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E40A44-9762-43CB-AFDA-5599CB6DBB44}" type="slidenum"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B3B23A-4203-436F-A7F6-00EDB5C35864}" type="slidenum">
              <a:rPr b="0" lang="en" sz="1000" spc="-1" strike="noStrike">
                <a:solidFill>
                  <a:srgbClr val="666666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461920" y="1955520"/>
            <a:ext cx="3405600" cy="15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3000" spc="-1" strike="noStrike">
                <a:solidFill>
                  <a:srgbClr val="0b5394"/>
                </a:solidFill>
                <a:latin typeface="Fira Sans"/>
                <a:ea typeface="Fira Sans"/>
              </a:rPr>
              <a:t>Etude sur la faim dans le monde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Group 2"/>
          <p:cNvGrpSpPr/>
          <p:nvPr/>
        </p:nvGrpSpPr>
        <p:grpSpPr>
          <a:xfrm>
            <a:off x="-1223640" y="-555480"/>
            <a:ext cx="5266080" cy="4414680"/>
            <a:chOff x="-1223640" y="-555480"/>
            <a:chExt cx="5266080" cy="4414680"/>
          </a:xfrm>
        </p:grpSpPr>
        <p:sp>
          <p:nvSpPr>
            <p:cNvPr id="80" name="CustomShape 3"/>
            <p:cNvSpPr/>
            <p:nvPr/>
          </p:nvSpPr>
          <p:spPr>
            <a:xfrm>
              <a:off x="1227600" y="2049840"/>
              <a:ext cx="2814840" cy="1787040"/>
            </a:xfrm>
            <a:custGeom>
              <a:avLst/>
              <a:gdLst/>
              <a:ahLst/>
              <a:rect l="l" t="t" r="r" b="b"/>
              <a:pathLst>
                <a:path w="29915" h="19889">
                  <a:moveTo>
                    <a:pt x="107" y="1186"/>
                  </a:moveTo>
                  <a:lnTo>
                    <a:pt x="0" y="0"/>
                  </a:lnTo>
                  <a:lnTo>
                    <a:pt x="15577" y="1563"/>
                  </a:lnTo>
                  <a:lnTo>
                    <a:pt x="26519" y="5336"/>
                  </a:lnTo>
                  <a:lnTo>
                    <a:pt x="27435" y="5444"/>
                  </a:lnTo>
                  <a:lnTo>
                    <a:pt x="28783" y="4420"/>
                  </a:lnTo>
                  <a:lnTo>
                    <a:pt x="29753" y="4527"/>
                  </a:lnTo>
                  <a:lnTo>
                    <a:pt x="29915" y="6198"/>
                  </a:lnTo>
                  <a:lnTo>
                    <a:pt x="26465" y="6899"/>
                  </a:lnTo>
                  <a:lnTo>
                    <a:pt x="11157" y="16062"/>
                  </a:lnTo>
                  <a:lnTo>
                    <a:pt x="10295" y="18649"/>
                  </a:lnTo>
                  <a:lnTo>
                    <a:pt x="10295" y="19889"/>
                  </a:lnTo>
                  <a:lnTo>
                    <a:pt x="2803" y="15846"/>
                  </a:lnTo>
                  <a:lnTo>
                    <a:pt x="1347" y="14876"/>
                  </a:lnTo>
                  <a:lnTo>
                    <a:pt x="0" y="14607"/>
                  </a:lnTo>
                  <a:lnTo>
                    <a:pt x="916" y="11642"/>
                  </a:lnTo>
                  <a:lnTo>
                    <a:pt x="1725" y="3881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1" name="Group 4"/>
            <p:cNvGrpSpPr/>
            <p:nvPr/>
          </p:nvGrpSpPr>
          <p:grpSpPr>
            <a:xfrm>
              <a:off x="-1223640" y="-555480"/>
              <a:ext cx="5255640" cy="4414680"/>
              <a:chOff x="-1223640" y="-555480"/>
              <a:chExt cx="5255640" cy="4414680"/>
            </a:xfrm>
          </p:grpSpPr>
          <p:sp>
            <p:nvSpPr>
              <p:cNvPr id="82" name="CustomShape 5"/>
              <p:cNvSpPr/>
              <p:nvPr/>
            </p:nvSpPr>
            <p:spPr>
              <a:xfrm>
                <a:off x="-1223640" y="-555480"/>
                <a:ext cx="2606760" cy="2135880"/>
              </a:xfrm>
              <a:custGeom>
                <a:avLst/>
                <a:gdLst/>
                <a:ahLst/>
                <a:rect l="l" t="t" r="r" b="b"/>
                <a:pathLst>
                  <a:path w="27704" h="23770">
                    <a:moveTo>
                      <a:pt x="14864" y="15547"/>
                    </a:moveTo>
                    <a:lnTo>
                      <a:pt x="14836" y="15589"/>
                    </a:lnTo>
                    <a:lnTo>
                      <a:pt x="14836" y="15568"/>
                    </a:lnTo>
                    <a:lnTo>
                      <a:pt x="14864" y="15547"/>
                    </a:lnTo>
                    <a:close/>
                    <a:moveTo>
                      <a:pt x="19460" y="16760"/>
                    </a:moveTo>
                    <a:lnTo>
                      <a:pt x="19523" y="16823"/>
                    </a:lnTo>
                    <a:lnTo>
                      <a:pt x="19460" y="16844"/>
                    </a:lnTo>
                    <a:lnTo>
                      <a:pt x="19460" y="16760"/>
                    </a:lnTo>
                    <a:close/>
                    <a:moveTo>
                      <a:pt x="23686" y="18497"/>
                    </a:moveTo>
                    <a:lnTo>
                      <a:pt x="23624" y="18644"/>
                    </a:lnTo>
                    <a:lnTo>
                      <a:pt x="23561" y="18853"/>
                    </a:lnTo>
                    <a:lnTo>
                      <a:pt x="23582" y="19020"/>
                    </a:lnTo>
                    <a:lnTo>
                      <a:pt x="23477" y="19229"/>
                    </a:lnTo>
                    <a:lnTo>
                      <a:pt x="23477" y="19355"/>
                    </a:lnTo>
                    <a:lnTo>
                      <a:pt x="23519" y="19439"/>
                    </a:lnTo>
                    <a:lnTo>
                      <a:pt x="23393" y="19355"/>
                    </a:lnTo>
                    <a:lnTo>
                      <a:pt x="23393" y="19543"/>
                    </a:lnTo>
                    <a:lnTo>
                      <a:pt x="23393" y="19564"/>
                    </a:lnTo>
                    <a:cubicBezTo>
                      <a:pt x="23352" y="19648"/>
                      <a:pt x="23310" y="19753"/>
                      <a:pt x="23310" y="19836"/>
                    </a:cubicBezTo>
                    <a:lnTo>
                      <a:pt x="23310" y="19962"/>
                    </a:lnTo>
                    <a:lnTo>
                      <a:pt x="23289" y="19941"/>
                    </a:lnTo>
                    <a:lnTo>
                      <a:pt x="23289" y="19836"/>
                    </a:lnTo>
                    <a:lnTo>
                      <a:pt x="23258" y="19791"/>
                    </a:lnTo>
                    <a:lnTo>
                      <a:pt x="23268" y="19773"/>
                    </a:lnTo>
                    <a:lnTo>
                      <a:pt x="23268" y="19627"/>
                    </a:lnTo>
                    <a:lnTo>
                      <a:pt x="23331" y="19543"/>
                    </a:lnTo>
                    <a:lnTo>
                      <a:pt x="23352" y="19250"/>
                    </a:lnTo>
                    <a:lnTo>
                      <a:pt x="23435" y="19020"/>
                    </a:lnTo>
                    <a:lnTo>
                      <a:pt x="23435" y="18790"/>
                    </a:lnTo>
                    <a:lnTo>
                      <a:pt x="23414" y="18623"/>
                    </a:lnTo>
                    <a:lnTo>
                      <a:pt x="23352" y="18539"/>
                    </a:lnTo>
                    <a:lnTo>
                      <a:pt x="23352" y="18518"/>
                    </a:lnTo>
                    <a:lnTo>
                      <a:pt x="23414" y="18539"/>
                    </a:lnTo>
                    <a:lnTo>
                      <a:pt x="23456" y="18685"/>
                    </a:lnTo>
                    <a:lnTo>
                      <a:pt x="23519" y="18706"/>
                    </a:lnTo>
                    <a:lnTo>
                      <a:pt x="23561" y="18581"/>
                    </a:lnTo>
                    <a:lnTo>
                      <a:pt x="23686" y="18497"/>
                    </a:lnTo>
                    <a:close/>
                    <a:moveTo>
                      <a:pt x="23204" y="19889"/>
                    </a:moveTo>
                    <a:lnTo>
                      <a:pt x="23184" y="19941"/>
                    </a:lnTo>
                    <a:lnTo>
                      <a:pt x="23142" y="20297"/>
                    </a:lnTo>
                    <a:lnTo>
                      <a:pt x="23038" y="20464"/>
                    </a:lnTo>
                    <a:lnTo>
                      <a:pt x="23017" y="20631"/>
                    </a:lnTo>
                    <a:lnTo>
                      <a:pt x="23121" y="20694"/>
                    </a:lnTo>
                    <a:lnTo>
                      <a:pt x="23080" y="20778"/>
                    </a:lnTo>
                    <a:lnTo>
                      <a:pt x="23121" y="20841"/>
                    </a:lnTo>
                    <a:lnTo>
                      <a:pt x="22996" y="20841"/>
                    </a:lnTo>
                    <a:lnTo>
                      <a:pt x="22912" y="20924"/>
                    </a:lnTo>
                    <a:lnTo>
                      <a:pt x="22912" y="21050"/>
                    </a:lnTo>
                    <a:cubicBezTo>
                      <a:pt x="22891" y="21050"/>
                      <a:pt x="22870" y="21092"/>
                      <a:pt x="22870" y="21134"/>
                    </a:cubicBezTo>
                    <a:lnTo>
                      <a:pt x="22870" y="21154"/>
                    </a:lnTo>
                    <a:lnTo>
                      <a:pt x="22847" y="21178"/>
                    </a:lnTo>
                    <a:lnTo>
                      <a:pt x="22847" y="21178"/>
                    </a:lnTo>
                    <a:lnTo>
                      <a:pt x="22849" y="21154"/>
                    </a:lnTo>
                    <a:lnTo>
                      <a:pt x="22849" y="20945"/>
                    </a:lnTo>
                    <a:lnTo>
                      <a:pt x="22828" y="20882"/>
                    </a:lnTo>
                    <a:cubicBezTo>
                      <a:pt x="22828" y="20820"/>
                      <a:pt x="22849" y="20778"/>
                      <a:pt x="22849" y="20736"/>
                    </a:cubicBezTo>
                    <a:lnTo>
                      <a:pt x="22891" y="20778"/>
                    </a:lnTo>
                    <a:lnTo>
                      <a:pt x="22954" y="20778"/>
                    </a:lnTo>
                    <a:lnTo>
                      <a:pt x="22954" y="20610"/>
                    </a:lnTo>
                    <a:lnTo>
                      <a:pt x="23017" y="20569"/>
                    </a:lnTo>
                    <a:lnTo>
                      <a:pt x="22954" y="20485"/>
                    </a:lnTo>
                    <a:lnTo>
                      <a:pt x="22828" y="20464"/>
                    </a:lnTo>
                    <a:lnTo>
                      <a:pt x="22828" y="20380"/>
                    </a:lnTo>
                    <a:lnTo>
                      <a:pt x="22703" y="20150"/>
                    </a:lnTo>
                    <a:lnTo>
                      <a:pt x="22703" y="20108"/>
                    </a:lnTo>
                    <a:lnTo>
                      <a:pt x="22828" y="20255"/>
                    </a:lnTo>
                    <a:lnTo>
                      <a:pt x="22912" y="20380"/>
                    </a:lnTo>
                    <a:lnTo>
                      <a:pt x="22996" y="20401"/>
                    </a:lnTo>
                    <a:lnTo>
                      <a:pt x="23038" y="20359"/>
                    </a:lnTo>
                    <a:lnTo>
                      <a:pt x="23017" y="20276"/>
                    </a:lnTo>
                    <a:lnTo>
                      <a:pt x="23121" y="20255"/>
                    </a:lnTo>
                    <a:lnTo>
                      <a:pt x="23121" y="20171"/>
                    </a:lnTo>
                    <a:lnTo>
                      <a:pt x="23059" y="20108"/>
                    </a:lnTo>
                    <a:cubicBezTo>
                      <a:pt x="23101" y="20066"/>
                      <a:pt x="23121" y="19983"/>
                      <a:pt x="23142" y="19941"/>
                    </a:cubicBezTo>
                    <a:lnTo>
                      <a:pt x="23163" y="19962"/>
                    </a:lnTo>
                    <a:lnTo>
                      <a:pt x="23204" y="19889"/>
                    </a:lnTo>
                    <a:close/>
                    <a:moveTo>
                      <a:pt x="23519" y="19836"/>
                    </a:moveTo>
                    <a:lnTo>
                      <a:pt x="23540" y="19962"/>
                    </a:lnTo>
                    <a:lnTo>
                      <a:pt x="23582" y="19962"/>
                    </a:lnTo>
                    <a:lnTo>
                      <a:pt x="23582" y="20087"/>
                    </a:lnTo>
                    <a:lnTo>
                      <a:pt x="23665" y="20171"/>
                    </a:lnTo>
                    <a:lnTo>
                      <a:pt x="23728" y="20108"/>
                    </a:lnTo>
                    <a:lnTo>
                      <a:pt x="23770" y="20150"/>
                    </a:lnTo>
                    <a:lnTo>
                      <a:pt x="23875" y="20087"/>
                    </a:lnTo>
                    <a:lnTo>
                      <a:pt x="24021" y="20087"/>
                    </a:lnTo>
                    <a:lnTo>
                      <a:pt x="24021" y="20108"/>
                    </a:lnTo>
                    <a:lnTo>
                      <a:pt x="23854" y="20213"/>
                    </a:lnTo>
                    <a:lnTo>
                      <a:pt x="23812" y="20255"/>
                    </a:lnTo>
                    <a:lnTo>
                      <a:pt x="23812" y="20297"/>
                    </a:lnTo>
                    <a:lnTo>
                      <a:pt x="23875" y="20359"/>
                    </a:lnTo>
                    <a:lnTo>
                      <a:pt x="23854" y="20401"/>
                    </a:lnTo>
                    <a:lnTo>
                      <a:pt x="23770" y="20401"/>
                    </a:lnTo>
                    <a:lnTo>
                      <a:pt x="23770" y="20464"/>
                    </a:lnTo>
                    <a:lnTo>
                      <a:pt x="23854" y="20590"/>
                    </a:lnTo>
                    <a:lnTo>
                      <a:pt x="23854" y="20694"/>
                    </a:lnTo>
                    <a:lnTo>
                      <a:pt x="23812" y="20715"/>
                    </a:lnTo>
                    <a:lnTo>
                      <a:pt x="23728" y="20631"/>
                    </a:lnTo>
                    <a:lnTo>
                      <a:pt x="23665" y="20548"/>
                    </a:lnTo>
                    <a:lnTo>
                      <a:pt x="23645" y="20610"/>
                    </a:lnTo>
                    <a:lnTo>
                      <a:pt x="23665" y="20694"/>
                    </a:lnTo>
                    <a:lnTo>
                      <a:pt x="23624" y="20757"/>
                    </a:lnTo>
                    <a:lnTo>
                      <a:pt x="23624" y="20903"/>
                    </a:lnTo>
                    <a:lnTo>
                      <a:pt x="23645" y="20924"/>
                    </a:lnTo>
                    <a:cubicBezTo>
                      <a:pt x="23629" y="20919"/>
                      <a:pt x="23614" y="20916"/>
                      <a:pt x="23601" y="20916"/>
                    </a:cubicBezTo>
                    <a:cubicBezTo>
                      <a:pt x="23562" y="20916"/>
                      <a:pt x="23535" y="20940"/>
                      <a:pt x="23519" y="20987"/>
                    </a:cubicBezTo>
                    <a:cubicBezTo>
                      <a:pt x="23456" y="21071"/>
                      <a:pt x="23414" y="21154"/>
                      <a:pt x="23373" y="21259"/>
                    </a:cubicBezTo>
                    <a:lnTo>
                      <a:pt x="23268" y="21154"/>
                    </a:lnTo>
                    <a:lnTo>
                      <a:pt x="23121" y="21154"/>
                    </a:lnTo>
                    <a:lnTo>
                      <a:pt x="23121" y="21238"/>
                    </a:lnTo>
                    <a:lnTo>
                      <a:pt x="23163" y="21322"/>
                    </a:lnTo>
                    <a:lnTo>
                      <a:pt x="23142" y="21426"/>
                    </a:lnTo>
                    <a:lnTo>
                      <a:pt x="23247" y="21468"/>
                    </a:lnTo>
                    <a:lnTo>
                      <a:pt x="23205" y="21552"/>
                    </a:lnTo>
                    <a:lnTo>
                      <a:pt x="23121" y="21552"/>
                    </a:lnTo>
                    <a:lnTo>
                      <a:pt x="23101" y="21531"/>
                    </a:lnTo>
                    <a:lnTo>
                      <a:pt x="23038" y="21615"/>
                    </a:lnTo>
                    <a:lnTo>
                      <a:pt x="23038" y="21531"/>
                    </a:lnTo>
                    <a:lnTo>
                      <a:pt x="23101" y="21447"/>
                    </a:lnTo>
                    <a:lnTo>
                      <a:pt x="22996" y="21322"/>
                    </a:lnTo>
                    <a:cubicBezTo>
                      <a:pt x="22996" y="21259"/>
                      <a:pt x="22996" y="21196"/>
                      <a:pt x="23017" y="21134"/>
                    </a:cubicBezTo>
                    <a:lnTo>
                      <a:pt x="23163" y="21050"/>
                    </a:lnTo>
                    <a:lnTo>
                      <a:pt x="23205" y="20882"/>
                    </a:lnTo>
                    <a:lnTo>
                      <a:pt x="23268" y="20903"/>
                    </a:lnTo>
                    <a:lnTo>
                      <a:pt x="23331" y="20841"/>
                    </a:lnTo>
                    <a:lnTo>
                      <a:pt x="23331" y="20736"/>
                    </a:lnTo>
                    <a:lnTo>
                      <a:pt x="23352" y="20673"/>
                    </a:lnTo>
                    <a:lnTo>
                      <a:pt x="23352" y="20276"/>
                    </a:lnTo>
                    <a:lnTo>
                      <a:pt x="23373" y="20171"/>
                    </a:lnTo>
                    <a:lnTo>
                      <a:pt x="23435" y="20401"/>
                    </a:lnTo>
                    <a:lnTo>
                      <a:pt x="23414" y="20673"/>
                    </a:lnTo>
                    <a:lnTo>
                      <a:pt x="23456" y="20694"/>
                    </a:lnTo>
                    <a:lnTo>
                      <a:pt x="23540" y="20527"/>
                    </a:lnTo>
                    <a:lnTo>
                      <a:pt x="23519" y="20108"/>
                    </a:lnTo>
                    <a:lnTo>
                      <a:pt x="23435" y="20004"/>
                    </a:lnTo>
                    <a:cubicBezTo>
                      <a:pt x="23456" y="19983"/>
                      <a:pt x="23456" y="19941"/>
                      <a:pt x="23498" y="19899"/>
                    </a:cubicBezTo>
                    <a:cubicBezTo>
                      <a:pt x="23519" y="19878"/>
                      <a:pt x="23519" y="19857"/>
                      <a:pt x="23519" y="19836"/>
                    </a:cubicBezTo>
                    <a:close/>
                    <a:moveTo>
                      <a:pt x="22808" y="1"/>
                    </a:moveTo>
                    <a:lnTo>
                      <a:pt x="22598" y="105"/>
                    </a:lnTo>
                    <a:lnTo>
                      <a:pt x="22556" y="168"/>
                    </a:lnTo>
                    <a:lnTo>
                      <a:pt x="22389" y="168"/>
                    </a:lnTo>
                    <a:lnTo>
                      <a:pt x="22264" y="231"/>
                    </a:lnTo>
                    <a:lnTo>
                      <a:pt x="22033" y="440"/>
                    </a:lnTo>
                    <a:lnTo>
                      <a:pt x="21866" y="503"/>
                    </a:lnTo>
                    <a:lnTo>
                      <a:pt x="21615" y="503"/>
                    </a:lnTo>
                    <a:lnTo>
                      <a:pt x="21448" y="398"/>
                    </a:lnTo>
                    <a:lnTo>
                      <a:pt x="21406" y="335"/>
                    </a:lnTo>
                    <a:lnTo>
                      <a:pt x="21406" y="398"/>
                    </a:lnTo>
                    <a:lnTo>
                      <a:pt x="21322" y="398"/>
                    </a:lnTo>
                    <a:lnTo>
                      <a:pt x="21217" y="294"/>
                    </a:lnTo>
                    <a:lnTo>
                      <a:pt x="21113" y="335"/>
                    </a:lnTo>
                    <a:lnTo>
                      <a:pt x="21092" y="419"/>
                    </a:lnTo>
                    <a:lnTo>
                      <a:pt x="21029" y="419"/>
                    </a:lnTo>
                    <a:lnTo>
                      <a:pt x="21008" y="335"/>
                    </a:lnTo>
                    <a:lnTo>
                      <a:pt x="21029" y="273"/>
                    </a:lnTo>
                    <a:lnTo>
                      <a:pt x="21134" y="210"/>
                    </a:lnTo>
                    <a:lnTo>
                      <a:pt x="21092" y="168"/>
                    </a:lnTo>
                    <a:lnTo>
                      <a:pt x="20945" y="210"/>
                    </a:lnTo>
                    <a:lnTo>
                      <a:pt x="20736" y="315"/>
                    </a:lnTo>
                    <a:lnTo>
                      <a:pt x="20590" y="398"/>
                    </a:lnTo>
                    <a:lnTo>
                      <a:pt x="20527" y="524"/>
                    </a:lnTo>
                    <a:lnTo>
                      <a:pt x="20569" y="628"/>
                    </a:lnTo>
                    <a:lnTo>
                      <a:pt x="20694" y="649"/>
                    </a:lnTo>
                    <a:lnTo>
                      <a:pt x="20611" y="733"/>
                    </a:lnTo>
                    <a:lnTo>
                      <a:pt x="20255" y="733"/>
                    </a:lnTo>
                    <a:lnTo>
                      <a:pt x="20088" y="859"/>
                    </a:lnTo>
                    <a:lnTo>
                      <a:pt x="19983" y="1131"/>
                    </a:lnTo>
                    <a:lnTo>
                      <a:pt x="19941" y="1319"/>
                    </a:lnTo>
                    <a:lnTo>
                      <a:pt x="19878" y="1319"/>
                    </a:lnTo>
                    <a:lnTo>
                      <a:pt x="19857" y="1256"/>
                    </a:lnTo>
                    <a:lnTo>
                      <a:pt x="19878" y="1068"/>
                    </a:lnTo>
                    <a:lnTo>
                      <a:pt x="20025" y="817"/>
                    </a:lnTo>
                    <a:lnTo>
                      <a:pt x="20025" y="733"/>
                    </a:lnTo>
                    <a:lnTo>
                      <a:pt x="19983" y="733"/>
                    </a:lnTo>
                    <a:lnTo>
                      <a:pt x="19732" y="1047"/>
                    </a:lnTo>
                    <a:lnTo>
                      <a:pt x="19585" y="1047"/>
                    </a:lnTo>
                    <a:lnTo>
                      <a:pt x="19523" y="1026"/>
                    </a:lnTo>
                    <a:lnTo>
                      <a:pt x="19439" y="921"/>
                    </a:lnTo>
                    <a:lnTo>
                      <a:pt x="19313" y="900"/>
                    </a:lnTo>
                    <a:lnTo>
                      <a:pt x="19230" y="900"/>
                    </a:lnTo>
                    <a:lnTo>
                      <a:pt x="19230" y="942"/>
                    </a:lnTo>
                    <a:lnTo>
                      <a:pt x="19418" y="1026"/>
                    </a:lnTo>
                    <a:lnTo>
                      <a:pt x="19460" y="1110"/>
                    </a:lnTo>
                    <a:lnTo>
                      <a:pt x="19418" y="1131"/>
                    </a:lnTo>
                    <a:lnTo>
                      <a:pt x="19251" y="1068"/>
                    </a:lnTo>
                    <a:lnTo>
                      <a:pt x="19062" y="1047"/>
                    </a:lnTo>
                    <a:lnTo>
                      <a:pt x="18832" y="1151"/>
                    </a:lnTo>
                    <a:lnTo>
                      <a:pt x="18539" y="1423"/>
                    </a:lnTo>
                    <a:lnTo>
                      <a:pt x="18204" y="1570"/>
                    </a:lnTo>
                    <a:lnTo>
                      <a:pt x="17974" y="1758"/>
                    </a:lnTo>
                    <a:lnTo>
                      <a:pt x="17744" y="1967"/>
                    </a:lnTo>
                    <a:lnTo>
                      <a:pt x="17451" y="2219"/>
                    </a:lnTo>
                    <a:lnTo>
                      <a:pt x="17263" y="2302"/>
                    </a:lnTo>
                    <a:lnTo>
                      <a:pt x="17158" y="2323"/>
                    </a:lnTo>
                    <a:lnTo>
                      <a:pt x="17012" y="2428"/>
                    </a:lnTo>
                    <a:lnTo>
                      <a:pt x="16865" y="2428"/>
                    </a:lnTo>
                    <a:lnTo>
                      <a:pt x="16698" y="2574"/>
                    </a:lnTo>
                    <a:lnTo>
                      <a:pt x="16510" y="2574"/>
                    </a:lnTo>
                    <a:lnTo>
                      <a:pt x="16426" y="2491"/>
                    </a:lnTo>
                    <a:lnTo>
                      <a:pt x="16238" y="2470"/>
                    </a:lnTo>
                    <a:lnTo>
                      <a:pt x="16091" y="2365"/>
                    </a:lnTo>
                    <a:lnTo>
                      <a:pt x="15986" y="2302"/>
                    </a:lnTo>
                    <a:lnTo>
                      <a:pt x="15798" y="2219"/>
                    </a:lnTo>
                    <a:lnTo>
                      <a:pt x="15714" y="2260"/>
                    </a:lnTo>
                    <a:lnTo>
                      <a:pt x="15589" y="2386"/>
                    </a:lnTo>
                    <a:lnTo>
                      <a:pt x="15380" y="2595"/>
                    </a:lnTo>
                    <a:lnTo>
                      <a:pt x="15338" y="2721"/>
                    </a:lnTo>
                    <a:lnTo>
                      <a:pt x="15233" y="2825"/>
                    </a:lnTo>
                    <a:lnTo>
                      <a:pt x="15170" y="2951"/>
                    </a:lnTo>
                    <a:lnTo>
                      <a:pt x="15087" y="2951"/>
                    </a:lnTo>
                    <a:lnTo>
                      <a:pt x="15024" y="2909"/>
                    </a:lnTo>
                    <a:lnTo>
                      <a:pt x="14940" y="2951"/>
                    </a:lnTo>
                    <a:lnTo>
                      <a:pt x="15045" y="3202"/>
                    </a:lnTo>
                    <a:lnTo>
                      <a:pt x="15170" y="3683"/>
                    </a:lnTo>
                    <a:lnTo>
                      <a:pt x="15296" y="4081"/>
                    </a:lnTo>
                    <a:lnTo>
                      <a:pt x="15359" y="4416"/>
                    </a:lnTo>
                    <a:lnTo>
                      <a:pt x="15338" y="4729"/>
                    </a:lnTo>
                    <a:lnTo>
                      <a:pt x="15191" y="4980"/>
                    </a:lnTo>
                    <a:lnTo>
                      <a:pt x="15087" y="5127"/>
                    </a:lnTo>
                    <a:lnTo>
                      <a:pt x="15087" y="5190"/>
                    </a:lnTo>
                    <a:lnTo>
                      <a:pt x="15296" y="5441"/>
                    </a:lnTo>
                    <a:lnTo>
                      <a:pt x="15442" y="5504"/>
                    </a:lnTo>
                    <a:lnTo>
                      <a:pt x="15442" y="5357"/>
                    </a:lnTo>
                    <a:lnTo>
                      <a:pt x="15484" y="5420"/>
                    </a:lnTo>
                    <a:lnTo>
                      <a:pt x="15589" y="5357"/>
                    </a:lnTo>
                    <a:lnTo>
                      <a:pt x="15673" y="5357"/>
                    </a:lnTo>
                    <a:lnTo>
                      <a:pt x="15589" y="5441"/>
                    </a:lnTo>
                    <a:lnTo>
                      <a:pt x="15589" y="5525"/>
                    </a:lnTo>
                    <a:lnTo>
                      <a:pt x="15882" y="5755"/>
                    </a:lnTo>
                    <a:lnTo>
                      <a:pt x="15798" y="5817"/>
                    </a:lnTo>
                    <a:lnTo>
                      <a:pt x="15673" y="5776"/>
                    </a:lnTo>
                    <a:lnTo>
                      <a:pt x="15652" y="5859"/>
                    </a:lnTo>
                    <a:lnTo>
                      <a:pt x="15610" y="6152"/>
                    </a:lnTo>
                    <a:lnTo>
                      <a:pt x="15610" y="6278"/>
                    </a:lnTo>
                    <a:lnTo>
                      <a:pt x="15673" y="6341"/>
                    </a:lnTo>
                    <a:lnTo>
                      <a:pt x="15756" y="6257"/>
                    </a:lnTo>
                    <a:lnTo>
                      <a:pt x="15882" y="6236"/>
                    </a:lnTo>
                    <a:lnTo>
                      <a:pt x="15986" y="6278"/>
                    </a:lnTo>
                    <a:lnTo>
                      <a:pt x="16028" y="6361"/>
                    </a:lnTo>
                    <a:lnTo>
                      <a:pt x="16196" y="6299"/>
                    </a:lnTo>
                    <a:lnTo>
                      <a:pt x="16384" y="6361"/>
                    </a:lnTo>
                    <a:lnTo>
                      <a:pt x="16530" y="6445"/>
                    </a:lnTo>
                    <a:lnTo>
                      <a:pt x="16384" y="6508"/>
                    </a:lnTo>
                    <a:lnTo>
                      <a:pt x="16405" y="6654"/>
                    </a:lnTo>
                    <a:lnTo>
                      <a:pt x="16384" y="6759"/>
                    </a:lnTo>
                    <a:lnTo>
                      <a:pt x="16196" y="6780"/>
                    </a:lnTo>
                    <a:lnTo>
                      <a:pt x="16217" y="6696"/>
                    </a:lnTo>
                    <a:lnTo>
                      <a:pt x="16112" y="6613"/>
                    </a:lnTo>
                    <a:lnTo>
                      <a:pt x="16028" y="6675"/>
                    </a:lnTo>
                    <a:lnTo>
                      <a:pt x="15882" y="6654"/>
                    </a:lnTo>
                    <a:lnTo>
                      <a:pt x="15819" y="6592"/>
                    </a:lnTo>
                    <a:lnTo>
                      <a:pt x="15777" y="6445"/>
                    </a:lnTo>
                    <a:lnTo>
                      <a:pt x="15673" y="6403"/>
                    </a:lnTo>
                    <a:lnTo>
                      <a:pt x="15610" y="6403"/>
                    </a:lnTo>
                    <a:lnTo>
                      <a:pt x="15484" y="6299"/>
                    </a:lnTo>
                    <a:lnTo>
                      <a:pt x="15505" y="6131"/>
                    </a:lnTo>
                    <a:lnTo>
                      <a:pt x="15652" y="5776"/>
                    </a:lnTo>
                    <a:lnTo>
                      <a:pt x="15610" y="5671"/>
                    </a:lnTo>
                    <a:lnTo>
                      <a:pt x="15568" y="5671"/>
                    </a:lnTo>
                    <a:lnTo>
                      <a:pt x="15463" y="5776"/>
                    </a:lnTo>
                    <a:lnTo>
                      <a:pt x="15463" y="6131"/>
                    </a:lnTo>
                    <a:lnTo>
                      <a:pt x="15401" y="6341"/>
                    </a:lnTo>
                    <a:lnTo>
                      <a:pt x="15296" y="6445"/>
                    </a:lnTo>
                    <a:lnTo>
                      <a:pt x="15296" y="6508"/>
                    </a:lnTo>
                    <a:lnTo>
                      <a:pt x="15380" y="6382"/>
                    </a:lnTo>
                    <a:lnTo>
                      <a:pt x="15463" y="6382"/>
                    </a:lnTo>
                    <a:lnTo>
                      <a:pt x="15505" y="6445"/>
                    </a:lnTo>
                    <a:lnTo>
                      <a:pt x="15652" y="6445"/>
                    </a:lnTo>
                    <a:lnTo>
                      <a:pt x="15694" y="6571"/>
                    </a:lnTo>
                    <a:lnTo>
                      <a:pt x="15694" y="6780"/>
                    </a:lnTo>
                    <a:lnTo>
                      <a:pt x="15589" y="6905"/>
                    </a:lnTo>
                    <a:lnTo>
                      <a:pt x="15442" y="6968"/>
                    </a:lnTo>
                    <a:lnTo>
                      <a:pt x="15442" y="6968"/>
                    </a:lnTo>
                    <a:lnTo>
                      <a:pt x="15589" y="6780"/>
                    </a:lnTo>
                    <a:lnTo>
                      <a:pt x="15589" y="6696"/>
                    </a:lnTo>
                    <a:lnTo>
                      <a:pt x="15505" y="6675"/>
                    </a:lnTo>
                    <a:lnTo>
                      <a:pt x="15463" y="6613"/>
                    </a:lnTo>
                    <a:lnTo>
                      <a:pt x="15380" y="6675"/>
                    </a:lnTo>
                    <a:lnTo>
                      <a:pt x="15191" y="6801"/>
                    </a:lnTo>
                    <a:lnTo>
                      <a:pt x="15191" y="6905"/>
                    </a:lnTo>
                    <a:lnTo>
                      <a:pt x="15087" y="6926"/>
                    </a:lnTo>
                    <a:lnTo>
                      <a:pt x="14982" y="6989"/>
                    </a:lnTo>
                    <a:lnTo>
                      <a:pt x="14961" y="6885"/>
                    </a:lnTo>
                    <a:lnTo>
                      <a:pt x="14898" y="6864"/>
                    </a:lnTo>
                    <a:lnTo>
                      <a:pt x="14752" y="6864"/>
                    </a:lnTo>
                    <a:lnTo>
                      <a:pt x="14668" y="6822"/>
                    </a:lnTo>
                    <a:lnTo>
                      <a:pt x="14647" y="6696"/>
                    </a:lnTo>
                    <a:lnTo>
                      <a:pt x="14564" y="6675"/>
                    </a:lnTo>
                    <a:lnTo>
                      <a:pt x="14522" y="6696"/>
                    </a:lnTo>
                    <a:lnTo>
                      <a:pt x="14417" y="6696"/>
                    </a:lnTo>
                    <a:lnTo>
                      <a:pt x="14417" y="6613"/>
                    </a:lnTo>
                    <a:lnTo>
                      <a:pt x="14334" y="6571"/>
                    </a:lnTo>
                    <a:lnTo>
                      <a:pt x="14250" y="6613"/>
                    </a:lnTo>
                    <a:lnTo>
                      <a:pt x="14208" y="6613"/>
                    </a:lnTo>
                    <a:lnTo>
                      <a:pt x="14208" y="6487"/>
                    </a:lnTo>
                    <a:lnTo>
                      <a:pt x="14145" y="6403"/>
                    </a:lnTo>
                    <a:lnTo>
                      <a:pt x="14145" y="6341"/>
                    </a:lnTo>
                    <a:lnTo>
                      <a:pt x="14250" y="6299"/>
                    </a:lnTo>
                    <a:lnTo>
                      <a:pt x="14396" y="6131"/>
                    </a:lnTo>
                    <a:lnTo>
                      <a:pt x="14459" y="6131"/>
                    </a:lnTo>
                    <a:lnTo>
                      <a:pt x="14543" y="6048"/>
                    </a:lnTo>
                    <a:lnTo>
                      <a:pt x="14543" y="5964"/>
                    </a:lnTo>
                    <a:lnTo>
                      <a:pt x="14396" y="5817"/>
                    </a:lnTo>
                    <a:lnTo>
                      <a:pt x="14313" y="5755"/>
                    </a:lnTo>
                    <a:lnTo>
                      <a:pt x="14208" y="5755"/>
                    </a:lnTo>
                    <a:lnTo>
                      <a:pt x="14020" y="5859"/>
                    </a:lnTo>
                    <a:lnTo>
                      <a:pt x="13915" y="5859"/>
                    </a:lnTo>
                    <a:lnTo>
                      <a:pt x="13810" y="5776"/>
                    </a:lnTo>
                    <a:lnTo>
                      <a:pt x="13706" y="5776"/>
                    </a:lnTo>
                    <a:lnTo>
                      <a:pt x="13371" y="5922"/>
                    </a:lnTo>
                    <a:lnTo>
                      <a:pt x="13329" y="5964"/>
                    </a:lnTo>
                    <a:lnTo>
                      <a:pt x="13392" y="6027"/>
                    </a:lnTo>
                    <a:lnTo>
                      <a:pt x="13517" y="6131"/>
                    </a:lnTo>
                    <a:lnTo>
                      <a:pt x="13497" y="6152"/>
                    </a:lnTo>
                    <a:lnTo>
                      <a:pt x="13392" y="6131"/>
                    </a:lnTo>
                    <a:lnTo>
                      <a:pt x="13287" y="6131"/>
                    </a:lnTo>
                    <a:lnTo>
                      <a:pt x="13225" y="6069"/>
                    </a:lnTo>
                    <a:lnTo>
                      <a:pt x="13120" y="6048"/>
                    </a:lnTo>
                    <a:lnTo>
                      <a:pt x="12911" y="6027"/>
                    </a:lnTo>
                    <a:lnTo>
                      <a:pt x="12701" y="6048"/>
                    </a:lnTo>
                    <a:lnTo>
                      <a:pt x="12639" y="6089"/>
                    </a:lnTo>
                    <a:lnTo>
                      <a:pt x="12639" y="6152"/>
                    </a:lnTo>
                    <a:lnTo>
                      <a:pt x="12534" y="6152"/>
                    </a:lnTo>
                    <a:lnTo>
                      <a:pt x="12492" y="6131"/>
                    </a:lnTo>
                    <a:lnTo>
                      <a:pt x="12429" y="6131"/>
                    </a:lnTo>
                    <a:lnTo>
                      <a:pt x="12262" y="6236"/>
                    </a:lnTo>
                    <a:lnTo>
                      <a:pt x="12262" y="6278"/>
                    </a:lnTo>
                    <a:lnTo>
                      <a:pt x="12178" y="6299"/>
                    </a:lnTo>
                    <a:lnTo>
                      <a:pt x="12011" y="6382"/>
                    </a:lnTo>
                    <a:lnTo>
                      <a:pt x="11865" y="6466"/>
                    </a:lnTo>
                    <a:lnTo>
                      <a:pt x="11802" y="6466"/>
                    </a:lnTo>
                    <a:lnTo>
                      <a:pt x="11823" y="6403"/>
                    </a:lnTo>
                    <a:lnTo>
                      <a:pt x="11844" y="6341"/>
                    </a:lnTo>
                    <a:lnTo>
                      <a:pt x="11739" y="6382"/>
                    </a:lnTo>
                    <a:lnTo>
                      <a:pt x="11634" y="6508"/>
                    </a:lnTo>
                    <a:lnTo>
                      <a:pt x="11634" y="6571"/>
                    </a:lnTo>
                    <a:lnTo>
                      <a:pt x="11802" y="6759"/>
                    </a:lnTo>
                    <a:lnTo>
                      <a:pt x="11948" y="6989"/>
                    </a:lnTo>
                    <a:lnTo>
                      <a:pt x="12116" y="7031"/>
                    </a:lnTo>
                    <a:lnTo>
                      <a:pt x="12241" y="7198"/>
                    </a:lnTo>
                    <a:lnTo>
                      <a:pt x="12367" y="7282"/>
                    </a:lnTo>
                    <a:lnTo>
                      <a:pt x="12429" y="7408"/>
                    </a:lnTo>
                    <a:lnTo>
                      <a:pt x="12534" y="7429"/>
                    </a:lnTo>
                    <a:lnTo>
                      <a:pt x="12660" y="7512"/>
                    </a:lnTo>
                    <a:lnTo>
                      <a:pt x="12597" y="7533"/>
                    </a:lnTo>
                    <a:lnTo>
                      <a:pt x="12429" y="7533"/>
                    </a:lnTo>
                    <a:lnTo>
                      <a:pt x="12388" y="7429"/>
                    </a:lnTo>
                    <a:lnTo>
                      <a:pt x="12262" y="7324"/>
                    </a:lnTo>
                    <a:lnTo>
                      <a:pt x="12178" y="7282"/>
                    </a:lnTo>
                    <a:lnTo>
                      <a:pt x="12137" y="7282"/>
                    </a:lnTo>
                    <a:lnTo>
                      <a:pt x="12011" y="7408"/>
                    </a:lnTo>
                    <a:lnTo>
                      <a:pt x="11885" y="7408"/>
                    </a:lnTo>
                    <a:lnTo>
                      <a:pt x="11802" y="7303"/>
                    </a:lnTo>
                    <a:lnTo>
                      <a:pt x="11906" y="7198"/>
                    </a:lnTo>
                    <a:lnTo>
                      <a:pt x="11906" y="7136"/>
                    </a:lnTo>
                    <a:lnTo>
                      <a:pt x="11823" y="7136"/>
                    </a:lnTo>
                    <a:lnTo>
                      <a:pt x="11739" y="7282"/>
                    </a:lnTo>
                    <a:lnTo>
                      <a:pt x="11781" y="7512"/>
                    </a:lnTo>
                    <a:lnTo>
                      <a:pt x="11802" y="7554"/>
                    </a:lnTo>
                    <a:lnTo>
                      <a:pt x="11802" y="7638"/>
                    </a:lnTo>
                    <a:lnTo>
                      <a:pt x="11676" y="7742"/>
                    </a:lnTo>
                    <a:lnTo>
                      <a:pt x="11593" y="7910"/>
                    </a:lnTo>
                    <a:lnTo>
                      <a:pt x="11572" y="8056"/>
                    </a:lnTo>
                    <a:lnTo>
                      <a:pt x="11593" y="8224"/>
                    </a:lnTo>
                    <a:lnTo>
                      <a:pt x="11802" y="8454"/>
                    </a:lnTo>
                    <a:lnTo>
                      <a:pt x="11990" y="8538"/>
                    </a:lnTo>
                    <a:lnTo>
                      <a:pt x="12116" y="8663"/>
                    </a:lnTo>
                    <a:lnTo>
                      <a:pt x="12199" y="8663"/>
                    </a:lnTo>
                    <a:lnTo>
                      <a:pt x="12346" y="8558"/>
                    </a:lnTo>
                    <a:lnTo>
                      <a:pt x="12492" y="8496"/>
                    </a:lnTo>
                    <a:lnTo>
                      <a:pt x="12639" y="8579"/>
                    </a:lnTo>
                    <a:lnTo>
                      <a:pt x="12890" y="8600"/>
                    </a:lnTo>
                    <a:lnTo>
                      <a:pt x="12994" y="8684"/>
                    </a:lnTo>
                    <a:lnTo>
                      <a:pt x="13015" y="8810"/>
                    </a:lnTo>
                    <a:lnTo>
                      <a:pt x="13078" y="8851"/>
                    </a:lnTo>
                    <a:lnTo>
                      <a:pt x="13141" y="8789"/>
                    </a:lnTo>
                    <a:lnTo>
                      <a:pt x="13141" y="8642"/>
                    </a:lnTo>
                    <a:lnTo>
                      <a:pt x="13162" y="8579"/>
                    </a:lnTo>
                    <a:lnTo>
                      <a:pt x="13266" y="8642"/>
                    </a:lnTo>
                    <a:lnTo>
                      <a:pt x="13266" y="8705"/>
                    </a:lnTo>
                    <a:lnTo>
                      <a:pt x="13162" y="8851"/>
                    </a:lnTo>
                    <a:lnTo>
                      <a:pt x="13162" y="8956"/>
                    </a:lnTo>
                    <a:lnTo>
                      <a:pt x="13204" y="8956"/>
                    </a:lnTo>
                    <a:lnTo>
                      <a:pt x="13371" y="8810"/>
                    </a:lnTo>
                    <a:lnTo>
                      <a:pt x="13413" y="8747"/>
                    </a:lnTo>
                    <a:lnTo>
                      <a:pt x="13601" y="8684"/>
                    </a:lnTo>
                    <a:lnTo>
                      <a:pt x="13831" y="8538"/>
                    </a:lnTo>
                    <a:lnTo>
                      <a:pt x="13999" y="8496"/>
                    </a:lnTo>
                    <a:lnTo>
                      <a:pt x="14082" y="8391"/>
                    </a:lnTo>
                    <a:lnTo>
                      <a:pt x="14124" y="8391"/>
                    </a:lnTo>
                    <a:lnTo>
                      <a:pt x="14145" y="8475"/>
                    </a:lnTo>
                    <a:lnTo>
                      <a:pt x="14208" y="8496"/>
                    </a:lnTo>
                    <a:lnTo>
                      <a:pt x="14396" y="8370"/>
                    </a:lnTo>
                    <a:lnTo>
                      <a:pt x="14543" y="8370"/>
                    </a:lnTo>
                    <a:lnTo>
                      <a:pt x="14606" y="8328"/>
                    </a:lnTo>
                    <a:lnTo>
                      <a:pt x="14543" y="8391"/>
                    </a:lnTo>
                    <a:lnTo>
                      <a:pt x="14417" y="8475"/>
                    </a:lnTo>
                    <a:lnTo>
                      <a:pt x="14417" y="8538"/>
                    </a:lnTo>
                    <a:lnTo>
                      <a:pt x="14459" y="8558"/>
                    </a:lnTo>
                    <a:lnTo>
                      <a:pt x="14354" y="8747"/>
                    </a:lnTo>
                    <a:lnTo>
                      <a:pt x="14208" y="8768"/>
                    </a:lnTo>
                    <a:lnTo>
                      <a:pt x="14145" y="8705"/>
                    </a:lnTo>
                    <a:lnTo>
                      <a:pt x="14082" y="8705"/>
                    </a:lnTo>
                    <a:lnTo>
                      <a:pt x="13915" y="8851"/>
                    </a:lnTo>
                    <a:lnTo>
                      <a:pt x="13915" y="8872"/>
                    </a:lnTo>
                    <a:lnTo>
                      <a:pt x="14041" y="8893"/>
                    </a:lnTo>
                    <a:lnTo>
                      <a:pt x="14124" y="8977"/>
                    </a:lnTo>
                    <a:lnTo>
                      <a:pt x="14124" y="9123"/>
                    </a:lnTo>
                    <a:lnTo>
                      <a:pt x="13936" y="9333"/>
                    </a:lnTo>
                    <a:lnTo>
                      <a:pt x="13915" y="9479"/>
                    </a:lnTo>
                    <a:lnTo>
                      <a:pt x="13873" y="9542"/>
                    </a:lnTo>
                    <a:lnTo>
                      <a:pt x="13831" y="9626"/>
                    </a:lnTo>
                    <a:lnTo>
                      <a:pt x="13873" y="9688"/>
                    </a:lnTo>
                    <a:lnTo>
                      <a:pt x="13894" y="9751"/>
                    </a:lnTo>
                    <a:lnTo>
                      <a:pt x="13873" y="9856"/>
                    </a:lnTo>
                    <a:lnTo>
                      <a:pt x="13748" y="10002"/>
                    </a:lnTo>
                    <a:lnTo>
                      <a:pt x="13643" y="10065"/>
                    </a:lnTo>
                    <a:lnTo>
                      <a:pt x="13538" y="10065"/>
                    </a:lnTo>
                    <a:lnTo>
                      <a:pt x="13476" y="10128"/>
                    </a:lnTo>
                    <a:lnTo>
                      <a:pt x="13371" y="10232"/>
                    </a:lnTo>
                    <a:lnTo>
                      <a:pt x="13287" y="10253"/>
                    </a:lnTo>
                    <a:lnTo>
                      <a:pt x="13162" y="10232"/>
                    </a:lnTo>
                    <a:lnTo>
                      <a:pt x="12994" y="10128"/>
                    </a:lnTo>
                    <a:lnTo>
                      <a:pt x="12953" y="10149"/>
                    </a:lnTo>
                    <a:lnTo>
                      <a:pt x="12890" y="10107"/>
                    </a:lnTo>
                    <a:lnTo>
                      <a:pt x="12806" y="10002"/>
                    </a:lnTo>
                    <a:lnTo>
                      <a:pt x="12785" y="10023"/>
                    </a:lnTo>
                    <a:lnTo>
                      <a:pt x="12681" y="10170"/>
                    </a:lnTo>
                    <a:lnTo>
                      <a:pt x="12555" y="10253"/>
                    </a:lnTo>
                    <a:lnTo>
                      <a:pt x="12471" y="10358"/>
                    </a:lnTo>
                    <a:lnTo>
                      <a:pt x="12241" y="10442"/>
                    </a:lnTo>
                    <a:lnTo>
                      <a:pt x="12157" y="10483"/>
                    </a:lnTo>
                    <a:lnTo>
                      <a:pt x="12053" y="10483"/>
                    </a:lnTo>
                    <a:lnTo>
                      <a:pt x="11948" y="10462"/>
                    </a:lnTo>
                    <a:lnTo>
                      <a:pt x="11760" y="10462"/>
                    </a:lnTo>
                    <a:lnTo>
                      <a:pt x="11634" y="10567"/>
                    </a:lnTo>
                    <a:lnTo>
                      <a:pt x="11509" y="10567"/>
                    </a:lnTo>
                    <a:lnTo>
                      <a:pt x="11425" y="10630"/>
                    </a:lnTo>
                    <a:lnTo>
                      <a:pt x="11425" y="10755"/>
                    </a:lnTo>
                    <a:lnTo>
                      <a:pt x="11341" y="10965"/>
                    </a:lnTo>
                    <a:lnTo>
                      <a:pt x="11279" y="11048"/>
                    </a:lnTo>
                    <a:lnTo>
                      <a:pt x="11279" y="10965"/>
                    </a:lnTo>
                    <a:lnTo>
                      <a:pt x="11132" y="10839"/>
                    </a:lnTo>
                    <a:lnTo>
                      <a:pt x="10986" y="10839"/>
                    </a:lnTo>
                    <a:lnTo>
                      <a:pt x="10902" y="10860"/>
                    </a:lnTo>
                    <a:lnTo>
                      <a:pt x="10923" y="10944"/>
                    </a:lnTo>
                    <a:lnTo>
                      <a:pt x="11007" y="10986"/>
                    </a:lnTo>
                    <a:lnTo>
                      <a:pt x="10965" y="11090"/>
                    </a:lnTo>
                    <a:lnTo>
                      <a:pt x="10902" y="11090"/>
                    </a:lnTo>
                    <a:lnTo>
                      <a:pt x="10860" y="10986"/>
                    </a:lnTo>
                    <a:lnTo>
                      <a:pt x="10756" y="10881"/>
                    </a:lnTo>
                    <a:lnTo>
                      <a:pt x="10693" y="10881"/>
                    </a:lnTo>
                    <a:lnTo>
                      <a:pt x="10546" y="11048"/>
                    </a:lnTo>
                    <a:lnTo>
                      <a:pt x="10484" y="11174"/>
                    </a:lnTo>
                    <a:lnTo>
                      <a:pt x="10400" y="11195"/>
                    </a:lnTo>
                    <a:lnTo>
                      <a:pt x="10337" y="11195"/>
                    </a:lnTo>
                    <a:lnTo>
                      <a:pt x="10065" y="11425"/>
                    </a:lnTo>
                    <a:lnTo>
                      <a:pt x="10023" y="11613"/>
                    </a:lnTo>
                    <a:lnTo>
                      <a:pt x="9960" y="11634"/>
                    </a:lnTo>
                    <a:lnTo>
                      <a:pt x="9835" y="11676"/>
                    </a:lnTo>
                    <a:lnTo>
                      <a:pt x="9730" y="11613"/>
                    </a:lnTo>
                    <a:lnTo>
                      <a:pt x="9709" y="11634"/>
                    </a:lnTo>
                    <a:lnTo>
                      <a:pt x="9814" y="11781"/>
                    </a:lnTo>
                    <a:lnTo>
                      <a:pt x="9772" y="11843"/>
                    </a:lnTo>
                    <a:lnTo>
                      <a:pt x="9709" y="11843"/>
                    </a:lnTo>
                    <a:lnTo>
                      <a:pt x="9647" y="11739"/>
                    </a:lnTo>
                    <a:lnTo>
                      <a:pt x="9605" y="11739"/>
                    </a:lnTo>
                    <a:lnTo>
                      <a:pt x="9542" y="11843"/>
                    </a:lnTo>
                    <a:lnTo>
                      <a:pt x="9416" y="12011"/>
                    </a:lnTo>
                    <a:lnTo>
                      <a:pt x="9416" y="12095"/>
                    </a:lnTo>
                    <a:lnTo>
                      <a:pt x="9521" y="12241"/>
                    </a:lnTo>
                    <a:lnTo>
                      <a:pt x="9542" y="12367"/>
                    </a:lnTo>
                    <a:lnTo>
                      <a:pt x="9521" y="12471"/>
                    </a:lnTo>
                    <a:lnTo>
                      <a:pt x="9458" y="12576"/>
                    </a:lnTo>
                    <a:lnTo>
                      <a:pt x="9500" y="12680"/>
                    </a:lnTo>
                    <a:lnTo>
                      <a:pt x="9563" y="12659"/>
                    </a:lnTo>
                    <a:lnTo>
                      <a:pt x="9647" y="12576"/>
                    </a:lnTo>
                    <a:lnTo>
                      <a:pt x="9668" y="12639"/>
                    </a:lnTo>
                    <a:lnTo>
                      <a:pt x="9709" y="12785"/>
                    </a:lnTo>
                    <a:lnTo>
                      <a:pt x="9647" y="12827"/>
                    </a:lnTo>
                    <a:lnTo>
                      <a:pt x="9605" y="12869"/>
                    </a:lnTo>
                    <a:lnTo>
                      <a:pt x="9626" y="12931"/>
                    </a:lnTo>
                    <a:lnTo>
                      <a:pt x="9709" y="12931"/>
                    </a:lnTo>
                    <a:lnTo>
                      <a:pt x="9751" y="12869"/>
                    </a:lnTo>
                    <a:lnTo>
                      <a:pt x="9835" y="12869"/>
                    </a:lnTo>
                    <a:lnTo>
                      <a:pt x="9856" y="12931"/>
                    </a:lnTo>
                    <a:lnTo>
                      <a:pt x="9856" y="12973"/>
                    </a:lnTo>
                    <a:lnTo>
                      <a:pt x="9981" y="12994"/>
                    </a:lnTo>
                    <a:lnTo>
                      <a:pt x="10086" y="13057"/>
                    </a:lnTo>
                    <a:lnTo>
                      <a:pt x="10232" y="13057"/>
                    </a:lnTo>
                    <a:lnTo>
                      <a:pt x="10337" y="12973"/>
                    </a:lnTo>
                    <a:lnTo>
                      <a:pt x="10379" y="12764"/>
                    </a:lnTo>
                    <a:lnTo>
                      <a:pt x="10463" y="12680"/>
                    </a:lnTo>
                    <a:lnTo>
                      <a:pt x="10672" y="12680"/>
                    </a:lnTo>
                    <a:lnTo>
                      <a:pt x="10756" y="12639"/>
                    </a:lnTo>
                    <a:lnTo>
                      <a:pt x="10651" y="12764"/>
                    </a:lnTo>
                    <a:lnTo>
                      <a:pt x="10546" y="12764"/>
                    </a:lnTo>
                    <a:lnTo>
                      <a:pt x="10358" y="12952"/>
                    </a:lnTo>
                    <a:lnTo>
                      <a:pt x="10337" y="13057"/>
                    </a:lnTo>
                    <a:lnTo>
                      <a:pt x="10253" y="13141"/>
                    </a:lnTo>
                    <a:lnTo>
                      <a:pt x="10358" y="13266"/>
                    </a:lnTo>
                    <a:lnTo>
                      <a:pt x="10358" y="13350"/>
                    </a:lnTo>
                    <a:lnTo>
                      <a:pt x="10191" y="13392"/>
                    </a:lnTo>
                    <a:lnTo>
                      <a:pt x="10149" y="13350"/>
                    </a:lnTo>
                    <a:lnTo>
                      <a:pt x="10149" y="13266"/>
                    </a:lnTo>
                    <a:lnTo>
                      <a:pt x="10086" y="13203"/>
                    </a:lnTo>
                    <a:lnTo>
                      <a:pt x="9981" y="13203"/>
                    </a:lnTo>
                    <a:lnTo>
                      <a:pt x="9940" y="13099"/>
                    </a:lnTo>
                    <a:lnTo>
                      <a:pt x="9772" y="13078"/>
                    </a:lnTo>
                    <a:lnTo>
                      <a:pt x="9730" y="12994"/>
                    </a:lnTo>
                    <a:lnTo>
                      <a:pt x="9647" y="13078"/>
                    </a:lnTo>
                    <a:lnTo>
                      <a:pt x="9542" y="13099"/>
                    </a:lnTo>
                    <a:lnTo>
                      <a:pt x="9521" y="13203"/>
                    </a:lnTo>
                    <a:lnTo>
                      <a:pt x="9437" y="13266"/>
                    </a:lnTo>
                    <a:lnTo>
                      <a:pt x="9312" y="13245"/>
                    </a:lnTo>
                    <a:lnTo>
                      <a:pt x="9291" y="13308"/>
                    </a:lnTo>
                    <a:lnTo>
                      <a:pt x="9333" y="13413"/>
                    </a:lnTo>
                    <a:lnTo>
                      <a:pt x="9396" y="13413"/>
                    </a:lnTo>
                    <a:lnTo>
                      <a:pt x="9312" y="13496"/>
                    </a:lnTo>
                    <a:lnTo>
                      <a:pt x="9291" y="13664"/>
                    </a:lnTo>
                    <a:lnTo>
                      <a:pt x="9312" y="13768"/>
                    </a:lnTo>
                    <a:lnTo>
                      <a:pt x="9396" y="13768"/>
                    </a:lnTo>
                    <a:lnTo>
                      <a:pt x="9396" y="13936"/>
                    </a:lnTo>
                    <a:lnTo>
                      <a:pt x="9416" y="13999"/>
                    </a:lnTo>
                    <a:lnTo>
                      <a:pt x="9416" y="14082"/>
                    </a:lnTo>
                    <a:lnTo>
                      <a:pt x="9521" y="14187"/>
                    </a:lnTo>
                    <a:lnTo>
                      <a:pt x="9521" y="14229"/>
                    </a:lnTo>
                    <a:lnTo>
                      <a:pt x="9396" y="14250"/>
                    </a:lnTo>
                    <a:lnTo>
                      <a:pt x="9354" y="14312"/>
                    </a:lnTo>
                    <a:lnTo>
                      <a:pt x="9730" y="14501"/>
                    </a:lnTo>
                    <a:lnTo>
                      <a:pt x="9877" y="14501"/>
                    </a:lnTo>
                    <a:lnTo>
                      <a:pt x="10065" y="14417"/>
                    </a:lnTo>
                    <a:lnTo>
                      <a:pt x="10170" y="14396"/>
                    </a:lnTo>
                    <a:lnTo>
                      <a:pt x="10232" y="14438"/>
                    </a:lnTo>
                    <a:lnTo>
                      <a:pt x="10295" y="14438"/>
                    </a:lnTo>
                    <a:lnTo>
                      <a:pt x="10463" y="14229"/>
                    </a:lnTo>
                    <a:lnTo>
                      <a:pt x="10463" y="14124"/>
                    </a:lnTo>
                    <a:lnTo>
                      <a:pt x="10400" y="14040"/>
                    </a:lnTo>
                    <a:lnTo>
                      <a:pt x="10400" y="13999"/>
                    </a:lnTo>
                    <a:lnTo>
                      <a:pt x="10567" y="13915"/>
                    </a:lnTo>
                    <a:lnTo>
                      <a:pt x="10714" y="13789"/>
                    </a:lnTo>
                    <a:lnTo>
                      <a:pt x="10986" y="13622"/>
                    </a:lnTo>
                    <a:lnTo>
                      <a:pt x="11090" y="13664"/>
                    </a:lnTo>
                    <a:lnTo>
                      <a:pt x="10986" y="13664"/>
                    </a:lnTo>
                    <a:lnTo>
                      <a:pt x="10756" y="13894"/>
                    </a:lnTo>
                    <a:lnTo>
                      <a:pt x="10588" y="13978"/>
                    </a:lnTo>
                    <a:lnTo>
                      <a:pt x="10588" y="14019"/>
                    </a:lnTo>
                    <a:lnTo>
                      <a:pt x="10693" y="14103"/>
                    </a:lnTo>
                    <a:lnTo>
                      <a:pt x="10693" y="14187"/>
                    </a:lnTo>
                    <a:lnTo>
                      <a:pt x="10588" y="14333"/>
                    </a:lnTo>
                    <a:lnTo>
                      <a:pt x="10463" y="14417"/>
                    </a:lnTo>
                    <a:lnTo>
                      <a:pt x="10442" y="14543"/>
                    </a:lnTo>
                    <a:lnTo>
                      <a:pt x="10463" y="14710"/>
                    </a:lnTo>
                    <a:lnTo>
                      <a:pt x="10442" y="14815"/>
                    </a:lnTo>
                    <a:lnTo>
                      <a:pt x="10442" y="14856"/>
                    </a:lnTo>
                    <a:lnTo>
                      <a:pt x="10442" y="14961"/>
                    </a:lnTo>
                    <a:lnTo>
                      <a:pt x="10463" y="15087"/>
                    </a:lnTo>
                    <a:lnTo>
                      <a:pt x="10295" y="15149"/>
                    </a:lnTo>
                    <a:lnTo>
                      <a:pt x="10232" y="15191"/>
                    </a:lnTo>
                    <a:lnTo>
                      <a:pt x="10191" y="15275"/>
                    </a:lnTo>
                    <a:lnTo>
                      <a:pt x="10044" y="15442"/>
                    </a:lnTo>
                    <a:lnTo>
                      <a:pt x="10002" y="15463"/>
                    </a:lnTo>
                    <a:lnTo>
                      <a:pt x="10044" y="15568"/>
                    </a:lnTo>
                    <a:lnTo>
                      <a:pt x="10044" y="15672"/>
                    </a:lnTo>
                    <a:lnTo>
                      <a:pt x="10107" y="15693"/>
                    </a:lnTo>
                    <a:lnTo>
                      <a:pt x="10212" y="15672"/>
                    </a:lnTo>
                    <a:lnTo>
                      <a:pt x="10274" y="15672"/>
                    </a:lnTo>
                    <a:lnTo>
                      <a:pt x="10316" y="15714"/>
                    </a:lnTo>
                    <a:lnTo>
                      <a:pt x="10253" y="15798"/>
                    </a:lnTo>
                    <a:lnTo>
                      <a:pt x="10128" y="15798"/>
                    </a:lnTo>
                    <a:lnTo>
                      <a:pt x="10065" y="15840"/>
                    </a:lnTo>
                    <a:lnTo>
                      <a:pt x="10086" y="15903"/>
                    </a:lnTo>
                    <a:lnTo>
                      <a:pt x="10065" y="15944"/>
                    </a:lnTo>
                    <a:lnTo>
                      <a:pt x="10086" y="16028"/>
                    </a:lnTo>
                    <a:lnTo>
                      <a:pt x="10023" y="16091"/>
                    </a:lnTo>
                    <a:lnTo>
                      <a:pt x="9940" y="16112"/>
                    </a:lnTo>
                    <a:lnTo>
                      <a:pt x="9835" y="16154"/>
                    </a:lnTo>
                    <a:lnTo>
                      <a:pt x="9751" y="16133"/>
                    </a:lnTo>
                    <a:lnTo>
                      <a:pt x="9709" y="16154"/>
                    </a:lnTo>
                    <a:lnTo>
                      <a:pt x="9772" y="16216"/>
                    </a:lnTo>
                    <a:lnTo>
                      <a:pt x="9877" y="16237"/>
                    </a:lnTo>
                    <a:lnTo>
                      <a:pt x="9960" y="16300"/>
                    </a:lnTo>
                    <a:lnTo>
                      <a:pt x="10086" y="16154"/>
                    </a:lnTo>
                    <a:lnTo>
                      <a:pt x="10337" y="16007"/>
                    </a:lnTo>
                    <a:lnTo>
                      <a:pt x="10379" y="16007"/>
                    </a:lnTo>
                    <a:lnTo>
                      <a:pt x="10463" y="16028"/>
                    </a:lnTo>
                    <a:lnTo>
                      <a:pt x="10546" y="15944"/>
                    </a:lnTo>
                    <a:lnTo>
                      <a:pt x="10714" y="15882"/>
                    </a:lnTo>
                    <a:lnTo>
                      <a:pt x="10693" y="15944"/>
                    </a:lnTo>
                    <a:lnTo>
                      <a:pt x="10630" y="16007"/>
                    </a:lnTo>
                    <a:lnTo>
                      <a:pt x="10630" y="16049"/>
                    </a:lnTo>
                    <a:lnTo>
                      <a:pt x="10693" y="16091"/>
                    </a:lnTo>
                    <a:lnTo>
                      <a:pt x="10714" y="16196"/>
                    </a:lnTo>
                    <a:lnTo>
                      <a:pt x="10693" y="16237"/>
                    </a:lnTo>
                    <a:lnTo>
                      <a:pt x="10776" y="16300"/>
                    </a:lnTo>
                    <a:lnTo>
                      <a:pt x="10881" y="16216"/>
                    </a:lnTo>
                    <a:lnTo>
                      <a:pt x="10944" y="16133"/>
                    </a:lnTo>
                    <a:lnTo>
                      <a:pt x="10986" y="16196"/>
                    </a:lnTo>
                    <a:lnTo>
                      <a:pt x="10965" y="16237"/>
                    </a:lnTo>
                    <a:lnTo>
                      <a:pt x="11049" y="16363"/>
                    </a:lnTo>
                    <a:lnTo>
                      <a:pt x="11069" y="16551"/>
                    </a:lnTo>
                    <a:lnTo>
                      <a:pt x="11049" y="16656"/>
                    </a:lnTo>
                    <a:lnTo>
                      <a:pt x="11090" y="16823"/>
                    </a:lnTo>
                    <a:lnTo>
                      <a:pt x="11153" y="16823"/>
                    </a:lnTo>
                    <a:lnTo>
                      <a:pt x="11195" y="16677"/>
                    </a:lnTo>
                    <a:lnTo>
                      <a:pt x="11195" y="16572"/>
                    </a:lnTo>
                    <a:lnTo>
                      <a:pt x="11300" y="16426"/>
                    </a:lnTo>
                    <a:lnTo>
                      <a:pt x="11321" y="16321"/>
                    </a:lnTo>
                    <a:lnTo>
                      <a:pt x="11467" y="16216"/>
                    </a:lnTo>
                    <a:lnTo>
                      <a:pt x="11488" y="16216"/>
                    </a:lnTo>
                    <a:lnTo>
                      <a:pt x="11593" y="16133"/>
                    </a:lnTo>
                    <a:lnTo>
                      <a:pt x="11739" y="16133"/>
                    </a:lnTo>
                    <a:lnTo>
                      <a:pt x="11593" y="16216"/>
                    </a:lnTo>
                    <a:lnTo>
                      <a:pt x="11425" y="16405"/>
                    </a:lnTo>
                    <a:lnTo>
                      <a:pt x="11425" y="16447"/>
                    </a:lnTo>
                    <a:lnTo>
                      <a:pt x="11572" y="16614"/>
                    </a:lnTo>
                    <a:lnTo>
                      <a:pt x="11634" y="16635"/>
                    </a:lnTo>
                    <a:lnTo>
                      <a:pt x="11802" y="16551"/>
                    </a:lnTo>
                    <a:lnTo>
                      <a:pt x="12032" y="16530"/>
                    </a:lnTo>
                    <a:lnTo>
                      <a:pt x="12137" y="16447"/>
                    </a:lnTo>
                    <a:lnTo>
                      <a:pt x="12220" y="16447"/>
                    </a:lnTo>
                    <a:lnTo>
                      <a:pt x="12429" y="16342"/>
                    </a:lnTo>
                    <a:lnTo>
                      <a:pt x="12513" y="16342"/>
                    </a:lnTo>
                    <a:lnTo>
                      <a:pt x="12429" y="16363"/>
                    </a:lnTo>
                    <a:lnTo>
                      <a:pt x="12304" y="16530"/>
                    </a:lnTo>
                    <a:lnTo>
                      <a:pt x="12304" y="16572"/>
                    </a:lnTo>
                    <a:lnTo>
                      <a:pt x="12220" y="16656"/>
                    </a:lnTo>
                    <a:lnTo>
                      <a:pt x="11906" y="16844"/>
                    </a:lnTo>
                    <a:lnTo>
                      <a:pt x="11781" y="16970"/>
                    </a:lnTo>
                    <a:lnTo>
                      <a:pt x="11676" y="17158"/>
                    </a:lnTo>
                    <a:lnTo>
                      <a:pt x="11634" y="17263"/>
                    </a:lnTo>
                    <a:lnTo>
                      <a:pt x="11697" y="17367"/>
                    </a:lnTo>
                    <a:lnTo>
                      <a:pt x="11802" y="17451"/>
                    </a:lnTo>
                    <a:lnTo>
                      <a:pt x="11613" y="17409"/>
                    </a:lnTo>
                    <a:lnTo>
                      <a:pt x="11530" y="17451"/>
                    </a:lnTo>
                    <a:lnTo>
                      <a:pt x="11425" y="17577"/>
                    </a:lnTo>
                    <a:lnTo>
                      <a:pt x="11383" y="17702"/>
                    </a:lnTo>
                    <a:lnTo>
                      <a:pt x="11216" y="17869"/>
                    </a:lnTo>
                    <a:lnTo>
                      <a:pt x="11153" y="17974"/>
                    </a:lnTo>
                    <a:lnTo>
                      <a:pt x="11174" y="18016"/>
                    </a:lnTo>
                    <a:lnTo>
                      <a:pt x="11216" y="18079"/>
                    </a:lnTo>
                    <a:lnTo>
                      <a:pt x="11195" y="18141"/>
                    </a:lnTo>
                    <a:lnTo>
                      <a:pt x="11111" y="18121"/>
                    </a:lnTo>
                    <a:lnTo>
                      <a:pt x="11090" y="18037"/>
                    </a:lnTo>
                    <a:lnTo>
                      <a:pt x="11007" y="18016"/>
                    </a:lnTo>
                    <a:lnTo>
                      <a:pt x="10944" y="18121"/>
                    </a:lnTo>
                    <a:lnTo>
                      <a:pt x="10776" y="18204"/>
                    </a:lnTo>
                    <a:lnTo>
                      <a:pt x="10839" y="18288"/>
                    </a:lnTo>
                    <a:lnTo>
                      <a:pt x="10776" y="18351"/>
                    </a:lnTo>
                    <a:lnTo>
                      <a:pt x="10693" y="18330"/>
                    </a:lnTo>
                    <a:lnTo>
                      <a:pt x="10672" y="18288"/>
                    </a:lnTo>
                    <a:lnTo>
                      <a:pt x="10630" y="18330"/>
                    </a:lnTo>
                    <a:lnTo>
                      <a:pt x="10358" y="18539"/>
                    </a:lnTo>
                    <a:lnTo>
                      <a:pt x="10274" y="18644"/>
                    </a:lnTo>
                    <a:lnTo>
                      <a:pt x="10316" y="18727"/>
                    </a:lnTo>
                    <a:lnTo>
                      <a:pt x="10253" y="18769"/>
                    </a:lnTo>
                    <a:lnTo>
                      <a:pt x="10170" y="18748"/>
                    </a:lnTo>
                    <a:lnTo>
                      <a:pt x="10170" y="18644"/>
                    </a:lnTo>
                    <a:lnTo>
                      <a:pt x="10023" y="18727"/>
                    </a:lnTo>
                    <a:lnTo>
                      <a:pt x="9898" y="18811"/>
                    </a:lnTo>
                    <a:lnTo>
                      <a:pt x="9793" y="18853"/>
                    </a:lnTo>
                    <a:lnTo>
                      <a:pt x="9751" y="18937"/>
                    </a:lnTo>
                    <a:lnTo>
                      <a:pt x="9647" y="18978"/>
                    </a:lnTo>
                    <a:lnTo>
                      <a:pt x="9500" y="18978"/>
                    </a:lnTo>
                    <a:lnTo>
                      <a:pt x="9333" y="19146"/>
                    </a:lnTo>
                    <a:lnTo>
                      <a:pt x="9082" y="19250"/>
                    </a:lnTo>
                    <a:lnTo>
                      <a:pt x="8893" y="19397"/>
                    </a:lnTo>
                    <a:lnTo>
                      <a:pt x="8810" y="19564"/>
                    </a:lnTo>
                    <a:lnTo>
                      <a:pt x="8810" y="19606"/>
                    </a:lnTo>
                    <a:lnTo>
                      <a:pt x="8872" y="19711"/>
                    </a:lnTo>
                    <a:lnTo>
                      <a:pt x="8872" y="19794"/>
                    </a:lnTo>
                    <a:lnTo>
                      <a:pt x="8852" y="19815"/>
                    </a:lnTo>
                    <a:lnTo>
                      <a:pt x="8768" y="19711"/>
                    </a:lnTo>
                    <a:lnTo>
                      <a:pt x="8747" y="19711"/>
                    </a:lnTo>
                    <a:lnTo>
                      <a:pt x="8705" y="19773"/>
                    </a:lnTo>
                    <a:lnTo>
                      <a:pt x="8747" y="19857"/>
                    </a:lnTo>
                    <a:lnTo>
                      <a:pt x="8684" y="19878"/>
                    </a:lnTo>
                    <a:lnTo>
                      <a:pt x="8621" y="19794"/>
                    </a:lnTo>
                    <a:lnTo>
                      <a:pt x="8705" y="19711"/>
                    </a:lnTo>
                    <a:cubicBezTo>
                      <a:pt x="8761" y="19673"/>
                      <a:pt x="8717" y="19603"/>
                      <a:pt x="8677" y="19603"/>
                    </a:cubicBezTo>
                    <a:cubicBezTo>
                      <a:pt x="8673" y="19603"/>
                      <a:pt x="8668" y="19604"/>
                      <a:pt x="8663" y="19606"/>
                    </a:cubicBezTo>
                    <a:lnTo>
                      <a:pt x="8600" y="19585"/>
                    </a:lnTo>
                    <a:lnTo>
                      <a:pt x="8496" y="19585"/>
                    </a:lnTo>
                    <a:lnTo>
                      <a:pt x="8454" y="19564"/>
                    </a:lnTo>
                    <a:lnTo>
                      <a:pt x="8349" y="19585"/>
                    </a:lnTo>
                    <a:lnTo>
                      <a:pt x="8161" y="19606"/>
                    </a:lnTo>
                    <a:lnTo>
                      <a:pt x="8056" y="19669"/>
                    </a:lnTo>
                    <a:lnTo>
                      <a:pt x="7973" y="19773"/>
                    </a:lnTo>
                    <a:lnTo>
                      <a:pt x="7826" y="19815"/>
                    </a:lnTo>
                    <a:lnTo>
                      <a:pt x="7680" y="19899"/>
                    </a:lnTo>
                    <a:lnTo>
                      <a:pt x="7554" y="20066"/>
                    </a:lnTo>
                    <a:lnTo>
                      <a:pt x="7575" y="20108"/>
                    </a:lnTo>
                    <a:lnTo>
                      <a:pt x="7533" y="20171"/>
                    </a:lnTo>
                    <a:lnTo>
                      <a:pt x="7471" y="20171"/>
                    </a:lnTo>
                    <a:lnTo>
                      <a:pt x="7345" y="20213"/>
                    </a:lnTo>
                    <a:lnTo>
                      <a:pt x="7261" y="20276"/>
                    </a:lnTo>
                    <a:lnTo>
                      <a:pt x="7261" y="20338"/>
                    </a:lnTo>
                    <a:lnTo>
                      <a:pt x="7219" y="20338"/>
                    </a:lnTo>
                    <a:lnTo>
                      <a:pt x="7115" y="20318"/>
                    </a:lnTo>
                    <a:lnTo>
                      <a:pt x="7010" y="20338"/>
                    </a:lnTo>
                    <a:lnTo>
                      <a:pt x="6989" y="20422"/>
                    </a:lnTo>
                    <a:lnTo>
                      <a:pt x="6947" y="20548"/>
                    </a:lnTo>
                    <a:lnTo>
                      <a:pt x="6947" y="20590"/>
                    </a:lnTo>
                    <a:cubicBezTo>
                      <a:pt x="6927" y="20590"/>
                      <a:pt x="6906" y="20610"/>
                      <a:pt x="6885" y="20610"/>
                    </a:cubicBezTo>
                    <a:lnTo>
                      <a:pt x="6843" y="20590"/>
                    </a:lnTo>
                    <a:lnTo>
                      <a:pt x="6906" y="20485"/>
                    </a:lnTo>
                    <a:lnTo>
                      <a:pt x="6822" y="20380"/>
                    </a:lnTo>
                    <a:lnTo>
                      <a:pt x="6675" y="20380"/>
                    </a:lnTo>
                    <a:lnTo>
                      <a:pt x="6634" y="20422"/>
                    </a:lnTo>
                    <a:lnTo>
                      <a:pt x="6571" y="20485"/>
                    </a:lnTo>
                    <a:lnTo>
                      <a:pt x="6466" y="20485"/>
                    </a:lnTo>
                    <a:lnTo>
                      <a:pt x="6403" y="20527"/>
                    </a:lnTo>
                    <a:lnTo>
                      <a:pt x="6299" y="20422"/>
                    </a:lnTo>
                    <a:lnTo>
                      <a:pt x="6257" y="20422"/>
                    </a:lnTo>
                    <a:lnTo>
                      <a:pt x="6152" y="20610"/>
                    </a:lnTo>
                    <a:lnTo>
                      <a:pt x="6090" y="20631"/>
                    </a:lnTo>
                    <a:lnTo>
                      <a:pt x="5985" y="20715"/>
                    </a:lnTo>
                    <a:lnTo>
                      <a:pt x="5943" y="20694"/>
                    </a:lnTo>
                    <a:lnTo>
                      <a:pt x="5880" y="20736"/>
                    </a:lnTo>
                    <a:lnTo>
                      <a:pt x="5859" y="20841"/>
                    </a:lnTo>
                    <a:lnTo>
                      <a:pt x="5880" y="20945"/>
                    </a:lnTo>
                    <a:lnTo>
                      <a:pt x="5943" y="20966"/>
                    </a:lnTo>
                    <a:cubicBezTo>
                      <a:pt x="5776" y="21029"/>
                      <a:pt x="5629" y="21071"/>
                      <a:pt x="5462" y="21154"/>
                    </a:cubicBezTo>
                    <a:lnTo>
                      <a:pt x="5441" y="21071"/>
                    </a:lnTo>
                    <a:lnTo>
                      <a:pt x="5378" y="21050"/>
                    </a:lnTo>
                    <a:lnTo>
                      <a:pt x="5378" y="21154"/>
                    </a:lnTo>
                    <a:lnTo>
                      <a:pt x="5378" y="21217"/>
                    </a:lnTo>
                    <a:cubicBezTo>
                      <a:pt x="5357" y="21217"/>
                      <a:pt x="5336" y="21238"/>
                      <a:pt x="5274" y="21238"/>
                    </a:cubicBezTo>
                    <a:lnTo>
                      <a:pt x="5232" y="21217"/>
                    </a:lnTo>
                    <a:lnTo>
                      <a:pt x="5169" y="21134"/>
                    </a:lnTo>
                    <a:lnTo>
                      <a:pt x="5064" y="21154"/>
                    </a:lnTo>
                    <a:lnTo>
                      <a:pt x="5064" y="21238"/>
                    </a:lnTo>
                    <a:lnTo>
                      <a:pt x="5127" y="21280"/>
                    </a:lnTo>
                    <a:cubicBezTo>
                      <a:pt x="5106" y="21322"/>
                      <a:pt x="5043" y="21322"/>
                      <a:pt x="5022" y="21343"/>
                    </a:cubicBezTo>
                    <a:lnTo>
                      <a:pt x="4960" y="21280"/>
                    </a:lnTo>
                    <a:lnTo>
                      <a:pt x="4960" y="21364"/>
                    </a:lnTo>
                    <a:cubicBezTo>
                      <a:pt x="4939" y="21385"/>
                      <a:pt x="4918" y="21385"/>
                      <a:pt x="4897" y="21385"/>
                    </a:cubicBezTo>
                    <a:lnTo>
                      <a:pt x="4855" y="21343"/>
                    </a:lnTo>
                    <a:lnTo>
                      <a:pt x="4730" y="21322"/>
                    </a:lnTo>
                    <a:lnTo>
                      <a:pt x="4688" y="21238"/>
                    </a:lnTo>
                    <a:lnTo>
                      <a:pt x="4583" y="21238"/>
                    </a:lnTo>
                    <a:lnTo>
                      <a:pt x="4478" y="21343"/>
                    </a:lnTo>
                    <a:lnTo>
                      <a:pt x="4478" y="21426"/>
                    </a:lnTo>
                    <a:lnTo>
                      <a:pt x="4541" y="21489"/>
                    </a:lnTo>
                    <a:cubicBezTo>
                      <a:pt x="4520" y="21489"/>
                      <a:pt x="4499" y="21531"/>
                      <a:pt x="4499" y="21531"/>
                    </a:cubicBezTo>
                    <a:lnTo>
                      <a:pt x="4395" y="21468"/>
                    </a:lnTo>
                    <a:lnTo>
                      <a:pt x="4290" y="21552"/>
                    </a:lnTo>
                    <a:lnTo>
                      <a:pt x="4290" y="21594"/>
                    </a:lnTo>
                    <a:cubicBezTo>
                      <a:pt x="4081" y="21678"/>
                      <a:pt x="3893" y="21761"/>
                      <a:pt x="3683" y="21845"/>
                    </a:cubicBezTo>
                    <a:lnTo>
                      <a:pt x="3704" y="21782"/>
                    </a:lnTo>
                    <a:lnTo>
                      <a:pt x="3809" y="21740"/>
                    </a:lnTo>
                    <a:lnTo>
                      <a:pt x="3746" y="21698"/>
                    </a:lnTo>
                    <a:lnTo>
                      <a:pt x="3704" y="21573"/>
                    </a:lnTo>
                    <a:lnTo>
                      <a:pt x="3600" y="21636"/>
                    </a:lnTo>
                    <a:lnTo>
                      <a:pt x="3432" y="21636"/>
                    </a:lnTo>
                    <a:lnTo>
                      <a:pt x="3453" y="21698"/>
                    </a:lnTo>
                    <a:lnTo>
                      <a:pt x="3390" y="21803"/>
                    </a:lnTo>
                    <a:lnTo>
                      <a:pt x="3286" y="21845"/>
                    </a:lnTo>
                    <a:lnTo>
                      <a:pt x="3160" y="21970"/>
                    </a:lnTo>
                    <a:lnTo>
                      <a:pt x="3160" y="22012"/>
                    </a:lnTo>
                    <a:cubicBezTo>
                      <a:pt x="2951" y="22096"/>
                      <a:pt x="2742" y="22159"/>
                      <a:pt x="2533" y="22201"/>
                    </a:cubicBezTo>
                    <a:lnTo>
                      <a:pt x="2512" y="22180"/>
                    </a:lnTo>
                    <a:lnTo>
                      <a:pt x="2386" y="22222"/>
                    </a:lnTo>
                    <a:lnTo>
                      <a:pt x="2407" y="22263"/>
                    </a:lnTo>
                    <a:cubicBezTo>
                      <a:pt x="2344" y="22263"/>
                      <a:pt x="2302" y="22284"/>
                      <a:pt x="2240" y="22284"/>
                    </a:cubicBezTo>
                    <a:cubicBezTo>
                      <a:pt x="2177" y="22305"/>
                      <a:pt x="2093" y="22305"/>
                      <a:pt x="2009" y="22326"/>
                    </a:cubicBezTo>
                    <a:lnTo>
                      <a:pt x="1926" y="22263"/>
                    </a:lnTo>
                    <a:lnTo>
                      <a:pt x="1821" y="22368"/>
                    </a:lnTo>
                    <a:lnTo>
                      <a:pt x="1821" y="22389"/>
                    </a:lnTo>
                    <a:cubicBezTo>
                      <a:pt x="1758" y="22410"/>
                      <a:pt x="1654" y="22410"/>
                      <a:pt x="1570" y="22431"/>
                    </a:cubicBezTo>
                    <a:cubicBezTo>
                      <a:pt x="1264" y="22480"/>
                      <a:pt x="957" y="22500"/>
                      <a:pt x="651" y="22500"/>
                    </a:cubicBezTo>
                    <a:cubicBezTo>
                      <a:pt x="434" y="22500"/>
                      <a:pt x="218" y="22490"/>
                      <a:pt x="1" y="22473"/>
                    </a:cubicBezTo>
                    <a:lnTo>
                      <a:pt x="1" y="22473"/>
                    </a:lnTo>
                    <a:cubicBezTo>
                      <a:pt x="332" y="22512"/>
                      <a:pt x="664" y="22527"/>
                      <a:pt x="990" y="22527"/>
                    </a:cubicBezTo>
                    <a:cubicBezTo>
                      <a:pt x="1179" y="22527"/>
                      <a:pt x="1365" y="22522"/>
                      <a:pt x="1549" y="22514"/>
                    </a:cubicBezTo>
                    <a:lnTo>
                      <a:pt x="1549" y="22535"/>
                    </a:lnTo>
                    <a:lnTo>
                      <a:pt x="1654" y="22577"/>
                    </a:lnTo>
                    <a:lnTo>
                      <a:pt x="1612" y="22514"/>
                    </a:lnTo>
                    <a:cubicBezTo>
                      <a:pt x="2093" y="22473"/>
                      <a:pt x="2533" y="22389"/>
                      <a:pt x="2972" y="22263"/>
                    </a:cubicBezTo>
                    <a:lnTo>
                      <a:pt x="2972" y="22263"/>
                    </a:lnTo>
                    <a:lnTo>
                      <a:pt x="2867" y="22368"/>
                    </a:lnTo>
                    <a:lnTo>
                      <a:pt x="3077" y="22368"/>
                    </a:lnTo>
                    <a:lnTo>
                      <a:pt x="3223" y="22222"/>
                    </a:lnTo>
                    <a:lnTo>
                      <a:pt x="3370" y="22222"/>
                    </a:lnTo>
                    <a:lnTo>
                      <a:pt x="3453" y="22159"/>
                    </a:lnTo>
                    <a:cubicBezTo>
                      <a:pt x="3579" y="22096"/>
                      <a:pt x="3746" y="22075"/>
                      <a:pt x="3872" y="22012"/>
                    </a:cubicBezTo>
                    <a:lnTo>
                      <a:pt x="3893" y="22054"/>
                    </a:lnTo>
                    <a:lnTo>
                      <a:pt x="4081" y="22054"/>
                    </a:lnTo>
                    <a:lnTo>
                      <a:pt x="4227" y="21991"/>
                    </a:lnTo>
                    <a:lnTo>
                      <a:pt x="4290" y="21719"/>
                    </a:lnTo>
                    <a:lnTo>
                      <a:pt x="4311" y="21803"/>
                    </a:lnTo>
                    <a:lnTo>
                      <a:pt x="4374" y="21845"/>
                    </a:lnTo>
                    <a:lnTo>
                      <a:pt x="4416" y="21740"/>
                    </a:lnTo>
                    <a:lnTo>
                      <a:pt x="4458" y="21657"/>
                    </a:lnTo>
                    <a:lnTo>
                      <a:pt x="4520" y="21678"/>
                    </a:lnTo>
                    <a:lnTo>
                      <a:pt x="4562" y="21740"/>
                    </a:lnTo>
                    <a:lnTo>
                      <a:pt x="4604" y="21719"/>
                    </a:lnTo>
                    <a:lnTo>
                      <a:pt x="4688" y="21615"/>
                    </a:lnTo>
                    <a:lnTo>
                      <a:pt x="4834" y="21531"/>
                    </a:lnTo>
                    <a:lnTo>
                      <a:pt x="4834" y="21468"/>
                    </a:lnTo>
                    <a:cubicBezTo>
                      <a:pt x="5043" y="21406"/>
                      <a:pt x="5253" y="21301"/>
                      <a:pt x="5462" y="21217"/>
                    </a:cubicBezTo>
                    <a:lnTo>
                      <a:pt x="5462" y="21217"/>
                    </a:lnTo>
                    <a:lnTo>
                      <a:pt x="5420" y="21238"/>
                    </a:lnTo>
                    <a:lnTo>
                      <a:pt x="5546" y="21238"/>
                    </a:lnTo>
                    <a:lnTo>
                      <a:pt x="5504" y="21196"/>
                    </a:lnTo>
                    <a:cubicBezTo>
                      <a:pt x="5839" y="21050"/>
                      <a:pt x="6173" y="20903"/>
                      <a:pt x="6508" y="20778"/>
                    </a:cubicBezTo>
                    <a:lnTo>
                      <a:pt x="6571" y="20799"/>
                    </a:lnTo>
                    <a:lnTo>
                      <a:pt x="6759" y="20778"/>
                    </a:lnTo>
                    <a:lnTo>
                      <a:pt x="6822" y="20694"/>
                    </a:lnTo>
                    <a:lnTo>
                      <a:pt x="6989" y="20715"/>
                    </a:lnTo>
                    <a:lnTo>
                      <a:pt x="6989" y="20673"/>
                    </a:lnTo>
                    <a:lnTo>
                      <a:pt x="6927" y="20610"/>
                    </a:lnTo>
                    <a:cubicBezTo>
                      <a:pt x="7031" y="20569"/>
                      <a:pt x="7136" y="20527"/>
                      <a:pt x="7240" y="20485"/>
                    </a:cubicBezTo>
                    <a:lnTo>
                      <a:pt x="7282" y="20485"/>
                    </a:lnTo>
                    <a:cubicBezTo>
                      <a:pt x="7324" y="20464"/>
                      <a:pt x="7387" y="20422"/>
                      <a:pt x="7429" y="20422"/>
                    </a:cubicBezTo>
                    <a:lnTo>
                      <a:pt x="7450" y="20485"/>
                    </a:lnTo>
                    <a:lnTo>
                      <a:pt x="7554" y="20485"/>
                    </a:lnTo>
                    <a:lnTo>
                      <a:pt x="7617" y="20380"/>
                    </a:lnTo>
                    <a:lnTo>
                      <a:pt x="7638" y="20464"/>
                    </a:lnTo>
                    <a:lnTo>
                      <a:pt x="7659" y="20464"/>
                    </a:lnTo>
                    <a:lnTo>
                      <a:pt x="7701" y="20380"/>
                    </a:lnTo>
                    <a:lnTo>
                      <a:pt x="7763" y="20318"/>
                    </a:lnTo>
                    <a:lnTo>
                      <a:pt x="7868" y="20318"/>
                    </a:lnTo>
                    <a:lnTo>
                      <a:pt x="7973" y="20255"/>
                    </a:lnTo>
                    <a:lnTo>
                      <a:pt x="8015" y="20171"/>
                    </a:lnTo>
                    <a:cubicBezTo>
                      <a:pt x="8077" y="20150"/>
                      <a:pt x="8161" y="20087"/>
                      <a:pt x="8224" y="20066"/>
                    </a:cubicBezTo>
                    <a:lnTo>
                      <a:pt x="8224" y="20066"/>
                    </a:lnTo>
                    <a:lnTo>
                      <a:pt x="8182" y="20108"/>
                    </a:lnTo>
                    <a:lnTo>
                      <a:pt x="8182" y="20213"/>
                    </a:lnTo>
                    <a:lnTo>
                      <a:pt x="8224" y="20255"/>
                    </a:lnTo>
                    <a:lnTo>
                      <a:pt x="8370" y="20150"/>
                    </a:lnTo>
                    <a:lnTo>
                      <a:pt x="8391" y="20066"/>
                    </a:lnTo>
                    <a:lnTo>
                      <a:pt x="8475" y="20045"/>
                    </a:lnTo>
                    <a:lnTo>
                      <a:pt x="8496" y="20087"/>
                    </a:lnTo>
                    <a:lnTo>
                      <a:pt x="8538" y="20045"/>
                    </a:lnTo>
                    <a:lnTo>
                      <a:pt x="8580" y="20045"/>
                    </a:lnTo>
                    <a:lnTo>
                      <a:pt x="8600" y="20108"/>
                    </a:lnTo>
                    <a:lnTo>
                      <a:pt x="8580" y="20192"/>
                    </a:lnTo>
                    <a:lnTo>
                      <a:pt x="8642" y="20192"/>
                    </a:lnTo>
                    <a:lnTo>
                      <a:pt x="8705" y="20087"/>
                    </a:lnTo>
                    <a:lnTo>
                      <a:pt x="8789" y="20087"/>
                    </a:lnTo>
                    <a:lnTo>
                      <a:pt x="8872" y="20004"/>
                    </a:lnTo>
                    <a:lnTo>
                      <a:pt x="8977" y="20004"/>
                    </a:lnTo>
                    <a:lnTo>
                      <a:pt x="9082" y="19857"/>
                    </a:lnTo>
                    <a:lnTo>
                      <a:pt x="9186" y="19794"/>
                    </a:lnTo>
                    <a:lnTo>
                      <a:pt x="9270" y="19836"/>
                    </a:lnTo>
                    <a:lnTo>
                      <a:pt x="9270" y="19899"/>
                    </a:lnTo>
                    <a:lnTo>
                      <a:pt x="9186" y="20004"/>
                    </a:lnTo>
                    <a:lnTo>
                      <a:pt x="9103" y="20150"/>
                    </a:lnTo>
                    <a:lnTo>
                      <a:pt x="9103" y="20192"/>
                    </a:lnTo>
                    <a:lnTo>
                      <a:pt x="9165" y="20192"/>
                    </a:lnTo>
                    <a:lnTo>
                      <a:pt x="9312" y="20045"/>
                    </a:lnTo>
                    <a:lnTo>
                      <a:pt x="9312" y="19857"/>
                    </a:lnTo>
                    <a:lnTo>
                      <a:pt x="9333" y="19836"/>
                    </a:lnTo>
                    <a:lnTo>
                      <a:pt x="9396" y="19899"/>
                    </a:lnTo>
                    <a:lnTo>
                      <a:pt x="9479" y="19857"/>
                    </a:lnTo>
                    <a:lnTo>
                      <a:pt x="9542" y="19878"/>
                    </a:lnTo>
                    <a:lnTo>
                      <a:pt x="9647" y="19878"/>
                    </a:lnTo>
                    <a:lnTo>
                      <a:pt x="9751" y="19753"/>
                    </a:lnTo>
                    <a:lnTo>
                      <a:pt x="9793" y="19753"/>
                    </a:lnTo>
                    <a:lnTo>
                      <a:pt x="9814" y="19773"/>
                    </a:lnTo>
                    <a:lnTo>
                      <a:pt x="9856" y="19648"/>
                    </a:lnTo>
                    <a:lnTo>
                      <a:pt x="9919" y="19585"/>
                    </a:lnTo>
                    <a:lnTo>
                      <a:pt x="9940" y="19627"/>
                    </a:lnTo>
                    <a:lnTo>
                      <a:pt x="9919" y="19690"/>
                    </a:lnTo>
                    <a:lnTo>
                      <a:pt x="9919" y="19794"/>
                    </a:lnTo>
                    <a:lnTo>
                      <a:pt x="9960" y="19773"/>
                    </a:lnTo>
                    <a:lnTo>
                      <a:pt x="10044" y="19669"/>
                    </a:lnTo>
                    <a:lnTo>
                      <a:pt x="10002" y="19648"/>
                    </a:lnTo>
                    <a:lnTo>
                      <a:pt x="10065" y="19564"/>
                    </a:lnTo>
                    <a:lnTo>
                      <a:pt x="10065" y="19522"/>
                    </a:lnTo>
                    <a:lnTo>
                      <a:pt x="9898" y="19522"/>
                    </a:lnTo>
                    <a:lnTo>
                      <a:pt x="9856" y="19481"/>
                    </a:lnTo>
                    <a:lnTo>
                      <a:pt x="10023" y="19439"/>
                    </a:lnTo>
                    <a:lnTo>
                      <a:pt x="10212" y="19334"/>
                    </a:lnTo>
                    <a:lnTo>
                      <a:pt x="10442" y="19334"/>
                    </a:lnTo>
                    <a:lnTo>
                      <a:pt x="10484" y="19271"/>
                    </a:lnTo>
                    <a:lnTo>
                      <a:pt x="10484" y="19209"/>
                    </a:lnTo>
                    <a:lnTo>
                      <a:pt x="10442" y="19209"/>
                    </a:lnTo>
                    <a:lnTo>
                      <a:pt x="10484" y="19167"/>
                    </a:lnTo>
                    <a:lnTo>
                      <a:pt x="10567" y="19146"/>
                    </a:lnTo>
                    <a:lnTo>
                      <a:pt x="10651" y="19104"/>
                    </a:lnTo>
                    <a:lnTo>
                      <a:pt x="10693" y="19104"/>
                    </a:lnTo>
                    <a:lnTo>
                      <a:pt x="10735" y="19209"/>
                    </a:lnTo>
                    <a:lnTo>
                      <a:pt x="10839" y="19209"/>
                    </a:lnTo>
                    <a:lnTo>
                      <a:pt x="10881" y="19125"/>
                    </a:lnTo>
                    <a:lnTo>
                      <a:pt x="10860" y="19104"/>
                    </a:lnTo>
                    <a:lnTo>
                      <a:pt x="10944" y="19020"/>
                    </a:lnTo>
                    <a:lnTo>
                      <a:pt x="10944" y="18916"/>
                    </a:lnTo>
                    <a:lnTo>
                      <a:pt x="10986" y="18853"/>
                    </a:lnTo>
                    <a:lnTo>
                      <a:pt x="11049" y="18916"/>
                    </a:lnTo>
                    <a:lnTo>
                      <a:pt x="11049" y="18999"/>
                    </a:lnTo>
                    <a:lnTo>
                      <a:pt x="11090" y="19041"/>
                    </a:lnTo>
                    <a:lnTo>
                      <a:pt x="11216" y="18957"/>
                    </a:lnTo>
                    <a:lnTo>
                      <a:pt x="11279" y="18895"/>
                    </a:lnTo>
                    <a:lnTo>
                      <a:pt x="11362" y="18895"/>
                    </a:lnTo>
                    <a:lnTo>
                      <a:pt x="11404" y="18790"/>
                    </a:lnTo>
                    <a:lnTo>
                      <a:pt x="11425" y="18748"/>
                    </a:lnTo>
                    <a:lnTo>
                      <a:pt x="11488" y="18811"/>
                    </a:lnTo>
                    <a:lnTo>
                      <a:pt x="11593" y="18790"/>
                    </a:lnTo>
                    <a:lnTo>
                      <a:pt x="11718" y="18623"/>
                    </a:lnTo>
                    <a:lnTo>
                      <a:pt x="11718" y="18539"/>
                    </a:lnTo>
                    <a:lnTo>
                      <a:pt x="11613" y="18539"/>
                    </a:lnTo>
                    <a:lnTo>
                      <a:pt x="11593" y="18518"/>
                    </a:lnTo>
                    <a:lnTo>
                      <a:pt x="11739" y="18413"/>
                    </a:lnTo>
                    <a:lnTo>
                      <a:pt x="11844" y="18393"/>
                    </a:lnTo>
                    <a:lnTo>
                      <a:pt x="11927" y="18288"/>
                    </a:lnTo>
                    <a:lnTo>
                      <a:pt x="11990" y="18288"/>
                    </a:lnTo>
                    <a:lnTo>
                      <a:pt x="12011" y="18330"/>
                    </a:lnTo>
                    <a:lnTo>
                      <a:pt x="12137" y="18204"/>
                    </a:lnTo>
                    <a:lnTo>
                      <a:pt x="12241" y="18141"/>
                    </a:lnTo>
                    <a:lnTo>
                      <a:pt x="12262" y="18079"/>
                    </a:lnTo>
                    <a:lnTo>
                      <a:pt x="12346" y="18037"/>
                    </a:lnTo>
                    <a:lnTo>
                      <a:pt x="12367" y="17995"/>
                    </a:lnTo>
                    <a:lnTo>
                      <a:pt x="12450" y="17995"/>
                    </a:lnTo>
                    <a:lnTo>
                      <a:pt x="12471" y="18079"/>
                    </a:lnTo>
                    <a:lnTo>
                      <a:pt x="12534" y="18100"/>
                    </a:lnTo>
                    <a:lnTo>
                      <a:pt x="12555" y="18016"/>
                    </a:lnTo>
                    <a:lnTo>
                      <a:pt x="12660" y="18016"/>
                    </a:lnTo>
                    <a:lnTo>
                      <a:pt x="12722" y="17995"/>
                    </a:lnTo>
                    <a:lnTo>
                      <a:pt x="12722" y="17911"/>
                    </a:lnTo>
                    <a:lnTo>
                      <a:pt x="12827" y="17890"/>
                    </a:lnTo>
                    <a:lnTo>
                      <a:pt x="12848" y="17828"/>
                    </a:lnTo>
                    <a:lnTo>
                      <a:pt x="12869" y="17869"/>
                    </a:lnTo>
                    <a:lnTo>
                      <a:pt x="13036" y="17890"/>
                    </a:lnTo>
                    <a:lnTo>
                      <a:pt x="13057" y="17786"/>
                    </a:lnTo>
                    <a:lnTo>
                      <a:pt x="13099" y="17786"/>
                    </a:lnTo>
                    <a:lnTo>
                      <a:pt x="13099" y="17849"/>
                    </a:lnTo>
                    <a:lnTo>
                      <a:pt x="13162" y="17849"/>
                    </a:lnTo>
                    <a:lnTo>
                      <a:pt x="13204" y="17786"/>
                    </a:lnTo>
                    <a:lnTo>
                      <a:pt x="13266" y="17849"/>
                    </a:lnTo>
                    <a:lnTo>
                      <a:pt x="13308" y="17807"/>
                    </a:lnTo>
                    <a:lnTo>
                      <a:pt x="13371" y="17660"/>
                    </a:lnTo>
                    <a:lnTo>
                      <a:pt x="13308" y="17660"/>
                    </a:lnTo>
                    <a:lnTo>
                      <a:pt x="13266" y="17681"/>
                    </a:lnTo>
                    <a:lnTo>
                      <a:pt x="13287" y="17597"/>
                    </a:lnTo>
                    <a:lnTo>
                      <a:pt x="13350" y="17556"/>
                    </a:lnTo>
                    <a:cubicBezTo>
                      <a:pt x="13371" y="17618"/>
                      <a:pt x="13392" y="17702"/>
                      <a:pt x="13455" y="17765"/>
                    </a:cubicBezTo>
                    <a:cubicBezTo>
                      <a:pt x="13517" y="17849"/>
                      <a:pt x="13392" y="17995"/>
                      <a:pt x="13308" y="18079"/>
                    </a:cubicBezTo>
                    <a:lnTo>
                      <a:pt x="13245" y="18183"/>
                    </a:lnTo>
                    <a:lnTo>
                      <a:pt x="13266" y="18225"/>
                    </a:lnTo>
                    <a:lnTo>
                      <a:pt x="13371" y="18309"/>
                    </a:lnTo>
                    <a:lnTo>
                      <a:pt x="13350" y="18413"/>
                    </a:lnTo>
                    <a:lnTo>
                      <a:pt x="13266" y="18351"/>
                    </a:lnTo>
                    <a:lnTo>
                      <a:pt x="13245" y="18393"/>
                    </a:lnTo>
                    <a:lnTo>
                      <a:pt x="13266" y="18497"/>
                    </a:lnTo>
                    <a:lnTo>
                      <a:pt x="13162" y="18623"/>
                    </a:lnTo>
                    <a:lnTo>
                      <a:pt x="13099" y="18602"/>
                    </a:lnTo>
                    <a:lnTo>
                      <a:pt x="13099" y="18351"/>
                    </a:lnTo>
                    <a:lnTo>
                      <a:pt x="13057" y="18330"/>
                    </a:lnTo>
                    <a:lnTo>
                      <a:pt x="12890" y="18351"/>
                    </a:lnTo>
                    <a:lnTo>
                      <a:pt x="12639" y="18497"/>
                    </a:lnTo>
                    <a:lnTo>
                      <a:pt x="12471" y="18602"/>
                    </a:lnTo>
                    <a:lnTo>
                      <a:pt x="12450" y="18665"/>
                    </a:lnTo>
                    <a:lnTo>
                      <a:pt x="12471" y="18727"/>
                    </a:lnTo>
                    <a:lnTo>
                      <a:pt x="12471" y="18853"/>
                    </a:lnTo>
                    <a:lnTo>
                      <a:pt x="12450" y="18957"/>
                    </a:lnTo>
                    <a:lnTo>
                      <a:pt x="12409" y="19041"/>
                    </a:lnTo>
                    <a:lnTo>
                      <a:pt x="12409" y="19146"/>
                    </a:lnTo>
                    <a:lnTo>
                      <a:pt x="12471" y="19188"/>
                    </a:lnTo>
                    <a:lnTo>
                      <a:pt x="12555" y="19167"/>
                    </a:lnTo>
                    <a:lnTo>
                      <a:pt x="12576" y="19125"/>
                    </a:lnTo>
                    <a:lnTo>
                      <a:pt x="12555" y="19083"/>
                    </a:lnTo>
                    <a:lnTo>
                      <a:pt x="12513" y="19062"/>
                    </a:lnTo>
                    <a:lnTo>
                      <a:pt x="12555" y="19020"/>
                    </a:lnTo>
                    <a:lnTo>
                      <a:pt x="12681" y="19020"/>
                    </a:lnTo>
                    <a:lnTo>
                      <a:pt x="12660" y="19062"/>
                    </a:lnTo>
                    <a:lnTo>
                      <a:pt x="12722" y="19125"/>
                    </a:lnTo>
                    <a:lnTo>
                      <a:pt x="12785" y="19041"/>
                    </a:lnTo>
                    <a:lnTo>
                      <a:pt x="12848" y="19041"/>
                    </a:lnTo>
                    <a:lnTo>
                      <a:pt x="12764" y="19146"/>
                    </a:lnTo>
                    <a:lnTo>
                      <a:pt x="12764" y="19188"/>
                    </a:lnTo>
                    <a:lnTo>
                      <a:pt x="12555" y="19355"/>
                    </a:lnTo>
                    <a:lnTo>
                      <a:pt x="12534" y="19397"/>
                    </a:lnTo>
                    <a:lnTo>
                      <a:pt x="12639" y="19439"/>
                    </a:lnTo>
                    <a:lnTo>
                      <a:pt x="12681" y="19355"/>
                    </a:lnTo>
                    <a:lnTo>
                      <a:pt x="12764" y="19292"/>
                    </a:lnTo>
                    <a:lnTo>
                      <a:pt x="12764" y="19229"/>
                    </a:lnTo>
                    <a:lnTo>
                      <a:pt x="12890" y="19146"/>
                    </a:lnTo>
                    <a:lnTo>
                      <a:pt x="12869" y="19083"/>
                    </a:lnTo>
                    <a:lnTo>
                      <a:pt x="12932" y="19041"/>
                    </a:lnTo>
                    <a:lnTo>
                      <a:pt x="12973" y="19041"/>
                    </a:lnTo>
                    <a:lnTo>
                      <a:pt x="13036" y="18916"/>
                    </a:lnTo>
                    <a:lnTo>
                      <a:pt x="13078" y="18937"/>
                    </a:lnTo>
                    <a:lnTo>
                      <a:pt x="13183" y="18916"/>
                    </a:lnTo>
                    <a:lnTo>
                      <a:pt x="13287" y="18937"/>
                    </a:lnTo>
                    <a:lnTo>
                      <a:pt x="13455" y="18832"/>
                    </a:lnTo>
                    <a:lnTo>
                      <a:pt x="13413" y="18748"/>
                    </a:lnTo>
                    <a:lnTo>
                      <a:pt x="13287" y="18706"/>
                    </a:lnTo>
                    <a:lnTo>
                      <a:pt x="13371" y="18665"/>
                    </a:lnTo>
                    <a:lnTo>
                      <a:pt x="13497" y="18665"/>
                    </a:lnTo>
                    <a:lnTo>
                      <a:pt x="13580" y="18769"/>
                    </a:lnTo>
                    <a:lnTo>
                      <a:pt x="13664" y="18769"/>
                    </a:lnTo>
                    <a:lnTo>
                      <a:pt x="13727" y="18665"/>
                    </a:lnTo>
                    <a:lnTo>
                      <a:pt x="13685" y="18539"/>
                    </a:lnTo>
                    <a:lnTo>
                      <a:pt x="13580" y="18518"/>
                    </a:lnTo>
                    <a:lnTo>
                      <a:pt x="13622" y="18455"/>
                    </a:lnTo>
                    <a:lnTo>
                      <a:pt x="13706" y="18455"/>
                    </a:lnTo>
                    <a:lnTo>
                      <a:pt x="13789" y="18497"/>
                    </a:lnTo>
                    <a:lnTo>
                      <a:pt x="13852" y="18455"/>
                    </a:lnTo>
                    <a:lnTo>
                      <a:pt x="13894" y="18518"/>
                    </a:lnTo>
                    <a:lnTo>
                      <a:pt x="13957" y="18539"/>
                    </a:lnTo>
                    <a:lnTo>
                      <a:pt x="14041" y="18413"/>
                    </a:lnTo>
                    <a:lnTo>
                      <a:pt x="14020" y="18330"/>
                    </a:lnTo>
                    <a:lnTo>
                      <a:pt x="13957" y="18309"/>
                    </a:lnTo>
                    <a:lnTo>
                      <a:pt x="13957" y="18225"/>
                    </a:lnTo>
                    <a:lnTo>
                      <a:pt x="14062" y="18225"/>
                    </a:lnTo>
                    <a:lnTo>
                      <a:pt x="14166" y="18204"/>
                    </a:lnTo>
                    <a:lnTo>
                      <a:pt x="14124" y="18079"/>
                    </a:lnTo>
                    <a:lnTo>
                      <a:pt x="14041" y="18037"/>
                    </a:lnTo>
                    <a:lnTo>
                      <a:pt x="13957" y="18079"/>
                    </a:lnTo>
                    <a:lnTo>
                      <a:pt x="14041" y="17995"/>
                    </a:lnTo>
                    <a:cubicBezTo>
                      <a:pt x="14062" y="17974"/>
                      <a:pt x="14041" y="17932"/>
                      <a:pt x="14041" y="17932"/>
                    </a:cubicBezTo>
                    <a:lnTo>
                      <a:pt x="14145" y="17828"/>
                    </a:lnTo>
                    <a:lnTo>
                      <a:pt x="14166" y="17911"/>
                    </a:lnTo>
                    <a:lnTo>
                      <a:pt x="14229" y="17911"/>
                    </a:lnTo>
                    <a:lnTo>
                      <a:pt x="14313" y="17807"/>
                    </a:lnTo>
                    <a:lnTo>
                      <a:pt x="14354" y="17869"/>
                    </a:lnTo>
                    <a:lnTo>
                      <a:pt x="14438" y="17828"/>
                    </a:lnTo>
                    <a:lnTo>
                      <a:pt x="14417" y="17765"/>
                    </a:lnTo>
                    <a:lnTo>
                      <a:pt x="14334" y="17723"/>
                    </a:lnTo>
                    <a:lnTo>
                      <a:pt x="14396" y="17660"/>
                    </a:lnTo>
                    <a:lnTo>
                      <a:pt x="14438" y="17597"/>
                    </a:lnTo>
                    <a:lnTo>
                      <a:pt x="14396" y="17514"/>
                    </a:lnTo>
                    <a:lnTo>
                      <a:pt x="14313" y="17556"/>
                    </a:lnTo>
                    <a:lnTo>
                      <a:pt x="14292" y="17597"/>
                    </a:lnTo>
                    <a:lnTo>
                      <a:pt x="14229" y="17597"/>
                    </a:lnTo>
                    <a:lnTo>
                      <a:pt x="14250" y="17493"/>
                    </a:lnTo>
                    <a:lnTo>
                      <a:pt x="14208" y="17472"/>
                    </a:lnTo>
                    <a:lnTo>
                      <a:pt x="14103" y="17493"/>
                    </a:lnTo>
                    <a:lnTo>
                      <a:pt x="14041" y="17577"/>
                    </a:lnTo>
                    <a:lnTo>
                      <a:pt x="14103" y="17618"/>
                    </a:lnTo>
                    <a:lnTo>
                      <a:pt x="14041" y="17723"/>
                    </a:lnTo>
                    <a:lnTo>
                      <a:pt x="13999" y="17702"/>
                    </a:lnTo>
                    <a:lnTo>
                      <a:pt x="13978" y="17786"/>
                    </a:lnTo>
                    <a:lnTo>
                      <a:pt x="13894" y="17765"/>
                    </a:lnTo>
                    <a:lnTo>
                      <a:pt x="13831" y="17807"/>
                    </a:lnTo>
                    <a:lnTo>
                      <a:pt x="13873" y="17869"/>
                    </a:lnTo>
                    <a:lnTo>
                      <a:pt x="13999" y="17995"/>
                    </a:lnTo>
                    <a:lnTo>
                      <a:pt x="13831" y="18141"/>
                    </a:lnTo>
                    <a:lnTo>
                      <a:pt x="13831" y="18079"/>
                    </a:lnTo>
                    <a:lnTo>
                      <a:pt x="13727" y="17995"/>
                    </a:lnTo>
                    <a:lnTo>
                      <a:pt x="13685" y="18037"/>
                    </a:lnTo>
                    <a:lnTo>
                      <a:pt x="13706" y="18121"/>
                    </a:lnTo>
                    <a:lnTo>
                      <a:pt x="13685" y="18225"/>
                    </a:lnTo>
                    <a:lnTo>
                      <a:pt x="13622" y="18204"/>
                    </a:lnTo>
                    <a:lnTo>
                      <a:pt x="13580" y="18225"/>
                    </a:lnTo>
                    <a:lnTo>
                      <a:pt x="13517" y="18330"/>
                    </a:lnTo>
                    <a:lnTo>
                      <a:pt x="13434" y="18351"/>
                    </a:lnTo>
                    <a:lnTo>
                      <a:pt x="13434" y="18288"/>
                    </a:lnTo>
                    <a:lnTo>
                      <a:pt x="13497" y="18225"/>
                    </a:lnTo>
                    <a:lnTo>
                      <a:pt x="13497" y="18121"/>
                    </a:lnTo>
                    <a:lnTo>
                      <a:pt x="13413" y="18079"/>
                    </a:lnTo>
                    <a:lnTo>
                      <a:pt x="13371" y="18079"/>
                    </a:lnTo>
                    <a:cubicBezTo>
                      <a:pt x="13413" y="17995"/>
                      <a:pt x="13476" y="17911"/>
                      <a:pt x="13559" y="17849"/>
                    </a:cubicBezTo>
                    <a:lnTo>
                      <a:pt x="13559" y="17807"/>
                    </a:lnTo>
                    <a:cubicBezTo>
                      <a:pt x="13497" y="17702"/>
                      <a:pt x="13476" y="17597"/>
                      <a:pt x="13434" y="17493"/>
                    </a:cubicBezTo>
                    <a:lnTo>
                      <a:pt x="13476" y="17493"/>
                    </a:lnTo>
                    <a:lnTo>
                      <a:pt x="13517" y="17535"/>
                    </a:lnTo>
                    <a:lnTo>
                      <a:pt x="13538" y="17493"/>
                    </a:lnTo>
                    <a:lnTo>
                      <a:pt x="13497" y="17409"/>
                    </a:lnTo>
                    <a:lnTo>
                      <a:pt x="13413" y="17388"/>
                    </a:lnTo>
                    <a:lnTo>
                      <a:pt x="13476" y="17367"/>
                    </a:lnTo>
                    <a:lnTo>
                      <a:pt x="13580" y="17388"/>
                    </a:lnTo>
                    <a:lnTo>
                      <a:pt x="13706" y="17263"/>
                    </a:lnTo>
                    <a:lnTo>
                      <a:pt x="13831" y="17263"/>
                    </a:lnTo>
                    <a:lnTo>
                      <a:pt x="13936" y="17158"/>
                    </a:lnTo>
                    <a:lnTo>
                      <a:pt x="14020" y="17137"/>
                    </a:lnTo>
                    <a:lnTo>
                      <a:pt x="14145" y="16991"/>
                    </a:lnTo>
                    <a:lnTo>
                      <a:pt x="14145" y="16844"/>
                    </a:lnTo>
                    <a:lnTo>
                      <a:pt x="14103" y="16781"/>
                    </a:lnTo>
                    <a:lnTo>
                      <a:pt x="14082" y="16781"/>
                    </a:lnTo>
                    <a:lnTo>
                      <a:pt x="14020" y="16656"/>
                    </a:lnTo>
                    <a:lnTo>
                      <a:pt x="13957" y="16635"/>
                    </a:lnTo>
                    <a:lnTo>
                      <a:pt x="13810" y="16635"/>
                    </a:lnTo>
                    <a:lnTo>
                      <a:pt x="13831" y="16530"/>
                    </a:lnTo>
                    <a:lnTo>
                      <a:pt x="13831" y="16426"/>
                    </a:lnTo>
                    <a:lnTo>
                      <a:pt x="13999" y="16363"/>
                    </a:lnTo>
                    <a:lnTo>
                      <a:pt x="14020" y="16321"/>
                    </a:lnTo>
                    <a:lnTo>
                      <a:pt x="14103" y="16300"/>
                    </a:lnTo>
                    <a:lnTo>
                      <a:pt x="14124" y="16216"/>
                    </a:lnTo>
                    <a:lnTo>
                      <a:pt x="14103" y="16216"/>
                    </a:lnTo>
                    <a:lnTo>
                      <a:pt x="14145" y="16154"/>
                    </a:lnTo>
                    <a:lnTo>
                      <a:pt x="14250" y="16196"/>
                    </a:lnTo>
                    <a:lnTo>
                      <a:pt x="14417" y="16091"/>
                    </a:lnTo>
                    <a:lnTo>
                      <a:pt x="14522" y="16175"/>
                    </a:lnTo>
                    <a:lnTo>
                      <a:pt x="14647" y="16091"/>
                    </a:lnTo>
                    <a:lnTo>
                      <a:pt x="14626" y="16175"/>
                    </a:lnTo>
                    <a:lnTo>
                      <a:pt x="14647" y="16216"/>
                    </a:lnTo>
                    <a:lnTo>
                      <a:pt x="14731" y="16216"/>
                    </a:lnTo>
                    <a:lnTo>
                      <a:pt x="14857" y="16091"/>
                    </a:lnTo>
                    <a:lnTo>
                      <a:pt x="14836" y="16028"/>
                    </a:lnTo>
                    <a:lnTo>
                      <a:pt x="14773" y="16007"/>
                    </a:lnTo>
                    <a:lnTo>
                      <a:pt x="14752" y="15965"/>
                    </a:lnTo>
                    <a:lnTo>
                      <a:pt x="14794" y="15924"/>
                    </a:lnTo>
                    <a:lnTo>
                      <a:pt x="14919" y="15986"/>
                    </a:lnTo>
                    <a:lnTo>
                      <a:pt x="15129" y="15924"/>
                    </a:lnTo>
                    <a:lnTo>
                      <a:pt x="15170" y="15777"/>
                    </a:lnTo>
                    <a:lnTo>
                      <a:pt x="15129" y="15631"/>
                    </a:lnTo>
                    <a:lnTo>
                      <a:pt x="14961" y="15526"/>
                    </a:lnTo>
                    <a:lnTo>
                      <a:pt x="14891" y="15526"/>
                    </a:lnTo>
                    <a:lnTo>
                      <a:pt x="14919" y="15505"/>
                    </a:lnTo>
                    <a:lnTo>
                      <a:pt x="15066" y="15505"/>
                    </a:lnTo>
                    <a:lnTo>
                      <a:pt x="15150" y="15589"/>
                    </a:lnTo>
                    <a:lnTo>
                      <a:pt x="15296" y="15589"/>
                    </a:lnTo>
                    <a:lnTo>
                      <a:pt x="15401" y="15484"/>
                    </a:lnTo>
                    <a:lnTo>
                      <a:pt x="15401" y="15400"/>
                    </a:lnTo>
                    <a:lnTo>
                      <a:pt x="15673" y="15275"/>
                    </a:lnTo>
                    <a:lnTo>
                      <a:pt x="15798" y="15149"/>
                    </a:lnTo>
                    <a:lnTo>
                      <a:pt x="15924" y="15149"/>
                    </a:lnTo>
                    <a:lnTo>
                      <a:pt x="15986" y="15087"/>
                    </a:lnTo>
                    <a:lnTo>
                      <a:pt x="15986" y="15003"/>
                    </a:lnTo>
                    <a:lnTo>
                      <a:pt x="16217" y="14836"/>
                    </a:lnTo>
                    <a:lnTo>
                      <a:pt x="16426" y="14794"/>
                    </a:lnTo>
                    <a:lnTo>
                      <a:pt x="16656" y="14584"/>
                    </a:lnTo>
                    <a:lnTo>
                      <a:pt x="16844" y="14564"/>
                    </a:lnTo>
                    <a:lnTo>
                      <a:pt x="17033" y="14333"/>
                    </a:lnTo>
                    <a:lnTo>
                      <a:pt x="16949" y="14480"/>
                    </a:lnTo>
                    <a:lnTo>
                      <a:pt x="16949" y="14626"/>
                    </a:lnTo>
                    <a:lnTo>
                      <a:pt x="17012" y="14647"/>
                    </a:lnTo>
                    <a:lnTo>
                      <a:pt x="17075" y="14668"/>
                    </a:lnTo>
                    <a:lnTo>
                      <a:pt x="17116" y="14731"/>
                    </a:lnTo>
                    <a:lnTo>
                      <a:pt x="17263" y="14564"/>
                    </a:lnTo>
                    <a:lnTo>
                      <a:pt x="17367" y="14522"/>
                    </a:lnTo>
                    <a:lnTo>
                      <a:pt x="17598" y="14438"/>
                    </a:lnTo>
                    <a:lnTo>
                      <a:pt x="17681" y="14354"/>
                    </a:lnTo>
                    <a:lnTo>
                      <a:pt x="17681" y="14354"/>
                    </a:lnTo>
                    <a:lnTo>
                      <a:pt x="17639" y="14480"/>
                    </a:lnTo>
                    <a:lnTo>
                      <a:pt x="17451" y="14584"/>
                    </a:lnTo>
                    <a:lnTo>
                      <a:pt x="17326" y="14584"/>
                    </a:lnTo>
                    <a:lnTo>
                      <a:pt x="17054" y="14856"/>
                    </a:lnTo>
                    <a:lnTo>
                      <a:pt x="17033" y="14961"/>
                    </a:lnTo>
                    <a:lnTo>
                      <a:pt x="17158" y="15149"/>
                    </a:lnTo>
                    <a:lnTo>
                      <a:pt x="17179" y="15275"/>
                    </a:lnTo>
                    <a:lnTo>
                      <a:pt x="17054" y="15191"/>
                    </a:lnTo>
                    <a:lnTo>
                      <a:pt x="16949" y="15191"/>
                    </a:lnTo>
                    <a:lnTo>
                      <a:pt x="16886" y="15212"/>
                    </a:lnTo>
                    <a:lnTo>
                      <a:pt x="16823" y="15212"/>
                    </a:lnTo>
                    <a:lnTo>
                      <a:pt x="16719" y="15149"/>
                    </a:lnTo>
                    <a:lnTo>
                      <a:pt x="16698" y="14982"/>
                    </a:lnTo>
                    <a:lnTo>
                      <a:pt x="16510" y="15066"/>
                    </a:lnTo>
                    <a:lnTo>
                      <a:pt x="16405" y="15066"/>
                    </a:lnTo>
                    <a:lnTo>
                      <a:pt x="16238" y="15170"/>
                    </a:lnTo>
                    <a:lnTo>
                      <a:pt x="16091" y="15170"/>
                    </a:lnTo>
                    <a:lnTo>
                      <a:pt x="15986" y="15275"/>
                    </a:lnTo>
                    <a:lnTo>
                      <a:pt x="15986" y="15380"/>
                    </a:lnTo>
                    <a:lnTo>
                      <a:pt x="16007" y="15421"/>
                    </a:lnTo>
                    <a:lnTo>
                      <a:pt x="15903" y="15610"/>
                    </a:lnTo>
                    <a:lnTo>
                      <a:pt x="15777" y="15693"/>
                    </a:lnTo>
                    <a:lnTo>
                      <a:pt x="15714" y="15840"/>
                    </a:lnTo>
                    <a:lnTo>
                      <a:pt x="15380" y="16133"/>
                    </a:lnTo>
                    <a:lnTo>
                      <a:pt x="15296" y="16237"/>
                    </a:lnTo>
                    <a:lnTo>
                      <a:pt x="15296" y="16321"/>
                    </a:lnTo>
                    <a:lnTo>
                      <a:pt x="15401" y="16468"/>
                    </a:lnTo>
                    <a:lnTo>
                      <a:pt x="15463" y="16405"/>
                    </a:lnTo>
                    <a:lnTo>
                      <a:pt x="15505" y="16405"/>
                    </a:lnTo>
                    <a:lnTo>
                      <a:pt x="15610" y="16321"/>
                    </a:lnTo>
                    <a:lnTo>
                      <a:pt x="15694" y="16342"/>
                    </a:lnTo>
                    <a:lnTo>
                      <a:pt x="15694" y="16405"/>
                    </a:lnTo>
                    <a:lnTo>
                      <a:pt x="15484" y="16551"/>
                    </a:lnTo>
                    <a:lnTo>
                      <a:pt x="15401" y="16551"/>
                    </a:lnTo>
                    <a:lnTo>
                      <a:pt x="15359" y="16656"/>
                    </a:lnTo>
                    <a:lnTo>
                      <a:pt x="15254" y="16614"/>
                    </a:lnTo>
                    <a:lnTo>
                      <a:pt x="15170" y="16614"/>
                    </a:lnTo>
                    <a:lnTo>
                      <a:pt x="15087" y="16635"/>
                    </a:lnTo>
                    <a:lnTo>
                      <a:pt x="15087" y="16740"/>
                    </a:lnTo>
                    <a:lnTo>
                      <a:pt x="15024" y="16719"/>
                    </a:lnTo>
                    <a:lnTo>
                      <a:pt x="14919" y="16740"/>
                    </a:lnTo>
                    <a:lnTo>
                      <a:pt x="14919" y="16865"/>
                    </a:lnTo>
                    <a:lnTo>
                      <a:pt x="15066" y="17053"/>
                    </a:lnTo>
                    <a:lnTo>
                      <a:pt x="15129" y="17032"/>
                    </a:lnTo>
                    <a:lnTo>
                      <a:pt x="15170" y="16949"/>
                    </a:lnTo>
                    <a:lnTo>
                      <a:pt x="15233" y="17032"/>
                    </a:lnTo>
                    <a:lnTo>
                      <a:pt x="15275" y="16886"/>
                    </a:lnTo>
                    <a:lnTo>
                      <a:pt x="15359" y="16886"/>
                    </a:lnTo>
                    <a:lnTo>
                      <a:pt x="15359" y="16991"/>
                    </a:lnTo>
                    <a:lnTo>
                      <a:pt x="15442" y="16949"/>
                    </a:lnTo>
                    <a:lnTo>
                      <a:pt x="15463" y="16865"/>
                    </a:lnTo>
                    <a:lnTo>
                      <a:pt x="15526" y="16823"/>
                    </a:lnTo>
                    <a:lnTo>
                      <a:pt x="15652" y="16740"/>
                    </a:lnTo>
                    <a:lnTo>
                      <a:pt x="15652" y="16614"/>
                    </a:lnTo>
                    <a:lnTo>
                      <a:pt x="15714" y="16530"/>
                    </a:lnTo>
                    <a:lnTo>
                      <a:pt x="15714" y="16572"/>
                    </a:lnTo>
                    <a:lnTo>
                      <a:pt x="15673" y="16635"/>
                    </a:lnTo>
                    <a:lnTo>
                      <a:pt x="15714" y="16719"/>
                    </a:lnTo>
                    <a:lnTo>
                      <a:pt x="15840" y="16719"/>
                    </a:lnTo>
                    <a:lnTo>
                      <a:pt x="16028" y="16572"/>
                    </a:lnTo>
                    <a:lnTo>
                      <a:pt x="16175" y="16572"/>
                    </a:lnTo>
                    <a:lnTo>
                      <a:pt x="16196" y="16656"/>
                    </a:lnTo>
                    <a:lnTo>
                      <a:pt x="16258" y="16614"/>
                    </a:lnTo>
                    <a:lnTo>
                      <a:pt x="16321" y="16405"/>
                    </a:lnTo>
                    <a:lnTo>
                      <a:pt x="16447" y="16321"/>
                    </a:lnTo>
                    <a:lnTo>
                      <a:pt x="16510" y="16321"/>
                    </a:lnTo>
                    <a:lnTo>
                      <a:pt x="16363" y="16468"/>
                    </a:lnTo>
                    <a:lnTo>
                      <a:pt x="16363" y="16551"/>
                    </a:lnTo>
                    <a:lnTo>
                      <a:pt x="16447" y="16509"/>
                    </a:lnTo>
                    <a:lnTo>
                      <a:pt x="16572" y="16342"/>
                    </a:lnTo>
                    <a:lnTo>
                      <a:pt x="16656" y="16154"/>
                    </a:lnTo>
                    <a:lnTo>
                      <a:pt x="16740" y="16112"/>
                    </a:lnTo>
                    <a:lnTo>
                      <a:pt x="16740" y="16196"/>
                    </a:lnTo>
                    <a:lnTo>
                      <a:pt x="16656" y="16321"/>
                    </a:lnTo>
                    <a:lnTo>
                      <a:pt x="16656" y="16363"/>
                    </a:lnTo>
                    <a:lnTo>
                      <a:pt x="16782" y="16237"/>
                    </a:lnTo>
                    <a:lnTo>
                      <a:pt x="16844" y="16321"/>
                    </a:lnTo>
                    <a:lnTo>
                      <a:pt x="16844" y="16405"/>
                    </a:lnTo>
                    <a:lnTo>
                      <a:pt x="16970" y="16426"/>
                    </a:lnTo>
                    <a:lnTo>
                      <a:pt x="17033" y="16468"/>
                    </a:lnTo>
                    <a:lnTo>
                      <a:pt x="17095" y="16405"/>
                    </a:lnTo>
                    <a:lnTo>
                      <a:pt x="17158" y="16258"/>
                    </a:lnTo>
                    <a:lnTo>
                      <a:pt x="17305" y="16237"/>
                    </a:lnTo>
                    <a:lnTo>
                      <a:pt x="17409" y="16154"/>
                    </a:lnTo>
                    <a:lnTo>
                      <a:pt x="17347" y="16133"/>
                    </a:lnTo>
                    <a:lnTo>
                      <a:pt x="17367" y="16007"/>
                    </a:lnTo>
                    <a:lnTo>
                      <a:pt x="17577" y="15924"/>
                    </a:lnTo>
                    <a:lnTo>
                      <a:pt x="17598" y="15840"/>
                    </a:lnTo>
                    <a:lnTo>
                      <a:pt x="17598" y="15735"/>
                    </a:lnTo>
                    <a:lnTo>
                      <a:pt x="17493" y="15777"/>
                    </a:lnTo>
                    <a:lnTo>
                      <a:pt x="17409" y="15714"/>
                    </a:lnTo>
                    <a:lnTo>
                      <a:pt x="17284" y="15693"/>
                    </a:lnTo>
                    <a:lnTo>
                      <a:pt x="17347" y="15610"/>
                    </a:lnTo>
                    <a:lnTo>
                      <a:pt x="17451" y="15610"/>
                    </a:lnTo>
                    <a:lnTo>
                      <a:pt x="17514" y="15631"/>
                    </a:lnTo>
                    <a:lnTo>
                      <a:pt x="17577" y="15568"/>
                    </a:lnTo>
                    <a:lnTo>
                      <a:pt x="17577" y="15463"/>
                    </a:lnTo>
                    <a:lnTo>
                      <a:pt x="17472" y="15505"/>
                    </a:lnTo>
                    <a:lnTo>
                      <a:pt x="17367" y="15400"/>
                    </a:lnTo>
                    <a:lnTo>
                      <a:pt x="17367" y="15317"/>
                    </a:lnTo>
                    <a:lnTo>
                      <a:pt x="17514" y="15296"/>
                    </a:lnTo>
                    <a:lnTo>
                      <a:pt x="17598" y="15275"/>
                    </a:lnTo>
                    <a:lnTo>
                      <a:pt x="17660" y="15296"/>
                    </a:lnTo>
                    <a:lnTo>
                      <a:pt x="17681" y="15254"/>
                    </a:lnTo>
                    <a:lnTo>
                      <a:pt x="17619" y="15108"/>
                    </a:lnTo>
                    <a:lnTo>
                      <a:pt x="17807" y="15045"/>
                    </a:lnTo>
                    <a:lnTo>
                      <a:pt x="17911" y="15108"/>
                    </a:lnTo>
                    <a:lnTo>
                      <a:pt x="17995" y="15087"/>
                    </a:lnTo>
                    <a:lnTo>
                      <a:pt x="18121" y="15087"/>
                    </a:lnTo>
                    <a:lnTo>
                      <a:pt x="17911" y="15254"/>
                    </a:lnTo>
                    <a:lnTo>
                      <a:pt x="17911" y="15359"/>
                    </a:lnTo>
                    <a:lnTo>
                      <a:pt x="17932" y="15526"/>
                    </a:lnTo>
                    <a:lnTo>
                      <a:pt x="17995" y="15526"/>
                    </a:lnTo>
                    <a:lnTo>
                      <a:pt x="18079" y="15317"/>
                    </a:lnTo>
                    <a:lnTo>
                      <a:pt x="18142" y="15275"/>
                    </a:lnTo>
                    <a:lnTo>
                      <a:pt x="18204" y="15275"/>
                    </a:lnTo>
                    <a:lnTo>
                      <a:pt x="18183" y="15359"/>
                    </a:lnTo>
                    <a:lnTo>
                      <a:pt x="18121" y="15421"/>
                    </a:lnTo>
                    <a:lnTo>
                      <a:pt x="18142" y="15505"/>
                    </a:lnTo>
                    <a:lnTo>
                      <a:pt x="18288" y="15400"/>
                    </a:lnTo>
                    <a:lnTo>
                      <a:pt x="18309" y="15317"/>
                    </a:lnTo>
                    <a:lnTo>
                      <a:pt x="18393" y="15400"/>
                    </a:lnTo>
                    <a:lnTo>
                      <a:pt x="18497" y="15317"/>
                    </a:lnTo>
                    <a:lnTo>
                      <a:pt x="18539" y="15317"/>
                    </a:lnTo>
                    <a:lnTo>
                      <a:pt x="18644" y="15254"/>
                    </a:lnTo>
                    <a:lnTo>
                      <a:pt x="18769" y="15212"/>
                    </a:lnTo>
                    <a:lnTo>
                      <a:pt x="18874" y="15254"/>
                    </a:lnTo>
                    <a:lnTo>
                      <a:pt x="18853" y="15296"/>
                    </a:lnTo>
                    <a:lnTo>
                      <a:pt x="18727" y="15296"/>
                    </a:lnTo>
                    <a:lnTo>
                      <a:pt x="18602" y="15421"/>
                    </a:lnTo>
                    <a:lnTo>
                      <a:pt x="18686" y="15421"/>
                    </a:lnTo>
                    <a:lnTo>
                      <a:pt x="18623" y="15505"/>
                    </a:lnTo>
                    <a:lnTo>
                      <a:pt x="18686" y="15568"/>
                    </a:lnTo>
                    <a:lnTo>
                      <a:pt x="18895" y="15610"/>
                    </a:lnTo>
                    <a:lnTo>
                      <a:pt x="18958" y="15693"/>
                    </a:lnTo>
                    <a:lnTo>
                      <a:pt x="18958" y="15735"/>
                    </a:lnTo>
                    <a:lnTo>
                      <a:pt x="18832" y="15631"/>
                    </a:lnTo>
                    <a:lnTo>
                      <a:pt x="18686" y="15610"/>
                    </a:lnTo>
                    <a:lnTo>
                      <a:pt x="18581" y="15672"/>
                    </a:lnTo>
                    <a:lnTo>
                      <a:pt x="18581" y="15777"/>
                    </a:lnTo>
                    <a:lnTo>
                      <a:pt x="18644" y="15798"/>
                    </a:lnTo>
                    <a:lnTo>
                      <a:pt x="18748" y="15735"/>
                    </a:lnTo>
                    <a:lnTo>
                      <a:pt x="18832" y="15819"/>
                    </a:lnTo>
                    <a:lnTo>
                      <a:pt x="18790" y="15840"/>
                    </a:lnTo>
                    <a:lnTo>
                      <a:pt x="18644" y="15840"/>
                    </a:lnTo>
                    <a:lnTo>
                      <a:pt x="18644" y="15924"/>
                    </a:lnTo>
                    <a:lnTo>
                      <a:pt x="18811" y="15986"/>
                    </a:lnTo>
                    <a:lnTo>
                      <a:pt x="18853" y="16049"/>
                    </a:lnTo>
                    <a:lnTo>
                      <a:pt x="18790" y="16091"/>
                    </a:lnTo>
                    <a:lnTo>
                      <a:pt x="18707" y="16112"/>
                    </a:lnTo>
                    <a:lnTo>
                      <a:pt x="18707" y="16154"/>
                    </a:lnTo>
                    <a:lnTo>
                      <a:pt x="18811" y="16154"/>
                    </a:lnTo>
                    <a:lnTo>
                      <a:pt x="18916" y="16112"/>
                    </a:lnTo>
                    <a:lnTo>
                      <a:pt x="19020" y="16196"/>
                    </a:lnTo>
                    <a:lnTo>
                      <a:pt x="19125" y="16237"/>
                    </a:lnTo>
                    <a:lnTo>
                      <a:pt x="19271" y="16196"/>
                    </a:lnTo>
                    <a:lnTo>
                      <a:pt x="19334" y="16258"/>
                    </a:lnTo>
                    <a:lnTo>
                      <a:pt x="19334" y="16321"/>
                    </a:lnTo>
                    <a:lnTo>
                      <a:pt x="19251" y="16363"/>
                    </a:lnTo>
                    <a:lnTo>
                      <a:pt x="19271" y="16447"/>
                    </a:lnTo>
                    <a:lnTo>
                      <a:pt x="19334" y="16468"/>
                    </a:lnTo>
                    <a:lnTo>
                      <a:pt x="19355" y="16551"/>
                    </a:lnTo>
                    <a:lnTo>
                      <a:pt x="19439" y="16572"/>
                    </a:lnTo>
                    <a:lnTo>
                      <a:pt x="19523" y="16488"/>
                    </a:lnTo>
                    <a:lnTo>
                      <a:pt x="19481" y="16426"/>
                    </a:lnTo>
                    <a:lnTo>
                      <a:pt x="19523" y="16384"/>
                    </a:lnTo>
                    <a:lnTo>
                      <a:pt x="19648" y="16384"/>
                    </a:lnTo>
                    <a:lnTo>
                      <a:pt x="19564" y="16488"/>
                    </a:lnTo>
                    <a:lnTo>
                      <a:pt x="19564" y="16551"/>
                    </a:lnTo>
                    <a:lnTo>
                      <a:pt x="19418" y="16719"/>
                    </a:lnTo>
                    <a:lnTo>
                      <a:pt x="19443" y="16744"/>
                    </a:lnTo>
                    <a:lnTo>
                      <a:pt x="19376" y="16760"/>
                    </a:lnTo>
                    <a:lnTo>
                      <a:pt x="19418" y="16844"/>
                    </a:lnTo>
                    <a:lnTo>
                      <a:pt x="19690" y="16907"/>
                    </a:lnTo>
                    <a:lnTo>
                      <a:pt x="19774" y="16865"/>
                    </a:lnTo>
                    <a:lnTo>
                      <a:pt x="19857" y="16907"/>
                    </a:lnTo>
                    <a:lnTo>
                      <a:pt x="20108" y="16907"/>
                    </a:lnTo>
                    <a:lnTo>
                      <a:pt x="20234" y="16865"/>
                    </a:lnTo>
                    <a:lnTo>
                      <a:pt x="20297" y="16907"/>
                    </a:lnTo>
                    <a:lnTo>
                      <a:pt x="20297" y="16970"/>
                    </a:lnTo>
                    <a:lnTo>
                      <a:pt x="20380" y="16970"/>
                    </a:lnTo>
                    <a:lnTo>
                      <a:pt x="20443" y="17053"/>
                    </a:lnTo>
                    <a:lnTo>
                      <a:pt x="20527" y="17116"/>
                    </a:lnTo>
                    <a:lnTo>
                      <a:pt x="20548" y="17179"/>
                    </a:lnTo>
                    <a:lnTo>
                      <a:pt x="20652" y="17179"/>
                    </a:lnTo>
                    <a:lnTo>
                      <a:pt x="20820" y="17116"/>
                    </a:lnTo>
                    <a:lnTo>
                      <a:pt x="20841" y="17074"/>
                    </a:lnTo>
                    <a:lnTo>
                      <a:pt x="20904" y="17116"/>
                    </a:lnTo>
                    <a:lnTo>
                      <a:pt x="20904" y="17179"/>
                    </a:lnTo>
                    <a:lnTo>
                      <a:pt x="20820" y="17263"/>
                    </a:lnTo>
                    <a:lnTo>
                      <a:pt x="20715" y="17284"/>
                    </a:lnTo>
                    <a:lnTo>
                      <a:pt x="20736" y="17346"/>
                    </a:lnTo>
                    <a:lnTo>
                      <a:pt x="20904" y="17388"/>
                    </a:lnTo>
                    <a:lnTo>
                      <a:pt x="20924" y="17493"/>
                    </a:lnTo>
                    <a:lnTo>
                      <a:pt x="21008" y="17577"/>
                    </a:lnTo>
                    <a:lnTo>
                      <a:pt x="21176" y="17639"/>
                    </a:lnTo>
                    <a:lnTo>
                      <a:pt x="21385" y="17577"/>
                    </a:lnTo>
                    <a:lnTo>
                      <a:pt x="21468" y="17556"/>
                    </a:lnTo>
                    <a:lnTo>
                      <a:pt x="21489" y="17597"/>
                    </a:lnTo>
                    <a:lnTo>
                      <a:pt x="21573" y="17535"/>
                    </a:lnTo>
                    <a:lnTo>
                      <a:pt x="21740" y="17430"/>
                    </a:lnTo>
                    <a:lnTo>
                      <a:pt x="21782" y="17430"/>
                    </a:lnTo>
                    <a:lnTo>
                      <a:pt x="21740" y="17493"/>
                    </a:lnTo>
                    <a:lnTo>
                      <a:pt x="21636" y="17577"/>
                    </a:lnTo>
                    <a:lnTo>
                      <a:pt x="21594" y="17786"/>
                    </a:lnTo>
                    <a:lnTo>
                      <a:pt x="21552" y="17911"/>
                    </a:lnTo>
                    <a:lnTo>
                      <a:pt x="21468" y="17911"/>
                    </a:lnTo>
                    <a:lnTo>
                      <a:pt x="21343" y="17849"/>
                    </a:lnTo>
                    <a:lnTo>
                      <a:pt x="21280" y="17869"/>
                    </a:lnTo>
                    <a:lnTo>
                      <a:pt x="21364" y="17995"/>
                    </a:lnTo>
                    <a:lnTo>
                      <a:pt x="21385" y="18100"/>
                    </a:lnTo>
                    <a:lnTo>
                      <a:pt x="21468" y="18162"/>
                    </a:lnTo>
                    <a:lnTo>
                      <a:pt x="21573" y="18121"/>
                    </a:lnTo>
                    <a:lnTo>
                      <a:pt x="21657" y="18162"/>
                    </a:lnTo>
                    <a:lnTo>
                      <a:pt x="21636" y="18225"/>
                    </a:lnTo>
                    <a:lnTo>
                      <a:pt x="21552" y="18225"/>
                    </a:lnTo>
                    <a:lnTo>
                      <a:pt x="21552" y="18288"/>
                    </a:lnTo>
                    <a:lnTo>
                      <a:pt x="21720" y="18434"/>
                    </a:lnTo>
                    <a:lnTo>
                      <a:pt x="21761" y="18413"/>
                    </a:lnTo>
                    <a:lnTo>
                      <a:pt x="21887" y="18434"/>
                    </a:lnTo>
                    <a:lnTo>
                      <a:pt x="21950" y="18330"/>
                    </a:lnTo>
                    <a:lnTo>
                      <a:pt x="22075" y="18100"/>
                    </a:lnTo>
                    <a:lnTo>
                      <a:pt x="22033" y="18288"/>
                    </a:lnTo>
                    <a:lnTo>
                      <a:pt x="22033" y="18413"/>
                    </a:lnTo>
                    <a:lnTo>
                      <a:pt x="21992" y="18497"/>
                    </a:lnTo>
                    <a:lnTo>
                      <a:pt x="21950" y="18518"/>
                    </a:lnTo>
                    <a:lnTo>
                      <a:pt x="21866" y="18623"/>
                    </a:lnTo>
                    <a:lnTo>
                      <a:pt x="21887" y="18706"/>
                    </a:lnTo>
                    <a:lnTo>
                      <a:pt x="21971" y="18748"/>
                    </a:lnTo>
                    <a:lnTo>
                      <a:pt x="21929" y="18811"/>
                    </a:lnTo>
                    <a:lnTo>
                      <a:pt x="21929" y="19062"/>
                    </a:lnTo>
                    <a:lnTo>
                      <a:pt x="21971" y="19125"/>
                    </a:lnTo>
                    <a:lnTo>
                      <a:pt x="22054" y="19125"/>
                    </a:lnTo>
                    <a:lnTo>
                      <a:pt x="22033" y="19229"/>
                    </a:lnTo>
                    <a:lnTo>
                      <a:pt x="22054" y="19334"/>
                    </a:lnTo>
                    <a:lnTo>
                      <a:pt x="22243" y="19522"/>
                    </a:lnTo>
                    <a:lnTo>
                      <a:pt x="22284" y="19543"/>
                    </a:lnTo>
                    <a:lnTo>
                      <a:pt x="22284" y="19585"/>
                    </a:lnTo>
                    <a:lnTo>
                      <a:pt x="22347" y="19543"/>
                    </a:lnTo>
                    <a:lnTo>
                      <a:pt x="22389" y="19627"/>
                    </a:lnTo>
                    <a:lnTo>
                      <a:pt x="22473" y="19585"/>
                    </a:lnTo>
                    <a:lnTo>
                      <a:pt x="22452" y="19543"/>
                    </a:lnTo>
                    <a:lnTo>
                      <a:pt x="22473" y="19481"/>
                    </a:lnTo>
                    <a:lnTo>
                      <a:pt x="22515" y="19543"/>
                    </a:lnTo>
                    <a:lnTo>
                      <a:pt x="22598" y="19564"/>
                    </a:lnTo>
                    <a:lnTo>
                      <a:pt x="22661" y="19481"/>
                    </a:lnTo>
                    <a:lnTo>
                      <a:pt x="22577" y="19334"/>
                    </a:lnTo>
                    <a:lnTo>
                      <a:pt x="22515" y="19334"/>
                    </a:lnTo>
                    <a:lnTo>
                      <a:pt x="22473" y="19355"/>
                    </a:lnTo>
                    <a:lnTo>
                      <a:pt x="22452" y="19334"/>
                    </a:lnTo>
                    <a:lnTo>
                      <a:pt x="22515" y="19229"/>
                    </a:lnTo>
                    <a:lnTo>
                      <a:pt x="22515" y="19146"/>
                    </a:lnTo>
                    <a:lnTo>
                      <a:pt x="22494" y="19062"/>
                    </a:lnTo>
                    <a:lnTo>
                      <a:pt x="22410" y="19041"/>
                    </a:lnTo>
                    <a:lnTo>
                      <a:pt x="22410" y="18999"/>
                    </a:lnTo>
                    <a:lnTo>
                      <a:pt x="22473" y="18937"/>
                    </a:lnTo>
                    <a:lnTo>
                      <a:pt x="22494" y="18811"/>
                    </a:lnTo>
                    <a:lnTo>
                      <a:pt x="22577" y="18811"/>
                    </a:lnTo>
                    <a:lnTo>
                      <a:pt x="22577" y="18916"/>
                    </a:lnTo>
                    <a:lnTo>
                      <a:pt x="22598" y="18999"/>
                    </a:lnTo>
                    <a:lnTo>
                      <a:pt x="22682" y="18895"/>
                    </a:lnTo>
                    <a:lnTo>
                      <a:pt x="22703" y="18957"/>
                    </a:lnTo>
                    <a:lnTo>
                      <a:pt x="22766" y="19041"/>
                    </a:lnTo>
                    <a:lnTo>
                      <a:pt x="22703" y="19146"/>
                    </a:lnTo>
                    <a:lnTo>
                      <a:pt x="22724" y="19229"/>
                    </a:lnTo>
                    <a:lnTo>
                      <a:pt x="22787" y="19250"/>
                    </a:lnTo>
                    <a:lnTo>
                      <a:pt x="22891" y="19146"/>
                    </a:lnTo>
                    <a:lnTo>
                      <a:pt x="22933" y="19146"/>
                    </a:lnTo>
                    <a:lnTo>
                      <a:pt x="22912" y="19229"/>
                    </a:lnTo>
                    <a:lnTo>
                      <a:pt x="22828" y="19313"/>
                    </a:lnTo>
                    <a:lnTo>
                      <a:pt x="22828" y="19376"/>
                    </a:lnTo>
                    <a:lnTo>
                      <a:pt x="22870" y="19481"/>
                    </a:lnTo>
                    <a:lnTo>
                      <a:pt x="22808" y="19627"/>
                    </a:lnTo>
                    <a:lnTo>
                      <a:pt x="22828" y="19669"/>
                    </a:lnTo>
                    <a:lnTo>
                      <a:pt x="22891" y="19669"/>
                    </a:lnTo>
                    <a:lnTo>
                      <a:pt x="22891" y="19857"/>
                    </a:lnTo>
                    <a:cubicBezTo>
                      <a:pt x="22891" y="19899"/>
                      <a:pt x="22870" y="19983"/>
                      <a:pt x="22870" y="20045"/>
                    </a:cubicBezTo>
                    <a:lnTo>
                      <a:pt x="22828" y="20087"/>
                    </a:lnTo>
                    <a:lnTo>
                      <a:pt x="22808" y="20004"/>
                    </a:lnTo>
                    <a:lnTo>
                      <a:pt x="22870" y="19941"/>
                    </a:lnTo>
                    <a:lnTo>
                      <a:pt x="22870" y="19857"/>
                    </a:lnTo>
                    <a:lnTo>
                      <a:pt x="22766" y="19794"/>
                    </a:lnTo>
                    <a:lnTo>
                      <a:pt x="22598" y="19836"/>
                    </a:lnTo>
                    <a:lnTo>
                      <a:pt x="22577" y="19878"/>
                    </a:lnTo>
                    <a:lnTo>
                      <a:pt x="22515" y="19899"/>
                    </a:lnTo>
                    <a:lnTo>
                      <a:pt x="22473" y="19794"/>
                    </a:lnTo>
                    <a:lnTo>
                      <a:pt x="22410" y="19941"/>
                    </a:lnTo>
                    <a:lnTo>
                      <a:pt x="22452" y="20066"/>
                    </a:lnTo>
                    <a:lnTo>
                      <a:pt x="22515" y="20108"/>
                    </a:lnTo>
                    <a:lnTo>
                      <a:pt x="22473" y="20192"/>
                    </a:lnTo>
                    <a:lnTo>
                      <a:pt x="22410" y="20150"/>
                    </a:lnTo>
                    <a:lnTo>
                      <a:pt x="22368" y="20255"/>
                    </a:lnTo>
                    <a:lnTo>
                      <a:pt x="22452" y="20401"/>
                    </a:lnTo>
                    <a:lnTo>
                      <a:pt x="22410" y="20506"/>
                    </a:lnTo>
                    <a:lnTo>
                      <a:pt x="22494" y="20569"/>
                    </a:lnTo>
                    <a:lnTo>
                      <a:pt x="22410" y="20631"/>
                    </a:lnTo>
                    <a:lnTo>
                      <a:pt x="22515" y="20778"/>
                    </a:lnTo>
                    <a:lnTo>
                      <a:pt x="22619" y="20778"/>
                    </a:lnTo>
                    <a:lnTo>
                      <a:pt x="22703" y="20694"/>
                    </a:lnTo>
                    <a:lnTo>
                      <a:pt x="22703" y="20569"/>
                    </a:lnTo>
                    <a:lnTo>
                      <a:pt x="22619" y="20401"/>
                    </a:lnTo>
                    <a:lnTo>
                      <a:pt x="22661" y="20297"/>
                    </a:lnTo>
                    <a:lnTo>
                      <a:pt x="22787" y="20527"/>
                    </a:lnTo>
                    <a:lnTo>
                      <a:pt x="22787" y="20631"/>
                    </a:lnTo>
                    <a:lnTo>
                      <a:pt x="22787" y="20694"/>
                    </a:lnTo>
                    <a:cubicBezTo>
                      <a:pt x="22766" y="20694"/>
                      <a:pt x="22724" y="20694"/>
                      <a:pt x="22724" y="20715"/>
                    </a:cubicBezTo>
                    <a:lnTo>
                      <a:pt x="22724" y="20736"/>
                    </a:lnTo>
                    <a:lnTo>
                      <a:pt x="22682" y="20799"/>
                    </a:lnTo>
                    <a:lnTo>
                      <a:pt x="22577" y="20841"/>
                    </a:lnTo>
                    <a:lnTo>
                      <a:pt x="22598" y="20924"/>
                    </a:lnTo>
                    <a:lnTo>
                      <a:pt x="22682" y="21008"/>
                    </a:lnTo>
                    <a:lnTo>
                      <a:pt x="22598" y="21092"/>
                    </a:lnTo>
                    <a:lnTo>
                      <a:pt x="22598" y="21196"/>
                    </a:lnTo>
                    <a:lnTo>
                      <a:pt x="22536" y="21259"/>
                    </a:lnTo>
                    <a:lnTo>
                      <a:pt x="22431" y="21301"/>
                    </a:lnTo>
                    <a:lnTo>
                      <a:pt x="22431" y="21343"/>
                    </a:lnTo>
                    <a:lnTo>
                      <a:pt x="22577" y="21364"/>
                    </a:lnTo>
                    <a:lnTo>
                      <a:pt x="22536" y="21426"/>
                    </a:lnTo>
                    <a:lnTo>
                      <a:pt x="22494" y="21447"/>
                    </a:lnTo>
                    <a:lnTo>
                      <a:pt x="22494" y="21531"/>
                    </a:lnTo>
                    <a:lnTo>
                      <a:pt x="22536" y="21531"/>
                    </a:lnTo>
                    <a:lnTo>
                      <a:pt x="22619" y="21510"/>
                    </a:lnTo>
                    <a:lnTo>
                      <a:pt x="22640" y="21552"/>
                    </a:lnTo>
                    <a:lnTo>
                      <a:pt x="22598" y="21615"/>
                    </a:lnTo>
                    <a:lnTo>
                      <a:pt x="22515" y="21636"/>
                    </a:lnTo>
                    <a:lnTo>
                      <a:pt x="22473" y="21719"/>
                    </a:lnTo>
                    <a:lnTo>
                      <a:pt x="22494" y="21866"/>
                    </a:lnTo>
                    <a:lnTo>
                      <a:pt x="22536" y="21929"/>
                    </a:lnTo>
                    <a:lnTo>
                      <a:pt x="22515" y="21991"/>
                    </a:lnTo>
                    <a:lnTo>
                      <a:pt x="22536" y="22075"/>
                    </a:lnTo>
                    <a:lnTo>
                      <a:pt x="22598" y="22054"/>
                    </a:lnTo>
                    <a:lnTo>
                      <a:pt x="22619" y="21970"/>
                    </a:lnTo>
                    <a:lnTo>
                      <a:pt x="22640" y="21845"/>
                    </a:lnTo>
                    <a:lnTo>
                      <a:pt x="22703" y="21678"/>
                    </a:lnTo>
                    <a:lnTo>
                      <a:pt x="22745" y="21615"/>
                    </a:lnTo>
                    <a:lnTo>
                      <a:pt x="22787" y="21406"/>
                    </a:lnTo>
                    <a:lnTo>
                      <a:pt x="22828" y="21343"/>
                    </a:lnTo>
                    <a:lnTo>
                      <a:pt x="22844" y="21204"/>
                    </a:lnTo>
                    <a:lnTo>
                      <a:pt x="22870" y="21217"/>
                    </a:lnTo>
                    <a:cubicBezTo>
                      <a:pt x="22870" y="21301"/>
                      <a:pt x="22870" y="21364"/>
                      <a:pt x="22891" y="21447"/>
                    </a:cubicBezTo>
                    <a:lnTo>
                      <a:pt x="22870" y="21426"/>
                    </a:lnTo>
                    <a:lnTo>
                      <a:pt x="22808" y="21510"/>
                    </a:lnTo>
                    <a:lnTo>
                      <a:pt x="22808" y="21636"/>
                    </a:lnTo>
                    <a:lnTo>
                      <a:pt x="22870" y="21678"/>
                    </a:lnTo>
                    <a:lnTo>
                      <a:pt x="22787" y="21782"/>
                    </a:lnTo>
                    <a:lnTo>
                      <a:pt x="22891" y="21845"/>
                    </a:lnTo>
                    <a:lnTo>
                      <a:pt x="22891" y="21929"/>
                    </a:lnTo>
                    <a:lnTo>
                      <a:pt x="22828" y="21970"/>
                    </a:lnTo>
                    <a:lnTo>
                      <a:pt x="22766" y="21929"/>
                    </a:lnTo>
                    <a:lnTo>
                      <a:pt x="22703" y="21991"/>
                    </a:lnTo>
                    <a:lnTo>
                      <a:pt x="22703" y="22054"/>
                    </a:lnTo>
                    <a:lnTo>
                      <a:pt x="22661" y="22138"/>
                    </a:lnTo>
                    <a:lnTo>
                      <a:pt x="22619" y="22201"/>
                    </a:lnTo>
                    <a:lnTo>
                      <a:pt x="22682" y="22263"/>
                    </a:lnTo>
                    <a:lnTo>
                      <a:pt x="22766" y="22054"/>
                    </a:lnTo>
                    <a:lnTo>
                      <a:pt x="22787" y="22096"/>
                    </a:lnTo>
                    <a:lnTo>
                      <a:pt x="22724" y="22201"/>
                    </a:lnTo>
                    <a:lnTo>
                      <a:pt x="22828" y="22180"/>
                    </a:lnTo>
                    <a:lnTo>
                      <a:pt x="22891" y="22096"/>
                    </a:lnTo>
                    <a:lnTo>
                      <a:pt x="22891" y="21991"/>
                    </a:lnTo>
                    <a:lnTo>
                      <a:pt x="23017" y="21845"/>
                    </a:lnTo>
                    <a:cubicBezTo>
                      <a:pt x="23017" y="21929"/>
                      <a:pt x="23017" y="21991"/>
                      <a:pt x="23038" y="22075"/>
                    </a:cubicBezTo>
                    <a:lnTo>
                      <a:pt x="23017" y="22096"/>
                    </a:lnTo>
                    <a:lnTo>
                      <a:pt x="23080" y="22159"/>
                    </a:lnTo>
                    <a:cubicBezTo>
                      <a:pt x="23101" y="22201"/>
                      <a:pt x="23101" y="22284"/>
                      <a:pt x="23121" y="22326"/>
                    </a:cubicBezTo>
                    <a:lnTo>
                      <a:pt x="23080" y="22473"/>
                    </a:lnTo>
                    <a:lnTo>
                      <a:pt x="23080" y="22556"/>
                    </a:lnTo>
                    <a:lnTo>
                      <a:pt x="23038" y="22640"/>
                    </a:lnTo>
                    <a:lnTo>
                      <a:pt x="22933" y="22682"/>
                    </a:lnTo>
                    <a:lnTo>
                      <a:pt x="22912" y="22724"/>
                    </a:lnTo>
                    <a:lnTo>
                      <a:pt x="22933" y="22786"/>
                    </a:lnTo>
                    <a:lnTo>
                      <a:pt x="23017" y="22745"/>
                    </a:lnTo>
                    <a:lnTo>
                      <a:pt x="23101" y="22786"/>
                    </a:lnTo>
                    <a:lnTo>
                      <a:pt x="23101" y="22828"/>
                    </a:lnTo>
                    <a:lnTo>
                      <a:pt x="22996" y="22912"/>
                    </a:lnTo>
                    <a:lnTo>
                      <a:pt x="22996" y="22954"/>
                    </a:lnTo>
                    <a:lnTo>
                      <a:pt x="22975" y="23038"/>
                    </a:lnTo>
                    <a:lnTo>
                      <a:pt x="22912" y="23038"/>
                    </a:lnTo>
                    <a:lnTo>
                      <a:pt x="22870" y="23100"/>
                    </a:lnTo>
                    <a:lnTo>
                      <a:pt x="22891" y="23142"/>
                    </a:lnTo>
                    <a:lnTo>
                      <a:pt x="22975" y="23142"/>
                    </a:lnTo>
                    <a:lnTo>
                      <a:pt x="23017" y="23205"/>
                    </a:lnTo>
                    <a:lnTo>
                      <a:pt x="23038" y="23142"/>
                    </a:lnTo>
                    <a:lnTo>
                      <a:pt x="23121" y="23121"/>
                    </a:lnTo>
                    <a:lnTo>
                      <a:pt x="23184" y="23163"/>
                    </a:lnTo>
                    <a:lnTo>
                      <a:pt x="23101" y="23226"/>
                    </a:lnTo>
                    <a:lnTo>
                      <a:pt x="23080" y="23268"/>
                    </a:lnTo>
                    <a:lnTo>
                      <a:pt x="23121" y="23351"/>
                    </a:lnTo>
                    <a:lnTo>
                      <a:pt x="23038" y="23435"/>
                    </a:lnTo>
                    <a:lnTo>
                      <a:pt x="23017" y="23519"/>
                    </a:lnTo>
                    <a:lnTo>
                      <a:pt x="23121" y="23582"/>
                    </a:lnTo>
                    <a:lnTo>
                      <a:pt x="23101" y="23686"/>
                    </a:lnTo>
                    <a:lnTo>
                      <a:pt x="23142" y="23749"/>
                    </a:lnTo>
                    <a:lnTo>
                      <a:pt x="23247" y="23749"/>
                    </a:lnTo>
                    <a:lnTo>
                      <a:pt x="23310" y="23686"/>
                    </a:lnTo>
                    <a:lnTo>
                      <a:pt x="23247" y="23623"/>
                    </a:lnTo>
                    <a:lnTo>
                      <a:pt x="23310" y="23561"/>
                    </a:lnTo>
                    <a:lnTo>
                      <a:pt x="23247" y="23519"/>
                    </a:lnTo>
                    <a:lnTo>
                      <a:pt x="23205" y="23519"/>
                    </a:lnTo>
                    <a:lnTo>
                      <a:pt x="23247" y="23435"/>
                    </a:lnTo>
                    <a:lnTo>
                      <a:pt x="23331" y="23414"/>
                    </a:lnTo>
                    <a:lnTo>
                      <a:pt x="23435" y="23331"/>
                    </a:lnTo>
                    <a:lnTo>
                      <a:pt x="23435" y="23247"/>
                    </a:lnTo>
                    <a:lnTo>
                      <a:pt x="23393" y="23226"/>
                    </a:lnTo>
                    <a:lnTo>
                      <a:pt x="23310" y="23226"/>
                    </a:lnTo>
                    <a:lnTo>
                      <a:pt x="23310" y="23205"/>
                    </a:lnTo>
                    <a:lnTo>
                      <a:pt x="23414" y="23121"/>
                    </a:lnTo>
                    <a:lnTo>
                      <a:pt x="23393" y="23017"/>
                    </a:lnTo>
                    <a:lnTo>
                      <a:pt x="23247" y="22912"/>
                    </a:lnTo>
                    <a:lnTo>
                      <a:pt x="23310" y="22807"/>
                    </a:lnTo>
                    <a:lnTo>
                      <a:pt x="23331" y="22828"/>
                    </a:lnTo>
                    <a:lnTo>
                      <a:pt x="23414" y="22828"/>
                    </a:lnTo>
                    <a:lnTo>
                      <a:pt x="23414" y="22766"/>
                    </a:lnTo>
                    <a:lnTo>
                      <a:pt x="23310" y="22661"/>
                    </a:lnTo>
                    <a:lnTo>
                      <a:pt x="23373" y="22661"/>
                    </a:lnTo>
                    <a:lnTo>
                      <a:pt x="23373" y="22473"/>
                    </a:lnTo>
                    <a:lnTo>
                      <a:pt x="23247" y="22389"/>
                    </a:lnTo>
                    <a:lnTo>
                      <a:pt x="23226" y="22410"/>
                    </a:lnTo>
                    <a:lnTo>
                      <a:pt x="23142" y="22347"/>
                    </a:lnTo>
                    <a:lnTo>
                      <a:pt x="23163" y="22305"/>
                    </a:lnTo>
                    <a:lnTo>
                      <a:pt x="23163" y="22284"/>
                    </a:lnTo>
                    <a:lnTo>
                      <a:pt x="23247" y="22180"/>
                    </a:lnTo>
                    <a:lnTo>
                      <a:pt x="23205" y="22096"/>
                    </a:lnTo>
                    <a:cubicBezTo>
                      <a:pt x="23205" y="22054"/>
                      <a:pt x="23226" y="21991"/>
                      <a:pt x="23226" y="21950"/>
                    </a:cubicBezTo>
                    <a:lnTo>
                      <a:pt x="23226" y="21887"/>
                    </a:lnTo>
                    <a:lnTo>
                      <a:pt x="23268" y="21929"/>
                    </a:lnTo>
                    <a:lnTo>
                      <a:pt x="23352" y="21866"/>
                    </a:lnTo>
                    <a:lnTo>
                      <a:pt x="23310" y="21761"/>
                    </a:lnTo>
                    <a:lnTo>
                      <a:pt x="23352" y="21719"/>
                    </a:lnTo>
                    <a:lnTo>
                      <a:pt x="23352" y="21573"/>
                    </a:lnTo>
                    <a:lnTo>
                      <a:pt x="23414" y="21552"/>
                    </a:lnTo>
                    <a:lnTo>
                      <a:pt x="23435" y="21719"/>
                    </a:lnTo>
                    <a:lnTo>
                      <a:pt x="23477" y="21678"/>
                    </a:lnTo>
                    <a:lnTo>
                      <a:pt x="23519" y="21657"/>
                    </a:lnTo>
                    <a:lnTo>
                      <a:pt x="23519" y="21678"/>
                    </a:lnTo>
                    <a:lnTo>
                      <a:pt x="23519" y="21719"/>
                    </a:lnTo>
                    <a:lnTo>
                      <a:pt x="23477" y="21761"/>
                    </a:lnTo>
                    <a:lnTo>
                      <a:pt x="23477" y="21845"/>
                    </a:lnTo>
                    <a:lnTo>
                      <a:pt x="23540" y="21887"/>
                    </a:lnTo>
                    <a:lnTo>
                      <a:pt x="23665" y="21866"/>
                    </a:lnTo>
                    <a:lnTo>
                      <a:pt x="23749" y="21761"/>
                    </a:lnTo>
                    <a:lnTo>
                      <a:pt x="23728" y="21719"/>
                    </a:lnTo>
                    <a:cubicBezTo>
                      <a:pt x="23749" y="21657"/>
                      <a:pt x="23770" y="21573"/>
                      <a:pt x="23791" y="21510"/>
                    </a:cubicBezTo>
                    <a:lnTo>
                      <a:pt x="23833" y="21531"/>
                    </a:lnTo>
                    <a:lnTo>
                      <a:pt x="23854" y="21636"/>
                    </a:lnTo>
                    <a:lnTo>
                      <a:pt x="23958" y="21719"/>
                    </a:lnTo>
                    <a:lnTo>
                      <a:pt x="24000" y="21719"/>
                    </a:lnTo>
                    <a:lnTo>
                      <a:pt x="23937" y="21740"/>
                    </a:lnTo>
                    <a:lnTo>
                      <a:pt x="23854" y="21740"/>
                    </a:lnTo>
                    <a:lnTo>
                      <a:pt x="23833" y="21782"/>
                    </a:lnTo>
                    <a:cubicBezTo>
                      <a:pt x="23749" y="21824"/>
                      <a:pt x="23665" y="21866"/>
                      <a:pt x="23665" y="21970"/>
                    </a:cubicBezTo>
                    <a:cubicBezTo>
                      <a:pt x="23665" y="22054"/>
                      <a:pt x="23665" y="22096"/>
                      <a:pt x="23686" y="22180"/>
                    </a:cubicBezTo>
                    <a:lnTo>
                      <a:pt x="23665" y="22159"/>
                    </a:lnTo>
                    <a:lnTo>
                      <a:pt x="23665" y="22138"/>
                    </a:lnTo>
                    <a:lnTo>
                      <a:pt x="23645" y="22159"/>
                    </a:lnTo>
                    <a:cubicBezTo>
                      <a:pt x="23624" y="22159"/>
                      <a:pt x="23603" y="22138"/>
                      <a:pt x="23561" y="22138"/>
                    </a:cubicBezTo>
                    <a:lnTo>
                      <a:pt x="23624" y="22075"/>
                    </a:lnTo>
                    <a:lnTo>
                      <a:pt x="23645" y="21991"/>
                    </a:lnTo>
                    <a:lnTo>
                      <a:pt x="23456" y="21970"/>
                    </a:lnTo>
                    <a:lnTo>
                      <a:pt x="23352" y="22075"/>
                    </a:lnTo>
                    <a:lnTo>
                      <a:pt x="23414" y="22180"/>
                    </a:lnTo>
                    <a:lnTo>
                      <a:pt x="23435" y="22180"/>
                    </a:lnTo>
                    <a:cubicBezTo>
                      <a:pt x="23414" y="22201"/>
                      <a:pt x="23414" y="22222"/>
                      <a:pt x="23414" y="22263"/>
                    </a:cubicBezTo>
                    <a:cubicBezTo>
                      <a:pt x="23435" y="22284"/>
                      <a:pt x="23435" y="22326"/>
                      <a:pt x="23456" y="22368"/>
                    </a:cubicBezTo>
                    <a:cubicBezTo>
                      <a:pt x="23498" y="22389"/>
                      <a:pt x="23519" y="22431"/>
                      <a:pt x="23540" y="22494"/>
                    </a:cubicBezTo>
                    <a:lnTo>
                      <a:pt x="23561" y="22494"/>
                    </a:lnTo>
                    <a:cubicBezTo>
                      <a:pt x="23561" y="22494"/>
                      <a:pt x="23561" y="22514"/>
                      <a:pt x="23582" y="22514"/>
                    </a:cubicBezTo>
                    <a:cubicBezTo>
                      <a:pt x="23624" y="22577"/>
                      <a:pt x="23665" y="22577"/>
                      <a:pt x="23686" y="22598"/>
                    </a:cubicBezTo>
                    <a:lnTo>
                      <a:pt x="23665" y="22619"/>
                    </a:lnTo>
                    <a:lnTo>
                      <a:pt x="23540" y="22724"/>
                    </a:lnTo>
                    <a:lnTo>
                      <a:pt x="23540" y="22828"/>
                    </a:lnTo>
                    <a:lnTo>
                      <a:pt x="23603" y="22933"/>
                    </a:lnTo>
                    <a:lnTo>
                      <a:pt x="23728" y="22828"/>
                    </a:lnTo>
                    <a:lnTo>
                      <a:pt x="23812" y="22682"/>
                    </a:lnTo>
                    <a:lnTo>
                      <a:pt x="23812" y="22619"/>
                    </a:lnTo>
                    <a:lnTo>
                      <a:pt x="23875" y="22598"/>
                    </a:lnTo>
                    <a:lnTo>
                      <a:pt x="24021" y="22473"/>
                    </a:lnTo>
                    <a:lnTo>
                      <a:pt x="24042" y="22514"/>
                    </a:lnTo>
                    <a:lnTo>
                      <a:pt x="24251" y="22514"/>
                    </a:lnTo>
                    <a:lnTo>
                      <a:pt x="24168" y="22619"/>
                    </a:lnTo>
                    <a:lnTo>
                      <a:pt x="24189" y="22640"/>
                    </a:lnTo>
                    <a:lnTo>
                      <a:pt x="24314" y="22640"/>
                    </a:lnTo>
                    <a:lnTo>
                      <a:pt x="24314" y="22703"/>
                    </a:lnTo>
                    <a:lnTo>
                      <a:pt x="24209" y="22807"/>
                    </a:lnTo>
                    <a:cubicBezTo>
                      <a:pt x="24189" y="22807"/>
                      <a:pt x="24168" y="22828"/>
                      <a:pt x="24147" y="22828"/>
                    </a:cubicBezTo>
                    <a:lnTo>
                      <a:pt x="24168" y="22724"/>
                    </a:lnTo>
                    <a:lnTo>
                      <a:pt x="24105" y="22598"/>
                    </a:lnTo>
                    <a:lnTo>
                      <a:pt x="23979" y="22598"/>
                    </a:lnTo>
                    <a:lnTo>
                      <a:pt x="23979" y="22640"/>
                    </a:lnTo>
                    <a:lnTo>
                      <a:pt x="23875" y="22703"/>
                    </a:lnTo>
                    <a:lnTo>
                      <a:pt x="23833" y="22849"/>
                    </a:lnTo>
                    <a:lnTo>
                      <a:pt x="23833" y="22912"/>
                    </a:lnTo>
                    <a:lnTo>
                      <a:pt x="23728" y="23017"/>
                    </a:lnTo>
                    <a:lnTo>
                      <a:pt x="23749" y="23100"/>
                    </a:lnTo>
                    <a:lnTo>
                      <a:pt x="23937" y="23017"/>
                    </a:lnTo>
                    <a:cubicBezTo>
                      <a:pt x="23937" y="23038"/>
                      <a:pt x="23958" y="23038"/>
                      <a:pt x="23958" y="23038"/>
                    </a:cubicBezTo>
                    <a:lnTo>
                      <a:pt x="23854" y="23121"/>
                    </a:lnTo>
                    <a:lnTo>
                      <a:pt x="23770" y="23247"/>
                    </a:lnTo>
                    <a:lnTo>
                      <a:pt x="23833" y="23310"/>
                    </a:lnTo>
                    <a:lnTo>
                      <a:pt x="24000" y="23163"/>
                    </a:lnTo>
                    <a:lnTo>
                      <a:pt x="24063" y="23100"/>
                    </a:lnTo>
                    <a:cubicBezTo>
                      <a:pt x="24084" y="23121"/>
                      <a:pt x="24105" y="23121"/>
                      <a:pt x="24147" y="23142"/>
                    </a:cubicBezTo>
                    <a:lnTo>
                      <a:pt x="24147" y="23163"/>
                    </a:lnTo>
                    <a:lnTo>
                      <a:pt x="24168" y="23226"/>
                    </a:lnTo>
                    <a:lnTo>
                      <a:pt x="24189" y="23268"/>
                    </a:lnTo>
                    <a:lnTo>
                      <a:pt x="24000" y="23268"/>
                    </a:lnTo>
                    <a:lnTo>
                      <a:pt x="23937" y="23351"/>
                    </a:lnTo>
                    <a:lnTo>
                      <a:pt x="23937" y="23414"/>
                    </a:lnTo>
                    <a:lnTo>
                      <a:pt x="24000" y="23414"/>
                    </a:lnTo>
                    <a:lnTo>
                      <a:pt x="24063" y="23372"/>
                    </a:lnTo>
                    <a:lnTo>
                      <a:pt x="24168" y="23372"/>
                    </a:lnTo>
                    <a:lnTo>
                      <a:pt x="24168" y="23414"/>
                    </a:lnTo>
                    <a:lnTo>
                      <a:pt x="24063" y="23477"/>
                    </a:lnTo>
                    <a:lnTo>
                      <a:pt x="23937" y="23477"/>
                    </a:lnTo>
                    <a:lnTo>
                      <a:pt x="23875" y="23540"/>
                    </a:lnTo>
                    <a:lnTo>
                      <a:pt x="23854" y="23665"/>
                    </a:lnTo>
                    <a:lnTo>
                      <a:pt x="23896" y="23770"/>
                    </a:lnTo>
                    <a:lnTo>
                      <a:pt x="23979" y="23728"/>
                    </a:lnTo>
                    <a:lnTo>
                      <a:pt x="24000" y="23644"/>
                    </a:lnTo>
                    <a:lnTo>
                      <a:pt x="24084" y="23644"/>
                    </a:lnTo>
                    <a:lnTo>
                      <a:pt x="24189" y="23582"/>
                    </a:lnTo>
                    <a:lnTo>
                      <a:pt x="24314" y="23435"/>
                    </a:lnTo>
                    <a:lnTo>
                      <a:pt x="24461" y="23247"/>
                    </a:lnTo>
                    <a:lnTo>
                      <a:pt x="24502" y="23017"/>
                    </a:lnTo>
                    <a:lnTo>
                      <a:pt x="24628" y="22745"/>
                    </a:lnTo>
                    <a:lnTo>
                      <a:pt x="24691" y="22724"/>
                    </a:lnTo>
                    <a:lnTo>
                      <a:pt x="24691" y="22703"/>
                    </a:lnTo>
                    <a:lnTo>
                      <a:pt x="24691" y="22661"/>
                    </a:lnTo>
                    <a:lnTo>
                      <a:pt x="24670" y="22661"/>
                    </a:lnTo>
                    <a:lnTo>
                      <a:pt x="24712" y="22619"/>
                    </a:lnTo>
                    <a:lnTo>
                      <a:pt x="24712" y="22577"/>
                    </a:lnTo>
                    <a:lnTo>
                      <a:pt x="24753" y="22514"/>
                    </a:lnTo>
                    <a:lnTo>
                      <a:pt x="24712" y="22473"/>
                    </a:lnTo>
                    <a:lnTo>
                      <a:pt x="24670" y="22452"/>
                    </a:lnTo>
                    <a:lnTo>
                      <a:pt x="24670" y="22347"/>
                    </a:lnTo>
                    <a:lnTo>
                      <a:pt x="24607" y="22242"/>
                    </a:lnTo>
                    <a:lnTo>
                      <a:pt x="24481" y="22159"/>
                    </a:lnTo>
                    <a:lnTo>
                      <a:pt x="24398" y="22096"/>
                    </a:lnTo>
                    <a:lnTo>
                      <a:pt x="24377" y="22033"/>
                    </a:lnTo>
                    <a:lnTo>
                      <a:pt x="24272" y="21866"/>
                    </a:lnTo>
                    <a:lnTo>
                      <a:pt x="24189" y="21845"/>
                    </a:lnTo>
                    <a:lnTo>
                      <a:pt x="24084" y="21845"/>
                    </a:lnTo>
                    <a:lnTo>
                      <a:pt x="24084" y="21782"/>
                    </a:lnTo>
                    <a:lnTo>
                      <a:pt x="24126" y="21740"/>
                    </a:lnTo>
                    <a:lnTo>
                      <a:pt x="24084" y="21657"/>
                    </a:lnTo>
                    <a:lnTo>
                      <a:pt x="24042" y="21615"/>
                    </a:lnTo>
                    <a:lnTo>
                      <a:pt x="24021" y="21531"/>
                    </a:lnTo>
                    <a:lnTo>
                      <a:pt x="24063" y="21468"/>
                    </a:lnTo>
                    <a:lnTo>
                      <a:pt x="24126" y="21447"/>
                    </a:lnTo>
                    <a:lnTo>
                      <a:pt x="24084" y="21406"/>
                    </a:lnTo>
                    <a:lnTo>
                      <a:pt x="24021" y="21343"/>
                    </a:lnTo>
                    <a:lnTo>
                      <a:pt x="23958" y="21343"/>
                    </a:lnTo>
                    <a:lnTo>
                      <a:pt x="23958" y="21259"/>
                    </a:lnTo>
                    <a:lnTo>
                      <a:pt x="24063" y="21217"/>
                    </a:lnTo>
                    <a:lnTo>
                      <a:pt x="24042" y="20799"/>
                    </a:lnTo>
                    <a:lnTo>
                      <a:pt x="24042" y="20380"/>
                    </a:lnTo>
                    <a:lnTo>
                      <a:pt x="24084" y="20025"/>
                    </a:lnTo>
                    <a:lnTo>
                      <a:pt x="24063" y="19941"/>
                    </a:lnTo>
                    <a:lnTo>
                      <a:pt x="24063" y="19836"/>
                    </a:lnTo>
                    <a:lnTo>
                      <a:pt x="24126" y="19732"/>
                    </a:lnTo>
                    <a:lnTo>
                      <a:pt x="24084" y="19627"/>
                    </a:lnTo>
                    <a:lnTo>
                      <a:pt x="24042" y="19543"/>
                    </a:lnTo>
                    <a:lnTo>
                      <a:pt x="24021" y="19334"/>
                    </a:lnTo>
                    <a:lnTo>
                      <a:pt x="23875" y="19167"/>
                    </a:lnTo>
                    <a:lnTo>
                      <a:pt x="23833" y="18957"/>
                    </a:lnTo>
                    <a:lnTo>
                      <a:pt x="23854" y="18853"/>
                    </a:lnTo>
                    <a:lnTo>
                      <a:pt x="23728" y="18518"/>
                    </a:lnTo>
                    <a:lnTo>
                      <a:pt x="23749" y="18434"/>
                    </a:lnTo>
                    <a:lnTo>
                      <a:pt x="23833" y="18288"/>
                    </a:lnTo>
                    <a:lnTo>
                      <a:pt x="23812" y="18204"/>
                    </a:lnTo>
                    <a:lnTo>
                      <a:pt x="23812" y="18100"/>
                    </a:lnTo>
                    <a:lnTo>
                      <a:pt x="23665" y="17995"/>
                    </a:lnTo>
                    <a:lnTo>
                      <a:pt x="23498" y="17995"/>
                    </a:lnTo>
                    <a:lnTo>
                      <a:pt x="23289" y="18058"/>
                    </a:lnTo>
                    <a:lnTo>
                      <a:pt x="23226" y="18079"/>
                    </a:lnTo>
                    <a:lnTo>
                      <a:pt x="23017" y="18162"/>
                    </a:lnTo>
                    <a:lnTo>
                      <a:pt x="22891" y="18288"/>
                    </a:lnTo>
                    <a:lnTo>
                      <a:pt x="22724" y="18518"/>
                    </a:lnTo>
                    <a:lnTo>
                      <a:pt x="22598" y="18602"/>
                    </a:lnTo>
                    <a:lnTo>
                      <a:pt x="22410" y="18623"/>
                    </a:lnTo>
                    <a:lnTo>
                      <a:pt x="22201" y="18644"/>
                    </a:lnTo>
                    <a:lnTo>
                      <a:pt x="22159" y="18644"/>
                    </a:lnTo>
                    <a:lnTo>
                      <a:pt x="22159" y="18581"/>
                    </a:lnTo>
                    <a:lnTo>
                      <a:pt x="22264" y="18413"/>
                    </a:lnTo>
                    <a:lnTo>
                      <a:pt x="22201" y="18267"/>
                    </a:lnTo>
                    <a:lnTo>
                      <a:pt x="22054" y="17597"/>
                    </a:lnTo>
                    <a:lnTo>
                      <a:pt x="21950" y="17325"/>
                    </a:lnTo>
                    <a:lnTo>
                      <a:pt x="21887" y="17179"/>
                    </a:lnTo>
                    <a:lnTo>
                      <a:pt x="22033" y="16928"/>
                    </a:lnTo>
                    <a:lnTo>
                      <a:pt x="21740" y="16886"/>
                    </a:lnTo>
                    <a:lnTo>
                      <a:pt x="21531" y="17032"/>
                    </a:lnTo>
                    <a:lnTo>
                      <a:pt x="21406" y="16970"/>
                    </a:lnTo>
                    <a:lnTo>
                      <a:pt x="21029" y="16970"/>
                    </a:lnTo>
                    <a:lnTo>
                      <a:pt x="27704" y="4792"/>
                    </a:lnTo>
                    <a:lnTo>
                      <a:pt x="27683" y="4729"/>
                    </a:lnTo>
                    <a:lnTo>
                      <a:pt x="27536" y="4708"/>
                    </a:lnTo>
                    <a:lnTo>
                      <a:pt x="27474" y="4729"/>
                    </a:lnTo>
                    <a:lnTo>
                      <a:pt x="27411" y="4667"/>
                    </a:lnTo>
                    <a:lnTo>
                      <a:pt x="27369" y="4416"/>
                    </a:lnTo>
                    <a:lnTo>
                      <a:pt x="27306" y="4290"/>
                    </a:lnTo>
                    <a:lnTo>
                      <a:pt x="27222" y="4248"/>
                    </a:lnTo>
                    <a:lnTo>
                      <a:pt x="27202" y="4102"/>
                    </a:lnTo>
                    <a:lnTo>
                      <a:pt x="27118" y="3955"/>
                    </a:lnTo>
                    <a:lnTo>
                      <a:pt x="27076" y="3892"/>
                    </a:lnTo>
                    <a:lnTo>
                      <a:pt x="26867" y="3892"/>
                    </a:lnTo>
                    <a:lnTo>
                      <a:pt x="26846" y="3934"/>
                    </a:lnTo>
                    <a:lnTo>
                      <a:pt x="26678" y="3892"/>
                    </a:lnTo>
                    <a:lnTo>
                      <a:pt x="26532" y="3934"/>
                    </a:lnTo>
                    <a:lnTo>
                      <a:pt x="26448" y="3872"/>
                    </a:lnTo>
                    <a:lnTo>
                      <a:pt x="26386" y="3892"/>
                    </a:lnTo>
                    <a:lnTo>
                      <a:pt x="26344" y="3872"/>
                    </a:lnTo>
                    <a:lnTo>
                      <a:pt x="26323" y="3892"/>
                    </a:lnTo>
                    <a:lnTo>
                      <a:pt x="26239" y="3892"/>
                    </a:lnTo>
                    <a:lnTo>
                      <a:pt x="26239" y="3872"/>
                    </a:lnTo>
                    <a:lnTo>
                      <a:pt x="26281" y="3872"/>
                    </a:lnTo>
                    <a:lnTo>
                      <a:pt x="26281" y="3830"/>
                    </a:lnTo>
                    <a:lnTo>
                      <a:pt x="26176" y="3746"/>
                    </a:lnTo>
                    <a:lnTo>
                      <a:pt x="26114" y="3767"/>
                    </a:lnTo>
                    <a:lnTo>
                      <a:pt x="26030" y="3746"/>
                    </a:lnTo>
                    <a:lnTo>
                      <a:pt x="26051" y="3725"/>
                    </a:lnTo>
                    <a:lnTo>
                      <a:pt x="26114" y="3683"/>
                    </a:lnTo>
                    <a:lnTo>
                      <a:pt x="26051" y="3641"/>
                    </a:lnTo>
                    <a:lnTo>
                      <a:pt x="25967" y="3641"/>
                    </a:lnTo>
                    <a:lnTo>
                      <a:pt x="25904" y="3620"/>
                    </a:lnTo>
                    <a:lnTo>
                      <a:pt x="25904" y="3558"/>
                    </a:lnTo>
                    <a:lnTo>
                      <a:pt x="25821" y="3474"/>
                    </a:lnTo>
                    <a:lnTo>
                      <a:pt x="25737" y="3411"/>
                    </a:lnTo>
                    <a:lnTo>
                      <a:pt x="25716" y="3411"/>
                    </a:lnTo>
                    <a:lnTo>
                      <a:pt x="25653" y="3369"/>
                    </a:lnTo>
                    <a:lnTo>
                      <a:pt x="25611" y="3369"/>
                    </a:lnTo>
                    <a:lnTo>
                      <a:pt x="25549" y="3432"/>
                    </a:lnTo>
                    <a:lnTo>
                      <a:pt x="25549" y="3369"/>
                    </a:lnTo>
                    <a:lnTo>
                      <a:pt x="25528" y="3328"/>
                    </a:lnTo>
                    <a:lnTo>
                      <a:pt x="25444" y="3265"/>
                    </a:lnTo>
                    <a:lnTo>
                      <a:pt x="25381" y="3369"/>
                    </a:lnTo>
                    <a:lnTo>
                      <a:pt x="25318" y="3328"/>
                    </a:lnTo>
                    <a:lnTo>
                      <a:pt x="25318" y="3244"/>
                    </a:lnTo>
                    <a:lnTo>
                      <a:pt x="25381" y="3223"/>
                    </a:lnTo>
                    <a:lnTo>
                      <a:pt x="25339" y="3160"/>
                    </a:lnTo>
                    <a:lnTo>
                      <a:pt x="25277" y="3139"/>
                    </a:lnTo>
                    <a:lnTo>
                      <a:pt x="25193" y="3160"/>
                    </a:lnTo>
                    <a:lnTo>
                      <a:pt x="25193" y="3160"/>
                    </a:lnTo>
                    <a:lnTo>
                      <a:pt x="25214" y="3118"/>
                    </a:lnTo>
                    <a:lnTo>
                      <a:pt x="25214" y="3056"/>
                    </a:lnTo>
                    <a:lnTo>
                      <a:pt x="25109" y="3014"/>
                    </a:lnTo>
                    <a:lnTo>
                      <a:pt x="25025" y="2909"/>
                    </a:lnTo>
                    <a:lnTo>
                      <a:pt x="25067" y="2888"/>
                    </a:lnTo>
                    <a:lnTo>
                      <a:pt x="25025" y="2825"/>
                    </a:lnTo>
                    <a:lnTo>
                      <a:pt x="24963" y="2804"/>
                    </a:lnTo>
                    <a:lnTo>
                      <a:pt x="24900" y="2846"/>
                    </a:lnTo>
                    <a:lnTo>
                      <a:pt x="24691" y="3056"/>
                    </a:lnTo>
                    <a:lnTo>
                      <a:pt x="24461" y="3202"/>
                    </a:lnTo>
                    <a:lnTo>
                      <a:pt x="24670" y="3035"/>
                    </a:lnTo>
                    <a:lnTo>
                      <a:pt x="24795" y="2846"/>
                    </a:lnTo>
                    <a:lnTo>
                      <a:pt x="24921" y="2721"/>
                    </a:lnTo>
                    <a:lnTo>
                      <a:pt x="24963" y="2595"/>
                    </a:lnTo>
                    <a:lnTo>
                      <a:pt x="24879" y="2532"/>
                    </a:lnTo>
                    <a:lnTo>
                      <a:pt x="24712" y="2428"/>
                    </a:lnTo>
                    <a:lnTo>
                      <a:pt x="24586" y="2428"/>
                    </a:lnTo>
                    <a:lnTo>
                      <a:pt x="24440" y="2491"/>
                    </a:lnTo>
                    <a:lnTo>
                      <a:pt x="24356" y="2491"/>
                    </a:lnTo>
                    <a:lnTo>
                      <a:pt x="24293" y="2512"/>
                    </a:lnTo>
                    <a:lnTo>
                      <a:pt x="24147" y="2532"/>
                    </a:lnTo>
                    <a:lnTo>
                      <a:pt x="23979" y="2721"/>
                    </a:lnTo>
                    <a:lnTo>
                      <a:pt x="23854" y="2825"/>
                    </a:lnTo>
                    <a:lnTo>
                      <a:pt x="23854" y="2825"/>
                    </a:lnTo>
                    <a:lnTo>
                      <a:pt x="23958" y="2700"/>
                    </a:lnTo>
                    <a:lnTo>
                      <a:pt x="23937" y="2532"/>
                    </a:lnTo>
                    <a:lnTo>
                      <a:pt x="23958" y="2407"/>
                    </a:lnTo>
                    <a:lnTo>
                      <a:pt x="23958" y="2302"/>
                    </a:lnTo>
                    <a:lnTo>
                      <a:pt x="23770" y="2198"/>
                    </a:lnTo>
                    <a:lnTo>
                      <a:pt x="23770" y="2156"/>
                    </a:lnTo>
                    <a:lnTo>
                      <a:pt x="23875" y="2093"/>
                    </a:lnTo>
                    <a:lnTo>
                      <a:pt x="23979" y="2093"/>
                    </a:lnTo>
                    <a:lnTo>
                      <a:pt x="23979" y="2051"/>
                    </a:lnTo>
                    <a:lnTo>
                      <a:pt x="23707" y="1884"/>
                    </a:lnTo>
                    <a:lnTo>
                      <a:pt x="23665" y="1800"/>
                    </a:lnTo>
                    <a:lnTo>
                      <a:pt x="23728" y="1737"/>
                    </a:lnTo>
                    <a:lnTo>
                      <a:pt x="23875" y="1654"/>
                    </a:lnTo>
                    <a:lnTo>
                      <a:pt x="23958" y="1570"/>
                    </a:lnTo>
                    <a:lnTo>
                      <a:pt x="23917" y="1486"/>
                    </a:lnTo>
                    <a:lnTo>
                      <a:pt x="23854" y="1361"/>
                    </a:lnTo>
                    <a:lnTo>
                      <a:pt x="23812" y="1361"/>
                    </a:lnTo>
                    <a:lnTo>
                      <a:pt x="23749" y="1382"/>
                    </a:lnTo>
                    <a:lnTo>
                      <a:pt x="23707" y="1319"/>
                    </a:lnTo>
                    <a:lnTo>
                      <a:pt x="23624" y="1256"/>
                    </a:lnTo>
                    <a:lnTo>
                      <a:pt x="23519" y="1256"/>
                    </a:lnTo>
                    <a:lnTo>
                      <a:pt x="23393" y="1214"/>
                    </a:lnTo>
                    <a:lnTo>
                      <a:pt x="23331" y="1172"/>
                    </a:lnTo>
                    <a:lnTo>
                      <a:pt x="23247" y="1214"/>
                    </a:lnTo>
                    <a:lnTo>
                      <a:pt x="23121" y="1214"/>
                    </a:lnTo>
                    <a:lnTo>
                      <a:pt x="23080" y="1319"/>
                    </a:lnTo>
                    <a:lnTo>
                      <a:pt x="23080" y="1361"/>
                    </a:lnTo>
                    <a:lnTo>
                      <a:pt x="22996" y="1256"/>
                    </a:lnTo>
                    <a:lnTo>
                      <a:pt x="23038" y="1151"/>
                    </a:lnTo>
                    <a:lnTo>
                      <a:pt x="23101" y="1131"/>
                    </a:lnTo>
                    <a:lnTo>
                      <a:pt x="23101" y="1026"/>
                    </a:lnTo>
                    <a:lnTo>
                      <a:pt x="23142" y="942"/>
                    </a:lnTo>
                    <a:lnTo>
                      <a:pt x="23205" y="921"/>
                    </a:lnTo>
                    <a:lnTo>
                      <a:pt x="23205" y="817"/>
                    </a:lnTo>
                    <a:lnTo>
                      <a:pt x="23226" y="712"/>
                    </a:lnTo>
                    <a:lnTo>
                      <a:pt x="23205" y="649"/>
                    </a:lnTo>
                    <a:lnTo>
                      <a:pt x="23184" y="649"/>
                    </a:lnTo>
                    <a:lnTo>
                      <a:pt x="23038" y="796"/>
                    </a:lnTo>
                    <a:lnTo>
                      <a:pt x="23017" y="900"/>
                    </a:lnTo>
                    <a:lnTo>
                      <a:pt x="22996" y="900"/>
                    </a:lnTo>
                    <a:lnTo>
                      <a:pt x="22912" y="838"/>
                    </a:lnTo>
                    <a:lnTo>
                      <a:pt x="22808" y="900"/>
                    </a:lnTo>
                    <a:lnTo>
                      <a:pt x="22787" y="942"/>
                    </a:lnTo>
                    <a:lnTo>
                      <a:pt x="22808" y="1047"/>
                    </a:lnTo>
                    <a:lnTo>
                      <a:pt x="22724" y="1131"/>
                    </a:lnTo>
                    <a:lnTo>
                      <a:pt x="22682" y="1131"/>
                    </a:lnTo>
                    <a:lnTo>
                      <a:pt x="22661" y="1068"/>
                    </a:lnTo>
                    <a:lnTo>
                      <a:pt x="22598" y="1214"/>
                    </a:lnTo>
                    <a:lnTo>
                      <a:pt x="22598" y="1319"/>
                    </a:lnTo>
                    <a:lnTo>
                      <a:pt x="22556" y="1172"/>
                    </a:lnTo>
                    <a:lnTo>
                      <a:pt x="22556" y="1047"/>
                    </a:lnTo>
                    <a:lnTo>
                      <a:pt x="22598" y="942"/>
                    </a:lnTo>
                    <a:lnTo>
                      <a:pt x="22556" y="921"/>
                    </a:lnTo>
                    <a:lnTo>
                      <a:pt x="22473" y="1005"/>
                    </a:lnTo>
                    <a:lnTo>
                      <a:pt x="22452" y="1068"/>
                    </a:lnTo>
                    <a:lnTo>
                      <a:pt x="22368" y="1110"/>
                    </a:lnTo>
                    <a:lnTo>
                      <a:pt x="22410" y="921"/>
                    </a:lnTo>
                    <a:lnTo>
                      <a:pt x="22368" y="817"/>
                    </a:lnTo>
                    <a:lnTo>
                      <a:pt x="22264" y="817"/>
                    </a:lnTo>
                    <a:lnTo>
                      <a:pt x="22284" y="733"/>
                    </a:lnTo>
                    <a:lnTo>
                      <a:pt x="22410" y="628"/>
                    </a:lnTo>
                    <a:lnTo>
                      <a:pt x="22515" y="607"/>
                    </a:lnTo>
                    <a:lnTo>
                      <a:pt x="22661" y="712"/>
                    </a:lnTo>
                    <a:lnTo>
                      <a:pt x="22808" y="628"/>
                    </a:lnTo>
                    <a:lnTo>
                      <a:pt x="22912" y="607"/>
                    </a:lnTo>
                    <a:lnTo>
                      <a:pt x="23017" y="503"/>
                    </a:lnTo>
                    <a:lnTo>
                      <a:pt x="23017" y="440"/>
                    </a:lnTo>
                    <a:lnTo>
                      <a:pt x="23038" y="398"/>
                    </a:lnTo>
                    <a:lnTo>
                      <a:pt x="23017" y="335"/>
                    </a:lnTo>
                    <a:lnTo>
                      <a:pt x="22891" y="294"/>
                    </a:lnTo>
                    <a:lnTo>
                      <a:pt x="22828" y="294"/>
                    </a:lnTo>
                    <a:lnTo>
                      <a:pt x="22828" y="189"/>
                    </a:lnTo>
                    <a:lnTo>
                      <a:pt x="22787" y="126"/>
                    </a:lnTo>
                    <a:lnTo>
                      <a:pt x="22766" y="105"/>
                    </a:lnTo>
                    <a:lnTo>
                      <a:pt x="22787" y="84"/>
                    </a:lnTo>
                    <a:lnTo>
                      <a:pt x="22828" y="63"/>
                    </a:lnTo>
                    <a:lnTo>
                      <a:pt x="22870" y="1"/>
                    </a:lnTo>
                    <a:close/>
                  </a:path>
                </a:pathLst>
              </a:custGeom>
              <a:solidFill>
                <a:srgbClr val="6e94c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6"/>
              <p:cNvSpPr/>
              <p:nvPr/>
            </p:nvSpPr>
            <p:spPr>
              <a:xfrm>
                <a:off x="960480" y="2129400"/>
                <a:ext cx="3071520" cy="1729800"/>
              </a:xfrm>
              <a:custGeom>
                <a:avLst/>
                <a:gdLst/>
                <a:ahLst/>
                <a:rect l="l" t="t" r="r" b="b"/>
                <a:pathLst>
                  <a:path w="32642" h="19251">
                    <a:moveTo>
                      <a:pt x="2846" y="1"/>
                    </a:moveTo>
                    <a:lnTo>
                      <a:pt x="2909" y="210"/>
                    </a:lnTo>
                    <a:lnTo>
                      <a:pt x="3035" y="273"/>
                    </a:lnTo>
                    <a:lnTo>
                      <a:pt x="2993" y="356"/>
                    </a:lnTo>
                    <a:lnTo>
                      <a:pt x="2909" y="440"/>
                    </a:lnTo>
                    <a:lnTo>
                      <a:pt x="2930" y="545"/>
                    </a:lnTo>
                    <a:lnTo>
                      <a:pt x="2993" y="586"/>
                    </a:lnTo>
                    <a:lnTo>
                      <a:pt x="2972" y="649"/>
                    </a:lnTo>
                    <a:lnTo>
                      <a:pt x="2909" y="733"/>
                    </a:lnTo>
                    <a:lnTo>
                      <a:pt x="2951" y="775"/>
                    </a:lnTo>
                    <a:lnTo>
                      <a:pt x="2951" y="858"/>
                    </a:lnTo>
                    <a:lnTo>
                      <a:pt x="2993" y="900"/>
                    </a:lnTo>
                    <a:lnTo>
                      <a:pt x="2909" y="1047"/>
                    </a:lnTo>
                    <a:lnTo>
                      <a:pt x="2825" y="1089"/>
                    </a:lnTo>
                    <a:lnTo>
                      <a:pt x="2763" y="1256"/>
                    </a:lnTo>
                    <a:lnTo>
                      <a:pt x="2721" y="1298"/>
                    </a:lnTo>
                    <a:lnTo>
                      <a:pt x="2721" y="1423"/>
                    </a:lnTo>
                    <a:lnTo>
                      <a:pt x="2637" y="1486"/>
                    </a:lnTo>
                    <a:lnTo>
                      <a:pt x="2616" y="1591"/>
                    </a:lnTo>
                    <a:lnTo>
                      <a:pt x="2470" y="1674"/>
                    </a:lnTo>
                    <a:lnTo>
                      <a:pt x="2386" y="1633"/>
                    </a:lnTo>
                    <a:lnTo>
                      <a:pt x="2344" y="1570"/>
                    </a:lnTo>
                    <a:lnTo>
                      <a:pt x="2428" y="1465"/>
                    </a:lnTo>
                    <a:lnTo>
                      <a:pt x="2449" y="1507"/>
                    </a:lnTo>
                    <a:lnTo>
                      <a:pt x="2532" y="1465"/>
                    </a:lnTo>
                    <a:lnTo>
                      <a:pt x="2553" y="1528"/>
                    </a:lnTo>
                    <a:lnTo>
                      <a:pt x="2595" y="1486"/>
                    </a:lnTo>
                    <a:lnTo>
                      <a:pt x="2595" y="1361"/>
                    </a:lnTo>
                    <a:lnTo>
                      <a:pt x="2658" y="1214"/>
                    </a:lnTo>
                    <a:lnTo>
                      <a:pt x="2742" y="1151"/>
                    </a:lnTo>
                    <a:lnTo>
                      <a:pt x="2742" y="1047"/>
                    </a:lnTo>
                    <a:lnTo>
                      <a:pt x="2700" y="1068"/>
                    </a:lnTo>
                    <a:lnTo>
                      <a:pt x="2553" y="1172"/>
                    </a:lnTo>
                    <a:lnTo>
                      <a:pt x="2512" y="1214"/>
                    </a:lnTo>
                    <a:lnTo>
                      <a:pt x="2428" y="1214"/>
                    </a:lnTo>
                    <a:lnTo>
                      <a:pt x="2428" y="1172"/>
                    </a:lnTo>
                    <a:lnTo>
                      <a:pt x="2532" y="1068"/>
                    </a:lnTo>
                    <a:lnTo>
                      <a:pt x="2658" y="1005"/>
                    </a:lnTo>
                    <a:lnTo>
                      <a:pt x="2700" y="963"/>
                    </a:lnTo>
                    <a:lnTo>
                      <a:pt x="2658" y="879"/>
                    </a:lnTo>
                    <a:lnTo>
                      <a:pt x="2616" y="879"/>
                    </a:lnTo>
                    <a:lnTo>
                      <a:pt x="2532" y="900"/>
                    </a:lnTo>
                    <a:lnTo>
                      <a:pt x="2470" y="796"/>
                    </a:lnTo>
                    <a:lnTo>
                      <a:pt x="2407" y="754"/>
                    </a:lnTo>
                    <a:lnTo>
                      <a:pt x="2135" y="754"/>
                    </a:lnTo>
                    <a:lnTo>
                      <a:pt x="2009" y="649"/>
                    </a:lnTo>
                    <a:lnTo>
                      <a:pt x="1716" y="419"/>
                    </a:lnTo>
                    <a:lnTo>
                      <a:pt x="1696" y="440"/>
                    </a:lnTo>
                    <a:lnTo>
                      <a:pt x="1675" y="545"/>
                    </a:lnTo>
                    <a:lnTo>
                      <a:pt x="1591" y="754"/>
                    </a:lnTo>
                    <a:lnTo>
                      <a:pt x="1591" y="858"/>
                    </a:lnTo>
                    <a:lnTo>
                      <a:pt x="1654" y="1068"/>
                    </a:lnTo>
                    <a:lnTo>
                      <a:pt x="1591" y="1382"/>
                    </a:lnTo>
                    <a:lnTo>
                      <a:pt x="1612" y="1507"/>
                    </a:lnTo>
                    <a:lnTo>
                      <a:pt x="1591" y="1674"/>
                    </a:lnTo>
                    <a:lnTo>
                      <a:pt x="1612" y="1737"/>
                    </a:lnTo>
                    <a:lnTo>
                      <a:pt x="1675" y="1737"/>
                    </a:lnTo>
                    <a:lnTo>
                      <a:pt x="1696" y="1800"/>
                    </a:lnTo>
                    <a:lnTo>
                      <a:pt x="1654" y="1884"/>
                    </a:lnTo>
                    <a:lnTo>
                      <a:pt x="1591" y="1884"/>
                    </a:lnTo>
                    <a:lnTo>
                      <a:pt x="1570" y="1946"/>
                    </a:lnTo>
                    <a:lnTo>
                      <a:pt x="1591" y="2009"/>
                    </a:lnTo>
                    <a:lnTo>
                      <a:pt x="1696" y="2030"/>
                    </a:lnTo>
                    <a:lnTo>
                      <a:pt x="1654" y="2135"/>
                    </a:lnTo>
                    <a:lnTo>
                      <a:pt x="1654" y="2239"/>
                    </a:lnTo>
                    <a:lnTo>
                      <a:pt x="1591" y="2323"/>
                    </a:lnTo>
                    <a:lnTo>
                      <a:pt x="1549" y="2302"/>
                    </a:lnTo>
                    <a:lnTo>
                      <a:pt x="1507" y="2344"/>
                    </a:lnTo>
                    <a:lnTo>
                      <a:pt x="1507" y="2428"/>
                    </a:lnTo>
                    <a:lnTo>
                      <a:pt x="1675" y="2449"/>
                    </a:lnTo>
                    <a:lnTo>
                      <a:pt x="1821" y="2470"/>
                    </a:lnTo>
                    <a:lnTo>
                      <a:pt x="1926" y="2553"/>
                    </a:lnTo>
                    <a:lnTo>
                      <a:pt x="2072" y="2553"/>
                    </a:lnTo>
                    <a:lnTo>
                      <a:pt x="2114" y="2637"/>
                    </a:lnTo>
                    <a:lnTo>
                      <a:pt x="2135" y="2783"/>
                    </a:lnTo>
                    <a:lnTo>
                      <a:pt x="2093" y="2658"/>
                    </a:lnTo>
                    <a:lnTo>
                      <a:pt x="1988" y="2574"/>
                    </a:lnTo>
                    <a:lnTo>
                      <a:pt x="1905" y="2616"/>
                    </a:lnTo>
                    <a:lnTo>
                      <a:pt x="1821" y="2553"/>
                    </a:lnTo>
                    <a:lnTo>
                      <a:pt x="1612" y="2532"/>
                    </a:lnTo>
                    <a:lnTo>
                      <a:pt x="1570" y="2470"/>
                    </a:lnTo>
                    <a:lnTo>
                      <a:pt x="1507" y="2511"/>
                    </a:lnTo>
                    <a:lnTo>
                      <a:pt x="1507" y="2616"/>
                    </a:lnTo>
                    <a:lnTo>
                      <a:pt x="1403" y="2763"/>
                    </a:lnTo>
                    <a:lnTo>
                      <a:pt x="1403" y="2846"/>
                    </a:lnTo>
                    <a:lnTo>
                      <a:pt x="1403" y="2930"/>
                    </a:lnTo>
                    <a:lnTo>
                      <a:pt x="1340" y="3076"/>
                    </a:lnTo>
                    <a:lnTo>
                      <a:pt x="1277" y="3202"/>
                    </a:lnTo>
                    <a:lnTo>
                      <a:pt x="1131" y="3558"/>
                    </a:lnTo>
                    <a:lnTo>
                      <a:pt x="1089" y="3809"/>
                    </a:lnTo>
                    <a:lnTo>
                      <a:pt x="942" y="4102"/>
                    </a:lnTo>
                    <a:lnTo>
                      <a:pt x="921" y="4415"/>
                    </a:lnTo>
                    <a:lnTo>
                      <a:pt x="838" y="4541"/>
                    </a:lnTo>
                    <a:lnTo>
                      <a:pt x="733" y="4667"/>
                    </a:lnTo>
                    <a:lnTo>
                      <a:pt x="649" y="4855"/>
                    </a:lnTo>
                    <a:lnTo>
                      <a:pt x="608" y="4939"/>
                    </a:lnTo>
                    <a:lnTo>
                      <a:pt x="566" y="5043"/>
                    </a:lnTo>
                    <a:lnTo>
                      <a:pt x="419" y="5231"/>
                    </a:lnTo>
                    <a:lnTo>
                      <a:pt x="356" y="5336"/>
                    </a:lnTo>
                    <a:lnTo>
                      <a:pt x="398" y="5566"/>
                    </a:lnTo>
                    <a:lnTo>
                      <a:pt x="336" y="5776"/>
                    </a:lnTo>
                    <a:lnTo>
                      <a:pt x="336" y="5922"/>
                    </a:lnTo>
                    <a:lnTo>
                      <a:pt x="419" y="6027"/>
                    </a:lnTo>
                    <a:lnTo>
                      <a:pt x="356" y="6110"/>
                    </a:lnTo>
                    <a:lnTo>
                      <a:pt x="336" y="6194"/>
                    </a:lnTo>
                    <a:lnTo>
                      <a:pt x="398" y="6340"/>
                    </a:lnTo>
                    <a:lnTo>
                      <a:pt x="356" y="6592"/>
                    </a:lnTo>
                    <a:lnTo>
                      <a:pt x="315" y="6717"/>
                    </a:lnTo>
                    <a:lnTo>
                      <a:pt x="231" y="6759"/>
                    </a:lnTo>
                    <a:lnTo>
                      <a:pt x="252" y="6843"/>
                    </a:lnTo>
                    <a:lnTo>
                      <a:pt x="294" y="6864"/>
                    </a:lnTo>
                    <a:lnTo>
                      <a:pt x="231" y="7031"/>
                    </a:lnTo>
                    <a:lnTo>
                      <a:pt x="84" y="7136"/>
                    </a:lnTo>
                    <a:lnTo>
                      <a:pt x="1" y="7261"/>
                    </a:lnTo>
                    <a:lnTo>
                      <a:pt x="1" y="7387"/>
                    </a:lnTo>
                    <a:lnTo>
                      <a:pt x="105" y="7554"/>
                    </a:lnTo>
                    <a:lnTo>
                      <a:pt x="210" y="7763"/>
                    </a:lnTo>
                    <a:lnTo>
                      <a:pt x="210" y="7993"/>
                    </a:lnTo>
                    <a:lnTo>
                      <a:pt x="189" y="8119"/>
                    </a:lnTo>
                    <a:lnTo>
                      <a:pt x="126" y="8203"/>
                    </a:lnTo>
                    <a:lnTo>
                      <a:pt x="126" y="8286"/>
                    </a:lnTo>
                    <a:lnTo>
                      <a:pt x="147" y="8370"/>
                    </a:lnTo>
                    <a:lnTo>
                      <a:pt x="189" y="8496"/>
                    </a:lnTo>
                    <a:lnTo>
                      <a:pt x="126" y="8579"/>
                    </a:lnTo>
                    <a:lnTo>
                      <a:pt x="105" y="8642"/>
                    </a:lnTo>
                    <a:lnTo>
                      <a:pt x="126" y="8726"/>
                    </a:lnTo>
                    <a:lnTo>
                      <a:pt x="356" y="9102"/>
                    </a:lnTo>
                    <a:lnTo>
                      <a:pt x="398" y="9207"/>
                    </a:lnTo>
                    <a:lnTo>
                      <a:pt x="356" y="9270"/>
                    </a:lnTo>
                    <a:lnTo>
                      <a:pt x="398" y="9353"/>
                    </a:lnTo>
                    <a:lnTo>
                      <a:pt x="524" y="9479"/>
                    </a:lnTo>
                    <a:lnTo>
                      <a:pt x="545" y="9542"/>
                    </a:lnTo>
                    <a:lnTo>
                      <a:pt x="628" y="9542"/>
                    </a:lnTo>
                    <a:lnTo>
                      <a:pt x="628" y="9437"/>
                    </a:lnTo>
                    <a:lnTo>
                      <a:pt x="628" y="9312"/>
                    </a:lnTo>
                    <a:lnTo>
                      <a:pt x="712" y="9333"/>
                    </a:lnTo>
                    <a:lnTo>
                      <a:pt x="733" y="9312"/>
                    </a:lnTo>
                    <a:lnTo>
                      <a:pt x="733" y="9353"/>
                    </a:lnTo>
                    <a:lnTo>
                      <a:pt x="838" y="9353"/>
                    </a:lnTo>
                    <a:lnTo>
                      <a:pt x="859" y="9416"/>
                    </a:lnTo>
                    <a:lnTo>
                      <a:pt x="984" y="9437"/>
                    </a:lnTo>
                    <a:lnTo>
                      <a:pt x="880" y="9437"/>
                    </a:lnTo>
                    <a:lnTo>
                      <a:pt x="817" y="9479"/>
                    </a:lnTo>
                    <a:lnTo>
                      <a:pt x="754" y="9437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754" y="9542"/>
                    </a:lnTo>
                    <a:lnTo>
                      <a:pt x="754" y="9688"/>
                    </a:lnTo>
                    <a:lnTo>
                      <a:pt x="817" y="9793"/>
                    </a:lnTo>
                    <a:lnTo>
                      <a:pt x="838" y="9835"/>
                    </a:lnTo>
                    <a:lnTo>
                      <a:pt x="733" y="9793"/>
                    </a:lnTo>
                    <a:lnTo>
                      <a:pt x="670" y="9688"/>
                    </a:lnTo>
                    <a:lnTo>
                      <a:pt x="649" y="9646"/>
                    </a:lnTo>
                    <a:lnTo>
                      <a:pt x="608" y="9688"/>
                    </a:lnTo>
                    <a:lnTo>
                      <a:pt x="608" y="9772"/>
                    </a:lnTo>
                    <a:lnTo>
                      <a:pt x="545" y="9835"/>
                    </a:lnTo>
                    <a:lnTo>
                      <a:pt x="566" y="9877"/>
                    </a:lnTo>
                    <a:lnTo>
                      <a:pt x="545" y="9981"/>
                    </a:lnTo>
                    <a:lnTo>
                      <a:pt x="545" y="10086"/>
                    </a:lnTo>
                    <a:lnTo>
                      <a:pt x="608" y="10107"/>
                    </a:lnTo>
                    <a:lnTo>
                      <a:pt x="628" y="10211"/>
                    </a:lnTo>
                    <a:lnTo>
                      <a:pt x="733" y="10274"/>
                    </a:lnTo>
                    <a:lnTo>
                      <a:pt x="775" y="10358"/>
                    </a:lnTo>
                    <a:lnTo>
                      <a:pt x="775" y="10421"/>
                    </a:lnTo>
                    <a:lnTo>
                      <a:pt x="712" y="10504"/>
                    </a:lnTo>
                    <a:lnTo>
                      <a:pt x="649" y="10504"/>
                    </a:lnTo>
                    <a:lnTo>
                      <a:pt x="649" y="10567"/>
                    </a:lnTo>
                    <a:lnTo>
                      <a:pt x="670" y="10672"/>
                    </a:lnTo>
                    <a:lnTo>
                      <a:pt x="670" y="10797"/>
                    </a:lnTo>
                    <a:lnTo>
                      <a:pt x="712" y="10839"/>
                    </a:lnTo>
                    <a:lnTo>
                      <a:pt x="775" y="10923"/>
                    </a:lnTo>
                    <a:lnTo>
                      <a:pt x="817" y="11111"/>
                    </a:lnTo>
                    <a:lnTo>
                      <a:pt x="942" y="11362"/>
                    </a:lnTo>
                    <a:lnTo>
                      <a:pt x="1026" y="11509"/>
                    </a:lnTo>
                    <a:lnTo>
                      <a:pt x="1068" y="11530"/>
                    </a:lnTo>
                    <a:lnTo>
                      <a:pt x="1047" y="11571"/>
                    </a:lnTo>
                    <a:lnTo>
                      <a:pt x="1047" y="11613"/>
                    </a:lnTo>
                    <a:lnTo>
                      <a:pt x="1152" y="11718"/>
                    </a:lnTo>
                    <a:lnTo>
                      <a:pt x="1172" y="11843"/>
                    </a:lnTo>
                    <a:lnTo>
                      <a:pt x="1152" y="11990"/>
                    </a:lnTo>
                    <a:lnTo>
                      <a:pt x="1131" y="12094"/>
                    </a:lnTo>
                    <a:lnTo>
                      <a:pt x="1089" y="12136"/>
                    </a:lnTo>
                    <a:lnTo>
                      <a:pt x="1131" y="12199"/>
                    </a:lnTo>
                    <a:lnTo>
                      <a:pt x="1172" y="12262"/>
                    </a:lnTo>
                    <a:lnTo>
                      <a:pt x="1382" y="12262"/>
                    </a:lnTo>
                    <a:lnTo>
                      <a:pt x="1486" y="12283"/>
                    </a:lnTo>
                    <a:lnTo>
                      <a:pt x="1591" y="12346"/>
                    </a:lnTo>
                    <a:lnTo>
                      <a:pt x="1675" y="12366"/>
                    </a:lnTo>
                    <a:lnTo>
                      <a:pt x="1821" y="12366"/>
                    </a:lnTo>
                    <a:lnTo>
                      <a:pt x="1884" y="12450"/>
                    </a:lnTo>
                    <a:lnTo>
                      <a:pt x="1884" y="12555"/>
                    </a:lnTo>
                    <a:lnTo>
                      <a:pt x="2030" y="12618"/>
                    </a:lnTo>
                    <a:lnTo>
                      <a:pt x="2135" y="12618"/>
                    </a:lnTo>
                    <a:lnTo>
                      <a:pt x="2281" y="12680"/>
                    </a:lnTo>
                    <a:lnTo>
                      <a:pt x="2302" y="12722"/>
                    </a:lnTo>
                    <a:lnTo>
                      <a:pt x="2302" y="12827"/>
                    </a:lnTo>
                    <a:lnTo>
                      <a:pt x="2344" y="12869"/>
                    </a:lnTo>
                    <a:lnTo>
                      <a:pt x="2407" y="12827"/>
                    </a:lnTo>
                    <a:lnTo>
                      <a:pt x="2470" y="12827"/>
                    </a:lnTo>
                    <a:lnTo>
                      <a:pt x="2616" y="12973"/>
                    </a:lnTo>
                    <a:lnTo>
                      <a:pt x="2805" y="13245"/>
                    </a:lnTo>
                    <a:lnTo>
                      <a:pt x="2825" y="13434"/>
                    </a:lnTo>
                    <a:lnTo>
                      <a:pt x="2805" y="13559"/>
                    </a:lnTo>
                    <a:lnTo>
                      <a:pt x="2805" y="13664"/>
                    </a:lnTo>
                    <a:lnTo>
                      <a:pt x="4185" y="13643"/>
                    </a:lnTo>
                    <a:lnTo>
                      <a:pt x="4206" y="13706"/>
                    </a:lnTo>
                    <a:lnTo>
                      <a:pt x="4206" y="13747"/>
                    </a:lnTo>
                    <a:lnTo>
                      <a:pt x="6131" y="14647"/>
                    </a:lnTo>
                    <a:lnTo>
                      <a:pt x="7784" y="14689"/>
                    </a:lnTo>
                    <a:lnTo>
                      <a:pt x="7826" y="14480"/>
                    </a:lnTo>
                    <a:lnTo>
                      <a:pt x="8747" y="14501"/>
                    </a:lnTo>
                    <a:lnTo>
                      <a:pt x="8872" y="14584"/>
                    </a:lnTo>
                    <a:lnTo>
                      <a:pt x="8935" y="14710"/>
                    </a:lnTo>
                    <a:lnTo>
                      <a:pt x="8998" y="14773"/>
                    </a:lnTo>
                    <a:lnTo>
                      <a:pt x="9019" y="14815"/>
                    </a:lnTo>
                    <a:lnTo>
                      <a:pt x="9082" y="14815"/>
                    </a:lnTo>
                    <a:lnTo>
                      <a:pt x="9123" y="14898"/>
                    </a:lnTo>
                    <a:lnTo>
                      <a:pt x="9103" y="14961"/>
                    </a:lnTo>
                    <a:lnTo>
                      <a:pt x="9207" y="14982"/>
                    </a:lnTo>
                    <a:lnTo>
                      <a:pt x="9270" y="15066"/>
                    </a:lnTo>
                    <a:lnTo>
                      <a:pt x="9270" y="15107"/>
                    </a:lnTo>
                    <a:lnTo>
                      <a:pt x="9228" y="15170"/>
                    </a:lnTo>
                    <a:lnTo>
                      <a:pt x="9312" y="15191"/>
                    </a:lnTo>
                    <a:lnTo>
                      <a:pt x="9395" y="15233"/>
                    </a:lnTo>
                    <a:lnTo>
                      <a:pt x="9437" y="15317"/>
                    </a:lnTo>
                    <a:lnTo>
                      <a:pt x="9458" y="15442"/>
                    </a:lnTo>
                    <a:lnTo>
                      <a:pt x="9500" y="15484"/>
                    </a:lnTo>
                    <a:lnTo>
                      <a:pt x="9521" y="15505"/>
                    </a:lnTo>
                    <a:lnTo>
                      <a:pt x="9542" y="15526"/>
                    </a:lnTo>
                    <a:lnTo>
                      <a:pt x="9626" y="15610"/>
                    </a:lnTo>
                    <a:lnTo>
                      <a:pt x="9626" y="15693"/>
                    </a:lnTo>
                    <a:lnTo>
                      <a:pt x="9605" y="15714"/>
                    </a:lnTo>
                    <a:lnTo>
                      <a:pt x="9521" y="15735"/>
                    </a:lnTo>
                    <a:lnTo>
                      <a:pt x="9521" y="15756"/>
                    </a:lnTo>
                    <a:lnTo>
                      <a:pt x="9626" y="15903"/>
                    </a:lnTo>
                    <a:lnTo>
                      <a:pt x="9709" y="15965"/>
                    </a:lnTo>
                    <a:lnTo>
                      <a:pt x="9730" y="16070"/>
                    </a:lnTo>
                    <a:lnTo>
                      <a:pt x="9730" y="16112"/>
                    </a:lnTo>
                    <a:lnTo>
                      <a:pt x="9751" y="16112"/>
                    </a:lnTo>
                    <a:lnTo>
                      <a:pt x="9793" y="16133"/>
                    </a:lnTo>
                    <a:lnTo>
                      <a:pt x="9835" y="16133"/>
                    </a:lnTo>
                    <a:lnTo>
                      <a:pt x="9877" y="16154"/>
                    </a:lnTo>
                    <a:lnTo>
                      <a:pt x="9919" y="16216"/>
                    </a:lnTo>
                    <a:lnTo>
                      <a:pt x="9919" y="16237"/>
                    </a:lnTo>
                    <a:lnTo>
                      <a:pt x="9960" y="16279"/>
                    </a:lnTo>
                    <a:lnTo>
                      <a:pt x="10023" y="16279"/>
                    </a:lnTo>
                    <a:lnTo>
                      <a:pt x="10149" y="16342"/>
                    </a:lnTo>
                    <a:lnTo>
                      <a:pt x="10170" y="16384"/>
                    </a:lnTo>
                    <a:lnTo>
                      <a:pt x="10253" y="16426"/>
                    </a:lnTo>
                    <a:lnTo>
                      <a:pt x="10379" y="16467"/>
                    </a:lnTo>
                    <a:lnTo>
                      <a:pt x="10400" y="16530"/>
                    </a:lnTo>
                    <a:lnTo>
                      <a:pt x="10463" y="16530"/>
                    </a:lnTo>
                    <a:lnTo>
                      <a:pt x="10504" y="16488"/>
                    </a:lnTo>
                    <a:lnTo>
                      <a:pt x="10504" y="16467"/>
                    </a:lnTo>
                    <a:lnTo>
                      <a:pt x="10609" y="16384"/>
                    </a:lnTo>
                    <a:lnTo>
                      <a:pt x="10672" y="16384"/>
                    </a:lnTo>
                    <a:lnTo>
                      <a:pt x="10672" y="16342"/>
                    </a:lnTo>
                    <a:lnTo>
                      <a:pt x="10672" y="16321"/>
                    </a:lnTo>
                    <a:lnTo>
                      <a:pt x="10714" y="16237"/>
                    </a:lnTo>
                    <a:lnTo>
                      <a:pt x="10797" y="16070"/>
                    </a:lnTo>
                    <a:lnTo>
                      <a:pt x="10839" y="16028"/>
                    </a:lnTo>
                    <a:lnTo>
                      <a:pt x="10923" y="16007"/>
                    </a:lnTo>
                    <a:lnTo>
                      <a:pt x="10965" y="16007"/>
                    </a:lnTo>
                    <a:lnTo>
                      <a:pt x="10986" y="16028"/>
                    </a:lnTo>
                    <a:lnTo>
                      <a:pt x="11027" y="16028"/>
                    </a:lnTo>
                    <a:lnTo>
                      <a:pt x="11069" y="15944"/>
                    </a:lnTo>
                    <a:lnTo>
                      <a:pt x="11174" y="15944"/>
                    </a:lnTo>
                    <a:lnTo>
                      <a:pt x="11279" y="15965"/>
                    </a:lnTo>
                    <a:lnTo>
                      <a:pt x="11383" y="15944"/>
                    </a:lnTo>
                    <a:lnTo>
                      <a:pt x="11404" y="15965"/>
                    </a:lnTo>
                    <a:lnTo>
                      <a:pt x="11425" y="16007"/>
                    </a:lnTo>
                    <a:lnTo>
                      <a:pt x="11509" y="16007"/>
                    </a:lnTo>
                    <a:lnTo>
                      <a:pt x="11592" y="16028"/>
                    </a:lnTo>
                    <a:lnTo>
                      <a:pt x="11634" y="16133"/>
                    </a:lnTo>
                    <a:lnTo>
                      <a:pt x="11739" y="16216"/>
                    </a:lnTo>
                    <a:lnTo>
                      <a:pt x="11844" y="16363"/>
                    </a:lnTo>
                    <a:lnTo>
                      <a:pt x="11864" y="16467"/>
                    </a:lnTo>
                    <a:lnTo>
                      <a:pt x="11927" y="16530"/>
                    </a:lnTo>
                    <a:lnTo>
                      <a:pt x="11927" y="16593"/>
                    </a:lnTo>
                    <a:lnTo>
                      <a:pt x="11927" y="16760"/>
                    </a:lnTo>
                    <a:lnTo>
                      <a:pt x="12011" y="16781"/>
                    </a:lnTo>
                    <a:lnTo>
                      <a:pt x="12032" y="16865"/>
                    </a:lnTo>
                    <a:lnTo>
                      <a:pt x="12116" y="17074"/>
                    </a:lnTo>
                    <a:lnTo>
                      <a:pt x="12157" y="17095"/>
                    </a:lnTo>
                    <a:lnTo>
                      <a:pt x="12178" y="17179"/>
                    </a:lnTo>
                    <a:lnTo>
                      <a:pt x="12262" y="17221"/>
                    </a:lnTo>
                    <a:lnTo>
                      <a:pt x="12283" y="17325"/>
                    </a:lnTo>
                    <a:lnTo>
                      <a:pt x="12346" y="17430"/>
                    </a:lnTo>
                    <a:lnTo>
                      <a:pt x="12450" y="17514"/>
                    </a:lnTo>
                    <a:lnTo>
                      <a:pt x="12429" y="17618"/>
                    </a:lnTo>
                    <a:lnTo>
                      <a:pt x="12429" y="17723"/>
                    </a:lnTo>
                    <a:lnTo>
                      <a:pt x="12429" y="17786"/>
                    </a:lnTo>
                    <a:lnTo>
                      <a:pt x="12429" y="17807"/>
                    </a:lnTo>
                    <a:lnTo>
                      <a:pt x="12555" y="18141"/>
                    </a:lnTo>
                    <a:lnTo>
                      <a:pt x="12534" y="18309"/>
                    </a:lnTo>
                    <a:lnTo>
                      <a:pt x="12576" y="18351"/>
                    </a:lnTo>
                    <a:lnTo>
                      <a:pt x="12597" y="18351"/>
                    </a:lnTo>
                    <a:lnTo>
                      <a:pt x="12660" y="18372"/>
                    </a:lnTo>
                    <a:lnTo>
                      <a:pt x="12743" y="18372"/>
                    </a:lnTo>
                    <a:lnTo>
                      <a:pt x="12806" y="18413"/>
                    </a:lnTo>
                    <a:lnTo>
                      <a:pt x="12911" y="18518"/>
                    </a:lnTo>
                    <a:lnTo>
                      <a:pt x="13099" y="18560"/>
                    </a:lnTo>
                    <a:lnTo>
                      <a:pt x="13204" y="18644"/>
                    </a:lnTo>
                    <a:lnTo>
                      <a:pt x="13308" y="18644"/>
                    </a:lnTo>
                    <a:lnTo>
                      <a:pt x="13329" y="18727"/>
                    </a:lnTo>
                    <a:lnTo>
                      <a:pt x="13392" y="18748"/>
                    </a:lnTo>
                    <a:lnTo>
                      <a:pt x="13476" y="18581"/>
                    </a:lnTo>
                    <a:lnTo>
                      <a:pt x="13496" y="18455"/>
                    </a:lnTo>
                    <a:lnTo>
                      <a:pt x="13476" y="18372"/>
                    </a:lnTo>
                    <a:lnTo>
                      <a:pt x="13476" y="18120"/>
                    </a:lnTo>
                    <a:lnTo>
                      <a:pt x="13413" y="18037"/>
                    </a:lnTo>
                    <a:lnTo>
                      <a:pt x="13496" y="17911"/>
                    </a:lnTo>
                    <a:lnTo>
                      <a:pt x="13538" y="17723"/>
                    </a:lnTo>
                    <a:lnTo>
                      <a:pt x="13622" y="17618"/>
                    </a:lnTo>
                    <a:lnTo>
                      <a:pt x="13580" y="17409"/>
                    </a:lnTo>
                    <a:lnTo>
                      <a:pt x="13685" y="17367"/>
                    </a:lnTo>
                    <a:lnTo>
                      <a:pt x="13789" y="17284"/>
                    </a:lnTo>
                    <a:lnTo>
                      <a:pt x="13727" y="17200"/>
                    </a:lnTo>
                    <a:lnTo>
                      <a:pt x="13831" y="17074"/>
                    </a:lnTo>
                    <a:lnTo>
                      <a:pt x="13894" y="17095"/>
                    </a:lnTo>
                    <a:lnTo>
                      <a:pt x="13999" y="17053"/>
                    </a:lnTo>
                    <a:lnTo>
                      <a:pt x="13957" y="16907"/>
                    </a:lnTo>
                    <a:lnTo>
                      <a:pt x="13957" y="16907"/>
                    </a:lnTo>
                    <a:lnTo>
                      <a:pt x="14040" y="16970"/>
                    </a:lnTo>
                    <a:lnTo>
                      <a:pt x="14145" y="16907"/>
                    </a:lnTo>
                    <a:lnTo>
                      <a:pt x="14103" y="16865"/>
                    </a:lnTo>
                    <a:lnTo>
                      <a:pt x="14208" y="16781"/>
                    </a:lnTo>
                    <a:lnTo>
                      <a:pt x="14250" y="16802"/>
                    </a:lnTo>
                    <a:lnTo>
                      <a:pt x="14312" y="16781"/>
                    </a:lnTo>
                    <a:lnTo>
                      <a:pt x="14375" y="16865"/>
                    </a:lnTo>
                    <a:lnTo>
                      <a:pt x="14271" y="16949"/>
                    </a:lnTo>
                    <a:lnTo>
                      <a:pt x="14354" y="16949"/>
                    </a:lnTo>
                    <a:lnTo>
                      <a:pt x="14459" y="16844"/>
                    </a:lnTo>
                    <a:lnTo>
                      <a:pt x="14543" y="16844"/>
                    </a:lnTo>
                    <a:lnTo>
                      <a:pt x="14794" y="16739"/>
                    </a:lnTo>
                    <a:lnTo>
                      <a:pt x="14982" y="16551"/>
                    </a:lnTo>
                    <a:lnTo>
                      <a:pt x="15066" y="16551"/>
                    </a:lnTo>
                    <a:lnTo>
                      <a:pt x="15108" y="16488"/>
                    </a:lnTo>
                    <a:lnTo>
                      <a:pt x="15087" y="16384"/>
                    </a:lnTo>
                    <a:lnTo>
                      <a:pt x="15108" y="16258"/>
                    </a:lnTo>
                    <a:lnTo>
                      <a:pt x="15045" y="16112"/>
                    </a:lnTo>
                    <a:lnTo>
                      <a:pt x="15087" y="16175"/>
                    </a:lnTo>
                    <a:lnTo>
                      <a:pt x="15170" y="16175"/>
                    </a:lnTo>
                    <a:lnTo>
                      <a:pt x="15275" y="16070"/>
                    </a:lnTo>
                    <a:lnTo>
                      <a:pt x="15275" y="16028"/>
                    </a:lnTo>
                    <a:lnTo>
                      <a:pt x="15317" y="16133"/>
                    </a:lnTo>
                    <a:lnTo>
                      <a:pt x="15254" y="16237"/>
                    </a:lnTo>
                    <a:lnTo>
                      <a:pt x="15275" y="16321"/>
                    </a:lnTo>
                    <a:lnTo>
                      <a:pt x="15275" y="16426"/>
                    </a:lnTo>
                    <a:lnTo>
                      <a:pt x="15401" y="16384"/>
                    </a:lnTo>
                    <a:lnTo>
                      <a:pt x="15484" y="16258"/>
                    </a:lnTo>
                    <a:lnTo>
                      <a:pt x="15568" y="16258"/>
                    </a:lnTo>
                    <a:lnTo>
                      <a:pt x="15631" y="16216"/>
                    </a:lnTo>
                    <a:lnTo>
                      <a:pt x="15840" y="16154"/>
                    </a:lnTo>
                    <a:lnTo>
                      <a:pt x="16007" y="16154"/>
                    </a:lnTo>
                    <a:lnTo>
                      <a:pt x="16258" y="16237"/>
                    </a:lnTo>
                    <a:lnTo>
                      <a:pt x="16321" y="16279"/>
                    </a:lnTo>
                    <a:lnTo>
                      <a:pt x="16635" y="16321"/>
                    </a:lnTo>
                    <a:lnTo>
                      <a:pt x="16740" y="16279"/>
                    </a:lnTo>
                    <a:lnTo>
                      <a:pt x="16740" y="16237"/>
                    </a:lnTo>
                    <a:lnTo>
                      <a:pt x="16740" y="16154"/>
                    </a:lnTo>
                    <a:lnTo>
                      <a:pt x="16844" y="16133"/>
                    </a:lnTo>
                    <a:lnTo>
                      <a:pt x="16928" y="16154"/>
                    </a:lnTo>
                    <a:lnTo>
                      <a:pt x="16865" y="16216"/>
                    </a:lnTo>
                    <a:lnTo>
                      <a:pt x="16928" y="16237"/>
                    </a:lnTo>
                    <a:lnTo>
                      <a:pt x="16991" y="16216"/>
                    </a:lnTo>
                    <a:lnTo>
                      <a:pt x="17053" y="16258"/>
                    </a:lnTo>
                    <a:lnTo>
                      <a:pt x="17053" y="16342"/>
                    </a:lnTo>
                    <a:lnTo>
                      <a:pt x="17074" y="16384"/>
                    </a:lnTo>
                    <a:lnTo>
                      <a:pt x="17200" y="16363"/>
                    </a:lnTo>
                    <a:lnTo>
                      <a:pt x="17242" y="16426"/>
                    </a:lnTo>
                    <a:lnTo>
                      <a:pt x="17158" y="16488"/>
                    </a:lnTo>
                    <a:lnTo>
                      <a:pt x="17095" y="16551"/>
                    </a:lnTo>
                    <a:lnTo>
                      <a:pt x="17179" y="16572"/>
                    </a:lnTo>
                    <a:lnTo>
                      <a:pt x="17263" y="16551"/>
                    </a:lnTo>
                    <a:lnTo>
                      <a:pt x="17346" y="16593"/>
                    </a:lnTo>
                    <a:lnTo>
                      <a:pt x="17493" y="16656"/>
                    </a:lnTo>
                    <a:lnTo>
                      <a:pt x="17556" y="16572"/>
                    </a:lnTo>
                    <a:lnTo>
                      <a:pt x="17618" y="16530"/>
                    </a:lnTo>
                    <a:lnTo>
                      <a:pt x="17723" y="16593"/>
                    </a:lnTo>
                    <a:lnTo>
                      <a:pt x="17786" y="16656"/>
                    </a:lnTo>
                    <a:lnTo>
                      <a:pt x="17870" y="16635"/>
                    </a:lnTo>
                    <a:lnTo>
                      <a:pt x="17870" y="16467"/>
                    </a:lnTo>
                    <a:lnTo>
                      <a:pt x="17807" y="16363"/>
                    </a:lnTo>
                    <a:lnTo>
                      <a:pt x="17911" y="16363"/>
                    </a:lnTo>
                    <a:lnTo>
                      <a:pt x="18016" y="16488"/>
                    </a:lnTo>
                    <a:lnTo>
                      <a:pt x="18100" y="16530"/>
                    </a:lnTo>
                    <a:lnTo>
                      <a:pt x="18142" y="16593"/>
                    </a:lnTo>
                    <a:lnTo>
                      <a:pt x="18204" y="16593"/>
                    </a:lnTo>
                    <a:lnTo>
                      <a:pt x="18288" y="16635"/>
                    </a:lnTo>
                    <a:lnTo>
                      <a:pt x="18288" y="16760"/>
                    </a:lnTo>
                    <a:lnTo>
                      <a:pt x="18309" y="16677"/>
                    </a:lnTo>
                    <a:lnTo>
                      <a:pt x="18414" y="16656"/>
                    </a:lnTo>
                    <a:lnTo>
                      <a:pt x="18414" y="16635"/>
                    </a:lnTo>
                    <a:lnTo>
                      <a:pt x="18288" y="16530"/>
                    </a:lnTo>
                    <a:lnTo>
                      <a:pt x="18100" y="16447"/>
                    </a:lnTo>
                    <a:lnTo>
                      <a:pt x="18037" y="16363"/>
                    </a:lnTo>
                    <a:lnTo>
                      <a:pt x="18037" y="16258"/>
                    </a:lnTo>
                    <a:lnTo>
                      <a:pt x="18225" y="16175"/>
                    </a:lnTo>
                    <a:lnTo>
                      <a:pt x="18288" y="16154"/>
                    </a:lnTo>
                    <a:lnTo>
                      <a:pt x="18183" y="16112"/>
                    </a:lnTo>
                    <a:lnTo>
                      <a:pt x="18121" y="16049"/>
                    </a:lnTo>
                    <a:lnTo>
                      <a:pt x="18100" y="16049"/>
                    </a:lnTo>
                    <a:lnTo>
                      <a:pt x="18016" y="16112"/>
                    </a:lnTo>
                    <a:lnTo>
                      <a:pt x="17932" y="16154"/>
                    </a:lnTo>
                    <a:lnTo>
                      <a:pt x="17932" y="16070"/>
                    </a:lnTo>
                    <a:lnTo>
                      <a:pt x="18037" y="15944"/>
                    </a:lnTo>
                    <a:lnTo>
                      <a:pt x="18246" y="15861"/>
                    </a:lnTo>
                    <a:lnTo>
                      <a:pt x="18330" y="15798"/>
                    </a:lnTo>
                    <a:lnTo>
                      <a:pt x="18665" y="15735"/>
                    </a:lnTo>
                    <a:lnTo>
                      <a:pt x="18811" y="15756"/>
                    </a:lnTo>
                    <a:lnTo>
                      <a:pt x="18874" y="15735"/>
                    </a:lnTo>
                    <a:lnTo>
                      <a:pt x="18958" y="15735"/>
                    </a:lnTo>
                    <a:lnTo>
                      <a:pt x="19020" y="15651"/>
                    </a:lnTo>
                    <a:lnTo>
                      <a:pt x="19062" y="15547"/>
                    </a:lnTo>
                    <a:lnTo>
                      <a:pt x="19146" y="15547"/>
                    </a:lnTo>
                    <a:lnTo>
                      <a:pt x="19125" y="15631"/>
                    </a:lnTo>
                    <a:lnTo>
                      <a:pt x="19125" y="15714"/>
                    </a:lnTo>
                    <a:lnTo>
                      <a:pt x="19250" y="15819"/>
                    </a:lnTo>
                    <a:lnTo>
                      <a:pt x="19334" y="15756"/>
                    </a:lnTo>
                    <a:lnTo>
                      <a:pt x="19481" y="15756"/>
                    </a:lnTo>
                    <a:lnTo>
                      <a:pt x="19585" y="15735"/>
                    </a:lnTo>
                    <a:lnTo>
                      <a:pt x="19648" y="15798"/>
                    </a:lnTo>
                    <a:lnTo>
                      <a:pt x="19815" y="15756"/>
                    </a:lnTo>
                    <a:lnTo>
                      <a:pt x="19878" y="15798"/>
                    </a:lnTo>
                    <a:lnTo>
                      <a:pt x="20004" y="15714"/>
                    </a:lnTo>
                    <a:lnTo>
                      <a:pt x="20108" y="15714"/>
                    </a:lnTo>
                    <a:lnTo>
                      <a:pt x="20129" y="15735"/>
                    </a:lnTo>
                    <a:lnTo>
                      <a:pt x="20087" y="15756"/>
                    </a:lnTo>
                    <a:lnTo>
                      <a:pt x="19962" y="15756"/>
                    </a:lnTo>
                    <a:lnTo>
                      <a:pt x="19920" y="15798"/>
                    </a:lnTo>
                    <a:lnTo>
                      <a:pt x="20087" y="15819"/>
                    </a:lnTo>
                    <a:lnTo>
                      <a:pt x="20213" y="15819"/>
                    </a:lnTo>
                    <a:lnTo>
                      <a:pt x="20318" y="15903"/>
                    </a:lnTo>
                    <a:lnTo>
                      <a:pt x="20401" y="15944"/>
                    </a:lnTo>
                    <a:lnTo>
                      <a:pt x="20338" y="15861"/>
                    </a:lnTo>
                    <a:lnTo>
                      <a:pt x="20338" y="15819"/>
                    </a:lnTo>
                    <a:lnTo>
                      <a:pt x="20401" y="15819"/>
                    </a:lnTo>
                    <a:lnTo>
                      <a:pt x="20422" y="15861"/>
                    </a:lnTo>
                    <a:lnTo>
                      <a:pt x="20527" y="15944"/>
                    </a:lnTo>
                    <a:lnTo>
                      <a:pt x="20506" y="16007"/>
                    </a:lnTo>
                    <a:lnTo>
                      <a:pt x="20443" y="15944"/>
                    </a:lnTo>
                    <a:lnTo>
                      <a:pt x="20422" y="15965"/>
                    </a:lnTo>
                    <a:lnTo>
                      <a:pt x="20548" y="16049"/>
                    </a:lnTo>
                    <a:lnTo>
                      <a:pt x="20610" y="16133"/>
                    </a:lnTo>
                    <a:lnTo>
                      <a:pt x="20652" y="16175"/>
                    </a:lnTo>
                    <a:lnTo>
                      <a:pt x="20631" y="16216"/>
                    </a:lnTo>
                    <a:lnTo>
                      <a:pt x="20610" y="16154"/>
                    </a:lnTo>
                    <a:lnTo>
                      <a:pt x="20590" y="16216"/>
                    </a:lnTo>
                    <a:lnTo>
                      <a:pt x="20610" y="16258"/>
                    </a:lnTo>
                    <a:lnTo>
                      <a:pt x="20799" y="16237"/>
                    </a:lnTo>
                    <a:lnTo>
                      <a:pt x="20903" y="16216"/>
                    </a:lnTo>
                    <a:lnTo>
                      <a:pt x="21029" y="16070"/>
                    </a:lnTo>
                    <a:lnTo>
                      <a:pt x="21113" y="16070"/>
                    </a:lnTo>
                    <a:lnTo>
                      <a:pt x="21113" y="16049"/>
                    </a:lnTo>
                    <a:lnTo>
                      <a:pt x="21175" y="15965"/>
                    </a:lnTo>
                    <a:lnTo>
                      <a:pt x="21280" y="15965"/>
                    </a:lnTo>
                    <a:lnTo>
                      <a:pt x="21364" y="16007"/>
                    </a:lnTo>
                    <a:lnTo>
                      <a:pt x="21489" y="16049"/>
                    </a:lnTo>
                    <a:lnTo>
                      <a:pt x="21552" y="16258"/>
                    </a:lnTo>
                    <a:lnTo>
                      <a:pt x="21636" y="16321"/>
                    </a:lnTo>
                    <a:lnTo>
                      <a:pt x="21657" y="16321"/>
                    </a:lnTo>
                    <a:lnTo>
                      <a:pt x="21678" y="16447"/>
                    </a:lnTo>
                    <a:lnTo>
                      <a:pt x="21761" y="16488"/>
                    </a:lnTo>
                    <a:lnTo>
                      <a:pt x="21803" y="16488"/>
                    </a:lnTo>
                    <a:lnTo>
                      <a:pt x="21803" y="16551"/>
                    </a:lnTo>
                    <a:lnTo>
                      <a:pt x="21866" y="16635"/>
                    </a:lnTo>
                    <a:lnTo>
                      <a:pt x="21950" y="16656"/>
                    </a:lnTo>
                    <a:lnTo>
                      <a:pt x="22012" y="16781"/>
                    </a:lnTo>
                    <a:lnTo>
                      <a:pt x="21991" y="16907"/>
                    </a:lnTo>
                    <a:lnTo>
                      <a:pt x="21908" y="17179"/>
                    </a:lnTo>
                    <a:lnTo>
                      <a:pt x="21803" y="17409"/>
                    </a:lnTo>
                    <a:lnTo>
                      <a:pt x="21803" y="17493"/>
                    </a:lnTo>
                    <a:lnTo>
                      <a:pt x="21887" y="17597"/>
                    </a:lnTo>
                    <a:lnTo>
                      <a:pt x="21908" y="17576"/>
                    </a:lnTo>
                    <a:lnTo>
                      <a:pt x="21971" y="17493"/>
                    </a:lnTo>
                    <a:lnTo>
                      <a:pt x="21971" y="17430"/>
                    </a:lnTo>
                    <a:lnTo>
                      <a:pt x="21991" y="17388"/>
                    </a:lnTo>
                    <a:lnTo>
                      <a:pt x="22075" y="17430"/>
                    </a:lnTo>
                    <a:lnTo>
                      <a:pt x="22096" y="17535"/>
                    </a:lnTo>
                    <a:lnTo>
                      <a:pt x="21950" y="17744"/>
                    </a:lnTo>
                    <a:lnTo>
                      <a:pt x="21971" y="17807"/>
                    </a:lnTo>
                    <a:lnTo>
                      <a:pt x="21991" y="17911"/>
                    </a:lnTo>
                    <a:lnTo>
                      <a:pt x="22054" y="18016"/>
                    </a:lnTo>
                    <a:lnTo>
                      <a:pt x="22075" y="18058"/>
                    </a:lnTo>
                    <a:lnTo>
                      <a:pt x="22117" y="18037"/>
                    </a:lnTo>
                    <a:lnTo>
                      <a:pt x="22159" y="18141"/>
                    </a:lnTo>
                    <a:lnTo>
                      <a:pt x="22201" y="18100"/>
                    </a:lnTo>
                    <a:lnTo>
                      <a:pt x="22201" y="18058"/>
                    </a:lnTo>
                    <a:lnTo>
                      <a:pt x="22222" y="18100"/>
                    </a:lnTo>
                    <a:lnTo>
                      <a:pt x="22368" y="18058"/>
                    </a:lnTo>
                    <a:lnTo>
                      <a:pt x="22368" y="18058"/>
                    </a:lnTo>
                    <a:lnTo>
                      <a:pt x="22263" y="18141"/>
                    </a:lnTo>
                    <a:lnTo>
                      <a:pt x="22222" y="18246"/>
                    </a:lnTo>
                    <a:lnTo>
                      <a:pt x="22201" y="18309"/>
                    </a:lnTo>
                    <a:lnTo>
                      <a:pt x="22201" y="18351"/>
                    </a:lnTo>
                    <a:lnTo>
                      <a:pt x="22368" y="18455"/>
                    </a:lnTo>
                    <a:lnTo>
                      <a:pt x="22368" y="18581"/>
                    </a:lnTo>
                    <a:lnTo>
                      <a:pt x="22368" y="18748"/>
                    </a:lnTo>
                    <a:lnTo>
                      <a:pt x="22410" y="18769"/>
                    </a:lnTo>
                    <a:lnTo>
                      <a:pt x="22494" y="18769"/>
                    </a:lnTo>
                    <a:lnTo>
                      <a:pt x="22535" y="18853"/>
                    </a:lnTo>
                    <a:lnTo>
                      <a:pt x="22515" y="18957"/>
                    </a:lnTo>
                    <a:lnTo>
                      <a:pt x="22682" y="19062"/>
                    </a:lnTo>
                    <a:lnTo>
                      <a:pt x="22598" y="19083"/>
                    </a:lnTo>
                    <a:lnTo>
                      <a:pt x="22724" y="19146"/>
                    </a:lnTo>
                    <a:lnTo>
                      <a:pt x="22787" y="19188"/>
                    </a:lnTo>
                    <a:lnTo>
                      <a:pt x="22891" y="19250"/>
                    </a:lnTo>
                    <a:lnTo>
                      <a:pt x="22996" y="19188"/>
                    </a:lnTo>
                    <a:lnTo>
                      <a:pt x="23100" y="19167"/>
                    </a:lnTo>
                    <a:lnTo>
                      <a:pt x="23100" y="18999"/>
                    </a:lnTo>
                    <a:lnTo>
                      <a:pt x="23163" y="18895"/>
                    </a:lnTo>
                    <a:lnTo>
                      <a:pt x="23226" y="18769"/>
                    </a:lnTo>
                    <a:lnTo>
                      <a:pt x="23331" y="18560"/>
                    </a:lnTo>
                    <a:lnTo>
                      <a:pt x="23310" y="18455"/>
                    </a:lnTo>
                    <a:lnTo>
                      <a:pt x="23351" y="18413"/>
                    </a:lnTo>
                    <a:lnTo>
                      <a:pt x="23351" y="18225"/>
                    </a:lnTo>
                    <a:lnTo>
                      <a:pt x="23331" y="18162"/>
                    </a:lnTo>
                    <a:lnTo>
                      <a:pt x="23414" y="18120"/>
                    </a:lnTo>
                    <a:lnTo>
                      <a:pt x="23351" y="17932"/>
                    </a:lnTo>
                    <a:lnTo>
                      <a:pt x="23247" y="17848"/>
                    </a:lnTo>
                    <a:lnTo>
                      <a:pt x="23205" y="17493"/>
                    </a:lnTo>
                    <a:lnTo>
                      <a:pt x="23142" y="17430"/>
                    </a:lnTo>
                    <a:lnTo>
                      <a:pt x="23163" y="17263"/>
                    </a:lnTo>
                    <a:lnTo>
                      <a:pt x="23205" y="17116"/>
                    </a:lnTo>
                    <a:lnTo>
                      <a:pt x="23163" y="17011"/>
                    </a:lnTo>
                    <a:lnTo>
                      <a:pt x="23100" y="16907"/>
                    </a:lnTo>
                    <a:lnTo>
                      <a:pt x="23038" y="16656"/>
                    </a:lnTo>
                    <a:lnTo>
                      <a:pt x="22996" y="16551"/>
                    </a:lnTo>
                    <a:lnTo>
                      <a:pt x="22954" y="16279"/>
                    </a:lnTo>
                    <a:lnTo>
                      <a:pt x="22912" y="16133"/>
                    </a:lnTo>
                    <a:lnTo>
                      <a:pt x="22933" y="15903"/>
                    </a:lnTo>
                    <a:lnTo>
                      <a:pt x="22912" y="15714"/>
                    </a:lnTo>
                    <a:lnTo>
                      <a:pt x="22933" y="15379"/>
                    </a:lnTo>
                    <a:lnTo>
                      <a:pt x="22933" y="15170"/>
                    </a:lnTo>
                    <a:lnTo>
                      <a:pt x="23038" y="15003"/>
                    </a:lnTo>
                    <a:lnTo>
                      <a:pt x="23121" y="14856"/>
                    </a:lnTo>
                    <a:lnTo>
                      <a:pt x="23226" y="14815"/>
                    </a:lnTo>
                    <a:lnTo>
                      <a:pt x="23268" y="14752"/>
                    </a:lnTo>
                    <a:lnTo>
                      <a:pt x="23331" y="14752"/>
                    </a:lnTo>
                    <a:lnTo>
                      <a:pt x="23414" y="14605"/>
                    </a:lnTo>
                    <a:lnTo>
                      <a:pt x="23414" y="14543"/>
                    </a:lnTo>
                    <a:lnTo>
                      <a:pt x="23372" y="14501"/>
                    </a:lnTo>
                    <a:lnTo>
                      <a:pt x="23414" y="14480"/>
                    </a:lnTo>
                    <a:lnTo>
                      <a:pt x="23540" y="14480"/>
                    </a:lnTo>
                    <a:lnTo>
                      <a:pt x="23561" y="14396"/>
                    </a:lnTo>
                    <a:lnTo>
                      <a:pt x="23665" y="14396"/>
                    </a:lnTo>
                    <a:lnTo>
                      <a:pt x="23686" y="14354"/>
                    </a:lnTo>
                    <a:lnTo>
                      <a:pt x="23875" y="14333"/>
                    </a:lnTo>
                    <a:lnTo>
                      <a:pt x="23937" y="14250"/>
                    </a:lnTo>
                    <a:lnTo>
                      <a:pt x="24063" y="14250"/>
                    </a:lnTo>
                    <a:lnTo>
                      <a:pt x="24084" y="14187"/>
                    </a:lnTo>
                    <a:lnTo>
                      <a:pt x="24168" y="14187"/>
                    </a:lnTo>
                    <a:lnTo>
                      <a:pt x="24209" y="14229"/>
                    </a:lnTo>
                    <a:lnTo>
                      <a:pt x="24314" y="14082"/>
                    </a:lnTo>
                    <a:lnTo>
                      <a:pt x="24314" y="14040"/>
                    </a:lnTo>
                    <a:lnTo>
                      <a:pt x="24377" y="14040"/>
                    </a:lnTo>
                    <a:lnTo>
                      <a:pt x="24481" y="13957"/>
                    </a:lnTo>
                    <a:lnTo>
                      <a:pt x="24481" y="13873"/>
                    </a:lnTo>
                    <a:lnTo>
                      <a:pt x="24691" y="13601"/>
                    </a:lnTo>
                    <a:lnTo>
                      <a:pt x="24795" y="13496"/>
                    </a:lnTo>
                    <a:lnTo>
                      <a:pt x="24984" y="13496"/>
                    </a:lnTo>
                    <a:lnTo>
                      <a:pt x="25025" y="13517"/>
                    </a:lnTo>
                    <a:lnTo>
                      <a:pt x="25088" y="13517"/>
                    </a:lnTo>
                    <a:lnTo>
                      <a:pt x="25193" y="13329"/>
                    </a:lnTo>
                    <a:lnTo>
                      <a:pt x="25465" y="13099"/>
                    </a:lnTo>
                    <a:lnTo>
                      <a:pt x="25737" y="12931"/>
                    </a:lnTo>
                    <a:lnTo>
                      <a:pt x="25862" y="12910"/>
                    </a:lnTo>
                    <a:lnTo>
                      <a:pt x="25925" y="12890"/>
                    </a:lnTo>
                    <a:lnTo>
                      <a:pt x="25988" y="12890"/>
                    </a:lnTo>
                    <a:lnTo>
                      <a:pt x="25988" y="12910"/>
                    </a:lnTo>
                    <a:lnTo>
                      <a:pt x="26092" y="12910"/>
                    </a:lnTo>
                    <a:lnTo>
                      <a:pt x="26197" y="12785"/>
                    </a:lnTo>
                    <a:lnTo>
                      <a:pt x="26155" y="12785"/>
                    </a:lnTo>
                    <a:lnTo>
                      <a:pt x="26134" y="12722"/>
                    </a:lnTo>
                    <a:lnTo>
                      <a:pt x="26030" y="12827"/>
                    </a:lnTo>
                    <a:lnTo>
                      <a:pt x="25883" y="12806"/>
                    </a:lnTo>
                    <a:lnTo>
                      <a:pt x="25820" y="12722"/>
                    </a:lnTo>
                    <a:lnTo>
                      <a:pt x="25925" y="12785"/>
                    </a:lnTo>
                    <a:lnTo>
                      <a:pt x="26051" y="12701"/>
                    </a:lnTo>
                    <a:lnTo>
                      <a:pt x="26030" y="12680"/>
                    </a:lnTo>
                    <a:lnTo>
                      <a:pt x="26092" y="12618"/>
                    </a:lnTo>
                    <a:lnTo>
                      <a:pt x="26051" y="12555"/>
                    </a:lnTo>
                    <a:lnTo>
                      <a:pt x="25925" y="12513"/>
                    </a:lnTo>
                    <a:lnTo>
                      <a:pt x="25862" y="12471"/>
                    </a:lnTo>
                    <a:lnTo>
                      <a:pt x="25946" y="12471"/>
                    </a:lnTo>
                    <a:lnTo>
                      <a:pt x="26030" y="12492"/>
                    </a:lnTo>
                    <a:lnTo>
                      <a:pt x="26092" y="12471"/>
                    </a:lnTo>
                    <a:lnTo>
                      <a:pt x="26092" y="12387"/>
                    </a:lnTo>
                    <a:lnTo>
                      <a:pt x="26155" y="12513"/>
                    </a:lnTo>
                    <a:lnTo>
                      <a:pt x="26239" y="12492"/>
                    </a:lnTo>
                    <a:lnTo>
                      <a:pt x="26302" y="12555"/>
                    </a:lnTo>
                    <a:lnTo>
                      <a:pt x="26364" y="12513"/>
                    </a:lnTo>
                    <a:lnTo>
                      <a:pt x="26385" y="12408"/>
                    </a:lnTo>
                    <a:lnTo>
                      <a:pt x="26511" y="12304"/>
                    </a:lnTo>
                    <a:lnTo>
                      <a:pt x="26553" y="12304"/>
                    </a:lnTo>
                    <a:lnTo>
                      <a:pt x="26574" y="12199"/>
                    </a:lnTo>
                    <a:lnTo>
                      <a:pt x="26553" y="12094"/>
                    </a:lnTo>
                    <a:lnTo>
                      <a:pt x="26511" y="12094"/>
                    </a:lnTo>
                    <a:lnTo>
                      <a:pt x="26448" y="12241"/>
                    </a:lnTo>
                    <a:lnTo>
                      <a:pt x="26448" y="12283"/>
                    </a:lnTo>
                    <a:lnTo>
                      <a:pt x="26385" y="12262"/>
                    </a:lnTo>
                    <a:lnTo>
                      <a:pt x="26364" y="12094"/>
                    </a:lnTo>
                    <a:lnTo>
                      <a:pt x="26344" y="12074"/>
                    </a:lnTo>
                    <a:lnTo>
                      <a:pt x="26092" y="12094"/>
                    </a:lnTo>
                    <a:lnTo>
                      <a:pt x="25967" y="12157"/>
                    </a:lnTo>
                    <a:lnTo>
                      <a:pt x="25988" y="12074"/>
                    </a:lnTo>
                    <a:lnTo>
                      <a:pt x="25988" y="11927"/>
                    </a:lnTo>
                    <a:lnTo>
                      <a:pt x="26051" y="11885"/>
                    </a:lnTo>
                    <a:lnTo>
                      <a:pt x="26092" y="11990"/>
                    </a:lnTo>
                    <a:lnTo>
                      <a:pt x="26176" y="12032"/>
                    </a:lnTo>
                    <a:lnTo>
                      <a:pt x="26239" y="11969"/>
                    </a:lnTo>
                    <a:lnTo>
                      <a:pt x="26385" y="11948"/>
                    </a:lnTo>
                    <a:lnTo>
                      <a:pt x="26406" y="11885"/>
                    </a:lnTo>
                    <a:lnTo>
                      <a:pt x="26490" y="11885"/>
                    </a:lnTo>
                    <a:lnTo>
                      <a:pt x="26511" y="11843"/>
                    </a:lnTo>
                    <a:lnTo>
                      <a:pt x="26490" y="11718"/>
                    </a:lnTo>
                    <a:lnTo>
                      <a:pt x="26448" y="11655"/>
                    </a:lnTo>
                    <a:lnTo>
                      <a:pt x="26469" y="11613"/>
                    </a:lnTo>
                    <a:lnTo>
                      <a:pt x="26511" y="11634"/>
                    </a:lnTo>
                    <a:lnTo>
                      <a:pt x="26574" y="11530"/>
                    </a:lnTo>
                    <a:lnTo>
                      <a:pt x="26511" y="11425"/>
                    </a:lnTo>
                    <a:lnTo>
                      <a:pt x="26469" y="11362"/>
                    </a:lnTo>
                    <a:lnTo>
                      <a:pt x="26385" y="11404"/>
                    </a:lnTo>
                    <a:lnTo>
                      <a:pt x="26302" y="11362"/>
                    </a:lnTo>
                    <a:lnTo>
                      <a:pt x="26260" y="11237"/>
                    </a:lnTo>
                    <a:lnTo>
                      <a:pt x="26176" y="11237"/>
                    </a:lnTo>
                    <a:lnTo>
                      <a:pt x="26092" y="11195"/>
                    </a:lnTo>
                    <a:lnTo>
                      <a:pt x="26030" y="11111"/>
                    </a:lnTo>
                    <a:lnTo>
                      <a:pt x="26030" y="11111"/>
                    </a:lnTo>
                    <a:lnTo>
                      <a:pt x="26092" y="11153"/>
                    </a:lnTo>
                    <a:lnTo>
                      <a:pt x="26260" y="11153"/>
                    </a:lnTo>
                    <a:lnTo>
                      <a:pt x="26302" y="11257"/>
                    </a:lnTo>
                    <a:lnTo>
                      <a:pt x="26385" y="11299"/>
                    </a:lnTo>
                    <a:lnTo>
                      <a:pt x="26406" y="11216"/>
                    </a:lnTo>
                    <a:lnTo>
                      <a:pt x="26281" y="11090"/>
                    </a:lnTo>
                    <a:lnTo>
                      <a:pt x="26385" y="11111"/>
                    </a:lnTo>
                    <a:lnTo>
                      <a:pt x="26406" y="11048"/>
                    </a:lnTo>
                    <a:lnTo>
                      <a:pt x="26448" y="11027"/>
                    </a:lnTo>
                    <a:lnTo>
                      <a:pt x="26406" y="10944"/>
                    </a:lnTo>
                    <a:lnTo>
                      <a:pt x="26281" y="10881"/>
                    </a:lnTo>
                    <a:lnTo>
                      <a:pt x="26239" y="10713"/>
                    </a:lnTo>
                    <a:lnTo>
                      <a:pt x="26281" y="10734"/>
                    </a:lnTo>
                    <a:lnTo>
                      <a:pt x="26344" y="10839"/>
                    </a:lnTo>
                    <a:lnTo>
                      <a:pt x="26406" y="10839"/>
                    </a:lnTo>
                    <a:lnTo>
                      <a:pt x="26448" y="10734"/>
                    </a:lnTo>
                    <a:lnTo>
                      <a:pt x="26448" y="10630"/>
                    </a:lnTo>
                    <a:lnTo>
                      <a:pt x="26344" y="10588"/>
                    </a:lnTo>
                    <a:lnTo>
                      <a:pt x="26197" y="10421"/>
                    </a:lnTo>
                    <a:lnTo>
                      <a:pt x="26092" y="10379"/>
                    </a:lnTo>
                    <a:lnTo>
                      <a:pt x="26030" y="10274"/>
                    </a:lnTo>
                    <a:lnTo>
                      <a:pt x="25946" y="10253"/>
                    </a:lnTo>
                    <a:lnTo>
                      <a:pt x="25946" y="10149"/>
                    </a:lnTo>
                    <a:lnTo>
                      <a:pt x="26030" y="10044"/>
                    </a:lnTo>
                    <a:lnTo>
                      <a:pt x="25967" y="10149"/>
                    </a:lnTo>
                    <a:lnTo>
                      <a:pt x="25988" y="10190"/>
                    </a:lnTo>
                    <a:lnTo>
                      <a:pt x="26051" y="10211"/>
                    </a:lnTo>
                    <a:lnTo>
                      <a:pt x="26134" y="10316"/>
                    </a:lnTo>
                    <a:lnTo>
                      <a:pt x="26239" y="10358"/>
                    </a:lnTo>
                    <a:lnTo>
                      <a:pt x="26364" y="10504"/>
                    </a:lnTo>
                    <a:lnTo>
                      <a:pt x="26385" y="10504"/>
                    </a:lnTo>
                    <a:lnTo>
                      <a:pt x="26406" y="10274"/>
                    </a:lnTo>
                    <a:lnTo>
                      <a:pt x="26406" y="10169"/>
                    </a:lnTo>
                    <a:lnTo>
                      <a:pt x="26406" y="10086"/>
                    </a:lnTo>
                    <a:lnTo>
                      <a:pt x="26385" y="10044"/>
                    </a:lnTo>
                    <a:lnTo>
                      <a:pt x="26406" y="9856"/>
                    </a:lnTo>
                    <a:lnTo>
                      <a:pt x="26448" y="9793"/>
                    </a:lnTo>
                    <a:lnTo>
                      <a:pt x="26409" y="9728"/>
                    </a:lnTo>
                    <a:lnTo>
                      <a:pt x="26409" y="9728"/>
                    </a:lnTo>
                    <a:lnTo>
                      <a:pt x="26490" y="9667"/>
                    </a:lnTo>
                    <a:lnTo>
                      <a:pt x="26616" y="9563"/>
                    </a:lnTo>
                    <a:lnTo>
                      <a:pt x="26657" y="9458"/>
                    </a:lnTo>
                    <a:lnTo>
                      <a:pt x="26657" y="9437"/>
                    </a:lnTo>
                    <a:lnTo>
                      <a:pt x="26678" y="9458"/>
                    </a:lnTo>
                    <a:lnTo>
                      <a:pt x="26657" y="9584"/>
                    </a:lnTo>
                    <a:lnTo>
                      <a:pt x="26678" y="9625"/>
                    </a:lnTo>
                    <a:lnTo>
                      <a:pt x="26574" y="9667"/>
                    </a:lnTo>
                    <a:lnTo>
                      <a:pt x="26511" y="9793"/>
                    </a:lnTo>
                    <a:lnTo>
                      <a:pt x="26595" y="9960"/>
                    </a:lnTo>
                    <a:lnTo>
                      <a:pt x="26574" y="10107"/>
                    </a:lnTo>
                    <a:lnTo>
                      <a:pt x="26490" y="10253"/>
                    </a:lnTo>
                    <a:lnTo>
                      <a:pt x="26490" y="10358"/>
                    </a:lnTo>
                    <a:lnTo>
                      <a:pt x="26595" y="10462"/>
                    </a:lnTo>
                    <a:lnTo>
                      <a:pt x="26616" y="10400"/>
                    </a:lnTo>
                    <a:lnTo>
                      <a:pt x="26657" y="10462"/>
                    </a:lnTo>
                    <a:lnTo>
                      <a:pt x="26699" y="10462"/>
                    </a:lnTo>
                    <a:lnTo>
                      <a:pt x="26699" y="10483"/>
                    </a:lnTo>
                    <a:lnTo>
                      <a:pt x="26678" y="10525"/>
                    </a:lnTo>
                    <a:lnTo>
                      <a:pt x="26699" y="10609"/>
                    </a:lnTo>
                    <a:lnTo>
                      <a:pt x="26825" y="10609"/>
                    </a:lnTo>
                    <a:lnTo>
                      <a:pt x="26762" y="10672"/>
                    </a:lnTo>
                    <a:lnTo>
                      <a:pt x="26762" y="10693"/>
                    </a:lnTo>
                    <a:lnTo>
                      <a:pt x="26699" y="10797"/>
                    </a:lnTo>
                    <a:lnTo>
                      <a:pt x="26699" y="10881"/>
                    </a:lnTo>
                    <a:lnTo>
                      <a:pt x="26657" y="10985"/>
                    </a:lnTo>
                    <a:lnTo>
                      <a:pt x="26616" y="11111"/>
                    </a:lnTo>
                    <a:lnTo>
                      <a:pt x="26616" y="11216"/>
                    </a:lnTo>
                    <a:lnTo>
                      <a:pt x="26657" y="11153"/>
                    </a:lnTo>
                    <a:lnTo>
                      <a:pt x="26678" y="11111"/>
                    </a:lnTo>
                    <a:lnTo>
                      <a:pt x="26783" y="10902"/>
                    </a:lnTo>
                    <a:lnTo>
                      <a:pt x="26804" y="10944"/>
                    </a:lnTo>
                    <a:lnTo>
                      <a:pt x="26804" y="11006"/>
                    </a:lnTo>
                    <a:lnTo>
                      <a:pt x="26825" y="10944"/>
                    </a:lnTo>
                    <a:lnTo>
                      <a:pt x="26825" y="10881"/>
                    </a:lnTo>
                    <a:lnTo>
                      <a:pt x="26909" y="10776"/>
                    </a:lnTo>
                    <a:lnTo>
                      <a:pt x="26992" y="10525"/>
                    </a:lnTo>
                    <a:lnTo>
                      <a:pt x="27118" y="10462"/>
                    </a:lnTo>
                    <a:lnTo>
                      <a:pt x="27222" y="10253"/>
                    </a:lnTo>
                    <a:lnTo>
                      <a:pt x="27222" y="10086"/>
                    </a:lnTo>
                    <a:lnTo>
                      <a:pt x="27139" y="9897"/>
                    </a:lnTo>
                    <a:lnTo>
                      <a:pt x="27097" y="9856"/>
                    </a:lnTo>
                    <a:lnTo>
                      <a:pt x="27076" y="9688"/>
                    </a:lnTo>
                    <a:lnTo>
                      <a:pt x="27013" y="9625"/>
                    </a:lnTo>
                    <a:lnTo>
                      <a:pt x="27013" y="9521"/>
                    </a:lnTo>
                    <a:lnTo>
                      <a:pt x="27076" y="9416"/>
                    </a:lnTo>
                    <a:lnTo>
                      <a:pt x="27181" y="9312"/>
                    </a:lnTo>
                    <a:lnTo>
                      <a:pt x="27306" y="9249"/>
                    </a:lnTo>
                    <a:lnTo>
                      <a:pt x="27118" y="9458"/>
                    </a:lnTo>
                    <a:lnTo>
                      <a:pt x="27076" y="9542"/>
                    </a:lnTo>
                    <a:lnTo>
                      <a:pt x="27118" y="9625"/>
                    </a:lnTo>
                    <a:lnTo>
                      <a:pt x="27243" y="9751"/>
                    </a:lnTo>
                    <a:lnTo>
                      <a:pt x="27327" y="9730"/>
                    </a:lnTo>
                    <a:lnTo>
                      <a:pt x="27390" y="9772"/>
                    </a:lnTo>
                    <a:lnTo>
                      <a:pt x="27327" y="9939"/>
                    </a:lnTo>
                    <a:lnTo>
                      <a:pt x="27327" y="9939"/>
                    </a:lnTo>
                    <a:lnTo>
                      <a:pt x="27411" y="9877"/>
                    </a:lnTo>
                    <a:lnTo>
                      <a:pt x="27432" y="9897"/>
                    </a:lnTo>
                    <a:lnTo>
                      <a:pt x="27515" y="9793"/>
                    </a:lnTo>
                    <a:lnTo>
                      <a:pt x="27515" y="9730"/>
                    </a:lnTo>
                    <a:lnTo>
                      <a:pt x="27557" y="9730"/>
                    </a:lnTo>
                    <a:lnTo>
                      <a:pt x="27620" y="9646"/>
                    </a:lnTo>
                    <a:lnTo>
                      <a:pt x="27704" y="9625"/>
                    </a:lnTo>
                    <a:lnTo>
                      <a:pt x="27745" y="9458"/>
                    </a:lnTo>
                    <a:lnTo>
                      <a:pt x="27808" y="9374"/>
                    </a:lnTo>
                    <a:lnTo>
                      <a:pt x="27850" y="9374"/>
                    </a:lnTo>
                    <a:lnTo>
                      <a:pt x="27913" y="9270"/>
                    </a:lnTo>
                    <a:lnTo>
                      <a:pt x="27934" y="9207"/>
                    </a:lnTo>
                    <a:lnTo>
                      <a:pt x="27934" y="9144"/>
                    </a:lnTo>
                    <a:lnTo>
                      <a:pt x="27976" y="9040"/>
                    </a:lnTo>
                    <a:lnTo>
                      <a:pt x="27976" y="8998"/>
                    </a:lnTo>
                    <a:lnTo>
                      <a:pt x="28038" y="8914"/>
                    </a:lnTo>
                    <a:lnTo>
                      <a:pt x="28017" y="8830"/>
                    </a:lnTo>
                    <a:lnTo>
                      <a:pt x="27955" y="8789"/>
                    </a:lnTo>
                    <a:lnTo>
                      <a:pt x="27913" y="8705"/>
                    </a:lnTo>
                    <a:lnTo>
                      <a:pt x="28059" y="8621"/>
                    </a:lnTo>
                    <a:lnTo>
                      <a:pt x="28059" y="8537"/>
                    </a:lnTo>
                    <a:lnTo>
                      <a:pt x="28164" y="8475"/>
                    </a:lnTo>
                    <a:lnTo>
                      <a:pt x="28248" y="8433"/>
                    </a:lnTo>
                    <a:lnTo>
                      <a:pt x="28436" y="8328"/>
                    </a:lnTo>
                    <a:lnTo>
                      <a:pt x="28561" y="8328"/>
                    </a:lnTo>
                    <a:lnTo>
                      <a:pt x="28750" y="8203"/>
                    </a:lnTo>
                    <a:lnTo>
                      <a:pt x="28813" y="8203"/>
                    </a:lnTo>
                    <a:lnTo>
                      <a:pt x="28854" y="8224"/>
                    </a:lnTo>
                    <a:lnTo>
                      <a:pt x="29085" y="8203"/>
                    </a:lnTo>
                    <a:lnTo>
                      <a:pt x="29189" y="8265"/>
                    </a:lnTo>
                    <a:lnTo>
                      <a:pt x="29336" y="8203"/>
                    </a:lnTo>
                    <a:lnTo>
                      <a:pt x="29587" y="8203"/>
                    </a:lnTo>
                    <a:lnTo>
                      <a:pt x="29629" y="8182"/>
                    </a:lnTo>
                    <a:lnTo>
                      <a:pt x="29608" y="8119"/>
                    </a:lnTo>
                    <a:lnTo>
                      <a:pt x="29608" y="7972"/>
                    </a:lnTo>
                    <a:lnTo>
                      <a:pt x="29608" y="7847"/>
                    </a:lnTo>
                    <a:lnTo>
                      <a:pt x="29733" y="7952"/>
                    </a:lnTo>
                    <a:lnTo>
                      <a:pt x="29733" y="8077"/>
                    </a:lnTo>
                    <a:lnTo>
                      <a:pt x="29712" y="8161"/>
                    </a:lnTo>
                    <a:lnTo>
                      <a:pt x="29796" y="8161"/>
                    </a:lnTo>
                    <a:lnTo>
                      <a:pt x="29901" y="8056"/>
                    </a:lnTo>
                    <a:lnTo>
                      <a:pt x="30005" y="7868"/>
                    </a:lnTo>
                    <a:lnTo>
                      <a:pt x="30047" y="7972"/>
                    </a:lnTo>
                    <a:lnTo>
                      <a:pt x="30047" y="8056"/>
                    </a:lnTo>
                    <a:lnTo>
                      <a:pt x="30131" y="8077"/>
                    </a:lnTo>
                    <a:lnTo>
                      <a:pt x="30382" y="7952"/>
                    </a:lnTo>
                    <a:lnTo>
                      <a:pt x="30466" y="7805"/>
                    </a:lnTo>
                    <a:lnTo>
                      <a:pt x="30424" y="7596"/>
                    </a:lnTo>
                    <a:lnTo>
                      <a:pt x="30361" y="7638"/>
                    </a:lnTo>
                    <a:lnTo>
                      <a:pt x="30361" y="7742"/>
                    </a:lnTo>
                    <a:lnTo>
                      <a:pt x="30319" y="7868"/>
                    </a:lnTo>
                    <a:lnTo>
                      <a:pt x="30152" y="7868"/>
                    </a:lnTo>
                    <a:lnTo>
                      <a:pt x="30131" y="7763"/>
                    </a:lnTo>
                    <a:lnTo>
                      <a:pt x="30068" y="7575"/>
                    </a:lnTo>
                    <a:lnTo>
                      <a:pt x="29922" y="7491"/>
                    </a:lnTo>
                    <a:lnTo>
                      <a:pt x="29922" y="7449"/>
                    </a:lnTo>
                    <a:lnTo>
                      <a:pt x="30131" y="7261"/>
                    </a:lnTo>
                    <a:lnTo>
                      <a:pt x="30131" y="7177"/>
                    </a:lnTo>
                    <a:lnTo>
                      <a:pt x="30047" y="7177"/>
                    </a:lnTo>
                    <a:lnTo>
                      <a:pt x="30047" y="7115"/>
                    </a:lnTo>
                    <a:lnTo>
                      <a:pt x="30131" y="7052"/>
                    </a:lnTo>
                    <a:lnTo>
                      <a:pt x="30152" y="6968"/>
                    </a:lnTo>
                    <a:lnTo>
                      <a:pt x="30214" y="6905"/>
                    </a:lnTo>
                    <a:lnTo>
                      <a:pt x="30277" y="6696"/>
                    </a:lnTo>
                    <a:lnTo>
                      <a:pt x="30486" y="6529"/>
                    </a:lnTo>
                    <a:lnTo>
                      <a:pt x="30570" y="6382"/>
                    </a:lnTo>
                    <a:lnTo>
                      <a:pt x="30633" y="6382"/>
                    </a:lnTo>
                    <a:lnTo>
                      <a:pt x="30696" y="6278"/>
                    </a:lnTo>
                    <a:lnTo>
                      <a:pt x="30696" y="6340"/>
                    </a:lnTo>
                    <a:lnTo>
                      <a:pt x="30779" y="6382"/>
                    </a:lnTo>
                    <a:lnTo>
                      <a:pt x="30842" y="6299"/>
                    </a:lnTo>
                    <a:lnTo>
                      <a:pt x="30905" y="6173"/>
                    </a:lnTo>
                    <a:lnTo>
                      <a:pt x="30905" y="6299"/>
                    </a:lnTo>
                    <a:lnTo>
                      <a:pt x="30989" y="6299"/>
                    </a:lnTo>
                    <a:lnTo>
                      <a:pt x="31051" y="6173"/>
                    </a:lnTo>
                    <a:lnTo>
                      <a:pt x="31093" y="6215"/>
                    </a:lnTo>
                    <a:lnTo>
                      <a:pt x="31156" y="6173"/>
                    </a:lnTo>
                    <a:lnTo>
                      <a:pt x="31261" y="6006"/>
                    </a:lnTo>
                    <a:lnTo>
                      <a:pt x="31407" y="5796"/>
                    </a:lnTo>
                    <a:lnTo>
                      <a:pt x="31386" y="5922"/>
                    </a:lnTo>
                    <a:lnTo>
                      <a:pt x="31407" y="6006"/>
                    </a:lnTo>
                    <a:lnTo>
                      <a:pt x="31512" y="6006"/>
                    </a:lnTo>
                    <a:lnTo>
                      <a:pt x="31616" y="5880"/>
                    </a:lnTo>
                    <a:lnTo>
                      <a:pt x="31742" y="5880"/>
                    </a:lnTo>
                    <a:lnTo>
                      <a:pt x="31784" y="6006"/>
                    </a:lnTo>
                    <a:lnTo>
                      <a:pt x="31846" y="6006"/>
                    </a:lnTo>
                    <a:lnTo>
                      <a:pt x="31951" y="5880"/>
                    </a:lnTo>
                    <a:lnTo>
                      <a:pt x="32035" y="5922"/>
                    </a:lnTo>
                    <a:lnTo>
                      <a:pt x="32098" y="5901"/>
                    </a:lnTo>
                    <a:lnTo>
                      <a:pt x="32202" y="5817"/>
                    </a:lnTo>
                    <a:lnTo>
                      <a:pt x="32307" y="5817"/>
                    </a:lnTo>
                    <a:lnTo>
                      <a:pt x="32432" y="5755"/>
                    </a:lnTo>
                    <a:lnTo>
                      <a:pt x="32474" y="5817"/>
                    </a:lnTo>
                    <a:lnTo>
                      <a:pt x="32558" y="5796"/>
                    </a:lnTo>
                    <a:lnTo>
                      <a:pt x="32642" y="5713"/>
                    </a:lnTo>
                    <a:lnTo>
                      <a:pt x="32537" y="5650"/>
                    </a:lnTo>
                    <a:lnTo>
                      <a:pt x="32474" y="5713"/>
                    </a:lnTo>
                    <a:lnTo>
                      <a:pt x="32411" y="5650"/>
                    </a:lnTo>
                    <a:lnTo>
                      <a:pt x="32453" y="5504"/>
                    </a:lnTo>
                    <a:lnTo>
                      <a:pt x="32223" y="5378"/>
                    </a:lnTo>
                    <a:lnTo>
                      <a:pt x="32202" y="5357"/>
                    </a:lnTo>
                    <a:lnTo>
                      <a:pt x="32223" y="5294"/>
                    </a:lnTo>
                    <a:lnTo>
                      <a:pt x="32223" y="5252"/>
                    </a:lnTo>
                    <a:lnTo>
                      <a:pt x="32223" y="5169"/>
                    </a:lnTo>
                    <a:lnTo>
                      <a:pt x="32244" y="5085"/>
                    </a:lnTo>
                    <a:lnTo>
                      <a:pt x="32202" y="5022"/>
                    </a:lnTo>
                    <a:lnTo>
                      <a:pt x="32139" y="4959"/>
                    </a:lnTo>
                    <a:lnTo>
                      <a:pt x="32098" y="4939"/>
                    </a:lnTo>
                    <a:lnTo>
                      <a:pt x="32118" y="4855"/>
                    </a:lnTo>
                    <a:lnTo>
                      <a:pt x="32244" y="4123"/>
                    </a:lnTo>
                    <a:lnTo>
                      <a:pt x="32244" y="3934"/>
                    </a:lnTo>
                    <a:lnTo>
                      <a:pt x="32014" y="3725"/>
                    </a:lnTo>
                    <a:lnTo>
                      <a:pt x="31951" y="3788"/>
                    </a:lnTo>
                    <a:lnTo>
                      <a:pt x="31805" y="3725"/>
                    </a:lnTo>
                    <a:lnTo>
                      <a:pt x="31700" y="3767"/>
                    </a:lnTo>
                    <a:lnTo>
                      <a:pt x="31616" y="3683"/>
                    </a:lnTo>
                    <a:lnTo>
                      <a:pt x="31533" y="3662"/>
                    </a:lnTo>
                    <a:lnTo>
                      <a:pt x="31512" y="3662"/>
                    </a:lnTo>
                    <a:lnTo>
                      <a:pt x="31407" y="3767"/>
                    </a:lnTo>
                    <a:lnTo>
                      <a:pt x="31365" y="3830"/>
                    </a:lnTo>
                    <a:lnTo>
                      <a:pt x="31156" y="4081"/>
                    </a:lnTo>
                    <a:lnTo>
                      <a:pt x="31072" y="4206"/>
                    </a:lnTo>
                    <a:lnTo>
                      <a:pt x="31072" y="4311"/>
                    </a:lnTo>
                    <a:lnTo>
                      <a:pt x="30905" y="4395"/>
                    </a:lnTo>
                    <a:lnTo>
                      <a:pt x="30905" y="4520"/>
                    </a:lnTo>
                    <a:lnTo>
                      <a:pt x="30863" y="4625"/>
                    </a:lnTo>
                    <a:lnTo>
                      <a:pt x="30696" y="4813"/>
                    </a:lnTo>
                    <a:lnTo>
                      <a:pt x="30633" y="4834"/>
                    </a:lnTo>
                    <a:lnTo>
                      <a:pt x="30445" y="5043"/>
                    </a:lnTo>
                    <a:lnTo>
                      <a:pt x="30424" y="5127"/>
                    </a:lnTo>
                    <a:lnTo>
                      <a:pt x="30340" y="5169"/>
                    </a:lnTo>
                    <a:lnTo>
                      <a:pt x="30235" y="5148"/>
                    </a:lnTo>
                    <a:lnTo>
                      <a:pt x="30173" y="5148"/>
                    </a:lnTo>
                    <a:lnTo>
                      <a:pt x="30131" y="5190"/>
                    </a:lnTo>
                    <a:lnTo>
                      <a:pt x="30068" y="5190"/>
                    </a:lnTo>
                    <a:lnTo>
                      <a:pt x="29942" y="5336"/>
                    </a:lnTo>
                    <a:lnTo>
                      <a:pt x="28269" y="5294"/>
                    </a:lnTo>
                    <a:lnTo>
                      <a:pt x="28059" y="5336"/>
                    </a:lnTo>
                    <a:lnTo>
                      <a:pt x="27955" y="5441"/>
                    </a:lnTo>
                    <a:lnTo>
                      <a:pt x="27829" y="5483"/>
                    </a:lnTo>
                    <a:lnTo>
                      <a:pt x="27704" y="5566"/>
                    </a:lnTo>
                    <a:lnTo>
                      <a:pt x="27453" y="5817"/>
                    </a:lnTo>
                    <a:lnTo>
                      <a:pt x="27285" y="5859"/>
                    </a:lnTo>
                    <a:lnTo>
                      <a:pt x="27181" y="5922"/>
                    </a:lnTo>
                    <a:lnTo>
                      <a:pt x="26699" y="6299"/>
                    </a:lnTo>
                    <a:lnTo>
                      <a:pt x="25611" y="6612"/>
                    </a:lnTo>
                    <a:lnTo>
                      <a:pt x="25569" y="6864"/>
                    </a:lnTo>
                    <a:lnTo>
                      <a:pt x="25318" y="6968"/>
                    </a:lnTo>
                    <a:lnTo>
                      <a:pt x="23331" y="7491"/>
                    </a:lnTo>
                    <a:lnTo>
                      <a:pt x="23247" y="7324"/>
                    </a:lnTo>
                    <a:lnTo>
                      <a:pt x="23351" y="7177"/>
                    </a:lnTo>
                    <a:lnTo>
                      <a:pt x="23561" y="7073"/>
                    </a:lnTo>
                    <a:lnTo>
                      <a:pt x="23665" y="6947"/>
                    </a:lnTo>
                    <a:lnTo>
                      <a:pt x="23728" y="6822"/>
                    </a:lnTo>
                    <a:lnTo>
                      <a:pt x="23770" y="6696"/>
                    </a:lnTo>
                    <a:lnTo>
                      <a:pt x="23833" y="5922"/>
                    </a:lnTo>
                    <a:lnTo>
                      <a:pt x="23456" y="4143"/>
                    </a:lnTo>
                    <a:lnTo>
                      <a:pt x="23100" y="3871"/>
                    </a:lnTo>
                    <a:lnTo>
                      <a:pt x="22954" y="3683"/>
                    </a:lnTo>
                    <a:lnTo>
                      <a:pt x="20652" y="2616"/>
                    </a:lnTo>
                    <a:lnTo>
                      <a:pt x="20548" y="2553"/>
                    </a:lnTo>
                    <a:lnTo>
                      <a:pt x="20422" y="2511"/>
                    </a:lnTo>
                    <a:lnTo>
                      <a:pt x="20380" y="2449"/>
                    </a:lnTo>
                    <a:lnTo>
                      <a:pt x="20087" y="2449"/>
                    </a:lnTo>
                    <a:lnTo>
                      <a:pt x="20066" y="2344"/>
                    </a:lnTo>
                    <a:lnTo>
                      <a:pt x="19983" y="2302"/>
                    </a:lnTo>
                    <a:lnTo>
                      <a:pt x="19899" y="2344"/>
                    </a:lnTo>
                    <a:lnTo>
                      <a:pt x="19711" y="2344"/>
                    </a:lnTo>
                    <a:lnTo>
                      <a:pt x="19606" y="2323"/>
                    </a:lnTo>
                    <a:lnTo>
                      <a:pt x="19543" y="2239"/>
                    </a:lnTo>
                    <a:lnTo>
                      <a:pt x="19439" y="2198"/>
                    </a:lnTo>
                    <a:lnTo>
                      <a:pt x="19230" y="2135"/>
                    </a:lnTo>
                    <a:lnTo>
                      <a:pt x="19167" y="2009"/>
                    </a:lnTo>
                    <a:lnTo>
                      <a:pt x="19083" y="2009"/>
                    </a:lnTo>
                    <a:lnTo>
                      <a:pt x="18958" y="1905"/>
                    </a:lnTo>
                    <a:lnTo>
                      <a:pt x="18853" y="1905"/>
                    </a:lnTo>
                    <a:lnTo>
                      <a:pt x="18769" y="1884"/>
                    </a:lnTo>
                    <a:lnTo>
                      <a:pt x="18644" y="1905"/>
                    </a:lnTo>
                    <a:lnTo>
                      <a:pt x="18623" y="1926"/>
                    </a:lnTo>
                    <a:lnTo>
                      <a:pt x="18560" y="1842"/>
                    </a:lnTo>
                    <a:lnTo>
                      <a:pt x="18434" y="1821"/>
                    </a:lnTo>
                    <a:lnTo>
                      <a:pt x="18414" y="1800"/>
                    </a:lnTo>
                    <a:lnTo>
                      <a:pt x="18309" y="1737"/>
                    </a:lnTo>
                    <a:lnTo>
                      <a:pt x="18288" y="1716"/>
                    </a:lnTo>
                    <a:lnTo>
                      <a:pt x="18204" y="1633"/>
                    </a:lnTo>
                    <a:lnTo>
                      <a:pt x="18204" y="1612"/>
                    </a:lnTo>
                    <a:lnTo>
                      <a:pt x="18079" y="1507"/>
                    </a:lnTo>
                    <a:lnTo>
                      <a:pt x="17932" y="1507"/>
                    </a:lnTo>
                    <a:lnTo>
                      <a:pt x="17807" y="1486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6e94c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4" name="Group 7"/>
          <p:cNvGrpSpPr/>
          <p:nvPr/>
        </p:nvGrpSpPr>
        <p:grpSpPr>
          <a:xfrm>
            <a:off x="3315960" y="4892040"/>
            <a:ext cx="2235960" cy="2214720"/>
            <a:chOff x="3315960" y="4892040"/>
            <a:chExt cx="2235960" cy="2214720"/>
          </a:xfrm>
        </p:grpSpPr>
        <p:sp>
          <p:nvSpPr>
            <p:cNvPr id="85" name="CustomShape 8"/>
            <p:cNvSpPr/>
            <p:nvPr/>
          </p:nvSpPr>
          <p:spPr>
            <a:xfrm>
              <a:off x="3315960" y="4892040"/>
              <a:ext cx="1429560" cy="2214720"/>
            </a:xfrm>
            <a:custGeom>
              <a:avLst/>
              <a:gdLst/>
              <a:ahLst/>
              <a:rect l="l" t="t" r="r" b="b"/>
              <a:pathLst>
                <a:path w="15193" h="24650">
                  <a:moveTo>
                    <a:pt x="14024" y="2338"/>
                  </a:moveTo>
                  <a:lnTo>
                    <a:pt x="8818" y="0"/>
                  </a:lnTo>
                  <a:lnTo>
                    <a:pt x="4037" y="1594"/>
                  </a:lnTo>
                  <a:lnTo>
                    <a:pt x="0" y="7225"/>
                  </a:lnTo>
                  <a:lnTo>
                    <a:pt x="2018" y="11156"/>
                  </a:lnTo>
                  <a:lnTo>
                    <a:pt x="7331" y="12325"/>
                  </a:lnTo>
                  <a:lnTo>
                    <a:pt x="10518" y="17531"/>
                  </a:lnTo>
                  <a:lnTo>
                    <a:pt x="11049" y="22843"/>
                  </a:lnTo>
                  <a:lnTo>
                    <a:pt x="13705" y="24650"/>
                  </a:lnTo>
                  <a:lnTo>
                    <a:pt x="15193" y="18700"/>
                  </a:lnTo>
                  <a:lnTo>
                    <a:pt x="12218" y="5844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9"/>
            <p:cNvSpPr/>
            <p:nvPr/>
          </p:nvSpPr>
          <p:spPr>
            <a:xfrm>
              <a:off x="3417840" y="4948200"/>
              <a:ext cx="2134080" cy="2120760"/>
            </a:xfrm>
            <a:custGeom>
              <a:avLst/>
              <a:gdLst/>
              <a:ahLst/>
              <a:rect l="l" t="t" r="r" b="b"/>
              <a:pathLst>
                <a:path w="22682" h="23602">
                  <a:moveTo>
                    <a:pt x="13852" y="21070"/>
                  </a:moveTo>
                  <a:lnTo>
                    <a:pt x="13894" y="21091"/>
                  </a:lnTo>
                  <a:lnTo>
                    <a:pt x="13977" y="21217"/>
                  </a:lnTo>
                  <a:lnTo>
                    <a:pt x="14103" y="21384"/>
                  </a:lnTo>
                  <a:lnTo>
                    <a:pt x="14166" y="21384"/>
                  </a:lnTo>
                  <a:lnTo>
                    <a:pt x="14208" y="21342"/>
                  </a:lnTo>
                  <a:lnTo>
                    <a:pt x="14228" y="21384"/>
                  </a:lnTo>
                  <a:lnTo>
                    <a:pt x="14228" y="21489"/>
                  </a:lnTo>
                  <a:lnTo>
                    <a:pt x="14187" y="21489"/>
                  </a:lnTo>
                  <a:lnTo>
                    <a:pt x="14124" y="21698"/>
                  </a:lnTo>
                  <a:lnTo>
                    <a:pt x="13998" y="21928"/>
                  </a:lnTo>
                  <a:lnTo>
                    <a:pt x="13873" y="21928"/>
                  </a:lnTo>
                  <a:lnTo>
                    <a:pt x="13852" y="22075"/>
                  </a:lnTo>
                  <a:lnTo>
                    <a:pt x="13789" y="22158"/>
                  </a:lnTo>
                  <a:lnTo>
                    <a:pt x="13768" y="22158"/>
                  </a:lnTo>
                  <a:lnTo>
                    <a:pt x="13643" y="22242"/>
                  </a:lnTo>
                  <a:lnTo>
                    <a:pt x="13559" y="22326"/>
                  </a:lnTo>
                  <a:lnTo>
                    <a:pt x="13559" y="22367"/>
                  </a:lnTo>
                  <a:lnTo>
                    <a:pt x="13454" y="22388"/>
                  </a:lnTo>
                  <a:lnTo>
                    <a:pt x="13392" y="22451"/>
                  </a:lnTo>
                  <a:lnTo>
                    <a:pt x="13392" y="22472"/>
                  </a:lnTo>
                  <a:lnTo>
                    <a:pt x="13329" y="22347"/>
                  </a:lnTo>
                  <a:lnTo>
                    <a:pt x="13371" y="22242"/>
                  </a:lnTo>
                  <a:lnTo>
                    <a:pt x="13454" y="22179"/>
                  </a:lnTo>
                  <a:lnTo>
                    <a:pt x="13454" y="22116"/>
                  </a:lnTo>
                  <a:lnTo>
                    <a:pt x="13559" y="22012"/>
                  </a:lnTo>
                  <a:lnTo>
                    <a:pt x="13559" y="21928"/>
                  </a:lnTo>
                  <a:lnTo>
                    <a:pt x="13601" y="21970"/>
                  </a:lnTo>
                  <a:lnTo>
                    <a:pt x="13684" y="21970"/>
                  </a:lnTo>
                  <a:lnTo>
                    <a:pt x="13789" y="21865"/>
                  </a:lnTo>
                  <a:lnTo>
                    <a:pt x="13789" y="21761"/>
                  </a:lnTo>
                  <a:lnTo>
                    <a:pt x="13810" y="21740"/>
                  </a:lnTo>
                  <a:lnTo>
                    <a:pt x="13810" y="21614"/>
                  </a:lnTo>
                  <a:lnTo>
                    <a:pt x="13873" y="21551"/>
                  </a:lnTo>
                  <a:lnTo>
                    <a:pt x="13915" y="21551"/>
                  </a:lnTo>
                  <a:lnTo>
                    <a:pt x="13977" y="21447"/>
                  </a:lnTo>
                  <a:lnTo>
                    <a:pt x="13956" y="21384"/>
                  </a:lnTo>
                  <a:lnTo>
                    <a:pt x="13894" y="21300"/>
                  </a:lnTo>
                  <a:lnTo>
                    <a:pt x="13894" y="21112"/>
                  </a:lnTo>
                  <a:lnTo>
                    <a:pt x="13852" y="21070"/>
                  </a:lnTo>
                  <a:close/>
                  <a:moveTo>
                    <a:pt x="7617" y="0"/>
                  </a:moveTo>
                  <a:lnTo>
                    <a:pt x="7617" y="147"/>
                  </a:lnTo>
                  <a:lnTo>
                    <a:pt x="7575" y="272"/>
                  </a:lnTo>
                  <a:lnTo>
                    <a:pt x="7282" y="481"/>
                  </a:lnTo>
                  <a:lnTo>
                    <a:pt x="7094" y="502"/>
                  </a:lnTo>
                  <a:lnTo>
                    <a:pt x="6842" y="607"/>
                  </a:lnTo>
                  <a:lnTo>
                    <a:pt x="6738" y="565"/>
                  </a:lnTo>
                  <a:lnTo>
                    <a:pt x="6570" y="586"/>
                  </a:lnTo>
                  <a:lnTo>
                    <a:pt x="6382" y="732"/>
                  </a:lnTo>
                  <a:lnTo>
                    <a:pt x="6215" y="795"/>
                  </a:lnTo>
                  <a:lnTo>
                    <a:pt x="6152" y="732"/>
                  </a:lnTo>
                  <a:lnTo>
                    <a:pt x="5901" y="774"/>
                  </a:lnTo>
                  <a:lnTo>
                    <a:pt x="5692" y="774"/>
                  </a:lnTo>
                  <a:lnTo>
                    <a:pt x="5503" y="670"/>
                  </a:lnTo>
                  <a:lnTo>
                    <a:pt x="5315" y="628"/>
                  </a:lnTo>
                  <a:lnTo>
                    <a:pt x="5169" y="586"/>
                  </a:lnTo>
                  <a:lnTo>
                    <a:pt x="5169" y="586"/>
                  </a:lnTo>
                  <a:lnTo>
                    <a:pt x="5231" y="711"/>
                  </a:lnTo>
                  <a:lnTo>
                    <a:pt x="5378" y="774"/>
                  </a:lnTo>
                  <a:lnTo>
                    <a:pt x="5503" y="879"/>
                  </a:lnTo>
                  <a:lnTo>
                    <a:pt x="5545" y="984"/>
                  </a:lnTo>
                  <a:lnTo>
                    <a:pt x="5399" y="1235"/>
                  </a:lnTo>
                  <a:lnTo>
                    <a:pt x="5420" y="1297"/>
                  </a:lnTo>
                  <a:lnTo>
                    <a:pt x="5441" y="1339"/>
                  </a:lnTo>
                  <a:lnTo>
                    <a:pt x="5420" y="1528"/>
                  </a:lnTo>
                  <a:lnTo>
                    <a:pt x="5692" y="1611"/>
                  </a:lnTo>
                  <a:lnTo>
                    <a:pt x="5859" y="1569"/>
                  </a:lnTo>
                  <a:lnTo>
                    <a:pt x="6047" y="1611"/>
                  </a:lnTo>
                  <a:lnTo>
                    <a:pt x="6047" y="1716"/>
                  </a:lnTo>
                  <a:lnTo>
                    <a:pt x="5922" y="1758"/>
                  </a:lnTo>
                  <a:lnTo>
                    <a:pt x="5650" y="1820"/>
                  </a:lnTo>
                  <a:lnTo>
                    <a:pt x="5608" y="1862"/>
                  </a:lnTo>
                  <a:lnTo>
                    <a:pt x="5545" y="1925"/>
                  </a:lnTo>
                  <a:lnTo>
                    <a:pt x="5503" y="2072"/>
                  </a:lnTo>
                  <a:lnTo>
                    <a:pt x="5210" y="2239"/>
                  </a:lnTo>
                  <a:lnTo>
                    <a:pt x="5106" y="2344"/>
                  </a:lnTo>
                  <a:lnTo>
                    <a:pt x="4897" y="2469"/>
                  </a:lnTo>
                  <a:lnTo>
                    <a:pt x="4771" y="2616"/>
                  </a:lnTo>
                  <a:lnTo>
                    <a:pt x="4541" y="2616"/>
                  </a:lnTo>
                  <a:lnTo>
                    <a:pt x="4394" y="2595"/>
                  </a:lnTo>
                  <a:lnTo>
                    <a:pt x="4164" y="2406"/>
                  </a:lnTo>
                  <a:lnTo>
                    <a:pt x="3955" y="2260"/>
                  </a:lnTo>
                  <a:lnTo>
                    <a:pt x="3809" y="2281"/>
                  </a:lnTo>
                  <a:lnTo>
                    <a:pt x="3809" y="2134"/>
                  </a:lnTo>
                  <a:lnTo>
                    <a:pt x="3767" y="1988"/>
                  </a:lnTo>
                  <a:lnTo>
                    <a:pt x="3662" y="1883"/>
                  </a:lnTo>
                  <a:lnTo>
                    <a:pt x="3641" y="1820"/>
                  </a:lnTo>
                  <a:lnTo>
                    <a:pt x="3495" y="1862"/>
                  </a:lnTo>
                  <a:lnTo>
                    <a:pt x="3390" y="1988"/>
                  </a:lnTo>
                  <a:lnTo>
                    <a:pt x="3306" y="1988"/>
                  </a:lnTo>
                  <a:lnTo>
                    <a:pt x="3244" y="1946"/>
                  </a:lnTo>
                  <a:lnTo>
                    <a:pt x="3139" y="1946"/>
                  </a:lnTo>
                  <a:lnTo>
                    <a:pt x="3076" y="2030"/>
                  </a:lnTo>
                  <a:lnTo>
                    <a:pt x="2407" y="2030"/>
                  </a:lnTo>
                  <a:lnTo>
                    <a:pt x="2386" y="2197"/>
                  </a:lnTo>
                  <a:lnTo>
                    <a:pt x="2448" y="2344"/>
                  </a:lnTo>
                  <a:lnTo>
                    <a:pt x="2658" y="2385"/>
                  </a:lnTo>
                  <a:lnTo>
                    <a:pt x="2720" y="2553"/>
                  </a:lnTo>
                  <a:lnTo>
                    <a:pt x="2679" y="2616"/>
                  </a:lnTo>
                  <a:lnTo>
                    <a:pt x="2762" y="2699"/>
                  </a:lnTo>
                  <a:lnTo>
                    <a:pt x="2720" y="2804"/>
                  </a:lnTo>
                  <a:lnTo>
                    <a:pt x="2595" y="2720"/>
                  </a:lnTo>
                  <a:lnTo>
                    <a:pt x="2197" y="2867"/>
                  </a:lnTo>
                  <a:lnTo>
                    <a:pt x="2239" y="3180"/>
                  </a:lnTo>
                  <a:lnTo>
                    <a:pt x="2344" y="3306"/>
                  </a:lnTo>
                  <a:lnTo>
                    <a:pt x="2553" y="3452"/>
                  </a:lnTo>
                  <a:lnTo>
                    <a:pt x="2679" y="3724"/>
                  </a:lnTo>
                  <a:lnTo>
                    <a:pt x="2679" y="3913"/>
                  </a:lnTo>
                  <a:lnTo>
                    <a:pt x="2679" y="3976"/>
                  </a:lnTo>
                  <a:lnTo>
                    <a:pt x="2365" y="5189"/>
                  </a:lnTo>
                  <a:lnTo>
                    <a:pt x="2260" y="5503"/>
                  </a:lnTo>
                  <a:lnTo>
                    <a:pt x="2281" y="5545"/>
                  </a:lnTo>
                  <a:lnTo>
                    <a:pt x="2239" y="5629"/>
                  </a:lnTo>
                  <a:lnTo>
                    <a:pt x="2093" y="5608"/>
                  </a:lnTo>
                  <a:lnTo>
                    <a:pt x="2093" y="5587"/>
                  </a:lnTo>
                  <a:lnTo>
                    <a:pt x="1967" y="5503"/>
                  </a:lnTo>
                  <a:lnTo>
                    <a:pt x="1821" y="5503"/>
                  </a:lnTo>
                  <a:lnTo>
                    <a:pt x="1758" y="5482"/>
                  </a:lnTo>
                  <a:lnTo>
                    <a:pt x="1716" y="5545"/>
                  </a:lnTo>
                  <a:lnTo>
                    <a:pt x="1319" y="5691"/>
                  </a:lnTo>
                  <a:lnTo>
                    <a:pt x="1026" y="5733"/>
                  </a:lnTo>
                  <a:lnTo>
                    <a:pt x="942" y="5817"/>
                  </a:lnTo>
                  <a:lnTo>
                    <a:pt x="879" y="5838"/>
                  </a:lnTo>
                  <a:lnTo>
                    <a:pt x="733" y="5963"/>
                  </a:lnTo>
                  <a:lnTo>
                    <a:pt x="607" y="6026"/>
                  </a:lnTo>
                  <a:lnTo>
                    <a:pt x="503" y="6110"/>
                  </a:lnTo>
                  <a:lnTo>
                    <a:pt x="523" y="6256"/>
                  </a:lnTo>
                  <a:lnTo>
                    <a:pt x="482" y="6340"/>
                  </a:lnTo>
                  <a:lnTo>
                    <a:pt x="503" y="6424"/>
                  </a:lnTo>
                  <a:lnTo>
                    <a:pt x="356" y="6570"/>
                  </a:lnTo>
                  <a:lnTo>
                    <a:pt x="398" y="6779"/>
                  </a:lnTo>
                  <a:lnTo>
                    <a:pt x="461" y="6884"/>
                  </a:lnTo>
                  <a:lnTo>
                    <a:pt x="356" y="6968"/>
                  </a:lnTo>
                  <a:lnTo>
                    <a:pt x="272" y="6947"/>
                  </a:lnTo>
                  <a:lnTo>
                    <a:pt x="105" y="7051"/>
                  </a:lnTo>
                  <a:lnTo>
                    <a:pt x="105" y="7156"/>
                  </a:lnTo>
                  <a:lnTo>
                    <a:pt x="63" y="7198"/>
                  </a:lnTo>
                  <a:lnTo>
                    <a:pt x="84" y="7282"/>
                  </a:lnTo>
                  <a:lnTo>
                    <a:pt x="63" y="7407"/>
                  </a:lnTo>
                  <a:lnTo>
                    <a:pt x="0" y="7512"/>
                  </a:lnTo>
                  <a:lnTo>
                    <a:pt x="63" y="7616"/>
                  </a:lnTo>
                  <a:lnTo>
                    <a:pt x="42" y="7700"/>
                  </a:lnTo>
                  <a:lnTo>
                    <a:pt x="189" y="7846"/>
                  </a:lnTo>
                  <a:lnTo>
                    <a:pt x="482" y="8307"/>
                  </a:lnTo>
                  <a:lnTo>
                    <a:pt x="314" y="8474"/>
                  </a:lnTo>
                  <a:lnTo>
                    <a:pt x="691" y="8453"/>
                  </a:lnTo>
                  <a:lnTo>
                    <a:pt x="879" y="8474"/>
                  </a:lnTo>
                  <a:lnTo>
                    <a:pt x="1005" y="8662"/>
                  </a:lnTo>
                  <a:lnTo>
                    <a:pt x="1026" y="8830"/>
                  </a:lnTo>
                  <a:lnTo>
                    <a:pt x="1256" y="8830"/>
                  </a:lnTo>
                  <a:lnTo>
                    <a:pt x="1549" y="8851"/>
                  </a:lnTo>
                  <a:lnTo>
                    <a:pt x="1779" y="8621"/>
                  </a:lnTo>
                  <a:lnTo>
                    <a:pt x="1988" y="8474"/>
                  </a:lnTo>
                  <a:lnTo>
                    <a:pt x="2051" y="8537"/>
                  </a:lnTo>
                  <a:lnTo>
                    <a:pt x="2030" y="8662"/>
                  </a:lnTo>
                  <a:lnTo>
                    <a:pt x="1967" y="8725"/>
                  </a:lnTo>
                  <a:lnTo>
                    <a:pt x="1967" y="8934"/>
                  </a:lnTo>
                  <a:lnTo>
                    <a:pt x="1988" y="9269"/>
                  </a:lnTo>
                  <a:lnTo>
                    <a:pt x="1988" y="9395"/>
                  </a:lnTo>
                  <a:lnTo>
                    <a:pt x="2072" y="9478"/>
                  </a:lnTo>
                  <a:lnTo>
                    <a:pt x="2176" y="9458"/>
                  </a:lnTo>
                  <a:lnTo>
                    <a:pt x="2281" y="9416"/>
                  </a:lnTo>
                  <a:lnTo>
                    <a:pt x="2469" y="9416"/>
                  </a:lnTo>
                  <a:lnTo>
                    <a:pt x="2511" y="9458"/>
                  </a:lnTo>
                  <a:lnTo>
                    <a:pt x="3076" y="9458"/>
                  </a:lnTo>
                  <a:lnTo>
                    <a:pt x="3223" y="9353"/>
                  </a:lnTo>
                  <a:lnTo>
                    <a:pt x="3306" y="9353"/>
                  </a:lnTo>
                  <a:lnTo>
                    <a:pt x="3432" y="9248"/>
                  </a:lnTo>
                  <a:lnTo>
                    <a:pt x="3557" y="9248"/>
                  </a:lnTo>
                  <a:lnTo>
                    <a:pt x="3725" y="9186"/>
                  </a:lnTo>
                  <a:lnTo>
                    <a:pt x="3829" y="8934"/>
                  </a:lnTo>
                  <a:lnTo>
                    <a:pt x="4081" y="8746"/>
                  </a:lnTo>
                  <a:lnTo>
                    <a:pt x="4269" y="8725"/>
                  </a:lnTo>
                  <a:lnTo>
                    <a:pt x="4457" y="8621"/>
                  </a:lnTo>
                  <a:lnTo>
                    <a:pt x="4583" y="8621"/>
                  </a:lnTo>
                  <a:lnTo>
                    <a:pt x="4687" y="8683"/>
                  </a:lnTo>
                  <a:lnTo>
                    <a:pt x="4813" y="8621"/>
                  </a:lnTo>
                  <a:lnTo>
                    <a:pt x="4897" y="8662"/>
                  </a:lnTo>
                  <a:lnTo>
                    <a:pt x="4876" y="8788"/>
                  </a:lnTo>
                  <a:lnTo>
                    <a:pt x="4959" y="8997"/>
                  </a:lnTo>
                  <a:lnTo>
                    <a:pt x="5085" y="9374"/>
                  </a:lnTo>
                  <a:lnTo>
                    <a:pt x="5169" y="9646"/>
                  </a:lnTo>
                  <a:lnTo>
                    <a:pt x="5106" y="9751"/>
                  </a:lnTo>
                  <a:lnTo>
                    <a:pt x="5210" y="9960"/>
                  </a:lnTo>
                  <a:lnTo>
                    <a:pt x="5357" y="10002"/>
                  </a:lnTo>
                  <a:lnTo>
                    <a:pt x="5399" y="10190"/>
                  </a:lnTo>
                  <a:lnTo>
                    <a:pt x="5524" y="10274"/>
                  </a:lnTo>
                  <a:lnTo>
                    <a:pt x="5713" y="10357"/>
                  </a:lnTo>
                  <a:lnTo>
                    <a:pt x="5838" y="10462"/>
                  </a:lnTo>
                  <a:lnTo>
                    <a:pt x="5901" y="10420"/>
                  </a:lnTo>
                  <a:lnTo>
                    <a:pt x="6131" y="10357"/>
                  </a:lnTo>
                  <a:lnTo>
                    <a:pt x="6340" y="10587"/>
                  </a:lnTo>
                  <a:lnTo>
                    <a:pt x="6508" y="10525"/>
                  </a:lnTo>
                  <a:lnTo>
                    <a:pt x="6717" y="10755"/>
                  </a:lnTo>
                  <a:lnTo>
                    <a:pt x="6822" y="10755"/>
                  </a:lnTo>
                  <a:lnTo>
                    <a:pt x="7073" y="10839"/>
                  </a:lnTo>
                  <a:lnTo>
                    <a:pt x="7240" y="10880"/>
                  </a:lnTo>
                  <a:lnTo>
                    <a:pt x="7261" y="11048"/>
                  </a:lnTo>
                  <a:lnTo>
                    <a:pt x="7366" y="11069"/>
                  </a:lnTo>
                  <a:lnTo>
                    <a:pt x="7512" y="11152"/>
                  </a:lnTo>
                  <a:lnTo>
                    <a:pt x="7868" y="11131"/>
                  </a:lnTo>
                  <a:lnTo>
                    <a:pt x="8098" y="11257"/>
                  </a:lnTo>
                  <a:lnTo>
                    <a:pt x="8140" y="11362"/>
                  </a:lnTo>
                  <a:lnTo>
                    <a:pt x="8119" y="11634"/>
                  </a:lnTo>
                  <a:lnTo>
                    <a:pt x="8182" y="11843"/>
                  </a:lnTo>
                  <a:lnTo>
                    <a:pt x="8098" y="11968"/>
                  </a:lnTo>
                  <a:lnTo>
                    <a:pt x="8307" y="12324"/>
                  </a:lnTo>
                  <a:lnTo>
                    <a:pt x="8286" y="12596"/>
                  </a:lnTo>
                  <a:lnTo>
                    <a:pt x="9290" y="12617"/>
                  </a:lnTo>
                  <a:lnTo>
                    <a:pt x="9353" y="12973"/>
                  </a:lnTo>
                  <a:lnTo>
                    <a:pt x="9332" y="13224"/>
                  </a:lnTo>
                  <a:lnTo>
                    <a:pt x="9604" y="13287"/>
                  </a:lnTo>
                  <a:lnTo>
                    <a:pt x="9897" y="13810"/>
                  </a:lnTo>
                  <a:lnTo>
                    <a:pt x="9918" y="14103"/>
                  </a:lnTo>
                  <a:lnTo>
                    <a:pt x="9646" y="14688"/>
                  </a:lnTo>
                  <a:lnTo>
                    <a:pt x="9667" y="14772"/>
                  </a:lnTo>
                  <a:lnTo>
                    <a:pt x="9583" y="14856"/>
                  </a:lnTo>
                  <a:lnTo>
                    <a:pt x="9646" y="14919"/>
                  </a:lnTo>
                  <a:lnTo>
                    <a:pt x="9604" y="15044"/>
                  </a:lnTo>
                  <a:lnTo>
                    <a:pt x="9751" y="15149"/>
                  </a:lnTo>
                  <a:lnTo>
                    <a:pt x="9751" y="15337"/>
                  </a:lnTo>
                  <a:lnTo>
                    <a:pt x="9855" y="15525"/>
                  </a:lnTo>
                  <a:lnTo>
                    <a:pt x="9793" y="15860"/>
                  </a:lnTo>
                  <a:lnTo>
                    <a:pt x="9814" y="15986"/>
                  </a:lnTo>
                  <a:lnTo>
                    <a:pt x="9772" y="16111"/>
                  </a:lnTo>
                  <a:lnTo>
                    <a:pt x="9814" y="16258"/>
                  </a:lnTo>
                  <a:lnTo>
                    <a:pt x="10023" y="16216"/>
                  </a:lnTo>
                  <a:lnTo>
                    <a:pt x="10107" y="16279"/>
                  </a:lnTo>
                  <a:lnTo>
                    <a:pt x="10379" y="16258"/>
                  </a:lnTo>
                  <a:lnTo>
                    <a:pt x="10525" y="16300"/>
                  </a:lnTo>
                  <a:lnTo>
                    <a:pt x="10797" y="16195"/>
                  </a:lnTo>
                  <a:lnTo>
                    <a:pt x="10923" y="16300"/>
                  </a:lnTo>
                  <a:lnTo>
                    <a:pt x="11027" y="16321"/>
                  </a:lnTo>
                  <a:lnTo>
                    <a:pt x="11069" y="16467"/>
                  </a:lnTo>
                  <a:lnTo>
                    <a:pt x="11236" y="17095"/>
                  </a:lnTo>
                  <a:lnTo>
                    <a:pt x="11341" y="17304"/>
                  </a:lnTo>
                  <a:lnTo>
                    <a:pt x="11446" y="17325"/>
                  </a:lnTo>
                  <a:lnTo>
                    <a:pt x="11676" y="17199"/>
                  </a:lnTo>
                  <a:lnTo>
                    <a:pt x="11801" y="17241"/>
                  </a:lnTo>
                  <a:lnTo>
                    <a:pt x="11885" y="17325"/>
                  </a:lnTo>
                  <a:lnTo>
                    <a:pt x="11969" y="17346"/>
                  </a:lnTo>
                  <a:lnTo>
                    <a:pt x="11906" y="17450"/>
                  </a:lnTo>
                  <a:lnTo>
                    <a:pt x="11885" y="17994"/>
                  </a:lnTo>
                  <a:lnTo>
                    <a:pt x="11864" y="18057"/>
                  </a:lnTo>
                  <a:lnTo>
                    <a:pt x="11822" y="18078"/>
                  </a:lnTo>
                  <a:lnTo>
                    <a:pt x="11822" y="18162"/>
                  </a:lnTo>
                  <a:lnTo>
                    <a:pt x="11801" y="18204"/>
                  </a:lnTo>
                  <a:lnTo>
                    <a:pt x="11801" y="18287"/>
                  </a:lnTo>
                  <a:lnTo>
                    <a:pt x="11906" y="18204"/>
                  </a:lnTo>
                  <a:lnTo>
                    <a:pt x="12178" y="18245"/>
                  </a:lnTo>
                  <a:lnTo>
                    <a:pt x="12178" y="18350"/>
                  </a:lnTo>
                  <a:lnTo>
                    <a:pt x="12283" y="18580"/>
                  </a:lnTo>
                  <a:lnTo>
                    <a:pt x="12283" y="18769"/>
                  </a:lnTo>
                  <a:lnTo>
                    <a:pt x="12303" y="18999"/>
                  </a:lnTo>
                  <a:lnTo>
                    <a:pt x="12324" y="19208"/>
                  </a:lnTo>
                  <a:lnTo>
                    <a:pt x="12303" y="19292"/>
                  </a:lnTo>
                  <a:lnTo>
                    <a:pt x="12199" y="19292"/>
                  </a:lnTo>
                  <a:lnTo>
                    <a:pt x="12073" y="19354"/>
                  </a:lnTo>
                  <a:lnTo>
                    <a:pt x="12031" y="19417"/>
                  </a:lnTo>
                  <a:lnTo>
                    <a:pt x="11969" y="19501"/>
                  </a:lnTo>
                  <a:lnTo>
                    <a:pt x="11927" y="19459"/>
                  </a:lnTo>
                  <a:lnTo>
                    <a:pt x="11697" y="19626"/>
                  </a:lnTo>
                  <a:lnTo>
                    <a:pt x="11655" y="19710"/>
                  </a:lnTo>
                  <a:lnTo>
                    <a:pt x="11571" y="19731"/>
                  </a:lnTo>
                  <a:lnTo>
                    <a:pt x="11362" y="19919"/>
                  </a:lnTo>
                  <a:lnTo>
                    <a:pt x="11278" y="19940"/>
                  </a:lnTo>
                  <a:lnTo>
                    <a:pt x="11278" y="20066"/>
                  </a:lnTo>
                  <a:lnTo>
                    <a:pt x="11195" y="20087"/>
                  </a:lnTo>
                  <a:lnTo>
                    <a:pt x="11132" y="20087"/>
                  </a:lnTo>
                  <a:lnTo>
                    <a:pt x="10943" y="20338"/>
                  </a:lnTo>
                  <a:lnTo>
                    <a:pt x="10923" y="20401"/>
                  </a:lnTo>
                  <a:lnTo>
                    <a:pt x="10923" y="20547"/>
                  </a:lnTo>
                  <a:lnTo>
                    <a:pt x="10839" y="20568"/>
                  </a:lnTo>
                  <a:lnTo>
                    <a:pt x="10776" y="20652"/>
                  </a:lnTo>
                  <a:lnTo>
                    <a:pt x="10671" y="20861"/>
                  </a:lnTo>
                  <a:lnTo>
                    <a:pt x="10609" y="20924"/>
                  </a:lnTo>
                  <a:lnTo>
                    <a:pt x="10504" y="21091"/>
                  </a:lnTo>
                  <a:lnTo>
                    <a:pt x="10504" y="21133"/>
                  </a:lnTo>
                  <a:lnTo>
                    <a:pt x="10399" y="21217"/>
                  </a:lnTo>
                  <a:lnTo>
                    <a:pt x="10358" y="21279"/>
                  </a:lnTo>
                  <a:lnTo>
                    <a:pt x="10441" y="21279"/>
                  </a:lnTo>
                  <a:lnTo>
                    <a:pt x="10504" y="21300"/>
                  </a:lnTo>
                  <a:lnTo>
                    <a:pt x="10776" y="21217"/>
                  </a:lnTo>
                  <a:lnTo>
                    <a:pt x="10923" y="21300"/>
                  </a:lnTo>
                  <a:lnTo>
                    <a:pt x="11048" y="21489"/>
                  </a:lnTo>
                  <a:lnTo>
                    <a:pt x="11153" y="21530"/>
                  </a:lnTo>
                  <a:lnTo>
                    <a:pt x="11236" y="21698"/>
                  </a:lnTo>
                  <a:lnTo>
                    <a:pt x="11362" y="21928"/>
                  </a:lnTo>
                  <a:lnTo>
                    <a:pt x="11446" y="21928"/>
                  </a:lnTo>
                  <a:lnTo>
                    <a:pt x="11550" y="21803"/>
                  </a:lnTo>
                  <a:lnTo>
                    <a:pt x="11592" y="21803"/>
                  </a:lnTo>
                  <a:lnTo>
                    <a:pt x="11718" y="22012"/>
                  </a:lnTo>
                  <a:lnTo>
                    <a:pt x="11885" y="22075"/>
                  </a:lnTo>
                  <a:lnTo>
                    <a:pt x="12011" y="22116"/>
                  </a:lnTo>
                  <a:lnTo>
                    <a:pt x="12136" y="22242"/>
                  </a:lnTo>
                  <a:lnTo>
                    <a:pt x="12136" y="22388"/>
                  </a:lnTo>
                  <a:lnTo>
                    <a:pt x="12241" y="22367"/>
                  </a:lnTo>
                  <a:lnTo>
                    <a:pt x="12492" y="22472"/>
                  </a:lnTo>
                  <a:lnTo>
                    <a:pt x="12617" y="22639"/>
                  </a:lnTo>
                  <a:lnTo>
                    <a:pt x="12743" y="22849"/>
                  </a:lnTo>
                  <a:lnTo>
                    <a:pt x="12868" y="22911"/>
                  </a:lnTo>
                  <a:lnTo>
                    <a:pt x="12848" y="23079"/>
                  </a:lnTo>
                  <a:lnTo>
                    <a:pt x="12743" y="23225"/>
                  </a:lnTo>
                  <a:lnTo>
                    <a:pt x="12806" y="23414"/>
                  </a:lnTo>
                  <a:lnTo>
                    <a:pt x="12827" y="23476"/>
                  </a:lnTo>
                  <a:lnTo>
                    <a:pt x="12848" y="23497"/>
                  </a:lnTo>
                  <a:lnTo>
                    <a:pt x="12931" y="23581"/>
                  </a:lnTo>
                  <a:lnTo>
                    <a:pt x="12952" y="23602"/>
                  </a:lnTo>
                  <a:lnTo>
                    <a:pt x="13161" y="23414"/>
                  </a:lnTo>
                  <a:lnTo>
                    <a:pt x="13245" y="23225"/>
                  </a:lnTo>
                  <a:lnTo>
                    <a:pt x="13350" y="22849"/>
                  </a:lnTo>
                  <a:lnTo>
                    <a:pt x="13433" y="22577"/>
                  </a:lnTo>
                  <a:lnTo>
                    <a:pt x="13454" y="22535"/>
                  </a:lnTo>
                  <a:lnTo>
                    <a:pt x="13426" y="22507"/>
                  </a:lnTo>
                  <a:lnTo>
                    <a:pt x="13426" y="22507"/>
                  </a:lnTo>
                  <a:lnTo>
                    <a:pt x="13496" y="22535"/>
                  </a:lnTo>
                  <a:lnTo>
                    <a:pt x="13873" y="22242"/>
                  </a:lnTo>
                  <a:lnTo>
                    <a:pt x="14061" y="22033"/>
                  </a:lnTo>
                  <a:lnTo>
                    <a:pt x="14312" y="21551"/>
                  </a:lnTo>
                  <a:lnTo>
                    <a:pt x="14417" y="21321"/>
                  </a:lnTo>
                  <a:lnTo>
                    <a:pt x="14521" y="21028"/>
                  </a:lnTo>
                  <a:lnTo>
                    <a:pt x="14793" y="20547"/>
                  </a:lnTo>
                  <a:lnTo>
                    <a:pt x="15044" y="20233"/>
                  </a:lnTo>
                  <a:lnTo>
                    <a:pt x="15107" y="20129"/>
                  </a:lnTo>
                  <a:lnTo>
                    <a:pt x="15065" y="20087"/>
                  </a:lnTo>
                  <a:lnTo>
                    <a:pt x="15065" y="20024"/>
                  </a:lnTo>
                  <a:lnTo>
                    <a:pt x="15128" y="19982"/>
                  </a:lnTo>
                  <a:lnTo>
                    <a:pt x="15170" y="19857"/>
                  </a:lnTo>
                  <a:lnTo>
                    <a:pt x="15254" y="19815"/>
                  </a:lnTo>
                  <a:lnTo>
                    <a:pt x="15233" y="19710"/>
                  </a:lnTo>
                  <a:lnTo>
                    <a:pt x="15254" y="19626"/>
                  </a:lnTo>
                  <a:lnTo>
                    <a:pt x="15233" y="19606"/>
                  </a:lnTo>
                  <a:lnTo>
                    <a:pt x="15296" y="19585"/>
                  </a:lnTo>
                  <a:lnTo>
                    <a:pt x="15296" y="19480"/>
                  </a:lnTo>
                  <a:lnTo>
                    <a:pt x="15191" y="19313"/>
                  </a:lnTo>
                  <a:lnTo>
                    <a:pt x="15191" y="19229"/>
                  </a:lnTo>
                  <a:lnTo>
                    <a:pt x="15212" y="19166"/>
                  </a:lnTo>
                  <a:lnTo>
                    <a:pt x="15191" y="19082"/>
                  </a:lnTo>
                  <a:lnTo>
                    <a:pt x="15149" y="18915"/>
                  </a:lnTo>
                  <a:lnTo>
                    <a:pt x="15107" y="18748"/>
                  </a:lnTo>
                  <a:lnTo>
                    <a:pt x="15149" y="18685"/>
                  </a:lnTo>
                  <a:lnTo>
                    <a:pt x="15316" y="18664"/>
                  </a:lnTo>
                  <a:lnTo>
                    <a:pt x="15296" y="18559"/>
                  </a:lnTo>
                  <a:lnTo>
                    <a:pt x="15212" y="18497"/>
                  </a:lnTo>
                  <a:lnTo>
                    <a:pt x="15337" y="18476"/>
                  </a:lnTo>
                  <a:lnTo>
                    <a:pt x="15337" y="18371"/>
                  </a:lnTo>
                  <a:lnTo>
                    <a:pt x="15212" y="18308"/>
                  </a:lnTo>
                  <a:lnTo>
                    <a:pt x="15316" y="18287"/>
                  </a:lnTo>
                  <a:lnTo>
                    <a:pt x="15379" y="18183"/>
                  </a:lnTo>
                  <a:lnTo>
                    <a:pt x="15442" y="18245"/>
                  </a:lnTo>
                  <a:lnTo>
                    <a:pt x="15630" y="18057"/>
                  </a:lnTo>
                  <a:lnTo>
                    <a:pt x="15735" y="17973"/>
                  </a:lnTo>
                  <a:lnTo>
                    <a:pt x="15735" y="17932"/>
                  </a:lnTo>
                  <a:lnTo>
                    <a:pt x="15881" y="17785"/>
                  </a:lnTo>
                  <a:lnTo>
                    <a:pt x="16070" y="17681"/>
                  </a:lnTo>
                  <a:lnTo>
                    <a:pt x="16300" y="17429"/>
                  </a:lnTo>
                  <a:lnTo>
                    <a:pt x="16509" y="17409"/>
                  </a:lnTo>
                  <a:lnTo>
                    <a:pt x="16614" y="17304"/>
                  </a:lnTo>
                  <a:lnTo>
                    <a:pt x="16739" y="17199"/>
                  </a:lnTo>
                  <a:lnTo>
                    <a:pt x="16844" y="17199"/>
                  </a:lnTo>
                  <a:lnTo>
                    <a:pt x="16928" y="17241"/>
                  </a:lnTo>
                  <a:lnTo>
                    <a:pt x="17011" y="17283"/>
                  </a:lnTo>
                  <a:lnTo>
                    <a:pt x="17011" y="17199"/>
                  </a:lnTo>
                  <a:lnTo>
                    <a:pt x="17095" y="17032"/>
                  </a:lnTo>
                  <a:lnTo>
                    <a:pt x="17325" y="16885"/>
                  </a:lnTo>
                  <a:lnTo>
                    <a:pt x="17430" y="16865"/>
                  </a:lnTo>
                  <a:lnTo>
                    <a:pt x="17430" y="16802"/>
                  </a:lnTo>
                  <a:lnTo>
                    <a:pt x="17367" y="16781"/>
                  </a:lnTo>
                  <a:lnTo>
                    <a:pt x="17304" y="16739"/>
                  </a:lnTo>
                  <a:lnTo>
                    <a:pt x="17262" y="16676"/>
                  </a:lnTo>
                  <a:lnTo>
                    <a:pt x="17346" y="16634"/>
                  </a:lnTo>
                  <a:lnTo>
                    <a:pt x="17513" y="16572"/>
                  </a:lnTo>
                  <a:lnTo>
                    <a:pt x="17576" y="16593"/>
                  </a:lnTo>
                  <a:lnTo>
                    <a:pt x="17681" y="16593"/>
                  </a:lnTo>
                  <a:lnTo>
                    <a:pt x="17765" y="16530"/>
                  </a:lnTo>
                  <a:lnTo>
                    <a:pt x="17869" y="16530"/>
                  </a:lnTo>
                  <a:lnTo>
                    <a:pt x="17869" y="16593"/>
                  </a:lnTo>
                  <a:lnTo>
                    <a:pt x="17744" y="16676"/>
                  </a:lnTo>
                  <a:lnTo>
                    <a:pt x="17576" y="16697"/>
                  </a:lnTo>
                  <a:lnTo>
                    <a:pt x="17555" y="16718"/>
                  </a:lnTo>
                  <a:lnTo>
                    <a:pt x="17618" y="16739"/>
                  </a:lnTo>
                  <a:lnTo>
                    <a:pt x="17848" y="16676"/>
                  </a:lnTo>
                  <a:lnTo>
                    <a:pt x="18099" y="16572"/>
                  </a:lnTo>
                  <a:lnTo>
                    <a:pt x="18078" y="16509"/>
                  </a:lnTo>
                  <a:lnTo>
                    <a:pt x="18162" y="16467"/>
                  </a:lnTo>
                  <a:lnTo>
                    <a:pt x="18246" y="16467"/>
                  </a:lnTo>
                  <a:lnTo>
                    <a:pt x="18204" y="16509"/>
                  </a:lnTo>
                  <a:cubicBezTo>
                    <a:pt x="18204" y="16509"/>
                    <a:pt x="18204" y="16613"/>
                    <a:pt x="18246" y="16613"/>
                  </a:cubicBezTo>
                  <a:lnTo>
                    <a:pt x="18392" y="16634"/>
                  </a:lnTo>
                  <a:lnTo>
                    <a:pt x="18497" y="16593"/>
                  </a:lnTo>
                  <a:lnTo>
                    <a:pt x="18664" y="16593"/>
                  </a:lnTo>
                  <a:lnTo>
                    <a:pt x="18832" y="16613"/>
                  </a:lnTo>
                  <a:lnTo>
                    <a:pt x="18936" y="16551"/>
                  </a:lnTo>
                  <a:lnTo>
                    <a:pt x="18936" y="16488"/>
                  </a:lnTo>
                  <a:lnTo>
                    <a:pt x="18915" y="16467"/>
                  </a:lnTo>
                  <a:lnTo>
                    <a:pt x="18936" y="16404"/>
                  </a:lnTo>
                  <a:lnTo>
                    <a:pt x="19208" y="16237"/>
                  </a:lnTo>
                  <a:lnTo>
                    <a:pt x="19418" y="16153"/>
                  </a:lnTo>
                  <a:lnTo>
                    <a:pt x="19522" y="16069"/>
                  </a:lnTo>
                  <a:lnTo>
                    <a:pt x="19543" y="15986"/>
                  </a:lnTo>
                  <a:lnTo>
                    <a:pt x="19522" y="15944"/>
                  </a:lnTo>
                  <a:lnTo>
                    <a:pt x="19418" y="15735"/>
                  </a:lnTo>
                  <a:lnTo>
                    <a:pt x="19501" y="15567"/>
                  </a:lnTo>
                  <a:lnTo>
                    <a:pt x="19564" y="15463"/>
                  </a:lnTo>
                  <a:lnTo>
                    <a:pt x="19564" y="15358"/>
                  </a:lnTo>
                  <a:lnTo>
                    <a:pt x="19627" y="15316"/>
                  </a:lnTo>
                  <a:lnTo>
                    <a:pt x="19731" y="15232"/>
                  </a:lnTo>
                  <a:lnTo>
                    <a:pt x="19752" y="15128"/>
                  </a:lnTo>
                  <a:lnTo>
                    <a:pt x="19731" y="15107"/>
                  </a:lnTo>
                  <a:lnTo>
                    <a:pt x="19878" y="14835"/>
                  </a:lnTo>
                  <a:lnTo>
                    <a:pt x="20087" y="14584"/>
                  </a:lnTo>
                  <a:lnTo>
                    <a:pt x="20087" y="14479"/>
                  </a:lnTo>
                  <a:lnTo>
                    <a:pt x="20045" y="14103"/>
                  </a:lnTo>
                  <a:lnTo>
                    <a:pt x="20003" y="14082"/>
                  </a:lnTo>
                  <a:lnTo>
                    <a:pt x="20066" y="13872"/>
                  </a:lnTo>
                  <a:lnTo>
                    <a:pt x="20129" y="13789"/>
                  </a:lnTo>
                  <a:lnTo>
                    <a:pt x="20129" y="13726"/>
                  </a:lnTo>
                  <a:lnTo>
                    <a:pt x="20317" y="13580"/>
                  </a:lnTo>
                  <a:lnTo>
                    <a:pt x="20338" y="13496"/>
                  </a:lnTo>
                  <a:lnTo>
                    <a:pt x="20275" y="13287"/>
                  </a:lnTo>
                  <a:lnTo>
                    <a:pt x="20359" y="13036"/>
                  </a:lnTo>
                  <a:lnTo>
                    <a:pt x="20338" y="12826"/>
                  </a:lnTo>
                  <a:lnTo>
                    <a:pt x="20359" y="12659"/>
                  </a:lnTo>
                  <a:lnTo>
                    <a:pt x="20359" y="12596"/>
                  </a:lnTo>
                  <a:lnTo>
                    <a:pt x="20422" y="12387"/>
                  </a:lnTo>
                  <a:lnTo>
                    <a:pt x="20359" y="11592"/>
                  </a:lnTo>
                  <a:lnTo>
                    <a:pt x="20359" y="11445"/>
                  </a:lnTo>
                  <a:lnTo>
                    <a:pt x="20422" y="11341"/>
                  </a:lnTo>
                  <a:lnTo>
                    <a:pt x="20422" y="11236"/>
                  </a:lnTo>
                  <a:lnTo>
                    <a:pt x="20359" y="11278"/>
                  </a:lnTo>
                  <a:lnTo>
                    <a:pt x="20275" y="11194"/>
                  </a:lnTo>
                  <a:lnTo>
                    <a:pt x="20275" y="11131"/>
                  </a:lnTo>
                  <a:lnTo>
                    <a:pt x="20359" y="10985"/>
                  </a:lnTo>
                  <a:lnTo>
                    <a:pt x="20338" y="10859"/>
                  </a:lnTo>
                  <a:lnTo>
                    <a:pt x="20359" y="10776"/>
                  </a:lnTo>
                  <a:lnTo>
                    <a:pt x="20443" y="10755"/>
                  </a:lnTo>
                  <a:lnTo>
                    <a:pt x="20464" y="10629"/>
                  </a:lnTo>
                  <a:lnTo>
                    <a:pt x="20380" y="10504"/>
                  </a:lnTo>
                  <a:lnTo>
                    <a:pt x="20234" y="10420"/>
                  </a:lnTo>
                  <a:lnTo>
                    <a:pt x="20275" y="10399"/>
                  </a:lnTo>
                  <a:lnTo>
                    <a:pt x="20317" y="10336"/>
                  </a:lnTo>
                  <a:lnTo>
                    <a:pt x="20338" y="10399"/>
                  </a:lnTo>
                  <a:lnTo>
                    <a:pt x="20422" y="10441"/>
                  </a:lnTo>
                  <a:lnTo>
                    <a:pt x="20485" y="10462"/>
                  </a:lnTo>
                  <a:lnTo>
                    <a:pt x="20526" y="10336"/>
                  </a:lnTo>
                  <a:lnTo>
                    <a:pt x="20589" y="10336"/>
                  </a:lnTo>
                  <a:lnTo>
                    <a:pt x="20631" y="10420"/>
                  </a:lnTo>
                  <a:lnTo>
                    <a:pt x="20673" y="10441"/>
                  </a:lnTo>
                  <a:lnTo>
                    <a:pt x="20631" y="10525"/>
                  </a:lnTo>
                  <a:lnTo>
                    <a:pt x="20547" y="10567"/>
                  </a:lnTo>
                  <a:lnTo>
                    <a:pt x="20526" y="10650"/>
                  </a:lnTo>
                  <a:lnTo>
                    <a:pt x="20568" y="10650"/>
                  </a:lnTo>
                  <a:lnTo>
                    <a:pt x="20673" y="10546"/>
                  </a:lnTo>
                  <a:lnTo>
                    <a:pt x="20840" y="10462"/>
                  </a:lnTo>
                  <a:lnTo>
                    <a:pt x="21008" y="10190"/>
                  </a:lnTo>
                  <a:lnTo>
                    <a:pt x="21091" y="9981"/>
                  </a:lnTo>
                  <a:lnTo>
                    <a:pt x="21112" y="9834"/>
                  </a:lnTo>
                  <a:lnTo>
                    <a:pt x="21196" y="9771"/>
                  </a:lnTo>
                  <a:lnTo>
                    <a:pt x="21280" y="9562"/>
                  </a:lnTo>
                  <a:lnTo>
                    <a:pt x="21363" y="9374"/>
                  </a:lnTo>
                  <a:lnTo>
                    <a:pt x="21677" y="9165"/>
                  </a:lnTo>
                  <a:lnTo>
                    <a:pt x="21698" y="9060"/>
                  </a:lnTo>
                  <a:lnTo>
                    <a:pt x="21803" y="9039"/>
                  </a:lnTo>
                  <a:lnTo>
                    <a:pt x="21887" y="8934"/>
                  </a:lnTo>
                  <a:lnTo>
                    <a:pt x="22138" y="8683"/>
                  </a:lnTo>
                  <a:lnTo>
                    <a:pt x="22368" y="8370"/>
                  </a:lnTo>
                  <a:lnTo>
                    <a:pt x="22431" y="8307"/>
                  </a:lnTo>
                  <a:lnTo>
                    <a:pt x="22556" y="7993"/>
                  </a:lnTo>
                  <a:lnTo>
                    <a:pt x="22577" y="7846"/>
                  </a:lnTo>
                  <a:lnTo>
                    <a:pt x="22661" y="7742"/>
                  </a:lnTo>
                  <a:lnTo>
                    <a:pt x="22661" y="7637"/>
                  </a:lnTo>
                  <a:lnTo>
                    <a:pt x="22577" y="7533"/>
                  </a:lnTo>
                  <a:lnTo>
                    <a:pt x="22619" y="7449"/>
                  </a:lnTo>
                  <a:lnTo>
                    <a:pt x="22682" y="7449"/>
                  </a:lnTo>
                  <a:lnTo>
                    <a:pt x="22661" y="7156"/>
                  </a:lnTo>
                  <a:lnTo>
                    <a:pt x="22577" y="7093"/>
                  </a:lnTo>
                  <a:lnTo>
                    <a:pt x="22556" y="6968"/>
                  </a:lnTo>
                  <a:lnTo>
                    <a:pt x="22347" y="6528"/>
                  </a:lnTo>
                  <a:lnTo>
                    <a:pt x="22347" y="6361"/>
                  </a:lnTo>
                  <a:lnTo>
                    <a:pt x="22326" y="6193"/>
                  </a:lnTo>
                  <a:lnTo>
                    <a:pt x="21949" y="6026"/>
                  </a:lnTo>
                  <a:lnTo>
                    <a:pt x="21740" y="6026"/>
                  </a:lnTo>
                  <a:lnTo>
                    <a:pt x="21594" y="6110"/>
                  </a:lnTo>
                  <a:lnTo>
                    <a:pt x="21489" y="5942"/>
                  </a:lnTo>
                  <a:lnTo>
                    <a:pt x="21342" y="5921"/>
                  </a:lnTo>
                  <a:lnTo>
                    <a:pt x="21217" y="5796"/>
                  </a:lnTo>
                  <a:lnTo>
                    <a:pt x="21070" y="5712"/>
                  </a:lnTo>
                  <a:lnTo>
                    <a:pt x="20966" y="5691"/>
                  </a:lnTo>
                  <a:lnTo>
                    <a:pt x="20694" y="5398"/>
                  </a:lnTo>
                  <a:lnTo>
                    <a:pt x="20485" y="5105"/>
                  </a:lnTo>
                  <a:lnTo>
                    <a:pt x="20380" y="5085"/>
                  </a:lnTo>
                  <a:lnTo>
                    <a:pt x="20254" y="4959"/>
                  </a:lnTo>
                  <a:lnTo>
                    <a:pt x="20129" y="4959"/>
                  </a:lnTo>
                  <a:lnTo>
                    <a:pt x="19773" y="4687"/>
                  </a:lnTo>
                  <a:lnTo>
                    <a:pt x="19627" y="4687"/>
                  </a:lnTo>
                  <a:lnTo>
                    <a:pt x="19438" y="4603"/>
                  </a:lnTo>
                  <a:lnTo>
                    <a:pt x="19334" y="4666"/>
                  </a:lnTo>
                  <a:lnTo>
                    <a:pt x="19187" y="4666"/>
                  </a:lnTo>
                  <a:lnTo>
                    <a:pt x="19083" y="4603"/>
                  </a:lnTo>
                  <a:lnTo>
                    <a:pt x="18978" y="4666"/>
                  </a:lnTo>
                  <a:lnTo>
                    <a:pt x="18915" y="4750"/>
                  </a:lnTo>
                  <a:lnTo>
                    <a:pt x="18832" y="4666"/>
                  </a:lnTo>
                  <a:lnTo>
                    <a:pt x="18685" y="4561"/>
                  </a:lnTo>
                  <a:lnTo>
                    <a:pt x="18685" y="4666"/>
                  </a:lnTo>
                  <a:lnTo>
                    <a:pt x="18602" y="4624"/>
                  </a:lnTo>
                  <a:lnTo>
                    <a:pt x="18581" y="4687"/>
                  </a:lnTo>
                  <a:lnTo>
                    <a:pt x="18581" y="4750"/>
                  </a:lnTo>
                  <a:lnTo>
                    <a:pt x="18476" y="4666"/>
                  </a:lnTo>
                  <a:lnTo>
                    <a:pt x="18455" y="4624"/>
                  </a:lnTo>
                  <a:lnTo>
                    <a:pt x="18371" y="4582"/>
                  </a:lnTo>
                  <a:lnTo>
                    <a:pt x="18371" y="4582"/>
                  </a:lnTo>
                  <a:lnTo>
                    <a:pt x="18392" y="4645"/>
                  </a:lnTo>
                  <a:lnTo>
                    <a:pt x="18371" y="4666"/>
                  </a:lnTo>
                  <a:lnTo>
                    <a:pt x="18183" y="4582"/>
                  </a:lnTo>
                  <a:lnTo>
                    <a:pt x="18141" y="4582"/>
                  </a:lnTo>
                  <a:lnTo>
                    <a:pt x="17995" y="4561"/>
                  </a:lnTo>
                  <a:lnTo>
                    <a:pt x="17702" y="4394"/>
                  </a:lnTo>
                  <a:lnTo>
                    <a:pt x="17555" y="4394"/>
                  </a:lnTo>
                  <a:lnTo>
                    <a:pt x="17555" y="4436"/>
                  </a:lnTo>
                  <a:lnTo>
                    <a:pt x="17597" y="4478"/>
                  </a:lnTo>
                  <a:lnTo>
                    <a:pt x="17555" y="4520"/>
                  </a:lnTo>
                  <a:lnTo>
                    <a:pt x="17472" y="4478"/>
                  </a:lnTo>
                  <a:lnTo>
                    <a:pt x="17451" y="4520"/>
                  </a:lnTo>
                  <a:lnTo>
                    <a:pt x="17430" y="4561"/>
                  </a:lnTo>
                  <a:lnTo>
                    <a:pt x="17325" y="4603"/>
                  </a:lnTo>
                  <a:lnTo>
                    <a:pt x="17262" y="4666"/>
                  </a:lnTo>
                  <a:lnTo>
                    <a:pt x="17241" y="4792"/>
                  </a:lnTo>
                  <a:lnTo>
                    <a:pt x="17200" y="4687"/>
                  </a:lnTo>
                  <a:lnTo>
                    <a:pt x="17158" y="4603"/>
                  </a:lnTo>
                  <a:lnTo>
                    <a:pt x="17116" y="4645"/>
                  </a:lnTo>
                  <a:lnTo>
                    <a:pt x="17116" y="4750"/>
                  </a:lnTo>
                  <a:lnTo>
                    <a:pt x="17011" y="4917"/>
                  </a:lnTo>
                  <a:lnTo>
                    <a:pt x="17011" y="5085"/>
                  </a:lnTo>
                  <a:lnTo>
                    <a:pt x="16990" y="4917"/>
                  </a:lnTo>
                  <a:lnTo>
                    <a:pt x="17011" y="4771"/>
                  </a:lnTo>
                  <a:lnTo>
                    <a:pt x="16990" y="4645"/>
                  </a:lnTo>
                  <a:lnTo>
                    <a:pt x="17032" y="4457"/>
                  </a:lnTo>
                  <a:lnTo>
                    <a:pt x="17095" y="4394"/>
                  </a:lnTo>
                  <a:lnTo>
                    <a:pt x="17032" y="4373"/>
                  </a:lnTo>
                  <a:lnTo>
                    <a:pt x="16928" y="4373"/>
                  </a:lnTo>
                  <a:lnTo>
                    <a:pt x="17053" y="4248"/>
                  </a:lnTo>
                  <a:lnTo>
                    <a:pt x="16907" y="4059"/>
                  </a:lnTo>
                  <a:lnTo>
                    <a:pt x="16823" y="3913"/>
                  </a:lnTo>
                  <a:lnTo>
                    <a:pt x="16739" y="3913"/>
                  </a:lnTo>
                  <a:lnTo>
                    <a:pt x="16614" y="3871"/>
                  </a:lnTo>
                  <a:lnTo>
                    <a:pt x="16530" y="3976"/>
                  </a:lnTo>
                  <a:lnTo>
                    <a:pt x="16467" y="4017"/>
                  </a:lnTo>
                  <a:lnTo>
                    <a:pt x="16425" y="3934"/>
                  </a:lnTo>
                  <a:lnTo>
                    <a:pt x="16384" y="3913"/>
                  </a:lnTo>
                  <a:lnTo>
                    <a:pt x="16363" y="3829"/>
                  </a:lnTo>
                  <a:lnTo>
                    <a:pt x="16279" y="3766"/>
                  </a:lnTo>
                  <a:lnTo>
                    <a:pt x="16195" y="3766"/>
                  </a:lnTo>
                  <a:lnTo>
                    <a:pt x="16153" y="3724"/>
                  </a:lnTo>
                  <a:lnTo>
                    <a:pt x="16070" y="3704"/>
                  </a:lnTo>
                  <a:lnTo>
                    <a:pt x="16007" y="3745"/>
                  </a:lnTo>
                  <a:lnTo>
                    <a:pt x="16007" y="3704"/>
                  </a:lnTo>
                  <a:lnTo>
                    <a:pt x="15965" y="3662"/>
                  </a:lnTo>
                  <a:lnTo>
                    <a:pt x="15902" y="3599"/>
                  </a:lnTo>
                  <a:lnTo>
                    <a:pt x="15840" y="3620"/>
                  </a:lnTo>
                  <a:lnTo>
                    <a:pt x="15693" y="3599"/>
                  </a:lnTo>
                  <a:lnTo>
                    <a:pt x="15526" y="3494"/>
                  </a:lnTo>
                  <a:lnTo>
                    <a:pt x="15463" y="3494"/>
                  </a:lnTo>
                  <a:lnTo>
                    <a:pt x="15442" y="3536"/>
                  </a:lnTo>
                  <a:lnTo>
                    <a:pt x="15337" y="3452"/>
                  </a:lnTo>
                  <a:lnTo>
                    <a:pt x="15254" y="3452"/>
                  </a:lnTo>
                  <a:lnTo>
                    <a:pt x="15233" y="3536"/>
                  </a:lnTo>
                  <a:lnTo>
                    <a:pt x="15170" y="3536"/>
                  </a:lnTo>
                  <a:lnTo>
                    <a:pt x="15149" y="3452"/>
                  </a:lnTo>
                  <a:lnTo>
                    <a:pt x="15024" y="3452"/>
                  </a:lnTo>
                  <a:lnTo>
                    <a:pt x="14919" y="3515"/>
                  </a:lnTo>
                  <a:lnTo>
                    <a:pt x="14856" y="3620"/>
                  </a:lnTo>
                  <a:lnTo>
                    <a:pt x="14856" y="3704"/>
                  </a:lnTo>
                  <a:lnTo>
                    <a:pt x="14731" y="3829"/>
                  </a:lnTo>
                  <a:lnTo>
                    <a:pt x="14584" y="3934"/>
                  </a:lnTo>
                  <a:lnTo>
                    <a:pt x="14375" y="4059"/>
                  </a:lnTo>
                  <a:lnTo>
                    <a:pt x="14270" y="4185"/>
                  </a:lnTo>
                  <a:lnTo>
                    <a:pt x="14208" y="4352"/>
                  </a:lnTo>
                  <a:lnTo>
                    <a:pt x="14187" y="4499"/>
                  </a:lnTo>
                  <a:lnTo>
                    <a:pt x="14124" y="4582"/>
                  </a:lnTo>
                  <a:lnTo>
                    <a:pt x="14019" y="4687"/>
                  </a:lnTo>
                  <a:lnTo>
                    <a:pt x="14019" y="4771"/>
                  </a:lnTo>
                  <a:lnTo>
                    <a:pt x="14061" y="4896"/>
                  </a:lnTo>
                  <a:lnTo>
                    <a:pt x="14019" y="5105"/>
                  </a:lnTo>
                  <a:lnTo>
                    <a:pt x="13998" y="4980"/>
                  </a:lnTo>
                  <a:lnTo>
                    <a:pt x="13915" y="4854"/>
                  </a:lnTo>
                  <a:lnTo>
                    <a:pt x="13915" y="4750"/>
                  </a:lnTo>
                  <a:lnTo>
                    <a:pt x="13998" y="4645"/>
                  </a:lnTo>
                  <a:lnTo>
                    <a:pt x="14103" y="4561"/>
                  </a:lnTo>
                  <a:lnTo>
                    <a:pt x="14082" y="4394"/>
                  </a:lnTo>
                  <a:lnTo>
                    <a:pt x="14124" y="4269"/>
                  </a:lnTo>
                  <a:lnTo>
                    <a:pt x="14124" y="4185"/>
                  </a:lnTo>
                  <a:lnTo>
                    <a:pt x="14061" y="4185"/>
                  </a:lnTo>
                  <a:lnTo>
                    <a:pt x="13915" y="4248"/>
                  </a:lnTo>
                  <a:lnTo>
                    <a:pt x="13768" y="4185"/>
                  </a:lnTo>
                  <a:lnTo>
                    <a:pt x="13643" y="4185"/>
                  </a:lnTo>
                  <a:lnTo>
                    <a:pt x="13538" y="4227"/>
                  </a:lnTo>
                  <a:lnTo>
                    <a:pt x="13454" y="4164"/>
                  </a:lnTo>
                  <a:lnTo>
                    <a:pt x="13538" y="4164"/>
                  </a:lnTo>
                  <a:lnTo>
                    <a:pt x="13643" y="4080"/>
                  </a:lnTo>
                  <a:lnTo>
                    <a:pt x="13747" y="4059"/>
                  </a:lnTo>
                  <a:lnTo>
                    <a:pt x="13915" y="4080"/>
                  </a:lnTo>
                  <a:lnTo>
                    <a:pt x="14019" y="4059"/>
                  </a:lnTo>
                  <a:lnTo>
                    <a:pt x="14103" y="3955"/>
                  </a:lnTo>
                  <a:lnTo>
                    <a:pt x="14166" y="3955"/>
                  </a:lnTo>
                  <a:lnTo>
                    <a:pt x="14208" y="4017"/>
                  </a:lnTo>
                  <a:lnTo>
                    <a:pt x="14270" y="3976"/>
                  </a:lnTo>
                  <a:lnTo>
                    <a:pt x="14375" y="3934"/>
                  </a:lnTo>
                  <a:lnTo>
                    <a:pt x="14521" y="3871"/>
                  </a:lnTo>
                  <a:lnTo>
                    <a:pt x="14521" y="3745"/>
                  </a:lnTo>
                  <a:lnTo>
                    <a:pt x="14689" y="3557"/>
                  </a:lnTo>
                  <a:lnTo>
                    <a:pt x="14689" y="3432"/>
                  </a:lnTo>
                  <a:lnTo>
                    <a:pt x="14731" y="3348"/>
                  </a:lnTo>
                  <a:lnTo>
                    <a:pt x="14731" y="3243"/>
                  </a:lnTo>
                  <a:lnTo>
                    <a:pt x="14584" y="3222"/>
                  </a:lnTo>
                  <a:lnTo>
                    <a:pt x="14438" y="3118"/>
                  </a:lnTo>
                  <a:lnTo>
                    <a:pt x="14333" y="3118"/>
                  </a:lnTo>
                  <a:lnTo>
                    <a:pt x="14187" y="3222"/>
                  </a:lnTo>
                  <a:lnTo>
                    <a:pt x="14061" y="3222"/>
                  </a:lnTo>
                  <a:lnTo>
                    <a:pt x="13852" y="3139"/>
                  </a:lnTo>
                  <a:lnTo>
                    <a:pt x="13643" y="3118"/>
                  </a:lnTo>
                  <a:lnTo>
                    <a:pt x="13475" y="3285"/>
                  </a:lnTo>
                  <a:lnTo>
                    <a:pt x="13475" y="3348"/>
                  </a:lnTo>
                  <a:lnTo>
                    <a:pt x="13538" y="3390"/>
                  </a:lnTo>
                  <a:lnTo>
                    <a:pt x="13559" y="3432"/>
                  </a:lnTo>
                  <a:lnTo>
                    <a:pt x="13475" y="3432"/>
                  </a:lnTo>
                  <a:lnTo>
                    <a:pt x="13433" y="3452"/>
                  </a:lnTo>
                  <a:lnTo>
                    <a:pt x="13371" y="3557"/>
                  </a:lnTo>
                  <a:lnTo>
                    <a:pt x="13350" y="3494"/>
                  </a:lnTo>
                  <a:lnTo>
                    <a:pt x="13287" y="3452"/>
                  </a:lnTo>
                  <a:lnTo>
                    <a:pt x="13161" y="3515"/>
                  </a:lnTo>
                  <a:lnTo>
                    <a:pt x="13036" y="3704"/>
                  </a:lnTo>
                  <a:lnTo>
                    <a:pt x="12848" y="3913"/>
                  </a:lnTo>
                  <a:lnTo>
                    <a:pt x="12973" y="3724"/>
                  </a:lnTo>
                  <a:lnTo>
                    <a:pt x="12973" y="3599"/>
                  </a:lnTo>
                  <a:lnTo>
                    <a:pt x="13015" y="3515"/>
                  </a:lnTo>
                  <a:lnTo>
                    <a:pt x="13015" y="3432"/>
                  </a:lnTo>
                  <a:lnTo>
                    <a:pt x="12952" y="3432"/>
                  </a:lnTo>
                  <a:lnTo>
                    <a:pt x="12848" y="3536"/>
                  </a:lnTo>
                  <a:lnTo>
                    <a:pt x="12806" y="3662"/>
                  </a:lnTo>
                  <a:lnTo>
                    <a:pt x="12743" y="3829"/>
                  </a:lnTo>
                  <a:lnTo>
                    <a:pt x="12638" y="3871"/>
                  </a:lnTo>
                  <a:lnTo>
                    <a:pt x="12722" y="3704"/>
                  </a:lnTo>
                  <a:lnTo>
                    <a:pt x="12743" y="3557"/>
                  </a:lnTo>
                  <a:lnTo>
                    <a:pt x="12952" y="3306"/>
                  </a:lnTo>
                  <a:lnTo>
                    <a:pt x="13015" y="3118"/>
                  </a:lnTo>
                  <a:lnTo>
                    <a:pt x="13078" y="3013"/>
                  </a:lnTo>
                  <a:lnTo>
                    <a:pt x="13182" y="2971"/>
                  </a:lnTo>
                  <a:lnTo>
                    <a:pt x="13329" y="2888"/>
                  </a:lnTo>
                  <a:lnTo>
                    <a:pt x="13392" y="2867"/>
                  </a:lnTo>
                  <a:lnTo>
                    <a:pt x="13496" y="2699"/>
                  </a:lnTo>
                  <a:lnTo>
                    <a:pt x="13768" y="2448"/>
                  </a:lnTo>
                  <a:lnTo>
                    <a:pt x="13789" y="2364"/>
                  </a:lnTo>
                  <a:lnTo>
                    <a:pt x="13852" y="2302"/>
                  </a:lnTo>
                  <a:lnTo>
                    <a:pt x="13789" y="2239"/>
                  </a:lnTo>
                  <a:lnTo>
                    <a:pt x="13810" y="2155"/>
                  </a:lnTo>
                  <a:lnTo>
                    <a:pt x="13852" y="2134"/>
                  </a:lnTo>
                  <a:lnTo>
                    <a:pt x="13852" y="2030"/>
                  </a:lnTo>
                  <a:lnTo>
                    <a:pt x="13747" y="1946"/>
                  </a:lnTo>
                  <a:lnTo>
                    <a:pt x="13601" y="1946"/>
                  </a:lnTo>
                  <a:lnTo>
                    <a:pt x="13580" y="1988"/>
                  </a:lnTo>
                  <a:lnTo>
                    <a:pt x="13538" y="1883"/>
                  </a:lnTo>
                  <a:lnTo>
                    <a:pt x="13454" y="1674"/>
                  </a:lnTo>
                  <a:lnTo>
                    <a:pt x="13329" y="1360"/>
                  </a:lnTo>
                  <a:lnTo>
                    <a:pt x="13224" y="1214"/>
                  </a:lnTo>
                  <a:lnTo>
                    <a:pt x="13140" y="1004"/>
                  </a:lnTo>
                  <a:lnTo>
                    <a:pt x="13140" y="879"/>
                  </a:lnTo>
                  <a:lnTo>
                    <a:pt x="13120" y="732"/>
                  </a:lnTo>
                  <a:lnTo>
                    <a:pt x="13057" y="691"/>
                  </a:lnTo>
                  <a:lnTo>
                    <a:pt x="13036" y="586"/>
                  </a:lnTo>
                  <a:lnTo>
                    <a:pt x="12952" y="460"/>
                  </a:lnTo>
                  <a:lnTo>
                    <a:pt x="12931" y="481"/>
                  </a:lnTo>
                  <a:lnTo>
                    <a:pt x="12931" y="565"/>
                  </a:lnTo>
                  <a:lnTo>
                    <a:pt x="12868" y="628"/>
                  </a:lnTo>
                  <a:lnTo>
                    <a:pt x="12743" y="711"/>
                  </a:lnTo>
                  <a:lnTo>
                    <a:pt x="12701" y="795"/>
                  </a:lnTo>
                  <a:lnTo>
                    <a:pt x="12555" y="984"/>
                  </a:lnTo>
                  <a:lnTo>
                    <a:pt x="12408" y="1151"/>
                  </a:lnTo>
                  <a:lnTo>
                    <a:pt x="12408" y="1256"/>
                  </a:lnTo>
                  <a:lnTo>
                    <a:pt x="12303" y="1507"/>
                  </a:lnTo>
                  <a:lnTo>
                    <a:pt x="12199" y="1653"/>
                  </a:lnTo>
                  <a:lnTo>
                    <a:pt x="12115" y="1779"/>
                  </a:lnTo>
                  <a:lnTo>
                    <a:pt x="12011" y="1820"/>
                  </a:lnTo>
                  <a:lnTo>
                    <a:pt x="11969" y="1862"/>
                  </a:lnTo>
                  <a:lnTo>
                    <a:pt x="11927" y="1967"/>
                  </a:lnTo>
                  <a:lnTo>
                    <a:pt x="11822" y="2051"/>
                  </a:lnTo>
                  <a:lnTo>
                    <a:pt x="11759" y="2030"/>
                  </a:lnTo>
                  <a:lnTo>
                    <a:pt x="11759" y="1862"/>
                  </a:lnTo>
                  <a:lnTo>
                    <a:pt x="11697" y="1841"/>
                  </a:lnTo>
                  <a:lnTo>
                    <a:pt x="11676" y="1779"/>
                  </a:lnTo>
                  <a:lnTo>
                    <a:pt x="11613" y="1779"/>
                  </a:lnTo>
                  <a:lnTo>
                    <a:pt x="11550" y="1820"/>
                  </a:lnTo>
                  <a:lnTo>
                    <a:pt x="11487" y="1883"/>
                  </a:lnTo>
                  <a:lnTo>
                    <a:pt x="11383" y="1862"/>
                  </a:lnTo>
                  <a:lnTo>
                    <a:pt x="11299" y="1779"/>
                  </a:lnTo>
                  <a:lnTo>
                    <a:pt x="11299" y="1737"/>
                  </a:lnTo>
                  <a:lnTo>
                    <a:pt x="11278" y="1716"/>
                  </a:lnTo>
                  <a:lnTo>
                    <a:pt x="11257" y="1611"/>
                  </a:lnTo>
                  <a:lnTo>
                    <a:pt x="11236" y="1548"/>
                  </a:lnTo>
                  <a:lnTo>
                    <a:pt x="11153" y="1528"/>
                  </a:lnTo>
                  <a:lnTo>
                    <a:pt x="11048" y="1423"/>
                  </a:lnTo>
                  <a:lnTo>
                    <a:pt x="10881" y="1423"/>
                  </a:lnTo>
                  <a:lnTo>
                    <a:pt x="10776" y="1465"/>
                  </a:lnTo>
                  <a:lnTo>
                    <a:pt x="10546" y="1465"/>
                  </a:lnTo>
                  <a:lnTo>
                    <a:pt x="10420" y="1444"/>
                  </a:lnTo>
                  <a:lnTo>
                    <a:pt x="10316" y="1528"/>
                  </a:lnTo>
                  <a:lnTo>
                    <a:pt x="10295" y="1632"/>
                  </a:lnTo>
                  <a:lnTo>
                    <a:pt x="10399" y="1737"/>
                  </a:lnTo>
                  <a:lnTo>
                    <a:pt x="10420" y="1820"/>
                  </a:lnTo>
                  <a:lnTo>
                    <a:pt x="10462" y="1946"/>
                  </a:lnTo>
                  <a:lnTo>
                    <a:pt x="10441" y="1988"/>
                  </a:lnTo>
                  <a:lnTo>
                    <a:pt x="10337" y="1988"/>
                  </a:lnTo>
                  <a:lnTo>
                    <a:pt x="10190" y="1946"/>
                  </a:lnTo>
                  <a:lnTo>
                    <a:pt x="10148" y="1925"/>
                  </a:lnTo>
                  <a:lnTo>
                    <a:pt x="9918" y="1925"/>
                  </a:lnTo>
                  <a:lnTo>
                    <a:pt x="9814" y="1946"/>
                  </a:lnTo>
                  <a:lnTo>
                    <a:pt x="9772" y="1883"/>
                  </a:lnTo>
                  <a:lnTo>
                    <a:pt x="9604" y="1883"/>
                  </a:lnTo>
                  <a:lnTo>
                    <a:pt x="9479" y="1946"/>
                  </a:lnTo>
                  <a:lnTo>
                    <a:pt x="9395" y="2134"/>
                  </a:lnTo>
                  <a:lnTo>
                    <a:pt x="9165" y="2134"/>
                  </a:lnTo>
                  <a:lnTo>
                    <a:pt x="9039" y="2155"/>
                  </a:lnTo>
                  <a:lnTo>
                    <a:pt x="8998" y="2197"/>
                  </a:lnTo>
                  <a:lnTo>
                    <a:pt x="8935" y="2302"/>
                  </a:lnTo>
                  <a:lnTo>
                    <a:pt x="8788" y="2302"/>
                  </a:lnTo>
                  <a:lnTo>
                    <a:pt x="8767" y="2281"/>
                  </a:lnTo>
                  <a:lnTo>
                    <a:pt x="8684" y="2302"/>
                  </a:lnTo>
                  <a:lnTo>
                    <a:pt x="8621" y="2385"/>
                  </a:lnTo>
                  <a:lnTo>
                    <a:pt x="8537" y="2364"/>
                  </a:lnTo>
                  <a:lnTo>
                    <a:pt x="8307" y="2176"/>
                  </a:lnTo>
                  <a:lnTo>
                    <a:pt x="8223" y="2072"/>
                  </a:lnTo>
                  <a:lnTo>
                    <a:pt x="8223" y="1988"/>
                  </a:lnTo>
                  <a:lnTo>
                    <a:pt x="8098" y="1862"/>
                  </a:lnTo>
                  <a:lnTo>
                    <a:pt x="7993" y="1758"/>
                  </a:lnTo>
                  <a:lnTo>
                    <a:pt x="7993" y="1653"/>
                  </a:lnTo>
                  <a:lnTo>
                    <a:pt x="8014" y="1569"/>
                  </a:lnTo>
                  <a:lnTo>
                    <a:pt x="7993" y="1528"/>
                  </a:lnTo>
                  <a:lnTo>
                    <a:pt x="8014" y="1423"/>
                  </a:lnTo>
                  <a:lnTo>
                    <a:pt x="8056" y="1339"/>
                  </a:lnTo>
                  <a:lnTo>
                    <a:pt x="8056" y="1214"/>
                  </a:lnTo>
                  <a:lnTo>
                    <a:pt x="8161" y="1025"/>
                  </a:lnTo>
                  <a:lnTo>
                    <a:pt x="8202" y="879"/>
                  </a:lnTo>
                  <a:lnTo>
                    <a:pt x="8307" y="732"/>
                  </a:lnTo>
                  <a:lnTo>
                    <a:pt x="8307" y="691"/>
                  </a:lnTo>
                  <a:lnTo>
                    <a:pt x="8202" y="691"/>
                  </a:lnTo>
                  <a:lnTo>
                    <a:pt x="8140" y="607"/>
                  </a:lnTo>
                  <a:lnTo>
                    <a:pt x="8119" y="523"/>
                  </a:lnTo>
                  <a:lnTo>
                    <a:pt x="7993" y="523"/>
                  </a:lnTo>
                  <a:lnTo>
                    <a:pt x="7889" y="481"/>
                  </a:lnTo>
                  <a:lnTo>
                    <a:pt x="7930" y="398"/>
                  </a:lnTo>
                  <a:lnTo>
                    <a:pt x="8014" y="293"/>
                  </a:lnTo>
                  <a:lnTo>
                    <a:pt x="8014" y="147"/>
                  </a:lnTo>
                  <a:lnTo>
                    <a:pt x="7910" y="0"/>
                  </a:lnTo>
                  <a:lnTo>
                    <a:pt x="7784" y="0"/>
                  </a:lnTo>
                  <a:lnTo>
                    <a:pt x="7721" y="63"/>
                  </a:lnTo>
                  <a:lnTo>
                    <a:pt x="7679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10"/>
          <p:cNvGrpSpPr/>
          <p:nvPr/>
        </p:nvGrpSpPr>
        <p:grpSpPr>
          <a:xfrm>
            <a:off x="3597120" y="5865840"/>
            <a:ext cx="688320" cy="2735280"/>
            <a:chOff x="3597120" y="5865840"/>
            <a:chExt cx="688320" cy="2735280"/>
          </a:xfrm>
        </p:grpSpPr>
        <p:sp>
          <p:nvSpPr>
            <p:cNvPr id="88" name="CustomShape 11"/>
            <p:cNvSpPr/>
            <p:nvPr/>
          </p:nvSpPr>
          <p:spPr>
            <a:xfrm>
              <a:off x="3665880" y="5865840"/>
              <a:ext cx="619560" cy="2529720"/>
            </a:xfrm>
            <a:custGeom>
              <a:avLst/>
              <a:gdLst/>
              <a:ahLst/>
              <a:rect l="l" t="t" r="r" b="b"/>
              <a:pathLst>
                <a:path w="6588" h="28155">
                  <a:moveTo>
                    <a:pt x="319" y="4568"/>
                  </a:moveTo>
                  <a:lnTo>
                    <a:pt x="107" y="1274"/>
                  </a:lnTo>
                  <a:lnTo>
                    <a:pt x="319" y="0"/>
                  </a:lnTo>
                  <a:lnTo>
                    <a:pt x="6588" y="4356"/>
                  </a:lnTo>
                  <a:lnTo>
                    <a:pt x="4994" y="7331"/>
                  </a:lnTo>
                  <a:lnTo>
                    <a:pt x="1913" y="16149"/>
                  </a:lnTo>
                  <a:lnTo>
                    <a:pt x="2656" y="24330"/>
                  </a:lnTo>
                  <a:lnTo>
                    <a:pt x="4144" y="28155"/>
                  </a:lnTo>
                  <a:lnTo>
                    <a:pt x="1700" y="27836"/>
                  </a:lnTo>
                  <a:lnTo>
                    <a:pt x="532" y="25605"/>
                  </a:lnTo>
                  <a:lnTo>
                    <a:pt x="1063" y="22736"/>
                  </a:lnTo>
                  <a:lnTo>
                    <a:pt x="0" y="17530"/>
                  </a:lnTo>
                  <a:lnTo>
                    <a:pt x="638" y="14024"/>
                  </a:lnTo>
                  <a:lnTo>
                    <a:pt x="213" y="11793"/>
                  </a:lnTo>
                  <a:lnTo>
                    <a:pt x="744" y="7756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2"/>
            <p:cNvSpPr/>
            <p:nvPr/>
          </p:nvSpPr>
          <p:spPr>
            <a:xfrm>
              <a:off x="3597120" y="6175800"/>
              <a:ext cx="515520" cy="2425320"/>
            </a:xfrm>
            <a:custGeom>
              <a:avLst/>
              <a:gdLst/>
              <a:ahLst/>
              <a:rect l="l" t="t" r="r" b="b"/>
              <a:pathLst>
                <a:path w="5483" h="26992">
                  <a:moveTo>
                    <a:pt x="984" y="23016"/>
                  </a:moveTo>
                  <a:lnTo>
                    <a:pt x="984" y="23121"/>
                  </a:lnTo>
                  <a:lnTo>
                    <a:pt x="1026" y="23058"/>
                  </a:lnTo>
                  <a:lnTo>
                    <a:pt x="1088" y="23016"/>
                  </a:lnTo>
                  <a:close/>
                  <a:moveTo>
                    <a:pt x="1047" y="0"/>
                  </a:moveTo>
                  <a:lnTo>
                    <a:pt x="984" y="105"/>
                  </a:lnTo>
                  <a:lnTo>
                    <a:pt x="963" y="209"/>
                  </a:lnTo>
                  <a:lnTo>
                    <a:pt x="1068" y="314"/>
                  </a:lnTo>
                  <a:lnTo>
                    <a:pt x="1005" y="419"/>
                  </a:lnTo>
                  <a:lnTo>
                    <a:pt x="900" y="502"/>
                  </a:lnTo>
                  <a:lnTo>
                    <a:pt x="837" y="461"/>
                  </a:lnTo>
                  <a:lnTo>
                    <a:pt x="691" y="544"/>
                  </a:lnTo>
                  <a:lnTo>
                    <a:pt x="565" y="628"/>
                  </a:lnTo>
                  <a:lnTo>
                    <a:pt x="628" y="670"/>
                  </a:lnTo>
                  <a:lnTo>
                    <a:pt x="628" y="837"/>
                  </a:lnTo>
                  <a:lnTo>
                    <a:pt x="586" y="963"/>
                  </a:lnTo>
                  <a:lnTo>
                    <a:pt x="628" y="1130"/>
                  </a:lnTo>
                  <a:lnTo>
                    <a:pt x="733" y="1549"/>
                  </a:lnTo>
                  <a:lnTo>
                    <a:pt x="733" y="1695"/>
                  </a:lnTo>
                  <a:lnTo>
                    <a:pt x="691" y="1800"/>
                  </a:lnTo>
                  <a:lnTo>
                    <a:pt x="649" y="1883"/>
                  </a:lnTo>
                  <a:lnTo>
                    <a:pt x="691" y="2093"/>
                  </a:lnTo>
                  <a:lnTo>
                    <a:pt x="775" y="2302"/>
                  </a:lnTo>
                  <a:lnTo>
                    <a:pt x="858" y="2490"/>
                  </a:lnTo>
                  <a:lnTo>
                    <a:pt x="858" y="2762"/>
                  </a:lnTo>
                  <a:lnTo>
                    <a:pt x="837" y="2846"/>
                  </a:lnTo>
                  <a:lnTo>
                    <a:pt x="796" y="2909"/>
                  </a:lnTo>
                  <a:lnTo>
                    <a:pt x="837" y="3327"/>
                  </a:lnTo>
                  <a:lnTo>
                    <a:pt x="837" y="3432"/>
                  </a:lnTo>
                  <a:lnTo>
                    <a:pt x="754" y="3474"/>
                  </a:lnTo>
                  <a:lnTo>
                    <a:pt x="670" y="3536"/>
                  </a:lnTo>
                  <a:lnTo>
                    <a:pt x="670" y="3766"/>
                  </a:lnTo>
                  <a:lnTo>
                    <a:pt x="691" y="3829"/>
                  </a:lnTo>
                  <a:lnTo>
                    <a:pt x="775" y="3766"/>
                  </a:lnTo>
                  <a:lnTo>
                    <a:pt x="837" y="3829"/>
                  </a:lnTo>
                  <a:lnTo>
                    <a:pt x="754" y="3892"/>
                  </a:lnTo>
                  <a:lnTo>
                    <a:pt x="754" y="4499"/>
                  </a:lnTo>
                  <a:lnTo>
                    <a:pt x="837" y="4729"/>
                  </a:lnTo>
                  <a:lnTo>
                    <a:pt x="858" y="4917"/>
                  </a:lnTo>
                  <a:lnTo>
                    <a:pt x="837" y="5064"/>
                  </a:lnTo>
                  <a:lnTo>
                    <a:pt x="733" y="5231"/>
                  </a:lnTo>
                  <a:lnTo>
                    <a:pt x="733" y="5399"/>
                  </a:lnTo>
                  <a:lnTo>
                    <a:pt x="837" y="5566"/>
                  </a:lnTo>
                  <a:lnTo>
                    <a:pt x="796" y="5712"/>
                  </a:lnTo>
                  <a:lnTo>
                    <a:pt x="796" y="5984"/>
                  </a:lnTo>
                  <a:lnTo>
                    <a:pt x="754" y="6089"/>
                  </a:lnTo>
                  <a:lnTo>
                    <a:pt x="754" y="6256"/>
                  </a:lnTo>
                  <a:lnTo>
                    <a:pt x="775" y="6340"/>
                  </a:lnTo>
                  <a:lnTo>
                    <a:pt x="775" y="6403"/>
                  </a:lnTo>
                  <a:lnTo>
                    <a:pt x="670" y="6570"/>
                  </a:lnTo>
                  <a:lnTo>
                    <a:pt x="670" y="6717"/>
                  </a:lnTo>
                  <a:lnTo>
                    <a:pt x="628" y="6821"/>
                  </a:lnTo>
                  <a:lnTo>
                    <a:pt x="649" y="7010"/>
                  </a:lnTo>
                  <a:lnTo>
                    <a:pt x="628" y="7093"/>
                  </a:lnTo>
                  <a:lnTo>
                    <a:pt x="524" y="7303"/>
                  </a:lnTo>
                  <a:lnTo>
                    <a:pt x="524" y="7407"/>
                  </a:lnTo>
                  <a:lnTo>
                    <a:pt x="628" y="7554"/>
                  </a:lnTo>
                  <a:lnTo>
                    <a:pt x="649" y="7721"/>
                  </a:lnTo>
                  <a:lnTo>
                    <a:pt x="733" y="7826"/>
                  </a:lnTo>
                  <a:lnTo>
                    <a:pt x="649" y="7867"/>
                  </a:lnTo>
                  <a:lnTo>
                    <a:pt x="586" y="8014"/>
                  </a:lnTo>
                  <a:lnTo>
                    <a:pt x="670" y="8119"/>
                  </a:lnTo>
                  <a:lnTo>
                    <a:pt x="586" y="8202"/>
                  </a:lnTo>
                  <a:lnTo>
                    <a:pt x="524" y="8244"/>
                  </a:lnTo>
                  <a:lnTo>
                    <a:pt x="524" y="8391"/>
                  </a:lnTo>
                  <a:lnTo>
                    <a:pt x="544" y="8537"/>
                  </a:lnTo>
                  <a:lnTo>
                    <a:pt x="544" y="8663"/>
                  </a:lnTo>
                  <a:lnTo>
                    <a:pt x="670" y="8997"/>
                  </a:lnTo>
                  <a:lnTo>
                    <a:pt x="670" y="9186"/>
                  </a:lnTo>
                  <a:lnTo>
                    <a:pt x="628" y="9228"/>
                  </a:lnTo>
                  <a:lnTo>
                    <a:pt x="628" y="9332"/>
                  </a:lnTo>
                  <a:lnTo>
                    <a:pt x="754" y="9520"/>
                  </a:lnTo>
                  <a:lnTo>
                    <a:pt x="754" y="9730"/>
                  </a:lnTo>
                  <a:lnTo>
                    <a:pt x="733" y="9855"/>
                  </a:lnTo>
                  <a:lnTo>
                    <a:pt x="733" y="9918"/>
                  </a:lnTo>
                  <a:lnTo>
                    <a:pt x="754" y="10023"/>
                  </a:lnTo>
                  <a:lnTo>
                    <a:pt x="733" y="10106"/>
                  </a:lnTo>
                  <a:lnTo>
                    <a:pt x="691" y="10211"/>
                  </a:lnTo>
                  <a:lnTo>
                    <a:pt x="733" y="10253"/>
                  </a:lnTo>
                  <a:lnTo>
                    <a:pt x="858" y="10441"/>
                  </a:lnTo>
                  <a:lnTo>
                    <a:pt x="879" y="10546"/>
                  </a:lnTo>
                  <a:lnTo>
                    <a:pt x="837" y="10650"/>
                  </a:lnTo>
                  <a:lnTo>
                    <a:pt x="754" y="10692"/>
                  </a:lnTo>
                  <a:lnTo>
                    <a:pt x="670" y="10860"/>
                  </a:lnTo>
                  <a:lnTo>
                    <a:pt x="670" y="10901"/>
                  </a:lnTo>
                  <a:lnTo>
                    <a:pt x="733" y="10964"/>
                  </a:lnTo>
                  <a:lnTo>
                    <a:pt x="670" y="11090"/>
                  </a:lnTo>
                  <a:lnTo>
                    <a:pt x="586" y="11173"/>
                  </a:lnTo>
                  <a:lnTo>
                    <a:pt x="586" y="11278"/>
                  </a:lnTo>
                  <a:lnTo>
                    <a:pt x="565" y="11466"/>
                  </a:lnTo>
                  <a:lnTo>
                    <a:pt x="524" y="11571"/>
                  </a:lnTo>
                  <a:lnTo>
                    <a:pt x="524" y="11676"/>
                  </a:lnTo>
                  <a:lnTo>
                    <a:pt x="482" y="11717"/>
                  </a:lnTo>
                  <a:lnTo>
                    <a:pt x="482" y="11843"/>
                  </a:lnTo>
                  <a:lnTo>
                    <a:pt x="419" y="11927"/>
                  </a:lnTo>
                  <a:lnTo>
                    <a:pt x="419" y="11989"/>
                  </a:lnTo>
                  <a:lnTo>
                    <a:pt x="461" y="12052"/>
                  </a:lnTo>
                  <a:lnTo>
                    <a:pt x="377" y="12157"/>
                  </a:lnTo>
                  <a:lnTo>
                    <a:pt x="377" y="12324"/>
                  </a:lnTo>
                  <a:lnTo>
                    <a:pt x="377" y="12429"/>
                  </a:lnTo>
                  <a:lnTo>
                    <a:pt x="314" y="12471"/>
                  </a:lnTo>
                  <a:lnTo>
                    <a:pt x="314" y="12575"/>
                  </a:lnTo>
                  <a:lnTo>
                    <a:pt x="272" y="12659"/>
                  </a:lnTo>
                  <a:lnTo>
                    <a:pt x="272" y="12743"/>
                  </a:lnTo>
                  <a:lnTo>
                    <a:pt x="314" y="12847"/>
                  </a:lnTo>
                  <a:lnTo>
                    <a:pt x="314" y="12952"/>
                  </a:lnTo>
                  <a:lnTo>
                    <a:pt x="231" y="13057"/>
                  </a:lnTo>
                  <a:lnTo>
                    <a:pt x="147" y="13057"/>
                  </a:lnTo>
                  <a:lnTo>
                    <a:pt x="63" y="12994"/>
                  </a:lnTo>
                  <a:lnTo>
                    <a:pt x="0" y="13015"/>
                  </a:lnTo>
                  <a:lnTo>
                    <a:pt x="0" y="13098"/>
                  </a:lnTo>
                  <a:lnTo>
                    <a:pt x="21" y="13224"/>
                  </a:lnTo>
                  <a:lnTo>
                    <a:pt x="21" y="13412"/>
                  </a:lnTo>
                  <a:lnTo>
                    <a:pt x="105" y="13517"/>
                  </a:lnTo>
                  <a:lnTo>
                    <a:pt x="231" y="13621"/>
                  </a:lnTo>
                  <a:lnTo>
                    <a:pt x="252" y="13747"/>
                  </a:lnTo>
                  <a:lnTo>
                    <a:pt x="231" y="13914"/>
                  </a:lnTo>
                  <a:lnTo>
                    <a:pt x="398" y="14228"/>
                  </a:lnTo>
                  <a:lnTo>
                    <a:pt x="440" y="14312"/>
                  </a:lnTo>
                  <a:lnTo>
                    <a:pt x="524" y="14375"/>
                  </a:lnTo>
                  <a:lnTo>
                    <a:pt x="524" y="14563"/>
                  </a:lnTo>
                  <a:lnTo>
                    <a:pt x="461" y="14835"/>
                  </a:lnTo>
                  <a:lnTo>
                    <a:pt x="419" y="14856"/>
                  </a:lnTo>
                  <a:lnTo>
                    <a:pt x="440" y="14940"/>
                  </a:lnTo>
                  <a:lnTo>
                    <a:pt x="419" y="15002"/>
                  </a:lnTo>
                  <a:lnTo>
                    <a:pt x="356" y="14982"/>
                  </a:lnTo>
                  <a:lnTo>
                    <a:pt x="314" y="14982"/>
                  </a:lnTo>
                  <a:lnTo>
                    <a:pt x="272" y="15086"/>
                  </a:lnTo>
                  <a:lnTo>
                    <a:pt x="314" y="15191"/>
                  </a:lnTo>
                  <a:lnTo>
                    <a:pt x="377" y="15254"/>
                  </a:lnTo>
                  <a:lnTo>
                    <a:pt x="335" y="15484"/>
                  </a:lnTo>
                  <a:lnTo>
                    <a:pt x="356" y="15588"/>
                  </a:lnTo>
                  <a:lnTo>
                    <a:pt x="314" y="15672"/>
                  </a:lnTo>
                  <a:lnTo>
                    <a:pt x="356" y="15714"/>
                  </a:lnTo>
                  <a:lnTo>
                    <a:pt x="335" y="15798"/>
                  </a:lnTo>
                  <a:lnTo>
                    <a:pt x="314" y="15818"/>
                  </a:lnTo>
                  <a:lnTo>
                    <a:pt x="335" y="15881"/>
                  </a:lnTo>
                  <a:lnTo>
                    <a:pt x="524" y="16153"/>
                  </a:lnTo>
                  <a:lnTo>
                    <a:pt x="565" y="16216"/>
                  </a:lnTo>
                  <a:lnTo>
                    <a:pt x="565" y="16362"/>
                  </a:lnTo>
                  <a:lnTo>
                    <a:pt x="524" y="16342"/>
                  </a:lnTo>
                  <a:lnTo>
                    <a:pt x="377" y="16342"/>
                  </a:lnTo>
                  <a:lnTo>
                    <a:pt x="314" y="16425"/>
                  </a:lnTo>
                  <a:lnTo>
                    <a:pt x="314" y="16467"/>
                  </a:lnTo>
                  <a:lnTo>
                    <a:pt x="356" y="16530"/>
                  </a:lnTo>
                  <a:lnTo>
                    <a:pt x="356" y="16614"/>
                  </a:lnTo>
                  <a:lnTo>
                    <a:pt x="314" y="16655"/>
                  </a:lnTo>
                  <a:lnTo>
                    <a:pt x="272" y="16739"/>
                  </a:lnTo>
                  <a:lnTo>
                    <a:pt x="314" y="16823"/>
                  </a:lnTo>
                  <a:lnTo>
                    <a:pt x="335" y="16844"/>
                  </a:lnTo>
                  <a:lnTo>
                    <a:pt x="377" y="16969"/>
                  </a:lnTo>
                  <a:lnTo>
                    <a:pt x="419" y="17304"/>
                  </a:lnTo>
                  <a:lnTo>
                    <a:pt x="356" y="17451"/>
                  </a:lnTo>
                  <a:lnTo>
                    <a:pt x="482" y="17492"/>
                  </a:lnTo>
                  <a:lnTo>
                    <a:pt x="670" y="17471"/>
                  </a:lnTo>
                  <a:lnTo>
                    <a:pt x="670" y="17409"/>
                  </a:lnTo>
                  <a:lnTo>
                    <a:pt x="670" y="17283"/>
                  </a:lnTo>
                  <a:lnTo>
                    <a:pt x="733" y="17199"/>
                  </a:lnTo>
                  <a:lnTo>
                    <a:pt x="837" y="17241"/>
                  </a:lnTo>
                  <a:lnTo>
                    <a:pt x="858" y="17199"/>
                  </a:lnTo>
                  <a:lnTo>
                    <a:pt x="733" y="17095"/>
                  </a:lnTo>
                  <a:lnTo>
                    <a:pt x="775" y="17053"/>
                  </a:lnTo>
                  <a:lnTo>
                    <a:pt x="649" y="16927"/>
                  </a:lnTo>
                  <a:lnTo>
                    <a:pt x="649" y="16844"/>
                  </a:lnTo>
                  <a:lnTo>
                    <a:pt x="733" y="16844"/>
                  </a:lnTo>
                  <a:lnTo>
                    <a:pt x="837" y="16886"/>
                  </a:lnTo>
                  <a:lnTo>
                    <a:pt x="837" y="16865"/>
                  </a:lnTo>
                  <a:lnTo>
                    <a:pt x="775" y="16823"/>
                  </a:lnTo>
                  <a:lnTo>
                    <a:pt x="649" y="16718"/>
                  </a:lnTo>
                  <a:lnTo>
                    <a:pt x="775" y="16739"/>
                  </a:lnTo>
                  <a:lnTo>
                    <a:pt x="775" y="16634"/>
                  </a:lnTo>
                  <a:lnTo>
                    <a:pt x="754" y="16572"/>
                  </a:lnTo>
                  <a:lnTo>
                    <a:pt x="754" y="16425"/>
                  </a:lnTo>
                  <a:lnTo>
                    <a:pt x="733" y="16362"/>
                  </a:lnTo>
                  <a:cubicBezTo>
                    <a:pt x="733" y="16321"/>
                    <a:pt x="754" y="16258"/>
                    <a:pt x="775" y="16237"/>
                  </a:cubicBezTo>
                  <a:lnTo>
                    <a:pt x="837" y="16258"/>
                  </a:lnTo>
                  <a:lnTo>
                    <a:pt x="879" y="16237"/>
                  </a:lnTo>
                  <a:cubicBezTo>
                    <a:pt x="879" y="16342"/>
                    <a:pt x="900" y="16467"/>
                    <a:pt x="900" y="16572"/>
                  </a:cubicBezTo>
                  <a:lnTo>
                    <a:pt x="1068" y="17764"/>
                  </a:lnTo>
                  <a:lnTo>
                    <a:pt x="1047" y="17785"/>
                  </a:lnTo>
                  <a:lnTo>
                    <a:pt x="1068" y="17869"/>
                  </a:lnTo>
                  <a:lnTo>
                    <a:pt x="1068" y="18036"/>
                  </a:lnTo>
                  <a:lnTo>
                    <a:pt x="1005" y="18078"/>
                  </a:lnTo>
                  <a:lnTo>
                    <a:pt x="1047" y="18120"/>
                  </a:lnTo>
                  <a:lnTo>
                    <a:pt x="1047" y="18287"/>
                  </a:lnTo>
                  <a:lnTo>
                    <a:pt x="1005" y="18350"/>
                  </a:lnTo>
                  <a:lnTo>
                    <a:pt x="1047" y="18434"/>
                  </a:lnTo>
                  <a:lnTo>
                    <a:pt x="1047" y="18455"/>
                  </a:lnTo>
                  <a:cubicBezTo>
                    <a:pt x="1047" y="18643"/>
                    <a:pt x="1005" y="18852"/>
                    <a:pt x="963" y="19041"/>
                  </a:cubicBezTo>
                  <a:cubicBezTo>
                    <a:pt x="921" y="19187"/>
                    <a:pt x="900" y="19334"/>
                    <a:pt x="858" y="19459"/>
                  </a:cubicBezTo>
                  <a:lnTo>
                    <a:pt x="796" y="19480"/>
                  </a:lnTo>
                  <a:lnTo>
                    <a:pt x="691" y="19564"/>
                  </a:lnTo>
                  <a:lnTo>
                    <a:pt x="649" y="19564"/>
                  </a:lnTo>
                  <a:lnTo>
                    <a:pt x="649" y="19501"/>
                  </a:lnTo>
                  <a:lnTo>
                    <a:pt x="754" y="19480"/>
                  </a:lnTo>
                  <a:lnTo>
                    <a:pt x="837" y="19438"/>
                  </a:lnTo>
                  <a:lnTo>
                    <a:pt x="837" y="19271"/>
                  </a:lnTo>
                  <a:lnTo>
                    <a:pt x="775" y="19250"/>
                  </a:lnTo>
                  <a:lnTo>
                    <a:pt x="670" y="19292"/>
                  </a:lnTo>
                  <a:lnTo>
                    <a:pt x="461" y="19292"/>
                  </a:lnTo>
                  <a:lnTo>
                    <a:pt x="377" y="19271"/>
                  </a:lnTo>
                  <a:lnTo>
                    <a:pt x="293" y="19292"/>
                  </a:lnTo>
                  <a:lnTo>
                    <a:pt x="293" y="19375"/>
                  </a:lnTo>
                  <a:lnTo>
                    <a:pt x="356" y="19501"/>
                  </a:lnTo>
                  <a:lnTo>
                    <a:pt x="398" y="19501"/>
                  </a:lnTo>
                  <a:lnTo>
                    <a:pt x="440" y="19585"/>
                  </a:lnTo>
                  <a:lnTo>
                    <a:pt x="356" y="19585"/>
                  </a:lnTo>
                  <a:lnTo>
                    <a:pt x="335" y="19689"/>
                  </a:lnTo>
                  <a:lnTo>
                    <a:pt x="252" y="19752"/>
                  </a:lnTo>
                  <a:lnTo>
                    <a:pt x="189" y="19857"/>
                  </a:lnTo>
                  <a:lnTo>
                    <a:pt x="42" y="19919"/>
                  </a:lnTo>
                  <a:lnTo>
                    <a:pt x="42" y="20003"/>
                  </a:lnTo>
                  <a:lnTo>
                    <a:pt x="189" y="20192"/>
                  </a:lnTo>
                  <a:lnTo>
                    <a:pt x="272" y="20192"/>
                  </a:lnTo>
                  <a:lnTo>
                    <a:pt x="335" y="20129"/>
                  </a:lnTo>
                  <a:lnTo>
                    <a:pt x="335" y="20066"/>
                  </a:lnTo>
                  <a:lnTo>
                    <a:pt x="231" y="20024"/>
                  </a:lnTo>
                  <a:lnTo>
                    <a:pt x="231" y="19982"/>
                  </a:lnTo>
                  <a:lnTo>
                    <a:pt x="272" y="19878"/>
                  </a:lnTo>
                  <a:lnTo>
                    <a:pt x="440" y="19878"/>
                  </a:lnTo>
                  <a:lnTo>
                    <a:pt x="461" y="19857"/>
                  </a:lnTo>
                  <a:lnTo>
                    <a:pt x="482" y="19982"/>
                  </a:lnTo>
                  <a:lnTo>
                    <a:pt x="586" y="20066"/>
                  </a:lnTo>
                  <a:lnTo>
                    <a:pt x="712" y="20066"/>
                  </a:lnTo>
                  <a:lnTo>
                    <a:pt x="754" y="20003"/>
                  </a:lnTo>
                  <a:lnTo>
                    <a:pt x="754" y="20003"/>
                  </a:lnTo>
                  <a:cubicBezTo>
                    <a:pt x="670" y="20317"/>
                    <a:pt x="649" y="20631"/>
                    <a:pt x="649" y="20924"/>
                  </a:cubicBezTo>
                  <a:lnTo>
                    <a:pt x="586" y="20966"/>
                  </a:lnTo>
                  <a:lnTo>
                    <a:pt x="649" y="21008"/>
                  </a:lnTo>
                  <a:lnTo>
                    <a:pt x="649" y="21154"/>
                  </a:lnTo>
                  <a:lnTo>
                    <a:pt x="565" y="21028"/>
                  </a:lnTo>
                  <a:lnTo>
                    <a:pt x="461" y="21008"/>
                  </a:lnTo>
                  <a:lnTo>
                    <a:pt x="440" y="21049"/>
                  </a:lnTo>
                  <a:lnTo>
                    <a:pt x="440" y="21133"/>
                  </a:lnTo>
                  <a:lnTo>
                    <a:pt x="461" y="21259"/>
                  </a:lnTo>
                  <a:lnTo>
                    <a:pt x="565" y="21280"/>
                  </a:lnTo>
                  <a:lnTo>
                    <a:pt x="649" y="21342"/>
                  </a:lnTo>
                  <a:lnTo>
                    <a:pt x="649" y="21384"/>
                  </a:lnTo>
                  <a:lnTo>
                    <a:pt x="691" y="21552"/>
                  </a:lnTo>
                  <a:lnTo>
                    <a:pt x="754" y="21572"/>
                  </a:lnTo>
                  <a:cubicBezTo>
                    <a:pt x="754" y="21635"/>
                    <a:pt x="775" y="21656"/>
                    <a:pt x="796" y="21698"/>
                  </a:cubicBezTo>
                  <a:lnTo>
                    <a:pt x="670" y="21656"/>
                  </a:lnTo>
                  <a:lnTo>
                    <a:pt x="649" y="21635"/>
                  </a:lnTo>
                  <a:lnTo>
                    <a:pt x="586" y="21677"/>
                  </a:lnTo>
                  <a:lnTo>
                    <a:pt x="649" y="21865"/>
                  </a:lnTo>
                  <a:lnTo>
                    <a:pt x="649" y="21949"/>
                  </a:lnTo>
                  <a:lnTo>
                    <a:pt x="691" y="21970"/>
                  </a:lnTo>
                  <a:lnTo>
                    <a:pt x="796" y="21803"/>
                  </a:lnTo>
                  <a:lnTo>
                    <a:pt x="858" y="21782"/>
                  </a:lnTo>
                  <a:cubicBezTo>
                    <a:pt x="879" y="21844"/>
                    <a:pt x="900" y="21886"/>
                    <a:pt x="921" y="21970"/>
                  </a:cubicBezTo>
                  <a:lnTo>
                    <a:pt x="921" y="22012"/>
                  </a:lnTo>
                  <a:lnTo>
                    <a:pt x="816" y="22054"/>
                  </a:lnTo>
                  <a:lnTo>
                    <a:pt x="921" y="22284"/>
                  </a:lnTo>
                  <a:lnTo>
                    <a:pt x="963" y="22409"/>
                  </a:lnTo>
                  <a:cubicBezTo>
                    <a:pt x="963" y="22493"/>
                    <a:pt x="984" y="22577"/>
                    <a:pt x="1005" y="22640"/>
                  </a:cubicBezTo>
                  <a:lnTo>
                    <a:pt x="984" y="22681"/>
                  </a:lnTo>
                  <a:lnTo>
                    <a:pt x="984" y="22744"/>
                  </a:lnTo>
                  <a:lnTo>
                    <a:pt x="921" y="22807"/>
                  </a:lnTo>
                  <a:lnTo>
                    <a:pt x="1005" y="22849"/>
                  </a:lnTo>
                  <a:lnTo>
                    <a:pt x="1026" y="22932"/>
                  </a:lnTo>
                  <a:lnTo>
                    <a:pt x="1068" y="22932"/>
                  </a:lnTo>
                  <a:cubicBezTo>
                    <a:pt x="1068" y="22953"/>
                    <a:pt x="1068" y="22995"/>
                    <a:pt x="1088" y="23016"/>
                  </a:cubicBezTo>
                  <a:cubicBezTo>
                    <a:pt x="1130" y="23163"/>
                    <a:pt x="1193" y="23330"/>
                    <a:pt x="1235" y="23456"/>
                  </a:cubicBezTo>
                  <a:lnTo>
                    <a:pt x="1277" y="23518"/>
                  </a:lnTo>
                  <a:cubicBezTo>
                    <a:pt x="1277" y="23539"/>
                    <a:pt x="1277" y="23539"/>
                    <a:pt x="1298" y="23560"/>
                  </a:cubicBezTo>
                  <a:lnTo>
                    <a:pt x="1235" y="23665"/>
                  </a:lnTo>
                  <a:lnTo>
                    <a:pt x="1193" y="23728"/>
                  </a:lnTo>
                  <a:lnTo>
                    <a:pt x="1235" y="23749"/>
                  </a:lnTo>
                  <a:lnTo>
                    <a:pt x="1381" y="23728"/>
                  </a:lnTo>
                  <a:lnTo>
                    <a:pt x="1444" y="23874"/>
                  </a:lnTo>
                  <a:lnTo>
                    <a:pt x="1423" y="23874"/>
                  </a:lnTo>
                  <a:lnTo>
                    <a:pt x="1444" y="23937"/>
                  </a:lnTo>
                  <a:lnTo>
                    <a:pt x="1486" y="23958"/>
                  </a:lnTo>
                  <a:lnTo>
                    <a:pt x="1423" y="24000"/>
                  </a:lnTo>
                  <a:lnTo>
                    <a:pt x="1402" y="24062"/>
                  </a:lnTo>
                  <a:lnTo>
                    <a:pt x="1423" y="24146"/>
                  </a:lnTo>
                  <a:lnTo>
                    <a:pt x="1486" y="24167"/>
                  </a:lnTo>
                  <a:lnTo>
                    <a:pt x="1549" y="24188"/>
                  </a:lnTo>
                  <a:lnTo>
                    <a:pt x="1507" y="24104"/>
                  </a:lnTo>
                  <a:lnTo>
                    <a:pt x="1549" y="24083"/>
                  </a:lnTo>
                  <a:cubicBezTo>
                    <a:pt x="1612" y="24167"/>
                    <a:pt x="1653" y="24272"/>
                    <a:pt x="1716" y="24355"/>
                  </a:cubicBezTo>
                  <a:lnTo>
                    <a:pt x="1716" y="24397"/>
                  </a:lnTo>
                  <a:lnTo>
                    <a:pt x="1653" y="24460"/>
                  </a:lnTo>
                  <a:lnTo>
                    <a:pt x="1695" y="24481"/>
                  </a:lnTo>
                  <a:lnTo>
                    <a:pt x="1737" y="24460"/>
                  </a:lnTo>
                  <a:lnTo>
                    <a:pt x="1758" y="24418"/>
                  </a:lnTo>
                  <a:cubicBezTo>
                    <a:pt x="1967" y="24753"/>
                    <a:pt x="2218" y="25004"/>
                    <a:pt x="2469" y="25234"/>
                  </a:cubicBezTo>
                  <a:lnTo>
                    <a:pt x="2449" y="25234"/>
                  </a:lnTo>
                  <a:lnTo>
                    <a:pt x="2365" y="25192"/>
                  </a:lnTo>
                  <a:lnTo>
                    <a:pt x="2260" y="25150"/>
                  </a:lnTo>
                  <a:lnTo>
                    <a:pt x="2156" y="25150"/>
                  </a:lnTo>
                  <a:lnTo>
                    <a:pt x="2072" y="25109"/>
                  </a:lnTo>
                  <a:lnTo>
                    <a:pt x="1946" y="24983"/>
                  </a:lnTo>
                  <a:lnTo>
                    <a:pt x="1863" y="24920"/>
                  </a:lnTo>
                  <a:lnTo>
                    <a:pt x="1842" y="24983"/>
                  </a:lnTo>
                  <a:lnTo>
                    <a:pt x="1863" y="25088"/>
                  </a:lnTo>
                  <a:lnTo>
                    <a:pt x="1946" y="25213"/>
                  </a:lnTo>
                  <a:lnTo>
                    <a:pt x="2072" y="25234"/>
                  </a:lnTo>
                  <a:lnTo>
                    <a:pt x="2239" y="25318"/>
                  </a:lnTo>
                  <a:lnTo>
                    <a:pt x="2281" y="25401"/>
                  </a:lnTo>
                  <a:lnTo>
                    <a:pt x="2365" y="25401"/>
                  </a:lnTo>
                  <a:lnTo>
                    <a:pt x="2428" y="25360"/>
                  </a:lnTo>
                  <a:lnTo>
                    <a:pt x="2574" y="25422"/>
                  </a:lnTo>
                  <a:lnTo>
                    <a:pt x="2679" y="25464"/>
                  </a:lnTo>
                  <a:lnTo>
                    <a:pt x="2783" y="25464"/>
                  </a:lnTo>
                  <a:cubicBezTo>
                    <a:pt x="2804" y="25464"/>
                    <a:pt x="2846" y="25506"/>
                    <a:pt x="2846" y="25527"/>
                  </a:cubicBezTo>
                  <a:lnTo>
                    <a:pt x="2804" y="25527"/>
                  </a:lnTo>
                  <a:lnTo>
                    <a:pt x="2700" y="25569"/>
                  </a:lnTo>
                  <a:lnTo>
                    <a:pt x="2658" y="25548"/>
                  </a:lnTo>
                  <a:lnTo>
                    <a:pt x="2595" y="25506"/>
                  </a:lnTo>
                  <a:lnTo>
                    <a:pt x="2532" y="25506"/>
                  </a:lnTo>
                  <a:lnTo>
                    <a:pt x="2490" y="25548"/>
                  </a:lnTo>
                  <a:lnTo>
                    <a:pt x="2490" y="25611"/>
                  </a:lnTo>
                  <a:lnTo>
                    <a:pt x="2595" y="25653"/>
                  </a:lnTo>
                  <a:lnTo>
                    <a:pt x="2658" y="25757"/>
                  </a:lnTo>
                  <a:lnTo>
                    <a:pt x="2762" y="25799"/>
                  </a:lnTo>
                  <a:lnTo>
                    <a:pt x="2867" y="25925"/>
                  </a:lnTo>
                  <a:lnTo>
                    <a:pt x="2951" y="25945"/>
                  </a:lnTo>
                  <a:lnTo>
                    <a:pt x="3076" y="25925"/>
                  </a:lnTo>
                  <a:lnTo>
                    <a:pt x="3118" y="25945"/>
                  </a:lnTo>
                  <a:lnTo>
                    <a:pt x="3118" y="26029"/>
                  </a:lnTo>
                  <a:lnTo>
                    <a:pt x="3202" y="26092"/>
                  </a:lnTo>
                  <a:lnTo>
                    <a:pt x="3285" y="26071"/>
                  </a:lnTo>
                  <a:lnTo>
                    <a:pt x="3265" y="26029"/>
                  </a:lnTo>
                  <a:lnTo>
                    <a:pt x="3327" y="25945"/>
                  </a:lnTo>
                  <a:lnTo>
                    <a:pt x="3327" y="25883"/>
                  </a:lnTo>
                  <a:lnTo>
                    <a:pt x="3285" y="25862"/>
                  </a:lnTo>
                  <a:lnTo>
                    <a:pt x="3327" y="25841"/>
                  </a:lnTo>
                  <a:lnTo>
                    <a:pt x="3411" y="25841"/>
                  </a:lnTo>
                  <a:lnTo>
                    <a:pt x="3369" y="25757"/>
                  </a:lnTo>
                  <a:lnTo>
                    <a:pt x="3285" y="25736"/>
                  </a:lnTo>
                  <a:lnTo>
                    <a:pt x="3160" y="25757"/>
                  </a:lnTo>
                  <a:lnTo>
                    <a:pt x="3118" y="25715"/>
                  </a:lnTo>
                  <a:lnTo>
                    <a:pt x="3118" y="25715"/>
                  </a:lnTo>
                  <a:cubicBezTo>
                    <a:pt x="3141" y="25721"/>
                    <a:pt x="3164" y="25724"/>
                    <a:pt x="3189" y="25724"/>
                  </a:cubicBezTo>
                  <a:cubicBezTo>
                    <a:pt x="3256" y="25724"/>
                    <a:pt x="3329" y="25704"/>
                    <a:pt x="3390" y="25673"/>
                  </a:cubicBezTo>
                  <a:lnTo>
                    <a:pt x="3411" y="25715"/>
                  </a:lnTo>
                  <a:lnTo>
                    <a:pt x="3578" y="25736"/>
                  </a:lnTo>
                  <a:lnTo>
                    <a:pt x="3683" y="25778"/>
                  </a:lnTo>
                  <a:lnTo>
                    <a:pt x="3746" y="25778"/>
                  </a:lnTo>
                  <a:lnTo>
                    <a:pt x="3829" y="25841"/>
                  </a:lnTo>
                  <a:lnTo>
                    <a:pt x="3892" y="25778"/>
                  </a:lnTo>
                  <a:lnTo>
                    <a:pt x="3955" y="25653"/>
                  </a:lnTo>
                  <a:lnTo>
                    <a:pt x="3913" y="25464"/>
                  </a:lnTo>
                  <a:lnTo>
                    <a:pt x="3934" y="25401"/>
                  </a:lnTo>
                  <a:lnTo>
                    <a:pt x="3934" y="25318"/>
                  </a:lnTo>
                  <a:lnTo>
                    <a:pt x="3955" y="25150"/>
                  </a:lnTo>
                  <a:lnTo>
                    <a:pt x="3955" y="25109"/>
                  </a:lnTo>
                  <a:cubicBezTo>
                    <a:pt x="4018" y="25213"/>
                    <a:pt x="4060" y="25318"/>
                    <a:pt x="4143" y="25422"/>
                  </a:cubicBezTo>
                  <a:lnTo>
                    <a:pt x="4122" y="25527"/>
                  </a:lnTo>
                  <a:lnTo>
                    <a:pt x="4060" y="25632"/>
                  </a:lnTo>
                  <a:lnTo>
                    <a:pt x="4122" y="25736"/>
                  </a:lnTo>
                  <a:lnTo>
                    <a:pt x="4060" y="25820"/>
                  </a:lnTo>
                  <a:lnTo>
                    <a:pt x="4060" y="25883"/>
                  </a:lnTo>
                  <a:lnTo>
                    <a:pt x="4164" y="25945"/>
                  </a:lnTo>
                  <a:lnTo>
                    <a:pt x="4269" y="25966"/>
                  </a:lnTo>
                  <a:lnTo>
                    <a:pt x="4332" y="25987"/>
                  </a:lnTo>
                  <a:lnTo>
                    <a:pt x="4373" y="25945"/>
                  </a:lnTo>
                  <a:lnTo>
                    <a:pt x="4248" y="25841"/>
                  </a:lnTo>
                  <a:lnTo>
                    <a:pt x="4332" y="25757"/>
                  </a:lnTo>
                  <a:lnTo>
                    <a:pt x="4562" y="26155"/>
                  </a:lnTo>
                  <a:lnTo>
                    <a:pt x="4562" y="26155"/>
                  </a:lnTo>
                  <a:lnTo>
                    <a:pt x="4520" y="26134"/>
                  </a:lnTo>
                  <a:lnTo>
                    <a:pt x="4332" y="26050"/>
                  </a:lnTo>
                  <a:lnTo>
                    <a:pt x="4227" y="25987"/>
                  </a:lnTo>
                  <a:lnTo>
                    <a:pt x="4206" y="26029"/>
                  </a:lnTo>
                  <a:lnTo>
                    <a:pt x="4248" y="26071"/>
                  </a:lnTo>
                  <a:lnTo>
                    <a:pt x="4520" y="26197"/>
                  </a:lnTo>
                  <a:lnTo>
                    <a:pt x="4541" y="26259"/>
                  </a:lnTo>
                  <a:lnTo>
                    <a:pt x="4436" y="26259"/>
                  </a:lnTo>
                  <a:lnTo>
                    <a:pt x="4436" y="26322"/>
                  </a:lnTo>
                  <a:lnTo>
                    <a:pt x="4373" y="26322"/>
                  </a:lnTo>
                  <a:lnTo>
                    <a:pt x="4353" y="26238"/>
                  </a:lnTo>
                  <a:lnTo>
                    <a:pt x="4227" y="26155"/>
                  </a:lnTo>
                  <a:lnTo>
                    <a:pt x="4206" y="26176"/>
                  </a:lnTo>
                  <a:lnTo>
                    <a:pt x="4206" y="26259"/>
                  </a:lnTo>
                  <a:lnTo>
                    <a:pt x="4122" y="26259"/>
                  </a:lnTo>
                  <a:lnTo>
                    <a:pt x="3934" y="26280"/>
                  </a:lnTo>
                  <a:lnTo>
                    <a:pt x="3892" y="26322"/>
                  </a:lnTo>
                  <a:lnTo>
                    <a:pt x="3934" y="26364"/>
                  </a:lnTo>
                  <a:lnTo>
                    <a:pt x="3913" y="26385"/>
                  </a:lnTo>
                  <a:lnTo>
                    <a:pt x="3809" y="26364"/>
                  </a:lnTo>
                  <a:lnTo>
                    <a:pt x="3704" y="26385"/>
                  </a:lnTo>
                  <a:lnTo>
                    <a:pt x="3725" y="26448"/>
                  </a:lnTo>
                  <a:lnTo>
                    <a:pt x="3850" y="26469"/>
                  </a:lnTo>
                  <a:lnTo>
                    <a:pt x="3955" y="26469"/>
                  </a:lnTo>
                  <a:lnTo>
                    <a:pt x="3997" y="26427"/>
                  </a:lnTo>
                  <a:lnTo>
                    <a:pt x="4018" y="26385"/>
                  </a:lnTo>
                  <a:lnTo>
                    <a:pt x="4101" y="26427"/>
                  </a:lnTo>
                  <a:lnTo>
                    <a:pt x="4206" y="26490"/>
                  </a:lnTo>
                  <a:lnTo>
                    <a:pt x="4248" y="26469"/>
                  </a:lnTo>
                  <a:lnTo>
                    <a:pt x="4269" y="26531"/>
                  </a:lnTo>
                  <a:lnTo>
                    <a:pt x="4269" y="26573"/>
                  </a:lnTo>
                  <a:lnTo>
                    <a:pt x="4353" y="26636"/>
                  </a:lnTo>
                  <a:lnTo>
                    <a:pt x="4269" y="26678"/>
                  </a:lnTo>
                  <a:lnTo>
                    <a:pt x="4227" y="26782"/>
                  </a:lnTo>
                  <a:lnTo>
                    <a:pt x="4269" y="26866"/>
                  </a:lnTo>
                  <a:lnTo>
                    <a:pt x="4353" y="26866"/>
                  </a:lnTo>
                  <a:lnTo>
                    <a:pt x="4436" y="26887"/>
                  </a:lnTo>
                  <a:lnTo>
                    <a:pt x="4541" y="26992"/>
                  </a:lnTo>
                  <a:lnTo>
                    <a:pt x="4625" y="26992"/>
                  </a:lnTo>
                  <a:lnTo>
                    <a:pt x="4646" y="26971"/>
                  </a:lnTo>
                  <a:lnTo>
                    <a:pt x="4562" y="26908"/>
                  </a:lnTo>
                  <a:lnTo>
                    <a:pt x="4457" y="26845"/>
                  </a:lnTo>
                  <a:lnTo>
                    <a:pt x="4436" y="26782"/>
                  </a:lnTo>
                  <a:lnTo>
                    <a:pt x="4457" y="26782"/>
                  </a:lnTo>
                  <a:lnTo>
                    <a:pt x="4541" y="26803"/>
                  </a:lnTo>
                  <a:lnTo>
                    <a:pt x="4625" y="26762"/>
                  </a:lnTo>
                  <a:lnTo>
                    <a:pt x="4646" y="26699"/>
                  </a:lnTo>
                  <a:lnTo>
                    <a:pt x="4562" y="26678"/>
                  </a:lnTo>
                  <a:lnTo>
                    <a:pt x="4520" y="26636"/>
                  </a:lnTo>
                  <a:lnTo>
                    <a:pt x="4750" y="26531"/>
                  </a:lnTo>
                  <a:lnTo>
                    <a:pt x="4855" y="26469"/>
                  </a:lnTo>
                  <a:lnTo>
                    <a:pt x="4938" y="26490"/>
                  </a:lnTo>
                  <a:cubicBezTo>
                    <a:pt x="4959" y="26531"/>
                    <a:pt x="4959" y="26552"/>
                    <a:pt x="4980" y="26552"/>
                  </a:cubicBezTo>
                  <a:lnTo>
                    <a:pt x="5001" y="26552"/>
                  </a:lnTo>
                  <a:lnTo>
                    <a:pt x="5001" y="26531"/>
                  </a:lnTo>
                  <a:lnTo>
                    <a:pt x="5294" y="26594"/>
                  </a:lnTo>
                  <a:lnTo>
                    <a:pt x="5357" y="26573"/>
                  </a:lnTo>
                  <a:lnTo>
                    <a:pt x="5357" y="26510"/>
                  </a:lnTo>
                  <a:lnTo>
                    <a:pt x="5482" y="26510"/>
                  </a:lnTo>
                  <a:lnTo>
                    <a:pt x="5420" y="26322"/>
                  </a:lnTo>
                  <a:lnTo>
                    <a:pt x="5357" y="26322"/>
                  </a:lnTo>
                  <a:lnTo>
                    <a:pt x="5252" y="26238"/>
                  </a:lnTo>
                  <a:lnTo>
                    <a:pt x="5106" y="26176"/>
                  </a:lnTo>
                  <a:lnTo>
                    <a:pt x="5106" y="26113"/>
                  </a:lnTo>
                  <a:lnTo>
                    <a:pt x="5273" y="26218"/>
                  </a:lnTo>
                  <a:lnTo>
                    <a:pt x="5399" y="26238"/>
                  </a:lnTo>
                  <a:lnTo>
                    <a:pt x="5148" y="25171"/>
                  </a:lnTo>
                  <a:lnTo>
                    <a:pt x="5106" y="25171"/>
                  </a:lnTo>
                  <a:lnTo>
                    <a:pt x="5106" y="25129"/>
                  </a:lnTo>
                  <a:lnTo>
                    <a:pt x="4959" y="24481"/>
                  </a:lnTo>
                  <a:lnTo>
                    <a:pt x="4792" y="24544"/>
                  </a:lnTo>
                  <a:lnTo>
                    <a:pt x="4750" y="24585"/>
                  </a:lnTo>
                  <a:lnTo>
                    <a:pt x="4666" y="24502"/>
                  </a:lnTo>
                  <a:lnTo>
                    <a:pt x="4583" y="24481"/>
                  </a:lnTo>
                  <a:lnTo>
                    <a:pt x="4562" y="24544"/>
                  </a:lnTo>
                  <a:cubicBezTo>
                    <a:pt x="4562" y="24502"/>
                    <a:pt x="4541" y="24502"/>
                    <a:pt x="4541" y="24481"/>
                  </a:cubicBezTo>
                  <a:lnTo>
                    <a:pt x="4541" y="24334"/>
                  </a:lnTo>
                  <a:lnTo>
                    <a:pt x="4625" y="24272"/>
                  </a:lnTo>
                  <a:lnTo>
                    <a:pt x="4750" y="24251"/>
                  </a:lnTo>
                  <a:lnTo>
                    <a:pt x="4897" y="24334"/>
                  </a:lnTo>
                  <a:lnTo>
                    <a:pt x="4980" y="24272"/>
                  </a:lnTo>
                  <a:lnTo>
                    <a:pt x="5001" y="24272"/>
                  </a:lnTo>
                  <a:lnTo>
                    <a:pt x="4855" y="24146"/>
                  </a:lnTo>
                  <a:lnTo>
                    <a:pt x="4520" y="23937"/>
                  </a:lnTo>
                  <a:lnTo>
                    <a:pt x="4457" y="23874"/>
                  </a:lnTo>
                  <a:lnTo>
                    <a:pt x="3725" y="23874"/>
                  </a:lnTo>
                  <a:lnTo>
                    <a:pt x="3306" y="23958"/>
                  </a:lnTo>
                  <a:lnTo>
                    <a:pt x="3202" y="23895"/>
                  </a:lnTo>
                  <a:lnTo>
                    <a:pt x="2930" y="23874"/>
                  </a:lnTo>
                  <a:lnTo>
                    <a:pt x="2846" y="23644"/>
                  </a:lnTo>
                  <a:lnTo>
                    <a:pt x="2783" y="23435"/>
                  </a:lnTo>
                  <a:lnTo>
                    <a:pt x="2658" y="23330"/>
                  </a:lnTo>
                  <a:lnTo>
                    <a:pt x="2637" y="22995"/>
                  </a:lnTo>
                  <a:lnTo>
                    <a:pt x="2637" y="22828"/>
                  </a:lnTo>
                  <a:lnTo>
                    <a:pt x="2511" y="22828"/>
                  </a:lnTo>
                  <a:lnTo>
                    <a:pt x="2323" y="22912"/>
                  </a:lnTo>
                  <a:lnTo>
                    <a:pt x="2218" y="23016"/>
                  </a:lnTo>
                  <a:lnTo>
                    <a:pt x="2093" y="23016"/>
                  </a:lnTo>
                  <a:lnTo>
                    <a:pt x="1842" y="22577"/>
                  </a:lnTo>
                  <a:cubicBezTo>
                    <a:pt x="1821" y="22493"/>
                    <a:pt x="1800" y="22409"/>
                    <a:pt x="1800" y="22326"/>
                  </a:cubicBezTo>
                  <a:lnTo>
                    <a:pt x="1884" y="21844"/>
                  </a:lnTo>
                  <a:lnTo>
                    <a:pt x="2009" y="21656"/>
                  </a:lnTo>
                  <a:lnTo>
                    <a:pt x="2218" y="21447"/>
                  </a:lnTo>
                  <a:lnTo>
                    <a:pt x="2260" y="21154"/>
                  </a:lnTo>
                  <a:lnTo>
                    <a:pt x="2218" y="20840"/>
                  </a:lnTo>
                  <a:lnTo>
                    <a:pt x="2135" y="20610"/>
                  </a:lnTo>
                  <a:lnTo>
                    <a:pt x="2197" y="20338"/>
                  </a:lnTo>
                  <a:lnTo>
                    <a:pt x="2302" y="20212"/>
                  </a:lnTo>
                  <a:lnTo>
                    <a:pt x="2197" y="19961"/>
                  </a:lnTo>
                  <a:lnTo>
                    <a:pt x="2218" y="19815"/>
                  </a:lnTo>
                  <a:lnTo>
                    <a:pt x="2323" y="19710"/>
                  </a:lnTo>
                  <a:lnTo>
                    <a:pt x="2239" y="19480"/>
                  </a:lnTo>
                  <a:lnTo>
                    <a:pt x="2197" y="19166"/>
                  </a:lnTo>
                  <a:lnTo>
                    <a:pt x="2114" y="19020"/>
                  </a:lnTo>
                  <a:lnTo>
                    <a:pt x="2114" y="18915"/>
                  </a:lnTo>
                  <a:lnTo>
                    <a:pt x="2260" y="18769"/>
                  </a:lnTo>
                  <a:lnTo>
                    <a:pt x="2260" y="18643"/>
                  </a:lnTo>
                  <a:lnTo>
                    <a:pt x="2135" y="18434"/>
                  </a:lnTo>
                  <a:lnTo>
                    <a:pt x="1946" y="18308"/>
                  </a:lnTo>
                  <a:lnTo>
                    <a:pt x="1821" y="18308"/>
                  </a:lnTo>
                  <a:lnTo>
                    <a:pt x="1800" y="18329"/>
                  </a:lnTo>
                  <a:lnTo>
                    <a:pt x="1716" y="18246"/>
                  </a:lnTo>
                  <a:lnTo>
                    <a:pt x="1779" y="18141"/>
                  </a:lnTo>
                  <a:lnTo>
                    <a:pt x="2030" y="18141"/>
                  </a:lnTo>
                  <a:lnTo>
                    <a:pt x="2156" y="17995"/>
                  </a:lnTo>
                  <a:lnTo>
                    <a:pt x="2156" y="17869"/>
                  </a:lnTo>
                  <a:lnTo>
                    <a:pt x="2093" y="17827"/>
                  </a:lnTo>
                  <a:lnTo>
                    <a:pt x="2009" y="17890"/>
                  </a:lnTo>
                  <a:lnTo>
                    <a:pt x="1905" y="17869"/>
                  </a:lnTo>
                  <a:lnTo>
                    <a:pt x="1842" y="17597"/>
                  </a:lnTo>
                  <a:lnTo>
                    <a:pt x="1737" y="17367"/>
                  </a:lnTo>
                  <a:lnTo>
                    <a:pt x="1737" y="17199"/>
                  </a:lnTo>
                  <a:lnTo>
                    <a:pt x="1737" y="17032"/>
                  </a:lnTo>
                  <a:lnTo>
                    <a:pt x="1570" y="16969"/>
                  </a:lnTo>
                  <a:lnTo>
                    <a:pt x="1570" y="16948"/>
                  </a:lnTo>
                  <a:cubicBezTo>
                    <a:pt x="1528" y="16865"/>
                    <a:pt x="1528" y="16760"/>
                    <a:pt x="1507" y="16676"/>
                  </a:cubicBezTo>
                  <a:lnTo>
                    <a:pt x="1486" y="16362"/>
                  </a:lnTo>
                  <a:lnTo>
                    <a:pt x="1612" y="16300"/>
                  </a:lnTo>
                  <a:lnTo>
                    <a:pt x="1633" y="16132"/>
                  </a:lnTo>
                  <a:lnTo>
                    <a:pt x="1591" y="16028"/>
                  </a:lnTo>
                  <a:lnTo>
                    <a:pt x="1486" y="15986"/>
                  </a:lnTo>
                  <a:lnTo>
                    <a:pt x="1423" y="15714"/>
                  </a:lnTo>
                  <a:lnTo>
                    <a:pt x="1402" y="15358"/>
                  </a:lnTo>
                  <a:lnTo>
                    <a:pt x="1423" y="14940"/>
                  </a:lnTo>
                  <a:lnTo>
                    <a:pt x="1319" y="14751"/>
                  </a:lnTo>
                  <a:lnTo>
                    <a:pt x="1298" y="14542"/>
                  </a:lnTo>
                  <a:lnTo>
                    <a:pt x="1507" y="14249"/>
                  </a:lnTo>
                  <a:lnTo>
                    <a:pt x="1528" y="13935"/>
                  </a:lnTo>
                  <a:lnTo>
                    <a:pt x="1695" y="13852"/>
                  </a:lnTo>
                  <a:lnTo>
                    <a:pt x="1779" y="13747"/>
                  </a:lnTo>
                  <a:lnTo>
                    <a:pt x="1423" y="13077"/>
                  </a:lnTo>
                  <a:lnTo>
                    <a:pt x="1486" y="12847"/>
                  </a:lnTo>
                  <a:lnTo>
                    <a:pt x="1486" y="12680"/>
                  </a:lnTo>
                  <a:lnTo>
                    <a:pt x="1486" y="12282"/>
                  </a:lnTo>
                  <a:lnTo>
                    <a:pt x="1612" y="12052"/>
                  </a:lnTo>
                  <a:lnTo>
                    <a:pt x="1737" y="11927"/>
                  </a:lnTo>
                  <a:lnTo>
                    <a:pt x="1716" y="11717"/>
                  </a:lnTo>
                  <a:lnTo>
                    <a:pt x="1612" y="11529"/>
                  </a:lnTo>
                  <a:lnTo>
                    <a:pt x="1528" y="11445"/>
                  </a:lnTo>
                  <a:lnTo>
                    <a:pt x="1674" y="11278"/>
                  </a:lnTo>
                  <a:lnTo>
                    <a:pt x="1633" y="11027"/>
                  </a:lnTo>
                  <a:lnTo>
                    <a:pt x="1737" y="10797"/>
                  </a:lnTo>
                  <a:lnTo>
                    <a:pt x="1842" y="10776"/>
                  </a:lnTo>
                  <a:lnTo>
                    <a:pt x="1884" y="10504"/>
                  </a:lnTo>
                  <a:lnTo>
                    <a:pt x="1821" y="10064"/>
                  </a:lnTo>
                  <a:lnTo>
                    <a:pt x="1737" y="9981"/>
                  </a:lnTo>
                  <a:lnTo>
                    <a:pt x="1674" y="9646"/>
                  </a:lnTo>
                  <a:lnTo>
                    <a:pt x="1591" y="9458"/>
                  </a:lnTo>
                  <a:lnTo>
                    <a:pt x="1444" y="9248"/>
                  </a:lnTo>
                  <a:lnTo>
                    <a:pt x="1423" y="9144"/>
                  </a:lnTo>
                  <a:lnTo>
                    <a:pt x="1319" y="9018"/>
                  </a:lnTo>
                  <a:lnTo>
                    <a:pt x="1277" y="8725"/>
                  </a:lnTo>
                  <a:lnTo>
                    <a:pt x="1298" y="8516"/>
                  </a:lnTo>
                  <a:lnTo>
                    <a:pt x="1444" y="8453"/>
                  </a:lnTo>
                  <a:lnTo>
                    <a:pt x="1444" y="8160"/>
                  </a:lnTo>
                  <a:lnTo>
                    <a:pt x="1528" y="8056"/>
                  </a:lnTo>
                  <a:lnTo>
                    <a:pt x="1528" y="7784"/>
                  </a:lnTo>
                  <a:lnTo>
                    <a:pt x="1423" y="7616"/>
                  </a:lnTo>
                  <a:lnTo>
                    <a:pt x="1402" y="7240"/>
                  </a:lnTo>
                  <a:lnTo>
                    <a:pt x="1486" y="7156"/>
                  </a:lnTo>
                  <a:lnTo>
                    <a:pt x="1528" y="6738"/>
                  </a:lnTo>
                  <a:lnTo>
                    <a:pt x="1633" y="6591"/>
                  </a:lnTo>
                  <a:lnTo>
                    <a:pt x="1800" y="6194"/>
                  </a:lnTo>
                  <a:lnTo>
                    <a:pt x="1946" y="6047"/>
                  </a:lnTo>
                  <a:lnTo>
                    <a:pt x="2051" y="5984"/>
                  </a:lnTo>
                  <a:lnTo>
                    <a:pt x="2135" y="5880"/>
                  </a:lnTo>
                  <a:lnTo>
                    <a:pt x="2093" y="5838"/>
                  </a:lnTo>
                  <a:lnTo>
                    <a:pt x="2093" y="5671"/>
                  </a:lnTo>
                  <a:lnTo>
                    <a:pt x="2030" y="5587"/>
                  </a:lnTo>
                  <a:lnTo>
                    <a:pt x="1946" y="5545"/>
                  </a:lnTo>
                  <a:lnTo>
                    <a:pt x="1988" y="5440"/>
                  </a:lnTo>
                  <a:lnTo>
                    <a:pt x="2093" y="5357"/>
                  </a:lnTo>
                  <a:lnTo>
                    <a:pt x="2093" y="5210"/>
                  </a:lnTo>
                  <a:lnTo>
                    <a:pt x="1946" y="5043"/>
                  </a:lnTo>
                  <a:lnTo>
                    <a:pt x="1925" y="4854"/>
                  </a:lnTo>
                  <a:lnTo>
                    <a:pt x="2009" y="4729"/>
                  </a:lnTo>
                  <a:lnTo>
                    <a:pt x="1988" y="4624"/>
                  </a:lnTo>
                  <a:lnTo>
                    <a:pt x="1842" y="4520"/>
                  </a:lnTo>
                  <a:lnTo>
                    <a:pt x="1905" y="4373"/>
                  </a:lnTo>
                  <a:lnTo>
                    <a:pt x="2574" y="3997"/>
                  </a:lnTo>
                  <a:lnTo>
                    <a:pt x="2741" y="3348"/>
                  </a:lnTo>
                  <a:lnTo>
                    <a:pt x="2658" y="3181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344" y="3285"/>
                  </a:lnTo>
                  <a:lnTo>
                    <a:pt x="1925" y="2134"/>
                  </a:lnTo>
                  <a:lnTo>
                    <a:pt x="1633" y="1883"/>
                  </a:lnTo>
                  <a:lnTo>
                    <a:pt x="1570" y="1779"/>
                  </a:lnTo>
                  <a:lnTo>
                    <a:pt x="1695" y="1465"/>
                  </a:lnTo>
                  <a:lnTo>
                    <a:pt x="1633" y="1360"/>
                  </a:lnTo>
                  <a:lnTo>
                    <a:pt x="1716" y="1193"/>
                  </a:lnTo>
                  <a:lnTo>
                    <a:pt x="1695" y="1130"/>
                  </a:lnTo>
                  <a:lnTo>
                    <a:pt x="1423" y="921"/>
                  </a:lnTo>
                  <a:lnTo>
                    <a:pt x="1360" y="774"/>
                  </a:lnTo>
                  <a:lnTo>
                    <a:pt x="1319" y="607"/>
                  </a:lnTo>
                  <a:lnTo>
                    <a:pt x="1298" y="544"/>
                  </a:lnTo>
                  <a:lnTo>
                    <a:pt x="1319" y="440"/>
                  </a:lnTo>
                  <a:lnTo>
                    <a:pt x="1298" y="335"/>
                  </a:lnTo>
                  <a:lnTo>
                    <a:pt x="1256" y="293"/>
                  </a:lnTo>
                  <a:lnTo>
                    <a:pt x="1151" y="189"/>
                  </a:lnTo>
                  <a:lnTo>
                    <a:pt x="1151" y="21"/>
                  </a:lnTo>
                  <a:lnTo>
                    <a:pt x="1109" y="2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CustomShape 13"/>
          <p:cNvSpPr/>
          <p:nvPr/>
        </p:nvSpPr>
        <p:spPr>
          <a:xfrm>
            <a:off x="3807720" y="4233240"/>
            <a:ext cx="147240" cy="42840"/>
          </a:xfrm>
          <a:custGeom>
            <a:avLst/>
            <a:gdLst/>
            <a:ahLst/>
            <a:rect l="l" t="t" r="r" b="b"/>
            <a:pathLst>
              <a:path w="1570" h="482">
                <a:moveTo>
                  <a:pt x="189" y="0"/>
                </a:moveTo>
                <a:lnTo>
                  <a:pt x="126" y="84"/>
                </a:lnTo>
                <a:lnTo>
                  <a:pt x="21" y="147"/>
                </a:lnTo>
                <a:lnTo>
                  <a:pt x="21" y="209"/>
                </a:lnTo>
                <a:lnTo>
                  <a:pt x="0" y="272"/>
                </a:lnTo>
                <a:lnTo>
                  <a:pt x="42" y="377"/>
                </a:lnTo>
                <a:lnTo>
                  <a:pt x="314" y="377"/>
                </a:lnTo>
                <a:lnTo>
                  <a:pt x="398" y="398"/>
                </a:lnTo>
                <a:lnTo>
                  <a:pt x="607" y="356"/>
                </a:lnTo>
                <a:lnTo>
                  <a:pt x="691" y="377"/>
                </a:lnTo>
                <a:lnTo>
                  <a:pt x="837" y="293"/>
                </a:lnTo>
                <a:cubicBezTo>
                  <a:pt x="1026" y="398"/>
                  <a:pt x="1235" y="356"/>
                  <a:pt x="1423" y="481"/>
                </a:cubicBezTo>
                <a:lnTo>
                  <a:pt x="1570" y="460"/>
                </a:lnTo>
                <a:lnTo>
                  <a:pt x="1528" y="398"/>
                </a:lnTo>
                <a:lnTo>
                  <a:pt x="1444" y="460"/>
                </a:lnTo>
                <a:lnTo>
                  <a:pt x="1444" y="440"/>
                </a:lnTo>
                <a:cubicBezTo>
                  <a:pt x="1360" y="377"/>
                  <a:pt x="1318" y="356"/>
                  <a:pt x="1235" y="335"/>
                </a:cubicBezTo>
                <a:lnTo>
                  <a:pt x="1277" y="293"/>
                </a:lnTo>
                <a:lnTo>
                  <a:pt x="1130" y="251"/>
                </a:lnTo>
                <a:lnTo>
                  <a:pt x="1046" y="335"/>
                </a:lnTo>
                <a:cubicBezTo>
                  <a:pt x="1005" y="335"/>
                  <a:pt x="942" y="335"/>
                  <a:pt x="921" y="293"/>
                </a:cubicBezTo>
                <a:lnTo>
                  <a:pt x="921" y="272"/>
                </a:lnTo>
                <a:lnTo>
                  <a:pt x="1046" y="147"/>
                </a:lnTo>
                <a:lnTo>
                  <a:pt x="942" y="105"/>
                </a:lnTo>
                <a:lnTo>
                  <a:pt x="921" y="42"/>
                </a:lnTo>
                <a:lnTo>
                  <a:pt x="837" y="0"/>
                </a:lnTo>
                <a:lnTo>
                  <a:pt x="607" y="42"/>
                </a:lnTo>
                <a:lnTo>
                  <a:pt x="189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4"/>
          <p:cNvSpPr/>
          <p:nvPr/>
        </p:nvSpPr>
        <p:spPr>
          <a:xfrm>
            <a:off x="3551760" y="4156200"/>
            <a:ext cx="208440" cy="131400"/>
          </a:xfrm>
          <a:custGeom>
            <a:avLst/>
            <a:gdLst/>
            <a:ahLst/>
            <a:rect l="l" t="t" r="r" b="b"/>
            <a:pathLst>
              <a:path w="2219" h="1465">
                <a:moveTo>
                  <a:pt x="481" y="0"/>
                </a:moveTo>
                <a:lnTo>
                  <a:pt x="293" y="42"/>
                </a:lnTo>
                <a:lnTo>
                  <a:pt x="230" y="147"/>
                </a:lnTo>
                <a:lnTo>
                  <a:pt x="230" y="209"/>
                </a:lnTo>
                <a:lnTo>
                  <a:pt x="189" y="314"/>
                </a:lnTo>
                <a:lnTo>
                  <a:pt x="230" y="398"/>
                </a:lnTo>
                <a:lnTo>
                  <a:pt x="189" y="523"/>
                </a:lnTo>
                <a:lnTo>
                  <a:pt x="105" y="586"/>
                </a:lnTo>
                <a:lnTo>
                  <a:pt x="84" y="607"/>
                </a:lnTo>
                <a:lnTo>
                  <a:pt x="126" y="733"/>
                </a:lnTo>
                <a:lnTo>
                  <a:pt x="126" y="837"/>
                </a:lnTo>
                <a:lnTo>
                  <a:pt x="126" y="900"/>
                </a:lnTo>
                <a:lnTo>
                  <a:pt x="0" y="1046"/>
                </a:lnTo>
                <a:lnTo>
                  <a:pt x="0" y="1109"/>
                </a:lnTo>
                <a:lnTo>
                  <a:pt x="63" y="1130"/>
                </a:lnTo>
                <a:lnTo>
                  <a:pt x="126" y="1256"/>
                </a:lnTo>
                <a:lnTo>
                  <a:pt x="84" y="1339"/>
                </a:lnTo>
                <a:lnTo>
                  <a:pt x="189" y="1402"/>
                </a:lnTo>
                <a:lnTo>
                  <a:pt x="230" y="1444"/>
                </a:lnTo>
                <a:lnTo>
                  <a:pt x="293" y="1465"/>
                </a:lnTo>
                <a:lnTo>
                  <a:pt x="377" y="1318"/>
                </a:lnTo>
                <a:lnTo>
                  <a:pt x="502" y="1130"/>
                </a:lnTo>
                <a:lnTo>
                  <a:pt x="502" y="1088"/>
                </a:lnTo>
                <a:lnTo>
                  <a:pt x="544" y="984"/>
                </a:lnTo>
                <a:lnTo>
                  <a:pt x="607" y="1046"/>
                </a:lnTo>
                <a:lnTo>
                  <a:pt x="691" y="1046"/>
                </a:lnTo>
                <a:lnTo>
                  <a:pt x="753" y="921"/>
                </a:lnTo>
                <a:lnTo>
                  <a:pt x="837" y="984"/>
                </a:lnTo>
                <a:lnTo>
                  <a:pt x="837" y="1088"/>
                </a:lnTo>
                <a:lnTo>
                  <a:pt x="921" y="1130"/>
                </a:lnTo>
                <a:lnTo>
                  <a:pt x="1067" y="1088"/>
                </a:lnTo>
                <a:lnTo>
                  <a:pt x="1235" y="942"/>
                </a:lnTo>
                <a:lnTo>
                  <a:pt x="1381" y="900"/>
                </a:lnTo>
                <a:lnTo>
                  <a:pt x="1569" y="921"/>
                </a:lnTo>
                <a:lnTo>
                  <a:pt x="1674" y="900"/>
                </a:lnTo>
                <a:lnTo>
                  <a:pt x="1758" y="942"/>
                </a:lnTo>
                <a:lnTo>
                  <a:pt x="1883" y="984"/>
                </a:lnTo>
                <a:lnTo>
                  <a:pt x="2072" y="1005"/>
                </a:lnTo>
                <a:lnTo>
                  <a:pt x="2093" y="921"/>
                </a:lnTo>
                <a:lnTo>
                  <a:pt x="2176" y="921"/>
                </a:lnTo>
                <a:lnTo>
                  <a:pt x="2218" y="816"/>
                </a:lnTo>
                <a:lnTo>
                  <a:pt x="2176" y="733"/>
                </a:lnTo>
                <a:lnTo>
                  <a:pt x="1946" y="607"/>
                </a:lnTo>
                <a:lnTo>
                  <a:pt x="1862" y="607"/>
                </a:lnTo>
                <a:lnTo>
                  <a:pt x="1695" y="565"/>
                </a:lnTo>
                <a:lnTo>
                  <a:pt x="1632" y="565"/>
                </a:lnTo>
                <a:lnTo>
                  <a:pt x="1465" y="502"/>
                </a:lnTo>
                <a:lnTo>
                  <a:pt x="1277" y="398"/>
                </a:lnTo>
                <a:lnTo>
                  <a:pt x="1172" y="398"/>
                </a:lnTo>
                <a:lnTo>
                  <a:pt x="1256" y="377"/>
                </a:lnTo>
                <a:lnTo>
                  <a:pt x="1423" y="419"/>
                </a:lnTo>
                <a:lnTo>
                  <a:pt x="1674" y="419"/>
                </a:lnTo>
                <a:lnTo>
                  <a:pt x="1779" y="398"/>
                </a:lnTo>
                <a:lnTo>
                  <a:pt x="1695" y="356"/>
                </a:lnTo>
                <a:lnTo>
                  <a:pt x="1632" y="356"/>
                </a:lnTo>
                <a:lnTo>
                  <a:pt x="1444" y="314"/>
                </a:lnTo>
                <a:lnTo>
                  <a:pt x="1360" y="147"/>
                </a:lnTo>
                <a:lnTo>
                  <a:pt x="1256" y="147"/>
                </a:lnTo>
                <a:lnTo>
                  <a:pt x="1214" y="168"/>
                </a:lnTo>
                <a:lnTo>
                  <a:pt x="1130" y="105"/>
                </a:lnTo>
                <a:lnTo>
                  <a:pt x="649" y="0"/>
                </a:lnTo>
                <a:lnTo>
                  <a:pt x="586" y="42"/>
                </a:lnTo>
                <a:lnTo>
                  <a:pt x="481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5"/>
          <p:cNvSpPr/>
          <p:nvPr/>
        </p:nvSpPr>
        <p:spPr>
          <a:xfrm>
            <a:off x="4725000" y="-1223280"/>
            <a:ext cx="2289600" cy="2799720"/>
          </a:xfrm>
          <a:custGeom>
            <a:avLst/>
            <a:gdLst/>
            <a:ahLst/>
            <a:rect l="l" t="t" r="r" b="b"/>
            <a:pathLst>
              <a:path w="24335" h="31157">
                <a:moveTo>
                  <a:pt x="19167" y="16300"/>
                </a:moveTo>
                <a:lnTo>
                  <a:pt x="19161" y="16311"/>
                </a:lnTo>
                <a:lnTo>
                  <a:pt x="19167" y="16321"/>
                </a:lnTo>
                <a:lnTo>
                  <a:pt x="19167" y="16300"/>
                </a:lnTo>
                <a:close/>
                <a:moveTo>
                  <a:pt x="16572" y="17849"/>
                </a:moveTo>
                <a:lnTo>
                  <a:pt x="16593" y="17870"/>
                </a:lnTo>
                <a:lnTo>
                  <a:pt x="16509" y="17870"/>
                </a:lnTo>
                <a:lnTo>
                  <a:pt x="16509" y="17849"/>
                </a:lnTo>
                <a:close/>
                <a:moveTo>
                  <a:pt x="4771" y="22933"/>
                </a:moveTo>
                <a:lnTo>
                  <a:pt x="4813" y="22996"/>
                </a:lnTo>
                <a:lnTo>
                  <a:pt x="4792" y="23038"/>
                </a:lnTo>
                <a:lnTo>
                  <a:pt x="4750" y="23038"/>
                </a:lnTo>
                <a:lnTo>
                  <a:pt x="4688" y="23059"/>
                </a:lnTo>
                <a:lnTo>
                  <a:pt x="4709" y="23142"/>
                </a:lnTo>
                <a:lnTo>
                  <a:pt x="4792" y="23205"/>
                </a:lnTo>
                <a:lnTo>
                  <a:pt x="4960" y="23205"/>
                </a:lnTo>
                <a:lnTo>
                  <a:pt x="4981" y="23163"/>
                </a:lnTo>
                <a:lnTo>
                  <a:pt x="4960" y="23121"/>
                </a:lnTo>
                <a:lnTo>
                  <a:pt x="4960" y="23059"/>
                </a:lnTo>
                <a:lnTo>
                  <a:pt x="5001" y="23038"/>
                </a:lnTo>
                <a:lnTo>
                  <a:pt x="5127" y="23059"/>
                </a:lnTo>
                <a:lnTo>
                  <a:pt x="5169" y="23121"/>
                </a:lnTo>
                <a:lnTo>
                  <a:pt x="5106" y="23163"/>
                </a:lnTo>
                <a:lnTo>
                  <a:pt x="4960" y="23226"/>
                </a:lnTo>
                <a:lnTo>
                  <a:pt x="4750" y="23226"/>
                </a:lnTo>
                <a:lnTo>
                  <a:pt x="4750" y="23268"/>
                </a:lnTo>
                <a:lnTo>
                  <a:pt x="4855" y="23435"/>
                </a:lnTo>
                <a:lnTo>
                  <a:pt x="4981" y="23519"/>
                </a:lnTo>
                <a:lnTo>
                  <a:pt x="5064" y="23540"/>
                </a:lnTo>
                <a:lnTo>
                  <a:pt x="5085" y="23519"/>
                </a:lnTo>
                <a:lnTo>
                  <a:pt x="5190" y="23477"/>
                </a:lnTo>
                <a:lnTo>
                  <a:pt x="5211" y="23540"/>
                </a:lnTo>
                <a:lnTo>
                  <a:pt x="5190" y="23561"/>
                </a:lnTo>
                <a:lnTo>
                  <a:pt x="5127" y="23561"/>
                </a:lnTo>
                <a:lnTo>
                  <a:pt x="5064" y="23582"/>
                </a:lnTo>
                <a:lnTo>
                  <a:pt x="4897" y="23540"/>
                </a:lnTo>
                <a:lnTo>
                  <a:pt x="4771" y="23477"/>
                </a:lnTo>
                <a:lnTo>
                  <a:pt x="4646" y="23352"/>
                </a:lnTo>
                <a:lnTo>
                  <a:pt x="4541" y="23310"/>
                </a:lnTo>
                <a:lnTo>
                  <a:pt x="4436" y="23310"/>
                </a:lnTo>
                <a:lnTo>
                  <a:pt x="4332" y="23205"/>
                </a:lnTo>
                <a:lnTo>
                  <a:pt x="4185" y="23142"/>
                </a:lnTo>
                <a:lnTo>
                  <a:pt x="4164" y="23121"/>
                </a:lnTo>
                <a:lnTo>
                  <a:pt x="4081" y="23121"/>
                </a:lnTo>
                <a:lnTo>
                  <a:pt x="4018" y="23142"/>
                </a:lnTo>
                <a:lnTo>
                  <a:pt x="3913" y="23142"/>
                </a:lnTo>
                <a:lnTo>
                  <a:pt x="3892" y="23132"/>
                </a:lnTo>
                <a:lnTo>
                  <a:pt x="3892" y="23132"/>
                </a:lnTo>
                <a:lnTo>
                  <a:pt x="3913" y="23121"/>
                </a:lnTo>
                <a:lnTo>
                  <a:pt x="3976" y="23121"/>
                </a:lnTo>
                <a:lnTo>
                  <a:pt x="4123" y="23100"/>
                </a:lnTo>
                <a:lnTo>
                  <a:pt x="4164" y="23038"/>
                </a:lnTo>
                <a:lnTo>
                  <a:pt x="4185" y="23038"/>
                </a:lnTo>
                <a:lnTo>
                  <a:pt x="4185" y="23100"/>
                </a:lnTo>
                <a:lnTo>
                  <a:pt x="4248" y="23121"/>
                </a:lnTo>
                <a:lnTo>
                  <a:pt x="4332" y="23121"/>
                </a:lnTo>
                <a:lnTo>
                  <a:pt x="4436" y="23247"/>
                </a:lnTo>
                <a:lnTo>
                  <a:pt x="4478" y="23268"/>
                </a:lnTo>
                <a:lnTo>
                  <a:pt x="4562" y="23226"/>
                </a:lnTo>
                <a:lnTo>
                  <a:pt x="4604" y="23142"/>
                </a:lnTo>
                <a:lnTo>
                  <a:pt x="4604" y="23059"/>
                </a:lnTo>
                <a:lnTo>
                  <a:pt x="4583" y="23017"/>
                </a:lnTo>
                <a:lnTo>
                  <a:pt x="4583" y="22954"/>
                </a:lnTo>
                <a:lnTo>
                  <a:pt x="4688" y="22954"/>
                </a:lnTo>
                <a:lnTo>
                  <a:pt x="4709" y="22933"/>
                </a:lnTo>
                <a:close/>
                <a:moveTo>
                  <a:pt x="4269" y="25193"/>
                </a:moveTo>
                <a:lnTo>
                  <a:pt x="4290" y="25277"/>
                </a:lnTo>
                <a:lnTo>
                  <a:pt x="4395" y="25297"/>
                </a:lnTo>
                <a:lnTo>
                  <a:pt x="4436" y="25339"/>
                </a:lnTo>
                <a:lnTo>
                  <a:pt x="4353" y="25339"/>
                </a:lnTo>
                <a:lnTo>
                  <a:pt x="4290" y="25318"/>
                </a:lnTo>
                <a:lnTo>
                  <a:pt x="4123" y="25318"/>
                </a:lnTo>
                <a:lnTo>
                  <a:pt x="4060" y="25381"/>
                </a:lnTo>
                <a:lnTo>
                  <a:pt x="4039" y="25318"/>
                </a:lnTo>
                <a:lnTo>
                  <a:pt x="3976" y="25339"/>
                </a:lnTo>
                <a:lnTo>
                  <a:pt x="3955" y="25444"/>
                </a:lnTo>
                <a:lnTo>
                  <a:pt x="3913" y="25486"/>
                </a:lnTo>
                <a:lnTo>
                  <a:pt x="3851" y="25528"/>
                </a:lnTo>
                <a:lnTo>
                  <a:pt x="3725" y="25549"/>
                </a:lnTo>
                <a:lnTo>
                  <a:pt x="3641" y="25611"/>
                </a:lnTo>
                <a:lnTo>
                  <a:pt x="3725" y="25528"/>
                </a:lnTo>
                <a:lnTo>
                  <a:pt x="3830" y="25507"/>
                </a:lnTo>
                <a:lnTo>
                  <a:pt x="3872" y="25444"/>
                </a:lnTo>
                <a:lnTo>
                  <a:pt x="3913" y="25381"/>
                </a:lnTo>
                <a:lnTo>
                  <a:pt x="3955" y="25318"/>
                </a:lnTo>
                <a:lnTo>
                  <a:pt x="4018" y="25318"/>
                </a:lnTo>
                <a:lnTo>
                  <a:pt x="4227" y="25193"/>
                </a:lnTo>
                <a:close/>
                <a:moveTo>
                  <a:pt x="16614" y="1"/>
                </a:moveTo>
                <a:lnTo>
                  <a:pt x="16530" y="22"/>
                </a:lnTo>
                <a:lnTo>
                  <a:pt x="16489" y="84"/>
                </a:lnTo>
                <a:lnTo>
                  <a:pt x="16489" y="168"/>
                </a:lnTo>
                <a:lnTo>
                  <a:pt x="16509" y="273"/>
                </a:lnTo>
                <a:lnTo>
                  <a:pt x="16509" y="336"/>
                </a:lnTo>
                <a:lnTo>
                  <a:pt x="16468" y="398"/>
                </a:lnTo>
                <a:lnTo>
                  <a:pt x="16405" y="336"/>
                </a:lnTo>
                <a:lnTo>
                  <a:pt x="16384" y="210"/>
                </a:lnTo>
                <a:lnTo>
                  <a:pt x="16321" y="126"/>
                </a:lnTo>
                <a:lnTo>
                  <a:pt x="16279" y="126"/>
                </a:lnTo>
                <a:lnTo>
                  <a:pt x="16216" y="84"/>
                </a:lnTo>
                <a:lnTo>
                  <a:pt x="16175" y="64"/>
                </a:lnTo>
                <a:lnTo>
                  <a:pt x="16154" y="105"/>
                </a:lnTo>
                <a:lnTo>
                  <a:pt x="16112" y="210"/>
                </a:lnTo>
                <a:lnTo>
                  <a:pt x="16070" y="273"/>
                </a:lnTo>
                <a:lnTo>
                  <a:pt x="15986" y="231"/>
                </a:lnTo>
                <a:lnTo>
                  <a:pt x="15903" y="273"/>
                </a:lnTo>
                <a:lnTo>
                  <a:pt x="15882" y="377"/>
                </a:lnTo>
                <a:lnTo>
                  <a:pt x="15924" y="440"/>
                </a:lnTo>
                <a:lnTo>
                  <a:pt x="15965" y="503"/>
                </a:lnTo>
                <a:lnTo>
                  <a:pt x="15882" y="587"/>
                </a:lnTo>
                <a:lnTo>
                  <a:pt x="15777" y="712"/>
                </a:lnTo>
                <a:lnTo>
                  <a:pt x="15777" y="754"/>
                </a:lnTo>
                <a:lnTo>
                  <a:pt x="15861" y="796"/>
                </a:lnTo>
                <a:lnTo>
                  <a:pt x="15882" y="838"/>
                </a:lnTo>
                <a:lnTo>
                  <a:pt x="15840" y="901"/>
                </a:lnTo>
                <a:lnTo>
                  <a:pt x="15777" y="901"/>
                </a:lnTo>
                <a:lnTo>
                  <a:pt x="15631" y="817"/>
                </a:lnTo>
                <a:lnTo>
                  <a:pt x="15421" y="817"/>
                </a:lnTo>
                <a:lnTo>
                  <a:pt x="15380" y="963"/>
                </a:lnTo>
                <a:lnTo>
                  <a:pt x="15421" y="1131"/>
                </a:lnTo>
                <a:lnTo>
                  <a:pt x="15484" y="1277"/>
                </a:lnTo>
                <a:lnTo>
                  <a:pt x="15631" y="1340"/>
                </a:lnTo>
                <a:lnTo>
                  <a:pt x="15672" y="1382"/>
                </a:lnTo>
                <a:lnTo>
                  <a:pt x="15672" y="1445"/>
                </a:lnTo>
                <a:lnTo>
                  <a:pt x="15547" y="1403"/>
                </a:lnTo>
                <a:lnTo>
                  <a:pt x="15421" y="1340"/>
                </a:lnTo>
                <a:lnTo>
                  <a:pt x="15317" y="1152"/>
                </a:lnTo>
                <a:lnTo>
                  <a:pt x="15128" y="1026"/>
                </a:lnTo>
                <a:lnTo>
                  <a:pt x="15045" y="963"/>
                </a:lnTo>
                <a:lnTo>
                  <a:pt x="15024" y="1026"/>
                </a:lnTo>
                <a:lnTo>
                  <a:pt x="15045" y="1068"/>
                </a:lnTo>
                <a:lnTo>
                  <a:pt x="15045" y="1173"/>
                </a:lnTo>
                <a:lnTo>
                  <a:pt x="15066" y="1256"/>
                </a:lnTo>
                <a:lnTo>
                  <a:pt x="15128" y="1340"/>
                </a:lnTo>
                <a:lnTo>
                  <a:pt x="15128" y="1465"/>
                </a:lnTo>
                <a:lnTo>
                  <a:pt x="15045" y="1549"/>
                </a:lnTo>
                <a:lnTo>
                  <a:pt x="15045" y="1382"/>
                </a:lnTo>
                <a:lnTo>
                  <a:pt x="15003" y="1256"/>
                </a:lnTo>
                <a:lnTo>
                  <a:pt x="14919" y="1110"/>
                </a:lnTo>
                <a:lnTo>
                  <a:pt x="14919" y="1026"/>
                </a:lnTo>
                <a:lnTo>
                  <a:pt x="14836" y="921"/>
                </a:lnTo>
                <a:lnTo>
                  <a:pt x="14731" y="859"/>
                </a:lnTo>
                <a:lnTo>
                  <a:pt x="14647" y="984"/>
                </a:lnTo>
                <a:lnTo>
                  <a:pt x="14605" y="1068"/>
                </a:lnTo>
                <a:lnTo>
                  <a:pt x="14543" y="984"/>
                </a:lnTo>
                <a:lnTo>
                  <a:pt x="14605" y="921"/>
                </a:lnTo>
                <a:lnTo>
                  <a:pt x="14605" y="859"/>
                </a:lnTo>
                <a:lnTo>
                  <a:pt x="14522" y="817"/>
                </a:lnTo>
                <a:lnTo>
                  <a:pt x="14501" y="733"/>
                </a:lnTo>
                <a:lnTo>
                  <a:pt x="14480" y="691"/>
                </a:lnTo>
                <a:lnTo>
                  <a:pt x="14375" y="691"/>
                </a:lnTo>
                <a:lnTo>
                  <a:pt x="14292" y="733"/>
                </a:lnTo>
                <a:lnTo>
                  <a:pt x="14271" y="712"/>
                </a:lnTo>
                <a:lnTo>
                  <a:pt x="14292" y="628"/>
                </a:lnTo>
                <a:lnTo>
                  <a:pt x="14375" y="545"/>
                </a:lnTo>
                <a:lnTo>
                  <a:pt x="14271" y="566"/>
                </a:lnTo>
                <a:lnTo>
                  <a:pt x="14166" y="670"/>
                </a:lnTo>
                <a:lnTo>
                  <a:pt x="14124" y="754"/>
                </a:lnTo>
                <a:lnTo>
                  <a:pt x="14020" y="817"/>
                </a:lnTo>
                <a:lnTo>
                  <a:pt x="13957" y="838"/>
                </a:lnTo>
                <a:lnTo>
                  <a:pt x="13852" y="984"/>
                </a:lnTo>
                <a:lnTo>
                  <a:pt x="13810" y="984"/>
                </a:lnTo>
                <a:lnTo>
                  <a:pt x="13768" y="880"/>
                </a:lnTo>
                <a:lnTo>
                  <a:pt x="13685" y="817"/>
                </a:lnTo>
                <a:lnTo>
                  <a:pt x="13643" y="817"/>
                </a:lnTo>
                <a:lnTo>
                  <a:pt x="13601" y="880"/>
                </a:lnTo>
                <a:lnTo>
                  <a:pt x="13580" y="963"/>
                </a:lnTo>
                <a:lnTo>
                  <a:pt x="13601" y="1089"/>
                </a:lnTo>
                <a:lnTo>
                  <a:pt x="13768" y="1193"/>
                </a:lnTo>
                <a:lnTo>
                  <a:pt x="13768" y="1256"/>
                </a:lnTo>
                <a:lnTo>
                  <a:pt x="13685" y="1256"/>
                </a:lnTo>
                <a:lnTo>
                  <a:pt x="13643" y="1382"/>
                </a:lnTo>
                <a:lnTo>
                  <a:pt x="13643" y="1507"/>
                </a:lnTo>
                <a:lnTo>
                  <a:pt x="13768" y="1591"/>
                </a:lnTo>
                <a:lnTo>
                  <a:pt x="13852" y="1570"/>
                </a:lnTo>
                <a:lnTo>
                  <a:pt x="13915" y="1507"/>
                </a:lnTo>
                <a:lnTo>
                  <a:pt x="14103" y="1507"/>
                </a:lnTo>
                <a:lnTo>
                  <a:pt x="14229" y="1675"/>
                </a:lnTo>
                <a:lnTo>
                  <a:pt x="14333" y="1717"/>
                </a:lnTo>
                <a:lnTo>
                  <a:pt x="14396" y="1800"/>
                </a:lnTo>
                <a:lnTo>
                  <a:pt x="14375" y="1863"/>
                </a:lnTo>
                <a:lnTo>
                  <a:pt x="14375" y="1926"/>
                </a:lnTo>
                <a:lnTo>
                  <a:pt x="14396" y="2072"/>
                </a:lnTo>
                <a:lnTo>
                  <a:pt x="14333" y="2219"/>
                </a:lnTo>
                <a:lnTo>
                  <a:pt x="14333" y="2302"/>
                </a:lnTo>
                <a:lnTo>
                  <a:pt x="14417" y="2407"/>
                </a:lnTo>
                <a:lnTo>
                  <a:pt x="14417" y="2533"/>
                </a:lnTo>
                <a:lnTo>
                  <a:pt x="14438" y="2616"/>
                </a:lnTo>
                <a:lnTo>
                  <a:pt x="14543" y="2700"/>
                </a:lnTo>
                <a:lnTo>
                  <a:pt x="14626" y="2700"/>
                </a:lnTo>
                <a:lnTo>
                  <a:pt x="14710" y="2784"/>
                </a:lnTo>
                <a:lnTo>
                  <a:pt x="14836" y="2846"/>
                </a:lnTo>
                <a:lnTo>
                  <a:pt x="14836" y="2909"/>
                </a:lnTo>
                <a:lnTo>
                  <a:pt x="14856" y="2993"/>
                </a:lnTo>
                <a:lnTo>
                  <a:pt x="14731" y="2888"/>
                </a:lnTo>
                <a:lnTo>
                  <a:pt x="14584" y="2805"/>
                </a:lnTo>
                <a:lnTo>
                  <a:pt x="14417" y="2805"/>
                </a:lnTo>
                <a:lnTo>
                  <a:pt x="14333" y="2742"/>
                </a:lnTo>
                <a:lnTo>
                  <a:pt x="14312" y="2679"/>
                </a:lnTo>
                <a:lnTo>
                  <a:pt x="14312" y="2533"/>
                </a:lnTo>
                <a:lnTo>
                  <a:pt x="14271" y="2323"/>
                </a:lnTo>
                <a:lnTo>
                  <a:pt x="14312" y="2219"/>
                </a:lnTo>
                <a:lnTo>
                  <a:pt x="14312" y="2114"/>
                </a:lnTo>
                <a:lnTo>
                  <a:pt x="14208" y="2009"/>
                </a:lnTo>
                <a:lnTo>
                  <a:pt x="14208" y="1926"/>
                </a:lnTo>
                <a:lnTo>
                  <a:pt x="14166" y="1779"/>
                </a:lnTo>
                <a:lnTo>
                  <a:pt x="14103" y="1737"/>
                </a:lnTo>
                <a:lnTo>
                  <a:pt x="14020" y="1696"/>
                </a:lnTo>
                <a:lnTo>
                  <a:pt x="13957" y="1654"/>
                </a:lnTo>
                <a:lnTo>
                  <a:pt x="13852" y="1633"/>
                </a:lnTo>
                <a:lnTo>
                  <a:pt x="13748" y="1675"/>
                </a:lnTo>
                <a:lnTo>
                  <a:pt x="13601" y="1696"/>
                </a:lnTo>
                <a:lnTo>
                  <a:pt x="13538" y="1675"/>
                </a:lnTo>
                <a:lnTo>
                  <a:pt x="13476" y="1675"/>
                </a:lnTo>
                <a:lnTo>
                  <a:pt x="13434" y="1863"/>
                </a:lnTo>
                <a:lnTo>
                  <a:pt x="13476" y="1905"/>
                </a:lnTo>
                <a:lnTo>
                  <a:pt x="13476" y="2009"/>
                </a:lnTo>
                <a:lnTo>
                  <a:pt x="13434" y="2072"/>
                </a:lnTo>
                <a:lnTo>
                  <a:pt x="13266" y="1989"/>
                </a:lnTo>
                <a:lnTo>
                  <a:pt x="13078" y="1779"/>
                </a:lnTo>
                <a:lnTo>
                  <a:pt x="13036" y="1779"/>
                </a:lnTo>
                <a:lnTo>
                  <a:pt x="12973" y="1821"/>
                </a:lnTo>
                <a:lnTo>
                  <a:pt x="12931" y="1821"/>
                </a:lnTo>
                <a:lnTo>
                  <a:pt x="12869" y="1758"/>
                </a:lnTo>
                <a:lnTo>
                  <a:pt x="12701" y="1717"/>
                </a:lnTo>
                <a:lnTo>
                  <a:pt x="12639" y="1779"/>
                </a:lnTo>
                <a:lnTo>
                  <a:pt x="12639" y="1884"/>
                </a:lnTo>
                <a:lnTo>
                  <a:pt x="12701" y="2009"/>
                </a:lnTo>
                <a:lnTo>
                  <a:pt x="12639" y="2093"/>
                </a:lnTo>
                <a:lnTo>
                  <a:pt x="12701" y="2198"/>
                </a:lnTo>
                <a:lnTo>
                  <a:pt x="12743" y="2344"/>
                </a:lnTo>
                <a:lnTo>
                  <a:pt x="12722" y="2491"/>
                </a:lnTo>
                <a:lnTo>
                  <a:pt x="12743" y="2533"/>
                </a:lnTo>
                <a:lnTo>
                  <a:pt x="12764" y="2700"/>
                </a:lnTo>
                <a:lnTo>
                  <a:pt x="12743" y="2742"/>
                </a:lnTo>
                <a:lnTo>
                  <a:pt x="12743" y="2846"/>
                </a:lnTo>
                <a:lnTo>
                  <a:pt x="12827" y="3014"/>
                </a:lnTo>
                <a:lnTo>
                  <a:pt x="12848" y="3118"/>
                </a:lnTo>
                <a:lnTo>
                  <a:pt x="12827" y="3265"/>
                </a:lnTo>
                <a:lnTo>
                  <a:pt x="12827" y="3349"/>
                </a:lnTo>
                <a:lnTo>
                  <a:pt x="12911" y="3453"/>
                </a:lnTo>
                <a:lnTo>
                  <a:pt x="12931" y="3579"/>
                </a:lnTo>
                <a:lnTo>
                  <a:pt x="12931" y="3662"/>
                </a:lnTo>
                <a:lnTo>
                  <a:pt x="13057" y="3767"/>
                </a:lnTo>
                <a:lnTo>
                  <a:pt x="13120" y="3851"/>
                </a:lnTo>
                <a:lnTo>
                  <a:pt x="13120" y="3955"/>
                </a:lnTo>
                <a:lnTo>
                  <a:pt x="13162" y="3997"/>
                </a:lnTo>
                <a:lnTo>
                  <a:pt x="13245" y="3997"/>
                </a:lnTo>
                <a:lnTo>
                  <a:pt x="13245" y="4060"/>
                </a:lnTo>
                <a:lnTo>
                  <a:pt x="13266" y="4123"/>
                </a:lnTo>
                <a:lnTo>
                  <a:pt x="13371" y="4186"/>
                </a:lnTo>
                <a:lnTo>
                  <a:pt x="13392" y="4206"/>
                </a:lnTo>
                <a:lnTo>
                  <a:pt x="13371" y="4227"/>
                </a:lnTo>
                <a:lnTo>
                  <a:pt x="13266" y="4227"/>
                </a:lnTo>
                <a:lnTo>
                  <a:pt x="13224" y="4206"/>
                </a:lnTo>
                <a:lnTo>
                  <a:pt x="13141" y="4206"/>
                </a:lnTo>
                <a:lnTo>
                  <a:pt x="13078" y="4165"/>
                </a:lnTo>
                <a:lnTo>
                  <a:pt x="13078" y="4081"/>
                </a:lnTo>
                <a:lnTo>
                  <a:pt x="13057" y="4018"/>
                </a:lnTo>
                <a:lnTo>
                  <a:pt x="12973" y="3997"/>
                </a:lnTo>
                <a:lnTo>
                  <a:pt x="12911" y="4018"/>
                </a:lnTo>
                <a:lnTo>
                  <a:pt x="12848" y="4018"/>
                </a:lnTo>
                <a:lnTo>
                  <a:pt x="12827" y="3976"/>
                </a:lnTo>
                <a:lnTo>
                  <a:pt x="12827" y="3872"/>
                </a:lnTo>
                <a:lnTo>
                  <a:pt x="12806" y="3851"/>
                </a:lnTo>
                <a:lnTo>
                  <a:pt x="12743" y="3893"/>
                </a:lnTo>
                <a:lnTo>
                  <a:pt x="12659" y="4060"/>
                </a:lnTo>
                <a:lnTo>
                  <a:pt x="12534" y="4102"/>
                </a:lnTo>
                <a:lnTo>
                  <a:pt x="12450" y="4102"/>
                </a:lnTo>
                <a:lnTo>
                  <a:pt x="12325" y="3997"/>
                </a:lnTo>
                <a:lnTo>
                  <a:pt x="12220" y="3997"/>
                </a:lnTo>
                <a:lnTo>
                  <a:pt x="12178" y="3914"/>
                </a:lnTo>
                <a:lnTo>
                  <a:pt x="12178" y="3809"/>
                </a:lnTo>
                <a:lnTo>
                  <a:pt x="12199" y="3683"/>
                </a:lnTo>
                <a:lnTo>
                  <a:pt x="12115" y="3495"/>
                </a:lnTo>
                <a:lnTo>
                  <a:pt x="12074" y="3453"/>
                </a:lnTo>
                <a:lnTo>
                  <a:pt x="12032" y="3328"/>
                </a:lnTo>
                <a:lnTo>
                  <a:pt x="12032" y="3244"/>
                </a:lnTo>
                <a:lnTo>
                  <a:pt x="12095" y="3181"/>
                </a:lnTo>
                <a:lnTo>
                  <a:pt x="12115" y="3139"/>
                </a:lnTo>
                <a:lnTo>
                  <a:pt x="12095" y="2867"/>
                </a:lnTo>
                <a:lnTo>
                  <a:pt x="12011" y="2742"/>
                </a:lnTo>
                <a:lnTo>
                  <a:pt x="11906" y="2595"/>
                </a:lnTo>
                <a:lnTo>
                  <a:pt x="11906" y="2491"/>
                </a:lnTo>
                <a:lnTo>
                  <a:pt x="11802" y="2240"/>
                </a:lnTo>
                <a:lnTo>
                  <a:pt x="11760" y="2135"/>
                </a:lnTo>
                <a:lnTo>
                  <a:pt x="11676" y="2093"/>
                </a:lnTo>
                <a:lnTo>
                  <a:pt x="11655" y="2009"/>
                </a:lnTo>
                <a:lnTo>
                  <a:pt x="11571" y="1989"/>
                </a:lnTo>
                <a:lnTo>
                  <a:pt x="11467" y="1968"/>
                </a:lnTo>
                <a:lnTo>
                  <a:pt x="11383" y="1905"/>
                </a:lnTo>
                <a:lnTo>
                  <a:pt x="11279" y="1926"/>
                </a:lnTo>
                <a:lnTo>
                  <a:pt x="11237" y="1989"/>
                </a:lnTo>
                <a:lnTo>
                  <a:pt x="11237" y="2114"/>
                </a:lnTo>
                <a:lnTo>
                  <a:pt x="11195" y="2177"/>
                </a:lnTo>
                <a:lnTo>
                  <a:pt x="11237" y="2240"/>
                </a:lnTo>
                <a:lnTo>
                  <a:pt x="11195" y="2323"/>
                </a:lnTo>
                <a:lnTo>
                  <a:pt x="11132" y="2533"/>
                </a:lnTo>
                <a:lnTo>
                  <a:pt x="11132" y="2658"/>
                </a:lnTo>
                <a:lnTo>
                  <a:pt x="11153" y="2825"/>
                </a:lnTo>
                <a:lnTo>
                  <a:pt x="11195" y="2867"/>
                </a:lnTo>
                <a:lnTo>
                  <a:pt x="11174" y="3035"/>
                </a:lnTo>
                <a:lnTo>
                  <a:pt x="11132" y="3181"/>
                </a:lnTo>
                <a:lnTo>
                  <a:pt x="11153" y="3286"/>
                </a:lnTo>
                <a:lnTo>
                  <a:pt x="11153" y="3495"/>
                </a:lnTo>
                <a:lnTo>
                  <a:pt x="11090" y="3537"/>
                </a:lnTo>
                <a:lnTo>
                  <a:pt x="11048" y="3474"/>
                </a:lnTo>
                <a:lnTo>
                  <a:pt x="10986" y="3453"/>
                </a:lnTo>
                <a:lnTo>
                  <a:pt x="10944" y="3495"/>
                </a:lnTo>
                <a:lnTo>
                  <a:pt x="10860" y="3474"/>
                </a:lnTo>
                <a:lnTo>
                  <a:pt x="10839" y="3453"/>
                </a:lnTo>
                <a:lnTo>
                  <a:pt x="10755" y="3432"/>
                </a:lnTo>
                <a:lnTo>
                  <a:pt x="10630" y="3390"/>
                </a:lnTo>
                <a:lnTo>
                  <a:pt x="10546" y="3328"/>
                </a:lnTo>
                <a:lnTo>
                  <a:pt x="10504" y="3328"/>
                </a:lnTo>
                <a:lnTo>
                  <a:pt x="10462" y="3349"/>
                </a:lnTo>
                <a:lnTo>
                  <a:pt x="10504" y="3432"/>
                </a:lnTo>
                <a:lnTo>
                  <a:pt x="10567" y="3495"/>
                </a:lnTo>
                <a:lnTo>
                  <a:pt x="10567" y="3558"/>
                </a:lnTo>
                <a:lnTo>
                  <a:pt x="10546" y="3600"/>
                </a:lnTo>
                <a:lnTo>
                  <a:pt x="10525" y="3662"/>
                </a:lnTo>
                <a:lnTo>
                  <a:pt x="10462" y="3662"/>
                </a:lnTo>
                <a:lnTo>
                  <a:pt x="10442" y="3641"/>
                </a:lnTo>
                <a:lnTo>
                  <a:pt x="10358" y="3641"/>
                </a:lnTo>
                <a:lnTo>
                  <a:pt x="10316" y="3579"/>
                </a:lnTo>
                <a:lnTo>
                  <a:pt x="10316" y="3432"/>
                </a:lnTo>
                <a:lnTo>
                  <a:pt x="10232" y="3286"/>
                </a:lnTo>
                <a:lnTo>
                  <a:pt x="10211" y="3160"/>
                </a:lnTo>
                <a:lnTo>
                  <a:pt x="10190" y="3056"/>
                </a:lnTo>
                <a:lnTo>
                  <a:pt x="10107" y="2972"/>
                </a:lnTo>
                <a:lnTo>
                  <a:pt x="10107" y="2909"/>
                </a:lnTo>
                <a:lnTo>
                  <a:pt x="10044" y="2825"/>
                </a:lnTo>
                <a:lnTo>
                  <a:pt x="9981" y="2909"/>
                </a:lnTo>
                <a:lnTo>
                  <a:pt x="10023" y="2993"/>
                </a:lnTo>
                <a:lnTo>
                  <a:pt x="9981" y="3035"/>
                </a:lnTo>
                <a:lnTo>
                  <a:pt x="9981" y="3118"/>
                </a:lnTo>
                <a:lnTo>
                  <a:pt x="9939" y="3202"/>
                </a:lnTo>
                <a:lnTo>
                  <a:pt x="9898" y="3244"/>
                </a:lnTo>
                <a:lnTo>
                  <a:pt x="9814" y="3265"/>
                </a:lnTo>
                <a:lnTo>
                  <a:pt x="9772" y="3369"/>
                </a:lnTo>
                <a:lnTo>
                  <a:pt x="9667" y="3537"/>
                </a:lnTo>
                <a:lnTo>
                  <a:pt x="9584" y="3621"/>
                </a:lnTo>
                <a:lnTo>
                  <a:pt x="9584" y="3662"/>
                </a:lnTo>
                <a:lnTo>
                  <a:pt x="9521" y="3725"/>
                </a:lnTo>
                <a:lnTo>
                  <a:pt x="9458" y="3851"/>
                </a:lnTo>
                <a:lnTo>
                  <a:pt x="9395" y="3851"/>
                </a:lnTo>
                <a:lnTo>
                  <a:pt x="9374" y="3788"/>
                </a:lnTo>
                <a:lnTo>
                  <a:pt x="9395" y="3683"/>
                </a:lnTo>
                <a:lnTo>
                  <a:pt x="9479" y="3579"/>
                </a:lnTo>
                <a:lnTo>
                  <a:pt x="9500" y="3474"/>
                </a:lnTo>
                <a:lnTo>
                  <a:pt x="9563" y="3432"/>
                </a:lnTo>
                <a:lnTo>
                  <a:pt x="9667" y="3369"/>
                </a:lnTo>
                <a:lnTo>
                  <a:pt x="9709" y="3244"/>
                </a:lnTo>
                <a:lnTo>
                  <a:pt x="9793" y="3160"/>
                </a:lnTo>
                <a:lnTo>
                  <a:pt x="9814" y="3077"/>
                </a:lnTo>
                <a:lnTo>
                  <a:pt x="9814" y="3035"/>
                </a:lnTo>
                <a:lnTo>
                  <a:pt x="9772" y="2993"/>
                </a:lnTo>
                <a:lnTo>
                  <a:pt x="9793" y="2930"/>
                </a:lnTo>
                <a:lnTo>
                  <a:pt x="9877" y="2909"/>
                </a:lnTo>
                <a:lnTo>
                  <a:pt x="9898" y="2825"/>
                </a:lnTo>
                <a:lnTo>
                  <a:pt x="9898" y="2742"/>
                </a:lnTo>
                <a:lnTo>
                  <a:pt x="9939" y="2637"/>
                </a:lnTo>
                <a:lnTo>
                  <a:pt x="10023" y="2470"/>
                </a:lnTo>
                <a:lnTo>
                  <a:pt x="10023" y="2365"/>
                </a:lnTo>
                <a:lnTo>
                  <a:pt x="10086" y="2198"/>
                </a:lnTo>
                <a:lnTo>
                  <a:pt x="10107" y="1947"/>
                </a:lnTo>
                <a:lnTo>
                  <a:pt x="10086" y="1863"/>
                </a:lnTo>
                <a:lnTo>
                  <a:pt x="9918" y="1842"/>
                </a:lnTo>
                <a:lnTo>
                  <a:pt x="9814" y="1863"/>
                </a:lnTo>
                <a:lnTo>
                  <a:pt x="9709" y="1947"/>
                </a:lnTo>
                <a:lnTo>
                  <a:pt x="9605" y="1884"/>
                </a:lnTo>
                <a:lnTo>
                  <a:pt x="9521" y="1863"/>
                </a:lnTo>
                <a:lnTo>
                  <a:pt x="9479" y="1884"/>
                </a:lnTo>
                <a:lnTo>
                  <a:pt x="9500" y="1968"/>
                </a:lnTo>
                <a:lnTo>
                  <a:pt x="9584" y="2051"/>
                </a:lnTo>
                <a:lnTo>
                  <a:pt x="9584" y="2198"/>
                </a:lnTo>
                <a:lnTo>
                  <a:pt x="9563" y="2281"/>
                </a:lnTo>
                <a:lnTo>
                  <a:pt x="9500" y="2219"/>
                </a:lnTo>
                <a:lnTo>
                  <a:pt x="9479" y="2093"/>
                </a:lnTo>
                <a:lnTo>
                  <a:pt x="9395" y="2009"/>
                </a:lnTo>
                <a:lnTo>
                  <a:pt x="9312" y="1989"/>
                </a:lnTo>
                <a:lnTo>
                  <a:pt x="9165" y="2114"/>
                </a:lnTo>
                <a:lnTo>
                  <a:pt x="9165" y="2219"/>
                </a:lnTo>
                <a:lnTo>
                  <a:pt x="9207" y="2302"/>
                </a:lnTo>
                <a:lnTo>
                  <a:pt x="9165" y="2386"/>
                </a:lnTo>
                <a:lnTo>
                  <a:pt x="9061" y="2386"/>
                </a:lnTo>
                <a:lnTo>
                  <a:pt x="9061" y="2323"/>
                </a:lnTo>
                <a:lnTo>
                  <a:pt x="9061" y="2219"/>
                </a:lnTo>
                <a:lnTo>
                  <a:pt x="9040" y="2114"/>
                </a:lnTo>
                <a:lnTo>
                  <a:pt x="8956" y="2072"/>
                </a:lnTo>
                <a:lnTo>
                  <a:pt x="8747" y="2072"/>
                </a:lnTo>
                <a:lnTo>
                  <a:pt x="8538" y="2156"/>
                </a:lnTo>
                <a:lnTo>
                  <a:pt x="8307" y="2156"/>
                </a:lnTo>
                <a:lnTo>
                  <a:pt x="8140" y="2093"/>
                </a:lnTo>
                <a:lnTo>
                  <a:pt x="8056" y="2093"/>
                </a:lnTo>
                <a:lnTo>
                  <a:pt x="7994" y="2114"/>
                </a:lnTo>
                <a:lnTo>
                  <a:pt x="7910" y="2093"/>
                </a:lnTo>
                <a:lnTo>
                  <a:pt x="7805" y="2093"/>
                </a:lnTo>
                <a:lnTo>
                  <a:pt x="7701" y="2177"/>
                </a:lnTo>
                <a:lnTo>
                  <a:pt x="7680" y="2219"/>
                </a:lnTo>
                <a:lnTo>
                  <a:pt x="7722" y="2302"/>
                </a:lnTo>
                <a:lnTo>
                  <a:pt x="7722" y="2386"/>
                </a:lnTo>
                <a:lnTo>
                  <a:pt x="7784" y="2491"/>
                </a:lnTo>
                <a:lnTo>
                  <a:pt x="7805" y="2533"/>
                </a:lnTo>
                <a:lnTo>
                  <a:pt x="7784" y="2616"/>
                </a:lnTo>
                <a:lnTo>
                  <a:pt x="7722" y="2784"/>
                </a:lnTo>
                <a:lnTo>
                  <a:pt x="7742" y="2930"/>
                </a:lnTo>
                <a:lnTo>
                  <a:pt x="7889" y="3118"/>
                </a:lnTo>
                <a:lnTo>
                  <a:pt x="7889" y="3223"/>
                </a:lnTo>
                <a:lnTo>
                  <a:pt x="7910" y="3432"/>
                </a:lnTo>
                <a:lnTo>
                  <a:pt x="7889" y="3453"/>
                </a:lnTo>
                <a:lnTo>
                  <a:pt x="7826" y="3411"/>
                </a:lnTo>
                <a:lnTo>
                  <a:pt x="7784" y="3307"/>
                </a:lnTo>
                <a:lnTo>
                  <a:pt x="7638" y="3160"/>
                </a:lnTo>
                <a:lnTo>
                  <a:pt x="7596" y="3118"/>
                </a:lnTo>
                <a:lnTo>
                  <a:pt x="7596" y="2909"/>
                </a:lnTo>
                <a:lnTo>
                  <a:pt x="7617" y="2700"/>
                </a:lnTo>
                <a:lnTo>
                  <a:pt x="7617" y="2595"/>
                </a:lnTo>
                <a:lnTo>
                  <a:pt x="7512" y="2428"/>
                </a:lnTo>
                <a:lnTo>
                  <a:pt x="7512" y="2323"/>
                </a:lnTo>
                <a:lnTo>
                  <a:pt x="7491" y="2281"/>
                </a:lnTo>
                <a:lnTo>
                  <a:pt x="7429" y="2261"/>
                </a:lnTo>
                <a:lnTo>
                  <a:pt x="7303" y="2302"/>
                </a:lnTo>
                <a:lnTo>
                  <a:pt x="7177" y="2386"/>
                </a:lnTo>
                <a:lnTo>
                  <a:pt x="7010" y="2407"/>
                </a:lnTo>
                <a:lnTo>
                  <a:pt x="6947" y="2470"/>
                </a:lnTo>
                <a:lnTo>
                  <a:pt x="6905" y="2595"/>
                </a:lnTo>
                <a:lnTo>
                  <a:pt x="6947" y="2700"/>
                </a:lnTo>
                <a:lnTo>
                  <a:pt x="6905" y="2825"/>
                </a:lnTo>
                <a:lnTo>
                  <a:pt x="6843" y="2930"/>
                </a:lnTo>
                <a:lnTo>
                  <a:pt x="6801" y="2993"/>
                </a:lnTo>
                <a:lnTo>
                  <a:pt x="6843" y="3035"/>
                </a:lnTo>
                <a:lnTo>
                  <a:pt x="6885" y="3035"/>
                </a:lnTo>
                <a:lnTo>
                  <a:pt x="6947" y="3056"/>
                </a:lnTo>
                <a:lnTo>
                  <a:pt x="6947" y="3202"/>
                </a:lnTo>
                <a:lnTo>
                  <a:pt x="6885" y="3307"/>
                </a:lnTo>
                <a:lnTo>
                  <a:pt x="6738" y="3411"/>
                </a:lnTo>
                <a:lnTo>
                  <a:pt x="6633" y="3411"/>
                </a:lnTo>
                <a:lnTo>
                  <a:pt x="6592" y="3453"/>
                </a:lnTo>
                <a:lnTo>
                  <a:pt x="6571" y="3558"/>
                </a:lnTo>
                <a:lnTo>
                  <a:pt x="6529" y="3621"/>
                </a:lnTo>
                <a:lnTo>
                  <a:pt x="6487" y="3683"/>
                </a:lnTo>
                <a:lnTo>
                  <a:pt x="6529" y="3767"/>
                </a:lnTo>
                <a:lnTo>
                  <a:pt x="6487" y="3830"/>
                </a:lnTo>
                <a:lnTo>
                  <a:pt x="6424" y="3830"/>
                </a:lnTo>
                <a:lnTo>
                  <a:pt x="6382" y="3851"/>
                </a:lnTo>
                <a:lnTo>
                  <a:pt x="6236" y="3872"/>
                </a:lnTo>
                <a:lnTo>
                  <a:pt x="6131" y="3830"/>
                </a:lnTo>
                <a:lnTo>
                  <a:pt x="6089" y="3767"/>
                </a:lnTo>
                <a:lnTo>
                  <a:pt x="6089" y="3683"/>
                </a:lnTo>
                <a:lnTo>
                  <a:pt x="6048" y="3662"/>
                </a:lnTo>
                <a:lnTo>
                  <a:pt x="5985" y="3662"/>
                </a:lnTo>
                <a:lnTo>
                  <a:pt x="5964" y="3621"/>
                </a:lnTo>
                <a:lnTo>
                  <a:pt x="5943" y="3537"/>
                </a:lnTo>
                <a:lnTo>
                  <a:pt x="5838" y="3537"/>
                </a:lnTo>
                <a:lnTo>
                  <a:pt x="5797" y="3579"/>
                </a:lnTo>
                <a:lnTo>
                  <a:pt x="5755" y="3641"/>
                </a:lnTo>
                <a:lnTo>
                  <a:pt x="5671" y="3641"/>
                </a:lnTo>
                <a:lnTo>
                  <a:pt x="5629" y="3662"/>
                </a:lnTo>
                <a:lnTo>
                  <a:pt x="5629" y="3830"/>
                </a:lnTo>
                <a:lnTo>
                  <a:pt x="5608" y="3893"/>
                </a:lnTo>
                <a:lnTo>
                  <a:pt x="5608" y="3997"/>
                </a:lnTo>
                <a:lnTo>
                  <a:pt x="5650" y="4165"/>
                </a:lnTo>
                <a:lnTo>
                  <a:pt x="5629" y="4353"/>
                </a:lnTo>
                <a:lnTo>
                  <a:pt x="5566" y="4416"/>
                </a:lnTo>
                <a:lnTo>
                  <a:pt x="5525" y="4416"/>
                </a:lnTo>
                <a:lnTo>
                  <a:pt x="5545" y="4206"/>
                </a:lnTo>
                <a:lnTo>
                  <a:pt x="5545" y="4060"/>
                </a:lnTo>
                <a:lnTo>
                  <a:pt x="5525" y="3976"/>
                </a:lnTo>
                <a:lnTo>
                  <a:pt x="5525" y="3767"/>
                </a:lnTo>
                <a:lnTo>
                  <a:pt x="5504" y="3662"/>
                </a:lnTo>
                <a:lnTo>
                  <a:pt x="5462" y="3641"/>
                </a:lnTo>
                <a:lnTo>
                  <a:pt x="5420" y="3662"/>
                </a:lnTo>
                <a:lnTo>
                  <a:pt x="5336" y="3662"/>
                </a:lnTo>
                <a:lnTo>
                  <a:pt x="5253" y="3767"/>
                </a:lnTo>
                <a:lnTo>
                  <a:pt x="5190" y="3788"/>
                </a:lnTo>
                <a:lnTo>
                  <a:pt x="5085" y="3872"/>
                </a:lnTo>
                <a:lnTo>
                  <a:pt x="5043" y="3955"/>
                </a:lnTo>
                <a:lnTo>
                  <a:pt x="5043" y="4039"/>
                </a:lnTo>
                <a:lnTo>
                  <a:pt x="4918" y="4186"/>
                </a:lnTo>
                <a:lnTo>
                  <a:pt x="4876" y="4206"/>
                </a:lnTo>
                <a:lnTo>
                  <a:pt x="4834" y="4165"/>
                </a:lnTo>
                <a:lnTo>
                  <a:pt x="4729" y="4165"/>
                </a:lnTo>
                <a:lnTo>
                  <a:pt x="4688" y="4186"/>
                </a:lnTo>
                <a:lnTo>
                  <a:pt x="4688" y="4248"/>
                </a:lnTo>
                <a:lnTo>
                  <a:pt x="4771" y="4269"/>
                </a:lnTo>
                <a:lnTo>
                  <a:pt x="4792" y="4290"/>
                </a:lnTo>
                <a:lnTo>
                  <a:pt x="4709" y="4311"/>
                </a:lnTo>
                <a:lnTo>
                  <a:pt x="4562" y="4311"/>
                </a:lnTo>
                <a:lnTo>
                  <a:pt x="4478" y="4353"/>
                </a:lnTo>
                <a:lnTo>
                  <a:pt x="4416" y="4416"/>
                </a:lnTo>
                <a:lnTo>
                  <a:pt x="4248" y="4478"/>
                </a:lnTo>
                <a:lnTo>
                  <a:pt x="4248" y="4520"/>
                </a:lnTo>
                <a:lnTo>
                  <a:pt x="4185" y="4583"/>
                </a:lnTo>
                <a:lnTo>
                  <a:pt x="4081" y="4625"/>
                </a:lnTo>
                <a:lnTo>
                  <a:pt x="3997" y="4625"/>
                </a:lnTo>
                <a:lnTo>
                  <a:pt x="3976" y="4688"/>
                </a:lnTo>
                <a:lnTo>
                  <a:pt x="3976" y="4771"/>
                </a:lnTo>
                <a:lnTo>
                  <a:pt x="4039" y="4813"/>
                </a:lnTo>
                <a:lnTo>
                  <a:pt x="3997" y="4876"/>
                </a:lnTo>
                <a:lnTo>
                  <a:pt x="3955" y="4897"/>
                </a:lnTo>
                <a:lnTo>
                  <a:pt x="3892" y="4939"/>
                </a:lnTo>
                <a:lnTo>
                  <a:pt x="3851" y="5022"/>
                </a:lnTo>
                <a:lnTo>
                  <a:pt x="3767" y="5043"/>
                </a:lnTo>
                <a:lnTo>
                  <a:pt x="3746" y="5127"/>
                </a:lnTo>
                <a:lnTo>
                  <a:pt x="3746" y="5169"/>
                </a:lnTo>
                <a:lnTo>
                  <a:pt x="3767" y="5211"/>
                </a:lnTo>
                <a:lnTo>
                  <a:pt x="3767" y="5294"/>
                </a:lnTo>
                <a:lnTo>
                  <a:pt x="3767" y="5336"/>
                </a:lnTo>
                <a:lnTo>
                  <a:pt x="3830" y="5357"/>
                </a:lnTo>
                <a:lnTo>
                  <a:pt x="3892" y="5357"/>
                </a:lnTo>
                <a:lnTo>
                  <a:pt x="3976" y="5420"/>
                </a:lnTo>
                <a:lnTo>
                  <a:pt x="4039" y="5420"/>
                </a:lnTo>
                <a:lnTo>
                  <a:pt x="4081" y="5357"/>
                </a:lnTo>
                <a:lnTo>
                  <a:pt x="4144" y="5357"/>
                </a:lnTo>
                <a:lnTo>
                  <a:pt x="4248" y="5441"/>
                </a:lnTo>
                <a:lnTo>
                  <a:pt x="4269" y="5525"/>
                </a:lnTo>
                <a:lnTo>
                  <a:pt x="4353" y="5525"/>
                </a:lnTo>
                <a:lnTo>
                  <a:pt x="4457" y="5441"/>
                </a:lnTo>
                <a:lnTo>
                  <a:pt x="4499" y="5441"/>
                </a:lnTo>
                <a:lnTo>
                  <a:pt x="4604" y="5462"/>
                </a:lnTo>
                <a:lnTo>
                  <a:pt x="4792" y="5462"/>
                </a:lnTo>
                <a:lnTo>
                  <a:pt x="4834" y="5441"/>
                </a:lnTo>
                <a:lnTo>
                  <a:pt x="4834" y="5336"/>
                </a:lnTo>
                <a:lnTo>
                  <a:pt x="4918" y="5253"/>
                </a:lnTo>
                <a:lnTo>
                  <a:pt x="4939" y="5253"/>
                </a:lnTo>
                <a:lnTo>
                  <a:pt x="4939" y="5357"/>
                </a:lnTo>
                <a:lnTo>
                  <a:pt x="4981" y="5378"/>
                </a:lnTo>
                <a:lnTo>
                  <a:pt x="4939" y="5441"/>
                </a:lnTo>
                <a:lnTo>
                  <a:pt x="4813" y="5483"/>
                </a:lnTo>
                <a:lnTo>
                  <a:pt x="4709" y="5566"/>
                </a:lnTo>
                <a:lnTo>
                  <a:pt x="4562" y="5546"/>
                </a:lnTo>
                <a:lnTo>
                  <a:pt x="4457" y="5566"/>
                </a:lnTo>
                <a:lnTo>
                  <a:pt x="4416" y="5629"/>
                </a:lnTo>
                <a:lnTo>
                  <a:pt x="4416" y="5671"/>
                </a:lnTo>
                <a:lnTo>
                  <a:pt x="4520" y="5755"/>
                </a:lnTo>
                <a:lnTo>
                  <a:pt x="4667" y="5755"/>
                </a:lnTo>
                <a:lnTo>
                  <a:pt x="4688" y="5776"/>
                </a:lnTo>
                <a:lnTo>
                  <a:pt x="4667" y="5859"/>
                </a:lnTo>
                <a:lnTo>
                  <a:pt x="4520" y="5943"/>
                </a:lnTo>
                <a:lnTo>
                  <a:pt x="4290" y="5943"/>
                </a:lnTo>
                <a:lnTo>
                  <a:pt x="4206" y="6048"/>
                </a:lnTo>
                <a:lnTo>
                  <a:pt x="4206" y="6152"/>
                </a:lnTo>
                <a:lnTo>
                  <a:pt x="4290" y="6194"/>
                </a:lnTo>
                <a:lnTo>
                  <a:pt x="4269" y="6299"/>
                </a:lnTo>
                <a:lnTo>
                  <a:pt x="4185" y="6320"/>
                </a:lnTo>
                <a:lnTo>
                  <a:pt x="4081" y="6487"/>
                </a:lnTo>
                <a:lnTo>
                  <a:pt x="4039" y="6571"/>
                </a:lnTo>
                <a:lnTo>
                  <a:pt x="3892" y="6613"/>
                </a:lnTo>
                <a:lnTo>
                  <a:pt x="3788" y="6738"/>
                </a:lnTo>
                <a:lnTo>
                  <a:pt x="3725" y="6843"/>
                </a:lnTo>
                <a:lnTo>
                  <a:pt x="3620" y="6947"/>
                </a:lnTo>
                <a:lnTo>
                  <a:pt x="3620" y="7010"/>
                </a:lnTo>
                <a:lnTo>
                  <a:pt x="3537" y="7031"/>
                </a:lnTo>
                <a:lnTo>
                  <a:pt x="3453" y="7031"/>
                </a:lnTo>
                <a:lnTo>
                  <a:pt x="3348" y="6947"/>
                </a:lnTo>
                <a:lnTo>
                  <a:pt x="3307" y="6906"/>
                </a:lnTo>
                <a:lnTo>
                  <a:pt x="3202" y="6885"/>
                </a:lnTo>
                <a:lnTo>
                  <a:pt x="3139" y="6822"/>
                </a:lnTo>
                <a:lnTo>
                  <a:pt x="3014" y="6801"/>
                </a:lnTo>
                <a:lnTo>
                  <a:pt x="2888" y="6822"/>
                </a:lnTo>
                <a:lnTo>
                  <a:pt x="2784" y="6885"/>
                </a:lnTo>
                <a:lnTo>
                  <a:pt x="2679" y="6843"/>
                </a:lnTo>
                <a:lnTo>
                  <a:pt x="2616" y="6822"/>
                </a:lnTo>
                <a:lnTo>
                  <a:pt x="2512" y="6843"/>
                </a:lnTo>
                <a:lnTo>
                  <a:pt x="2344" y="6843"/>
                </a:lnTo>
                <a:lnTo>
                  <a:pt x="2177" y="6927"/>
                </a:lnTo>
                <a:lnTo>
                  <a:pt x="2156" y="7010"/>
                </a:lnTo>
                <a:lnTo>
                  <a:pt x="2198" y="7052"/>
                </a:lnTo>
                <a:lnTo>
                  <a:pt x="2177" y="7115"/>
                </a:lnTo>
                <a:lnTo>
                  <a:pt x="2156" y="7052"/>
                </a:lnTo>
                <a:lnTo>
                  <a:pt x="2072" y="7052"/>
                </a:lnTo>
                <a:lnTo>
                  <a:pt x="1654" y="7157"/>
                </a:lnTo>
                <a:lnTo>
                  <a:pt x="1549" y="7157"/>
                </a:lnTo>
                <a:lnTo>
                  <a:pt x="1486" y="7199"/>
                </a:lnTo>
                <a:lnTo>
                  <a:pt x="1465" y="7199"/>
                </a:lnTo>
                <a:lnTo>
                  <a:pt x="1382" y="7157"/>
                </a:lnTo>
                <a:lnTo>
                  <a:pt x="1319" y="7219"/>
                </a:lnTo>
                <a:lnTo>
                  <a:pt x="1277" y="7261"/>
                </a:lnTo>
                <a:lnTo>
                  <a:pt x="1214" y="7303"/>
                </a:lnTo>
                <a:lnTo>
                  <a:pt x="1172" y="7261"/>
                </a:lnTo>
                <a:lnTo>
                  <a:pt x="1172" y="7240"/>
                </a:lnTo>
                <a:lnTo>
                  <a:pt x="1110" y="7219"/>
                </a:lnTo>
                <a:lnTo>
                  <a:pt x="1026" y="7219"/>
                </a:lnTo>
                <a:lnTo>
                  <a:pt x="942" y="7261"/>
                </a:lnTo>
                <a:lnTo>
                  <a:pt x="859" y="7261"/>
                </a:lnTo>
                <a:lnTo>
                  <a:pt x="817" y="7240"/>
                </a:lnTo>
                <a:lnTo>
                  <a:pt x="733" y="7240"/>
                </a:lnTo>
                <a:lnTo>
                  <a:pt x="691" y="7303"/>
                </a:lnTo>
                <a:lnTo>
                  <a:pt x="607" y="7324"/>
                </a:lnTo>
                <a:lnTo>
                  <a:pt x="607" y="7366"/>
                </a:lnTo>
                <a:lnTo>
                  <a:pt x="607" y="7429"/>
                </a:lnTo>
                <a:lnTo>
                  <a:pt x="419" y="7512"/>
                </a:lnTo>
                <a:lnTo>
                  <a:pt x="315" y="7512"/>
                </a:lnTo>
                <a:lnTo>
                  <a:pt x="294" y="7554"/>
                </a:lnTo>
                <a:lnTo>
                  <a:pt x="335" y="7638"/>
                </a:lnTo>
                <a:lnTo>
                  <a:pt x="419" y="7638"/>
                </a:lnTo>
                <a:lnTo>
                  <a:pt x="482" y="7659"/>
                </a:lnTo>
                <a:lnTo>
                  <a:pt x="482" y="7722"/>
                </a:lnTo>
                <a:lnTo>
                  <a:pt x="398" y="7722"/>
                </a:lnTo>
                <a:lnTo>
                  <a:pt x="377" y="7680"/>
                </a:lnTo>
                <a:lnTo>
                  <a:pt x="335" y="7722"/>
                </a:lnTo>
                <a:lnTo>
                  <a:pt x="294" y="7784"/>
                </a:lnTo>
                <a:lnTo>
                  <a:pt x="189" y="7847"/>
                </a:lnTo>
                <a:lnTo>
                  <a:pt x="105" y="7868"/>
                </a:lnTo>
                <a:lnTo>
                  <a:pt x="168" y="7931"/>
                </a:lnTo>
                <a:lnTo>
                  <a:pt x="273" y="7973"/>
                </a:lnTo>
                <a:lnTo>
                  <a:pt x="315" y="8035"/>
                </a:lnTo>
                <a:lnTo>
                  <a:pt x="419" y="8266"/>
                </a:lnTo>
                <a:lnTo>
                  <a:pt x="482" y="8307"/>
                </a:lnTo>
                <a:lnTo>
                  <a:pt x="587" y="8307"/>
                </a:lnTo>
                <a:lnTo>
                  <a:pt x="628" y="8349"/>
                </a:lnTo>
                <a:lnTo>
                  <a:pt x="649" y="8391"/>
                </a:lnTo>
                <a:lnTo>
                  <a:pt x="607" y="8454"/>
                </a:lnTo>
                <a:lnTo>
                  <a:pt x="545" y="8496"/>
                </a:lnTo>
                <a:lnTo>
                  <a:pt x="524" y="8559"/>
                </a:lnTo>
                <a:lnTo>
                  <a:pt x="587" y="8621"/>
                </a:lnTo>
                <a:lnTo>
                  <a:pt x="691" y="8663"/>
                </a:lnTo>
                <a:lnTo>
                  <a:pt x="817" y="8621"/>
                </a:lnTo>
                <a:lnTo>
                  <a:pt x="921" y="8559"/>
                </a:lnTo>
                <a:lnTo>
                  <a:pt x="963" y="8496"/>
                </a:lnTo>
                <a:lnTo>
                  <a:pt x="1005" y="8475"/>
                </a:lnTo>
                <a:lnTo>
                  <a:pt x="1047" y="8496"/>
                </a:lnTo>
                <a:lnTo>
                  <a:pt x="1068" y="8559"/>
                </a:lnTo>
                <a:lnTo>
                  <a:pt x="1005" y="8684"/>
                </a:lnTo>
                <a:lnTo>
                  <a:pt x="900" y="8726"/>
                </a:lnTo>
                <a:lnTo>
                  <a:pt x="796" y="8768"/>
                </a:lnTo>
                <a:lnTo>
                  <a:pt x="754" y="8810"/>
                </a:lnTo>
                <a:lnTo>
                  <a:pt x="796" y="8893"/>
                </a:lnTo>
                <a:lnTo>
                  <a:pt x="900" y="8914"/>
                </a:lnTo>
                <a:lnTo>
                  <a:pt x="963" y="8872"/>
                </a:lnTo>
                <a:lnTo>
                  <a:pt x="1110" y="8810"/>
                </a:lnTo>
                <a:lnTo>
                  <a:pt x="1151" y="8831"/>
                </a:lnTo>
                <a:lnTo>
                  <a:pt x="1151" y="8872"/>
                </a:lnTo>
                <a:lnTo>
                  <a:pt x="963" y="8935"/>
                </a:lnTo>
                <a:lnTo>
                  <a:pt x="838" y="8998"/>
                </a:lnTo>
                <a:lnTo>
                  <a:pt x="817" y="9040"/>
                </a:lnTo>
                <a:lnTo>
                  <a:pt x="1005" y="9228"/>
                </a:lnTo>
                <a:lnTo>
                  <a:pt x="1131" y="9291"/>
                </a:lnTo>
                <a:lnTo>
                  <a:pt x="1277" y="9291"/>
                </a:lnTo>
                <a:lnTo>
                  <a:pt x="1340" y="9228"/>
                </a:lnTo>
                <a:lnTo>
                  <a:pt x="1361" y="9103"/>
                </a:lnTo>
                <a:lnTo>
                  <a:pt x="1319" y="9040"/>
                </a:lnTo>
                <a:lnTo>
                  <a:pt x="1277" y="8998"/>
                </a:lnTo>
                <a:lnTo>
                  <a:pt x="1319" y="8977"/>
                </a:lnTo>
                <a:lnTo>
                  <a:pt x="1361" y="8977"/>
                </a:lnTo>
                <a:lnTo>
                  <a:pt x="1444" y="9082"/>
                </a:lnTo>
                <a:lnTo>
                  <a:pt x="1465" y="9103"/>
                </a:lnTo>
                <a:lnTo>
                  <a:pt x="1465" y="9144"/>
                </a:lnTo>
                <a:lnTo>
                  <a:pt x="1570" y="9207"/>
                </a:lnTo>
                <a:lnTo>
                  <a:pt x="1758" y="9228"/>
                </a:lnTo>
                <a:lnTo>
                  <a:pt x="1884" y="9228"/>
                </a:lnTo>
                <a:lnTo>
                  <a:pt x="1988" y="9144"/>
                </a:lnTo>
                <a:lnTo>
                  <a:pt x="2051" y="9123"/>
                </a:lnTo>
                <a:lnTo>
                  <a:pt x="2114" y="9144"/>
                </a:lnTo>
                <a:lnTo>
                  <a:pt x="2114" y="9228"/>
                </a:lnTo>
                <a:lnTo>
                  <a:pt x="2177" y="9291"/>
                </a:lnTo>
                <a:lnTo>
                  <a:pt x="2219" y="9291"/>
                </a:lnTo>
                <a:lnTo>
                  <a:pt x="2281" y="9312"/>
                </a:lnTo>
                <a:lnTo>
                  <a:pt x="2302" y="9458"/>
                </a:lnTo>
                <a:lnTo>
                  <a:pt x="2260" y="9458"/>
                </a:lnTo>
                <a:lnTo>
                  <a:pt x="2114" y="9542"/>
                </a:lnTo>
                <a:lnTo>
                  <a:pt x="2114" y="9626"/>
                </a:lnTo>
                <a:lnTo>
                  <a:pt x="2156" y="9667"/>
                </a:lnTo>
                <a:lnTo>
                  <a:pt x="2156" y="9730"/>
                </a:lnTo>
                <a:lnTo>
                  <a:pt x="2072" y="9667"/>
                </a:lnTo>
                <a:lnTo>
                  <a:pt x="2051" y="9647"/>
                </a:lnTo>
                <a:lnTo>
                  <a:pt x="1968" y="9626"/>
                </a:lnTo>
                <a:lnTo>
                  <a:pt x="1884" y="9542"/>
                </a:lnTo>
                <a:lnTo>
                  <a:pt x="1696" y="9458"/>
                </a:lnTo>
                <a:lnTo>
                  <a:pt x="1465" y="9458"/>
                </a:lnTo>
                <a:lnTo>
                  <a:pt x="1319" y="9437"/>
                </a:lnTo>
                <a:lnTo>
                  <a:pt x="1110" y="9500"/>
                </a:lnTo>
                <a:lnTo>
                  <a:pt x="1110" y="9542"/>
                </a:lnTo>
                <a:lnTo>
                  <a:pt x="1214" y="9626"/>
                </a:lnTo>
                <a:lnTo>
                  <a:pt x="1361" y="9647"/>
                </a:lnTo>
                <a:lnTo>
                  <a:pt x="1486" y="9667"/>
                </a:lnTo>
                <a:lnTo>
                  <a:pt x="1654" y="9772"/>
                </a:lnTo>
                <a:lnTo>
                  <a:pt x="1842" y="9856"/>
                </a:lnTo>
                <a:lnTo>
                  <a:pt x="1947" y="9856"/>
                </a:lnTo>
                <a:lnTo>
                  <a:pt x="2009" y="9877"/>
                </a:lnTo>
                <a:lnTo>
                  <a:pt x="1884" y="9940"/>
                </a:lnTo>
                <a:lnTo>
                  <a:pt x="1654" y="9940"/>
                </a:lnTo>
                <a:lnTo>
                  <a:pt x="1444" y="9814"/>
                </a:lnTo>
                <a:lnTo>
                  <a:pt x="1361" y="9751"/>
                </a:lnTo>
                <a:lnTo>
                  <a:pt x="1214" y="9751"/>
                </a:lnTo>
                <a:lnTo>
                  <a:pt x="1005" y="9647"/>
                </a:lnTo>
                <a:lnTo>
                  <a:pt x="796" y="9647"/>
                </a:lnTo>
                <a:lnTo>
                  <a:pt x="649" y="9563"/>
                </a:lnTo>
                <a:lnTo>
                  <a:pt x="482" y="9521"/>
                </a:lnTo>
                <a:lnTo>
                  <a:pt x="294" y="9605"/>
                </a:lnTo>
                <a:lnTo>
                  <a:pt x="294" y="9730"/>
                </a:lnTo>
                <a:lnTo>
                  <a:pt x="231" y="9667"/>
                </a:lnTo>
                <a:lnTo>
                  <a:pt x="168" y="9667"/>
                </a:lnTo>
                <a:lnTo>
                  <a:pt x="105" y="9730"/>
                </a:lnTo>
                <a:lnTo>
                  <a:pt x="63" y="9730"/>
                </a:lnTo>
                <a:lnTo>
                  <a:pt x="1" y="9814"/>
                </a:lnTo>
                <a:lnTo>
                  <a:pt x="1" y="9877"/>
                </a:lnTo>
                <a:lnTo>
                  <a:pt x="1" y="9960"/>
                </a:lnTo>
                <a:lnTo>
                  <a:pt x="63" y="9940"/>
                </a:lnTo>
                <a:lnTo>
                  <a:pt x="105" y="9940"/>
                </a:lnTo>
                <a:lnTo>
                  <a:pt x="147" y="9960"/>
                </a:lnTo>
                <a:lnTo>
                  <a:pt x="63" y="10023"/>
                </a:lnTo>
                <a:lnTo>
                  <a:pt x="22" y="10086"/>
                </a:lnTo>
                <a:lnTo>
                  <a:pt x="63" y="10191"/>
                </a:lnTo>
                <a:lnTo>
                  <a:pt x="189" y="10253"/>
                </a:lnTo>
                <a:lnTo>
                  <a:pt x="273" y="10170"/>
                </a:lnTo>
                <a:lnTo>
                  <a:pt x="315" y="10149"/>
                </a:lnTo>
                <a:lnTo>
                  <a:pt x="377" y="10149"/>
                </a:lnTo>
                <a:lnTo>
                  <a:pt x="440" y="10023"/>
                </a:lnTo>
                <a:lnTo>
                  <a:pt x="503" y="9981"/>
                </a:lnTo>
                <a:lnTo>
                  <a:pt x="587" y="9981"/>
                </a:lnTo>
                <a:lnTo>
                  <a:pt x="524" y="10044"/>
                </a:lnTo>
                <a:lnTo>
                  <a:pt x="482" y="10170"/>
                </a:lnTo>
                <a:lnTo>
                  <a:pt x="398" y="10232"/>
                </a:lnTo>
                <a:lnTo>
                  <a:pt x="315" y="10274"/>
                </a:lnTo>
                <a:lnTo>
                  <a:pt x="356" y="10442"/>
                </a:lnTo>
                <a:lnTo>
                  <a:pt x="503" y="10588"/>
                </a:lnTo>
                <a:lnTo>
                  <a:pt x="566" y="10546"/>
                </a:lnTo>
                <a:lnTo>
                  <a:pt x="607" y="10546"/>
                </a:lnTo>
                <a:lnTo>
                  <a:pt x="775" y="10609"/>
                </a:lnTo>
                <a:lnTo>
                  <a:pt x="879" y="10609"/>
                </a:lnTo>
                <a:lnTo>
                  <a:pt x="879" y="10672"/>
                </a:lnTo>
                <a:lnTo>
                  <a:pt x="817" y="10756"/>
                </a:lnTo>
                <a:lnTo>
                  <a:pt x="733" y="10797"/>
                </a:lnTo>
                <a:lnTo>
                  <a:pt x="712" y="10776"/>
                </a:lnTo>
                <a:lnTo>
                  <a:pt x="545" y="10776"/>
                </a:lnTo>
                <a:lnTo>
                  <a:pt x="482" y="10797"/>
                </a:lnTo>
                <a:lnTo>
                  <a:pt x="419" y="10881"/>
                </a:lnTo>
                <a:lnTo>
                  <a:pt x="273" y="10881"/>
                </a:lnTo>
                <a:lnTo>
                  <a:pt x="210" y="10923"/>
                </a:lnTo>
                <a:lnTo>
                  <a:pt x="210" y="11069"/>
                </a:lnTo>
                <a:lnTo>
                  <a:pt x="294" y="11174"/>
                </a:lnTo>
                <a:lnTo>
                  <a:pt x="335" y="11237"/>
                </a:lnTo>
                <a:lnTo>
                  <a:pt x="419" y="11425"/>
                </a:lnTo>
                <a:lnTo>
                  <a:pt x="545" y="11488"/>
                </a:lnTo>
                <a:lnTo>
                  <a:pt x="503" y="11509"/>
                </a:lnTo>
                <a:lnTo>
                  <a:pt x="503" y="11530"/>
                </a:lnTo>
                <a:lnTo>
                  <a:pt x="587" y="11592"/>
                </a:lnTo>
                <a:lnTo>
                  <a:pt x="670" y="11697"/>
                </a:lnTo>
                <a:lnTo>
                  <a:pt x="754" y="11760"/>
                </a:lnTo>
                <a:lnTo>
                  <a:pt x="859" y="11823"/>
                </a:lnTo>
                <a:lnTo>
                  <a:pt x="963" y="11927"/>
                </a:lnTo>
                <a:lnTo>
                  <a:pt x="1047" y="11969"/>
                </a:lnTo>
                <a:lnTo>
                  <a:pt x="1068" y="11948"/>
                </a:lnTo>
                <a:lnTo>
                  <a:pt x="1068" y="11864"/>
                </a:lnTo>
                <a:lnTo>
                  <a:pt x="1047" y="11718"/>
                </a:lnTo>
                <a:lnTo>
                  <a:pt x="1047" y="11634"/>
                </a:lnTo>
                <a:lnTo>
                  <a:pt x="1110" y="11592"/>
                </a:lnTo>
                <a:lnTo>
                  <a:pt x="1131" y="11488"/>
                </a:lnTo>
                <a:lnTo>
                  <a:pt x="1131" y="11404"/>
                </a:lnTo>
                <a:lnTo>
                  <a:pt x="1172" y="11383"/>
                </a:lnTo>
                <a:lnTo>
                  <a:pt x="1214" y="11383"/>
                </a:lnTo>
                <a:lnTo>
                  <a:pt x="1235" y="11488"/>
                </a:lnTo>
                <a:lnTo>
                  <a:pt x="1277" y="11592"/>
                </a:lnTo>
                <a:lnTo>
                  <a:pt x="1277" y="11655"/>
                </a:lnTo>
                <a:lnTo>
                  <a:pt x="1319" y="11718"/>
                </a:lnTo>
                <a:lnTo>
                  <a:pt x="1340" y="11697"/>
                </a:lnTo>
                <a:lnTo>
                  <a:pt x="1361" y="11634"/>
                </a:lnTo>
                <a:lnTo>
                  <a:pt x="1444" y="11634"/>
                </a:lnTo>
                <a:lnTo>
                  <a:pt x="1549" y="11551"/>
                </a:lnTo>
                <a:lnTo>
                  <a:pt x="1570" y="11592"/>
                </a:lnTo>
                <a:lnTo>
                  <a:pt x="1654" y="11592"/>
                </a:lnTo>
                <a:lnTo>
                  <a:pt x="1675" y="11634"/>
                </a:lnTo>
                <a:lnTo>
                  <a:pt x="1612" y="11718"/>
                </a:lnTo>
                <a:lnTo>
                  <a:pt x="1549" y="11823"/>
                </a:lnTo>
                <a:lnTo>
                  <a:pt x="1549" y="11927"/>
                </a:lnTo>
                <a:lnTo>
                  <a:pt x="1633" y="11948"/>
                </a:lnTo>
                <a:lnTo>
                  <a:pt x="1675" y="11927"/>
                </a:lnTo>
                <a:lnTo>
                  <a:pt x="1737" y="11739"/>
                </a:lnTo>
                <a:lnTo>
                  <a:pt x="1758" y="11655"/>
                </a:lnTo>
                <a:lnTo>
                  <a:pt x="1842" y="11697"/>
                </a:lnTo>
                <a:lnTo>
                  <a:pt x="1926" y="11823"/>
                </a:lnTo>
                <a:lnTo>
                  <a:pt x="1968" y="11844"/>
                </a:lnTo>
                <a:lnTo>
                  <a:pt x="2051" y="11802"/>
                </a:lnTo>
                <a:lnTo>
                  <a:pt x="2051" y="11718"/>
                </a:lnTo>
                <a:lnTo>
                  <a:pt x="2093" y="11634"/>
                </a:lnTo>
                <a:lnTo>
                  <a:pt x="2198" y="11634"/>
                </a:lnTo>
                <a:lnTo>
                  <a:pt x="2240" y="11655"/>
                </a:lnTo>
                <a:lnTo>
                  <a:pt x="2240" y="11760"/>
                </a:lnTo>
                <a:lnTo>
                  <a:pt x="2177" y="11864"/>
                </a:lnTo>
                <a:lnTo>
                  <a:pt x="2177" y="11969"/>
                </a:lnTo>
                <a:lnTo>
                  <a:pt x="2240" y="11927"/>
                </a:lnTo>
                <a:lnTo>
                  <a:pt x="2344" y="11844"/>
                </a:lnTo>
                <a:lnTo>
                  <a:pt x="2386" y="11739"/>
                </a:lnTo>
                <a:lnTo>
                  <a:pt x="2470" y="11655"/>
                </a:lnTo>
                <a:lnTo>
                  <a:pt x="2595" y="11634"/>
                </a:lnTo>
                <a:lnTo>
                  <a:pt x="2700" y="11655"/>
                </a:lnTo>
                <a:lnTo>
                  <a:pt x="2784" y="11739"/>
                </a:lnTo>
                <a:lnTo>
                  <a:pt x="2909" y="11802"/>
                </a:lnTo>
                <a:lnTo>
                  <a:pt x="3076" y="11927"/>
                </a:lnTo>
                <a:lnTo>
                  <a:pt x="3181" y="11948"/>
                </a:lnTo>
                <a:lnTo>
                  <a:pt x="3223" y="11906"/>
                </a:lnTo>
                <a:lnTo>
                  <a:pt x="3286" y="11906"/>
                </a:lnTo>
                <a:lnTo>
                  <a:pt x="3390" y="12011"/>
                </a:lnTo>
                <a:lnTo>
                  <a:pt x="3516" y="12116"/>
                </a:lnTo>
                <a:lnTo>
                  <a:pt x="3495" y="12220"/>
                </a:lnTo>
                <a:lnTo>
                  <a:pt x="3495" y="12241"/>
                </a:lnTo>
                <a:lnTo>
                  <a:pt x="3537" y="12241"/>
                </a:lnTo>
                <a:lnTo>
                  <a:pt x="3558" y="12220"/>
                </a:lnTo>
                <a:lnTo>
                  <a:pt x="3620" y="12241"/>
                </a:lnTo>
                <a:lnTo>
                  <a:pt x="3662" y="12325"/>
                </a:lnTo>
                <a:lnTo>
                  <a:pt x="3746" y="12367"/>
                </a:lnTo>
                <a:lnTo>
                  <a:pt x="3809" y="12429"/>
                </a:lnTo>
                <a:lnTo>
                  <a:pt x="3830" y="12492"/>
                </a:lnTo>
                <a:lnTo>
                  <a:pt x="3851" y="12534"/>
                </a:lnTo>
                <a:lnTo>
                  <a:pt x="3913" y="12534"/>
                </a:lnTo>
                <a:lnTo>
                  <a:pt x="3913" y="12471"/>
                </a:lnTo>
                <a:lnTo>
                  <a:pt x="3955" y="12471"/>
                </a:lnTo>
                <a:lnTo>
                  <a:pt x="4018" y="12492"/>
                </a:lnTo>
                <a:lnTo>
                  <a:pt x="4039" y="12576"/>
                </a:lnTo>
                <a:lnTo>
                  <a:pt x="4164" y="12681"/>
                </a:lnTo>
                <a:lnTo>
                  <a:pt x="4248" y="12785"/>
                </a:lnTo>
                <a:lnTo>
                  <a:pt x="4290" y="12806"/>
                </a:lnTo>
                <a:lnTo>
                  <a:pt x="4353" y="12869"/>
                </a:lnTo>
                <a:lnTo>
                  <a:pt x="4332" y="12953"/>
                </a:lnTo>
                <a:lnTo>
                  <a:pt x="4353" y="12973"/>
                </a:lnTo>
                <a:lnTo>
                  <a:pt x="4353" y="13015"/>
                </a:lnTo>
                <a:lnTo>
                  <a:pt x="4290" y="13078"/>
                </a:lnTo>
                <a:lnTo>
                  <a:pt x="4248" y="13183"/>
                </a:lnTo>
                <a:lnTo>
                  <a:pt x="4164" y="13225"/>
                </a:lnTo>
                <a:lnTo>
                  <a:pt x="4164" y="13266"/>
                </a:lnTo>
                <a:lnTo>
                  <a:pt x="4269" y="13266"/>
                </a:lnTo>
                <a:lnTo>
                  <a:pt x="4290" y="13287"/>
                </a:lnTo>
                <a:lnTo>
                  <a:pt x="4269" y="13329"/>
                </a:lnTo>
                <a:lnTo>
                  <a:pt x="4227" y="13371"/>
                </a:lnTo>
                <a:lnTo>
                  <a:pt x="4123" y="13476"/>
                </a:lnTo>
                <a:lnTo>
                  <a:pt x="4081" y="13497"/>
                </a:lnTo>
                <a:lnTo>
                  <a:pt x="4081" y="13538"/>
                </a:lnTo>
                <a:lnTo>
                  <a:pt x="4144" y="13601"/>
                </a:lnTo>
                <a:lnTo>
                  <a:pt x="4185" y="13685"/>
                </a:lnTo>
                <a:lnTo>
                  <a:pt x="4185" y="13727"/>
                </a:lnTo>
                <a:lnTo>
                  <a:pt x="4374" y="13894"/>
                </a:lnTo>
                <a:lnTo>
                  <a:pt x="4416" y="13957"/>
                </a:lnTo>
                <a:lnTo>
                  <a:pt x="4416" y="14061"/>
                </a:lnTo>
                <a:lnTo>
                  <a:pt x="4457" y="14124"/>
                </a:lnTo>
                <a:lnTo>
                  <a:pt x="4416" y="14166"/>
                </a:lnTo>
                <a:lnTo>
                  <a:pt x="4416" y="14250"/>
                </a:lnTo>
                <a:lnTo>
                  <a:pt x="4478" y="14333"/>
                </a:lnTo>
                <a:lnTo>
                  <a:pt x="4520" y="14333"/>
                </a:lnTo>
                <a:lnTo>
                  <a:pt x="4562" y="14354"/>
                </a:lnTo>
                <a:lnTo>
                  <a:pt x="4583" y="14438"/>
                </a:lnTo>
                <a:lnTo>
                  <a:pt x="4667" y="14543"/>
                </a:lnTo>
                <a:lnTo>
                  <a:pt x="4709" y="14585"/>
                </a:lnTo>
                <a:lnTo>
                  <a:pt x="4709" y="14668"/>
                </a:lnTo>
                <a:lnTo>
                  <a:pt x="4688" y="14752"/>
                </a:lnTo>
                <a:lnTo>
                  <a:pt x="4604" y="14773"/>
                </a:lnTo>
                <a:lnTo>
                  <a:pt x="4520" y="14857"/>
                </a:lnTo>
                <a:lnTo>
                  <a:pt x="4499" y="14940"/>
                </a:lnTo>
                <a:lnTo>
                  <a:pt x="4457" y="15003"/>
                </a:lnTo>
                <a:lnTo>
                  <a:pt x="4395" y="15003"/>
                </a:lnTo>
                <a:lnTo>
                  <a:pt x="4290" y="15087"/>
                </a:lnTo>
                <a:lnTo>
                  <a:pt x="4269" y="15149"/>
                </a:lnTo>
                <a:lnTo>
                  <a:pt x="4311" y="15170"/>
                </a:lnTo>
                <a:lnTo>
                  <a:pt x="4374" y="15149"/>
                </a:lnTo>
                <a:lnTo>
                  <a:pt x="4416" y="15087"/>
                </a:lnTo>
                <a:lnTo>
                  <a:pt x="4478" y="15087"/>
                </a:lnTo>
                <a:lnTo>
                  <a:pt x="4583" y="14982"/>
                </a:lnTo>
                <a:lnTo>
                  <a:pt x="4688" y="14982"/>
                </a:lnTo>
                <a:lnTo>
                  <a:pt x="4667" y="15108"/>
                </a:lnTo>
                <a:lnTo>
                  <a:pt x="4625" y="15170"/>
                </a:lnTo>
                <a:lnTo>
                  <a:pt x="4667" y="15254"/>
                </a:lnTo>
                <a:lnTo>
                  <a:pt x="4667" y="15317"/>
                </a:lnTo>
                <a:lnTo>
                  <a:pt x="4709" y="15421"/>
                </a:lnTo>
                <a:lnTo>
                  <a:pt x="4729" y="15526"/>
                </a:lnTo>
                <a:lnTo>
                  <a:pt x="4688" y="15631"/>
                </a:lnTo>
                <a:lnTo>
                  <a:pt x="4688" y="15694"/>
                </a:lnTo>
                <a:lnTo>
                  <a:pt x="4709" y="15777"/>
                </a:lnTo>
                <a:lnTo>
                  <a:pt x="4709" y="15798"/>
                </a:lnTo>
                <a:lnTo>
                  <a:pt x="4667" y="15735"/>
                </a:lnTo>
                <a:lnTo>
                  <a:pt x="4604" y="15777"/>
                </a:lnTo>
                <a:lnTo>
                  <a:pt x="4625" y="15903"/>
                </a:lnTo>
                <a:lnTo>
                  <a:pt x="4688" y="16007"/>
                </a:lnTo>
                <a:lnTo>
                  <a:pt x="4688" y="16049"/>
                </a:lnTo>
                <a:lnTo>
                  <a:pt x="4667" y="16049"/>
                </a:lnTo>
                <a:lnTo>
                  <a:pt x="4604" y="16112"/>
                </a:lnTo>
                <a:lnTo>
                  <a:pt x="4625" y="16196"/>
                </a:lnTo>
                <a:lnTo>
                  <a:pt x="4667" y="16238"/>
                </a:lnTo>
                <a:lnTo>
                  <a:pt x="4729" y="16238"/>
                </a:lnTo>
                <a:lnTo>
                  <a:pt x="4792" y="16300"/>
                </a:lnTo>
                <a:lnTo>
                  <a:pt x="4792" y="16342"/>
                </a:lnTo>
                <a:lnTo>
                  <a:pt x="4729" y="16405"/>
                </a:lnTo>
                <a:lnTo>
                  <a:pt x="4729" y="16468"/>
                </a:lnTo>
                <a:lnTo>
                  <a:pt x="4667" y="16551"/>
                </a:lnTo>
                <a:lnTo>
                  <a:pt x="4604" y="16572"/>
                </a:lnTo>
                <a:lnTo>
                  <a:pt x="4520" y="16551"/>
                </a:lnTo>
                <a:lnTo>
                  <a:pt x="4478" y="16572"/>
                </a:lnTo>
                <a:lnTo>
                  <a:pt x="4478" y="16635"/>
                </a:lnTo>
                <a:lnTo>
                  <a:pt x="4562" y="16656"/>
                </a:lnTo>
                <a:lnTo>
                  <a:pt x="4625" y="16656"/>
                </a:lnTo>
                <a:lnTo>
                  <a:pt x="4688" y="16719"/>
                </a:lnTo>
                <a:lnTo>
                  <a:pt x="4729" y="16719"/>
                </a:lnTo>
                <a:lnTo>
                  <a:pt x="4813" y="16740"/>
                </a:lnTo>
                <a:lnTo>
                  <a:pt x="4855" y="16782"/>
                </a:lnTo>
                <a:lnTo>
                  <a:pt x="4855" y="16886"/>
                </a:lnTo>
                <a:lnTo>
                  <a:pt x="4876" y="17033"/>
                </a:lnTo>
                <a:lnTo>
                  <a:pt x="4771" y="17137"/>
                </a:lnTo>
                <a:lnTo>
                  <a:pt x="4750" y="17200"/>
                </a:lnTo>
                <a:lnTo>
                  <a:pt x="4792" y="17263"/>
                </a:lnTo>
                <a:lnTo>
                  <a:pt x="4709" y="17409"/>
                </a:lnTo>
                <a:lnTo>
                  <a:pt x="4604" y="17472"/>
                </a:lnTo>
                <a:lnTo>
                  <a:pt x="4541" y="17472"/>
                </a:lnTo>
                <a:lnTo>
                  <a:pt x="4478" y="17409"/>
                </a:lnTo>
                <a:lnTo>
                  <a:pt x="4436" y="17409"/>
                </a:lnTo>
                <a:lnTo>
                  <a:pt x="4332" y="17493"/>
                </a:lnTo>
                <a:lnTo>
                  <a:pt x="4290" y="17577"/>
                </a:lnTo>
                <a:lnTo>
                  <a:pt x="4332" y="17598"/>
                </a:lnTo>
                <a:lnTo>
                  <a:pt x="4374" y="17598"/>
                </a:lnTo>
                <a:lnTo>
                  <a:pt x="4541" y="17618"/>
                </a:lnTo>
                <a:lnTo>
                  <a:pt x="4583" y="17577"/>
                </a:lnTo>
                <a:lnTo>
                  <a:pt x="4604" y="17556"/>
                </a:lnTo>
                <a:lnTo>
                  <a:pt x="4646" y="17577"/>
                </a:lnTo>
                <a:lnTo>
                  <a:pt x="4646" y="17618"/>
                </a:lnTo>
                <a:lnTo>
                  <a:pt x="4667" y="17660"/>
                </a:lnTo>
                <a:lnTo>
                  <a:pt x="4604" y="17702"/>
                </a:lnTo>
                <a:lnTo>
                  <a:pt x="4562" y="17702"/>
                </a:lnTo>
                <a:lnTo>
                  <a:pt x="4541" y="17723"/>
                </a:lnTo>
                <a:lnTo>
                  <a:pt x="4541" y="17807"/>
                </a:lnTo>
                <a:lnTo>
                  <a:pt x="4499" y="17828"/>
                </a:lnTo>
                <a:lnTo>
                  <a:pt x="4436" y="17828"/>
                </a:lnTo>
                <a:lnTo>
                  <a:pt x="4290" y="17932"/>
                </a:lnTo>
                <a:lnTo>
                  <a:pt x="4185" y="17995"/>
                </a:lnTo>
                <a:lnTo>
                  <a:pt x="4185" y="18037"/>
                </a:lnTo>
                <a:lnTo>
                  <a:pt x="4269" y="18121"/>
                </a:lnTo>
                <a:lnTo>
                  <a:pt x="4395" y="18142"/>
                </a:lnTo>
                <a:lnTo>
                  <a:pt x="4499" y="18121"/>
                </a:lnTo>
                <a:lnTo>
                  <a:pt x="4583" y="18016"/>
                </a:lnTo>
                <a:lnTo>
                  <a:pt x="4646" y="17911"/>
                </a:lnTo>
                <a:lnTo>
                  <a:pt x="4688" y="17870"/>
                </a:lnTo>
                <a:lnTo>
                  <a:pt x="4709" y="17870"/>
                </a:lnTo>
                <a:lnTo>
                  <a:pt x="4709" y="17911"/>
                </a:lnTo>
                <a:lnTo>
                  <a:pt x="4604" y="18079"/>
                </a:lnTo>
                <a:lnTo>
                  <a:pt x="4478" y="18204"/>
                </a:lnTo>
                <a:lnTo>
                  <a:pt x="4436" y="18183"/>
                </a:lnTo>
                <a:lnTo>
                  <a:pt x="4269" y="18204"/>
                </a:lnTo>
                <a:lnTo>
                  <a:pt x="4227" y="18225"/>
                </a:lnTo>
                <a:lnTo>
                  <a:pt x="4164" y="18309"/>
                </a:lnTo>
                <a:lnTo>
                  <a:pt x="4144" y="18288"/>
                </a:lnTo>
                <a:lnTo>
                  <a:pt x="4039" y="18288"/>
                </a:lnTo>
                <a:lnTo>
                  <a:pt x="3934" y="18330"/>
                </a:lnTo>
                <a:lnTo>
                  <a:pt x="3934" y="18393"/>
                </a:lnTo>
                <a:lnTo>
                  <a:pt x="3955" y="18414"/>
                </a:lnTo>
                <a:lnTo>
                  <a:pt x="3976" y="18455"/>
                </a:lnTo>
                <a:lnTo>
                  <a:pt x="3955" y="18539"/>
                </a:lnTo>
                <a:lnTo>
                  <a:pt x="4018" y="18665"/>
                </a:lnTo>
                <a:lnTo>
                  <a:pt x="4039" y="18665"/>
                </a:lnTo>
                <a:lnTo>
                  <a:pt x="4060" y="18602"/>
                </a:lnTo>
                <a:lnTo>
                  <a:pt x="4123" y="18602"/>
                </a:lnTo>
                <a:lnTo>
                  <a:pt x="4164" y="18644"/>
                </a:lnTo>
                <a:lnTo>
                  <a:pt x="4185" y="18707"/>
                </a:lnTo>
                <a:lnTo>
                  <a:pt x="4185" y="18769"/>
                </a:lnTo>
                <a:lnTo>
                  <a:pt x="4248" y="18832"/>
                </a:lnTo>
                <a:lnTo>
                  <a:pt x="4374" y="18832"/>
                </a:lnTo>
                <a:lnTo>
                  <a:pt x="4457" y="18769"/>
                </a:lnTo>
                <a:lnTo>
                  <a:pt x="4478" y="18748"/>
                </a:lnTo>
                <a:lnTo>
                  <a:pt x="4541" y="18748"/>
                </a:lnTo>
                <a:lnTo>
                  <a:pt x="4646" y="18727"/>
                </a:lnTo>
                <a:lnTo>
                  <a:pt x="4688" y="18665"/>
                </a:lnTo>
                <a:lnTo>
                  <a:pt x="4709" y="18560"/>
                </a:lnTo>
                <a:lnTo>
                  <a:pt x="4688" y="18497"/>
                </a:lnTo>
                <a:lnTo>
                  <a:pt x="4646" y="18434"/>
                </a:lnTo>
                <a:lnTo>
                  <a:pt x="4750" y="18434"/>
                </a:lnTo>
                <a:lnTo>
                  <a:pt x="4750" y="18393"/>
                </a:lnTo>
                <a:lnTo>
                  <a:pt x="4771" y="18225"/>
                </a:lnTo>
                <a:lnTo>
                  <a:pt x="4813" y="18309"/>
                </a:lnTo>
                <a:lnTo>
                  <a:pt x="4876" y="18351"/>
                </a:lnTo>
                <a:lnTo>
                  <a:pt x="4918" y="18351"/>
                </a:lnTo>
                <a:lnTo>
                  <a:pt x="4981" y="18288"/>
                </a:lnTo>
                <a:lnTo>
                  <a:pt x="4981" y="18121"/>
                </a:lnTo>
                <a:lnTo>
                  <a:pt x="4981" y="18016"/>
                </a:lnTo>
                <a:lnTo>
                  <a:pt x="4918" y="17911"/>
                </a:lnTo>
                <a:lnTo>
                  <a:pt x="4897" y="17828"/>
                </a:lnTo>
                <a:lnTo>
                  <a:pt x="4918" y="17618"/>
                </a:lnTo>
                <a:lnTo>
                  <a:pt x="4960" y="17577"/>
                </a:lnTo>
                <a:lnTo>
                  <a:pt x="4981" y="17577"/>
                </a:lnTo>
                <a:lnTo>
                  <a:pt x="4981" y="17660"/>
                </a:lnTo>
                <a:lnTo>
                  <a:pt x="4960" y="17723"/>
                </a:lnTo>
                <a:lnTo>
                  <a:pt x="4981" y="17828"/>
                </a:lnTo>
                <a:lnTo>
                  <a:pt x="5022" y="17932"/>
                </a:lnTo>
                <a:lnTo>
                  <a:pt x="5022" y="18079"/>
                </a:lnTo>
                <a:lnTo>
                  <a:pt x="5001" y="18204"/>
                </a:lnTo>
                <a:lnTo>
                  <a:pt x="5001" y="18309"/>
                </a:lnTo>
                <a:lnTo>
                  <a:pt x="5064" y="18309"/>
                </a:lnTo>
                <a:lnTo>
                  <a:pt x="5085" y="18288"/>
                </a:lnTo>
                <a:lnTo>
                  <a:pt x="5169" y="18225"/>
                </a:lnTo>
                <a:lnTo>
                  <a:pt x="5169" y="18183"/>
                </a:lnTo>
                <a:lnTo>
                  <a:pt x="5273" y="18037"/>
                </a:lnTo>
                <a:lnTo>
                  <a:pt x="5378" y="17995"/>
                </a:lnTo>
                <a:lnTo>
                  <a:pt x="5420" y="17995"/>
                </a:lnTo>
                <a:lnTo>
                  <a:pt x="5420" y="18016"/>
                </a:lnTo>
                <a:lnTo>
                  <a:pt x="5336" y="18079"/>
                </a:lnTo>
                <a:lnTo>
                  <a:pt x="5294" y="18121"/>
                </a:lnTo>
                <a:lnTo>
                  <a:pt x="5232" y="18246"/>
                </a:lnTo>
                <a:lnTo>
                  <a:pt x="5169" y="18330"/>
                </a:lnTo>
                <a:lnTo>
                  <a:pt x="5169" y="18393"/>
                </a:lnTo>
                <a:lnTo>
                  <a:pt x="5211" y="18414"/>
                </a:lnTo>
                <a:lnTo>
                  <a:pt x="5294" y="18414"/>
                </a:lnTo>
                <a:lnTo>
                  <a:pt x="5336" y="18434"/>
                </a:lnTo>
                <a:lnTo>
                  <a:pt x="5399" y="18518"/>
                </a:lnTo>
                <a:lnTo>
                  <a:pt x="5483" y="18539"/>
                </a:lnTo>
                <a:lnTo>
                  <a:pt x="5587" y="18518"/>
                </a:lnTo>
                <a:lnTo>
                  <a:pt x="5650" y="18455"/>
                </a:lnTo>
                <a:lnTo>
                  <a:pt x="5713" y="18455"/>
                </a:lnTo>
                <a:lnTo>
                  <a:pt x="5734" y="18497"/>
                </a:lnTo>
                <a:lnTo>
                  <a:pt x="5734" y="18539"/>
                </a:lnTo>
                <a:lnTo>
                  <a:pt x="5608" y="18623"/>
                </a:lnTo>
                <a:lnTo>
                  <a:pt x="5420" y="18665"/>
                </a:lnTo>
                <a:lnTo>
                  <a:pt x="5294" y="18665"/>
                </a:lnTo>
                <a:lnTo>
                  <a:pt x="5211" y="18727"/>
                </a:lnTo>
                <a:lnTo>
                  <a:pt x="5169" y="18769"/>
                </a:lnTo>
                <a:lnTo>
                  <a:pt x="5169" y="18832"/>
                </a:lnTo>
                <a:lnTo>
                  <a:pt x="5190" y="18853"/>
                </a:lnTo>
                <a:lnTo>
                  <a:pt x="5315" y="18832"/>
                </a:lnTo>
                <a:lnTo>
                  <a:pt x="5378" y="18853"/>
                </a:lnTo>
                <a:lnTo>
                  <a:pt x="5420" y="18832"/>
                </a:lnTo>
                <a:lnTo>
                  <a:pt x="5504" y="18769"/>
                </a:lnTo>
                <a:lnTo>
                  <a:pt x="5629" y="18769"/>
                </a:lnTo>
                <a:lnTo>
                  <a:pt x="5650" y="18811"/>
                </a:lnTo>
                <a:lnTo>
                  <a:pt x="5629" y="18853"/>
                </a:lnTo>
                <a:lnTo>
                  <a:pt x="5545" y="18874"/>
                </a:lnTo>
                <a:lnTo>
                  <a:pt x="5483" y="18937"/>
                </a:lnTo>
                <a:lnTo>
                  <a:pt x="5336" y="18937"/>
                </a:lnTo>
                <a:lnTo>
                  <a:pt x="5294" y="19020"/>
                </a:lnTo>
                <a:lnTo>
                  <a:pt x="5273" y="19083"/>
                </a:lnTo>
                <a:lnTo>
                  <a:pt x="5211" y="19146"/>
                </a:lnTo>
                <a:lnTo>
                  <a:pt x="5211" y="19188"/>
                </a:lnTo>
                <a:lnTo>
                  <a:pt x="5273" y="19188"/>
                </a:lnTo>
                <a:lnTo>
                  <a:pt x="5420" y="19062"/>
                </a:lnTo>
                <a:lnTo>
                  <a:pt x="5483" y="19041"/>
                </a:lnTo>
                <a:lnTo>
                  <a:pt x="5545" y="19041"/>
                </a:lnTo>
                <a:lnTo>
                  <a:pt x="5587" y="19020"/>
                </a:lnTo>
                <a:lnTo>
                  <a:pt x="5629" y="19020"/>
                </a:lnTo>
                <a:lnTo>
                  <a:pt x="5692" y="19083"/>
                </a:lnTo>
                <a:lnTo>
                  <a:pt x="5692" y="19146"/>
                </a:lnTo>
                <a:lnTo>
                  <a:pt x="5650" y="19188"/>
                </a:lnTo>
                <a:lnTo>
                  <a:pt x="5587" y="19146"/>
                </a:lnTo>
                <a:lnTo>
                  <a:pt x="5525" y="19125"/>
                </a:lnTo>
                <a:lnTo>
                  <a:pt x="5399" y="19167"/>
                </a:lnTo>
                <a:lnTo>
                  <a:pt x="5378" y="19230"/>
                </a:lnTo>
                <a:lnTo>
                  <a:pt x="5399" y="19271"/>
                </a:lnTo>
                <a:lnTo>
                  <a:pt x="5587" y="19271"/>
                </a:lnTo>
                <a:lnTo>
                  <a:pt x="5650" y="19230"/>
                </a:lnTo>
                <a:lnTo>
                  <a:pt x="5713" y="19230"/>
                </a:lnTo>
                <a:lnTo>
                  <a:pt x="5797" y="19334"/>
                </a:lnTo>
                <a:lnTo>
                  <a:pt x="5797" y="19397"/>
                </a:lnTo>
                <a:lnTo>
                  <a:pt x="5734" y="19439"/>
                </a:lnTo>
                <a:lnTo>
                  <a:pt x="5525" y="19355"/>
                </a:lnTo>
                <a:lnTo>
                  <a:pt x="5420" y="19292"/>
                </a:lnTo>
                <a:lnTo>
                  <a:pt x="5399" y="19355"/>
                </a:lnTo>
                <a:lnTo>
                  <a:pt x="5420" y="19439"/>
                </a:lnTo>
                <a:lnTo>
                  <a:pt x="5525" y="19502"/>
                </a:lnTo>
                <a:lnTo>
                  <a:pt x="5629" y="19648"/>
                </a:lnTo>
                <a:lnTo>
                  <a:pt x="5692" y="19753"/>
                </a:lnTo>
                <a:lnTo>
                  <a:pt x="5629" y="19753"/>
                </a:lnTo>
                <a:lnTo>
                  <a:pt x="5545" y="19648"/>
                </a:lnTo>
                <a:lnTo>
                  <a:pt x="5525" y="19648"/>
                </a:lnTo>
                <a:lnTo>
                  <a:pt x="5504" y="19690"/>
                </a:lnTo>
                <a:lnTo>
                  <a:pt x="5525" y="19774"/>
                </a:lnTo>
                <a:lnTo>
                  <a:pt x="5650" y="19878"/>
                </a:lnTo>
                <a:lnTo>
                  <a:pt x="5797" y="19983"/>
                </a:lnTo>
                <a:lnTo>
                  <a:pt x="5797" y="20025"/>
                </a:lnTo>
                <a:lnTo>
                  <a:pt x="5734" y="20025"/>
                </a:lnTo>
                <a:lnTo>
                  <a:pt x="5734" y="20087"/>
                </a:lnTo>
                <a:lnTo>
                  <a:pt x="5692" y="20087"/>
                </a:lnTo>
                <a:lnTo>
                  <a:pt x="5587" y="19983"/>
                </a:lnTo>
                <a:lnTo>
                  <a:pt x="5545" y="19983"/>
                </a:lnTo>
                <a:lnTo>
                  <a:pt x="5545" y="20025"/>
                </a:lnTo>
                <a:lnTo>
                  <a:pt x="5650" y="20171"/>
                </a:lnTo>
                <a:lnTo>
                  <a:pt x="5713" y="20213"/>
                </a:lnTo>
                <a:lnTo>
                  <a:pt x="5755" y="20213"/>
                </a:lnTo>
                <a:lnTo>
                  <a:pt x="5817" y="20192"/>
                </a:lnTo>
                <a:lnTo>
                  <a:pt x="5838" y="20213"/>
                </a:lnTo>
                <a:lnTo>
                  <a:pt x="5797" y="20297"/>
                </a:lnTo>
                <a:lnTo>
                  <a:pt x="5734" y="20318"/>
                </a:lnTo>
                <a:lnTo>
                  <a:pt x="5629" y="20276"/>
                </a:lnTo>
                <a:lnTo>
                  <a:pt x="5545" y="20192"/>
                </a:lnTo>
                <a:lnTo>
                  <a:pt x="5441" y="20108"/>
                </a:lnTo>
                <a:lnTo>
                  <a:pt x="5378" y="20004"/>
                </a:lnTo>
                <a:lnTo>
                  <a:pt x="5294" y="19795"/>
                </a:lnTo>
                <a:lnTo>
                  <a:pt x="5232" y="19711"/>
                </a:lnTo>
                <a:lnTo>
                  <a:pt x="5169" y="19690"/>
                </a:lnTo>
                <a:lnTo>
                  <a:pt x="5085" y="19648"/>
                </a:lnTo>
                <a:lnTo>
                  <a:pt x="4981" y="19606"/>
                </a:lnTo>
                <a:lnTo>
                  <a:pt x="4876" y="19606"/>
                </a:lnTo>
                <a:lnTo>
                  <a:pt x="4813" y="19585"/>
                </a:lnTo>
                <a:lnTo>
                  <a:pt x="4750" y="19585"/>
                </a:lnTo>
                <a:lnTo>
                  <a:pt x="4646" y="19564"/>
                </a:lnTo>
                <a:lnTo>
                  <a:pt x="4541" y="19460"/>
                </a:lnTo>
                <a:lnTo>
                  <a:pt x="4436" y="19460"/>
                </a:lnTo>
                <a:lnTo>
                  <a:pt x="4353" y="19439"/>
                </a:lnTo>
                <a:lnTo>
                  <a:pt x="4290" y="19460"/>
                </a:lnTo>
                <a:lnTo>
                  <a:pt x="4185" y="19460"/>
                </a:lnTo>
                <a:lnTo>
                  <a:pt x="4060" y="19564"/>
                </a:lnTo>
                <a:lnTo>
                  <a:pt x="4060" y="19606"/>
                </a:lnTo>
                <a:lnTo>
                  <a:pt x="4123" y="19669"/>
                </a:lnTo>
                <a:lnTo>
                  <a:pt x="4185" y="19753"/>
                </a:lnTo>
                <a:lnTo>
                  <a:pt x="4248" y="19878"/>
                </a:lnTo>
                <a:lnTo>
                  <a:pt x="4248" y="19962"/>
                </a:lnTo>
                <a:lnTo>
                  <a:pt x="4353" y="20067"/>
                </a:lnTo>
                <a:lnTo>
                  <a:pt x="4499" y="20108"/>
                </a:lnTo>
                <a:lnTo>
                  <a:pt x="4709" y="20192"/>
                </a:lnTo>
                <a:lnTo>
                  <a:pt x="4855" y="20276"/>
                </a:lnTo>
                <a:lnTo>
                  <a:pt x="4897" y="20380"/>
                </a:lnTo>
                <a:lnTo>
                  <a:pt x="4897" y="20422"/>
                </a:lnTo>
                <a:lnTo>
                  <a:pt x="4981" y="20443"/>
                </a:lnTo>
                <a:lnTo>
                  <a:pt x="5064" y="20443"/>
                </a:lnTo>
                <a:lnTo>
                  <a:pt x="5127" y="20527"/>
                </a:lnTo>
                <a:lnTo>
                  <a:pt x="5211" y="20548"/>
                </a:lnTo>
                <a:lnTo>
                  <a:pt x="5273" y="20527"/>
                </a:lnTo>
                <a:lnTo>
                  <a:pt x="5315" y="20590"/>
                </a:lnTo>
                <a:lnTo>
                  <a:pt x="5399" y="20590"/>
                </a:lnTo>
                <a:lnTo>
                  <a:pt x="5441" y="20548"/>
                </a:lnTo>
                <a:lnTo>
                  <a:pt x="5504" y="20631"/>
                </a:lnTo>
                <a:lnTo>
                  <a:pt x="5608" y="20631"/>
                </a:lnTo>
                <a:lnTo>
                  <a:pt x="5692" y="20548"/>
                </a:lnTo>
                <a:lnTo>
                  <a:pt x="5797" y="20548"/>
                </a:lnTo>
                <a:lnTo>
                  <a:pt x="5838" y="20590"/>
                </a:lnTo>
                <a:lnTo>
                  <a:pt x="5838" y="20652"/>
                </a:lnTo>
                <a:lnTo>
                  <a:pt x="5755" y="20652"/>
                </a:lnTo>
                <a:lnTo>
                  <a:pt x="5692" y="20694"/>
                </a:lnTo>
                <a:lnTo>
                  <a:pt x="5692" y="20736"/>
                </a:lnTo>
                <a:lnTo>
                  <a:pt x="5755" y="20736"/>
                </a:lnTo>
                <a:lnTo>
                  <a:pt x="5817" y="20820"/>
                </a:lnTo>
                <a:lnTo>
                  <a:pt x="5734" y="20862"/>
                </a:lnTo>
                <a:lnTo>
                  <a:pt x="5734" y="20903"/>
                </a:lnTo>
                <a:lnTo>
                  <a:pt x="5650" y="20924"/>
                </a:lnTo>
                <a:lnTo>
                  <a:pt x="5608" y="20966"/>
                </a:lnTo>
                <a:lnTo>
                  <a:pt x="5504" y="21029"/>
                </a:lnTo>
                <a:lnTo>
                  <a:pt x="5483" y="21071"/>
                </a:lnTo>
                <a:lnTo>
                  <a:pt x="5504" y="21113"/>
                </a:lnTo>
                <a:lnTo>
                  <a:pt x="5608" y="21113"/>
                </a:lnTo>
                <a:lnTo>
                  <a:pt x="5692" y="21134"/>
                </a:lnTo>
                <a:lnTo>
                  <a:pt x="5713" y="21175"/>
                </a:lnTo>
                <a:lnTo>
                  <a:pt x="5629" y="21175"/>
                </a:lnTo>
                <a:lnTo>
                  <a:pt x="5587" y="21217"/>
                </a:lnTo>
                <a:lnTo>
                  <a:pt x="5545" y="21175"/>
                </a:lnTo>
                <a:lnTo>
                  <a:pt x="5504" y="21238"/>
                </a:lnTo>
                <a:lnTo>
                  <a:pt x="5420" y="21364"/>
                </a:lnTo>
                <a:lnTo>
                  <a:pt x="5378" y="21364"/>
                </a:lnTo>
                <a:lnTo>
                  <a:pt x="5315" y="21427"/>
                </a:lnTo>
                <a:lnTo>
                  <a:pt x="5315" y="21468"/>
                </a:lnTo>
                <a:lnTo>
                  <a:pt x="5399" y="21489"/>
                </a:lnTo>
                <a:lnTo>
                  <a:pt x="5441" y="21489"/>
                </a:lnTo>
                <a:lnTo>
                  <a:pt x="5504" y="21468"/>
                </a:lnTo>
                <a:lnTo>
                  <a:pt x="5525" y="21489"/>
                </a:lnTo>
                <a:lnTo>
                  <a:pt x="5545" y="21552"/>
                </a:lnTo>
                <a:lnTo>
                  <a:pt x="5608" y="21552"/>
                </a:lnTo>
                <a:lnTo>
                  <a:pt x="5650" y="21573"/>
                </a:lnTo>
                <a:lnTo>
                  <a:pt x="5650" y="21636"/>
                </a:lnTo>
                <a:lnTo>
                  <a:pt x="5545" y="21657"/>
                </a:lnTo>
                <a:lnTo>
                  <a:pt x="5483" y="21678"/>
                </a:lnTo>
                <a:lnTo>
                  <a:pt x="5483" y="21699"/>
                </a:lnTo>
                <a:lnTo>
                  <a:pt x="5608" y="21699"/>
                </a:lnTo>
                <a:lnTo>
                  <a:pt x="5650" y="21761"/>
                </a:lnTo>
                <a:lnTo>
                  <a:pt x="5650" y="21803"/>
                </a:lnTo>
                <a:lnTo>
                  <a:pt x="5608" y="21803"/>
                </a:lnTo>
                <a:lnTo>
                  <a:pt x="5545" y="21782"/>
                </a:lnTo>
                <a:lnTo>
                  <a:pt x="5525" y="21803"/>
                </a:lnTo>
                <a:lnTo>
                  <a:pt x="5483" y="21803"/>
                </a:lnTo>
                <a:lnTo>
                  <a:pt x="5420" y="21761"/>
                </a:lnTo>
                <a:lnTo>
                  <a:pt x="5336" y="21761"/>
                </a:lnTo>
                <a:lnTo>
                  <a:pt x="5232" y="21740"/>
                </a:lnTo>
                <a:lnTo>
                  <a:pt x="5232" y="21678"/>
                </a:lnTo>
                <a:lnTo>
                  <a:pt x="5273" y="21657"/>
                </a:lnTo>
                <a:lnTo>
                  <a:pt x="5211" y="21552"/>
                </a:lnTo>
                <a:lnTo>
                  <a:pt x="5190" y="21531"/>
                </a:lnTo>
                <a:lnTo>
                  <a:pt x="5127" y="21552"/>
                </a:lnTo>
                <a:lnTo>
                  <a:pt x="5127" y="21657"/>
                </a:lnTo>
                <a:lnTo>
                  <a:pt x="5064" y="21866"/>
                </a:lnTo>
                <a:lnTo>
                  <a:pt x="5001" y="21950"/>
                </a:lnTo>
                <a:lnTo>
                  <a:pt x="5022" y="21992"/>
                </a:lnTo>
                <a:lnTo>
                  <a:pt x="5085" y="21992"/>
                </a:lnTo>
                <a:lnTo>
                  <a:pt x="5169" y="21950"/>
                </a:lnTo>
                <a:lnTo>
                  <a:pt x="5190" y="21950"/>
                </a:lnTo>
                <a:lnTo>
                  <a:pt x="5169" y="21992"/>
                </a:lnTo>
                <a:lnTo>
                  <a:pt x="5085" y="22054"/>
                </a:lnTo>
                <a:lnTo>
                  <a:pt x="5022" y="22096"/>
                </a:lnTo>
                <a:lnTo>
                  <a:pt x="4981" y="22117"/>
                </a:lnTo>
                <a:lnTo>
                  <a:pt x="4981" y="22180"/>
                </a:lnTo>
                <a:lnTo>
                  <a:pt x="4855" y="22159"/>
                </a:lnTo>
                <a:lnTo>
                  <a:pt x="4750" y="22159"/>
                </a:lnTo>
                <a:lnTo>
                  <a:pt x="4646" y="22180"/>
                </a:lnTo>
                <a:lnTo>
                  <a:pt x="4604" y="22159"/>
                </a:lnTo>
                <a:lnTo>
                  <a:pt x="4478" y="22159"/>
                </a:lnTo>
                <a:lnTo>
                  <a:pt x="4395" y="22180"/>
                </a:lnTo>
                <a:lnTo>
                  <a:pt x="4248" y="22264"/>
                </a:lnTo>
                <a:lnTo>
                  <a:pt x="4123" y="22284"/>
                </a:lnTo>
                <a:lnTo>
                  <a:pt x="4144" y="22305"/>
                </a:lnTo>
                <a:lnTo>
                  <a:pt x="4248" y="22284"/>
                </a:lnTo>
                <a:lnTo>
                  <a:pt x="4290" y="22284"/>
                </a:lnTo>
                <a:lnTo>
                  <a:pt x="4248" y="22326"/>
                </a:lnTo>
                <a:lnTo>
                  <a:pt x="4185" y="22368"/>
                </a:lnTo>
                <a:lnTo>
                  <a:pt x="4227" y="22410"/>
                </a:lnTo>
                <a:lnTo>
                  <a:pt x="4290" y="22431"/>
                </a:lnTo>
                <a:lnTo>
                  <a:pt x="4353" y="22515"/>
                </a:lnTo>
                <a:lnTo>
                  <a:pt x="4457" y="22494"/>
                </a:lnTo>
                <a:lnTo>
                  <a:pt x="4541" y="22515"/>
                </a:lnTo>
                <a:lnTo>
                  <a:pt x="4583" y="22494"/>
                </a:lnTo>
                <a:lnTo>
                  <a:pt x="4709" y="22494"/>
                </a:lnTo>
                <a:lnTo>
                  <a:pt x="4750" y="22473"/>
                </a:lnTo>
                <a:lnTo>
                  <a:pt x="4667" y="22410"/>
                </a:lnTo>
                <a:lnTo>
                  <a:pt x="4646" y="22389"/>
                </a:lnTo>
                <a:lnTo>
                  <a:pt x="4688" y="22326"/>
                </a:lnTo>
                <a:lnTo>
                  <a:pt x="4855" y="22326"/>
                </a:lnTo>
                <a:lnTo>
                  <a:pt x="4918" y="22305"/>
                </a:lnTo>
                <a:lnTo>
                  <a:pt x="5001" y="22305"/>
                </a:lnTo>
                <a:lnTo>
                  <a:pt x="5001" y="22326"/>
                </a:lnTo>
                <a:lnTo>
                  <a:pt x="4960" y="22368"/>
                </a:lnTo>
                <a:lnTo>
                  <a:pt x="4918" y="22431"/>
                </a:lnTo>
                <a:lnTo>
                  <a:pt x="4918" y="22515"/>
                </a:lnTo>
                <a:lnTo>
                  <a:pt x="4792" y="22577"/>
                </a:lnTo>
                <a:lnTo>
                  <a:pt x="4792" y="22619"/>
                </a:lnTo>
                <a:lnTo>
                  <a:pt x="4813" y="22682"/>
                </a:lnTo>
                <a:lnTo>
                  <a:pt x="5064" y="22849"/>
                </a:lnTo>
                <a:lnTo>
                  <a:pt x="5169" y="22933"/>
                </a:lnTo>
                <a:lnTo>
                  <a:pt x="5169" y="22954"/>
                </a:lnTo>
                <a:lnTo>
                  <a:pt x="5085" y="22954"/>
                </a:lnTo>
                <a:lnTo>
                  <a:pt x="5064" y="22933"/>
                </a:lnTo>
                <a:lnTo>
                  <a:pt x="4960" y="22891"/>
                </a:lnTo>
                <a:lnTo>
                  <a:pt x="4813" y="22808"/>
                </a:lnTo>
                <a:lnTo>
                  <a:pt x="4771" y="22745"/>
                </a:lnTo>
                <a:lnTo>
                  <a:pt x="4667" y="22745"/>
                </a:lnTo>
                <a:lnTo>
                  <a:pt x="4604" y="22787"/>
                </a:lnTo>
                <a:lnTo>
                  <a:pt x="4541" y="22808"/>
                </a:lnTo>
                <a:lnTo>
                  <a:pt x="4332" y="22682"/>
                </a:lnTo>
                <a:lnTo>
                  <a:pt x="4290" y="22598"/>
                </a:lnTo>
                <a:lnTo>
                  <a:pt x="4248" y="22515"/>
                </a:lnTo>
                <a:lnTo>
                  <a:pt x="4227" y="22515"/>
                </a:lnTo>
                <a:lnTo>
                  <a:pt x="4248" y="22619"/>
                </a:lnTo>
                <a:lnTo>
                  <a:pt x="4269" y="22703"/>
                </a:lnTo>
                <a:lnTo>
                  <a:pt x="4248" y="22724"/>
                </a:lnTo>
                <a:lnTo>
                  <a:pt x="4144" y="22619"/>
                </a:lnTo>
                <a:lnTo>
                  <a:pt x="4039" y="22494"/>
                </a:lnTo>
                <a:lnTo>
                  <a:pt x="3913" y="22431"/>
                </a:lnTo>
                <a:lnTo>
                  <a:pt x="3851" y="22473"/>
                </a:lnTo>
                <a:lnTo>
                  <a:pt x="3872" y="22515"/>
                </a:lnTo>
                <a:lnTo>
                  <a:pt x="3955" y="22536"/>
                </a:lnTo>
                <a:lnTo>
                  <a:pt x="3976" y="22619"/>
                </a:lnTo>
                <a:lnTo>
                  <a:pt x="4123" y="22745"/>
                </a:lnTo>
                <a:lnTo>
                  <a:pt x="4164" y="22808"/>
                </a:lnTo>
                <a:lnTo>
                  <a:pt x="4227" y="22808"/>
                </a:lnTo>
                <a:lnTo>
                  <a:pt x="4290" y="22828"/>
                </a:lnTo>
                <a:lnTo>
                  <a:pt x="4332" y="22891"/>
                </a:lnTo>
                <a:lnTo>
                  <a:pt x="4164" y="22891"/>
                </a:lnTo>
                <a:lnTo>
                  <a:pt x="4060" y="22828"/>
                </a:lnTo>
                <a:lnTo>
                  <a:pt x="3976" y="22787"/>
                </a:lnTo>
                <a:lnTo>
                  <a:pt x="3934" y="22787"/>
                </a:lnTo>
                <a:lnTo>
                  <a:pt x="3913" y="22849"/>
                </a:lnTo>
                <a:lnTo>
                  <a:pt x="3913" y="22912"/>
                </a:lnTo>
                <a:lnTo>
                  <a:pt x="3851" y="22954"/>
                </a:lnTo>
                <a:lnTo>
                  <a:pt x="3830" y="22954"/>
                </a:lnTo>
                <a:lnTo>
                  <a:pt x="3830" y="23017"/>
                </a:lnTo>
                <a:lnTo>
                  <a:pt x="3767" y="23059"/>
                </a:lnTo>
                <a:lnTo>
                  <a:pt x="3725" y="23100"/>
                </a:lnTo>
                <a:lnTo>
                  <a:pt x="3600" y="23247"/>
                </a:lnTo>
                <a:lnTo>
                  <a:pt x="3600" y="23310"/>
                </a:lnTo>
                <a:lnTo>
                  <a:pt x="3627" y="23324"/>
                </a:lnTo>
                <a:lnTo>
                  <a:pt x="3627" y="23324"/>
                </a:lnTo>
                <a:lnTo>
                  <a:pt x="3558" y="23352"/>
                </a:lnTo>
                <a:lnTo>
                  <a:pt x="3495" y="23414"/>
                </a:lnTo>
                <a:lnTo>
                  <a:pt x="3390" y="23456"/>
                </a:lnTo>
                <a:lnTo>
                  <a:pt x="3328" y="23561"/>
                </a:lnTo>
                <a:lnTo>
                  <a:pt x="3328" y="23644"/>
                </a:lnTo>
                <a:lnTo>
                  <a:pt x="3348" y="23665"/>
                </a:lnTo>
                <a:lnTo>
                  <a:pt x="3432" y="23624"/>
                </a:lnTo>
                <a:lnTo>
                  <a:pt x="3537" y="23582"/>
                </a:lnTo>
                <a:lnTo>
                  <a:pt x="3600" y="23624"/>
                </a:lnTo>
                <a:lnTo>
                  <a:pt x="3620" y="23644"/>
                </a:lnTo>
                <a:lnTo>
                  <a:pt x="3725" y="23644"/>
                </a:lnTo>
                <a:lnTo>
                  <a:pt x="3913" y="23582"/>
                </a:lnTo>
                <a:lnTo>
                  <a:pt x="4060" y="23582"/>
                </a:lnTo>
                <a:lnTo>
                  <a:pt x="4185" y="23644"/>
                </a:lnTo>
                <a:lnTo>
                  <a:pt x="4185" y="23686"/>
                </a:lnTo>
                <a:lnTo>
                  <a:pt x="4144" y="23728"/>
                </a:lnTo>
                <a:lnTo>
                  <a:pt x="4018" y="23686"/>
                </a:lnTo>
                <a:lnTo>
                  <a:pt x="3934" y="23728"/>
                </a:lnTo>
                <a:lnTo>
                  <a:pt x="3558" y="23686"/>
                </a:lnTo>
                <a:lnTo>
                  <a:pt x="3453" y="23686"/>
                </a:lnTo>
                <a:lnTo>
                  <a:pt x="3432" y="23728"/>
                </a:lnTo>
                <a:lnTo>
                  <a:pt x="3286" y="23728"/>
                </a:lnTo>
                <a:lnTo>
                  <a:pt x="3286" y="23770"/>
                </a:lnTo>
                <a:lnTo>
                  <a:pt x="3307" y="23791"/>
                </a:lnTo>
                <a:lnTo>
                  <a:pt x="3411" y="23791"/>
                </a:lnTo>
                <a:lnTo>
                  <a:pt x="3432" y="23833"/>
                </a:lnTo>
                <a:lnTo>
                  <a:pt x="3390" y="23854"/>
                </a:lnTo>
                <a:lnTo>
                  <a:pt x="3307" y="23833"/>
                </a:lnTo>
                <a:lnTo>
                  <a:pt x="3202" y="23833"/>
                </a:lnTo>
                <a:lnTo>
                  <a:pt x="3202" y="23854"/>
                </a:lnTo>
                <a:lnTo>
                  <a:pt x="3244" y="23896"/>
                </a:lnTo>
                <a:lnTo>
                  <a:pt x="3348" y="23896"/>
                </a:lnTo>
                <a:lnTo>
                  <a:pt x="3620" y="23979"/>
                </a:lnTo>
                <a:lnTo>
                  <a:pt x="3704" y="23979"/>
                </a:lnTo>
                <a:lnTo>
                  <a:pt x="3746" y="23958"/>
                </a:lnTo>
                <a:lnTo>
                  <a:pt x="3830" y="23958"/>
                </a:lnTo>
                <a:lnTo>
                  <a:pt x="3851" y="23979"/>
                </a:lnTo>
                <a:lnTo>
                  <a:pt x="3851" y="24063"/>
                </a:lnTo>
                <a:lnTo>
                  <a:pt x="3872" y="24147"/>
                </a:lnTo>
                <a:lnTo>
                  <a:pt x="3830" y="24168"/>
                </a:lnTo>
                <a:lnTo>
                  <a:pt x="3746" y="24147"/>
                </a:lnTo>
                <a:lnTo>
                  <a:pt x="3725" y="24168"/>
                </a:lnTo>
                <a:lnTo>
                  <a:pt x="3704" y="24147"/>
                </a:lnTo>
                <a:lnTo>
                  <a:pt x="3600" y="24168"/>
                </a:lnTo>
                <a:lnTo>
                  <a:pt x="3600" y="24209"/>
                </a:lnTo>
                <a:lnTo>
                  <a:pt x="3620" y="24251"/>
                </a:lnTo>
                <a:lnTo>
                  <a:pt x="3662" y="24251"/>
                </a:lnTo>
                <a:lnTo>
                  <a:pt x="3746" y="24272"/>
                </a:lnTo>
                <a:lnTo>
                  <a:pt x="3767" y="24293"/>
                </a:lnTo>
                <a:lnTo>
                  <a:pt x="3662" y="24356"/>
                </a:lnTo>
                <a:lnTo>
                  <a:pt x="3600" y="24356"/>
                </a:lnTo>
                <a:lnTo>
                  <a:pt x="3495" y="24293"/>
                </a:lnTo>
                <a:lnTo>
                  <a:pt x="3390" y="24335"/>
                </a:lnTo>
                <a:lnTo>
                  <a:pt x="3390" y="24377"/>
                </a:lnTo>
                <a:lnTo>
                  <a:pt x="3411" y="24460"/>
                </a:lnTo>
                <a:lnTo>
                  <a:pt x="3453" y="24481"/>
                </a:lnTo>
                <a:lnTo>
                  <a:pt x="3516" y="24460"/>
                </a:lnTo>
                <a:lnTo>
                  <a:pt x="3620" y="24460"/>
                </a:lnTo>
                <a:lnTo>
                  <a:pt x="3704" y="24502"/>
                </a:lnTo>
                <a:lnTo>
                  <a:pt x="3725" y="24565"/>
                </a:lnTo>
                <a:lnTo>
                  <a:pt x="3495" y="24565"/>
                </a:lnTo>
                <a:lnTo>
                  <a:pt x="3432" y="24586"/>
                </a:lnTo>
                <a:lnTo>
                  <a:pt x="3348" y="24544"/>
                </a:lnTo>
                <a:lnTo>
                  <a:pt x="3307" y="24544"/>
                </a:lnTo>
                <a:lnTo>
                  <a:pt x="3244" y="24607"/>
                </a:lnTo>
                <a:lnTo>
                  <a:pt x="3244" y="24816"/>
                </a:lnTo>
                <a:lnTo>
                  <a:pt x="3223" y="24879"/>
                </a:lnTo>
                <a:lnTo>
                  <a:pt x="3244" y="24921"/>
                </a:lnTo>
                <a:lnTo>
                  <a:pt x="3328" y="24921"/>
                </a:lnTo>
                <a:lnTo>
                  <a:pt x="3558" y="24816"/>
                </a:lnTo>
                <a:lnTo>
                  <a:pt x="3620" y="24774"/>
                </a:lnTo>
                <a:lnTo>
                  <a:pt x="3809" y="24712"/>
                </a:lnTo>
                <a:lnTo>
                  <a:pt x="3913" y="24670"/>
                </a:lnTo>
                <a:lnTo>
                  <a:pt x="3976" y="24544"/>
                </a:lnTo>
                <a:lnTo>
                  <a:pt x="4123" y="24398"/>
                </a:lnTo>
                <a:lnTo>
                  <a:pt x="4395" y="24272"/>
                </a:lnTo>
                <a:lnTo>
                  <a:pt x="4541" y="24230"/>
                </a:lnTo>
                <a:lnTo>
                  <a:pt x="4604" y="24251"/>
                </a:lnTo>
                <a:lnTo>
                  <a:pt x="4604" y="24293"/>
                </a:lnTo>
                <a:lnTo>
                  <a:pt x="4562" y="24335"/>
                </a:lnTo>
                <a:lnTo>
                  <a:pt x="4478" y="24335"/>
                </a:lnTo>
                <a:lnTo>
                  <a:pt x="4332" y="24377"/>
                </a:lnTo>
                <a:lnTo>
                  <a:pt x="4144" y="24460"/>
                </a:lnTo>
                <a:lnTo>
                  <a:pt x="3955" y="24670"/>
                </a:lnTo>
                <a:lnTo>
                  <a:pt x="3872" y="24774"/>
                </a:lnTo>
                <a:lnTo>
                  <a:pt x="3725" y="24795"/>
                </a:lnTo>
                <a:lnTo>
                  <a:pt x="3641" y="24816"/>
                </a:lnTo>
                <a:lnTo>
                  <a:pt x="3495" y="24921"/>
                </a:lnTo>
                <a:lnTo>
                  <a:pt x="3328" y="24984"/>
                </a:lnTo>
                <a:lnTo>
                  <a:pt x="3244" y="25005"/>
                </a:lnTo>
                <a:lnTo>
                  <a:pt x="3223" y="25067"/>
                </a:lnTo>
                <a:lnTo>
                  <a:pt x="3307" y="25067"/>
                </a:lnTo>
                <a:lnTo>
                  <a:pt x="3348" y="25025"/>
                </a:lnTo>
                <a:lnTo>
                  <a:pt x="3411" y="25067"/>
                </a:lnTo>
                <a:lnTo>
                  <a:pt x="3411" y="25109"/>
                </a:lnTo>
                <a:lnTo>
                  <a:pt x="3516" y="25067"/>
                </a:lnTo>
                <a:lnTo>
                  <a:pt x="3558" y="25005"/>
                </a:lnTo>
                <a:lnTo>
                  <a:pt x="3620" y="25005"/>
                </a:lnTo>
                <a:lnTo>
                  <a:pt x="3704" y="25088"/>
                </a:lnTo>
                <a:lnTo>
                  <a:pt x="3746" y="25088"/>
                </a:lnTo>
                <a:lnTo>
                  <a:pt x="3830" y="25025"/>
                </a:lnTo>
                <a:lnTo>
                  <a:pt x="3934" y="24963"/>
                </a:lnTo>
                <a:lnTo>
                  <a:pt x="4018" y="24963"/>
                </a:lnTo>
                <a:lnTo>
                  <a:pt x="4039" y="24984"/>
                </a:lnTo>
                <a:lnTo>
                  <a:pt x="4018" y="25025"/>
                </a:lnTo>
                <a:lnTo>
                  <a:pt x="3934" y="25025"/>
                </a:lnTo>
                <a:lnTo>
                  <a:pt x="3851" y="25109"/>
                </a:lnTo>
                <a:lnTo>
                  <a:pt x="3767" y="25130"/>
                </a:lnTo>
                <a:lnTo>
                  <a:pt x="3662" y="25130"/>
                </a:lnTo>
                <a:lnTo>
                  <a:pt x="3620" y="25088"/>
                </a:lnTo>
                <a:lnTo>
                  <a:pt x="3558" y="25109"/>
                </a:lnTo>
                <a:lnTo>
                  <a:pt x="3516" y="25172"/>
                </a:lnTo>
                <a:lnTo>
                  <a:pt x="3390" y="25214"/>
                </a:lnTo>
                <a:lnTo>
                  <a:pt x="3348" y="25235"/>
                </a:lnTo>
                <a:lnTo>
                  <a:pt x="3432" y="25297"/>
                </a:lnTo>
                <a:lnTo>
                  <a:pt x="3495" y="25297"/>
                </a:lnTo>
                <a:lnTo>
                  <a:pt x="3600" y="25339"/>
                </a:lnTo>
                <a:lnTo>
                  <a:pt x="3516" y="25423"/>
                </a:lnTo>
                <a:lnTo>
                  <a:pt x="3516" y="25486"/>
                </a:lnTo>
                <a:lnTo>
                  <a:pt x="3600" y="25507"/>
                </a:lnTo>
                <a:lnTo>
                  <a:pt x="3558" y="25549"/>
                </a:lnTo>
                <a:lnTo>
                  <a:pt x="3600" y="25611"/>
                </a:lnTo>
                <a:lnTo>
                  <a:pt x="3537" y="25611"/>
                </a:lnTo>
                <a:lnTo>
                  <a:pt x="3453" y="25695"/>
                </a:lnTo>
                <a:lnTo>
                  <a:pt x="3495" y="25758"/>
                </a:lnTo>
                <a:lnTo>
                  <a:pt x="3537" y="25758"/>
                </a:lnTo>
                <a:lnTo>
                  <a:pt x="3600" y="25716"/>
                </a:lnTo>
                <a:lnTo>
                  <a:pt x="3620" y="25716"/>
                </a:lnTo>
                <a:lnTo>
                  <a:pt x="3641" y="25821"/>
                </a:lnTo>
                <a:lnTo>
                  <a:pt x="3641" y="25904"/>
                </a:lnTo>
                <a:lnTo>
                  <a:pt x="3558" y="25946"/>
                </a:lnTo>
                <a:lnTo>
                  <a:pt x="3558" y="26113"/>
                </a:lnTo>
                <a:lnTo>
                  <a:pt x="3620" y="26176"/>
                </a:lnTo>
                <a:lnTo>
                  <a:pt x="3704" y="26176"/>
                </a:lnTo>
                <a:lnTo>
                  <a:pt x="3767" y="26134"/>
                </a:lnTo>
                <a:lnTo>
                  <a:pt x="3809" y="26051"/>
                </a:lnTo>
                <a:lnTo>
                  <a:pt x="3851" y="26072"/>
                </a:lnTo>
                <a:lnTo>
                  <a:pt x="3913" y="26030"/>
                </a:lnTo>
                <a:lnTo>
                  <a:pt x="3955" y="26030"/>
                </a:lnTo>
                <a:lnTo>
                  <a:pt x="4018" y="26072"/>
                </a:lnTo>
                <a:lnTo>
                  <a:pt x="3976" y="26113"/>
                </a:lnTo>
                <a:lnTo>
                  <a:pt x="3872" y="26176"/>
                </a:lnTo>
                <a:lnTo>
                  <a:pt x="3809" y="26176"/>
                </a:lnTo>
                <a:lnTo>
                  <a:pt x="3641" y="26239"/>
                </a:lnTo>
                <a:lnTo>
                  <a:pt x="3558" y="26281"/>
                </a:lnTo>
                <a:lnTo>
                  <a:pt x="3558" y="26365"/>
                </a:lnTo>
                <a:lnTo>
                  <a:pt x="3537" y="26448"/>
                </a:lnTo>
                <a:lnTo>
                  <a:pt x="3620" y="26490"/>
                </a:lnTo>
                <a:lnTo>
                  <a:pt x="3558" y="26553"/>
                </a:lnTo>
                <a:lnTo>
                  <a:pt x="3537" y="26657"/>
                </a:lnTo>
                <a:lnTo>
                  <a:pt x="3558" y="26783"/>
                </a:lnTo>
                <a:lnTo>
                  <a:pt x="3620" y="26783"/>
                </a:lnTo>
                <a:lnTo>
                  <a:pt x="3704" y="26637"/>
                </a:lnTo>
                <a:lnTo>
                  <a:pt x="3746" y="26595"/>
                </a:lnTo>
                <a:lnTo>
                  <a:pt x="3872" y="26469"/>
                </a:lnTo>
                <a:lnTo>
                  <a:pt x="3934" y="26469"/>
                </a:lnTo>
                <a:lnTo>
                  <a:pt x="3976" y="26385"/>
                </a:lnTo>
                <a:lnTo>
                  <a:pt x="4060" y="26365"/>
                </a:lnTo>
                <a:lnTo>
                  <a:pt x="4060" y="26385"/>
                </a:lnTo>
                <a:lnTo>
                  <a:pt x="4018" y="26448"/>
                </a:lnTo>
                <a:lnTo>
                  <a:pt x="4018" y="26490"/>
                </a:lnTo>
                <a:lnTo>
                  <a:pt x="4039" y="26532"/>
                </a:lnTo>
                <a:lnTo>
                  <a:pt x="4123" y="26490"/>
                </a:lnTo>
                <a:lnTo>
                  <a:pt x="4248" y="26365"/>
                </a:lnTo>
                <a:lnTo>
                  <a:pt x="4269" y="26323"/>
                </a:lnTo>
                <a:lnTo>
                  <a:pt x="4332" y="26385"/>
                </a:lnTo>
                <a:lnTo>
                  <a:pt x="4374" y="26385"/>
                </a:lnTo>
                <a:lnTo>
                  <a:pt x="4436" y="26344"/>
                </a:lnTo>
                <a:lnTo>
                  <a:pt x="4499" y="26344"/>
                </a:lnTo>
                <a:lnTo>
                  <a:pt x="4499" y="26365"/>
                </a:lnTo>
                <a:lnTo>
                  <a:pt x="4436" y="26448"/>
                </a:lnTo>
                <a:lnTo>
                  <a:pt x="4436" y="26637"/>
                </a:lnTo>
                <a:lnTo>
                  <a:pt x="4478" y="26657"/>
                </a:lnTo>
                <a:lnTo>
                  <a:pt x="4541" y="26741"/>
                </a:lnTo>
                <a:lnTo>
                  <a:pt x="4499" y="26762"/>
                </a:lnTo>
                <a:lnTo>
                  <a:pt x="4436" y="26741"/>
                </a:lnTo>
                <a:lnTo>
                  <a:pt x="4332" y="26637"/>
                </a:lnTo>
                <a:lnTo>
                  <a:pt x="4269" y="26553"/>
                </a:lnTo>
                <a:lnTo>
                  <a:pt x="4227" y="26553"/>
                </a:lnTo>
                <a:lnTo>
                  <a:pt x="4164" y="26574"/>
                </a:lnTo>
                <a:lnTo>
                  <a:pt x="4081" y="26574"/>
                </a:lnTo>
                <a:lnTo>
                  <a:pt x="4060" y="26637"/>
                </a:lnTo>
                <a:lnTo>
                  <a:pt x="4123" y="26678"/>
                </a:lnTo>
                <a:lnTo>
                  <a:pt x="4164" y="26678"/>
                </a:lnTo>
                <a:lnTo>
                  <a:pt x="4248" y="26783"/>
                </a:lnTo>
                <a:lnTo>
                  <a:pt x="4290" y="26804"/>
                </a:lnTo>
                <a:lnTo>
                  <a:pt x="4269" y="26867"/>
                </a:lnTo>
                <a:lnTo>
                  <a:pt x="4185" y="26783"/>
                </a:lnTo>
                <a:lnTo>
                  <a:pt x="4144" y="26762"/>
                </a:lnTo>
                <a:lnTo>
                  <a:pt x="4060" y="26762"/>
                </a:lnTo>
                <a:lnTo>
                  <a:pt x="3955" y="26888"/>
                </a:lnTo>
                <a:lnTo>
                  <a:pt x="3872" y="26950"/>
                </a:lnTo>
                <a:lnTo>
                  <a:pt x="3704" y="26950"/>
                </a:lnTo>
                <a:lnTo>
                  <a:pt x="3662" y="26971"/>
                </a:lnTo>
                <a:lnTo>
                  <a:pt x="3725" y="26992"/>
                </a:lnTo>
                <a:lnTo>
                  <a:pt x="3830" y="26992"/>
                </a:lnTo>
                <a:lnTo>
                  <a:pt x="3892" y="26971"/>
                </a:lnTo>
                <a:lnTo>
                  <a:pt x="4060" y="26950"/>
                </a:lnTo>
                <a:lnTo>
                  <a:pt x="4164" y="26888"/>
                </a:lnTo>
                <a:lnTo>
                  <a:pt x="4248" y="26909"/>
                </a:lnTo>
                <a:lnTo>
                  <a:pt x="4353" y="26909"/>
                </a:lnTo>
                <a:lnTo>
                  <a:pt x="4311" y="26950"/>
                </a:lnTo>
                <a:lnTo>
                  <a:pt x="4248" y="27013"/>
                </a:lnTo>
                <a:lnTo>
                  <a:pt x="4102" y="27013"/>
                </a:lnTo>
                <a:lnTo>
                  <a:pt x="3976" y="27055"/>
                </a:lnTo>
                <a:lnTo>
                  <a:pt x="3767" y="27055"/>
                </a:lnTo>
                <a:lnTo>
                  <a:pt x="3662" y="27076"/>
                </a:lnTo>
                <a:lnTo>
                  <a:pt x="3641" y="27160"/>
                </a:lnTo>
                <a:lnTo>
                  <a:pt x="3662" y="27222"/>
                </a:lnTo>
                <a:lnTo>
                  <a:pt x="3767" y="27264"/>
                </a:lnTo>
                <a:lnTo>
                  <a:pt x="3872" y="27222"/>
                </a:lnTo>
                <a:lnTo>
                  <a:pt x="3892" y="27264"/>
                </a:lnTo>
                <a:lnTo>
                  <a:pt x="3830" y="27306"/>
                </a:lnTo>
                <a:lnTo>
                  <a:pt x="3725" y="27306"/>
                </a:lnTo>
                <a:lnTo>
                  <a:pt x="3662" y="27390"/>
                </a:lnTo>
                <a:lnTo>
                  <a:pt x="3683" y="27473"/>
                </a:lnTo>
                <a:lnTo>
                  <a:pt x="3767" y="27515"/>
                </a:lnTo>
                <a:lnTo>
                  <a:pt x="3830" y="27473"/>
                </a:lnTo>
                <a:lnTo>
                  <a:pt x="3851" y="27411"/>
                </a:lnTo>
                <a:lnTo>
                  <a:pt x="3934" y="27411"/>
                </a:lnTo>
                <a:lnTo>
                  <a:pt x="3976" y="27432"/>
                </a:lnTo>
                <a:lnTo>
                  <a:pt x="4060" y="27432"/>
                </a:lnTo>
                <a:lnTo>
                  <a:pt x="4144" y="27411"/>
                </a:lnTo>
                <a:lnTo>
                  <a:pt x="4185" y="27390"/>
                </a:lnTo>
                <a:lnTo>
                  <a:pt x="4227" y="27411"/>
                </a:lnTo>
                <a:lnTo>
                  <a:pt x="4164" y="27473"/>
                </a:lnTo>
                <a:lnTo>
                  <a:pt x="4039" y="27515"/>
                </a:lnTo>
                <a:lnTo>
                  <a:pt x="3976" y="27494"/>
                </a:lnTo>
                <a:lnTo>
                  <a:pt x="3913" y="27473"/>
                </a:lnTo>
                <a:lnTo>
                  <a:pt x="3851" y="27473"/>
                </a:lnTo>
                <a:lnTo>
                  <a:pt x="3913" y="27515"/>
                </a:lnTo>
                <a:lnTo>
                  <a:pt x="3976" y="27515"/>
                </a:lnTo>
                <a:lnTo>
                  <a:pt x="4039" y="27536"/>
                </a:lnTo>
                <a:lnTo>
                  <a:pt x="3976" y="27578"/>
                </a:lnTo>
                <a:lnTo>
                  <a:pt x="3851" y="27578"/>
                </a:lnTo>
                <a:lnTo>
                  <a:pt x="3746" y="27641"/>
                </a:lnTo>
                <a:lnTo>
                  <a:pt x="3809" y="27704"/>
                </a:lnTo>
                <a:lnTo>
                  <a:pt x="3851" y="27704"/>
                </a:lnTo>
                <a:lnTo>
                  <a:pt x="3913" y="27683"/>
                </a:lnTo>
                <a:lnTo>
                  <a:pt x="4039" y="27683"/>
                </a:lnTo>
                <a:lnTo>
                  <a:pt x="4081" y="27704"/>
                </a:lnTo>
                <a:lnTo>
                  <a:pt x="4144" y="27704"/>
                </a:lnTo>
                <a:lnTo>
                  <a:pt x="4081" y="27746"/>
                </a:lnTo>
                <a:lnTo>
                  <a:pt x="3955" y="27787"/>
                </a:lnTo>
                <a:lnTo>
                  <a:pt x="3872" y="27746"/>
                </a:lnTo>
                <a:lnTo>
                  <a:pt x="3809" y="27787"/>
                </a:lnTo>
                <a:lnTo>
                  <a:pt x="3767" y="27829"/>
                </a:lnTo>
                <a:lnTo>
                  <a:pt x="3809" y="27892"/>
                </a:lnTo>
                <a:lnTo>
                  <a:pt x="3851" y="27892"/>
                </a:lnTo>
                <a:lnTo>
                  <a:pt x="3934" y="27829"/>
                </a:lnTo>
                <a:lnTo>
                  <a:pt x="4018" y="27829"/>
                </a:lnTo>
                <a:lnTo>
                  <a:pt x="4081" y="27892"/>
                </a:lnTo>
                <a:lnTo>
                  <a:pt x="4081" y="27934"/>
                </a:lnTo>
                <a:lnTo>
                  <a:pt x="3934" y="27997"/>
                </a:lnTo>
                <a:lnTo>
                  <a:pt x="3892" y="28038"/>
                </a:lnTo>
                <a:lnTo>
                  <a:pt x="3955" y="28143"/>
                </a:lnTo>
                <a:lnTo>
                  <a:pt x="3997" y="28143"/>
                </a:lnTo>
                <a:lnTo>
                  <a:pt x="4039" y="28122"/>
                </a:lnTo>
                <a:lnTo>
                  <a:pt x="4102" y="28122"/>
                </a:lnTo>
                <a:lnTo>
                  <a:pt x="4164" y="28206"/>
                </a:lnTo>
                <a:lnTo>
                  <a:pt x="4185" y="28143"/>
                </a:lnTo>
                <a:lnTo>
                  <a:pt x="4227" y="28122"/>
                </a:lnTo>
                <a:lnTo>
                  <a:pt x="4269" y="28143"/>
                </a:lnTo>
                <a:lnTo>
                  <a:pt x="4248" y="28206"/>
                </a:lnTo>
                <a:lnTo>
                  <a:pt x="4206" y="28248"/>
                </a:lnTo>
                <a:lnTo>
                  <a:pt x="4269" y="28310"/>
                </a:lnTo>
                <a:lnTo>
                  <a:pt x="4164" y="28436"/>
                </a:lnTo>
                <a:lnTo>
                  <a:pt x="4144" y="28436"/>
                </a:lnTo>
                <a:lnTo>
                  <a:pt x="4081" y="28520"/>
                </a:lnTo>
                <a:lnTo>
                  <a:pt x="4039" y="28582"/>
                </a:lnTo>
                <a:lnTo>
                  <a:pt x="4039" y="28624"/>
                </a:lnTo>
                <a:lnTo>
                  <a:pt x="4102" y="28624"/>
                </a:lnTo>
                <a:lnTo>
                  <a:pt x="4164" y="28582"/>
                </a:lnTo>
                <a:lnTo>
                  <a:pt x="4248" y="28624"/>
                </a:lnTo>
                <a:lnTo>
                  <a:pt x="4269" y="28687"/>
                </a:lnTo>
                <a:lnTo>
                  <a:pt x="4227" y="28750"/>
                </a:lnTo>
                <a:lnTo>
                  <a:pt x="4227" y="28771"/>
                </a:lnTo>
                <a:lnTo>
                  <a:pt x="4290" y="28771"/>
                </a:lnTo>
                <a:lnTo>
                  <a:pt x="4353" y="28792"/>
                </a:lnTo>
                <a:lnTo>
                  <a:pt x="4353" y="28854"/>
                </a:lnTo>
                <a:lnTo>
                  <a:pt x="4290" y="28896"/>
                </a:lnTo>
                <a:lnTo>
                  <a:pt x="4353" y="28959"/>
                </a:lnTo>
                <a:lnTo>
                  <a:pt x="4332" y="29043"/>
                </a:lnTo>
                <a:lnTo>
                  <a:pt x="4248" y="29085"/>
                </a:lnTo>
                <a:lnTo>
                  <a:pt x="4206" y="29147"/>
                </a:lnTo>
                <a:lnTo>
                  <a:pt x="4311" y="29147"/>
                </a:lnTo>
                <a:lnTo>
                  <a:pt x="4374" y="29085"/>
                </a:lnTo>
                <a:lnTo>
                  <a:pt x="4395" y="29043"/>
                </a:lnTo>
                <a:lnTo>
                  <a:pt x="4520" y="28980"/>
                </a:lnTo>
                <a:lnTo>
                  <a:pt x="4562" y="29001"/>
                </a:lnTo>
                <a:lnTo>
                  <a:pt x="4499" y="29064"/>
                </a:lnTo>
                <a:lnTo>
                  <a:pt x="4541" y="29106"/>
                </a:lnTo>
                <a:lnTo>
                  <a:pt x="4457" y="29168"/>
                </a:lnTo>
                <a:lnTo>
                  <a:pt x="4395" y="29210"/>
                </a:lnTo>
                <a:lnTo>
                  <a:pt x="4332" y="29210"/>
                </a:lnTo>
                <a:lnTo>
                  <a:pt x="4248" y="29252"/>
                </a:lnTo>
                <a:lnTo>
                  <a:pt x="4185" y="29294"/>
                </a:lnTo>
                <a:lnTo>
                  <a:pt x="4248" y="29357"/>
                </a:lnTo>
                <a:lnTo>
                  <a:pt x="4332" y="29294"/>
                </a:lnTo>
                <a:lnTo>
                  <a:pt x="4374" y="29252"/>
                </a:lnTo>
                <a:lnTo>
                  <a:pt x="4478" y="29273"/>
                </a:lnTo>
                <a:lnTo>
                  <a:pt x="4499" y="29294"/>
                </a:lnTo>
                <a:lnTo>
                  <a:pt x="4457" y="29357"/>
                </a:lnTo>
                <a:lnTo>
                  <a:pt x="4332" y="29398"/>
                </a:lnTo>
                <a:lnTo>
                  <a:pt x="4332" y="29503"/>
                </a:lnTo>
                <a:lnTo>
                  <a:pt x="4269" y="29566"/>
                </a:lnTo>
                <a:lnTo>
                  <a:pt x="4185" y="29587"/>
                </a:lnTo>
                <a:lnTo>
                  <a:pt x="4164" y="29629"/>
                </a:lnTo>
                <a:lnTo>
                  <a:pt x="4248" y="29691"/>
                </a:lnTo>
                <a:lnTo>
                  <a:pt x="4374" y="29670"/>
                </a:lnTo>
                <a:lnTo>
                  <a:pt x="4457" y="29608"/>
                </a:lnTo>
                <a:lnTo>
                  <a:pt x="4562" y="29587"/>
                </a:lnTo>
                <a:lnTo>
                  <a:pt x="4625" y="29587"/>
                </a:lnTo>
                <a:lnTo>
                  <a:pt x="4667" y="29629"/>
                </a:lnTo>
                <a:lnTo>
                  <a:pt x="4625" y="29691"/>
                </a:lnTo>
                <a:lnTo>
                  <a:pt x="4562" y="29691"/>
                </a:lnTo>
                <a:lnTo>
                  <a:pt x="4416" y="29733"/>
                </a:lnTo>
                <a:lnTo>
                  <a:pt x="4416" y="29775"/>
                </a:lnTo>
                <a:lnTo>
                  <a:pt x="4499" y="29775"/>
                </a:lnTo>
                <a:lnTo>
                  <a:pt x="4541" y="29817"/>
                </a:lnTo>
                <a:lnTo>
                  <a:pt x="4457" y="29901"/>
                </a:lnTo>
                <a:lnTo>
                  <a:pt x="4478" y="29984"/>
                </a:lnTo>
                <a:lnTo>
                  <a:pt x="4562" y="30005"/>
                </a:lnTo>
                <a:lnTo>
                  <a:pt x="4688" y="29901"/>
                </a:lnTo>
                <a:lnTo>
                  <a:pt x="4750" y="29880"/>
                </a:lnTo>
                <a:lnTo>
                  <a:pt x="4771" y="29901"/>
                </a:lnTo>
                <a:lnTo>
                  <a:pt x="4855" y="29984"/>
                </a:lnTo>
                <a:lnTo>
                  <a:pt x="4855" y="30089"/>
                </a:lnTo>
                <a:lnTo>
                  <a:pt x="4918" y="30131"/>
                </a:lnTo>
                <a:lnTo>
                  <a:pt x="4918" y="30152"/>
                </a:lnTo>
                <a:lnTo>
                  <a:pt x="4876" y="30214"/>
                </a:lnTo>
                <a:lnTo>
                  <a:pt x="4792" y="30214"/>
                </a:lnTo>
                <a:lnTo>
                  <a:pt x="4750" y="30298"/>
                </a:lnTo>
                <a:lnTo>
                  <a:pt x="4771" y="30340"/>
                </a:lnTo>
                <a:lnTo>
                  <a:pt x="4918" y="30361"/>
                </a:lnTo>
                <a:lnTo>
                  <a:pt x="4981" y="30340"/>
                </a:lnTo>
                <a:lnTo>
                  <a:pt x="4960" y="30298"/>
                </a:lnTo>
                <a:lnTo>
                  <a:pt x="4960" y="30235"/>
                </a:lnTo>
                <a:lnTo>
                  <a:pt x="5001" y="30214"/>
                </a:lnTo>
                <a:lnTo>
                  <a:pt x="5064" y="30235"/>
                </a:lnTo>
                <a:lnTo>
                  <a:pt x="5127" y="30194"/>
                </a:lnTo>
                <a:lnTo>
                  <a:pt x="5211" y="30152"/>
                </a:lnTo>
                <a:lnTo>
                  <a:pt x="5273" y="30214"/>
                </a:lnTo>
                <a:lnTo>
                  <a:pt x="5315" y="30235"/>
                </a:lnTo>
                <a:lnTo>
                  <a:pt x="5378" y="30214"/>
                </a:lnTo>
                <a:lnTo>
                  <a:pt x="5420" y="30131"/>
                </a:lnTo>
                <a:lnTo>
                  <a:pt x="5483" y="30089"/>
                </a:lnTo>
                <a:lnTo>
                  <a:pt x="5545" y="30089"/>
                </a:lnTo>
                <a:lnTo>
                  <a:pt x="5629" y="30047"/>
                </a:lnTo>
                <a:lnTo>
                  <a:pt x="5713" y="30089"/>
                </a:lnTo>
                <a:lnTo>
                  <a:pt x="5755" y="30026"/>
                </a:lnTo>
                <a:lnTo>
                  <a:pt x="5755" y="29984"/>
                </a:lnTo>
                <a:lnTo>
                  <a:pt x="5713" y="29922"/>
                </a:lnTo>
                <a:lnTo>
                  <a:pt x="5713" y="29880"/>
                </a:lnTo>
                <a:lnTo>
                  <a:pt x="5755" y="29838"/>
                </a:lnTo>
                <a:lnTo>
                  <a:pt x="5817" y="29880"/>
                </a:lnTo>
                <a:lnTo>
                  <a:pt x="5859" y="29942"/>
                </a:lnTo>
                <a:lnTo>
                  <a:pt x="5859" y="30047"/>
                </a:lnTo>
                <a:lnTo>
                  <a:pt x="5797" y="30131"/>
                </a:lnTo>
                <a:lnTo>
                  <a:pt x="5734" y="30152"/>
                </a:lnTo>
                <a:lnTo>
                  <a:pt x="5692" y="30214"/>
                </a:lnTo>
                <a:lnTo>
                  <a:pt x="5713" y="30235"/>
                </a:lnTo>
                <a:lnTo>
                  <a:pt x="5838" y="30194"/>
                </a:lnTo>
                <a:lnTo>
                  <a:pt x="6027" y="30089"/>
                </a:lnTo>
                <a:lnTo>
                  <a:pt x="6131" y="29922"/>
                </a:lnTo>
                <a:lnTo>
                  <a:pt x="6173" y="29922"/>
                </a:lnTo>
                <a:lnTo>
                  <a:pt x="6215" y="30005"/>
                </a:lnTo>
                <a:lnTo>
                  <a:pt x="6215" y="30110"/>
                </a:lnTo>
                <a:lnTo>
                  <a:pt x="6131" y="30131"/>
                </a:lnTo>
                <a:lnTo>
                  <a:pt x="6048" y="30194"/>
                </a:lnTo>
                <a:lnTo>
                  <a:pt x="5964" y="30256"/>
                </a:lnTo>
                <a:lnTo>
                  <a:pt x="5859" y="30298"/>
                </a:lnTo>
                <a:lnTo>
                  <a:pt x="5838" y="30319"/>
                </a:lnTo>
                <a:lnTo>
                  <a:pt x="5859" y="30340"/>
                </a:lnTo>
                <a:lnTo>
                  <a:pt x="5964" y="30319"/>
                </a:lnTo>
                <a:lnTo>
                  <a:pt x="6110" y="30235"/>
                </a:lnTo>
                <a:lnTo>
                  <a:pt x="6131" y="30256"/>
                </a:lnTo>
                <a:lnTo>
                  <a:pt x="6027" y="30361"/>
                </a:lnTo>
                <a:lnTo>
                  <a:pt x="5943" y="30403"/>
                </a:lnTo>
                <a:lnTo>
                  <a:pt x="5943" y="30507"/>
                </a:lnTo>
                <a:lnTo>
                  <a:pt x="5797" y="30612"/>
                </a:lnTo>
                <a:lnTo>
                  <a:pt x="5755" y="30654"/>
                </a:lnTo>
                <a:lnTo>
                  <a:pt x="5817" y="30654"/>
                </a:lnTo>
                <a:lnTo>
                  <a:pt x="5859" y="30612"/>
                </a:lnTo>
                <a:lnTo>
                  <a:pt x="5901" y="30612"/>
                </a:lnTo>
                <a:lnTo>
                  <a:pt x="5901" y="30633"/>
                </a:lnTo>
                <a:lnTo>
                  <a:pt x="5922" y="30738"/>
                </a:lnTo>
                <a:lnTo>
                  <a:pt x="5943" y="30654"/>
                </a:lnTo>
                <a:lnTo>
                  <a:pt x="6027" y="30612"/>
                </a:lnTo>
                <a:lnTo>
                  <a:pt x="6048" y="30549"/>
                </a:lnTo>
                <a:lnTo>
                  <a:pt x="6110" y="30549"/>
                </a:lnTo>
                <a:lnTo>
                  <a:pt x="6131" y="30570"/>
                </a:lnTo>
                <a:lnTo>
                  <a:pt x="6048" y="30654"/>
                </a:lnTo>
                <a:lnTo>
                  <a:pt x="6027" y="30738"/>
                </a:lnTo>
                <a:lnTo>
                  <a:pt x="6048" y="30759"/>
                </a:lnTo>
                <a:lnTo>
                  <a:pt x="6131" y="30738"/>
                </a:lnTo>
                <a:lnTo>
                  <a:pt x="6173" y="30654"/>
                </a:lnTo>
                <a:lnTo>
                  <a:pt x="6236" y="30654"/>
                </a:lnTo>
                <a:lnTo>
                  <a:pt x="6320" y="30633"/>
                </a:lnTo>
                <a:lnTo>
                  <a:pt x="6236" y="30738"/>
                </a:lnTo>
                <a:lnTo>
                  <a:pt x="6215" y="30842"/>
                </a:lnTo>
                <a:lnTo>
                  <a:pt x="6110" y="30926"/>
                </a:lnTo>
                <a:lnTo>
                  <a:pt x="6110" y="30989"/>
                </a:lnTo>
                <a:lnTo>
                  <a:pt x="6131" y="31031"/>
                </a:lnTo>
                <a:lnTo>
                  <a:pt x="6236" y="30947"/>
                </a:lnTo>
                <a:lnTo>
                  <a:pt x="6320" y="30738"/>
                </a:lnTo>
                <a:lnTo>
                  <a:pt x="6382" y="30675"/>
                </a:lnTo>
                <a:lnTo>
                  <a:pt x="6424" y="30717"/>
                </a:lnTo>
                <a:lnTo>
                  <a:pt x="6320" y="30863"/>
                </a:lnTo>
                <a:lnTo>
                  <a:pt x="6320" y="30947"/>
                </a:lnTo>
                <a:lnTo>
                  <a:pt x="6257" y="31031"/>
                </a:lnTo>
                <a:lnTo>
                  <a:pt x="6236" y="31135"/>
                </a:lnTo>
                <a:lnTo>
                  <a:pt x="6278" y="31156"/>
                </a:lnTo>
                <a:lnTo>
                  <a:pt x="6341" y="31093"/>
                </a:lnTo>
                <a:lnTo>
                  <a:pt x="6341" y="31031"/>
                </a:lnTo>
                <a:lnTo>
                  <a:pt x="6361" y="30968"/>
                </a:lnTo>
                <a:lnTo>
                  <a:pt x="6424" y="30968"/>
                </a:lnTo>
                <a:lnTo>
                  <a:pt x="6487" y="30989"/>
                </a:lnTo>
                <a:lnTo>
                  <a:pt x="6487" y="30842"/>
                </a:lnTo>
                <a:lnTo>
                  <a:pt x="6550" y="30842"/>
                </a:lnTo>
                <a:lnTo>
                  <a:pt x="6592" y="30759"/>
                </a:lnTo>
                <a:lnTo>
                  <a:pt x="6654" y="30759"/>
                </a:lnTo>
                <a:lnTo>
                  <a:pt x="6654" y="30821"/>
                </a:lnTo>
                <a:lnTo>
                  <a:pt x="6633" y="30821"/>
                </a:lnTo>
                <a:lnTo>
                  <a:pt x="6592" y="30926"/>
                </a:lnTo>
                <a:lnTo>
                  <a:pt x="6592" y="30968"/>
                </a:lnTo>
                <a:lnTo>
                  <a:pt x="6759" y="30968"/>
                </a:lnTo>
                <a:lnTo>
                  <a:pt x="7010" y="31093"/>
                </a:lnTo>
                <a:lnTo>
                  <a:pt x="7052" y="31093"/>
                </a:lnTo>
                <a:lnTo>
                  <a:pt x="7052" y="31051"/>
                </a:lnTo>
                <a:lnTo>
                  <a:pt x="7094" y="30989"/>
                </a:lnTo>
                <a:lnTo>
                  <a:pt x="7157" y="30968"/>
                </a:lnTo>
                <a:lnTo>
                  <a:pt x="7157" y="30926"/>
                </a:lnTo>
                <a:lnTo>
                  <a:pt x="7094" y="30884"/>
                </a:lnTo>
                <a:lnTo>
                  <a:pt x="7073" y="30863"/>
                </a:lnTo>
                <a:lnTo>
                  <a:pt x="6989" y="30863"/>
                </a:lnTo>
                <a:lnTo>
                  <a:pt x="6968" y="30884"/>
                </a:lnTo>
                <a:lnTo>
                  <a:pt x="6968" y="30842"/>
                </a:lnTo>
                <a:lnTo>
                  <a:pt x="6989" y="30821"/>
                </a:lnTo>
                <a:lnTo>
                  <a:pt x="6989" y="30759"/>
                </a:lnTo>
                <a:lnTo>
                  <a:pt x="6885" y="30717"/>
                </a:lnTo>
                <a:lnTo>
                  <a:pt x="6696" y="30633"/>
                </a:lnTo>
                <a:lnTo>
                  <a:pt x="6675" y="30570"/>
                </a:lnTo>
                <a:lnTo>
                  <a:pt x="6696" y="30549"/>
                </a:lnTo>
                <a:lnTo>
                  <a:pt x="6780" y="30570"/>
                </a:lnTo>
                <a:lnTo>
                  <a:pt x="6843" y="30549"/>
                </a:lnTo>
                <a:lnTo>
                  <a:pt x="6864" y="30549"/>
                </a:lnTo>
                <a:lnTo>
                  <a:pt x="6885" y="30612"/>
                </a:lnTo>
                <a:lnTo>
                  <a:pt x="6968" y="30675"/>
                </a:lnTo>
                <a:lnTo>
                  <a:pt x="7052" y="30738"/>
                </a:lnTo>
                <a:lnTo>
                  <a:pt x="7115" y="30738"/>
                </a:lnTo>
                <a:lnTo>
                  <a:pt x="7219" y="30675"/>
                </a:lnTo>
                <a:lnTo>
                  <a:pt x="7303" y="30633"/>
                </a:lnTo>
                <a:lnTo>
                  <a:pt x="7324" y="30570"/>
                </a:lnTo>
                <a:lnTo>
                  <a:pt x="7261" y="30549"/>
                </a:lnTo>
                <a:lnTo>
                  <a:pt x="7157" y="30549"/>
                </a:lnTo>
                <a:lnTo>
                  <a:pt x="7094" y="30528"/>
                </a:lnTo>
                <a:lnTo>
                  <a:pt x="7094" y="30466"/>
                </a:lnTo>
                <a:lnTo>
                  <a:pt x="7219" y="30466"/>
                </a:lnTo>
                <a:lnTo>
                  <a:pt x="7303" y="30424"/>
                </a:lnTo>
                <a:lnTo>
                  <a:pt x="7303" y="30403"/>
                </a:lnTo>
                <a:lnTo>
                  <a:pt x="7219" y="30340"/>
                </a:lnTo>
                <a:lnTo>
                  <a:pt x="7157" y="30319"/>
                </a:lnTo>
                <a:lnTo>
                  <a:pt x="7157" y="30298"/>
                </a:lnTo>
                <a:lnTo>
                  <a:pt x="7198" y="30298"/>
                </a:lnTo>
                <a:lnTo>
                  <a:pt x="7219" y="30256"/>
                </a:lnTo>
                <a:lnTo>
                  <a:pt x="7198" y="30235"/>
                </a:lnTo>
                <a:lnTo>
                  <a:pt x="7094" y="30214"/>
                </a:lnTo>
                <a:lnTo>
                  <a:pt x="7052" y="30152"/>
                </a:lnTo>
                <a:lnTo>
                  <a:pt x="7073" y="30131"/>
                </a:lnTo>
                <a:lnTo>
                  <a:pt x="7157" y="30152"/>
                </a:lnTo>
                <a:lnTo>
                  <a:pt x="7261" y="30194"/>
                </a:lnTo>
                <a:lnTo>
                  <a:pt x="7408" y="30152"/>
                </a:lnTo>
                <a:lnTo>
                  <a:pt x="7491" y="30110"/>
                </a:lnTo>
                <a:lnTo>
                  <a:pt x="7512" y="30047"/>
                </a:lnTo>
                <a:lnTo>
                  <a:pt x="7491" y="30005"/>
                </a:lnTo>
                <a:lnTo>
                  <a:pt x="7387" y="29984"/>
                </a:lnTo>
                <a:lnTo>
                  <a:pt x="7198" y="29942"/>
                </a:lnTo>
                <a:lnTo>
                  <a:pt x="7115" y="29901"/>
                </a:lnTo>
                <a:lnTo>
                  <a:pt x="7115" y="29880"/>
                </a:lnTo>
                <a:lnTo>
                  <a:pt x="7177" y="29880"/>
                </a:lnTo>
                <a:lnTo>
                  <a:pt x="7261" y="29901"/>
                </a:lnTo>
                <a:lnTo>
                  <a:pt x="7408" y="29901"/>
                </a:lnTo>
                <a:lnTo>
                  <a:pt x="7491" y="29838"/>
                </a:lnTo>
                <a:lnTo>
                  <a:pt x="7491" y="29775"/>
                </a:lnTo>
                <a:lnTo>
                  <a:pt x="7408" y="29712"/>
                </a:lnTo>
                <a:lnTo>
                  <a:pt x="7324" y="29691"/>
                </a:lnTo>
                <a:lnTo>
                  <a:pt x="7303" y="29629"/>
                </a:lnTo>
                <a:lnTo>
                  <a:pt x="7366" y="29629"/>
                </a:lnTo>
                <a:lnTo>
                  <a:pt x="7408" y="29670"/>
                </a:lnTo>
                <a:lnTo>
                  <a:pt x="7429" y="29712"/>
                </a:lnTo>
                <a:lnTo>
                  <a:pt x="7512" y="29691"/>
                </a:lnTo>
                <a:lnTo>
                  <a:pt x="7575" y="29629"/>
                </a:lnTo>
                <a:lnTo>
                  <a:pt x="7575" y="29587"/>
                </a:lnTo>
                <a:lnTo>
                  <a:pt x="7512" y="29566"/>
                </a:lnTo>
                <a:lnTo>
                  <a:pt x="7429" y="29503"/>
                </a:lnTo>
                <a:lnTo>
                  <a:pt x="7429" y="29482"/>
                </a:lnTo>
                <a:lnTo>
                  <a:pt x="7491" y="29461"/>
                </a:lnTo>
                <a:lnTo>
                  <a:pt x="7512" y="29503"/>
                </a:lnTo>
                <a:lnTo>
                  <a:pt x="7575" y="29524"/>
                </a:lnTo>
                <a:lnTo>
                  <a:pt x="7638" y="29461"/>
                </a:lnTo>
                <a:lnTo>
                  <a:pt x="7638" y="29419"/>
                </a:lnTo>
                <a:lnTo>
                  <a:pt x="7533" y="29398"/>
                </a:lnTo>
                <a:lnTo>
                  <a:pt x="7470" y="29357"/>
                </a:lnTo>
                <a:lnTo>
                  <a:pt x="7429" y="29294"/>
                </a:lnTo>
                <a:lnTo>
                  <a:pt x="7491" y="29294"/>
                </a:lnTo>
                <a:lnTo>
                  <a:pt x="7575" y="29357"/>
                </a:lnTo>
                <a:lnTo>
                  <a:pt x="7638" y="29357"/>
                </a:lnTo>
                <a:lnTo>
                  <a:pt x="7701" y="29398"/>
                </a:lnTo>
                <a:lnTo>
                  <a:pt x="7742" y="29398"/>
                </a:lnTo>
                <a:lnTo>
                  <a:pt x="7784" y="29315"/>
                </a:lnTo>
                <a:lnTo>
                  <a:pt x="7784" y="29273"/>
                </a:lnTo>
                <a:lnTo>
                  <a:pt x="7826" y="29210"/>
                </a:lnTo>
                <a:lnTo>
                  <a:pt x="7826" y="29168"/>
                </a:lnTo>
                <a:lnTo>
                  <a:pt x="7805" y="29106"/>
                </a:lnTo>
                <a:lnTo>
                  <a:pt x="7826" y="29001"/>
                </a:lnTo>
                <a:lnTo>
                  <a:pt x="7826" y="28959"/>
                </a:lnTo>
                <a:lnTo>
                  <a:pt x="7742" y="28854"/>
                </a:lnTo>
                <a:lnTo>
                  <a:pt x="7617" y="28750"/>
                </a:lnTo>
                <a:lnTo>
                  <a:pt x="7512" y="28729"/>
                </a:lnTo>
                <a:lnTo>
                  <a:pt x="7470" y="28666"/>
                </a:lnTo>
                <a:lnTo>
                  <a:pt x="7470" y="28645"/>
                </a:lnTo>
                <a:lnTo>
                  <a:pt x="7533" y="28645"/>
                </a:lnTo>
                <a:lnTo>
                  <a:pt x="7596" y="28666"/>
                </a:lnTo>
                <a:lnTo>
                  <a:pt x="7722" y="28771"/>
                </a:lnTo>
                <a:lnTo>
                  <a:pt x="7805" y="28854"/>
                </a:lnTo>
                <a:lnTo>
                  <a:pt x="7889" y="28854"/>
                </a:lnTo>
                <a:lnTo>
                  <a:pt x="7910" y="28834"/>
                </a:lnTo>
                <a:lnTo>
                  <a:pt x="7889" y="28687"/>
                </a:lnTo>
                <a:lnTo>
                  <a:pt x="7826" y="28582"/>
                </a:lnTo>
                <a:lnTo>
                  <a:pt x="7701" y="28562"/>
                </a:lnTo>
                <a:lnTo>
                  <a:pt x="7533" y="28478"/>
                </a:lnTo>
                <a:lnTo>
                  <a:pt x="7491" y="28457"/>
                </a:lnTo>
                <a:lnTo>
                  <a:pt x="7491" y="28415"/>
                </a:lnTo>
                <a:lnTo>
                  <a:pt x="7533" y="28415"/>
                </a:lnTo>
                <a:lnTo>
                  <a:pt x="7596" y="28436"/>
                </a:lnTo>
                <a:lnTo>
                  <a:pt x="7638" y="28478"/>
                </a:lnTo>
                <a:lnTo>
                  <a:pt x="7742" y="28478"/>
                </a:lnTo>
                <a:lnTo>
                  <a:pt x="7805" y="28415"/>
                </a:lnTo>
                <a:lnTo>
                  <a:pt x="7826" y="28352"/>
                </a:lnTo>
                <a:lnTo>
                  <a:pt x="7826" y="28269"/>
                </a:lnTo>
                <a:lnTo>
                  <a:pt x="7847" y="28269"/>
                </a:lnTo>
                <a:lnTo>
                  <a:pt x="7910" y="28310"/>
                </a:lnTo>
                <a:lnTo>
                  <a:pt x="7910" y="28331"/>
                </a:lnTo>
                <a:lnTo>
                  <a:pt x="7910" y="28373"/>
                </a:lnTo>
                <a:lnTo>
                  <a:pt x="8014" y="28436"/>
                </a:lnTo>
                <a:lnTo>
                  <a:pt x="8056" y="28436"/>
                </a:lnTo>
                <a:lnTo>
                  <a:pt x="8119" y="28478"/>
                </a:lnTo>
                <a:lnTo>
                  <a:pt x="8161" y="28478"/>
                </a:lnTo>
                <a:lnTo>
                  <a:pt x="8203" y="28436"/>
                </a:lnTo>
                <a:lnTo>
                  <a:pt x="8245" y="28373"/>
                </a:lnTo>
                <a:lnTo>
                  <a:pt x="8266" y="28352"/>
                </a:lnTo>
                <a:lnTo>
                  <a:pt x="8245" y="28310"/>
                </a:lnTo>
                <a:lnTo>
                  <a:pt x="8161" y="28269"/>
                </a:lnTo>
                <a:lnTo>
                  <a:pt x="8014" y="28269"/>
                </a:lnTo>
                <a:lnTo>
                  <a:pt x="7994" y="28248"/>
                </a:lnTo>
                <a:lnTo>
                  <a:pt x="7994" y="28227"/>
                </a:lnTo>
                <a:lnTo>
                  <a:pt x="7994" y="28164"/>
                </a:lnTo>
                <a:lnTo>
                  <a:pt x="7931" y="28122"/>
                </a:lnTo>
                <a:lnTo>
                  <a:pt x="7931" y="28059"/>
                </a:lnTo>
                <a:lnTo>
                  <a:pt x="7994" y="28018"/>
                </a:lnTo>
                <a:lnTo>
                  <a:pt x="8014" y="28018"/>
                </a:lnTo>
                <a:lnTo>
                  <a:pt x="8056" y="28059"/>
                </a:lnTo>
                <a:lnTo>
                  <a:pt x="8056" y="28143"/>
                </a:lnTo>
                <a:lnTo>
                  <a:pt x="8119" y="28206"/>
                </a:lnTo>
                <a:lnTo>
                  <a:pt x="8245" y="28206"/>
                </a:lnTo>
                <a:lnTo>
                  <a:pt x="8307" y="28164"/>
                </a:lnTo>
                <a:lnTo>
                  <a:pt x="8307" y="28122"/>
                </a:lnTo>
                <a:lnTo>
                  <a:pt x="8266" y="28059"/>
                </a:lnTo>
                <a:lnTo>
                  <a:pt x="8161" y="28018"/>
                </a:lnTo>
                <a:lnTo>
                  <a:pt x="8098" y="27955"/>
                </a:lnTo>
                <a:lnTo>
                  <a:pt x="8056" y="27850"/>
                </a:lnTo>
                <a:lnTo>
                  <a:pt x="8098" y="27850"/>
                </a:lnTo>
                <a:lnTo>
                  <a:pt x="8140" y="27913"/>
                </a:lnTo>
                <a:lnTo>
                  <a:pt x="8245" y="27955"/>
                </a:lnTo>
                <a:lnTo>
                  <a:pt x="8307" y="27997"/>
                </a:lnTo>
                <a:lnTo>
                  <a:pt x="8370" y="28059"/>
                </a:lnTo>
                <a:lnTo>
                  <a:pt x="8412" y="28038"/>
                </a:lnTo>
                <a:lnTo>
                  <a:pt x="8412" y="27997"/>
                </a:lnTo>
                <a:lnTo>
                  <a:pt x="8370" y="27934"/>
                </a:lnTo>
                <a:lnTo>
                  <a:pt x="8266" y="27892"/>
                </a:lnTo>
                <a:lnTo>
                  <a:pt x="8203" y="27829"/>
                </a:lnTo>
                <a:lnTo>
                  <a:pt x="8203" y="27746"/>
                </a:lnTo>
                <a:lnTo>
                  <a:pt x="8245" y="27704"/>
                </a:lnTo>
                <a:lnTo>
                  <a:pt x="8266" y="27641"/>
                </a:lnTo>
                <a:lnTo>
                  <a:pt x="8328" y="27641"/>
                </a:lnTo>
                <a:lnTo>
                  <a:pt x="8349" y="27704"/>
                </a:lnTo>
                <a:lnTo>
                  <a:pt x="8475" y="27808"/>
                </a:lnTo>
                <a:lnTo>
                  <a:pt x="8558" y="27808"/>
                </a:lnTo>
                <a:lnTo>
                  <a:pt x="8621" y="27787"/>
                </a:lnTo>
                <a:lnTo>
                  <a:pt x="8684" y="27787"/>
                </a:lnTo>
                <a:lnTo>
                  <a:pt x="8768" y="27746"/>
                </a:lnTo>
                <a:lnTo>
                  <a:pt x="8789" y="27683"/>
                </a:lnTo>
                <a:lnTo>
                  <a:pt x="8768" y="27641"/>
                </a:lnTo>
                <a:lnTo>
                  <a:pt x="8684" y="27620"/>
                </a:lnTo>
                <a:lnTo>
                  <a:pt x="8621" y="27578"/>
                </a:lnTo>
                <a:lnTo>
                  <a:pt x="8517" y="27515"/>
                </a:lnTo>
                <a:lnTo>
                  <a:pt x="8454" y="27515"/>
                </a:lnTo>
                <a:lnTo>
                  <a:pt x="8370" y="27494"/>
                </a:lnTo>
                <a:lnTo>
                  <a:pt x="8412" y="27432"/>
                </a:lnTo>
                <a:lnTo>
                  <a:pt x="8433" y="27411"/>
                </a:lnTo>
                <a:lnTo>
                  <a:pt x="8517" y="27411"/>
                </a:lnTo>
                <a:lnTo>
                  <a:pt x="8579" y="27494"/>
                </a:lnTo>
                <a:lnTo>
                  <a:pt x="8642" y="27515"/>
                </a:lnTo>
                <a:lnTo>
                  <a:pt x="8684" y="27515"/>
                </a:lnTo>
                <a:lnTo>
                  <a:pt x="8768" y="27620"/>
                </a:lnTo>
                <a:lnTo>
                  <a:pt x="8851" y="27641"/>
                </a:lnTo>
                <a:lnTo>
                  <a:pt x="8893" y="27620"/>
                </a:lnTo>
                <a:lnTo>
                  <a:pt x="8935" y="27578"/>
                </a:lnTo>
                <a:lnTo>
                  <a:pt x="8935" y="27515"/>
                </a:lnTo>
                <a:lnTo>
                  <a:pt x="8935" y="27411"/>
                </a:lnTo>
                <a:lnTo>
                  <a:pt x="8893" y="27369"/>
                </a:lnTo>
                <a:lnTo>
                  <a:pt x="8851" y="27327"/>
                </a:lnTo>
                <a:lnTo>
                  <a:pt x="8851" y="27306"/>
                </a:lnTo>
                <a:lnTo>
                  <a:pt x="8956" y="27306"/>
                </a:lnTo>
                <a:lnTo>
                  <a:pt x="8977" y="27222"/>
                </a:lnTo>
                <a:lnTo>
                  <a:pt x="8977" y="27181"/>
                </a:lnTo>
                <a:lnTo>
                  <a:pt x="8935" y="27181"/>
                </a:lnTo>
                <a:lnTo>
                  <a:pt x="8872" y="27201"/>
                </a:lnTo>
                <a:lnTo>
                  <a:pt x="8830" y="27160"/>
                </a:lnTo>
                <a:lnTo>
                  <a:pt x="8768" y="27097"/>
                </a:lnTo>
                <a:lnTo>
                  <a:pt x="8684" y="27097"/>
                </a:lnTo>
                <a:lnTo>
                  <a:pt x="8558" y="27013"/>
                </a:lnTo>
                <a:lnTo>
                  <a:pt x="8538" y="26992"/>
                </a:lnTo>
                <a:lnTo>
                  <a:pt x="8579" y="26950"/>
                </a:lnTo>
                <a:lnTo>
                  <a:pt x="8684" y="26950"/>
                </a:lnTo>
                <a:lnTo>
                  <a:pt x="8789" y="26971"/>
                </a:lnTo>
                <a:lnTo>
                  <a:pt x="8872" y="26971"/>
                </a:lnTo>
                <a:lnTo>
                  <a:pt x="8893" y="26909"/>
                </a:lnTo>
                <a:lnTo>
                  <a:pt x="8956" y="26909"/>
                </a:lnTo>
                <a:lnTo>
                  <a:pt x="9040" y="26971"/>
                </a:lnTo>
                <a:lnTo>
                  <a:pt x="9061" y="26867"/>
                </a:lnTo>
                <a:lnTo>
                  <a:pt x="9040" y="26699"/>
                </a:lnTo>
                <a:lnTo>
                  <a:pt x="8998" y="26595"/>
                </a:lnTo>
                <a:lnTo>
                  <a:pt x="8956" y="26553"/>
                </a:lnTo>
                <a:lnTo>
                  <a:pt x="8935" y="26469"/>
                </a:lnTo>
                <a:lnTo>
                  <a:pt x="8935" y="26427"/>
                </a:lnTo>
                <a:lnTo>
                  <a:pt x="8977" y="26365"/>
                </a:lnTo>
                <a:lnTo>
                  <a:pt x="8956" y="26260"/>
                </a:lnTo>
                <a:lnTo>
                  <a:pt x="8956" y="26218"/>
                </a:lnTo>
                <a:lnTo>
                  <a:pt x="8977" y="26155"/>
                </a:lnTo>
                <a:lnTo>
                  <a:pt x="8998" y="26176"/>
                </a:lnTo>
                <a:lnTo>
                  <a:pt x="9040" y="26239"/>
                </a:lnTo>
                <a:lnTo>
                  <a:pt x="9102" y="26260"/>
                </a:lnTo>
                <a:lnTo>
                  <a:pt x="9102" y="26218"/>
                </a:lnTo>
                <a:lnTo>
                  <a:pt x="9165" y="26176"/>
                </a:lnTo>
                <a:lnTo>
                  <a:pt x="9207" y="26218"/>
                </a:lnTo>
                <a:lnTo>
                  <a:pt x="9249" y="26344"/>
                </a:lnTo>
                <a:lnTo>
                  <a:pt x="9291" y="26365"/>
                </a:lnTo>
                <a:lnTo>
                  <a:pt x="9374" y="26365"/>
                </a:lnTo>
                <a:lnTo>
                  <a:pt x="9479" y="26239"/>
                </a:lnTo>
                <a:lnTo>
                  <a:pt x="9521" y="26113"/>
                </a:lnTo>
                <a:lnTo>
                  <a:pt x="9521" y="26009"/>
                </a:lnTo>
                <a:lnTo>
                  <a:pt x="9500" y="25925"/>
                </a:lnTo>
                <a:lnTo>
                  <a:pt x="9500" y="25862"/>
                </a:lnTo>
                <a:lnTo>
                  <a:pt x="9563" y="25841"/>
                </a:lnTo>
                <a:lnTo>
                  <a:pt x="9605" y="25841"/>
                </a:lnTo>
                <a:lnTo>
                  <a:pt x="9626" y="25800"/>
                </a:lnTo>
                <a:lnTo>
                  <a:pt x="9667" y="25758"/>
                </a:lnTo>
                <a:lnTo>
                  <a:pt x="9688" y="25821"/>
                </a:lnTo>
                <a:lnTo>
                  <a:pt x="9730" y="25883"/>
                </a:lnTo>
                <a:lnTo>
                  <a:pt x="9814" y="25883"/>
                </a:lnTo>
                <a:lnTo>
                  <a:pt x="9877" y="25841"/>
                </a:lnTo>
                <a:lnTo>
                  <a:pt x="9877" y="25800"/>
                </a:lnTo>
                <a:lnTo>
                  <a:pt x="9877" y="25737"/>
                </a:lnTo>
                <a:lnTo>
                  <a:pt x="9898" y="25737"/>
                </a:lnTo>
                <a:lnTo>
                  <a:pt x="9918" y="25800"/>
                </a:lnTo>
                <a:lnTo>
                  <a:pt x="9939" y="25883"/>
                </a:lnTo>
                <a:lnTo>
                  <a:pt x="9981" y="25925"/>
                </a:lnTo>
                <a:lnTo>
                  <a:pt x="10044" y="25862"/>
                </a:lnTo>
                <a:lnTo>
                  <a:pt x="10107" y="25821"/>
                </a:lnTo>
                <a:lnTo>
                  <a:pt x="10149" y="25800"/>
                </a:lnTo>
                <a:lnTo>
                  <a:pt x="10211" y="25841"/>
                </a:lnTo>
                <a:lnTo>
                  <a:pt x="10295" y="25841"/>
                </a:lnTo>
                <a:lnTo>
                  <a:pt x="10358" y="25800"/>
                </a:lnTo>
                <a:lnTo>
                  <a:pt x="10400" y="25716"/>
                </a:lnTo>
                <a:lnTo>
                  <a:pt x="10421" y="25674"/>
                </a:lnTo>
                <a:lnTo>
                  <a:pt x="10421" y="25632"/>
                </a:lnTo>
                <a:lnTo>
                  <a:pt x="10358" y="25549"/>
                </a:lnTo>
                <a:lnTo>
                  <a:pt x="10316" y="25423"/>
                </a:lnTo>
                <a:lnTo>
                  <a:pt x="10295" y="25339"/>
                </a:lnTo>
                <a:lnTo>
                  <a:pt x="10337" y="25297"/>
                </a:lnTo>
                <a:lnTo>
                  <a:pt x="10358" y="25318"/>
                </a:lnTo>
                <a:lnTo>
                  <a:pt x="10400" y="25423"/>
                </a:lnTo>
                <a:lnTo>
                  <a:pt x="10442" y="25423"/>
                </a:lnTo>
                <a:lnTo>
                  <a:pt x="10525" y="25339"/>
                </a:lnTo>
                <a:lnTo>
                  <a:pt x="10546" y="25256"/>
                </a:lnTo>
                <a:lnTo>
                  <a:pt x="10609" y="25193"/>
                </a:lnTo>
                <a:lnTo>
                  <a:pt x="10630" y="25130"/>
                </a:lnTo>
                <a:lnTo>
                  <a:pt x="10546" y="25046"/>
                </a:lnTo>
                <a:lnTo>
                  <a:pt x="10546" y="25005"/>
                </a:lnTo>
                <a:lnTo>
                  <a:pt x="10609" y="24942"/>
                </a:lnTo>
                <a:lnTo>
                  <a:pt x="10651" y="24921"/>
                </a:lnTo>
                <a:lnTo>
                  <a:pt x="10672" y="24942"/>
                </a:lnTo>
                <a:lnTo>
                  <a:pt x="10672" y="24984"/>
                </a:lnTo>
                <a:lnTo>
                  <a:pt x="10735" y="25046"/>
                </a:lnTo>
                <a:lnTo>
                  <a:pt x="10839" y="25088"/>
                </a:lnTo>
                <a:lnTo>
                  <a:pt x="10881" y="25109"/>
                </a:lnTo>
                <a:lnTo>
                  <a:pt x="10839" y="25172"/>
                </a:lnTo>
                <a:lnTo>
                  <a:pt x="10755" y="25214"/>
                </a:lnTo>
                <a:lnTo>
                  <a:pt x="10714" y="25318"/>
                </a:lnTo>
                <a:lnTo>
                  <a:pt x="10714" y="25402"/>
                </a:lnTo>
                <a:lnTo>
                  <a:pt x="10839" y="25549"/>
                </a:lnTo>
                <a:lnTo>
                  <a:pt x="10881" y="25590"/>
                </a:lnTo>
                <a:lnTo>
                  <a:pt x="10923" y="25507"/>
                </a:lnTo>
                <a:lnTo>
                  <a:pt x="10923" y="25444"/>
                </a:lnTo>
                <a:lnTo>
                  <a:pt x="10944" y="25381"/>
                </a:lnTo>
                <a:lnTo>
                  <a:pt x="10965" y="25277"/>
                </a:lnTo>
                <a:lnTo>
                  <a:pt x="10986" y="25277"/>
                </a:lnTo>
                <a:lnTo>
                  <a:pt x="11027" y="25318"/>
                </a:lnTo>
                <a:lnTo>
                  <a:pt x="10986" y="25402"/>
                </a:lnTo>
                <a:lnTo>
                  <a:pt x="10986" y="25444"/>
                </a:lnTo>
                <a:lnTo>
                  <a:pt x="11048" y="25549"/>
                </a:lnTo>
                <a:lnTo>
                  <a:pt x="11132" y="25590"/>
                </a:lnTo>
                <a:lnTo>
                  <a:pt x="11195" y="25528"/>
                </a:lnTo>
                <a:lnTo>
                  <a:pt x="11279" y="25528"/>
                </a:lnTo>
                <a:lnTo>
                  <a:pt x="11299" y="25486"/>
                </a:lnTo>
                <a:lnTo>
                  <a:pt x="11299" y="25423"/>
                </a:lnTo>
                <a:lnTo>
                  <a:pt x="11341" y="25381"/>
                </a:lnTo>
                <a:lnTo>
                  <a:pt x="11362" y="25381"/>
                </a:lnTo>
                <a:lnTo>
                  <a:pt x="11383" y="25402"/>
                </a:lnTo>
                <a:lnTo>
                  <a:pt x="11362" y="25444"/>
                </a:lnTo>
                <a:lnTo>
                  <a:pt x="11362" y="25507"/>
                </a:lnTo>
                <a:lnTo>
                  <a:pt x="11404" y="25549"/>
                </a:lnTo>
                <a:lnTo>
                  <a:pt x="11488" y="25549"/>
                </a:lnTo>
                <a:lnTo>
                  <a:pt x="11571" y="25444"/>
                </a:lnTo>
                <a:lnTo>
                  <a:pt x="11718" y="25339"/>
                </a:lnTo>
                <a:lnTo>
                  <a:pt x="11781" y="25339"/>
                </a:lnTo>
                <a:lnTo>
                  <a:pt x="11823" y="25318"/>
                </a:lnTo>
                <a:lnTo>
                  <a:pt x="11823" y="25235"/>
                </a:lnTo>
                <a:lnTo>
                  <a:pt x="11781" y="25172"/>
                </a:lnTo>
                <a:lnTo>
                  <a:pt x="11718" y="25130"/>
                </a:lnTo>
                <a:lnTo>
                  <a:pt x="11676" y="25088"/>
                </a:lnTo>
                <a:lnTo>
                  <a:pt x="11697" y="25067"/>
                </a:lnTo>
                <a:lnTo>
                  <a:pt x="11760" y="25067"/>
                </a:lnTo>
                <a:lnTo>
                  <a:pt x="11781" y="25109"/>
                </a:lnTo>
                <a:lnTo>
                  <a:pt x="11885" y="25172"/>
                </a:lnTo>
                <a:lnTo>
                  <a:pt x="11927" y="25172"/>
                </a:lnTo>
                <a:lnTo>
                  <a:pt x="11927" y="25088"/>
                </a:lnTo>
                <a:lnTo>
                  <a:pt x="11990" y="25088"/>
                </a:lnTo>
                <a:lnTo>
                  <a:pt x="12011" y="25130"/>
                </a:lnTo>
                <a:lnTo>
                  <a:pt x="12011" y="25193"/>
                </a:lnTo>
                <a:lnTo>
                  <a:pt x="12032" y="25214"/>
                </a:lnTo>
                <a:lnTo>
                  <a:pt x="12095" y="25193"/>
                </a:lnTo>
                <a:lnTo>
                  <a:pt x="12220" y="25046"/>
                </a:lnTo>
                <a:lnTo>
                  <a:pt x="12241" y="25025"/>
                </a:lnTo>
                <a:lnTo>
                  <a:pt x="12241" y="25005"/>
                </a:lnTo>
                <a:lnTo>
                  <a:pt x="12283" y="24921"/>
                </a:lnTo>
                <a:lnTo>
                  <a:pt x="12304" y="24879"/>
                </a:lnTo>
                <a:lnTo>
                  <a:pt x="12346" y="24837"/>
                </a:lnTo>
                <a:lnTo>
                  <a:pt x="12346" y="24837"/>
                </a:lnTo>
                <a:lnTo>
                  <a:pt x="12325" y="24900"/>
                </a:lnTo>
                <a:lnTo>
                  <a:pt x="12346" y="24942"/>
                </a:lnTo>
                <a:lnTo>
                  <a:pt x="12387" y="24984"/>
                </a:lnTo>
                <a:lnTo>
                  <a:pt x="12429" y="24942"/>
                </a:lnTo>
                <a:lnTo>
                  <a:pt x="12513" y="24837"/>
                </a:lnTo>
                <a:lnTo>
                  <a:pt x="12534" y="24774"/>
                </a:lnTo>
                <a:lnTo>
                  <a:pt x="12513" y="24691"/>
                </a:lnTo>
                <a:lnTo>
                  <a:pt x="12513" y="24607"/>
                </a:lnTo>
                <a:lnTo>
                  <a:pt x="12639" y="24481"/>
                </a:lnTo>
                <a:lnTo>
                  <a:pt x="12722" y="24460"/>
                </a:lnTo>
                <a:lnTo>
                  <a:pt x="12764" y="24398"/>
                </a:lnTo>
                <a:lnTo>
                  <a:pt x="12743" y="24356"/>
                </a:lnTo>
                <a:lnTo>
                  <a:pt x="12722" y="24293"/>
                </a:lnTo>
                <a:lnTo>
                  <a:pt x="12722" y="24272"/>
                </a:lnTo>
                <a:lnTo>
                  <a:pt x="12764" y="24293"/>
                </a:lnTo>
                <a:lnTo>
                  <a:pt x="12827" y="24314"/>
                </a:lnTo>
                <a:lnTo>
                  <a:pt x="12869" y="24314"/>
                </a:lnTo>
                <a:lnTo>
                  <a:pt x="12911" y="24251"/>
                </a:lnTo>
                <a:lnTo>
                  <a:pt x="12869" y="24188"/>
                </a:lnTo>
                <a:lnTo>
                  <a:pt x="12827" y="24147"/>
                </a:lnTo>
                <a:lnTo>
                  <a:pt x="12869" y="24168"/>
                </a:lnTo>
                <a:lnTo>
                  <a:pt x="12931" y="24209"/>
                </a:lnTo>
                <a:lnTo>
                  <a:pt x="12931" y="24168"/>
                </a:lnTo>
                <a:lnTo>
                  <a:pt x="12952" y="24084"/>
                </a:lnTo>
                <a:lnTo>
                  <a:pt x="13036" y="24084"/>
                </a:lnTo>
                <a:lnTo>
                  <a:pt x="13120" y="24042"/>
                </a:lnTo>
                <a:lnTo>
                  <a:pt x="13120" y="23958"/>
                </a:lnTo>
                <a:lnTo>
                  <a:pt x="13120" y="23937"/>
                </a:lnTo>
                <a:lnTo>
                  <a:pt x="13141" y="23875"/>
                </a:lnTo>
                <a:lnTo>
                  <a:pt x="13224" y="23875"/>
                </a:lnTo>
                <a:lnTo>
                  <a:pt x="13266" y="23854"/>
                </a:lnTo>
                <a:lnTo>
                  <a:pt x="13350" y="23749"/>
                </a:lnTo>
                <a:lnTo>
                  <a:pt x="13434" y="23707"/>
                </a:lnTo>
                <a:lnTo>
                  <a:pt x="13476" y="23707"/>
                </a:lnTo>
                <a:lnTo>
                  <a:pt x="13496" y="23728"/>
                </a:lnTo>
                <a:lnTo>
                  <a:pt x="13580" y="23707"/>
                </a:lnTo>
                <a:lnTo>
                  <a:pt x="13643" y="23624"/>
                </a:lnTo>
                <a:lnTo>
                  <a:pt x="13664" y="23477"/>
                </a:lnTo>
                <a:lnTo>
                  <a:pt x="13643" y="23352"/>
                </a:lnTo>
                <a:lnTo>
                  <a:pt x="13580" y="23352"/>
                </a:lnTo>
                <a:lnTo>
                  <a:pt x="13559" y="23331"/>
                </a:lnTo>
                <a:lnTo>
                  <a:pt x="13580" y="23247"/>
                </a:lnTo>
                <a:lnTo>
                  <a:pt x="13580" y="23142"/>
                </a:lnTo>
                <a:lnTo>
                  <a:pt x="13559" y="23059"/>
                </a:lnTo>
                <a:lnTo>
                  <a:pt x="13496" y="23017"/>
                </a:lnTo>
                <a:lnTo>
                  <a:pt x="13476" y="22912"/>
                </a:lnTo>
                <a:lnTo>
                  <a:pt x="13455" y="22870"/>
                </a:lnTo>
                <a:lnTo>
                  <a:pt x="13455" y="22787"/>
                </a:lnTo>
                <a:lnTo>
                  <a:pt x="13496" y="22787"/>
                </a:lnTo>
                <a:lnTo>
                  <a:pt x="13559" y="22808"/>
                </a:lnTo>
                <a:lnTo>
                  <a:pt x="13580" y="22912"/>
                </a:lnTo>
                <a:lnTo>
                  <a:pt x="13643" y="22996"/>
                </a:lnTo>
                <a:lnTo>
                  <a:pt x="13643" y="23080"/>
                </a:lnTo>
                <a:lnTo>
                  <a:pt x="13685" y="23184"/>
                </a:lnTo>
                <a:lnTo>
                  <a:pt x="13748" y="23205"/>
                </a:lnTo>
                <a:lnTo>
                  <a:pt x="13789" y="23247"/>
                </a:lnTo>
                <a:lnTo>
                  <a:pt x="13768" y="23331"/>
                </a:lnTo>
                <a:lnTo>
                  <a:pt x="13789" y="23414"/>
                </a:lnTo>
                <a:lnTo>
                  <a:pt x="13873" y="23456"/>
                </a:lnTo>
                <a:lnTo>
                  <a:pt x="13915" y="23456"/>
                </a:lnTo>
                <a:lnTo>
                  <a:pt x="13915" y="23414"/>
                </a:lnTo>
                <a:lnTo>
                  <a:pt x="13957" y="23352"/>
                </a:lnTo>
                <a:lnTo>
                  <a:pt x="13999" y="23352"/>
                </a:lnTo>
                <a:lnTo>
                  <a:pt x="14061" y="23435"/>
                </a:lnTo>
                <a:lnTo>
                  <a:pt x="14229" y="23435"/>
                </a:lnTo>
                <a:lnTo>
                  <a:pt x="14292" y="23393"/>
                </a:lnTo>
                <a:lnTo>
                  <a:pt x="14312" y="23414"/>
                </a:lnTo>
                <a:lnTo>
                  <a:pt x="14375" y="23414"/>
                </a:lnTo>
                <a:lnTo>
                  <a:pt x="14438" y="23352"/>
                </a:lnTo>
                <a:lnTo>
                  <a:pt x="14480" y="23289"/>
                </a:lnTo>
                <a:lnTo>
                  <a:pt x="14522" y="23289"/>
                </a:lnTo>
                <a:lnTo>
                  <a:pt x="14522" y="23226"/>
                </a:lnTo>
                <a:lnTo>
                  <a:pt x="14584" y="23205"/>
                </a:lnTo>
                <a:lnTo>
                  <a:pt x="14626" y="23226"/>
                </a:lnTo>
                <a:lnTo>
                  <a:pt x="14731" y="23352"/>
                </a:lnTo>
                <a:lnTo>
                  <a:pt x="14752" y="23414"/>
                </a:lnTo>
                <a:lnTo>
                  <a:pt x="14815" y="23414"/>
                </a:lnTo>
                <a:lnTo>
                  <a:pt x="14856" y="23352"/>
                </a:lnTo>
                <a:lnTo>
                  <a:pt x="14919" y="23331"/>
                </a:lnTo>
                <a:lnTo>
                  <a:pt x="14919" y="23226"/>
                </a:lnTo>
                <a:lnTo>
                  <a:pt x="14940" y="23226"/>
                </a:lnTo>
                <a:lnTo>
                  <a:pt x="14961" y="23247"/>
                </a:lnTo>
                <a:lnTo>
                  <a:pt x="15024" y="23247"/>
                </a:lnTo>
                <a:lnTo>
                  <a:pt x="15024" y="23205"/>
                </a:lnTo>
                <a:lnTo>
                  <a:pt x="15066" y="23205"/>
                </a:lnTo>
                <a:lnTo>
                  <a:pt x="15108" y="23226"/>
                </a:lnTo>
                <a:lnTo>
                  <a:pt x="15170" y="23226"/>
                </a:lnTo>
                <a:lnTo>
                  <a:pt x="15212" y="23184"/>
                </a:lnTo>
                <a:lnTo>
                  <a:pt x="15212" y="23121"/>
                </a:lnTo>
                <a:lnTo>
                  <a:pt x="15254" y="23100"/>
                </a:lnTo>
                <a:lnTo>
                  <a:pt x="15338" y="23100"/>
                </a:lnTo>
                <a:lnTo>
                  <a:pt x="15359" y="23080"/>
                </a:lnTo>
                <a:lnTo>
                  <a:pt x="15359" y="23017"/>
                </a:lnTo>
                <a:lnTo>
                  <a:pt x="15380" y="23017"/>
                </a:lnTo>
                <a:lnTo>
                  <a:pt x="15380" y="23080"/>
                </a:lnTo>
                <a:lnTo>
                  <a:pt x="15442" y="23100"/>
                </a:lnTo>
                <a:lnTo>
                  <a:pt x="15484" y="23038"/>
                </a:lnTo>
                <a:lnTo>
                  <a:pt x="15526" y="22975"/>
                </a:lnTo>
                <a:lnTo>
                  <a:pt x="15547" y="22975"/>
                </a:lnTo>
                <a:lnTo>
                  <a:pt x="15589" y="23038"/>
                </a:lnTo>
                <a:lnTo>
                  <a:pt x="15652" y="23080"/>
                </a:lnTo>
                <a:lnTo>
                  <a:pt x="15693" y="22975"/>
                </a:lnTo>
                <a:lnTo>
                  <a:pt x="15735" y="22975"/>
                </a:lnTo>
                <a:lnTo>
                  <a:pt x="15756" y="23017"/>
                </a:lnTo>
                <a:lnTo>
                  <a:pt x="15798" y="23038"/>
                </a:lnTo>
                <a:lnTo>
                  <a:pt x="15861" y="23038"/>
                </a:lnTo>
                <a:lnTo>
                  <a:pt x="15882" y="22975"/>
                </a:lnTo>
                <a:lnTo>
                  <a:pt x="15944" y="22933"/>
                </a:lnTo>
                <a:lnTo>
                  <a:pt x="16007" y="22933"/>
                </a:lnTo>
                <a:lnTo>
                  <a:pt x="16112" y="22891"/>
                </a:lnTo>
                <a:lnTo>
                  <a:pt x="16175" y="22891"/>
                </a:lnTo>
                <a:lnTo>
                  <a:pt x="16196" y="22933"/>
                </a:lnTo>
                <a:lnTo>
                  <a:pt x="16258" y="22933"/>
                </a:lnTo>
                <a:lnTo>
                  <a:pt x="16279" y="22870"/>
                </a:lnTo>
                <a:lnTo>
                  <a:pt x="16321" y="22808"/>
                </a:lnTo>
                <a:lnTo>
                  <a:pt x="16426" y="22808"/>
                </a:lnTo>
                <a:lnTo>
                  <a:pt x="16468" y="22766"/>
                </a:lnTo>
                <a:lnTo>
                  <a:pt x="16572" y="22724"/>
                </a:lnTo>
                <a:lnTo>
                  <a:pt x="16614" y="22703"/>
                </a:lnTo>
                <a:lnTo>
                  <a:pt x="16614" y="22661"/>
                </a:lnTo>
                <a:lnTo>
                  <a:pt x="16572" y="22577"/>
                </a:lnTo>
                <a:lnTo>
                  <a:pt x="16572" y="22515"/>
                </a:lnTo>
                <a:lnTo>
                  <a:pt x="16719" y="22577"/>
                </a:lnTo>
                <a:lnTo>
                  <a:pt x="16802" y="22619"/>
                </a:lnTo>
                <a:lnTo>
                  <a:pt x="16823" y="22682"/>
                </a:lnTo>
                <a:lnTo>
                  <a:pt x="16886" y="22703"/>
                </a:lnTo>
                <a:lnTo>
                  <a:pt x="16991" y="22619"/>
                </a:lnTo>
                <a:lnTo>
                  <a:pt x="16991" y="22536"/>
                </a:lnTo>
                <a:lnTo>
                  <a:pt x="16928" y="22515"/>
                </a:lnTo>
                <a:lnTo>
                  <a:pt x="16928" y="22473"/>
                </a:lnTo>
                <a:lnTo>
                  <a:pt x="17012" y="22431"/>
                </a:lnTo>
                <a:lnTo>
                  <a:pt x="17033" y="22494"/>
                </a:lnTo>
                <a:lnTo>
                  <a:pt x="17116" y="22515"/>
                </a:lnTo>
                <a:lnTo>
                  <a:pt x="17158" y="22410"/>
                </a:lnTo>
                <a:lnTo>
                  <a:pt x="17137" y="22326"/>
                </a:lnTo>
                <a:lnTo>
                  <a:pt x="17137" y="22264"/>
                </a:lnTo>
                <a:lnTo>
                  <a:pt x="17200" y="22264"/>
                </a:lnTo>
                <a:lnTo>
                  <a:pt x="17221" y="22305"/>
                </a:lnTo>
                <a:lnTo>
                  <a:pt x="17305" y="22326"/>
                </a:lnTo>
                <a:lnTo>
                  <a:pt x="17346" y="22284"/>
                </a:lnTo>
                <a:lnTo>
                  <a:pt x="17409" y="22264"/>
                </a:lnTo>
                <a:lnTo>
                  <a:pt x="17451" y="22264"/>
                </a:lnTo>
                <a:lnTo>
                  <a:pt x="17451" y="22180"/>
                </a:lnTo>
                <a:lnTo>
                  <a:pt x="17430" y="22117"/>
                </a:lnTo>
                <a:lnTo>
                  <a:pt x="17451" y="22096"/>
                </a:lnTo>
                <a:lnTo>
                  <a:pt x="17514" y="22117"/>
                </a:lnTo>
                <a:lnTo>
                  <a:pt x="17556" y="22180"/>
                </a:lnTo>
                <a:lnTo>
                  <a:pt x="17639" y="22159"/>
                </a:lnTo>
                <a:lnTo>
                  <a:pt x="17681" y="22096"/>
                </a:lnTo>
                <a:lnTo>
                  <a:pt x="17681" y="22012"/>
                </a:lnTo>
                <a:lnTo>
                  <a:pt x="17660" y="21992"/>
                </a:lnTo>
                <a:lnTo>
                  <a:pt x="17660" y="21950"/>
                </a:lnTo>
                <a:lnTo>
                  <a:pt x="17681" y="21908"/>
                </a:lnTo>
                <a:lnTo>
                  <a:pt x="17786" y="21908"/>
                </a:lnTo>
                <a:lnTo>
                  <a:pt x="17849" y="21950"/>
                </a:lnTo>
                <a:lnTo>
                  <a:pt x="17869" y="21887"/>
                </a:lnTo>
                <a:lnTo>
                  <a:pt x="17890" y="21845"/>
                </a:lnTo>
                <a:lnTo>
                  <a:pt x="17953" y="21866"/>
                </a:lnTo>
                <a:lnTo>
                  <a:pt x="17995" y="21908"/>
                </a:lnTo>
                <a:lnTo>
                  <a:pt x="18058" y="21950"/>
                </a:lnTo>
                <a:lnTo>
                  <a:pt x="18079" y="21908"/>
                </a:lnTo>
                <a:lnTo>
                  <a:pt x="18079" y="21866"/>
                </a:lnTo>
                <a:lnTo>
                  <a:pt x="18037" y="21803"/>
                </a:lnTo>
                <a:lnTo>
                  <a:pt x="18037" y="21761"/>
                </a:lnTo>
                <a:lnTo>
                  <a:pt x="18100" y="21699"/>
                </a:lnTo>
                <a:lnTo>
                  <a:pt x="18162" y="21740"/>
                </a:lnTo>
                <a:lnTo>
                  <a:pt x="18288" y="21699"/>
                </a:lnTo>
                <a:lnTo>
                  <a:pt x="18393" y="21636"/>
                </a:lnTo>
                <a:lnTo>
                  <a:pt x="18455" y="21531"/>
                </a:lnTo>
                <a:lnTo>
                  <a:pt x="18455" y="21489"/>
                </a:lnTo>
                <a:lnTo>
                  <a:pt x="18309" y="21552"/>
                </a:lnTo>
                <a:lnTo>
                  <a:pt x="18183" y="21552"/>
                </a:lnTo>
                <a:lnTo>
                  <a:pt x="18141" y="21531"/>
                </a:lnTo>
                <a:lnTo>
                  <a:pt x="17890" y="21531"/>
                </a:lnTo>
                <a:lnTo>
                  <a:pt x="17765" y="21489"/>
                </a:lnTo>
                <a:lnTo>
                  <a:pt x="17639" y="21447"/>
                </a:lnTo>
                <a:lnTo>
                  <a:pt x="17472" y="21427"/>
                </a:lnTo>
                <a:lnTo>
                  <a:pt x="17325" y="21280"/>
                </a:lnTo>
                <a:lnTo>
                  <a:pt x="17263" y="21238"/>
                </a:lnTo>
                <a:lnTo>
                  <a:pt x="17221" y="21238"/>
                </a:lnTo>
                <a:lnTo>
                  <a:pt x="17095" y="21301"/>
                </a:lnTo>
                <a:lnTo>
                  <a:pt x="17053" y="21259"/>
                </a:lnTo>
                <a:lnTo>
                  <a:pt x="17095" y="21217"/>
                </a:lnTo>
                <a:lnTo>
                  <a:pt x="17095" y="21175"/>
                </a:lnTo>
                <a:lnTo>
                  <a:pt x="17033" y="21238"/>
                </a:lnTo>
                <a:lnTo>
                  <a:pt x="16886" y="21343"/>
                </a:lnTo>
                <a:lnTo>
                  <a:pt x="16802" y="21385"/>
                </a:lnTo>
                <a:lnTo>
                  <a:pt x="16635" y="21385"/>
                </a:lnTo>
                <a:lnTo>
                  <a:pt x="16593" y="21427"/>
                </a:lnTo>
                <a:lnTo>
                  <a:pt x="16530" y="21385"/>
                </a:lnTo>
                <a:lnTo>
                  <a:pt x="16489" y="21364"/>
                </a:lnTo>
                <a:cubicBezTo>
                  <a:pt x="16489" y="21364"/>
                  <a:pt x="16426" y="21385"/>
                  <a:pt x="16405" y="21385"/>
                </a:cubicBezTo>
                <a:lnTo>
                  <a:pt x="16321" y="21385"/>
                </a:lnTo>
                <a:lnTo>
                  <a:pt x="16196" y="21531"/>
                </a:lnTo>
                <a:lnTo>
                  <a:pt x="16154" y="21594"/>
                </a:lnTo>
                <a:lnTo>
                  <a:pt x="16091" y="21531"/>
                </a:lnTo>
                <a:lnTo>
                  <a:pt x="16049" y="21489"/>
                </a:lnTo>
                <a:lnTo>
                  <a:pt x="15861" y="21489"/>
                </a:lnTo>
                <a:lnTo>
                  <a:pt x="15777" y="21468"/>
                </a:lnTo>
                <a:lnTo>
                  <a:pt x="15735" y="21489"/>
                </a:lnTo>
                <a:lnTo>
                  <a:pt x="15672" y="21447"/>
                </a:lnTo>
                <a:lnTo>
                  <a:pt x="15735" y="21364"/>
                </a:lnTo>
                <a:lnTo>
                  <a:pt x="15840" y="21364"/>
                </a:lnTo>
                <a:lnTo>
                  <a:pt x="15882" y="21427"/>
                </a:lnTo>
                <a:lnTo>
                  <a:pt x="15965" y="21447"/>
                </a:lnTo>
                <a:lnTo>
                  <a:pt x="16049" y="21385"/>
                </a:lnTo>
                <a:lnTo>
                  <a:pt x="16175" y="21364"/>
                </a:lnTo>
                <a:lnTo>
                  <a:pt x="16258" y="21280"/>
                </a:lnTo>
                <a:lnTo>
                  <a:pt x="16321" y="21280"/>
                </a:lnTo>
                <a:lnTo>
                  <a:pt x="16426" y="21322"/>
                </a:lnTo>
                <a:lnTo>
                  <a:pt x="16530" y="21280"/>
                </a:lnTo>
                <a:lnTo>
                  <a:pt x="16572" y="21238"/>
                </a:lnTo>
                <a:lnTo>
                  <a:pt x="16530" y="21175"/>
                </a:lnTo>
                <a:lnTo>
                  <a:pt x="16489" y="21175"/>
                </a:lnTo>
                <a:lnTo>
                  <a:pt x="16468" y="21134"/>
                </a:lnTo>
                <a:lnTo>
                  <a:pt x="16405" y="21134"/>
                </a:lnTo>
                <a:lnTo>
                  <a:pt x="16300" y="21155"/>
                </a:lnTo>
                <a:lnTo>
                  <a:pt x="16216" y="21134"/>
                </a:lnTo>
                <a:lnTo>
                  <a:pt x="16049" y="21134"/>
                </a:lnTo>
                <a:lnTo>
                  <a:pt x="15944" y="21155"/>
                </a:lnTo>
                <a:lnTo>
                  <a:pt x="15840" y="21155"/>
                </a:lnTo>
                <a:lnTo>
                  <a:pt x="15693" y="21134"/>
                </a:lnTo>
                <a:lnTo>
                  <a:pt x="15672" y="21071"/>
                </a:lnTo>
                <a:lnTo>
                  <a:pt x="15631" y="21050"/>
                </a:lnTo>
                <a:lnTo>
                  <a:pt x="15526" y="21071"/>
                </a:lnTo>
                <a:lnTo>
                  <a:pt x="15380" y="21071"/>
                </a:lnTo>
                <a:lnTo>
                  <a:pt x="15212" y="21175"/>
                </a:lnTo>
                <a:lnTo>
                  <a:pt x="15170" y="21155"/>
                </a:lnTo>
                <a:lnTo>
                  <a:pt x="15212" y="21071"/>
                </a:lnTo>
                <a:lnTo>
                  <a:pt x="15275" y="21008"/>
                </a:lnTo>
                <a:lnTo>
                  <a:pt x="15463" y="21008"/>
                </a:lnTo>
                <a:lnTo>
                  <a:pt x="15672" y="20903"/>
                </a:lnTo>
                <a:lnTo>
                  <a:pt x="15756" y="20841"/>
                </a:lnTo>
                <a:lnTo>
                  <a:pt x="15756" y="20757"/>
                </a:lnTo>
                <a:lnTo>
                  <a:pt x="15777" y="20715"/>
                </a:lnTo>
                <a:lnTo>
                  <a:pt x="15861" y="20715"/>
                </a:lnTo>
                <a:lnTo>
                  <a:pt x="15903" y="20694"/>
                </a:lnTo>
                <a:lnTo>
                  <a:pt x="15965" y="20611"/>
                </a:lnTo>
                <a:lnTo>
                  <a:pt x="15944" y="20548"/>
                </a:lnTo>
                <a:lnTo>
                  <a:pt x="15882" y="20506"/>
                </a:lnTo>
                <a:lnTo>
                  <a:pt x="15798" y="20485"/>
                </a:lnTo>
                <a:lnTo>
                  <a:pt x="15777" y="20443"/>
                </a:lnTo>
                <a:lnTo>
                  <a:pt x="15861" y="20401"/>
                </a:lnTo>
                <a:lnTo>
                  <a:pt x="15903" y="20401"/>
                </a:lnTo>
                <a:lnTo>
                  <a:pt x="15903" y="20422"/>
                </a:lnTo>
                <a:lnTo>
                  <a:pt x="15986" y="20443"/>
                </a:lnTo>
                <a:lnTo>
                  <a:pt x="16007" y="20422"/>
                </a:lnTo>
                <a:lnTo>
                  <a:pt x="15986" y="20380"/>
                </a:lnTo>
                <a:lnTo>
                  <a:pt x="15965" y="20339"/>
                </a:lnTo>
                <a:lnTo>
                  <a:pt x="15965" y="20234"/>
                </a:lnTo>
                <a:lnTo>
                  <a:pt x="16007" y="20276"/>
                </a:lnTo>
                <a:lnTo>
                  <a:pt x="16049" y="20318"/>
                </a:lnTo>
                <a:lnTo>
                  <a:pt x="16049" y="20401"/>
                </a:lnTo>
                <a:lnTo>
                  <a:pt x="16091" y="20506"/>
                </a:lnTo>
                <a:lnTo>
                  <a:pt x="16175" y="20548"/>
                </a:lnTo>
                <a:lnTo>
                  <a:pt x="16279" y="20527"/>
                </a:lnTo>
                <a:lnTo>
                  <a:pt x="16405" y="20527"/>
                </a:lnTo>
                <a:lnTo>
                  <a:pt x="16698" y="20401"/>
                </a:lnTo>
                <a:lnTo>
                  <a:pt x="16781" y="20401"/>
                </a:lnTo>
                <a:lnTo>
                  <a:pt x="16844" y="20380"/>
                </a:lnTo>
                <a:lnTo>
                  <a:pt x="16907" y="20297"/>
                </a:lnTo>
                <a:lnTo>
                  <a:pt x="16991" y="20276"/>
                </a:lnTo>
                <a:lnTo>
                  <a:pt x="17033" y="20171"/>
                </a:lnTo>
                <a:lnTo>
                  <a:pt x="16991" y="20067"/>
                </a:lnTo>
                <a:lnTo>
                  <a:pt x="16949" y="19983"/>
                </a:lnTo>
                <a:lnTo>
                  <a:pt x="16907" y="19983"/>
                </a:lnTo>
                <a:lnTo>
                  <a:pt x="16802" y="19920"/>
                </a:lnTo>
                <a:lnTo>
                  <a:pt x="16530" y="19857"/>
                </a:lnTo>
                <a:lnTo>
                  <a:pt x="16489" y="19857"/>
                </a:lnTo>
                <a:lnTo>
                  <a:pt x="16384" y="19899"/>
                </a:lnTo>
                <a:lnTo>
                  <a:pt x="16321" y="19857"/>
                </a:lnTo>
                <a:lnTo>
                  <a:pt x="16321" y="19732"/>
                </a:lnTo>
                <a:lnTo>
                  <a:pt x="16300" y="19690"/>
                </a:lnTo>
                <a:lnTo>
                  <a:pt x="16196" y="19753"/>
                </a:lnTo>
                <a:lnTo>
                  <a:pt x="16112" y="19753"/>
                </a:lnTo>
                <a:lnTo>
                  <a:pt x="16007" y="19815"/>
                </a:lnTo>
                <a:lnTo>
                  <a:pt x="15944" y="19815"/>
                </a:lnTo>
                <a:lnTo>
                  <a:pt x="15861" y="19774"/>
                </a:lnTo>
                <a:lnTo>
                  <a:pt x="15861" y="19690"/>
                </a:lnTo>
                <a:lnTo>
                  <a:pt x="15944" y="19753"/>
                </a:lnTo>
                <a:lnTo>
                  <a:pt x="16007" y="19690"/>
                </a:lnTo>
                <a:lnTo>
                  <a:pt x="16070" y="19648"/>
                </a:lnTo>
                <a:lnTo>
                  <a:pt x="16196" y="19648"/>
                </a:lnTo>
                <a:lnTo>
                  <a:pt x="16216" y="19585"/>
                </a:lnTo>
                <a:lnTo>
                  <a:pt x="16175" y="19523"/>
                </a:lnTo>
                <a:lnTo>
                  <a:pt x="16091" y="19418"/>
                </a:lnTo>
                <a:lnTo>
                  <a:pt x="16049" y="19376"/>
                </a:lnTo>
                <a:lnTo>
                  <a:pt x="15944" y="19376"/>
                </a:lnTo>
                <a:lnTo>
                  <a:pt x="15965" y="19355"/>
                </a:lnTo>
                <a:lnTo>
                  <a:pt x="16070" y="19292"/>
                </a:lnTo>
                <a:lnTo>
                  <a:pt x="16070" y="19251"/>
                </a:lnTo>
                <a:lnTo>
                  <a:pt x="16070" y="19146"/>
                </a:lnTo>
                <a:lnTo>
                  <a:pt x="16091" y="19104"/>
                </a:lnTo>
                <a:lnTo>
                  <a:pt x="16154" y="19167"/>
                </a:lnTo>
                <a:lnTo>
                  <a:pt x="16175" y="19313"/>
                </a:lnTo>
                <a:lnTo>
                  <a:pt x="16216" y="19355"/>
                </a:lnTo>
                <a:lnTo>
                  <a:pt x="16216" y="19418"/>
                </a:lnTo>
                <a:lnTo>
                  <a:pt x="16363" y="19543"/>
                </a:lnTo>
                <a:lnTo>
                  <a:pt x="16363" y="19585"/>
                </a:lnTo>
                <a:lnTo>
                  <a:pt x="16426" y="19669"/>
                </a:lnTo>
                <a:lnTo>
                  <a:pt x="16489" y="19690"/>
                </a:lnTo>
                <a:lnTo>
                  <a:pt x="16572" y="19669"/>
                </a:lnTo>
                <a:lnTo>
                  <a:pt x="16614" y="19648"/>
                </a:lnTo>
                <a:lnTo>
                  <a:pt x="16698" y="19690"/>
                </a:lnTo>
                <a:lnTo>
                  <a:pt x="16802" y="19669"/>
                </a:lnTo>
                <a:lnTo>
                  <a:pt x="16886" y="19648"/>
                </a:lnTo>
                <a:lnTo>
                  <a:pt x="16928" y="19690"/>
                </a:lnTo>
                <a:lnTo>
                  <a:pt x="16928" y="19774"/>
                </a:lnTo>
                <a:lnTo>
                  <a:pt x="17116" y="20004"/>
                </a:lnTo>
                <a:lnTo>
                  <a:pt x="17200" y="20067"/>
                </a:lnTo>
                <a:lnTo>
                  <a:pt x="17221" y="20004"/>
                </a:lnTo>
                <a:lnTo>
                  <a:pt x="17325" y="19983"/>
                </a:lnTo>
                <a:lnTo>
                  <a:pt x="17346" y="19983"/>
                </a:lnTo>
                <a:lnTo>
                  <a:pt x="17367" y="20025"/>
                </a:lnTo>
                <a:lnTo>
                  <a:pt x="17346" y="20108"/>
                </a:lnTo>
                <a:lnTo>
                  <a:pt x="17325" y="20213"/>
                </a:lnTo>
                <a:lnTo>
                  <a:pt x="17346" y="20339"/>
                </a:lnTo>
                <a:lnTo>
                  <a:pt x="17409" y="20422"/>
                </a:lnTo>
                <a:lnTo>
                  <a:pt x="17451" y="20527"/>
                </a:lnTo>
                <a:lnTo>
                  <a:pt x="17472" y="20715"/>
                </a:lnTo>
                <a:lnTo>
                  <a:pt x="17535" y="20757"/>
                </a:lnTo>
                <a:lnTo>
                  <a:pt x="17618" y="20841"/>
                </a:lnTo>
                <a:lnTo>
                  <a:pt x="17681" y="21029"/>
                </a:lnTo>
                <a:lnTo>
                  <a:pt x="17828" y="21134"/>
                </a:lnTo>
                <a:lnTo>
                  <a:pt x="17869" y="21175"/>
                </a:lnTo>
                <a:lnTo>
                  <a:pt x="17953" y="21155"/>
                </a:lnTo>
                <a:lnTo>
                  <a:pt x="18037" y="21134"/>
                </a:lnTo>
                <a:lnTo>
                  <a:pt x="18100" y="21134"/>
                </a:lnTo>
                <a:lnTo>
                  <a:pt x="18141" y="21113"/>
                </a:lnTo>
                <a:lnTo>
                  <a:pt x="18141" y="21029"/>
                </a:lnTo>
                <a:lnTo>
                  <a:pt x="18141" y="20903"/>
                </a:lnTo>
                <a:lnTo>
                  <a:pt x="18141" y="20757"/>
                </a:lnTo>
                <a:lnTo>
                  <a:pt x="18162" y="20652"/>
                </a:lnTo>
                <a:lnTo>
                  <a:pt x="18183" y="20611"/>
                </a:lnTo>
                <a:lnTo>
                  <a:pt x="18204" y="20611"/>
                </a:lnTo>
                <a:lnTo>
                  <a:pt x="18246" y="20652"/>
                </a:lnTo>
                <a:lnTo>
                  <a:pt x="18204" y="20736"/>
                </a:lnTo>
                <a:lnTo>
                  <a:pt x="18204" y="20820"/>
                </a:lnTo>
                <a:lnTo>
                  <a:pt x="18267" y="20924"/>
                </a:lnTo>
                <a:lnTo>
                  <a:pt x="18204" y="21008"/>
                </a:lnTo>
                <a:lnTo>
                  <a:pt x="18204" y="21071"/>
                </a:lnTo>
                <a:lnTo>
                  <a:pt x="18267" y="21113"/>
                </a:lnTo>
                <a:lnTo>
                  <a:pt x="18309" y="21071"/>
                </a:lnTo>
                <a:lnTo>
                  <a:pt x="18393" y="21050"/>
                </a:lnTo>
                <a:lnTo>
                  <a:pt x="18455" y="21071"/>
                </a:lnTo>
                <a:lnTo>
                  <a:pt x="18476" y="21134"/>
                </a:lnTo>
                <a:lnTo>
                  <a:pt x="18455" y="21175"/>
                </a:lnTo>
                <a:lnTo>
                  <a:pt x="18476" y="21217"/>
                </a:lnTo>
                <a:lnTo>
                  <a:pt x="18581" y="21217"/>
                </a:lnTo>
                <a:lnTo>
                  <a:pt x="18623" y="21155"/>
                </a:lnTo>
                <a:lnTo>
                  <a:pt x="18623" y="21071"/>
                </a:lnTo>
                <a:lnTo>
                  <a:pt x="18602" y="21008"/>
                </a:lnTo>
                <a:lnTo>
                  <a:pt x="18602" y="20820"/>
                </a:lnTo>
                <a:lnTo>
                  <a:pt x="18623" y="20736"/>
                </a:lnTo>
                <a:lnTo>
                  <a:pt x="18623" y="20631"/>
                </a:lnTo>
                <a:lnTo>
                  <a:pt x="18665" y="20590"/>
                </a:lnTo>
                <a:lnTo>
                  <a:pt x="18623" y="20527"/>
                </a:lnTo>
                <a:lnTo>
                  <a:pt x="18581" y="20527"/>
                </a:lnTo>
                <a:lnTo>
                  <a:pt x="18602" y="20485"/>
                </a:lnTo>
                <a:lnTo>
                  <a:pt x="18623" y="20422"/>
                </a:lnTo>
                <a:lnTo>
                  <a:pt x="18602" y="20401"/>
                </a:lnTo>
                <a:lnTo>
                  <a:pt x="18497" y="20443"/>
                </a:lnTo>
                <a:lnTo>
                  <a:pt x="18497" y="20401"/>
                </a:lnTo>
                <a:lnTo>
                  <a:pt x="18518" y="20339"/>
                </a:lnTo>
                <a:lnTo>
                  <a:pt x="18623" y="20318"/>
                </a:lnTo>
                <a:lnTo>
                  <a:pt x="18685" y="20276"/>
                </a:lnTo>
                <a:lnTo>
                  <a:pt x="18685" y="20171"/>
                </a:lnTo>
                <a:lnTo>
                  <a:pt x="18665" y="20108"/>
                </a:lnTo>
                <a:lnTo>
                  <a:pt x="18602" y="20129"/>
                </a:lnTo>
                <a:lnTo>
                  <a:pt x="18581" y="20087"/>
                </a:lnTo>
                <a:lnTo>
                  <a:pt x="18623" y="20004"/>
                </a:lnTo>
                <a:lnTo>
                  <a:pt x="18685" y="19899"/>
                </a:lnTo>
                <a:lnTo>
                  <a:pt x="18685" y="19857"/>
                </a:lnTo>
                <a:lnTo>
                  <a:pt x="18623" y="19857"/>
                </a:lnTo>
                <a:lnTo>
                  <a:pt x="18560" y="19899"/>
                </a:lnTo>
                <a:lnTo>
                  <a:pt x="18476" y="20025"/>
                </a:lnTo>
                <a:lnTo>
                  <a:pt x="18455" y="20171"/>
                </a:lnTo>
                <a:lnTo>
                  <a:pt x="18393" y="20192"/>
                </a:lnTo>
                <a:lnTo>
                  <a:pt x="18393" y="20129"/>
                </a:lnTo>
                <a:lnTo>
                  <a:pt x="18413" y="20004"/>
                </a:lnTo>
                <a:lnTo>
                  <a:pt x="18413" y="19962"/>
                </a:lnTo>
                <a:lnTo>
                  <a:pt x="18393" y="19899"/>
                </a:lnTo>
                <a:lnTo>
                  <a:pt x="18393" y="19857"/>
                </a:lnTo>
                <a:lnTo>
                  <a:pt x="18413" y="19774"/>
                </a:lnTo>
                <a:lnTo>
                  <a:pt x="18497" y="19690"/>
                </a:lnTo>
                <a:lnTo>
                  <a:pt x="18581" y="19648"/>
                </a:lnTo>
                <a:lnTo>
                  <a:pt x="18602" y="19564"/>
                </a:lnTo>
                <a:lnTo>
                  <a:pt x="18560" y="19502"/>
                </a:lnTo>
                <a:lnTo>
                  <a:pt x="18476" y="19502"/>
                </a:lnTo>
                <a:lnTo>
                  <a:pt x="18413" y="19564"/>
                </a:lnTo>
                <a:lnTo>
                  <a:pt x="18393" y="19606"/>
                </a:lnTo>
                <a:lnTo>
                  <a:pt x="18372" y="19648"/>
                </a:lnTo>
                <a:lnTo>
                  <a:pt x="18393" y="19543"/>
                </a:lnTo>
                <a:lnTo>
                  <a:pt x="18413" y="19481"/>
                </a:lnTo>
                <a:lnTo>
                  <a:pt x="18393" y="19460"/>
                </a:lnTo>
                <a:lnTo>
                  <a:pt x="18351" y="19481"/>
                </a:lnTo>
                <a:lnTo>
                  <a:pt x="18246" y="19564"/>
                </a:lnTo>
                <a:lnTo>
                  <a:pt x="18162" y="19648"/>
                </a:lnTo>
                <a:lnTo>
                  <a:pt x="18162" y="19606"/>
                </a:lnTo>
                <a:lnTo>
                  <a:pt x="18183" y="19543"/>
                </a:lnTo>
                <a:lnTo>
                  <a:pt x="18246" y="19460"/>
                </a:lnTo>
                <a:lnTo>
                  <a:pt x="18288" y="19397"/>
                </a:lnTo>
                <a:lnTo>
                  <a:pt x="18351" y="19292"/>
                </a:lnTo>
                <a:lnTo>
                  <a:pt x="18351" y="19271"/>
                </a:lnTo>
                <a:lnTo>
                  <a:pt x="18288" y="19230"/>
                </a:lnTo>
                <a:lnTo>
                  <a:pt x="18267" y="19167"/>
                </a:lnTo>
                <a:lnTo>
                  <a:pt x="18204" y="19167"/>
                </a:lnTo>
                <a:lnTo>
                  <a:pt x="18162" y="19125"/>
                </a:lnTo>
                <a:lnTo>
                  <a:pt x="18141" y="19041"/>
                </a:lnTo>
                <a:lnTo>
                  <a:pt x="18079" y="19020"/>
                </a:lnTo>
                <a:lnTo>
                  <a:pt x="17995" y="18937"/>
                </a:lnTo>
                <a:lnTo>
                  <a:pt x="17953" y="18937"/>
                </a:lnTo>
                <a:lnTo>
                  <a:pt x="17932" y="18916"/>
                </a:lnTo>
                <a:lnTo>
                  <a:pt x="17869" y="18916"/>
                </a:lnTo>
                <a:lnTo>
                  <a:pt x="17869" y="18853"/>
                </a:lnTo>
                <a:lnTo>
                  <a:pt x="17849" y="18811"/>
                </a:lnTo>
                <a:lnTo>
                  <a:pt x="17660" y="18665"/>
                </a:lnTo>
                <a:lnTo>
                  <a:pt x="17639" y="18623"/>
                </a:lnTo>
                <a:lnTo>
                  <a:pt x="17535" y="18560"/>
                </a:lnTo>
                <a:lnTo>
                  <a:pt x="17430" y="18560"/>
                </a:lnTo>
                <a:lnTo>
                  <a:pt x="17325" y="18602"/>
                </a:lnTo>
                <a:lnTo>
                  <a:pt x="17242" y="18707"/>
                </a:lnTo>
                <a:lnTo>
                  <a:pt x="17242" y="18644"/>
                </a:lnTo>
                <a:lnTo>
                  <a:pt x="17221" y="18560"/>
                </a:lnTo>
                <a:lnTo>
                  <a:pt x="17053" y="18518"/>
                </a:lnTo>
                <a:lnTo>
                  <a:pt x="16949" y="18518"/>
                </a:lnTo>
                <a:lnTo>
                  <a:pt x="16844" y="18539"/>
                </a:lnTo>
                <a:lnTo>
                  <a:pt x="16823" y="18518"/>
                </a:lnTo>
                <a:lnTo>
                  <a:pt x="16907" y="18434"/>
                </a:lnTo>
                <a:lnTo>
                  <a:pt x="16949" y="18476"/>
                </a:lnTo>
                <a:lnTo>
                  <a:pt x="17137" y="18476"/>
                </a:lnTo>
                <a:lnTo>
                  <a:pt x="17221" y="18497"/>
                </a:lnTo>
                <a:lnTo>
                  <a:pt x="17325" y="18497"/>
                </a:lnTo>
                <a:lnTo>
                  <a:pt x="17430" y="18476"/>
                </a:lnTo>
                <a:lnTo>
                  <a:pt x="17472" y="18393"/>
                </a:lnTo>
                <a:lnTo>
                  <a:pt x="17514" y="18204"/>
                </a:lnTo>
                <a:lnTo>
                  <a:pt x="17472" y="18121"/>
                </a:lnTo>
                <a:lnTo>
                  <a:pt x="17451" y="18100"/>
                </a:lnTo>
                <a:lnTo>
                  <a:pt x="17409" y="18100"/>
                </a:lnTo>
                <a:lnTo>
                  <a:pt x="17263" y="17995"/>
                </a:lnTo>
                <a:lnTo>
                  <a:pt x="17221" y="17974"/>
                </a:lnTo>
                <a:lnTo>
                  <a:pt x="17158" y="17974"/>
                </a:lnTo>
                <a:lnTo>
                  <a:pt x="17053" y="18058"/>
                </a:lnTo>
                <a:lnTo>
                  <a:pt x="17012" y="18058"/>
                </a:lnTo>
                <a:lnTo>
                  <a:pt x="16928" y="18079"/>
                </a:lnTo>
                <a:lnTo>
                  <a:pt x="16886" y="18162"/>
                </a:lnTo>
                <a:lnTo>
                  <a:pt x="16844" y="18162"/>
                </a:lnTo>
                <a:lnTo>
                  <a:pt x="16844" y="18079"/>
                </a:lnTo>
                <a:lnTo>
                  <a:pt x="16823" y="18016"/>
                </a:lnTo>
                <a:lnTo>
                  <a:pt x="16781" y="18016"/>
                </a:lnTo>
                <a:lnTo>
                  <a:pt x="16635" y="18058"/>
                </a:lnTo>
                <a:lnTo>
                  <a:pt x="16593" y="18079"/>
                </a:lnTo>
                <a:lnTo>
                  <a:pt x="16530" y="18079"/>
                </a:lnTo>
                <a:lnTo>
                  <a:pt x="16572" y="18058"/>
                </a:lnTo>
                <a:lnTo>
                  <a:pt x="16677" y="17995"/>
                </a:lnTo>
                <a:lnTo>
                  <a:pt x="16781" y="17974"/>
                </a:lnTo>
                <a:lnTo>
                  <a:pt x="16802" y="17911"/>
                </a:lnTo>
                <a:lnTo>
                  <a:pt x="16781" y="17870"/>
                </a:lnTo>
                <a:lnTo>
                  <a:pt x="16719" y="17849"/>
                </a:lnTo>
                <a:lnTo>
                  <a:pt x="16677" y="17870"/>
                </a:lnTo>
                <a:lnTo>
                  <a:pt x="16719" y="17807"/>
                </a:lnTo>
                <a:lnTo>
                  <a:pt x="16781" y="17807"/>
                </a:lnTo>
                <a:lnTo>
                  <a:pt x="16823" y="17849"/>
                </a:lnTo>
                <a:lnTo>
                  <a:pt x="16928" y="17953"/>
                </a:lnTo>
                <a:lnTo>
                  <a:pt x="17012" y="17974"/>
                </a:lnTo>
                <a:lnTo>
                  <a:pt x="17095" y="17953"/>
                </a:lnTo>
                <a:lnTo>
                  <a:pt x="17200" y="17870"/>
                </a:lnTo>
                <a:lnTo>
                  <a:pt x="17367" y="17870"/>
                </a:lnTo>
                <a:lnTo>
                  <a:pt x="17430" y="17786"/>
                </a:lnTo>
                <a:lnTo>
                  <a:pt x="17472" y="17765"/>
                </a:lnTo>
                <a:lnTo>
                  <a:pt x="17514" y="17702"/>
                </a:lnTo>
                <a:lnTo>
                  <a:pt x="17472" y="17639"/>
                </a:lnTo>
                <a:lnTo>
                  <a:pt x="17409" y="17577"/>
                </a:lnTo>
                <a:lnTo>
                  <a:pt x="17263" y="17556"/>
                </a:lnTo>
                <a:lnTo>
                  <a:pt x="17200" y="17493"/>
                </a:lnTo>
                <a:lnTo>
                  <a:pt x="17137" y="17451"/>
                </a:lnTo>
                <a:lnTo>
                  <a:pt x="17033" y="17451"/>
                </a:lnTo>
                <a:lnTo>
                  <a:pt x="16928" y="17430"/>
                </a:lnTo>
                <a:lnTo>
                  <a:pt x="16844" y="17451"/>
                </a:lnTo>
                <a:lnTo>
                  <a:pt x="16823" y="17493"/>
                </a:lnTo>
                <a:lnTo>
                  <a:pt x="16740" y="17556"/>
                </a:lnTo>
                <a:lnTo>
                  <a:pt x="16677" y="17535"/>
                </a:lnTo>
                <a:lnTo>
                  <a:pt x="16593" y="17493"/>
                </a:lnTo>
                <a:lnTo>
                  <a:pt x="16489" y="17493"/>
                </a:lnTo>
                <a:lnTo>
                  <a:pt x="16468" y="17556"/>
                </a:lnTo>
                <a:lnTo>
                  <a:pt x="16426" y="17598"/>
                </a:lnTo>
                <a:lnTo>
                  <a:pt x="16384" y="17577"/>
                </a:lnTo>
                <a:lnTo>
                  <a:pt x="16321" y="17535"/>
                </a:lnTo>
                <a:lnTo>
                  <a:pt x="16300" y="17535"/>
                </a:lnTo>
                <a:lnTo>
                  <a:pt x="16279" y="17472"/>
                </a:lnTo>
                <a:lnTo>
                  <a:pt x="16321" y="17430"/>
                </a:lnTo>
                <a:lnTo>
                  <a:pt x="16426" y="17388"/>
                </a:lnTo>
                <a:lnTo>
                  <a:pt x="16572" y="17430"/>
                </a:lnTo>
                <a:lnTo>
                  <a:pt x="16740" y="17430"/>
                </a:lnTo>
                <a:lnTo>
                  <a:pt x="16802" y="17367"/>
                </a:lnTo>
                <a:lnTo>
                  <a:pt x="16802" y="17326"/>
                </a:lnTo>
                <a:lnTo>
                  <a:pt x="16740" y="17221"/>
                </a:lnTo>
                <a:lnTo>
                  <a:pt x="16635" y="17137"/>
                </a:lnTo>
                <a:lnTo>
                  <a:pt x="16530" y="17074"/>
                </a:lnTo>
                <a:lnTo>
                  <a:pt x="16489" y="17012"/>
                </a:lnTo>
                <a:lnTo>
                  <a:pt x="16489" y="16907"/>
                </a:lnTo>
                <a:lnTo>
                  <a:pt x="16509" y="16865"/>
                </a:lnTo>
                <a:lnTo>
                  <a:pt x="16572" y="16907"/>
                </a:lnTo>
                <a:lnTo>
                  <a:pt x="16593" y="16949"/>
                </a:lnTo>
                <a:lnTo>
                  <a:pt x="16593" y="17012"/>
                </a:lnTo>
                <a:lnTo>
                  <a:pt x="16677" y="17054"/>
                </a:lnTo>
                <a:lnTo>
                  <a:pt x="16802" y="17158"/>
                </a:lnTo>
                <a:lnTo>
                  <a:pt x="16823" y="17221"/>
                </a:lnTo>
                <a:lnTo>
                  <a:pt x="16886" y="17242"/>
                </a:lnTo>
                <a:lnTo>
                  <a:pt x="16928" y="17242"/>
                </a:lnTo>
                <a:lnTo>
                  <a:pt x="17012" y="17326"/>
                </a:lnTo>
                <a:lnTo>
                  <a:pt x="17095" y="17326"/>
                </a:lnTo>
                <a:lnTo>
                  <a:pt x="17200" y="17284"/>
                </a:lnTo>
                <a:lnTo>
                  <a:pt x="17263" y="17242"/>
                </a:lnTo>
                <a:lnTo>
                  <a:pt x="17346" y="17221"/>
                </a:lnTo>
                <a:lnTo>
                  <a:pt x="17409" y="17158"/>
                </a:lnTo>
                <a:lnTo>
                  <a:pt x="17472" y="17116"/>
                </a:lnTo>
                <a:lnTo>
                  <a:pt x="17556" y="17074"/>
                </a:lnTo>
                <a:lnTo>
                  <a:pt x="17606" y="17074"/>
                </a:lnTo>
                <a:lnTo>
                  <a:pt x="17618" y="17116"/>
                </a:lnTo>
                <a:lnTo>
                  <a:pt x="17618" y="17074"/>
                </a:lnTo>
                <a:lnTo>
                  <a:pt x="17618" y="17033"/>
                </a:lnTo>
                <a:lnTo>
                  <a:pt x="17577" y="16970"/>
                </a:lnTo>
                <a:lnTo>
                  <a:pt x="17588" y="17010"/>
                </a:lnTo>
                <a:lnTo>
                  <a:pt x="17472" y="16844"/>
                </a:lnTo>
                <a:lnTo>
                  <a:pt x="17409" y="16802"/>
                </a:lnTo>
                <a:lnTo>
                  <a:pt x="17409" y="16740"/>
                </a:lnTo>
                <a:lnTo>
                  <a:pt x="17430" y="16719"/>
                </a:lnTo>
                <a:lnTo>
                  <a:pt x="17472" y="16719"/>
                </a:lnTo>
                <a:lnTo>
                  <a:pt x="17535" y="16761"/>
                </a:lnTo>
                <a:lnTo>
                  <a:pt x="17535" y="16823"/>
                </a:lnTo>
                <a:lnTo>
                  <a:pt x="17577" y="16865"/>
                </a:lnTo>
                <a:lnTo>
                  <a:pt x="17681" y="17074"/>
                </a:lnTo>
                <a:lnTo>
                  <a:pt x="17869" y="17284"/>
                </a:lnTo>
                <a:lnTo>
                  <a:pt x="17890" y="17326"/>
                </a:lnTo>
                <a:lnTo>
                  <a:pt x="17932" y="17263"/>
                </a:lnTo>
                <a:lnTo>
                  <a:pt x="17932" y="17179"/>
                </a:lnTo>
                <a:lnTo>
                  <a:pt x="17953" y="17012"/>
                </a:lnTo>
                <a:lnTo>
                  <a:pt x="17953" y="16907"/>
                </a:lnTo>
                <a:lnTo>
                  <a:pt x="17995" y="16844"/>
                </a:lnTo>
                <a:lnTo>
                  <a:pt x="18058" y="16844"/>
                </a:lnTo>
                <a:lnTo>
                  <a:pt x="18100" y="16865"/>
                </a:lnTo>
                <a:lnTo>
                  <a:pt x="18100" y="16949"/>
                </a:lnTo>
                <a:lnTo>
                  <a:pt x="18141" y="17012"/>
                </a:lnTo>
                <a:lnTo>
                  <a:pt x="18183" y="17012"/>
                </a:lnTo>
                <a:lnTo>
                  <a:pt x="18372" y="17074"/>
                </a:lnTo>
                <a:lnTo>
                  <a:pt x="18518" y="17179"/>
                </a:lnTo>
                <a:lnTo>
                  <a:pt x="18602" y="17221"/>
                </a:lnTo>
                <a:lnTo>
                  <a:pt x="18665" y="17179"/>
                </a:lnTo>
                <a:lnTo>
                  <a:pt x="18706" y="17179"/>
                </a:lnTo>
                <a:lnTo>
                  <a:pt x="18769" y="17221"/>
                </a:lnTo>
                <a:lnTo>
                  <a:pt x="18769" y="17263"/>
                </a:lnTo>
                <a:lnTo>
                  <a:pt x="18602" y="17284"/>
                </a:lnTo>
                <a:lnTo>
                  <a:pt x="18581" y="17326"/>
                </a:lnTo>
                <a:lnTo>
                  <a:pt x="18476" y="17221"/>
                </a:lnTo>
                <a:lnTo>
                  <a:pt x="18288" y="17116"/>
                </a:lnTo>
                <a:lnTo>
                  <a:pt x="18246" y="17074"/>
                </a:lnTo>
                <a:lnTo>
                  <a:pt x="18204" y="17054"/>
                </a:lnTo>
                <a:lnTo>
                  <a:pt x="18162" y="17054"/>
                </a:lnTo>
                <a:lnTo>
                  <a:pt x="18121" y="17074"/>
                </a:lnTo>
                <a:lnTo>
                  <a:pt x="18121" y="17137"/>
                </a:lnTo>
                <a:lnTo>
                  <a:pt x="18183" y="17221"/>
                </a:lnTo>
                <a:lnTo>
                  <a:pt x="18413" y="17430"/>
                </a:lnTo>
                <a:lnTo>
                  <a:pt x="18518" y="17535"/>
                </a:lnTo>
                <a:lnTo>
                  <a:pt x="18685" y="17598"/>
                </a:lnTo>
                <a:lnTo>
                  <a:pt x="18790" y="17681"/>
                </a:lnTo>
                <a:lnTo>
                  <a:pt x="18832" y="17702"/>
                </a:lnTo>
                <a:lnTo>
                  <a:pt x="18916" y="17681"/>
                </a:lnTo>
                <a:lnTo>
                  <a:pt x="18937" y="17639"/>
                </a:lnTo>
                <a:lnTo>
                  <a:pt x="18999" y="17556"/>
                </a:lnTo>
                <a:lnTo>
                  <a:pt x="19125" y="17556"/>
                </a:lnTo>
                <a:lnTo>
                  <a:pt x="19167" y="17493"/>
                </a:lnTo>
                <a:lnTo>
                  <a:pt x="19167" y="17430"/>
                </a:lnTo>
                <a:lnTo>
                  <a:pt x="19250" y="17367"/>
                </a:lnTo>
                <a:lnTo>
                  <a:pt x="19313" y="17367"/>
                </a:lnTo>
                <a:lnTo>
                  <a:pt x="19376" y="17388"/>
                </a:lnTo>
                <a:lnTo>
                  <a:pt x="19460" y="17430"/>
                </a:lnTo>
                <a:lnTo>
                  <a:pt x="19564" y="17388"/>
                </a:lnTo>
                <a:lnTo>
                  <a:pt x="19669" y="17388"/>
                </a:lnTo>
                <a:lnTo>
                  <a:pt x="19690" y="17346"/>
                </a:lnTo>
                <a:lnTo>
                  <a:pt x="19732" y="17221"/>
                </a:lnTo>
                <a:lnTo>
                  <a:pt x="19732" y="17116"/>
                </a:lnTo>
                <a:lnTo>
                  <a:pt x="19774" y="17033"/>
                </a:lnTo>
                <a:lnTo>
                  <a:pt x="19857" y="16907"/>
                </a:lnTo>
                <a:lnTo>
                  <a:pt x="19857" y="16823"/>
                </a:lnTo>
                <a:lnTo>
                  <a:pt x="19836" y="16761"/>
                </a:lnTo>
                <a:lnTo>
                  <a:pt x="19753" y="16740"/>
                </a:lnTo>
                <a:lnTo>
                  <a:pt x="19648" y="16761"/>
                </a:lnTo>
                <a:lnTo>
                  <a:pt x="19627" y="16802"/>
                </a:lnTo>
                <a:lnTo>
                  <a:pt x="19585" y="16761"/>
                </a:lnTo>
                <a:lnTo>
                  <a:pt x="19543" y="16761"/>
                </a:lnTo>
                <a:lnTo>
                  <a:pt x="19522" y="16802"/>
                </a:lnTo>
                <a:lnTo>
                  <a:pt x="19439" y="16740"/>
                </a:lnTo>
                <a:lnTo>
                  <a:pt x="19376" y="16656"/>
                </a:lnTo>
                <a:lnTo>
                  <a:pt x="19334" y="16614"/>
                </a:lnTo>
                <a:lnTo>
                  <a:pt x="19313" y="16530"/>
                </a:lnTo>
                <a:lnTo>
                  <a:pt x="19271" y="16530"/>
                </a:lnTo>
                <a:lnTo>
                  <a:pt x="19250" y="16614"/>
                </a:lnTo>
                <a:lnTo>
                  <a:pt x="19250" y="16719"/>
                </a:lnTo>
                <a:lnTo>
                  <a:pt x="19313" y="16740"/>
                </a:lnTo>
                <a:lnTo>
                  <a:pt x="19313" y="16823"/>
                </a:lnTo>
                <a:lnTo>
                  <a:pt x="19250" y="16907"/>
                </a:lnTo>
                <a:lnTo>
                  <a:pt x="19229" y="17012"/>
                </a:lnTo>
                <a:lnTo>
                  <a:pt x="19209" y="16949"/>
                </a:lnTo>
                <a:lnTo>
                  <a:pt x="19229" y="16823"/>
                </a:lnTo>
                <a:lnTo>
                  <a:pt x="19209" y="16719"/>
                </a:lnTo>
                <a:lnTo>
                  <a:pt x="19146" y="16698"/>
                </a:lnTo>
                <a:lnTo>
                  <a:pt x="19125" y="16551"/>
                </a:lnTo>
                <a:lnTo>
                  <a:pt x="19062" y="16530"/>
                </a:lnTo>
                <a:lnTo>
                  <a:pt x="19041" y="16489"/>
                </a:lnTo>
                <a:lnTo>
                  <a:pt x="19041" y="16447"/>
                </a:lnTo>
                <a:lnTo>
                  <a:pt x="19104" y="16426"/>
                </a:lnTo>
                <a:lnTo>
                  <a:pt x="19161" y="16311"/>
                </a:lnTo>
                <a:lnTo>
                  <a:pt x="19146" y="16279"/>
                </a:lnTo>
                <a:lnTo>
                  <a:pt x="19104" y="16238"/>
                </a:lnTo>
                <a:lnTo>
                  <a:pt x="19146" y="16217"/>
                </a:lnTo>
                <a:lnTo>
                  <a:pt x="19229" y="16217"/>
                </a:lnTo>
                <a:lnTo>
                  <a:pt x="19271" y="16175"/>
                </a:lnTo>
                <a:lnTo>
                  <a:pt x="19313" y="16091"/>
                </a:lnTo>
                <a:lnTo>
                  <a:pt x="19313" y="15966"/>
                </a:lnTo>
                <a:lnTo>
                  <a:pt x="19271" y="15903"/>
                </a:lnTo>
                <a:lnTo>
                  <a:pt x="19271" y="15861"/>
                </a:lnTo>
                <a:lnTo>
                  <a:pt x="19334" y="15861"/>
                </a:lnTo>
                <a:lnTo>
                  <a:pt x="19376" y="15903"/>
                </a:lnTo>
                <a:lnTo>
                  <a:pt x="19439" y="15986"/>
                </a:lnTo>
                <a:lnTo>
                  <a:pt x="19481" y="16007"/>
                </a:lnTo>
                <a:lnTo>
                  <a:pt x="19564" y="16007"/>
                </a:lnTo>
                <a:lnTo>
                  <a:pt x="19648" y="15966"/>
                </a:lnTo>
                <a:lnTo>
                  <a:pt x="19732" y="15986"/>
                </a:lnTo>
                <a:lnTo>
                  <a:pt x="19794" y="16028"/>
                </a:lnTo>
                <a:lnTo>
                  <a:pt x="19899" y="16070"/>
                </a:lnTo>
                <a:lnTo>
                  <a:pt x="20046" y="16175"/>
                </a:lnTo>
                <a:lnTo>
                  <a:pt x="20046" y="16238"/>
                </a:lnTo>
                <a:lnTo>
                  <a:pt x="20066" y="16321"/>
                </a:lnTo>
                <a:lnTo>
                  <a:pt x="20108" y="16384"/>
                </a:lnTo>
                <a:lnTo>
                  <a:pt x="20150" y="16447"/>
                </a:lnTo>
                <a:lnTo>
                  <a:pt x="20192" y="16489"/>
                </a:lnTo>
                <a:lnTo>
                  <a:pt x="20318" y="16405"/>
                </a:lnTo>
                <a:lnTo>
                  <a:pt x="20422" y="16238"/>
                </a:lnTo>
                <a:lnTo>
                  <a:pt x="20485" y="16133"/>
                </a:lnTo>
                <a:lnTo>
                  <a:pt x="20422" y="16091"/>
                </a:lnTo>
                <a:lnTo>
                  <a:pt x="20401" y="15986"/>
                </a:lnTo>
                <a:lnTo>
                  <a:pt x="20464" y="15924"/>
                </a:lnTo>
                <a:lnTo>
                  <a:pt x="20464" y="15882"/>
                </a:lnTo>
                <a:lnTo>
                  <a:pt x="20359" y="15861"/>
                </a:lnTo>
                <a:lnTo>
                  <a:pt x="20276" y="15903"/>
                </a:lnTo>
                <a:lnTo>
                  <a:pt x="20255" y="15966"/>
                </a:lnTo>
                <a:lnTo>
                  <a:pt x="20108" y="15882"/>
                </a:lnTo>
                <a:lnTo>
                  <a:pt x="20046" y="15777"/>
                </a:lnTo>
                <a:lnTo>
                  <a:pt x="19899" y="15756"/>
                </a:lnTo>
                <a:lnTo>
                  <a:pt x="19857" y="15777"/>
                </a:lnTo>
                <a:lnTo>
                  <a:pt x="19794" y="15714"/>
                </a:lnTo>
                <a:lnTo>
                  <a:pt x="19794" y="15673"/>
                </a:lnTo>
                <a:lnTo>
                  <a:pt x="19857" y="15673"/>
                </a:lnTo>
                <a:lnTo>
                  <a:pt x="19899" y="15589"/>
                </a:lnTo>
                <a:lnTo>
                  <a:pt x="19941" y="15401"/>
                </a:lnTo>
                <a:lnTo>
                  <a:pt x="19962" y="15380"/>
                </a:lnTo>
                <a:lnTo>
                  <a:pt x="19962" y="15296"/>
                </a:lnTo>
                <a:lnTo>
                  <a:pt x="19836" y="15254"/>
                </a:lnTo>
                <a:lnTo>
                  <a:pt x="19774" y="15254"/>
                </a:lnTo>
                <a:lnTo>
                  <a:pt x="19669" y="15359"/>
                </a:lnTo>
                <a:lnTo>
                  <a:pt x="19564" y="15380"/>
                </a:lnTo>
                <a:lnTo>
                  <a:pt x="19460" y="15359"/>
                </a:lnTo>
                <a:lnTo>
                  <a:pt x="19439" y="15296"/>
                </a:lnTo>
                <a:lnTo>
                  <a:pt x="19418" y="15191"/>
                </a:lnTo>
                <a:lnTo>
                  <a:pt x="19376" y="15149"/>
                </a:lnTo>
                <a:lnTo>
                  <a:pt x="19376" y="15066"/>
                </a:lnTo>
                <a:lnTo>
                  <a:pt x="19460" y="15129"/>
                </a:lnTo>
                <a:lnTo>
                  <a:pt x="19481" y="15170"/>
                </a:lnTo>
                <a:lnTo>
                  <a:pt x="19460" y="15233"/>
                </a:lnTo>
                <a:lnTo>
                  <a:pt x="19481" y="15296"/>
                </a:lnTo>
                <a:lnTo>
                  <a:pt x="19564" y="15359"/>
                </a:lnTo>
                <a:lnTo>
                  <a:pt x="19648" y="15359"/>
                </a:lnTo>
                <a:lnTo>
                  <a:pt x="19753" y="15254"/>
                </a:lnTo>
                <a:lnTo>
                  <a:pt x="19836" y="15233"/>
                </a:lnTo>
                <a:lnTo>
                  <a:pt x="19941" y="15233"/>
                </a:lnTo>
                <a:lnTo>
                  <a:pt x="19983" y="15275"/>
                </a:lnTo>
                <a:lnTo>
                  <a:pt x="20046" y="15275"/>
                </a:lnTo>
                <a:lnTo>
                  <a:pt x="20066" y="15233"/>
                </a:lnTo>
                <a:lnTo>
                  <a:pt x="20046" y="15170"/>
                </a:lnTo>
                <a:lnTo>
                  <a:pt x="19836" y="14961"/>
                </a:lnTo>
                <a:lnTo>
                  <a:pt x="19669" y="14836"/>
                </a:lnTo>
                <a:lnTo>
                  <a:pt x="19522" y="14836"/>
                </a:lnTo>
                <a:lnTo>
                  <a:pt x="19355" y="14752"/>
                </a:lnTo>
                <a:lnTo>
                  <a:pt x="19271" y="14647"/>
                </a:lnTo>
                <a:lnTo>
                  <a:pt x="19271" y="14564"/>
                </a:lnTo>
                <a:lnTo>
                  <a:pt x="19271" y="14522"/>
                </a:lnTo>
                <a:lnTo>
                  <a:pt x="19334" y="14564"/>
                </a:lnTo>
                <a:lnTo>
                  <a:pt x="19376" y="14668"/>
                </a:lnTo>
                <a:lnTo>
                  <a:pt x="19460" y="14731"/>
                </a:lnTo>
                <a:lnTo>
                  <a:pt x="19585" y="14731"/>
                </a:lnTo>
                <a:lnTo>
                  <a:pt x="19627" y="14668"/>
                </a:lnTo>
                <a:lnTo>
                  <a:pt x="19627" y="14626"/>
                </a:lnTo>
                <a:lnTo>
                  <a:pt x="19522" y="14522"/>
                </a:lnTo>
                <a:lnTo>
                  <a:pt x="19481" y="14459"/>
                </a:lnTo>
                <a:lnTo>
                  <a:pt x="19481" y="14438"/>
                </a:lnTo>
                <a:lnTo>
                  <a:pt x="19522" y="14438"/>
                </a:lnTo>
                <a:lnTo>
                  <a:pt x="19564" y="14459"/>
                </a:lnTo>
                <a:lnTo>
                  <a:pt x="19690" y="14626"/>
                </a:lnTo>
                <a:lnTo>
                  <a:pt x="19753" y="14731"/>
                </a:lnTo>
                <a:lnTo>
                  <a:pt x="19753" y="14773"/>
                </a:lnTo>
                <a:lnTo>
                  <a:pt x="19857" y="14857"/>
                </a:lnTo>
                <a:lnTo>
                  <a:pt x="19962" y="14940"/>
                </a:lnTo>
                <a:lnTo>
                  <a:pt x="20087" y="15087"/>
                </a:lnTo>
                <a:lnTo>
                  <a:pt x="20171" y="15129"/>
                </a:lnTo>
                <a:lnTo>
                  <a:pt x="20213" y="15087"/>
                </a:lnTo>
                <a:lnTo>
                  <a:pt x="20276" y="15129"/>
                </a:lnTo>
                <a:lnTo>
                  <a:pt x="20297" y="15170"/>
                </a:lnTo>
                <a:lnTo>
                  <a:pt x="20213" y="15233"/>
                </a:lnTo>
                <a:lnTo>
                  <a:pt x="20276" y="15296"/>
                </a:lnTo>
                <a:lnTo>
                  <a:pt x="20318" y="15359"/>
                </a:lnTo>
                <a:lnTo>
                  <a:pt x="20380" y="15359"/>
                </a:lnTo>
                <a:lnTo>
                  <a:pt x="20422" y="15275"/>
                </a:lnTo>
                <a:lnTo>
                  <a:pt x="20485" y="15087"/>
                </a:lnTo>
                <a:lnTo>
                  <a:pt x="20506" y="15045"/>
                </a:lnTo>
                <a:lnTo>
                  <a:pt x="20527" y="14982"/>
                </a:lnTo>
                <a:lnTo>
                  <a:pt x="20506" y="14877"/>
                </a:lnTo>
                <a:lnTo>
                  <a:pt x="20506" y="14836"/>
                </a:lnTo>
                <a:lnTo>
                  <a:pt x="20506" y="14710"/>
                </a:lnTo>
                <a:lnTo>
                  <a:pt x="20464" y="14626"/>
                </a:lnTo>
                <a:lnTo>
                  <a:pt x="20464" y="14564"/>
                </a:lnTo>
                <a:lnTo>
                  <a:pt x="20464" y="14543"/>
                </a:lnTo>
                <a:lnTo>
                  <a:pt x="20506" y="14564"/>
                </a:lnTo>
                <a:lnTo>
                  <a:pt x="20590" y="14605"/>
                </a:lnTo>
                <a:lnTo>
                  <a:pt x="20610" y="14605"/>
                </a:lnTo>
                <a:lnTo>
                  <a:pt x="20590" y="14543"/>
                </a:lnTo>
                <a:lnTo>
                  <a:pt x="20506" y="14459"/>
                </a:lnTo>
                <a:lnTo>
                  <a:pt x="20464" y="14354"/>
                </a:lnTo>
                <a:lnTo>
                  <a:pt x="20401" y="14313"/>
                </a:lnTo>
                <a:lnTo>
                  <a:pt x="20318" y="14292"/>
                </a:lnTo>
                <a:lnTo>
                  <a:pt x="19962" y="14292"/>
                </a:lnTo>
                <a:lnTo>
                  <a:pt x="19920" y="14208"/>
                </a:lnTo>
                <a:lnTo>
                  <a:pt x="19836" y="14145"/>
                </a:lnTo>
                <a:lnTo>
                  <a:pt x="19648" y="14145"/>
                </a:lnTo>
                <a:lnTo>
                  <a:pt x="19564" y="14187"/>
                </a:lnTo>
                <a:lnTo>
                  <a:pt x="19502" y="14187"/>
                </a:lnTo>
                <a:lnTo>
                  <a:pt x="19460" y="14124"/>
                </a:lnTo>
                <a:lnTo>
                  <a:pt x="19439" y="14103"/>
                </a:lnTo>
                <a:lnTo>
                  <a:pt x="19460" y="14041"/>
                </a:lnTo>
                <a:lnTo>
                  <a:pt x="19502" y="14103"/>
                </a:lnTo>
                <a:lnTo>
                  <a:pt x="19543" y="14124"/>
                </a:lnTo>
                <a:lnTo>
                  <a:pt x="19669" y="14103"/>
                </a:lnTo>
                <a:lnTo>
                  <a:pt x="19836" y="14082"/>
                </a:lnTo>
                <a:lnTo>
                  <a:pt x="19878" y="14124"/>
                </a:lnTo>
                <a:lnTo>
                  <a:pt x="19941" y="14103"/>
                </a:lnTo>
                <a:lnTo>
                  <a:pt x="20025" y="14082"/>
                </a:lnTo>
                <a:lnTo>
                  <a:pt x="20087" y="14103"/>
                </a:lnTo>
                <a:lnTo>
                  <a:pt x="20150" y="14124"/>
                </a:lnTo>
                <a:lnTo>
                  <a:pt x="20192" y="14103"/>
                </a:lnTo>
                <a:lnTo>
                  <a:pt x="20234" y="14082"/>
                </a:lnTo>
                <a:lnTo>
                  <a:pt x="20234" y="14020"/>
                </a:lnTo>
                <a:lnTo>
                  <a:pt x="20234" y="13915"/>
                </a:lnTo>
                <a:lnTo>
                  <a:pt x="20234" y="13873"/>
                </a:lnTo>
                <a:lnTo>
                  <a:pt x="20171" y="13831"/>
                </a:lnTo>
                <a:lnTo>
                  <a:pt x="20129" y="13873"/>
                </a:lnTo>
                <a:lnTo>
                  <a:pt x="20066" y="13894"/>
                </a:lnTo>
                <a:lnTo>
                  <a:pt x="19983" y="13873"/>
                </a:lnTo>
                <a:lnTo>
                  <a:pt x="19857" y="13873"/>
                </a:lnTo>
                <a:lnTo>
                  <a:pt x="19815" y="13810"/>
                </a:lnTo>
                <a:lnTo>
                  <a:pt x="19711" y="13706"/>
                </a:lnTo>
                <a:lnTo>
                  <a:pt x="19606" y="13727"/>
                </a:lnTo>
                <a:lnTo>
                  <a:pt x="19564" y="13789"/>
                </a:lnTo>
                <a:lnTo>
                  <a:pt x="19543" y="13789"/>
                </a:lnTo>
                <a:lnTo>
                  <a:pt x="19543" y="13685"/>
                </a:lnTo>
                <a:lnTo>
                  <a:pt x="19543" y="13601"/>
                </a:lnTo>
                <a:lnTo>
                  <a:pt x="19522" y="13538"/>
                </a:lnTo>
                <a:lnTo>
                  <a:pt x="19313" y="13538"/>
                </a:lnTo>
                <a:lnTo>
                  <a:pt x="19229" y="13497"/>
                </a:lnTo>
                <a:lnTo>
                  <a:pt x="19250" y="13455"/>
                </a:lnTo>
                <a:lnTo>
                  <a:pt x="19313" y="13455"/>
                </a:lnTo>
                <a:lnTo>
                  <a:pt x="19418" y="13476"/>
                </a:lnTo>
                <a:lnTo>
                  <a:pt x="19460" y="13455"/>
                </a:lnTo>
                <a:lnTo>
                  <a:pt x="19460" y="13392"/>
                </a:lnTo>
                <a:lnTo>
                  <a:pt x="19439" y="13371"/>
                </a:lnTo>
                <a:lnTo>
                  <a:pt x="19481" y="13308"/>
                </a:lnTo>
                <a:lnTo>
                  <a:pt x="19460" y="13266"/>
                </a:lnTo>
                <a:lnTo>
                  <a:pt x="19439" y="13204"/>
                </a:lnTo>
                <a:lnTo>
                  <a:pt x="19481" y="13162"/>
                </a:lnTo>
                <a:lnTo>
                  <a:pt x="19460" y="13078"/>
                </a:lnTo>
                <a:lnTo>
                  <a:pt x="19460" y="12994"/>
                </a:lnTo>
                <a:lnTo>
                  <a:pt x="19522" y="12973"/>
                </a:lnTo>
                <a:lnTo>
                  <a:pt x="19543" y="12994"/>
                </a:lnTo>
                <a:lnTo>
                  <a:pt x="19543" y="13078"/>
                </a:lnTo>
                <a:lnTo>
                  <a:pt x="19585" y="13141"/>
                </a:lnTo>
                <a:lnTo>
                  <a:pt x="19648" y="13162"/>
                </a:lnTo>
                <a:lnTo>
                  <a:pt x="19732" y="13078"/>
                </a:lnTo>
                <a:lnTo>
                  <a:pt x="19857" y="12953"/>
                </a:lnTo>
                <a:lnTo>
                  <a:pt x="19941" y="12932"/>
                </a:lnTo>
                <a:lnTo>
                  <a:pt x="19941" y="12890"/>
                </a:lnTo>
                <a:lnTo>
                  <a:pt x="19899" y="12869"/>
                </a:lnTo>
                <a:lnTo>
                  <a:pt x="19794" y="12848"/>
                </a:lnTo>
                <a:lnTo>
                  <a:pt x="19732" y="12848"/>
                </a:lnTo>
                <a:lnTo>
                  <a:pt x="19690" y="12827"/>
                </a:lnTo>
                <a:lnTo>
                  <a:pt x="19774" y="12785"/>
                </a:lnTo>
                <a:lnTo>
                  <a:pt x="19878" y="12785"/>
                </a:lnTo>
                <a:lnTo>
                  <a:pt x="19941" y="12827"/>
                </a:lnTo>
                <a:lnTo>
                  <a:pt x="19983" y="12827"/>
                </a:lnTo>
                <a:lnTo>
                  <a:pt x="19983" y="12764"/>
                </a:lnTo>
                <a:lnTo>
                  <a:pt x="19962" y="12743"/>
                </a:lnTo>
                <a:lnTo>
                  <a:pt x="20046" y="12722"/>
                </a:lnTo>
                <a:lnTo>
                  <a:pt x="20150" y="12722"/>
                </a:lnTo>
                <a:lnTo>
                  <a:pt x="20213" y="12785"/>
                </a:lnTo>
                <a:lnTo>
                  <a:pt x="20276" y="12827"/>
                </a:lnTo>
                <a:lnTo>
                  <a:pt x="20318" y="12785"/>
                </a:lnTo>
                <a:lnTo>
                  <a:pt x="20380" y="12827"/>
                </a:lnTo>
                <a:lnTo>
                  <a:pt x="20422" y="12890"/>
                </a:lnTo>
                <a:lnTo>
                  <a:pt x="20401" y="12973"/>
                </a:lnTo>
                <a:lnTo>
                  <a:pt x="20422" y="13036"/>
                </a:lnTo>
                <a:lnTo>
                  <a:pt x="20506" y="13057"/>
                </a:lnTo>
                <a:lnTo>
                  <a:pt x="20527" y="13036"/>
                </a:lnTo>
                <a:lnTo>
                  <a:pt x="20590" y="13057"/>
                </a:lnTo>
                <a:lnTo>
                  <a:pt x="20631" y="13141"/>
                </a:lnTo>
                <a:lnTo>
                  <a:pt x="20778" y="13183"/>
                </a:lnTo>
                <a:lnTo>
                  <a:pt x="20820" y="13266"/>
                </a:lnTo>
                <a:lnTo>
                  <a:pt x="20841" y="13287"/>
                </a:lnTo>
                <a:lnTo>
                  <a:pt x="20882" y="13245"/>
                </a:lnTo>
                <a:lnTo>
                  <a:pt x="20903" y="13141"/>
                </a:lnTo>
                <a:lnTo>
                  <a:pt x="20945" y="13057"/>
                </a:lnTo>
                <a:lnTo>
                  <a:pt x="21008" y="12890"/>
                </a:lnTo>
                <a:lnTo>
                  <a:pt x="21008" y="12848"/>
                </a:lnTo>
                <a:lnTo>
                  <a:pt x="21029" y="12722"/>
                </a:lnTo>
                <a:lnTo>
                  <a:pt x="21050" y="12555"/>
                </a:lnTo>
                <a:lnTo>
                  <a:pt x="21092" y="12513"/>
                </a:lnTo>
                <a:lnTo>
                  <a:pt x="21092" y="12429"/>
                </a:lnTo>
                <a:lnTo>
                  <a:pt x="21050" y="12346"/>
                </a:lnTo>
                <a:lnTo>
                  <a:pt x="20987" y="12304"/>
                </a:lnTo>
                <a:lnTo>
                  <a:pt x="20924" y="12241"/>
                </a:lnTo>
                <a:lnTo>
                  <a:pt x="20882" y="12241"/>
                </a:lnTo>
                <a:lnTo>
                  <a:pt x="20841" y="12199"/>
                </a:lnTo>
                <a:lnTo>
                  <a:pt x="20841" y="12136"/>
                </a:lnTo>
                <a:lnTo>
                  <a:pt x="20757" y="12136"/>
                </a:lnTo>
                <a:lnTo>
                  <a:pt x="20694" y="12220"/>
                </a:lnTo>
                <a:lnTo>
                  <a:pt x="20590" y="12325"/>
                </a:lnTo>
                <a:lnTo>
                  <a:pt x="20506" y="12346"/>
                </a:lnTo>
                <a:lnTo>
                  <a:pt x="20464" y="12304"/>
                </a:lnTo>
                <a:lnTo>
                  <a:pt x="20485" y="12241"/>
                </a:lnTo>
                <a:lnTo>
                  <a:pt x="20485" y="12157"/>
                </a:lnTo>
                <a:lnTo>
                  <a:pt x="20485" y="12136"/>
                </a:lnTo>
                <a:lnTo>
                  <a:pt x="20380" y="12116"/>
                </a:lnTo>
                <a:lnTo>
                  <a:pt x="20297" y="12116"/>
                </a:lnTo>
                <a:lnTo>
                  <a:pt x="20276" y="12053"/>
                </a:lnTo>
                <a:lnTo>
                  <a:pt x="20338" y="12032"/>
                </a:lnTo>
                <a:lnTo>
                  <a:pt x="20338" y="12011"/>
                </a:lnTo>
                <a:lnTo>
                  <a:pt x="20255" y="11948"/>
                </a:lnTo>
                <a:lnTo>
                  <a:pt x="20213" y="11906"/>
                </a:lnTo>
                <a:lnTo>
                  <a:pt x="20255" y="11885"/>
                </a:lnTo>
                <a:lnTo>
                  <a:pt x="20276" y="11906"/>
                </a:lnTo>
                <a:lnTo>
                  <a:pt x="20359" y="11927"/>
                </a:lnTo>
                <a:lnTo>
                  <a:pt x="20359" y="11885"/>
                </a:lnTo>
                <a:lnTo>
                  <a:pt x="20297" y="11802"/>
                </a:lnTo>
                <a:lnTo>
                  <a:pt x="20276" y="11718"/>
                </a:lnTo>
                <a:lnTo>
                  <a:pt x="20297" y="11676"/>
                </a:lnTo>
                <a:lnTo>
                  <a:pt x="20359" y="11634"/>
                </a:lnTo>
                <a:lnTo>
                  <a:pt x="20380" y="11676"/>
                </a:lnTo>
                <a:lnTo>
                  <a:pt x="20443" y="11697"/>
                </a:lnTo>
                <a:lnTo>
                  <a:pt x="20464" y="11739"/>
                </a:lnTo>
                <a:lnTo>
                  <a:pt x="20590" y="11885"/>
                </a:lnTo>
                <a:lnTo>
                  <a:pt x="20673" y="11927"/>
                </a:lnTo>
                <a:lnTo>
                  <a:pt x="20757" y="11906"/>
                </a:lnTo>
                <a:lnTo>
                  <a:pt x="20799" y="11844"/>
                </a:lnTo>
                <a:lnTo>
                  <a:pt x="20757" y="11718"/>
                </a:lnTo>
                <a:lnTo>
                  <a:pt x="20652" y="11613"/>
                </a:lnTo>
                <a:lnTo>
                  <a:pt x="20569" y="11572"/>
                </a:lnTo>
                <a:lnTo>
                  <a:pt x="20464" y="11530"/>
                </a:lnTo>
                <a:lnTo>
                  <a:pt x="20443" y="11404"/>
                </a:lnTo>
                <a:lnTo>
                  <a:pt x="20380" y="11320"/>
                </a:lnTo>
                <a:lnTo>
                  <a:pt x="20338" y="11258"/>
                </a:lnTo>
                <a:lnTo>
                  <a:pt x="20255" y="11216"/>
                </a:lnTo>
                <a:lnTo>
                  <a:pt x="20171" y="11174"/>
                </a:lnTo>
                <a:lnTo>
                  <a:pt x="20171" y="11111"/>
                </a:lnTo>
                <a:lnTo>
                  <a:pt x="20234" y="11069"/>
                </a:lnTo>
                <a:lnTo>
                  <a:pt x="20234" y="11007"/>
                </a:lnTo>
                <a:lnTo>
                  <a:pt x="20192" y="10986"/>
                </a:lnTo>
                <a:lnTo>
                  <a:pt x="20192" y="10944"/>
                </a:lnTo>
                <a:lnTo>
                  <a:pt x="20255" y="10881"/>
                </a:lnTo>
                <a:lnTo>
                  <a:pt x="20297" y="10881"/>
                </a:lnTo>
                <a:lnTo>
                  <a:pt x="20359" y="10860"/>
                </a:lnTo>
                <a:lnTo>
                  <a:pt x="20443" y="10881"/>
                </a:lnTo>
                <a:lnTo>
                  <a:pt x="20485" y="10944"/>
                </a:lnTo>
                <a:lnTo>
                  <a:pt x="20401" y="10986"/>
                </a:lnTo>
                <a:lnTo>
                  <a:pt x="20464" y="10986"/>
                </a:lnTo>
                <a:lnTo>
                  <a:pt x="20548" y="11048"/>
                </a:lnTo>
                <a:lnTo>
                  <a:pt x="20548" y="11090"/>
                </a:lnTo>
                <a:lnTo>
                  <a:pt x="20569" y="11174"/>
                </a:lnTo>
                <a:lnTo>
                  <a:pt x="20652" y="11195"/>
                </a:lnTo>
                <a:lnTo>
                  <a:pt x="20757" y="11111"/>
                </a:lnTo>
                <a:lnTo>
                  <a:pt x="20799" y="10986"/>
                </a:lnTo>
                <a:lnTo>
                  <a:pt x="20820" y="10860"/>
                </a:lnTo>
                <a:lnTo>
                  <a:pt x="20882" y="10776"/>
                </a:lnTo>
                <a:lnTo>
                  <a:pt x="20903" y="10735"/>
                </a:lnTo>
                <a:lnTo>
                  <a:pt x="20882" y="10588"/>
                </a:lnTo>
                <a:lnTo>
                  <a:pt x="20966" y="10525"/>
                </a:lnTo>
                <a:lnTo>
                  <a:pt x="21029" y="10463"/>
                </a:lnTo>
                <a:lnTo>
                  <a:pt x="21071" y="10316"/>
                </a:lnTo>
                <a:lnTo>
                  <a:pt x="21029" y="10212"/>
                </a:lnTo>
                <a:lnTo>
                  <a:pt x="20987" y="10128"/>
                </a:lnTo>
                <a:lnTo>
                  <a:pt x="21029" y="9919"/>
                </a:lnTo>
                <a:lnTo>
                  <a:pt x="21092" y="9751"/>
                </a:lnTo>
                <a:lnTo>
                  <a:pt x="21092" y="9605"/>
                </a:lnTo>
                <a:lnTo>
                  <a:pt x="21175" y="9521"/>
                </a:lnTo>
                <a:lnTo>
                  <a:pt x="21175" y="9437"/>
                </a:lnTo>
                <a:lnTo>
                  <a:pt x="21196" y="9312"/>
                </a:lnTo>
                <a:lnTo>
                  <a:pt x="21196" y="9165"/>
                </a:lnTo>
                <a:lnTo>
                  <a:pt x="21280" y="9082"/>
                </a:lnTo>
                <a:lnTo>
                  <a:pt x="21343" y="8956"/>
                </a:lnTo>
                <a:lnTo>
                  <a:pt x="21531" y="8684"/>
                </a:lnTo>
                <a:lnTo>
                  <a:pt x="21615" y="8538"/>
                </a:lnTo>
                <a:lnTo>
                  <a:pt x="21761" y="8391"/>
                </a:lnTo>
                <a:lnTo>
                  <a:pt x="21824" y="8287"/>
                </a:lnTo>
                <a:lnTo>
                  <a:pt x="21908" y="8224"/>
                </a:lnTo>
                <a:lnTo>
                  <a:pt x="21950" y="8077"/>
                </a:lnTo>
                <a:lnTo>
                  <a:pt x="22075" y="7973"/>
                </a:lnTo>
                <a:lnTo>
                  <a:pt x="22117" y="7952"/>
                </a:lnTo>
                <a:lnTo>
                  <a:pt x="22075" y="7910"/>
                </a:lnTo>
                <a:lnTo>
                  <a:pt x="22012" y="7847"/>
                </a:lnTo>
                <a:lnTo>
                  <a:pt x="21908" y="7826"/>
                </a:lnTo>
                <a:lnTo>
                  <a:pt x="21845" y="7763"/>
                </a:lnTo>
                <a:lnTo>
                  <a:pt x="21803" y="7722"/>
                </a:lnTo>
                <a:lnTo>
                  <a:pt x="21719" y="7743"/>
                </a:lnTo>
                <a:lnTo>
                  <a:pt x="21552" y="7805"/>
                </a:lnTo>
                <a:lnTo>
                  <a:pt x="21406" y="7847"/>
                </a:lnTo>
                <a:lnTo>
                  <a:pt x="21280" y="7910"/>
                </a:lnTo>
                <a:lnTo>
                  <a:pt x="21196" y="8015"/>
                </a:lnTo>
                <a:lnTo>
                  <a:pt x="21092" y="8056"/>
                </a:lnTo>
                <a:lnTo>
                  <a:pt x="21071" y="8119"/>
                </a:lnTo>
                <a:lnTo>
                  <a:pt x="21008" y="8140"/>
                </a:lnTo>
                <a:lnTo>
                  <a:pt x="20903" y="8077"/>
                </a:lnTo>
                <a:lnTo>
                  <a:pt x="20862" y="8035"/>
                </a:lnTo>
                <a:lnTo>
                  <a:pt x="20862" y="7973"/>
                </a:lnTo>
                <a:lnTo>
                  <a:pt x="20924" y="7973"/>
                </a:lnTo>
                <a:lnTo>
                  <a:pt x="20987" y="7952"/>
                </a:lnTo>
                <a:lnTo>
                  <a:pt x="20987" y="7847"/>
                </a:lnTo>
                <a:lnTo>
                  <a:pt x="20966" y="7805"/>
                </a:lnTo>
                <a:lnTo>
                  <a:pt x="20882" y="7805"/>
                </a:lnTo>
                <a:lnTo>
                  <a:pt x="20820" y="7763"/>
                </a:lnTo>
                <a:lnTo>
                  <a:pt x="20903" y="7743"/>
                </a:lnTo>
                <a:lnTo>
                  <a:pt x="20966" y="7701"/>
                </a:lnTo>
                <a:lnTo>
                  <a:pt x="21071" y="7617"/>
                </a:lnTo>
                <a:lnTo>
                  <a:pt x="21134" y="7491"/>
                </a:lnTo>
                <a:lnTo>
                  <a:pt x="21238" y="7408"/>
                </a:lnTo>
                <a:lnTo>
                  <a:pt x="21322" y="7408"/>
                </a:lnTo>
                <a:lnTo>
                  <a:pt x="21447" y="7429"/>
                </a:lnTo>
                <a:lnTo>
                  <a:pt x="21698" y="7617"/>
                </a:lnTo>
                <a:lnTo>
                  <a:pt x="21761" y="7659"/>
                </a:lnTo>
                <a:lnTo>
                  <a:pt x="21970" y="7659"/>
                </a:lnTo>
                <a:lnTo>
                  <a:pt x="22075" y="7638"/>
                </a:lnTo>
                <a:lnTo>
                  <a:pt x="22180" y="7659"/>
                </a:lnTo>
                <a:lnTo>
                  <a:pt x="22389" y="7617"/>
                </a:lnTo>
                <a:lnTo>
                  <a:pt x="22494" y="7554"/>
                </a:lnTo>
                <a:lnTo>
                  <a:pt x="22494" y="7491"/>
                </a:lnTo>
                <a:lnTo>
                  <a:pt x="22473" y="7429"/>
                </a:lnTo>
                <a:lnTo>
                  <a:pt x="22515" y="7429"/>
                </a:lnTo>
                <a:lnTo>
                  <a:pt x="22598" y="7408"/>
                </a:lnTo>
                <a:lnTo>
                  <a:pt x="22682" y="7324"/>
                </a:lnTo>
                <a:lnTo>
                  <a:pt x="22682" y="7240"/>
                </a:lnTo>
                <a:lnTo>
                  <a:pt x="22640" y="7178"/>
                </a:lnTo>
                <a:lnTo>
                  <a:pt x="22535" y="7136"/>
                </a:lnTo>
                <a:lnTo>
                  <a:pt x="22473" y="7094"/>
                </a:lnTo>
                <a:lnTo>
                  <a:pt x="22431" y="7073"/>
                </a:lnTo>
                <a:lnTo>
                  <a:pt x="22347" y="7073"/>
                </a:lnTo>
                <a:lnTo>
                  <a:pt x="22263" y="7136"/>
                </a:lnTo>
                <a:lnTo>
                  <a:pt x="22222" y="7136"/>
                </a:lnTo>
                <a:lnTo>
                  <a:pt x="22138" y="7073"/>
                </a:lnTo>
                <a:lnTo>
                  <a:pt x="21908" y="7073"/>
                </a:lnTo>
                <a:lnTo>
                  <a:pt x="21761" y="7031"/>
                </a:lnTo>
                <a:lnTo>
                  <a:pt x="21657" y="6989"/>
                </a:lnTo>
                <a:lnTo>
                  <a:pt x="21594" y="6989"/>
                </a:lnTo>
                <a:lnTo>
                  <a:pt x="21510" y="7010"/>
                </a:lnTo>
                <a:lnTo>
                  <a:pt x="21196" y="7010"/>
                </a:lnTo>
                <a:lnTo>
                  <a:pt x="21092" y="6968"/>
                </a:lnTo>
                <a:lnTo>
                  <a:pt x="21196" y="6968"/>
                </a:lnTo>
                <a:lnTo>
                  <a:pt x="21301" y="6989"/>
                </a:lnTo>
                <a:lnTo>
                  <a:pt x="21406" y="6927"/>
                </a:lnTo>
                <a:lnTo>
                  <a:pt x="21531" y="6906"/>
                </a:lnTo>
                <a:lnTo>
                  <a:pt x="21636" y="6927"/>
                </a:lnTo>
                <a:lnTo>
                  <a:pt x="21740" y="6968"/>
                </a:lnTo>
                <a:lnTo>
                  <a:pt x="21782" y="6927"/>
                </a:lnTo>
                <a:lnTo>
                  <a:pt x="21845" y="6885"/>
                </a:lnTo>
                <a:lnTo>
                  <a:pt x="21950" y="6885"/>
                </a:lnTo>
                <a:lnTo>
                  <a:pt x="21991" y="6822"/>
                </a:lnTo>
                <a:lnTo>
                  <a:pt x="22054" y="6801"/>
                </a:lnTo>
                <a:lnTo>
                  <a:pt x="22138" y="6822"/>
                </a:lnTo>
                <a:lnTo>
                  <a:pt x="22180" y="6822"/>
                </a:lnTo>
                <a:lnTo>
                  <a:pt x="22201" y="6780"/>
                </a:lnTo>
                <a:lnTo>
                  <a:pt x="22242" y="6759"/>
                </a:lnTo>
                <a:lnTo>
                  <a:pt x="22284" y="6759"/>
                </a:lnTo>
                <a:lnTo>
                  <a:pt x="22305" y="6780"/>
                </a:lnTo>
                <a:lnTo>
                  <a:pt x="22368" y="6801"/>
                </a:lnTo>
                <a:lnTo>
                  <a:pt x="22410" y="6822"/>
                </a:lnTo>
                <a:lnTo>
                  <a:pt x="22515" y="6822"/>
                </a:lnTo>
                <a:lnTo>
                  <a:pt x="22619" y="6864"/>
                </a:lnTo>
                <a:lnTo>
                  <a:pt x="22703" y="6906"/>
                </a:lnTo>
                <a:lnTo>
                  <a:pt x="22891" y="6906"/>
                </a:lnTo>
                <a:lnTo>
                  <a:pt x="22996" y="6822"/>
                </a:lnTo>
                <a:lnTo>
                  <a:pt x="23184" y="6759"/>
                </a:lnTo>
                <a:lnTo>
                  <a:pt x="23331" y="6759"/>
                </a:lnTo>
                <a:lnTo>
                  <a:pt x="23351" y="6675"/>
                </a:lnTo>
                <a:lnTo>
                  <a:pt x="23351" y="6592"/>
                </a:lnTo>
                <a:lnTo>
                  <a:pt x="23310" y="6571"/>
                </a:lnTo>
                <a:lnTo>
                  <a:pt x="23247" y="6487"/>
                </a:lnTo>
                <a:lnTo>
                  <a:pt x="23247" y="6445"/>
                </a:lnTo>
                <a:lnTo>
                  <a:pt x="23226" y="6403"/>
                </a:lnTo>
                <a:lnTo>
                  <a:pt x="23226" y="6362"/>
                </a:lnTo>
                <a:lnTo>
                  <a:pt x="23289" y="6257"/>
                </a:lnTo>
                <a:lnTo>
                  <a:pt x="23351" y="6194"/>
                </a:lnTo>
                <a:lnTo>
                  <a:pt x="23414" y="6194"/>
                </a:lnTo>
                <a:lnTo>
                  <a:pt x="23561" y="6299"/>
                </a:lnTo>
                <a:lnTo>
                  <a:pt x="23644" y="6341"/>
                </a:lnTo>
                <a:lnTo>
                  <a:pt x="23707" y="6299"/>
                </a:lnTo>
                <a:lnTo>
                  <a:pt x="23749" y="6236"/>
                </a:lnTo>
                <a:lnTo>
                  <a:pt x="23854" y="6069"/>
                </a:lnTo>
                <a:lnTo>
                  <a:pt x="23958" y="5985"/>
                </a:lnTo>
                <a:lnTo>
                  <a:pt x="24042" y="5964"/>
                </a:lnTo>
                <a:lnTo>
                  <a:pt x="24063" y="5922"/>
                </a:lnTo>
                <a:lnTo>
                  <a:pt x="24167" y="5838"/>
                </a:lnTo>
                <a:lnTo>
                  <a:pt x="24272" y="5776"/>
                </a:lnTo>
                <a:lnTo>
                  <a:pt x="24335" y="5713"/>
                </a:lnTo>
                <a:lnTo>
                  <a:pt x="24335" y="5566"/>
                </a:lnTo>
                <a:lnTo>
                  <a:pt x="24272" y="5420"/>
                </a:lnTo>
                <a:lnTo>
                  <a:pt x="24188" y="5336"/>
                </a:lnTo>
                <a:lnTo>
                  <a:pt x="24167" y="5253"/>
                </a:lnTo>
                <a:lnTo>
                  <a:pt x="24021" y="5127"/>
                </a:lnTo>
                <a:lnTo>
                  <a:pt x="24021" y="5085"/>
                </a:lnTo>
                <a:lnTo>
                  <a:pt x="23958" y="5002"/>
                </a:lnTo>
                <a:lnTo>
                  <a:pt x="23854" y="4939"/>
                </a:lnTo>
                <a:lnTo>
                  <a:pt x="23812" y="4939"/>
                </a:lnTo>
                <a:lnTo>
                  <a:pt x="23728" y="4876"/>
                </a:lnTo>
                <a:lnTo>
                  <a:pt x="23623" y="4813"/>
                </a:lnTo>
                <a:lnTo>
                  <a:pt x="23498" y="4813"/>
                </a:lnTo>
                <a:lnTo>
                  <a:pt x="23331" y="4771"/>
                </a:lnTo>
                <a:lnTo>
                  <a:pt x="23184" y="4688"/>
                </a:lnTo>
                <a:lnTo>
                  <a:pt x="23038" y="4667"/>
                </a:lnTo>
                <a:lnTo>
                  <a:pt x="22975" y="4688"/>
                </a:lnTo>
                <a:lnTo>
                  <a:pt x="22828" y="4688"/>
                </a:lnTo>
                <a:lnTo>
                  <a:pt x="22682" y="4730"/>
                </a:lnTo>
                <a:lnTo>
                  <a:pt x="22619" y="4792"/>
                </a:lnTo>
                <a:lnTo>
                  <a:pt x="22515" y="4834"/>
                </a:lnTo>
                <a:lnTo>
                  <a:pt x="22410" y="4792"/>
                </a:lnTo>
                <a:lnTo>
                  <a:pt x="22389" y="4730"/>
                </a:lnTo>
                <a:lnTo>
                  <a:pt x="22347" y="4771"/>
                </a:lnTo>
                <a:lnTo>
                  <a:pt x="22305" y="4834"/>
                </a:lnTo>
                <a:lnTo>
                  <a:pt x="22347" y="4918"/>
                </a:lnTo>
                <a:lnTo>
                  <a:pt x="22347" y="5022"/>
                </a:lnTo>
                <a:lnTo>
                  <a:pt x="22284" y="5106"/>
                </a:lnTo>
                <a:lnTo>
                  <a:pt x="22242" y="5106"/>
                </a:lnTo>
                <a:lnTo>
                  <a:pt x="22242" y="5148"/>
                </a:lnTo>
                <a:lnTo>
                  <a:pt x="22263" y="5211"/>
                </a:lnTo>
                <a:lnTo>
                  <a:pt x="22242" y="5294"/>
                </a:lnTo>
                <a:lnTo>
                  <a:pt x="22138" y="5336"/>
                </a:lnTo>
                <a:lnTo>
                  <a:pt x="22033" y="5336"/>
                </a:lnTo>
                <a:lnTo>
                  <a:pt x="21970" y="5253"/>
                </a:lnTo>
                <a:lnTo>
                  <a:pt x="21970" y="5190"/>
                </a:lnTo>
                <a:lnTo>
                  <a:pt x="21929" y="5148"/>
                </a:lnTo>
                <a:lnTo>
                  <a:pt x="21866" y="5211"/>
                </a:lnTo>
                <a:lnTo>
                  <a:pt x="21866" y="5315"/>
                </a:lnTo>
                <a:lnTo>
                  <a:pt x="21887" y="5336"/>
                </a:lnTo>
                <a:lnTo>
                  <a:pt x="21845" y="5420"/>
                </a:lnTo>
                <a:lnTo>
                  <a:pt x="21824" y="5525"/>
                </a:lnTo>
                <a:lnTo>
                  <a:pt x="21782" y="5566"/>
                </a:lnTo>
                <a:lnTo>
                  <a:pt x="21782" y="5504"/>
                </a:lnTo>
                <a:lnTo>
                  <a:pt x="21824" y="5441"/>
                </a:lnTo>
                <a:lnTo>
                  <a:pt x="21782" y="5315"/>
                </a:lnTo>
                <a:lnTo>
                  <a:pt x="21740" y="5232"/>
                </a:lnTo>
                <a:lnTo>
                  <a:pt x="21761" y="5148"/>
                </a:lnTo>
                <a:lnTo>
                  <a:pt x="21761" y="5064"/>
                </a:lnTo>
                <a:lnTo>
                  <a:pt x="21719" y="5002"/>
                </a:lnTo>
                <a:lnTo>
                  <a:pt x="21719" y="4918"/>
                </a:lnTo>
                <a:lnTo>
                  <a:pt x="21657" y="4939"/>
                </a:lnTo>
                <a:lnTo>
                  <a:pt x="21636" y="5002"/>
                </a:lnTo>
                <a:lnTo>
                  <a:pt x="21552" y="5064"/>
                </a:lnTo>
                <a:lnTo>
                  <a:pt x="21552" y="5148"/>
                </a:lnTo>
                <a:lnTo>
                  <a:pt x="21531" y="5253"/>
                </a:lnTo>
                <a:lnTo>
                  <a:pt x="21364" y="5420"/>
                </a:lnTo>
                <a:lnTo>
                  <a:pt x="21301" y="5483"/>
                </a:lnTo>
                <a:lnTo>
                  <a:pt x="21217" y="5483"/>
                </a:lnTo>
                <a:lnTo>
                  <a:pt x="21154" y="5546"/>
                </a:lnTo>
                <a:lnTo>
                  <a:pt x="21050" y="5629"/>
                </a:lnTo>
                <a:lnTo>
                  <a:pt x="20945" y="5629"/>
                </a:lnTo>
                <a:lnTo>
                  <a:pt x="20841" y="5734"/>
                </a:lnTo>
                <a:lnTo>
                  <a:pt x="20694" y="5818"/>
                </a:lnTo>
                <a:lnTo>
                  <a:pt x="20422" y="5818"/>
                </a:lnTo>
                <a:lnTo>
                  <a:pt x="20422" y="5859"/>
                </a:lnTo>
                <a:lnTo>
                  <a:pt x="20359" y="5901"/>
                </a:lnTo>
                <a:lnTo>
                  <a:pt x="20255" y="5901"/>
                </a:lnTo>
                <a:lnTo>
                  <a:pt x="20171" y="5880"/>
                </a:lnTo>
                <a:lnTo>
                  <a:pt x="20087" y="5943"/>
                </a:lnTo>
                <a:lnTo>
                  <a:pt x="19711" y="6131"/>
                </a:lnTo>
                <a:lnTo>
                  <a:pt x="19522" y="6278"/>
                </a:lnTo>
                <a:lnTo>
                  <a:pt x="19502" y="6382"/>
                </a:lnTo>
                <a:lnTo>
                  <a:pt x="19439" y="6403"/>
                </a:lnTo>
                <a:lnTo>
                  <a:pt x="19229" y="6571"/>
                </a:lnTo>
                <a:lnTo>
                  <a:pt x="19125" y="6675"/>
                </a:lnTo>
                <a:lnTo>
                  <a:pt x="19104" y="6613"/>
                </a:lnTo>
                <a:lnTo>
                  <a:pt x="19083" y="6613"/>
                </a:lnTo>
                <a:lnTo>
                  <a:pt x="18978" y="6696"/>
                </a:lnTo>
                <a:lnTo>
                  <a:pt x="18895" y="6822"/>
                </a:lnTo>
                <a:lnTo>
                  <a:pt x="18790" y="6968"/>
                </a:lnTo>
                <a:lnTo>
                  <a:pt x="18769" y="7031"/>
                </a:lnTo>
                <a:lnTo>
                  <a:pt x="18727" y="7094"/>
                </a:lnTo>
                <a:lnTo>
                  <a:pt x="18706" y="7031"/>
                </a:lnTo>
                <a:lnTo>
                  <a:pt x="18748" y="6906"/>
                </a:lnTo>
                <a:lnTo>
                  <a:pt x="18748" y="6801"/>
                </a:lnTo>
                <a:lnTo>
                  <a:pt x="18748" y="6696"/>
                </a:lnTo>
                <a:lnTo>
                  <a:pt x="18853" y="6696"/>
                </a:lnTo>
                <a:lnTo>
                  <a:pt x="18895" y="6654"/>
                </a:lnTo>
                <a:lnTo>
                  <a:pt x="19020" y="6550"/>
                </a:lnTo>
                <a:lnTo>
                  <a:pt x="19104" y="6508"/>
                </a:lnTo>
                <a:lnTo>
                  <a:pt x="19209" y="6403"/>
                </a:lnTo>
                <a:lnTo>
                  <a:pt x="19355" y="6278"/>
                </a:lnTo>
                <a:lnTo>
                  <a:pt x="19418" y="6194"/>
                </a:lnTo>
                <a:lnTo>
                  <a:pt x="19522" y="6152"/>
                </a:lnTo>
                <a:lnTo>
                  <a:pt x="19627" y="5985"/>
                </a:lnTo>
                <a:lnTo>
                  <a:pt x="19669" y="5922"/>
                </a:lnTo>
                <a:lnTo>
                  <a:pt x="19648" y="5838"/>
                </a:lnTo>
                <a:lnTo>
                  <a:pt x="19669" y="5776"/>
                </a:lnTo>
                <a:lnTo>
                  <a:pt x="19690" y="5818"/>
                </a:lnTo>
                <a:lnTo>
                  <a:pt x="19753" y="5838"/>
                </a:lnTo>
                <a:lnTo>
                  <a:pt x="19836" y="5755"/>
                </a:lnTo>
                <a:lnTo>
                  <a:pt x="19941" y="5713"/>
                </a:lnTo>
                <a:lnTo>
                  <a:pt x="19941" y="5629"/>
                </a:lnTo>
                <a:lnTo>
                  <a:pt x="20004" y="5504"/>
                </a:lnTo>
                <a:lnTo>
                  <a:pt x="20066" y="5462"/>
                </a:lnTo>
                <a:lnTo>
                  <a:pt x="20150" y="5504"/>
                </a:lnTo>
                <a:lnTo>
                  <a:pt x="20213" y="5420"/>
                </a:lnTo>
                <a:lnTo>
                  <a:pt x="20297" y="5399"/>
                </a:lnTo>
                <a:lnTo>
                  <a:pt x="20318" y="5420"/>
                </a:lnTo>
                <a:lnTo>
                  <a:pt x="20401" y="5420"/>
                </a:lnTo>
                <a:lnTo>
                  <a:pt x="20715" y="5127"/>
                </a:lnTo>
                <a:lnTo>
                  <a:pt x="20778" y="5022"/>
                </a:lnTo>
                <a:lnTo>
                  <a:pt x="20799" y="4897"/>
                </a:lnTo>
                <a:lnTo>
                  <a:pt x="20882" y="4709"/>
                </a:lnTo>
                <a:lnTo>
                  <a:pt x="20987" y="4583"/>
                </a:lnTo>
                <a:lnTo>
                  <a:pt x="20987" y="4458"/>
                </a:lnTo>
                <a:lnTo>
                  <a:pt x="20987" y="4269"/>
                </a:lnTo>
                <a:lnTo>
                  <a:pt x="20945" y="4165"/>
                </a:lnTo>
                <a:lnTo>
                  <a:pt x="20882" y="4144"/>
                </a:lnTo>
                <a:lnTo>
                  <a:pt x="20736" y="4165"/>
                </a:lnTo>
                <a:lnTo>
                  <a:pt x="20590" y="4165"/>
                </a:lnTo>
                <a:lnTo>
                  <a:pt x="20464" y="4102"/>
                </a:lnTo>
                <a:lnTo>
                  <a:pt x="20318" y="4102"/>
                </a:lnTo>
                <a:lnTo>
                  <a:pt x="20255" y="4165"/>
                </a:lnTo>
                <a:lnTo>
                  <a:pt x="20213" y="4248"/>
                </a:lnTo>
                <a:lnTo>
                  <a:pt x="20255" y="4290"/>
                </a:lnTo>
                <a:lnTo>
                  <a:pt x="20213" y="4353"/>
                </a:lnTo>
                <a:lnTo>
                  <a:pt x="20213" y="4499"/>
                </a:lnTo>
                <a:lnTo>
                  <a:pt x="20171" y="4646"/>
                </a:lnTo>
                <a:lnTo>
                  <a:pt x="20066" y="4792"/>
                </a:lnTo>
                <a:lnTo>
                  <a:pt x="20004" y="4730"/>
                </a:lnTo>
                <a:lnTo>
                  <a:pt x="19941" y="4709"/>
                </a:lnTo>
                <a:lnTo>
                  <a:pt x="19899" y="4709"/>
                </a:lnTo>
                <a:lnTo>
                  <a:pt x="19857" y="4771"/>
                </a:lnTo>
                <a:lnTo>
                  <a:pt x="19794" y="4792"/>
                </a:lnTo>
                <a:lnTo>
                  <a:pt x="19732" y="4730"/>
                </a:lnTo>
                <a:lnTo>
                  <a:pt x="19669" y="4730"/>
                </a:lnTo>
                <a:cubicBezTo>
                  <a:pt x="19669" y="4730"/>
                  <a:pt x="19481" y="4688"/>
                  <a:pt x="19481" y="4646"/>
                </a:cubicBezTo>
                <a:lnTo>
                  <a:pt x="19271" y="4646"/>
                </a:lnTo>
                <a:lnTo>
                  <a:pt x="19167" y="4709"/>
                </a:lnTo>
                <a:lnTo>
                  <a:pt x="19020" y="4730"/>
                </a:lnTo>
                <a:lnTo>
                  <a:pt x="18895" y="4792"/>
                </a:lnTo>
                <a:lnTo>
                  <a:pt x="18832" y="4750"/>
                </a:lnTo>
                <a:lnTo>
                  <a:pt x="18832" y="4709"/>
                </a:lnTo>
                <a:lnTo>
                  <a:pt x="18853" y="4625"/>
                </a:lnTo>
                <a:lnTo>
                  <a:pt x="18853" y="4541"/>
                </a:lnTo>
                <a:lnTo>
                  <a:pt x="18895" y="4478"/>
                </a:lnTo>
                <a:lnTo>
                  <a:pt x="18916" y="4478"/>
                </a:lnTo>
                <a:lnTo>
                  <a:pt x="18957" y="4499"/>
                </a:lnTo>
                <a:lnTo>
                  <a:pt x="19020" y="4499"/>
                </a:lnTo>
                <a:lnTo>
                  <a:pt x="19146" y="4437"/>
                </a:lnTo>
                <a:lnTo>
                  <a:pt x="19439" y="4416"/>
                </a:lnTo>
                <a:lnTo>
                  <a:pt x="19481" y="4395"/>
                </a:lnTo>
                <a:lnTo>
                  <a:pt x="19543" y="4290"/>
                </a:lnTo>
                <a:lnTo>
                  <a:pt x="19564" y="4206"/>
                </a:lnTo>
                <a:lnTo>
                  <a:pt x="19648" y="4165"/>
                </a:lnTo>
                <a:lnTo>
                  <a:pt x="19669" y="4102"/>
                </a:lnTo>
                <a:lnTo>
                  <a:pt x="19627" y="4060"/>
                </a:lnTo>
                <a:lnTo>
                  <a:pt x="19627" y="3997"/>
                </a:lnTo>
                <a:lnTo>
                  <a:pt x="19313" y="3997"/>
                </a:lnTo>
                <a:lnTo>
                  <a:pt x="19125" y="3955"/>
                </a:lnTo>
                <a:lnTo>
                  <a:pt x="19020" y="3893"/>
                </a:lnTo>
                <a:lnTo>
                  <a:pt x="18937" y="3872"/>
                </a:lnTo>
                <a:lnTo>
                  <a:pt x="18685" y="3893"/>
                </a:lnTo>
                <a:lnTo>
                  <a:pt x="18560" y="3872"/>
                </a:lnTo>
                <a:lnTo>
                  <a:pt x="18455" y="3830"/>
                </a:lnTo>
                <a:lnTo>
                  <a:pt x="18288" y="3830"/>
                </a:lnTo>
                <a:lnTo>
                  <a:pt x="18162" y="3851"/>
                </a:lnTo>
                <a:lnTo>
                  <a:pt x="18100" y="3830"/>
                </a:lnTo>
                <a:lnTo>
                  <a:pt x="17995" y="3788"/>
                </a:lnTo>
                <a:lnTo>
                  <a:pt x="17932" y="3788"/>
                </a:lnTo>
                <a:lnTo>
                  <a:pt x="17849" y="3893"/>
                </a:lnTo>
                <a:lnTo>
                  <a:pt x="17849" y="3976"/>
                </a:lnTo>
                <a:lnTo>
                  <a:pt x="17765" y="4039"/>
                </a:lnTo>
                <a:lnTo>
                  <a:pt x="17744" y="4039"/>
                </a:lnTo>
                <a:lnTo>
                  <a:pt x="17765" y="3955"/>
                </a:lnTo>
                <a:lnTo>
                  <a:pt x="17765" y="3934"/>
                </a:lnTo>
                <a:lnTo>
                  <a:pt x="17681" y="3934"/>
                </a:lnTo>
                <a:lnTo>
                  <a:pt x="17451" y="3997"/>
                </a:lnTo>
                <a:lnTo>
                  <a:pt x="17305" y="4060"/>
                </a:lnTo>
                <a:lnTo>
                  <a:pt x="17221" y="4144"/>
                </a:lnTo>
                <a:lnTo>
                  <a:pt x="17158" y="4186"/>
                </a:lnTo>
                <a:lnTo>
                  <a:pt x="17053" y="4186"/>
                </a:lnTo>
                <a:lnTo>
                  <a:pt x="16949" y="4206"/>
                </a:lnTo>
                <a:lnTo>
                  <a:pt x="16886" y="4269"/>
                </a:lnTo>
                <a:lnTo>
                  <a:pt x="16781" y="4290"/>
                </a:lnTo>
                <a:lnTo>
                  <a:pt x="16698" y="4374"/>
                </a:lnTo>
                <a:lnTo>
                  <a:pt x="16698" y="4458"/>
                </a:lnTo>
                <a:lnTo>
                  <a:pt x="16635" y="4520"/>
                </a:lnTo>
                <a:lnTo>
                  <a:pt x="16593" y="4520"/>
                </a:lnTo>
                <a:lnTo>
                  <a:pt x="16530" y="4458"/>
                </a:lnTo>
                <a:lnTo>
                  <a:pt x="16530" y="4374"/>
                </a:lnTo>
                <a:lnTo>
                  <a:pt x="16509" y="4290"/>
                </a:lnTo>
                <a:lnTo>
                  <a:pt x="16468" y="4248"/>
                </a:lnTo>
                <a:lnTo>
                  <a:pt x="16468" y="4165"/>
                </a:lnTo>
                <a:lnTo>
                  <a:pt x="16509" y="4081"/>
                </a:lnTo>
                <a:lnTo>
                  <a:pt x="16593" y="4081"/>
                </a:lnTo>
                <a:lnTo>
                  <a:pt x="16698" y="4039"/>
                </a:lnTo>
                <a:lnTo>
                  <a:pt x="16802" y="4039"/>
                </a:lnTo>
                <a:lnTo>
                  <a:pt x="16886" y="3997"/>
                </a:lnTo>
                <a:lnTo>
                  <a:pt x="16928" y="3955"/>
                </a:lnTo>
                <a:lnTo>
                  <a:pt x="17012" y="3934"/>
                </a:lnTo>
                <a:lnTo>
                  <a:pt x="17158" y="3893"/>
                </a:lnTo>
                <a:lnTo>
                  <a:pt x="17263" y="3851"/>
                </a:lnTo>
                <a:lnTo>
                  <a:pt x="17346" y="3788"/>
                </a:lnTo>
                <a:lnTo>
                  <a:pt x="17472" y="3788"/>
                </a:lnTo>
                <a:lnTo>
                  <a:pt x="17556" y="3746"/>
                </a:lnTo>
                <a:lnTo>
                  <a:pt x="17577" y="3662"/>
                </a:lnTo>
                <a:lnTo>
                  <a:pt x="17556" y="3621"/>
                </a:lnTo>
                <a:lnTo>
                  <a:pt x="17514" y="3558"/>
                </a:lnTo>
                <a:lnTo>
                  <a:pt x="17346" y="3558"/>
                </a:lnTo>
                <a:lnTo>
                  <a:pt x="17346" y="3516"/>
                </a:lnTo>
                <a:lnTo>
                  <a:pt x="17430" y="3516"/>
                </a:lnTo>
                <a:lnTo>
                  <a:pt x="17451" y="3537"/>
                </a:lnTo>
                <a:lnTo>
                  <a:pt x="17535" y="3537"/>
                </a:lnTo>
                <a:lnTo>
                  <a:pt x="17577" y="3558"/>
                </a:lnTo>
                <a:lnTo>
                  <a:pt x="17618" y="3662"/>
                </a:lnTo>
                <a:lnTo>
                  <a:pt x="17639" y="3662"/>
                </a:lnTo>
                <a:lnTo>
                  <a:pt x="17660" y="3641"/>
                </a:lnTo>
                <a:lnTo>
                  <a:pt x="17765" y="3579"/>
                </a:lnTo>
                <a:lnTo>
                  <a:pt x="17890" y="3621"/>
                </a:lnTo>
                <a:lnTo>
                  <a:pt x="17974" y="3579"/>
                </a:lnTo>
                <a:lnTo>
                  <a:pt x="18058" y="3537"/>
                </a:lnTo>
                <a:lnTo>
                  <a:pt x="18141" y="3516"/>
                </a:lnTo>
                <a:lnTo>
                  <a:pt x="18246" y="3537"/>
                </a:lnTo>
                <a:lnTo>
                  <a:pt x="18351" y="3537"/>
                </a:lnTo>
                <a:lnTo>
                  <a:pt x="18455" y="3516"/>
                </a:lnTo>
                <a:lnTo>
                  <a:pt x="18518" y="3537"/>
                </a:lnTo>
                <a:lnTo>
                  <a:pt x="18602" y="3579"/>
                </a:lnTo>
                <a:lnTo>
                  <a:pt x="18769" y="3579"/>
                </a:lnTo>
                <a:lnTo>
                  <a:pt x="18790" y="3621"/>
                </a:lnTo>
                <a:lnTo>
                  <a:pt x="18832" y="3621"/>
                </a:lnTo>
                <a:lnTo>
                  <a:pt x="18978" y="3725"/>
                </a:lnTo>
                <a:lnTo>
                  <a:pt x="19041" y="3746"/>
                </a:lnTo>
                <a:lnTo>
                  <a:pt x="19146" y="3725"/>
                </a:lnTo>
                <a:lnTo>
                  <a:pt x="19209" y="3662"/>
                </a:lnTo>
                <a:lnTo>
                  <a:pt x="19292" y="3662"/>
                </a:lnTo>
                <a:lnTo>
                  <a:pt x="19355" y="3683"/>
                </a:lnTo>
                <a:lnTo>
                  <a:pt x="19439" y="3683"/>
                </a:lnTo>
                <a:lnTo>
                  <a:pt x="19502" y="3725"/>
                </a:lnTo>
                <a:lnTo>
                  <a:pt x="19564" y="3725"/>
                </a:lnTo>
                <a:lnTo>
                  <a:pt x="19732" y="3662"/>
                </a:lnTo>
                <a:lnTo>
                  <a:pt x="19815" y="3621"/>
                </a:lnTo>
                <a:lnTo>
                  <a:pt x="19920" y="3621"/>
                </a:lnTo>
                <a:lnTo>
                  <a:pt x="19983" y="3662"/>
                </a:lnTo>
                <a:lnTo>
                  <a:pt x="20046" y="3662"/>
                </a:lnTo>
                <a:lnTo>
                  <a:pt x="20129" y="3621"/>
                </a:lnTo>
                <a:lnTo>
                  <a:pt x="20234" y="3641"/>
                </a:lnTo>
                <a:lnTo>
                  <a:pt x="20338" y="3641"/>
                </a:lnTo>
                <a:lnTo>
                  <a:pt x="20338" y="3579"/>
                </a:lnTo>
                <a:lnTo>
                  <a:pt x="20276" y="3558"/>
                </a:lnTo>
                <a:lnTo>
                  <a:pt x="20276" y="3516"/>
                </a:lnTo>
                <a:lnTo>
                  <a:pt x="20297" y="3474"/>
                </a:lnTo>
                <a:lnTo>
                  <a:pt x="20359" y="3537"/>
                </a:lnTo>
                <a:lnTo>
                  <a:pt x="20401" y="3579"/>
                </a:lnTo>
                <a:lnTo>
                  <a:pt x="20485" y="3579"/>
                </a:lnTo>
                <a:lnTo>
                  <a:pt x="20548" y="3558"/>
                </a:lnTo>
                <a:lnTo>
                  <a:pt x="20694" y="3558"/>
                </a:lnTo>
                <a:lnTo>
                  <a:pt x="20903" y="3474"/>
                </a:lnTo>
                <a:lnTo>
                  <a:pt x="21008" y="3432"/>
                </a:lnTo>
                <a:lnTo>
                  <a:pt x="21029" y="3369"/>
                </a:lnTo>
                <a:lnTo>
                  <a:pt x="21029" y="3328"/>
                </a:lnTo>
                <a:lnTo>
                  <a:pt x="21092" y="3307"/>
                </a:lnTo>
                <a:lnTo>
                  <a:pt x="21134" y="3328"/>
                </a:lnTo>
                <a:lnTo>
                  <a:pt x="21217" y="3307"/>
                </a:lnTo>
                <a:lnTo>
                  <a:pt x="21322" y="3223"/>
                </a:lnTo>
                <a:lnTo>
                  <a:pt x="21406" y="3202"/>
                </a:lnTo>
                <a:lnTo>
                  <a:pt x="21406" y="3118"/>
                </a:lnTo>
                <a:lnTo>
                  <a:pt x="21426" y="3056"/>
                </a:lnTo>
                <a:lnTo>
                  <a:pt x="21489" y="3035"/>
                </a:lnTo>
                <a:lnTo>
                  <a:pt x="21489" y="2930"/>
                </a:lnTo>
                <a:lnTo>
                  <a:pt x="21447" y="2888"/>
                </a:lnTo>
                <a:lnTo>
                  <a:pt x="21343" y="2805"/>
                </a:lnTo>
                <a:lnTo>
                  <a:pt x="21217" y="2742"/>
                </a:lnTo>
                <a:lnTo>
                  <a:pt x="21113" y="2637"/>
                </a:lnTo>
                <a:lnTo>
                  <a:pt x="21092" y="2574"/>
                </a:lnTo>
                <a:lnTo>
                  <a:pt x="21029" y="2512"/>
                </a:lnTo>
                <a:lnTo>
                  <a:pt x="20882" y="2491"/>
                </a:lnTo>
                <a:lnTo>
                  <a:pt x="20799" y="2407"/>
                </a:lnTo>
                <a:lnTo>
                  <a:pt x="20778" y="2323"/>
                </a:lnTo>
                <a:lnTo>
                  <a:pt x="20715" y="2302"/>
                </a:lnTo>
                <a:lnTo>
                  <a:pt x="20694" y="2323"/>
                </a:lnTo>
                <a:lnTo>
                  <a:pt x="20610" y="2365"/>
                </a:lnTo>
                <a:lnTo>
                  <a:pt x="20569" y="2323"/>
                </a:lnTo>
                <a:lnTo>
                  <a:pt x="20548" y="2261"/>
                </a:lnTo>
                <a:lnTo>
                  <a:pt x="20485" y="2198"/>
                </a:lnTo>
                <a:lnTo>
                  <a:pt x="20255" y="2198"/>
                </a:lnTo>
                <a:lnTo>
                  <a:pt x="20171" y="2219"/>
                </a:lnTo>
                <a:lnTo>
                  <a:pt x="20171" y="2302"/>
                </a:lnTo>
                <a:lnTo>
                  <a:pt x="20171" y="2365"/>
                </a:lnTo>
                <a:lnTo>
                  <a:pt x="20129" y="2302"/>
                </a:lnTo>
                <a:lnTo>
                  <a:pt x="20066" y="2302"/>
                </a:lnTo>
                <a:lnTo>
                  <a:pt x="19920" y="2386"/>
                </a:lnTo>
                <a:lnTo>
                  <a:pt x="19836" y="2407"/>
                </a:lnTo>
                <a:lnTo>
                  <a:pt x="19711" y="2365"/>
                </a:lnTo>
                <a:lnTo>
                  <a:pt x="19606" y="2365"/>
                </a:lnTo>
                <a:lnTo>
                  <a:pt x="19522" y="2323"/>
                </a:lnTo>
                <a:lnTo>
                  <a:pt x="19460" y="2261"/>
                </a:lnTo>
                <a:lnTo>
                  <a:pt x="19460" y="2177"/>
                </a:lnTo>
                <a:lnTo>
                  <a:pt x="19522" y="2177"/>
                </a:lnTo>
                <a:lnTo>
                  <a:pt x="19564" y="2219"/>
                </a:lnTo>
                <a:lnTo>
                  <a:pt x="19669" y="2261"/>
                </a:lnTo>
                <a:lnTo>
                  <a:pt x="19711" y="2219"/>
                </a:lnTo>
                <a:lnTo>
                  <a:pt x="19711" y="2177"/>
                </a:lnTo>
                <a:lnTo>
                  <a:pt x="19606" y="2093"/>
                </a:lnTo>
                <a:lnTo>
                  <a:pt x="19606" y="2009"/>
                </a:lnTo>
                <a:lnTo>
                  <a:pt x="19627" y="1989"/>
                </a:lnTo>
                <a:lnTo>
                  <a:pt x="19669" y="2072"/>
                </a:lnTo>
                <a:lnTo>
                  <a:pt x="19774" y="2114"/>
                </a:lnTo>
                <a:lnTo>
                  <a:pt x="19857" y="2156"/>
                </a:lnTo>
                <a:lnTo>
                  <a:pt x="20025" y="2093"/>
                </a:lnTo>
                <a:lnTo>
                  <a:pt x="20171" y="1968"/>
                </a:lnTo>
                <a:lnTo>
                  <a:pt x="20171" y="1884"/>
                </a:lnTo>
                <a:lnTo>
                  <a:pt x="20150" y="1842"/>
                </a:lnTo>
                <a:lnTo>
                  <a:pt x="20087" y="1800"/>
                </a:lnTo>
                <a:lnTo>
                  <a:pt x="20087" y="1758"/>
                </a:lnTo>
                <a:lnTo>
                  <a:pt x="20150" y="1696"/>
                </a:lnTo>
                <a:lnTo>
                  <a:pt x="20150" y="1675"/>
                </a:lnTo>
                <a:lnTo>
                  <a:pt x="20046" y="1591"/>
                </a:lnTo>
                <a:lnTo>
                  <a:pt x="19962" y="1486"/>
                </a:lnTo>
                <a:lnTo>
                  <a:pt x="19920" y="1465"/>
                </a:lnTo>
                <a:lnTo>
                  <a:pt x="19857" y="1486"/>
                </a:lnTo>
                <a:lnTo>
                  <a:pt x="19774" y="1570"/>
                </a:lnTo>
                <a:lnTo>
                  <a:pt x="19627" y="1654"/>
                </a:lnTo>
                <a:lnTo>
                  <a:pt x="19439" y="1654"/>
                </a:lnTo>
                <a:lnTo>
                  <a:pt x="19334" y="1737"/>
                </a:lnTo>
                <a:lnTo>
                  <a:pt x="19292" y="1737"/>
                </a:lnTo>
                <a:lnTo>
                  <a:pt x="19229" y="1675"/>
                </a:lnTo>
                <a:lnTo>
                  <a:pt x="19188" y="1654"/>
                </a:lnTo>
                <a:lnTo>
                  <a:pt x="19104" y="1675"/>
                </a:lnTo>
                <a:lnTo>
                  <a:pt x="19020" y="1696"/>
                </a:lnTo>
                <a:lnTo>
                  <a:pt x="18937" y="1675"/>
                </a:lnTo>
                <a:lnTo>
                  <a:pt x="18874" y="1633"/>
                </a:lnTo>
                <a:lnTo>
                  <a:pt x="18769" y="1591"/>
                </a:lnTo>
                <a:lnTo>
                  <a:pt x="18685" y="1549"/>
                </a:lnTo>
                <a:lnTo>
                  <a:pt x="18581" y="1528"/>
                </a:lnTo>
                <a:lnTo>
                  <a:pt x="18476" y="1445"/>
                </a:lnTo>
                <a:lnTo>
                  <a:pt x="18309" y="1424"/>
                </a:lnTo>
                <a:lnTo>
                  <a:pt x="18100" y="1445"/>
                </a:lnTo>
                <a:lnTo>
                  <a:pt x="17995" y="1465"/>
                </a:lnTo>
                <a:lnTo>
                  <a:pt x="17849" y="1528"/>
                </a:lnTo>
                <a:lnTo>
                  <a:pt x="17723" y="1549"/>
                </a:lnTo>
                <a:lnTo>
                  <a:pt x="17577" y="1570"/>
                </a:lnTo>
                <a:lnTo>
                  <a:pt x="17472" y="1549"/>
                </a:lnTo>
                <a:lnTo>
                  <a:pt x="17346" y="1570"/>
                </a:lnTo>
                <a:lnTo>
                  <a:pt x="17325" y="1591"/>
                </a:lnTo>
                <a:lnTo>
                  <a:pt x="17346" y="1737"/>
                </a:lnTo>
                <a:lnTo>
                  <a:pt x="17346" y="1800"/>
                </a:lnTo>
                <a:lnTo>
                  <a:pt x="17305" y="1800"/>
                </a:lnTo>
                <a:lnTo>
                  <a:pt x="17242" y="1779"/>
                </a:lnTo>
                <a:lnTo>
                  <a:pt x="17158" y="1654"/>
                </a:lnTo>
                <a:lnTo>
                  <a:pt x="17137" y="1570"/>
                </a:lnTo>
                <a:lnTo>
                  <a:pt x="17095" y="1549"/>
                </a:lnTo>
                <a:lnTo>
                  <a:pt x="17012" y="1570"/>
                </a:lnTo>
                <a:lnTo>
                  <a:pt x="16698" y="1570"/>
                </a:lnTo>
                <a:cubicBezTo>
                  <a:pt x="16698" y="1570"/>
                  <a:pt x="16593" y="1633"/>
                  <a:pt x="16572" y="1633"/>
                </a:cubicBezTo>
                <a:lnTo>
                  <a:pt x="16489" y="1737"/>
                </a:lnTo>
                <a:lnTo>
                  <a:pt x="16426" y="1884"/>
                </a:lnTo>
                <a:lnTo>
                  <a:pt x="16384" y="1968"/>
                </a:lnTo>
                <a:lnTo>
                  <a:pt x="16363" y="1968"/>
                </a:lnTo>
                <a:lnTo>
                  <a:pt x="16363" y="1905"/>
                </a:lnTo>
                <a:lnTo>
                  <a:pt x="16405" y="1800"/>
                </a:lnTo>
                <a:lnTo>
                  <a:pt x="16426" y="1737"/>
                </a:lnTo>
                <a:lnTo>
                  <a:pt x="16405" y="1696"/>
                </a:lnTo>
                <a:lnTo>
                  <a:pt x="16321" y="1737"/>
                </a:lnTo>
                <a:lnTo>
                  <a:pt x="16196" y="1737"/>
                </a:lnTo>
                <a:lnTo>
                  <a:pt x="16154" y="1779"/>
                </a:lnTo>
                <a:lnTo>
                  <a:pt x="16154" y="1842"/>
                </a:lnTo>
                <a:lnTo>
                  <a:pt x="16112" y="1884"/>
                </a:lnTo>
                <a:lnTo>
                  <a:pt x="16112" y="1989"/>
                </a:lnTo>
                <a:lnTo>
                  <a:pt x="16049" y="2009"/>
                </a:lnTo>
                <a:lnTo>
                  <a:pt x="16007" y="1968"/>
                </a:lnTo>
                <a:lnTo>
                  <a:pt x="16007" y="1905"/>
                </a:lnTo>
                <a:lnTo>
                  <a:pt x="16070" y="1842"/>
                </a:lnTo>
                <a:lnTo>
                  <a:pt x="16070" y="1675"/>
                </a:lnTo>
                <a:lnTo>
                  <a:pt x="16091" y="1591"/>
                </a:lnTo>
                <a:lnTo>
                  <a:pt x="16300" y="1465"/>
                </a:lnTo>
                <a:lnTo>
                  <a:pt x="16426" y="1382"/>
                </a:lnTo>
                <a:lnTo>
                  <a:pt x="16593" y="1382"/>
                </a:lnTo>
                <a:lnTo>
                  <a:pt x="16719" y="1424"/>
                </a:lnTo>
                <a:lnTo>
                  <a:pt x="16823" y="1424"/>
                </a:lnTo>
                <a:lnTo>
                  <a:pt x="16844" y="1382"/>
                </a:lnTo>
                <a:lnTo>
                  <a:pt x="17116" y="1382"/>
                </a:lnTo>
                <a:lnTo>
                  <a:pt x="17200" y="1340"/>
                </a:lnTo>
                <a:lnTo>
                  <a:pt x="17221" y="1256"/>
                </a:lnTo>
                <a:lnTo>
                  <a:pt x="17158" y="1256"/>
                </a:lnTo>
                <a:lnTo>
                  <a:pt x="17095" y="1173"/>
                </a:lnTo>
                <a:lnTo>
                  <a:pt x="17095" y="1068"/>
                </a:lnTo>
                <a:lnTo>
                  <a:pt x="17200" y="1005"/>
                </a:lnTo>
                <a:lnTo>
                  <a:pt x="17263" y="963"/>
                </a:lnTo>
                <a:lnTo>
                  <a:pt x="17346" y="963"/>
                </a:lnTo>
                <a:lnTo>
                  <a:pt x="17367" y="1026"/>
                </a:lnTo>
                <a:lnTo>
                  <a:pt x="17346" y="1068"/>
                </a:lnTo>
                <a:lnTo>
                  <a:pt x="17305" y="1068"/>
                </a:lnTo>
                <a:lnTo>
                  <a:pt x="17346" y="1152"/>
                </a:lnTo>
                <a:lnTo>
                  <a:pt x="17346" y="1256"/>
                </a:lnTo>
                <a:lnTo>
                  <a:pt x="17409" y="1340"/>
                </a:lnTo>
                <a:lnTo>
                  <a:pt x="17556" y="1340"/>
                </a:lnTo>
                <a:lnTo>
                  <a:pt x="17681" y="1277"/>
                </a:lnTo>
                <a:lnTo>
                  <a:pt x="17765" y="1277"/>
                </a:lnTo>
                <a:lnTo>
                  <a:pt x="17869" y="1319"/>
                </a:lnTo>
                <a:lnTo>
                  <a:pt x="17953" y="1277"/>
                </a:lnTo>
                <a:lnTo>
                  <a:pt x="18141" y="1214"/>
                </a:lnTo>
                <a:lnTo>
                  <a:pt x="18267" y="1214"/>
                </a:lnTo>
                <a:lnTo>
                  <a:pt x="18309" y="1256"/>
                </a:lnTo>
                <a:lnTo>
                  <a:pt x="18393" y="1256"/>
                </a:lnTo>
                <a:lnTo>
                  <a:pt x="18455" y="1214"/>
                </a:lnTo>
                <a:lnTo>
                  <a:pt x="18581" y="1214"/>
                </a:lnTo>
                <a:lnTo>
                  <a:pt x="18685" y="1256"/>
                </a:lnTo>
                <a:lnTo>
                  <a:pt x="18769" y="1256"/>
                </a:lnTo>
                <a:lnTo>
                  <a:pt x="18853" y="1277"/>
                </a:lnTo>
                <a:lnTo>
                  <a:pt x="19083" y="1382"/>
                </a:lnTo>
                <a:lnTo>
                  <a:pt x="19209" y="1382"/>
                </a:lnTo>
                <a:lnTo>
                  <a:pt x="19313" y="1361"/>
                </a:lnTo>
                <a:lnTo>
                  <a:pt x="19439" y="1361"/>
                </a:lnTo>
                <a:lnTo>
                  <a:pt x="19481" y="1277"/>
                </a:lnTo>
                <a:lnTo>
                  <a:pt x="19564" y="1235"/>
                </a:lnTo>
                <a:lnTo>
                  <a:pt x="19669" y="1256"/>
                </a:lnTo>
                <a:lnTo>
                  <a:pt x="19774" y="1256"/>
                </a:lnTo>
                <a:lnTo>
                  <a:pt x="19836" y="1173"/>
                </a:lnTo>
                <a:lnTo>
                  <a:pt x="19836" y="1131"/>
                </a:lnTo>
                <a:lnTo>
                  <a:pt x="19669" y="1026"/>
                </a:lnTo>
                <a:lnTo>
                  <a:pt x="19585" y="963"/>
                </a:lnTo>
                <a:lnTo>
                  <a:pt x="19543" y="859"/>
                </a:lnTo>
                <a:lnTo>
                  <a:pt x="19439" y="796"/>
                </a:lnTo>
                <a:lnTo>
                  <a:pt x="19250" y="733"/>
                </a:lnTo>
                <a:lnTo>
                  <a:pt x="19167" y="649"/>
                </a:lnTo>
                <a:lnTo>
                  <a:pt x="19062" y="628"/>
                </a:lnTo>
                <a:lnTo>
                  <a:pt x="18957" y="649"/>
                </a:lnTo>
                <a:lnTo>
                  <a:pt x="18916" y="608"/>
                </a:lnTo>
                <a:lnTo>
                  <a:pt x="18853" y="545"/>
                </a:lnTo>
                <a:lnTo>
                  <a:pt x="18727" y="587"/>
                </a:lnTo>
                <a:lnTo>
                  <a:pt x="18685" y="524"/>
                </a:lnTo>
                <a:lnTo>
                  <a:pt x="18455" y="503"/>
                </a:lnTo>
                <a:lnTo>
                  <a:pt x="18309" y="398"/>
                </a:lnTo>
                <a:lnTo>
                  <a:pt x="18246" y="398"/>
                </a:lnTo>
                <a:lnTo>
                  <a:pt x="18058" y="294"/>
                </a:lnTo>
                <a:lnTo>
                  <a:pt x="17995" y="294"/>
                </a:lnTo>
                <a:lnTo>
                  <a:pt x="17995" y="315"/>
                </a:lnTo>
                <a:lnTo>
                  <a:pt x="17932" y="336"/>
                </a:lnTo>
                <a:lnTo>
                  <a:pt x="17765" y="231"/>
                </a:lnTo>
                <a:lnTo>
                  <a:pt x="17744" y="168"/>
                </a:lnTo>
                <a:lnTo>
                  <a:pt x="17681" y="105"/>
                </a:lnTo>
                <a:lnTo>
                  <a:pt x="17597" y="126"/>
                </a:lnTo>
                <a:lnTo>
                  <a:pt x="17535" y="126"/>
                </a:lnTo>
                <a:lnTo>
                  <a:pt x="17472" y="84"/>
                </a:lnTo>
                <a:lnTo>
                  <a:pt x="17263" y="84"/>
                </a:lnTo>
                <a:lnTo>
                  <a:pt x="17158" y="22"/>
                </a:lnTo>
                <a:lnTo>
                  <a:pt x="17074" y="84"/>
                </a:lnTo>
                <a:lnTo>
                  <a:pt x="17033" y="84"/>
                </a:lnTo>
                <a:lnTo>
                  <a:pt x="17012" y="64"/>
                </a:lnTo>
                <a:lnTo>
                  <a:pt x="16928" y="1"/>
                </a:lnTo>
                <a:lnTo>
                  <a:pt x="16740" y="22"/>
                </a:lnTo>
                <a:lnTo>
                  <a:pt x="16614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16"/>
          <p:cNvGrpSpPr/>
          <p:nvPr/>
        </p:nvGrpSpPr>
        <p:grpSpPr>
          <a:xfrm>
            <a:off x="745920" y="-1371600"/>
            <a:ext cx="4715640" cy="4179600"/>
            <a:chOff x="745920" y="-1371600"/>
            <a:chExt cx="4715640" cy="4179600"/>
          </a:xfrm>
        </p:grpSpPr>
        <p:sp>
          <p:nvSpPr>
            <p:cNvPr id="94" name="CustomShape 17"/>
            <p:cNvSpPr/>
            <p:nvPr/>
          </p:nvSpPr>
          <p:spPr>
            <a:xfrm>
              <a:off x="992160" y="1945440"/>
              <a:ext cx="196560" cy="236520"/>
            </a:xfrm>
            <a:custGeom>
              <a:avLst/>
              <a:gdLst/>
              <a:ahLst/>
              <a:rect l="l" t="t" r="r" b="b"/>
              <a:pathLst>
                <a:path w="2093" h="2637">
                  <a:moveTo>
                    <a:pt x="210" y="0"/>
                  </a:moveTo>
                  <a:lnTo>
                    <a:pt x="189" y="63"/>
                  </a:lnTo>
                  <a:lnTo>
                    <a:pt x="1" y="21"/>
                  </a:lnTo>
                  <a:lnTo>
                    <a:pt x="63" y="188"/>
                  </a:lnTo>
                  <a:lnTo>
                    <a:pt x="105" y="209"/>
                  </a:lnTo>
                  <a:lnTo>
                    <a:pt x="168" y="335"/>
                  </a:lnTo>
                  <a:lnTo>
                    <a:pt x="440" y="377"/>
                  </a:lnTo>
                  <a:lnTo>
                    <a:pt x="314" y="439"/>
                  </a:lnTo>
                  <a:lnTo>
                    <a:pt x="189" y="439"/>
                  </a:lnTo>
                  <a:lnTo>
                    <a:pt x="105" y="544"/>
                  </a:lnTo>
                  <a:lnTo>
                    <a:pt x="168" y="607"/>
                  </a:lnTo>
                  <a:lnTo>
                    <a:pt x="105" y="732"/>
                  </a:lnTo>
                  <a:lnTo>
                    <a:pt x="126" y="774"/>
                  </a:lnTo>
                  <a:lnTo>
                    <a:pt x="273" y="732"/>
                  </a:lnTo>
                  <a:lnTo>
                    <a:pt x="293" y="837"/>
                  </a:lnTo>
                  <a:lnTo>
                    <a:pt x="419" y="837"/>
                  </a:lnTo>
                  <a:lnTo>
                    <a:pt x="419" y="942"/>
                  </a:lnTo>
                  <a:lnTo>
                    <a:pt x="524" y="1025"/>
                  </a:lnTo>
                  <a:lnTo>
                    <a:pt x="649" y="963"/>
                  </a:lnTo>
                  <a:lnTo>
                    <a:pt x="503" y="1130"/>
                  </a:lnTo>
                  <a:lnTo>
                    <a:pt x="545" y="1276"/>
                  </a:lnTo>
                  <a:lnTo>
                    <a:pt x="649" y="1255"/>
                  </a:lnTo>
                  <a:lnTo>
                    <a:pt x="649" y="1151"/>
                  </a:lnTo>
                  <a:lnTo>
                    <a:pt x="817" y="1109"/>
                  </a:lnTo>
                  <a:lnTo>
                    <a:pt x="817" y="1109"/>
                  </a:lnTo>
                  <a:lnTo>
                    <a:pt x="754" y="1235"/>
                  </a:lnTo>
                  <a:lnTo>
                    <a:pt x="691" y="1339"/>
                  </a:lnTo>
                  <a:lnTo>
                    <a:pt x="691" y="1423"/>
                  </a:lnTo>
                  <a:lnTo>
                    <a:pt x="733" y="1423"/>
                  </a:lnTo>
                  <a:lnTo>
                    <a:pt x="796" y="1548"/>
                  </a:lnTo>
                  <a:lnTo>
                    <a:pt x="963" y="1528"/>
                  </a:lnTo>
                  <a:lnTo>
                    <a:pt x="963" y="1632"/>
                  </a:lnTo>
                  <a:lnTo>
                    <a:pt x="1047" y="1632"/>
                  </a:lnTo>
                  <a:lnTo>
                    <a:pt x="1068" y="1737"/>
                  </a:lnTo>
                  <a:lnTo>
                    <a:pt x="1047" y="1820"/>
                  </a:lnTo>
                  <a:lnTo>
                    <a:pt x="1172" y="1967"/>
                  </a:lnTo>
                  <a:lnTo>
                    <a:pt x="1256" y="1883"/>
                  </a:lnTo>
                  <a:lnTo>
                    <a:pt x="1319" y="1946"/>
                  </a:lnTo>
                  <a:lnTo>
                    <a:pt x="1423" y="1946"/>
                  </a:lnTo>
                  <a:lnTo>
                    <a:pt x="1256" y="2113"/>
                  </a:lnTo>
                  <a:lnTo>
                    <a:pt x="1465" y="2323"/>
                  </a:lnTo>
                  <a:lnTo>
                    <a:pt x="1549" y="2364"/>
                  </a:lnTo>
                  <a:lnTo>
                    <a:pt x="1591" y="2427"/>
                  </a:lnTo>
                  <a:lnTo>
                    <a:pt x="1946" y="2636"/>
                  </a:lnTo>
                  <a:lnTo>
                    <a:pt x="1988" y="2595"/>
                  </a:lnTo>
                  <a:lnTo>
                    <a:pt x="2093" y="2616"/>
                  </a:lnTo>
                  <a:lnTo>
                    <a:pt x="2009" y="2302"/>
                  </a:lnTo>
                  <a:lnTo>
                    <a:pt x="2051" y="2176"/>
                  </a:lnTo>
                  <a:lnTo>
                    <a:pt x="2009" y="2072"/>
                  </a:lnTo>
                  <a:lnTo>
                    <a:pt x="2009" y="1820"/>
                  </a:lnTo>
                  <a:lnTo>
                    <a:pt x="1946" y="1695"/>
                  </a:lnTo>
                  <a:lnTo>
                    <a:pt x="1674" y="1548"/>
                  </a:lnTo>
                  <a:lnTo>
                    <a:pt x="1653" y="1214"/>
                  </a:lnTo>
                  <a:lnTo>
                    <a:pt x="1528" y="1004"/>
                  </a:lnTo>
                  <a:lnTo>
                    <a:pt x="1486" y="774"/>
                  </a:lnTo>
                  <a:lnTo>
                    <a:pt x="1444" y="732"/>
                  </a:lnTo>
                  <a:lnTo>
                    <a:pt x="1319" y="711"/>
                  </a:lnTo>
                  <a:lnTo>
                    <a:pt x="1130" y="607"/>
                  </a:lnTo>
                  <a:lnTo>
                    <a:pt x="1005" y="607"/>
                  </a:lnTo>
                  <a:lnTo>
                    <a:pt x="858" y="544"/>
                  </a:lnTo>
                  <a:lnTo>
                    <a:pt x="817" y="439"/>
                  </a:lnTo>
                  <a:lnTo>
                    <a:pt x="628" y="377"/>
                  </a:lnTo>
                  <a:lnTo>
                    <a:pt x="545" y="251"/>
                  </a:lnTo>
                  <a:lnTo>
                    <a:pt x="524" y="167"/>
                  </a:lnTo>
                  <a:lnTo>
                    <a:pt x="398" y="167"/>
                  </a:lnTo>
                  <a:lnTo>
                    <a:pt x="314" y="2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8"/>
            <p:cNvSpPr/>
            <p:nvPr/>
          </p:nvSpPr>
          <p:spPr>
            <a:xfrm>
              <a:off x="862200" y="1618200"/>
              <a:ext cx="86400" cy="195120"/>
            </a:xfrm>
            <a:custGeom>
              <a:avLst/>
              <a:gdLst/>
              <a:ahLst/>
              <a:rect l="l" t="t" r="r" b="b"/>
              <a:pathLst>
                <a:path w="922" h="2177">
                  <a:moveTo>
                    <a:pt x="210" y="0"/>
                  </a:moveTo>
                  <a:lnTo>
                    <a:pt x="21" y="314"/>
                  </a:lnTo>
                  <a:lnTo>
                    <a:pt x="42" y="523"/>
                  </a:lnTo>
                  <a:lnTo>
                    <a:pt x="1" y="628"/>
                  </a:lnTo>
                  <a:lnTo>
                    <a:pt x="1" y="733"/>
                  </a:lnTo>
                  <a:lnTo>
                    <a:pt x="105" y="754"/>
                  </a:lnTo>
                  <a:lnTo>
                    <a:pt x="189" y="837"/>
                  </a:lnTo>
                  <a:lnTo>
                    <a:pt x="189" y="942"/>
                  </a:lnTo>
                  <a:lnTo>
                    <a:pt x="126" y="921"/>
                  </a:lnTo>
                  <a:lnTo>
                    <a:pt x="21" y="900"/>
                  </a:lnTo>
                  <a:lnTo>
                    <a:pt x="21" y="984"/>
                  </a:lnTo>
                  <a:lnTo>
                    <a:pt x="105" y="1047"/>
                  </a:lnTo>
                  <a:lnTo>
                    <a:pt x="21" y="1193"/>
                  </a:lnTo>
                  <a:lnTo>
                    <a:pt x="105" y="1214"/>
                  </a:lnTo>
                  <a:lnTo>
                    <a:pt x="210" y="1339"/>
                  </a:lnTo>
                  <a:lnTo>
                    <a:pt x="84" y="1319"/>
                  </a:lnTo>
                  <a:lnTo>
                    <a:pt x="21" y="1402"/>
                  </a:lnTo>
                  <a:lnTo>
                    <a:pt x="42" y="1507"/>
                  </a:lnTo>
                  <a:lnTo>
                    <a:pt x="210" y="1528"/>
                  </a:lnTo>
                  <a:lnTo>
                    <a:pt x="147" y="1611"/>
                  </a:lnTo>
                  <a:lnTo>
                    <a:pt x="189" y="1758"/>
                  </a:lnTo>
                  <a:lnTo>
                    <a:pt x="356" y="2135"/>
                  </a:lnTo>
                  <a:lnTo>
                    <a:pt x="503" y="2176"/>
                  </a:lnTo>
                  <a:lnTo>
                    <a:pt x="565" y="2072"/>
                  </a:lnTo>
                  <a:lnTo>
                    <a:pt x="524" y="1988"/>
                  </a:lnTo>
                  <a:lnTo>
                    <a:pt x="440" y="1988"/>
                  </a:lnTo>
                  <a:lnTo>
                    <a:pt x="398" y="1863"/>
                  </a:lnTo>
                  <a:lnTo>
                    <a:pt x="335" y="1653"/>
                  </a:lnTo>
                  <a:lnTo>
                    <a:pt x="356" y="1507"/>
                  </a:lnTo>
                  <a:lnTo>
                    <a:pt x="314" y="1402"/>
                  </a:lnTo>
                  <a:lnTo>
                    <a:pt x="398" y="1235"/>
                  </a:lnTo>
                  <a:lnTo>
                    <a:pt x="545" y="1235"/>
                  </a:lnTo>
                  <a:lnTo>
                    <a:pt x="524" y="1109"/>
                  </a:lnTo>
                  <a:lnTo>
                    <a:pt x="419" y="1109"/>
                  </a:lnTo>
                  <a:lnTo>
                    <a:pt x="335" y="1130"/>
                  </a:lnTo>
                  <a:lnTo>
                    <a:pt x="231" y="1130"/>
                  </a:lnTo>
                  <a:lnTo>
                    <a:pt x="314" y="1026"/>
                  </a:lnTo>
                  <a:lnTo>
                    <a:pt x="419" y="1026"/>
                  </a:lnTo>
                  <a:lnTo>
                    <a:pt x="545" y="921"/>
                  </a:lnTo>
                  <a:lnTo>
                    <a:pt x="565" y="733"/>
                  </a:lnTo>
                  <a:lnTo>
                    <a:pt x="670" y="607"/>
                  </a:lnTo>
                  <a:lnTo>
                    <a:pt x="712" y="419"/>
                  </a:lnTo>
                  <a:lnTo>
                    <a:pt x="921" y="210"/>
                  </a:lnTo>
                  <a:lnTo>
                    <a:pt x="858" y="189"/>
                  </a:lnTo>
                  <a:lnTo>
                    <a:pt x="670" y="272"/>
                  </a:lnTo>
                  <a:lnTo>
                    <a:pt x="545" y="461"/>
                  </a:lnTo>
                  <a:lnTo>
                    <a:pt x="461" y="628"/>
                  </a:lnTo>
                  <a:lnTo>
                    <a:pt x="335" y="670"/>
                  </a:lnTo>
                  <a:lnTo>
                    <a:pt x="335" y="586"/>
                  </a:lnTo>
                  <a:lnTo>
                    <a:pt x="252" y="523"/>
                  </a:lnTo>
                  <a:lnTo>
                    <a:pt x="461" y="461"/>
                  </a:lnTo>
                  <a:lnTo>
                    <a:pt x="565" y="377"/>
                  </a:lnTo>
                  <a:lnTo>
                    <a:pt x="607" y="231"/>
                  </a:lnTo>
                  <a:lnTo>
                    <a:pt x="607" y="168"/>
                  </a:lnTo>
                  <a:lnTo>
                    <a:pt x="503" y="105"/>
                  </a:lnTo>
                  <a:lnTo>
                    <a:pt x="440" y="189"/>
                  </a:lnTo>
                  <a:lnTo>
                    <a:pt x="356" y="210"/>
                  </a:lnTo>
                  <a:lnTo>
                    <a:pt x="398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9"/>
            <p:cNvSpPr/>
            <p:nvPr/>
          </p:nvSpPr>
          <p:spPr>
            <a:xfrm>
              <a:off x="3114720" y="335880"/>
              <a:ext cx="180720" cy="174600"/>
            </a:xfrm>
            <a:custGeom>
              <a:avLst/>
              <a:gdLst/>
              <a:ahLst/>
              <a:rect l="l" t="t" r="r" b="b"/>
              <a:pathLst>
                <a:path w="1926" h="1947">
                  <a:moveTo>
                    <a:pt x="1402" y="0"/>
                  </a:moveTo>
                  <a:lnTo>
                    <a:pt x="1256" y="21"/>
                  </a:lnTo>
                  <a:lnTo>
                    <a:pt x="1067" y="189"/>
                  </a:lnTo>
                  <a:lnTo>
                    <a:pt x="984" y="356"/>
                  </a:lnTo>
                  <a:lnTo>
                    <a:pt x="1046" y="544"/>
                  </a:lnTo>
                  <a:lnTo>
                    <a:pt x="942" y="524"/>
                  </a:lnTo>
                  <a:lnTo>
                    <a:pt x="900" y="356"/>
                  </a:lnTo>
                  <a:lnTo>
                    <a:pt x="858" y="356"/>
                  </a:lnTo>
                  <a:lnTo>
                    <a:pt x="837" y="503"/>
                  </a:lnTo>
                  <a:lnTo>
                    <a:pt x="753" y="503"/>
                  </a:lnTo>
                  <a:lnTo>
                    <a:pt x="795" y="607"/>
                  </a:lnTo>
                  <a:lnTo>
                    <a:pt x="753" y="712"/>
                  </a:lnTo>
                  <a:lnTo>
                    <a:pt x="649" y="712"/>
                  </a:lnTo>
                  <a:lnTo>
                    <a:pt x="586" y="816"/>
                  </a:lnTo>
                  <a:lnTo>
                    <a:pt x="419" y="775"/>
                  </a:lnTo>
                  <a:lnTo>
                    <a:pt x="335" y="837"/>
                  </a:lnTo>
                  <a:lnTo>
                    <a:pt x="251" y="816"/>
                  </a:lnTo>
                  <a:lnTo>
                    <a:pt x="0" y="963"/>
                  </a:lnTo>
                  <a:lnTo>
                    <a:pt x="21" y="1088"/>
                  </a:lnTo>
                  <a:lnTo>
                    <a:pt x="147" y="1235"/>
                  </a:lnTo>
                  <a:lnTo>
                    <a:pt x="230" y="1172"/>
                  </a:lnTo>
                  <a:lnTo>
                    <a:pt x="209" y="1088"/>
                  </a:lnTo>
                  <a:lnTo>
                    <a:pt x="251" y="1026"/>
                  </a:lnTo>
                  <a:lnTo>
                    <a:pt x="356" y="1130"/>
                  </a:lnTo>
                  <a:lnTo>
                    <a:pt x="314" y="1277"/>
                  </a:lnTo>
                  <a:lnTo>
                    <a:pt x="440" y="1381"/>
                  </a:lnTo>
                  <a:lnTo>
                    <a:pt x="523" y="1256"/>
                  </a:lnTo>
                  <a:lnTo>
                    <a:pt x="544" y="1340"/>
                  </a:lnTo>
                  <a:lnTo>
                    <a:pt x="523" y="1423"/>
                  </a:lnTo>
                  <a:lnTo>
                    <a:pt x="649" y="1591"/>
                  </a:lnTo>
                  <a:lnTo>
                    <a:pt x="753" y="1612"/>
                  </a:lnTo>
                  <a:lnTo>
                    <a:pt x="795" y="1779"/>
                  </a:lnTo>
                  <a:lnTo>
                    <a:pt x="879" y="1863"/>
                  </a:lnTo>
                  <a:lnTo>
                    <a:pt x="963" y="1716"/>
                  </a:lnTo>
                  <a:lnTo>
                    <a:pt x="984" y="1821"/>
                  </a:lnTo>
                  <a:lnTo>
                    <a:pt x="1109" y="1946"/>
                  </a:lnTo>
                  <a:lnTo>
                    <a:pt x="1214" y="1925"/>
                  </a:lnTo>
                  <a:lnTo>
                    <a:pt x="1318" y="1925"/>
                  </a:lnTo>
                  <a:lnTo>
                    <a:pt x="1423" y="1821"/>
                  </a:lnTo>
                  <a:lnTo>
                    <a:pt x="1507" y="1800"/>
                  </a:lnTo>
                  <a:lnTo>
                    <a:pt x="1632" y="1695"/>
                  </a:lnTo>
                  <a:lnTo>
                    <a:pt x="1695" y="1800"/>
                  </a:lnTo>
                  <a:lnTo>
                    <a:pt x="1737" y="1758"/>
                  </a:lnTo>
                  <a:lnTo>
                    <a:pt x="1925" y="1653"/>
                  </a:lnTo>
                  <a:lnTo>
                    <a:pt x="1925" y="1549"/>
                  </a:lnTo>
                  <a:lnTo>
                    <a:pt x="1800" y="1591"/>
                  </a:lnTo>
                  <a:lnTo>
                    <a:pt x="1716" y="1507"/>
                  </a:lnTo>
                  <a:lnTo>
                    <a:pt x="1841" y="1277"/>
                  </a:lnTo>
                  <a:lnTo>
                    <a:pt x="1883" y="1151"/>
                  </a:lnTo>
                  <a:lnTo>
                    <a:pt x="1737" y="1235"/>
                  </a:lnTo>
                  <a:lnTo>
                    <a:pt x="1674" y="1402"/>
                  </a:lnTo>
                  <a:lnTo>
                    <a:pt x="1674" y="1277"/>
                  </a:lnTo>
                  <a:lnTo>
                    <a:pt x="1737" y="1026"/>
                  </a:lnTo>
                  <a:lnTo>
                    <a:pt x="1695" y="649"/>
                  </a:lnTo>
                  <a:lnTo>
                    <a:pt x="1528" y="544"/>
                  </a:lnTo>
                  <a:lnTo>
                    <a:pt x="1528" y="419"/>
                  </a:lnTo>
                  <a:lnTo>
                    <a:pt x="1423" y="419"/>
                  </a:lnTo>
                  <a:lnTo>
                    <a:pt x="1360" y="524"/>
                  </a:lnTo>
                  <a:lnTo>
                    <a:pt x="1360" y="398"/>
                  </a:lnTo>
                  <a:lnTo>
                    <a:pt x="1423" y="314"/>
                  </a:lnTo>
                  <a:lnTo>
                    <a:pt x="1381" y="210"/>
                  </a:lnTo>
                  <a:lnTo>
                    <a:pt x="1402" y="105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0"/>
            <p:cNvSpPr/>
            <p:nvPr/>
          </p:nvSpPr>
          <p:spPr>
            <a:xfrm>
              <a:off x="3756600" y="-564840"/>
              <a:ext cx="549000" cy="480960"/>
            </a:xfrm>
            <a:custGeom>
              <a:avLst/>
              <a:gdLst/>
              <a:ahLst/>
              <a:rect l="l" t="t" r="r" b="b"/>
              <a:pathLst>
                <a:path w="5838" h="5357">
                  <a:moveTo>
                    <a:pt x="502" y="0"/>
                  </a:moveTo>
                  <a:lnTo>
                    <a:pt x="440" y="84"/>
                  </a:lnTo>
                  <a:lnTo>
                    <a:pt x="230" y="105"/>
                  </a:lnTo>
                  <a:lnTo>
                    <a:pt x="210" y="126"/>
                  </a:lnTo>
                  <a:lnTo>
                    <a:pt x="147" y="126"/>
                  </a:lnTo>
                  <a:lnTo>
                    <a:pt x="105" y="230"/>
                  </a:lnTo>
                  <a:lnTo>
                    <a:pt x="189" y="335"/>
                  </a:lnTo>
                  <a:lnTo>
                    <a:pt x="230" y="439"/>
                  </a:lnTo>
                  <a:lnTo>
                    <a:pt x="147" y="439"/>
                  </a:lnTo>
                  <a:lnTo>
                    <a:pt x="21" y="272"/>
                  </a:lnTo>
                  <a:lnTo>
                    <a:pt x="0" y="398"/>
                  </a:lnTo>
                  <a:lnTo>
                    <a:pt x="21" y="502"/>
                  </a:lnTo>
                  <a:lnTo>
                    <a:pt x="147" y="544"/>
                  </a:lnTo>
                  <a:lnTo>
                    <a:pt x="251" y="732"/>
                  </a:lnTo>
                  <a:lnTo>
                    <a:pt x="356" y="732"/>
                  </a:lnTo>
                  <a:lnTo>
                    <a:pt x="293" y="816"/>
                  </a:lnTo>
                  <a:lnTo>
                    <a:pt x="210" y="816"/>
                  </a:lnTo>
                  <a:lnTo>
                    <a:pt x="189" y="921"/>
                  </a:lnTo>
                  <a:lnTo>
                    <a:pt x="314" y="1109"/>
                  </a:lnTo>
                  <a:lnTo>
                    <a:pt x="440" y="1151"/>
                  </a:lnTo>
                  <a:lnTo>
                    <a:pt x="419" y="1235"/>
                  </a:lnTo>
                  <a:lnTo>
                    <a:pt x="398" y="1172"/>
                  </a:lnTo>
                  <a:lnTo>
                    <a:pt x="210" y="1151"/>
                  </a:lnTo>
                  <a:lnTo>
                    <a:pt x="210" y="1235"/>
                  </a:lnTo>
                  <a:lnTo>
                    <a:pt x="147" y="1255"/>
                  </a:lnTo>
                  <a:lnTo>
                    <a:pt x="105" y="1360"/>
                  </a:lnTo>
                  <a:lnTo>
                    <a:pt x="251" y="1276"/>
                  </a:lnTo>
                  <a:lnTo>
                    <a:pt x="335" y="1360"/>
                  </a:lnTo>
                  <a:lnTo>
                    <a:pt x="523" y="1276"/>
                  </a:lnTo>
                  <a:lnTo>
                    <a:pt x="544" y="1360"/>
                  </a:lnTo>
                  <a:lnTo>
                    <a:pt x="649" y="1381"/>
                  </a:lnTo>
                  <a:lnTo>
                    <a:pt x="670" y="1465"/>
                  </a:lnTo>
                  <a:lnTo>
                    <a:pt x="837" y="1590"/>
                  </a:lnTo>
                  <a:lnTo>
                    <a:pt x="879" y="1590"/>
                  </a:lnTo>
                  <a:lnTo>
                    <a:pt x="879" y="1527"/>
                  </a:lnTo>
                  <a:lnTo>
                    <a:pt x="942" y="1548"/>
                  </a:lnTo>
                  <a:lnTo>
                    <a:pt x="1046" y="1486"/>
                  </a:lnTo>
                  <a:lnTo>
                    <a:pt x="1130" y="1527"/>
                  </a:lnTo>
                  <a:lnTo>
                    <a:pt x="1151" y="1590"/>
                  </a:lnTo>
                  <a:lnTo>
                    <a:pt x="1130" y="1674"/>
                  </a:lnTo>
                  <a:lnTo>
                    <a:pt x="1130" y="1883"/>
                  </a:lnTo>
                  <a:lnTo>
                    <a:pt x="1067" y="2051"/>
                  </a:lnTo>
                  <a:lnTo>
                    <a:pt x="1067" y="2113"/>
                  </a:lnTo>
                  <a:lnTo>
                    <a:pt x="1151" y="2260"/>
                  </a:lnTo>
                  <a:lnTo>
                    <a:pt x="1088" y="2385"/>
                  </a:lnTo>
                  <a:lnTo>
                    <a:pt x="1088" y="2469"/>
                  </a:lnTo>
                  <a:lnTo>
                    <a:pt x="1067" y="2595"/>
                  </a:lnTo>
                  <a:lnTo>
                    <a:pt x="879" y="2699"/>
                  </a:lnTo>
                  <a:lnTo>
                    <a:pt x="754" y="2741"/>
                  </a:lnTo>
                  <a:lnTo>
                    <a:pt x="733" y="2825"/>
                  </a:lnTo>
                  <a:lnTo>
                    <a:pt x="628" y="2992"/>
                  </a:lnTo>
                  <a:lnTo>
                    <a:pt x="628" y="3055"/>
                  </a:lnTo>
                  <a:lnTo>
                    <a:pt x="523" y="3118"/>
                  </a:lnTo>
                  <a:lnTo>
                    <a:pt x="461" y="3222"/>
                  </a:lnTo>
                  <a:lnTo>
                    <a:pt x="461" y="3348"/>
                  </a:lnTo>
                  <a:lnTo>
                    <a:pt x="544" y="3369"/>
                  </a:lnTo>
                  <a:lnTo>
                    <a:pt x="544" y="3452"/>
                  </a:lnTo>
                  <a:lnTo>
                    <a:pt x="440" y="3473"/>
                  </a:lnTo>
                  <a:lnTo>
                    <a:pt x="419" y="3578"/>
                  </a:lnTo>
                  <a:lnTo>
                    <a:pt x="461" y="3641"/>
                  </a:lnTo>
                  <a:lnTo>
                    <a:pt x="398" y="3745"/>
                  </a:lnTo>
                  <a:lnTo>
                    <a:pt x="356" y="3850"/>
                  </a:lnTo>
                  <a:lnTo>
                    <a:pt x="419" y="3955"/>
                  </a:lnTo>
                  <a:lnTo>
                    <a:pt x="502" y="3976"/>
                  </a:lnTo>
                  <a:lnTo>
                    <a:pt x="502" y="4059"/>
                  </a:lnTo>
                  <a:lnTo>
                    <a:pt x="565" y="4143"/>
                  </a:lnTo>
                  <a:lnTo>
                    <a:pt x="628" y="4143"/>
                  </a:lnTo>
                  <a:lnTo>
                    <a:pt x="649" y="4038"/>
                  </a:lnTo>
                  <a:lnTo>
                    <a:pt x="670" y="3955"/>
                  </a:lnTo>
                  <a:lnTo>
                    <a:pt x="733" y="3996"/>
                  </a:lnTo>
                  <a:lnTo>
                    <a:pt x="774" y="3996"/>
                  </a:lnTo>
                  <a:lnTo>
                    <a:pt x="879" y="3871"/>
                  </a:lnTo>
                  <a:lnTo>
                    <a:pt x="942" y="3892"/>
                  </a:lnTo>
                  <a:lnTo>
                    <a:pt x="879" y="4059"/>
                  </a:lnTo>
                  <a:lnTo>
                    <a:pt x="774" y="4080"/>
                  </a:lnTo>
                  <a:lnTo>
                    <a:pt x="754" y="4143"/>
                  </a:lnTo>
                  <a:lnTo>
                    <a:pt x="816" y="4185"/>
                  </a:lnTo>
                  <a:lnTo>
                    <a:pt x="816" y="4268"/>
                  </a:lnTo>
                  <a:lnTo>
                    <a:pt x="921" y="4394"/>
                  </a:lnTo>
                  <a:lnTo>
                    <a:pt x="1026" y="4352"/>
                  </a:lnTo>
                  <a:lnTo>
                    <a:pt x="1067" y="4394"/>
                  </a:lnTo>
                  <a:lnTo>
                    <a:pt x="1193" y="4415"/>
                  </a:lnTo>
                  <a:lnTo>
                    <a:pt x="1256" y="4352"/>
                  </a:lnTo>
                  <a:lnTo>
                    <a:pt x="1402" y="4310"/>
                  </a:lnTo>
                  <a:lnTo>
                    <a:pt x="1381" y="4164"/>
                  </a:lnTo>
                  <a:lnTo>
                    <a:pt x="1465" y="4164"/>
                  </a:lnTo>
                  <a:lnTo>
                    <a:pt x="1507" y="4101"/>
                  </a:lnTo>
                  <a:lnTo>
                    <a:pt x="1507" y="4185"/>
                  </a:lnTo>
                  <a:lnTo>
                    <a:pt x="1486" y="4206"/>
                  </a:lnTo>
                  <a:lnTo>
                    <a:pt x="1507" y="4310"/>
                  </a:lnTo>
                  <a:lnTo>
                    <a:pt x="1570" y="4289"/>
                  </a:lnTo>
                  <a:lnTo>
                    <a:pt x="1653" y="4143"/>
                  </a:lnTo>
                  <a:lnTo>
                    <a:pt x="1695" y="4080"/>
                  </a:lnTo>
                  <a:lnTo>
                    <a:pt x="1716" y="4143"/>
                  </a:lnTo>
                  <a:lnTo>
                    <a:pt x="1695" y="4268"/>
                  </a:lnTo>
                  <a:lnTo>
                    <a:pt x="1570" y="4478"/>
                  </a:lnTo>
                  <a:lnTo>
                    <a:pt x="1486" y="4520"/>
                  </a:lnTo>
                  <a:lnTo>
                    <a:pt x="1486" y="4624"/>
                  </a:lnTo>
                  <a:lnTo>
                    <a:pt x="1611" y="4666"/>
                  </a:lnTo>
                  <a:lnTo>
                    <a:pt x="1695" y="4729"/>
                  </a:lnTo>
                  <a:lnTo>
                    <a:pt x="1800" y="4729"/>
                  </a:lnTo>
                  <a:lnTo>
                    <a:pt x="1821" y="4771"/>
                  </a:lnTo>
                  <a:lnTo>
                    <a:pt x="1967" y="4792"/>
                  </a:lnTo>
                  <a:lnTo>
                    <a:pt x="1988" y="4708"/>
                  </a:lnTo>
                  <a:lnTo>
                    <a:pt x="2114" y="4708"/>
                  </a:lnTo>
                  <a:lnTo>
                    <a:pt x="2072" y="4771"/>
                  </a:lnTo>
                  <a:lnTo>
                    <a:pt x="2093" y="4833"/>
                  </a:lnTo>
                  <a:lnTo>
                    <a:pt x="2176" y="4833"/>
                  </a:lnTo>
                  <a:lnTo>
                    <a:pt x="2239" y="4917"/>
                  </a:lnTo>
                  <a:lnTo>
                    <a:pt x="2323" y="4875"/>
                  </a:lnTo>
                  <a:lnTo>
                    <a:pt x="2302" y="4792"/>
                  </a:lnTo>
                  <a:lnTo>
                    <a:pt x="2281" y="4708"/>
                  </a:lnTo>
                  <a:lnTo>
                    <a:pt x="2344" y="4603"/>
                  </a:lnTo>
                  <a:lnTo>
                    <a:pt x="2386" y="4687"/>
                  </a:lnTo>
                  <a:lnTo>
                    <a:pt x="2344" y="4792"/>
                  </a:lnTo>
                  <a:lnTo>
                    <a:pt x="2386" y="4917"/>
                  </a:lnTo>
                  <a:lnTo>
                    <a:pt x="2448" y="4917"/>
                  </a:lnTo>
                  <a:lnTo>
                    <a:pt x="2490" y="4792"/>
                  </a:lnTo>
                  <a:lnTo>
                    <a:pt x="2532" y="4729"/>
                  </a:lnTo>
                  <a:lnTo>
                    <a:pt x="2616" y="4708"/>
                  </a:lnTo>
                  <a:lnTo>
                    <a:pt x="2616" y="4792"/>
                  </a:lnTo>
                  <a:lnTo>
                    <a:pt x="2553" y="4833"/>
                  </a:lnTo>
                  <a:lnTo>
                    <a:pt x="2553" y="4917"/>
                  </a:lnTo>
                  <a:lnTo>
                    <a:pt x="2720" y="4917"/>
                  </a:lnTo>
                  <a:lnTo>
                    <a:pt x="2804" y="4875"/>
                  </a:lnTo>
                  <a:lnTo>
                    <a:pt x="2867" y="4687"/>
                  </a:lnTo>
                  <a:lnTo>
                    <a:pt x="2909" y="4792"/>
                  </a:lnTo>
                  <a:lnTo>
                    <a:pt x="2846" y="4833"/>
                  </a:lnTo>
                  <a:lnTo>
                    <a:pt x="2846" y="4938"/>
                  </a:lnTo>
                  <a:lnTo>
                    <a:pt x="2971" y="4917"/>
                  </a:lnTo>
                  <a:lnTo>
                    <a:pt x="3013" y="4771"/>
                  </a:lnTo>
                  <a:lnTo>
                    <a:pt x="3055" y="4687"/>
                  </a:lnTo>
                  <a:lnTo>
                    <a:pt x="3055" y="4687"/>
                  </a:lnTo>
                  <a:lnTo>
                    <a:pt x="3034" y="4917"/>
                  </a:lnTo>
                  <a:lnTo>
                    <a:pt x="3055" y="5001"/>
                  </a:lnTo>
                  <a:lnTo>
                    <a:pt x="3160" y="5001"/>
                  </a:lnTo>
                  <a:lnTo>
                    <a:pt x="3327" y="5105"/>
                  </a:lnTo>
                  <a:lnTo>
                    <a:pt x="3432" y="5043"/>
                  </a:lnTo>
                  <a:lnTo>
                    <a:pt x="3495" y="5022"/>
                  </a:lnTo>
                  <a:lnTo>
                    <a:pt x="3536" y="5105"/>
                  </a:lnTo>
                  <a:lnTo>
                    <a:pt x="3662" y="5084"/>
                  </a:lnTo>
                  <a:lnTo>
                    <a:pt x="3746" y="5022"/>
                  </a:lnTo>
                  <a:lnTo>
                    <a:pt x="3746" y="4896"/>
                  </a:lnTo>
                  <a:lnTo>
                    <a:pt x="3850" y="4792"/>
                  </a:lnTo>
                  <a:lnTo>
                    <a:pt x="3892" y="4729"/>
                  </a:lnTo>
                  <a:lnTo>
                    <a:pt x="3850" y="4603"/>
                  </a:lnTo>
                  <a:lnTo>
                    <a:pt x="3871" y="4520"/>
                  </a:lnTo>
                  <a:lnTo>
                    <a:pt x="3913" y="4520"/>
                  </a:lnTo>
                  <a:lnTo>
                    <a:pt x="3955" y="4666"/>
                  </a:lnTo>
                  <a:lnTo>
                    <a:pt x="3997" y="4687"/>
                  </a:lnTo>
                  <a:lnTo>
                    <a:pt x="3997" y="4729"/>
                  </a:lnTo>
                  <a:lnTo>
                    <a:pt x="3913" y="4812"/>
                  </a:lnTo>
                  <a:lnTo>
                    <a:pt x="3871" y="4980"/>
                  </a:lnTo>
                  <a:lnTo>
                    <a:pt x="3892" y="5210"/>
                  </a:lnTo>
                  <a:lnTo>
                    <a:pt x="3997" y="5252"/>
                  </a:lnTo>
                  <a:lnTo>
                    <a:pt x="4101" y="5210"/>
                  </a:lnTo>
                  <a:lnTo>
                    <a:pt x="4122" y="5315"/>
                  </a:lnTo>
                  <a:lnTo>
                    <a:pt x="4227" y="5315"/>
                  </a:lnTo>
                  <a:lnTo>
                    <a:pt x="4269" y="5357"/>
                  </a:lnTo>
                  <a:lnTo>
                    <a:pt x="4373" y="5357"/>
                  </a:lnTo>
                  <a:lnTo>
                    <a:pt x="4583" y="5231"/>
                  </a:lnTo>
                  <a:lnTo>
                    <a:pt x="4687" y="5210"/>
                  </a:lnTo>
                  <a:lnTo>
                    <a:pt x="4855" y="5315"/>
                  </a:lnTo>
                  <a:lnTo>
                    <a:pt x="4938" y="5294"/>
                  </a:lnTo>
                  <a:lnTo>
                    <a:pt x="5022" y="5336"/>
                  </a:lnTo>
                  <a:lnTo>
                    <a:pt x="5064" y="5252"/>
                  </a:lnTo>
                  <a:lnTo>
                    <a:pt x="5064" y="5210"/>
                  </a:lnTo>
                  <a:lnTo>
                    <a:pt x="5147" y="5084"/>
                  </a:lnTo>
                  <a:lnTo>
                    <a:pt x="5231" y="5043"/>
                  </a:lnTo>
                  <a:lnTo>
                    <a:pt x="5231" y="5001"/>
                  </a:lnTo>
                  <a:lnTo>
                    <a:pt x="5168" y="4875"/>
                  </a:lnTo>
                  <a:lnTo>
                    <a:pt x="5168" y="4729"/>
                  </a:lnTo>
                  <a:lnTo>
                    <a:pt x="5231" y="4812"/>
                  </a:lnTo>
                  <a:lnTo>
                    <a:pt x="5231" y="4896"/>
                  </a:lnTo>
                  <a:lnTo>
                    <a:pt x="5336" y="5022"/>
                  </a:lnTo>
                  <a:lnTo>
                    <a:pt x="5378" y="4938"/>
                  </a:lnTo>
                  <a:lnTo>
                    <a:pt x="5524" y="4938"/>
                  </a:lnTo>
                  <a:lnTo>
                    <a:pt x="5566" y="4980"/>
                  </a:lnTo>
                  <a:lnTo>
                    <a:pt x="5587" y="4896"/>
                  </a:lnTo>
                  <a:lnTo>
                    <a:pt x="5566" y="4792"/>
                  </a:lnTo>
                  <a:lnTo>
                    <a:pt x="5566" y="4708"/>
                  </a:lnTo>
                  <a:lnTo>
                    <a:pt x="5524" y="4666"/>
                  </a:lnTo>
                  <a:lnTo>
                    <a:pt x="5378" y="4687"/>
                  </a:lnTo>
                  <a:lnTo>
                    <a:pt x="5252" y="4708"/>
                  </a:lnTo>
                  <a:lnTo>
                    <a:pt x="5231" y="4603"/>
                  </a:lnTo>
                  <a:lnTo>
                    <a:pt x="5273" y="4582"/>
                  </a:lnTo>
                  <a:lnTo>
                    <a:pt x="5336" y="4603"/>
                  </a:lnTo>
                  <a:lnTo>
                    <a:pt x="5461" y="4561"/>
                  </a:lnTo>
                  <a:lnTo>
                    <a:pt x="5545" y="4457"/>
                  </a:lnTo>
                  <a:lnTo>
                    <a:pt x="5587" y="4520"/>
                  </a:lnTo>
                  <a:lnTo>
                    <a:pt x="5671" y="4499"/>
                  </a:lnTo>
                  <a:lnTo>
                    <a:pt x="5733" y="4394"/>
                  </a:lnTo>
                  <a:lnTo>
                    <a:pt x="5691" y="4310"/>
                  </a:lnTo>
                  <a:lnTo>
                    <a:pt x="5775" y="4206"/>
                  </a:lnTo>
                  <a:lnTo>
                    <a:pt x="5754" y="4143"/>
                  </a:lnTo>
                  <a:lnTo>
                    <a:pt x="5796" y="4143"/>
                  </a:lnTo>
                  <a:lnTo>
                    <a:pt x="5838" y="4080"/>
                  </a:lnTo>
                  <a:lnTo>
                    <a:pt x="5691" y="4038"/>
                  </a:lnTo>
                  <a:lnTo>
                    <a:pt x="5566" y="4059"/>
                  </a:lnTo>
                  <a:lnTo>
                    <a:pt x="5629" y="3976"/>
                  </a:lnTo>
                  <a:lnTo>
                    <a:pt x="5691" y="3955"/>
                  </a:lnTo>
                  <a:lnTo>
                    <a:pt x="5691" y="3850"/>
                  </a:lnTo>
                  <a:lnTo>
                    <a:pt x="5587" y="3766"/>
                  </a:lnTo>
                  <a:lnTo>
                    <a:pt x="5357" y="3766"/>
                  </a:lnTo>
                  <a:lnTo>
                    <a:pt x="5336" y="3724"/>
                  </a:lnTo>
                  <a:lnTo>
                    <a:pt x="5336" y="3641"/>
                  </a:lnTo>
                  <a:lnTo>
                    <a:pt x="5378" y="3620"/>
                  </a:lnTo>
                  <a:lnTo>
                    <a:pt x="5357" y="3515"/>
                  </a:lnTo>
                  <a:lnTo>
                    <a:pt x="5168" y="3348"/>
                  </a:lnTo>
                  <a:lnTo>
                    <a:pt x="5106" y="3348"/>
                  </a:lnTo>
                  <a:lnTo>
                    <a:pt x="5001" y="3432"/>
                  </a:lnTo>
                  <a:lnTo>
                    <a:pt x="4834" y="3432"/>
                  </a:lnTo>
                  <a:lnTo>
                    <a:pt x="4687" y="3452"/>
                  </a:lnTo>
                  <a:lnTo>
                    <a:pt x="4478" y="3327"/>
                  </a:lnTo>
                  <a:lnTo>
                    <a:pt x="4436" y="3243"/>
                  </a:lnTo>
                  <a:lnTo>
                    <a:pt x="4394" y="3222"/>
                  </a:lnTo>
                  <a:lnTo>
                    <a:pt x="4290" y="3264"/>
                  </a:lnTo>
                  <a:lnTo>
                    <a:pt x="4206" y="3264"/>
                  </a:lnTo>
                  <a:lnTo>
                    <a:pt x="4122" y="3306"/>
                  </a:lnTo>
                  <a:lnTo>
                    <a:pt x="4018" y="3306"/>
                  </a:lnTo>
                  <a:lnTo>
                    <a:pt x="3976" y="3411"/>
                  </a:lnTo>
                  <a:lnTo>
                    <a:pt x="3913" y="3348"/>
                  </a:lnTo>
                  <a:lnTo>
                    <a:pt x="3808" y="3264"/>
                  </a:lnTo>
                  <a:lnTo>
                    <a:pt x="3704" y="3327"/>
                  </a:lnTo>
                  <a:lnTo>
                    <a:pt x="3578" y="3348"/>
                  </a:lnTo>
                  <a:lnTo>
                    <a:pt x="3578" y="3411"/>
                  </a:lnTo>
                  <a:lnTo>
                    <a:pt x="3536" y="3452"/>
                  </a:lnTo>
                  <a:lnTo>
                    <a:pt x="3536" y="3369"/>
                  </a:lnTo>
                  <a:lnTo>
                    <a:pt x="3474" y="3327"/>
                  </a:lnTo>
                  <a:lnTo>
                    <a:pt x="3369" y="3348"/>
                  </a:lnTo>
                  <a:lnTo>
                    <a:pt x="3139" y="3327"/>
                  </a:lnTo>
                  <a:lnTo>
                    <a:pt x="3076" y="3348"/>
                  </a:lnTo>
                  <a:lnTo>
                    <a:pt x="3160" y="3432"/>
                  </a:lnTo>
                  <a:lnTo>
                    <a:pt x="3160" y="3536"/>
                  </a:lnTo>
                  <a:lnTo>
                    <a:pt x="3264" y="3620"/>
                  </a:lnTo>
                  <a:lnTo>
                    <a:pt x="3139" y="3578"/>
                  </a:lnTo>
                  <a:lnTo>
                    <a:pt x="3076" y="3515"/>
                  </a:lnTo>
                  <a:lnTo>
                    <a:pt x="3013" y="3473"/>
                  </a:lnTo>
                  <a:lnTo>
                    <a:pt x="2867" y="3536"/>
                  </a:lnTo>
                  <a:lnTo>
                    <a:pt x="2804" y="3473"/>
                  </a:lnTo>
                  <a:lnTo>
                    <a:pt x="2930" y="3432"/>
                  </a:lnTo>
                  <a:lnTo>
                    <a:pt x="2930" y="3348"/>
                  </a:lnTo>
                  <a:lnTo>
                    <a:pt x="2804" y="3222"/>
                  </a:lnTo>
                  <a:lnTo>
                    <a:pt x="2825" y="3139"/>
                  </a:lnTo>
                  <a:lnTo>
                    <a:pt x="2762" y="3097"/>
                  </a:lnTo>
                  <a:lnTo>
                    <a:pt x="2637" y="3160"/>
                  </a:lnTo>
                  <a:lnTo>
                    <a:pt x="2658" y="3243"/>
                  </a:lnTo>
                  <a:lnTo>
                    <a:pt x="2637" y="3306"/>
                  </a:lnTo>
                  <a:lnTo>
                    <a:pt x="2532" y="3264"/>
                  </a:lnTo>
                  <a:lnTo>
                    <a:pt x="2595" y="3201"/>
                  </a:lnTo>
                  <a:lnTo>
                    <a:pt x="2553" y="3139"/>
                  </a:lnTo>
                  <a:lnTo>
                    <a:pt x="2448" y="3097"/>
                  </a:lnTo>
                  <a:lnTo>
                    <a:pt x="2406" y="3139"/>
                  </a:lnTo>
                  <a:lnTo>
                    <a:pt x="2323" y="3139"/>
                  </a:lnTo>
                  <a:lnTo>
                    <a:pt x="2344" y="3034"/>
                  </a:lnTo>
                  <a:lnTo>
                    <a:pt x="2344" y="2992"/>
                  </a:lnTo>
                  <a:lnTo>
                    <a:pt x="2323" y="2888"/>
                  </a:lnTo>
                  <a:lnTo>
                    <a:pt x="2218" y="2908"/>
                  </a:lnTo>
                  <a:lnTo>
                    <a:pt x="2093" y="3034"/>
                  </a:lnTo>
                  <a:lnTo>
                    <a:pt x="2114" y="3160"/>
                  </a:lnTo>
                  <a:lnTo>
                    <a:pt x="2030" y="3160"/>
                  </a:lnTo>
                  <a:lnTo>
                    <a:pt x="1988" y="3055"/>
                  </a:lnTo>
                  <a:lnTo>
                    <a:pt x="2030" y="2992"/>
                  </a:lnTo>
                  <a:lnTo>
                    <a:pt x="2030" y="2908"/>
                  </a:lnTo>
                  <a:lnTo>
                    <a:pt x="2093" y="2720"/>
                  </a:lnTo>
                  <a:lnTo>
                    <a:pt x="2009" y="2636"/>
                  </a:lnTo>
                  <a:lnTo>
                    <a:pt x="1883" y="2699"/>
                  </a:lnTo>
                  <a:lnTo>
                    <a:pt x="1883" y="2636"/>
                  </a:lnTo>
                  <a:lnTo>
                    <a:pt x="1988" y="2616"/>
                  </a:lnTo>
                  <a:lnTo>
                    <a:pt x="2030" y="2490"/>
                  </a:lnTo>
                  <a:lnTo>
                    <a:pt x="2009" y="2385"/>
                  </a:lnTo>
                  <a:lnTo>
                    <a:pt x="1925" y="2427"/>
                  </a:lnTo>
                  <a:lnTo>
                    <a:pt x="1862" y="2385"/>
                  </a:lnTo>
                  <a:lnTo>
                    <a:pt x="1800" y="2427"/>
                  </a:lnTo>
                  <a:lnTo>
                    <a:pt x="1695" y="2427"/>
                  </a:lnTo>
                  <a:lnTo>
                    <a:pt x="1758" y="2385"/>
                  </a:lnTo>
                  <a:lnTo>
                    <a:pt x="1758" y="2323"/>
                  </a:lnTo>
                  <a:lnTo>
                    <a:pt x="1653" y="2323"/>
                  </a:lnTo>
                  <a:lnTo>
                    <a:pt x="1590" y="2406"/>
                  </a:lnTo>
                  <a:lnTo>
                    <a:pt x="1444" y="2427"/>
                  </a:lnTo>
                  <a:lnTo>
                    <a:pt x="1444" y="2364"/>
                  </a:lnTo>
                  <a:lnTo>
                    <a:pt x="1507" y="2323"/>
                  </a:lnTo>
                  <a:lnTo>
                    <a:pt x="1570" y="2218"/>
                  </a:lnTo>
                  <a:lnTo>
                    <a:pt x="1590" y="2155"/>
                  </a:lnTo>
                  <a:lnTo>
                    <a:pt x="1674" y="2155"/>
                  </a:lnTo>
                  <a:lnTo>
                    <a:pt x="1779" y="2260"/>
                  </a:lnTo>
                  <a:lnTo>
                    <a:pt x="1925" y="2260"/>
                  </a:lnTo>
                  <a:lnTo>
                    <a:pt x="1904" y="2197"/>
                  </a:lnTo>
                  <a:lnTo>
                    <a:pt x="1800" y="2071"/>
                  </a:lnTo>
                  <a:lnTo>
                    <a:pt x="1695" y="2071"/>
                  </a:lnTo>
                  <a:lnTo>
                    <a:pt x="1758" y="2009"/>
                  </a:lnTo>
                  <a:lnTo>
                    <a:pt x="1611" y="1883"/>
                  </a:lnTo>
                  <a:lnTo>
                    <a:pt x="1507" y="1841"/>
                  </a:lnTo>
                  <a:lnTo>
                    <a:pt x="1570" y="1799"/>
                  </a:lnTo>
                  <a:lnTo>
                    <a:pt x="1590" y="1737"/>
                  </a:lnTo>
                  <a:lnTo>
                    <a:pt x="1653" y="1737"/>
                  </a:lnTo>
                  <a:lnTo>
                    <a:pt x="1695" y="1841"/>
                  </a:lnTo>
                  <a:lnTo>
                    <a:pt x="1800" y="1967"/>
                  </a:lnTo>
                  <a:lnTo>
                    <a:pt x="1967" y="1988"/>
                  </a:lnTo>
                  <a:lnTo>
                    <a:pt x="2030" y="2092"/>
                  </a:lnTo>
                  <a:lnTo>
                    <a:pt x="2114" y="2009"/>
                  </a:lnTo>
                  <a:lnTo>
                    <a:pt x="2176" y="2092"/>
                  </a:lnTo>
                  <a:lnTo>
                    <a:pt x="2344" y="2155"/>
                  </a:lnTo>
                  <a:lnTo>
                    <a:pt x="2448" y="2155"/>
                  </a:lnTo>
                  <a:lnTo>
                    <a:pt x="2511" y="2051"/>
                  </a:lnTo>
                  <a:lnTo>
                    <a:pt x="2490" y="1904"/>
                  </a:lnTo>
                  <a:lnTo>
                    <a:pt x="2239" y="1758"/>
                  </a:lnTo>
                  <a:lnTo>
                    <a:pt x="2134" y="1653"/>
                  </a:lnTo>
                  <a:lnTo>
                    <a:pt x="2072" y="1653"/>
                  </a:lnTo>
                  <a:lnTo>
                    <a:pt x="2030" y="1548"/>
                  </a:lnTo>
                  <a:lnTo>
                    <a:pt x="1925" y="1444"/>
                  </a:lnTo>
                  <a:lnTo>
                    <a:pt x="1883" y="1444"/>
                  </a:lnTo>
                  <a:lnTo>
                    <a:pt x="1821" y="1381"/>
                  </a:lnTo>
                  <a:lnTo>
                    <a:pt x="1883" y="1318"/>
                  </a:lnTo>
                  <a:lnTo>
                    <a:pt x="1967" y="1339"/>
                  </a:lnTo>
                  <a:lnTo>
                    <a:pt x="2030" y="1444"/>
                  </a:lnTo>
                  <a:lnTo>
                    <a:pt x="2114" y="1444"/>
                  </a:lnTo>
                  <a:lnTo>
                    <a:pt x="2134" y="1548"/>
                  </a:lnTo>
                  <a:lnTo>
                    <a:pt x="2197" y="1548"/>
                  </a:lnTo>
                  <a:lnTo>
                    <a:pt x="2239" y="1465"/>
                  </a:lnTo>
                  <a:lnTo>
                    <a:pt x="2197" y="1276"/>
                  </a:lnTo>
                  <a:lnTo>
                    <a:pt x="2072" y="1130"/>
                  </a:lnTo>
                  <a:lnTo>
                    <a:pt x="1988" y="1130"/>
                  </a:lnTo>
                  <a:lnTo>
                    <a:pt x="1967" y="1109"/>
                  </a:lnTo>
                  <a:lnTo>
                    <a:pt x="1821" y="1109"/>
                  </a:lnTo>
                  <a:lnTo>
                    <a:pt x="1695" y="1172"/>
                  </a:lnTo>
                  <a:lnTo>
                    <a:pt x="1590" y="1172"/>
                  </a:lnTo>
                  <a:lnTo>
                    <a:pt x="1486" y="1109"/>
                  </a:lnTo>
                  <a:lnTo>
                    <a:pt x="1402" y="1130"/>
                  </a:lnTo>
                  <a:lnTo>
                    <a:pt x="1360" y="1025"/>
                  </a:lnTo>
                  <a:lnTo>
                    <a:pt x="1235" y="1214"/>
                  </a:lnTo>
                  <a:lnTo>
                    <a:pt x="1067" y="1276"/>
                  </a:lnTo>
                  <a:lnTo>
                    <a:pt x="1046" y="1381"/>
                  </a:lnTo>
                  <a:lnTo>
                    <a:pt x="963" y="1423"/>
                  </a:lnTo>
                  <a:lnTo>
                    <a:pt x="963" y="1339"/>
                  </a:lnTo>
                  <a:lnTo>
                    <a:pt x="1046" y="1235"/>
                  </a:lnTo>
                  <a:lnTo>
                    <a:pt x="1088" y="1235"/>
                  </a:lnTo>
                  <a:lnTo>
                    <a:pt x="1339" y="1004"/>
                  </a:lnTo>
                  <a:lnTo>
                    <a:pt x="1360" y="921"/>
                  </a:lnTo>
                  <a:lnTo>
                    <a:pt x="1298" y="816"/>
                  </a:lnTo>
                  <a:lnTo>
                    <a:pt x="1298" y="544"/>
                  </a:lnTo>
                  <a:lnTo>
                    <a:pt x="1339" y="523"/>
                  </a:lnTo>
                  <a:lnTo>
                    <a:pt x="1256" y="419"/>
                  </a:lnTo>
                  <a:lnTo>
                    <a:pt x="1193" y="481"/>
                  </a:lnTo>
                  <a:lnTo>
                    <a:pt x="1088" y="481"/>
                  </a:lnTo>
                  <a:lnTo>
                    <a:pt x="1026" y="419"/>
                  </a:lnTo>
                  <a:lnTo>
                    <a:pt x="1026" y="314"/>
                  </a:lnTo>
                  <a:lnTo>
                    <a:pt x="1026" y="230"/>
                  </a:lnTo>
                  <a:lnTo>
                    <a:pt x="816" y="188"/>
                  </a:lnTo>
                  <a:lnTo>
                    <a:pt x="733" y="84"/>
                  </a:lnTo>
                  <a:lnTo>
                    <a:pt x="628" y="8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21"/>
            <p:cNvSpPr/>
            <p:nvPr/>
          </p:nvSpPr>
          <p:spPr>
            <a:xfrm>
              <a:off x="3622680" y="-350640"/>
              <a:ext cx="125640" cy="135000"/>
            </a:xfrm>
            <a:custGeom>
              <a:avLst/>
              <a:gdLst/>
              <a:ahLst/>
              <a:rect l="l" t="t" r="r" b="b"/>
              <a:pathLst>
                <a:path w="1340" h="1507">
                  <a:moveTo>
                    <a:pt x="796" y="0"/>
                  </a:moveTo>
                  <a:lnTo>
                    <a:pt x="670" y="21"/>
                  </a:lnTo>
                  <a:lnTo>
                    <a:pt x="607" y="84"/>
                  </a:lnTo>
                  <a:lnTo>
                    <a:pt x="691" y="147"/>
                  </a:lnTo>
                  <a:lnTo>
                    <a:pt x="691" y="231"/>
                  </a:lnTo>
                  <a:lnTo>
                    <a:pt x="628" y="210"/>
                  </a:lnTo>
                  <a:lnTo>
                    <a:pt x="565" y="147"/>
                  </a:lnTo>
                  <a:lnTo>
                    <a:pt x="461" y="126"/>
                  </a:lnTo>
                  <a:lnTo>
                    <a:pt x="419" y="210"/>
                  </a:lnTo>
                  <a:lnTo>
                    <a:pt x="524" y="210"/>
                  </a:lnTo>
                  <a:lnTo>
                    <a:pt x="565" y="251"/>
                  </a:lnTo>
                  <a:lnTo>
                    <a:pt x="524" y="293"/>
                  </a:lnTo>
                  <a:lnTo>
                    <a:pt x="398" y="314"/>
                  </a:lnTo>
                  <a:lnTo>
                    <a:pt x="356" y="335"/>
                  </a:lnTo>
                  <a:lnTo>
                    <a:pt x="398" y="440"/>
                  </a:lnTo>
                  <a:lnTo>
                    <a:pt x="419" y="461"/>
                  </a:lnTo>
                  <a:lnTo>
                    <a:pt x="419" y="523"/>
                  </a:lnTo>
                  <a:lnTo>
                    <a:pt x="293" y="461"/>
                  </a:lnTo>
                  <a:lnTo>
                    <a:pt x="168" y="503"/>
                  </a:lnTo>
                  <a:lnTo>
                    <a:pt x="84" y="565"/>
                  </a:lnTo>
                  <a:lnTo>
                    <a:pt x="42" y="712"/>
                  </a:lnTo>
                  <a:lnTo>
                    <a:pt x="0" y="733"/>
                  </a:lnTo>
                  <a:lnTo>
                    <a:pt x="0" y="754"/>
                  </a:lnTo>
                  <a:lnTo>
                    <a:pt x="63" y="754"/>
                  </a:lnTo>
                  <a:lnTo>
                    <a:pt x="42" y="837"/>
                  </a:lnTo>
                  <a:lnTo>
                    <a:pt x="42" y="879"/>
                  </a:lnTo>
                  <a:lnTo>
                    <a:pt x="63" y="921"/>
                  </a:lnTo>
                  <a:lnTo>
                    <a:pt x="147" y="816"/>
                  </a:lnTo>
                  <a:lnTo>
                    <a:pt x="168" y="837"/>
                  </a:lnTo>
                  <a:lnTo>
                    <a:pt x="105" y="963"/>
                  </a:lnTo>
                  <a:lnTo>
                    <a:pt x="147" y="1026"/>
                  </a:lnTo>
                  <a:lnTo>
                    <a:pt x="210" y="1067"/>
                  </a:lnTo>
                  <a:lnTo>
                    <a:pt x="272" y="1047"/>
                  </a:lnTo>
                  <a:lnTo>
                    <a:pt x="293" y="1067"/>
                  </a:lnTo>
                  <a:lnTo>
                    <a:pt x="314" y="1151"/>
                  </a:lnTo>
                  <a:lnTo>
                    <a:pt x="356" y="1151"/>
                  </a:lnTo>
                  <a:lnTo>
                    <a:pt x="398" y="1088"/>
                  </a:lnTo>
                  <a:lnTo>
                    <a:pt x="461" y="1130"/>
                  </a:lnTo>
                  <a:lnTo>
                    <a:pt x="461" y="1256"/>
                  </a:lnTo>
                  <a:lnTo>
                    <a:pt x="482" y="1298"/>
                  </a:lnTo>
                  <a:lnTo>
                    <a:pt x="586" y="1277"/>
                  </a:lnTo>
                  <a:lnTo>
                    <a:pt x="607" y="1402"/>
                  </a:lnTo>
                  <a:lnTo>
                    <a:pt x="712" y="1402"/>
                  </a:lnTo>
                  <a:lnTo>
                    <a:pt x="837" y="1486"/>
                  </a:lnTo>
                  <a:lnTo>
                    <a:pt x="942" y="1486"/>
                  </a:lnTo>
                  <a:lnTo>
                    <a:pt x="1005" y="1507"/>
                  </a:lnTo>
                  <a:lnTo>
                    <a:pt x="1026" y="1486"/>
                  </a:lnTo>
                  <a:lnTo>
                    <a:pt x="1005" y="1402"/>
                  </a:lnTo>
                  <a:lnTo>
                    <a:pt x="1088" y="1381"/>
                  </a:lnTo>
                  <a:lnTo>
                    <a:pt x="1151" y="1235"/>
                  </a:lnTo>
                  <a:lnTo>
                    <a:pt x="1130" y="1088"/>
                  </a:lnTo>
                  <a:lnTo>
                    <a:pt x="1214" y="942"/>
                  </a:lnTo>
                  <a:lnTo>
                    <a:pt x="1235" y="921"/>
                  </a:lnTo>
                  <a:lnTo>
                    <a:pt x="1319" y="712"/>
                  </a:lnTo>
                  <a:lnTo>
                    <a:pt x="1319" y="565"/>
                  </a:lnTo>
                  <a:lnTo>
                    <a:pt x="1340" y="523"/>
                  </a:lnTo>
                  <a:lnTo>
                    <a:pt x="1319" y="419"/>
                  </a:lnTo>
                  <a:lnTo>
                    <a:pt x="1235" y="335"/>
                  </a:lnTo>
                  <a:lnTo>
                    <a:pt x="1235" y="210"/>
                  </a:lnTo>
                  <a:lnTo>
                    <a:pt x="1193" y="147"/>
                  </a:lnTo>
                  <a:lnTo>
                    <a:pt x="1151" y="42"/>
                  </a:lnTo>
                  <a:lnTo>
                    <a:pt x="1005" y="0"/>
                  </a:lnTo>
                  <a:lnTo>
                    <a:pt x="900" y="42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22"/>
            <p:cNvSpPr/>
            <p:nvPr/>
          </p:nvSpPr>
          <p:spPr>
            <a:xfrm>
              <a:off x="3313800" y="-976680"/>
              <a:ext cx="159120" cy="93600"/>
            </a:xfrm>
            <a:custGeom>
              <a:avLst/>
              <a:gdLst/>
              <a:ahLst/>
              <a:rect l="l" t="t" r="r" b="b"/>
              <a:pathLst>
                <a:path w="1696" h="1047">
                  <a:moveTo>
                    <a:pt x="1570" y="1"/>
                  </a:moveTo>
                  <a:lnTo>
                    <a:pt x="1486" y="64"/>
                  </a:lnTo>
                  <a:lnTo>
                    <a:pt x="1256" y="64"/>
                  </a:lnTo>
                  <a:lnTo>
                    <a:pt x="1130" y="168"/>
                  </a:lnTo>
                  <a:lnTo>
                    <a:pt x="963" y="168"/>
                  </a:lnTo>
                  <a:lnTo>
                    <a:pt x="921" y="189"/>
                  </a:lnTo>
                  <a:lnTo>
                    <a:pt x="816" y="105"/>
                  </a:lnTo>
                  <a:lnTo>
                    <a:pt x="712" y="84"/>
                  </a:lnTo>
                  <a:lnTo>
                    <a:pt x="356" y="189"/>
                  </a:lnTo>
                  <a:lnTo>
                    <a:pt x="126" y="189"/>
                  </a:lnTo>
                  <a:lnTo>
                    <a:pt x="105" y="273"/>
                  </a:lnTo>
                  <a:lnTo>
                    <a:pt x="0" y="377"/>
                  </a:lnTo>
                  <a:lnTo>
                    <a:pt x="0" y="482"/>
                  </a:lnTo>
                  <a:lnTo>
                    <a:pt x="105" y="461"/>
                  </a:lnTo>
                  <a:lnTo>
                    <a:pt x="231" y="461"/>
                  </a:lnTo>
                  <a:lnTo>
                    <a:pt x="314" y="419"/>
                  </a:lnTo>
                  <a:lnTo>
                    <a:pt x="398" y="461"/>
                  </a:lnTo>
                  <a:lnTo>
                    <a:pt x="503" y="461"/>
                  </a:lnTo>
                  <a:lnTo>
                    <a:pt x="565" y="503"/>
                  </a:lnTo>
                  <a:lnTo>
                    <a:pt x="503" y="587"/>
                  </a:lnTo>
                  <a:lnTo>
                    <a:pt x="544" y="712"/>
                  </a:lnTo>
                  <a:lnTo>
                    <a:pt x="628" y="817"/>
                  </a:lnTo>
                  <a:lnTo>
                    <a:pt x="712" y="712"/>
                  </a:lnTo>
                  <a:lnTo>
                    <a:pt x="712" y="628"/>
                  </a:lnTo>
                  <a:lnTo>
                    <a:pt x="754" y="587"/>
                  </a:lnTo>
                  <a:lnTo>
                    <a:pt x="858" y="712"/>
                  </a:lnTo>
                  <a:lnTo>
                    <a:pt x="837" y="838"/>
                  </a:lnTo>
                  <a:lnTo>
                    <a:pt x="984" y="1005"/>
                  </a:lnTo>
                  <a:lnTo>
                    <a:pt x="1088" y="984"/>
                  </a:lnTo>
                  <a:lnTo>
                    <a:pt x="1151" y="1047"/>
                  </a:lnTo>
                  <a:lnTo>
                    <a:pt x="1360" y="1047"/>
                  </a:lnTo>
                  <a:lnTo>
                    <a:pt x="1465" y="942"/>
                  </a:lnTo>
                  <a:lnTo>
                    <a:pt x="1591" y="900"/>
                  </a:lnTo>
                  <a:lnTo>
                    <a:pt x="1674" y="670"/>
                  </a:lnTo>
                  <a:lnTo>
                    <a:pt x="1591" y="503"/>
                  </a:lnTo>
                  <a:lnTo>
                    <a:pt x="1695" y="356"/>
                  </a:lnTo>
                  <a:lnTo>
                    <a:pt x="1695" y="273"/>
                  </a:lnTo>
                  <a:lnTo>
                    <a:pt x="1612" y="147"/>
                  </a:lnTo>
                  <a:lnTo>
                    <a:pt x="1653" y="6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23"/>
            <p:cNvSpPr/>
            <p:nvPr/>
          </p:nvSpPr>
          <p:spPr>
            <a:xfrm>
              <a:off x="2705400" y="-879120"/>
              <a:ext cx="413280" cy="217800"/>
            </a:xfrm>
            <a:custGeom>
              <a:avLst/>
              <a:gdLst/>
              <a:ahLst/>
              <a:rect l="l" t="t" r="r" b="b"/>
              <a:pathLst>
                <a:path w="4395" h="2428">
                  <a:moveTo>
                    <a:pt x="4268" y="1"/>
                  </a:moveTo>
                  <a:lnTo>
                    <a:pt x="4185" y="43"/>
                  </a:lnTo>
                  <a:lnTo>
                    <a:pt x="4059" y="105"/>
                  </a:lnTo>
                  <a:lnTo>
                    <a:pt x="4059" y="252"/>
                  </a:lnTo>
                  <a:lnTo>
                    <a:pt x="4038" y="336"/>
                  </a:lnTo>
                  <a:lnTo>
                    <a:pt x="4059" y="377"/>
                  </a:lnTo>
                  <a:lnTo>
                    <a:pt x="3955" y="419"/>
                  </a:lnTo>
                  <a:lnTo>
                    <a:pt x="3934" y="315"/>
                  </a:lnTo>
                  <a:lnTo>
                    <a:pt x="3892" y="315"/>
                  </a:lnTo>
                  <a:lnTo>
                    <a:pt x="3871" y="377"/>
                  </a:lnTo>
                  <a:lnTo>
                    <a:pt x="3829" y="440"/>
                  </a:lnTo>
                  <a:lnTo>
                    <a:pt x="3766" y="357"/>
                  </a:lnTo>
                  <a:lnTo>
                    <a:pt x="3745" y="168"/>
                  </a:lnTo>
                  <a:lnTo>
                    <a:pt x="3641" y="64"/>
                  </a:lnTo>
                  <a:lnTo>
                    <a:pt x="3578" y="64"/>
                  </a:lnTo>
                  <a:lnTo>
                    <a:pt x="3557" y="126"/>
                  </a:lnTo>
                  <a:lnTo>
                    <a:pt x="3432" y="126"/>
                  </a:lnTo>
                  <a:lnTo>
                    <a:pt x="3306" y="64"/>
                  </a:lnTo>
                  <a:lnTo>
                    <a:pt x="3222" y="64"/>
                  </a:lnTo>
                  <a:lnTo>
                    <a:pt x="2992" y="43"/>
                  </a:lnTo>
                  <a:lnTo>
                    <a:pt x="2846" y="126"/>
                  </a:lnTo>
                  <a:lnTo>
                    <a:pt x="2804" y="231"/>
                  </a:lnTo>
                  <a:lnTo>
                    <a:pt x="2741" y="315"/>
                  </a:lnTo>
                  <a:lnTo>
                    <a:pt x="2699" y="273"/>
                  </a:lnTo>
                  <a:lnTo>
                    <a:pt x="2636" y="273"/>
                  </a:lnTo>
                  <a:lnTo>
                    <a:pt x="2364" y="482"/>
                  </a:lnTo>
                  <a:lnTo>
                    <a:pt x="2281" y="566"/>
                  </a:lnTo>
                  <a:lnTo>
                    <a:pt x="2197" y="566"/>
                  </a:lnTo>
                  <a:lnTo>
                    <a:pt x="2051" y="670"/>
                  </a:lnTo>
                  <a:lnTo>
                    <a:pt x="1946" y="691"/>
                  </a:lnTo>
                  <a:lnTo>
                    <a:pt x="1862" y="775"/>
                  </a:lnTo>
                  <a:lnTo>
                    <a:pt x="1841" y="859"/>
                  </a:lnTo>
                  <a:lnTo>
                    <a:pt x="1653" y="859"/>
                  </a:lnTo>
                  <a:lnTo>
                    <a:pt x="1590" y="880"/>
                  </a:lnTo>
                  <a:lnTo>
                    <a:pt x="1465" y="859"/>
                  </a:lnTo>
                  <a:lnTo>
                    <a:pt x="1423" y="901"/>
                  </a:lnTo>
                  <a:lnTo>
                    <a:pt x="1339" y="901"/>
                  </a:lnTo>
                  <a:lnTo>
                    <a:pt x="1151" y="1068"/>
                  </a:lnTo>
                  <a:lnTo>
                    <a:pt x="1025" y="1152"/>
                  </a:lnTo>
                  <a:lnTo>
                    <a:pt x="900" y="1089"/>
                  </a:lnTo>
                  <a:lnTo>
                    <a:pt x="795" y="1152"/>
                  </a:lnTo>
                  <a:lnTo>
                    <a:pt x="523" y="1193"/>
                  </a:lnTo>
                  <a:lnTo>
                    <a:pt x="398" y="1382"/>
                  </a:lnTo>
                  <a:lnTo>
                    <a:pt x="314" y="1382"/>
                  </a:lnTo>
                  <a:lnTo>
                    <a:pt x="167" y="1403"/>
                  </a:lnTo>
                  <a:lnTo>
                    <a:pt x="105" y="1528"/>
                  </a:lnTo>
                  <a:lnTo>
                    <a:pt x="209" y="1528"/>
                  </a:lnTo>
                  <a:lnTo>
                    <a:pt x="272" y="1591"/>
                  </a:lnTo>
                  <a:lnTo>
                    <a:pt x="167" y="1591"/>
                  </a:lnTo>
                  <a:lnTo>
                    <a:pt x="126" y="1633"/>
                  </a:lnTo>
                  <a:lnTo>
                    <a:pt x="209" y="1717"/>
                  </a:lnTo>
                  <a:lnTo>
                    <a:pt x="188" y="1779"/>
                  </a:lnTo>
                  <a:lnTo>
                    <a:pt x="0" y="1842"/>
                  </a:lnTo>
                  <a:lnTo>
                    <a:pt x="0" y="1905"/>
                  </a:lnTo>
                  <a:lnTo>
                    <a:pt x="126" y="1926"/>
                  </a:lnTo>
                  <a:lnTo>
                    <a:pt x="230" y="1905"/>
                  </a:lnTo>
                  <a:lnTo>
                    <a:pt x="293" y="1821"/>
                  </a:lnTo>
                  <a:lnTo>
                    <a:pt x="377" y="1800"/>
                  </a:lnTo>
                  <a:lnTo>
                    <a:pt x="481" y="1842"/>
                  </a:lnTo>
                  <a:lnTo>
                    <a:pt x="586" y="1989"/>
                  </a:lnTo>
                  <a:lnTo>
                    <a:pt x="586" y="2114"/>
                  </a:lnTo>
                  <a:lnTo>
                    <a:pt x="691" y="2156"/>
                  </a:lnTo>
                  <a:lnTo>
                    <a:pt x="732" y="2114"/>
                  </a:lnTo>
                  <a:lnTo>
                    <a:pt x="732" y="2009"/>
                  </a:lnTo>
                  <a:lnTo>
                    <a:pt x="753" y="1989"/>
                  </a:lnTo>
                  <a:lnTo>
                    <a:pt x="816" y="1821"/>
                  </a:lnTo>
                  <a:lnTo>
                    <a:pt x="858" y="1821"/>
                  </a:lnTo>
                  <a:lnTo>
                    <a:pt x="1004" y="1779"/>
                  </a:lnTo>
                  <a:lnTo>
                    <a:pt x="1067" y="1800"/>
                  </a:lnTo>
                  <a:lnTo>
                    <a:pt x="1046" y="1884"/>
                  </a:lnTo>
                  <a:lnTo>
                    <a:pt x="942" y="1926"/>
                  </a:lnTo>
                  <a:lnTo>
                    <a:pt x="900" y="2093"/>
                  </a:lnTo>
                  <a:lnTo>
                    <a:pt x="942" y="2156"/>
                  </a:lnTo>
                  <a:lnTo>
                    <a:pt x="858" y="2240"/>
                  </a:lnTo>
                  <a:lnTo>
                    <a:pt x="816" y="2323"/>
                  </a:lnTo>
                  <a:lnTo>
                    <a:pt x="858" y="2407"/>
                  </a:lnTo>
                  <a:lnTo>
                    <a:pt x="921" y="2323"/>
                  </a:lnTo>
                  <a:lnTo>
                    <a:pt x="1004" y="2344"/>
                  </a:lnTo>
                  <a:lnTo>
                    <a:pt x="1004" y="2428"/>
                  </a:lnTo>
                  <a:lnTo>
                    <a:pt x="1046" y="2428"/>
                  </a:lnTo>
                  <a:lnTo>
                    <a:pt x="1235" y="2323"/>
                  </a:lnTo>
                  <a:lnTo>
                    <a:pt x="1318" y="2219"/>
                  </a:lnTo>
                  <a:lnTo>
                    <a:pt x="1381" y="2240"/>
                  </a:lnTo>
                  <a:lnTo>
                    <a:pt x="1444" y="2135"/>
                  </a:lnTo>
                  <a:lnTo>
                    <a:pt x="1444" y="2009"/>
                  </a:lnTo>
                  <a:lnTo>
                    <a:pt x="1527" y="2009"/>
                  </a:lnTo>
                  <a:lnTo>
                    <a:pt x="1590" y="1905"/>
                  </a:lnTo>
                  <a:lnTo>
                    <a:pt x="1590" y="1779"/>
                  </a:lnTo>
                  <a:lnTo>
                    <a:pt x="1653" y="1717"/>
                  </a:lnTo>
                  <a:lnTo>
                    <a:pt x="1674" y="1779"/>
                  </a:lnTo>
                  <a:lnTo>
                    <a:pt x="1653" y="1842"/>
                  </a:lnTo>
                  <a:lnTo>
                    <a:pt x="1674" y="1926"/>
                  </a:lnTo>
                  <a:lnTo>
                    <a:pt x="1653" y="2051"/>
                  </a:lnTo>
                  <a:lnTo>
                    <a:pt x="1674" y="2198"/>
                  </a:lnTo>
                  <a:lnTo>
                    <a:pt x="1737" y="2198"/>
                  </a:lnTo>
                  <a:lnTo>
                    <a:pt x="1841" y="2051"/>
                  </a:lnTo>
                  <a:lnTo>
                    <a:pt x="1862" y="1926"/>
                  </a:lnTo>
                  <a:lnTo>
                    <a:pt x="1883" y="1884"/>
                  </a:lnTo>
                  <a:lnTo>
                    <a:pt x="1967" y="1842"/>
                  </a:lnTo>
                  <a:lnTo>
                    <a:pt x="2092" y="1696"/>
                  </a:lnTo>
                  <a:lnTo>
                    <a:pt x="2113" y="1570"/>
                  </a:lnTo>
                  <a:lnTo>
                    <a:pt x="2092" y="1465"/>
                  </a:lnTo>
                  <a:lnTo>
                    <a:pt x="2155" y="1361"/>
                  </a:lnTo>
                  <a:lnTo>
                    <a:pt x="2197" y="1486"/>
                  </a:lnTo>
                  <a:lnTo>
                    <a:pt x="2406" y="1361"/>
                  </a:lnTo>
                  <a:lnTo>
                    <a:pt x="2469" y="1193"/>
                  </a:lnTo>
                  <a:lnTo>
                    <a:pt x="2490" y="1089"/>
                  </a:lnTo>
                  <a:lnTo>
                    <a:pt x="2595" y="1068"/>
                  </a:lnTo>
                  <a:lnTo>
                    <a:pt x="2636" y="1047"/>
                  </a:lnTo>
                  <a:lnTo>
                    <a:pt x="2720" y="1089"/>
                  </a:lnTo>
                  <a:lnTo>
                    <a:pt x="2825" y="984"/>
                  </a:lnTo>
                  <a:lnTo>
                    <a:pt x="2888" y="1047"/>
                  </a:lnTo>
                  <a:lnTo>
                    <a:pt x="2825" y="1256"/>
                  </a:lnTo>
                  <a:lnTo>
                    <a:pt x="2678" y="1403"/>
                  </a:lnTo>
                  <a:lnTo>
                    <a:pt x="2636" y="1507"/>
                  </a:lnTo>
                  <a:lnTo>
                    <a:pt x="2574" y="1591"/>
                  </a:lnTo>
                  <a:lnTo>
                    <a:pt x="2574" y="1633"/>
                  </a:lnTo>
                  <a:lnTo>
                    <a:pt x="2469" y="1696"/>
                  </a:lnTo>
                  <a:lnTo>
                    <a:pt x="2323" y="1926"/>
                  </a:lnTo>
                  <a:lnTo>
                    <a:pt x="2323" y="1989"/>
                  </a:lnTo>
                  <a:lnTo>
                    <a:pt x="2385" y="2093"/>
                  </a:lnTo>
                  <a:lnTo>
                    <a:pt x="2364" y="2198"/>
                  </a:lnTo>
                  <a:lnTo>
                    <a:pt x="2427" y="2219"/>
                  </a:lnTo>
                  <a:lnTo>
                    <a:pt x="2532" y="2261"/>
                  </a:lnTo>
                  <a:lnTo>
                    <a:pt x="2616" y="2198"/>
                  </a:lnTo>
                  <a:lnTo>
                    <a:pt x="2720" y="2135"/>
                  </a:lnTo>
                  <a:lnTo>
                    <a:pt x="2741" y="2030"/>
                  </a:lnTo>
                  <a:lnTo>
                    <a:pt x="2741" y="1926"/>
                  </a:lnTo>
                  <a:lnTo>
                    <a:pt x="2825" y="1842"/>
                  </a:lnTo>
                  <a:lnTo>
                    <a:pt x="2888" y="1737"/>
                  </a:lnTo>
                  <a:lnTo>
                    <a:pt x="2950" y="1737"/>
                  </a:lnTo>
                  <a:lnTo>
                    <a:pt x="3013" y="1717"/>
                  </a:lnTo>
                  <a:lnTo>
                    <a:pt x="3097" y="1779"/>
                  </a:lnTo>
                  <a:lnTo>
                    <a:pt x="3201" y="1779"/>
                  </a:lnTo>
                  <a:lnTo>
                    <a:pt x="3243" y="1717"/>
                  </a:lnTo>
                  <a:lnTo>
                    <a:pt x="3432" y="1717"/>
                  </a:lnTo>
                  <a:lnTo>
                    <a:pt x="3515" y="1612"/>
                  </a:lnTo>
                  <a:lnTo>
                    <a:pt x="3557" y="1403"/>
                  </a:lnTo>
                  <a:lnTo>
                    <a:pt x="3662" y="1256"/>
                  </a:lnTo>
                  <a:lnTo>
                    <a:pt x="3662" y="1152"/>
                  </a:lnTo>
                  <a:lnTo>
                    <a:pt x="3683" y="1089"/>
                  </a:lnTo>
                  <a:lnTo>
                    <a:pt x="3766" y="1214"/>
                  </a:lnTo>
                  <a:lnTo>
                    <a:pt x="3871" y="1256"/>
                  </a:lnTo>
                  <a:lnTo>
                    <a:pt x="3892" y="1193"/>
                  </a:lnTo>
                  <a:lnTo>
                    <a:pt x="3892" y="1110"/>
                  </a:lnTo>
                  <a:lnTo>
                    <a:pt x="3787" y="963"/>
                  </a:lnTo>
                  <a:lnTo>
                    <a:pt x="3787" y="880"/>
                  </a:lnTo>
                  <a:lnTo>
                    <a:pt x="3934" y="775"/>
                  </a:lnTo>
                  <a:lnTo>
                    <a:pt x="4038" y="754"/>
                  </a:lnTo>
                  <a:lnTo>
                    <a:pt x="4143" y="691"/>
                  </a:lnTo>
                  <a:lnTo>
                    <a:pt x="4206" y="733"/>
                  </a:lnTo>
                  <a:lnTo>
                    <a:pt x="4289" y="733"/>
                  </a:lnTo>
                  <a:lnTo>
                    <a:pt x="4394" y="587"/>
                  </a:lnTo>
                  <a:lnTo>
                    <a:pt x="4373" y="524"/>
                  </a:lnTo>
                  <a:lnTo>
                    <a:pt x="4352" y="273"/>
                  </a:lnTo>
                  <a:lnTo>
                    <a:pt x="4373" y="231"/>
                  </a:lnTo>
                  <a:lnTo>
                    <a:pt x="4352" y="168"/>
                  </a:lnTo>
                  <a:lnTo>
                    <a:pt x="4352" y="22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24"/>
            <p:cNvSpPr/>
            <p:nvPr/>
          </p:nvSpPr>
          <p:spPr>
            <a:xfrm>
              <a:off x="3223080" y="-879120"/>
              <a:ext cx="180720" cy="116280"/>
            </a:xfrm>
            <a:custGeom>
              <a:avLst/>
              <a:gdLst/>
              <a:ahLst/>
              <a:rect l="l" t="t" r="r" b="b"/>
              <a:pathLst>
                <a:path w="1926" h="1299">
                  <a:moveTo>
                    <a:pt x="796" y="1"/>
                  </a:moveTo>
                  <a:lnTo>
                    <a:pt x="524" y="43"/>
                  </a:lnTo>
                  <a:lnTo>
                    <a:pt x="440" y="43"/>
                  </a:lnTo>
                  <a:lnTo>
                    <a:pt x="336" y="126"/>
                  </a:lnTo>
                  <a:lnTo>
                    <a:pt x="231" y="168"/>
                  </a:lnTo>
                  <a:lnTo>
                    <a:pt x="210" y="315"/>
                  </a:lnTo>
                  <a:lnTo>
                    <a:pt x="64" y="419"/>
                  </a:lnTo>
                  <a:lnTo>
                    <a:pt x="64" y="524"/>
                  </a:lnTo>
                  <a:lnTo>
                    <a:pt x="1" y="629"/>
                  </a:lnTo>
                  <a:lnTo>
                    <a:pt x="22" y="754"/>
                  </a:lnTo>
                  <a:lnTo>
                    <a:pt x="22" y="880"/>
                  </a:lnTo>
                  <a:lnTo>
                    <a:pt x="106" y="880"/>
                  </a:lnTo>
                  <a:lnTo>
                    <a:pt x="231" y="963"/>
                  </a:lnTo>
                  <a:lnTo>
                    <a:pt x="315" y="1110"/>
                  </a:lnTo>
                  <a:lnTo>
                    <a:pt x="231" y="1193"/>
                  </a:lnTo>
                  <a:lnTo>
                    <a:pt x="252" y="1214"/>
                  </a:lnTo>
                  <a:lnTo>
                    <a:pt x="378" y="1214"/>
                  </a:lnTo>
                  <a:lnTo>
                    <a:pt x="524" y="1256"/>
                  </a:lnTo>
                  <a:lnTo>
                    <a:pt x="566" y="1214"/>
                  </a:lnTo>
                  <a:lnTo>
                    <a:pt x="691" y="1298"/>
                  </a:lnTo>
                  <a:lnTo>
                    <a:pt x="838" y="1298"/>
                  </a:lnTo>
                  <a:lnTo>
                    <a:pt x="943" y="1256"/>
                  </a:lnTo>
                  <a:lnTo>
                    <a:pt x="1068" y="1256"/>
                  </a:lnTo>
                  <a:lnTo>
                    <a:pt x="1110" y="1152"/>
                  </a:lnTo>
                  <a:lnTo>
                    <a:pt x="1110" y="1089"/>
                  </a:lnTo>
                  <a:lnTo>
                    <a:pt x="1215" y="1068"/>
                  </a:lnTo>
                  <a:lnTo>
                    <a:pt x="1256" y="984"/>
                  </a:lnTo>
                  <a:lnTo>
                    <a:pt x="1403" y="796"/>
                  </a:lnTo>
                  <a:lnTo>
                    <a:pt x="1382" y="733"/>
                  </a:lnTo>
                  <a:lnTo>
                    <a:pt x="1319" y="754"/>
                  </a:lnTo>
                  <a:lnTo>
                    <a:pt x="1215" y="733"/>
                  </a:lnTo>
                  <a:lnTo>
                    <a:pt x="1215" y="670"/>
                  </a:lnTo>
                  <a:lnTo>
                    <a:pt x="1361" y="545"/>
                  </a:lnTo>
                  <a:lnTo>
                    <a:pt x="1466" y="545"/>
                  </a:lnTo>
                  <a:lnTo>
                    <a:pt x="1738" y="440"/>
                  </a:lnTo>
                  <a:lnTo>
                    <a:pt x="1821" y="461"/>
                  </a:lnTo>
                  <a:lnTo>
                    <a:pt x="1926" y="273"/>
                  </a:lnTo>
                  <a:lnTo>
                    <a:pt x="1905" y="231"/>
                  </a:lnTo>
                  <a:lnTo>
                    <a:pt x="1779" y="210"/>
                  </a:lnTo>
                  <a:lnTo>
                    <a:pt x="1717" y="147"/>
                  </a:lnTo>
                  <a:lnTo>
                    <a:pt x="1591" y="126"/>
                  </a:lnTo>
                  <a:lnTo>
                    <a:pt x="1424" y="126"/>
                  </a:lnTo>
                  <a:lnTo>
                    <a:pt x="1403" y="105"/>
                  </a:lnTo>
                  <a:lnTo>
                    <a:pt x="1256" y="43"/>
                  </a:lnTo>
                  <a:lnTo>
                    <a:pt x="1173" y="64"/>
                  </a:lnTo>
                  <a:lnTo>
                    <a:pt x="1047" y="64"/>
                  </a:lnTo>
                  <a:lnTo>
                    <a:pt x="963" y="43"/>
                  </a:lnTo>
                  <a:lnTo>
                    <a:pt x="859" y="43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25"/>
            <p:cNvSpPr/>
            <p:nvPr/>
          </p:nvSpPr>
          <p:spPr>
            <a:xfrm>
              <a:off x="2823480" y="-689040"/>
              <a:ext cx="537120" cy="317520"/>
            </a:xfrm>
            <a:custGeom>
              <a:avLst/>
              <a:gdLst/>
              <a:ahLst/>
              <a:rect l="l" t="t" r="r" b="b"/>
              <a:pathLst>
                <a:path w="5713" h="3537">
                  <a:moveTo>
                    <a:pt x="2177" y="0"/>
                  </a:moveTo>
                  <a:lnTo>
                    <a:pt x="1863" y="84"/>
                  </a:lnTo>
                  <a:lnTo>
                    <a:pt x="1800" y="126"/>
                  </a:lnTo>
                  <a:lnTo>
                    <a:pt x="1863" y="188"/>
                  </a:lnTo>
                  <a:lnTo>
                    <a:pt x="1863" y="293"/>
                  </a:lnTo>
                  <a:lnTo>
                    <a:pt x="1988" y="356"/>
                  </a:lnTo>
                  <a:lnTo>
                    <a:pt x="2051" y="460"/>
                  </a:lnTo>
                  <a:lnTo>
                    <a:pt x="1967" y="439"/>
                  </a:lnTo>
                  <a:lnTo>
                    <a:pt x="1842" y="335"/>
                  </a:lnTo>
                  <a:lnTo>
                    <a:pt x="1758" y="335"/>
                  </a:lnTo>
                  <a:lnTo>
                    <a:pt x="1695" y="293"/>
                  </a:lnTo>
                  <a:lnTo>
                    <a:pt x="1591" y="293"/>
                  </a:lnTo>
                  <a:lnTo>
                    <a:pt x="1465" y="335"/>
                  </a:lnTo>
                  <a:lnTo>
                    <a:pt x="1381" y="335"/>
                  </a:lnTo>
                  <a:lnTo>
                    <a:pt x="1319" y="398"/>
                  </a:lnTo>
                  <a:lnTo>
                    <a:pt x="1256" y="502"/>
                  </a:lnTo>
                  <a:lnTo>
                    <a:pt x="1130" y="607"/>
                  </a:lnTo>
                  <a:lnTo>
                    <a:pt x="1214" y="711"/>
                  </a:lnTo>
                  <a:lnTo>
                    <a:pt x="1444" y="753"/>
                  </a:lnTo>
                  <a:lnTo>
                    <a:pt x="1549" y="753"/>
                  </a:lnTo>
                  <a:lnTo>
                    <a:pt x="1653" y="837"/>
                  </a:lnTo>
                  <a:lnTo>
                    <a:pt x="1737" y="837"/>
                  </a:lnTo>
                  <a:lnTo>
                    <a:pt x="1758" y="879"/>
                  </a:lnTo>
                  <a:lnTo>
                    <a:pt x="1695" y="921"/>
                  </a:lnTo>
                  <a:lnTo>
                    <a:pt x="1570" y="879"/>
                  </a:lnTo>
                  <a:lnTo>
                    <a:pt x="1319" y="858"/>
                  </a:lnTo>
                  <a:lnTo>
                    <a:pt x="1109" y="879"/>
                  </a:lnTo>
                  <a:lnTo>
                    <a:pt x="1026" y="858"/>
                  </a:lnTo>
                  <a:lnTo>
                    <a:pt x="921" y="879"/>
                  </a:lnTo>
                  <a:lnTo>
                    <a:pt x="754" y="1046"/>
                  </a:lnTo>
                  <a:lnTo>
                    <a:pt x="607" y="1193"/>
                  </a:lnTo>
                  <a:lnTo>
                    <a:pt x="628" y="1256"/>
                  </a:lnTo>
                  <a:lnTo>
                    <a:pt x="754" y="1256"/>
                  </a:lnTo>
                  <a:lnTo>
                    <a:pt x="942" y="1297"/>
                  </a:lnTo>
                  <a:lnTo>
                    <a:pt x="1068" y="1276"/>
                  </a:lnTo>
                  <a:lnTo>
                    <a:pt x="1214" y="1276"/>
                  </a:lnTo>
                  <a:lnTo>
                    <a:pt x="1256" y="1339"/>
                  </a:lnTo>
                  <a:lnTo>
                    <a:pt x="1340" y="1381"/>
                  </a:lnTo>
                  <a:lnTo>
                    <a:pt x="1214" y="1486"/>
                  </a:lnTo>
                  <a:lnTo>
                    <a:pt x="1068" y="1486"/>
                  </a:lnTo>
                  <a:lnTo>
                    <a:pt x="963" y="1569"/>
                  </a:lnTo>
                  <a:lnTo>
                    <a:pt x="837" y="1548"/>
                  </a:lnTo>
                  <a:lnTo>
                    <a:pt x="712" y="1465"/>
                  </a:lnTo>
                  <a:lnTo>
                    <a:pt x="503" y="1465"/>
                  </a:lnTo>
                  <a:lnTo>
                    <a:pt x="419" y="1444"/>
                  </a:lnTo>
                  <a:lnTo>
                    <a:pt x="314" y="1465"/>
                  </a:lnTo>
                  <a:lnTo>
                    <a:pt x="84" y="1611"/>
                  </a:lnTo>
                  <a:lnTo>
                    <a:pt x="126" y="1674"/>
                  </a:lnTo>
                  <a:lnTo>
                    <a:pt x="126" y="1800"/>
                  </a:lnTo>
                  <a:lnTo>
                    <a:pt x="0" y="1800"/>
                  </a:lnTo>
                  <a:lnTo>
                    <a:pt x="0" y="1862"/>
                  </a:lnTo>
                  <a:lnTo>
                    <a:pt x="189" y="1988"/>
                  </a:lnTo>
                  <a:lnTo>
                    <a:pt x="314" y="2134"/>
                  </a:lnTo>
                  <a:lnTo>
                    <a:pt x="377" y="2134"/>
                  </a:lnTo>
                  <a:lnTo>
                    <a:pt x="398" y="2030"/>
                  </a:lnTo>
                  <a:lnTo>
                    <a:pt x="482" y="2072"/>
                  </a:lnTo>
                  <a:lnTo>
                    <a:pt x="419" y="2134"/>
                  </a:lnTo>
                  <a:lnTo>
                    <a:pt x="544" y="2239"/>
                  </a:lnTo>
                  <a:lnTo>
                    <a:pt x="544" y="2385"/>
                  </a:lnTo>
                  <a:lnTo>
                    <a:pt x="649" y="2427"/>
                  </a:lnTo>
                  <a:lnTo>
                    <a:pt x="733" y="2344"/>
                  </a:lnTo>
                  <a:lnTo>
                    <a:pt x="733" y="2218"/>
                  </a:lnTo>
                  <a:lnTo>
                    <a:pt x="796" y="2239"/>
                  </a:lnTo>
                  <a:lnTo>
                    <a:pt x="900" y="2239"/>
                  </a:lnTo>
                  <a:lnTo>
                    <a:pt x="837" y="2323"/>
                  </a:lnTo>
                  <a:lnTo>
                    <a:pt x="837" y="2427"/>
                  </a:lnTo>
                  <a:lnTo>
                    <a:pt x="963" y="2511"/>
                  </a:lnTo>
                  <a:lnTo>
                    <a:pt x="1068" y="2490"/>
                  </a:lnTo>
                  <a:lnTo>
                    <a:pt x="1109" y="2406"/>
                  </a:lnTo>
                  <a:lnTo>
                    <a:pt x="1277" y="2323"/>
                  </a:lnTo>
                  <a:lnTo>
                    <a:pt x="1319" y="2197"/>
                  </a:lnTo>
                  <a:lnTo>
                    <a:pt x="1340" y="2176"/>
                  </a:lnTo>
                  <a:lnTo>
                    <a:pt x="1423" y="2281"/>
                  </a:lnTo>
                  <a:lnTo>
                    <a:pt x="1465" y="2197"/>
                  </a:lnTo>
                  <a:lnTo>
                    <a:pt x="1591" y="2176"/>
                  </a:lnTo>
                  <a:lnTo>
                    <a:pt x="1674" y="2176"/>
                  </a:lnTo>
                  <a:lnTo>
                    <a:pt x="1549" y="2281"/>
                  </a:lnTo>
                  <a:lnTo>
                    <a:pt x="1423" y="2344"/>
                  </a:lnTo>
                  <a:lnTo>
                    <a:pt x="1423" y="2448"/>
                  </a:lnTo>
                  <a:lnTo>
                    <a:pt x="1570" y="2511"/>
                  </a:lnTo>
                  <a:lnTo>
                    <a:pt x="1674" y="2490"/>
                  </a:lnTo>
                  <a:lnTo>
                    <a:pt x="1737" y="2532"/>
                  </a:lnTo>
                  <a:lnTo>
                    <a:pt x="1842" y="2511"/>
                  </a:lnTo>
                  <a:lnTo>
                    <a:pt x="1946" y="2490"/>
                  </a:lnTo>
                  <a:lnTo>
                    <a:pt x="2009" y="2406"/>
                  </a:lnTo>
                  <a:lnTo>
                    <a:pt x="2093" y="2490"/>
                  </a:lnTo>
                  <a:lnTo>
                    <a:pt x="2093" y="2553"/>
                  </a:lnTo>
                  <a:lnTo>
                    <a:pt x="2260" y="2553"/>
                  </a:lnTo>
                  <a:lnTo>
                    <a:pt x="2407" y="2490"/>
                  </a:lnTo>
                  <a:lnTo>
                    <a:pt x="2407" y="2553"/>
                  </a:lnTo>
                  <a:lnTo>
                    <a:pt x="2574" y="2553"/>
                  </a:lnTo>
                  <a:lnTo>
                    <a:pt x="2637" y="2490"/>
                  </a:lnTo>
                  <a:lnTo>
                    <a:pt x="2700" y="2532"/>
                  </a:lnTo>
                  <a:lnTo>
                    <a:pt x="2616" y="2595"/>
                  </a:lnTo>
                  <a:lnTo>
                    <a:pt x="2595" y="2657"/>
                  </a:lnTo>
                  <a:lnTo>
                    <a:pt x="2323" y="2657"/>
                  </a:lnTo>
                  <a:lnTo>
                    <a:pt x="2218" y="2741"/>
                  </a:lnTo>
                  <a:lnTo>
                    <a:pt x="2156" y="2720"/>
                  </a:lnTo>
                  <a:lnTo>
                    <a:pt x="2009" y="2720"/>
                  </a:lnTo>
                  <a:lnTo>
                    <a:pt x="1842" y="2657"/>
                  </a:lnTo>
                  <a:lnTo>
                    <a:pt x="1653" y="2657"/>
                  </a:lnTo>
                  <a:lnTo>
                    <a:pt x="1486" y="2741"/>
                  </a:lnTo>
                  <a:lnTo>
                    <a:pt x="1381" y="2741"/>
                  </a:lnTo>
                  <a:lnTo>
                    <a:pt x="1256" y="2720"/>
                  </a:lnTo>
                  <a:lnTo>
                    <a:pt x="1172" y="2762"/>
                  </a:lnTo>
                  <a:lnTo>
                    <a:pt x="1005" y="2720"/>
                  </a:lnTo>
                  <a:lnTo>
                    <a:pt x="837" y="2762"/>
                  </a:lnTo>
                  <a:lnTo>
                    <a:pt x="816" y="2950"/>
                  </a:lnTo>
                  <a:lnTo>
                    <a:pt x="837" y="3034"/>
                  </a:lnTo>
                  <a:lnTo>
                    <a:pt x="796" y="3160"/>
                  </a:lnTo>
                  <a:lnTo>
                    <a:pt x="921" y="3285"/>
                  </a:lnTo>
                  <a:lnTo>
                    <a:pt x="963" y="3390"/>
                  </a:lnTo>
                  <a:lnTo>
                    <a:pt x="1130" y="3432"/>
                  </a:lnTo>
                  <a:lnTo>
                    <a:pt x="1319" y="3494"/>
                  </a:lnTo>
                  <a:lnTo>
                    <a:pt x="1465" y="3494"/>
                  </a:lnTo>
                  <a:lnTo>
                    <a:pt x="1633" y="3452"/>
                  </a:lnTo>
                  <a:lnTo>
                    <a:pt x="1779" y="3452"/>
                  </a:lnTo>
                  <a:lnTo>
                    <a:pt x="1800" y="3536"/>
                  </a:lnTo>
                  <a:lnTo>
                    <a:pt x="1946" y="3536"/>
                  </a:lnTo>
                  <a:lnTo>
                    <a:pt x="2072" y="3473"/>
                  </a:lnTo>
                  <a:lnTo>
                    <a:pt x="2093" y="3473"/>
                  </a:lnTo>
                  <a:lnTo>
                    <a:pt x="2218" y="3452"/>
                  </a:lnTo>
                  <a:lnTo>
                    <a:pt x="2260" y="3369"/>
                  </a:lnTo>
                  <a:lnTo>
                    <a:pt x="2386" y="3369"/>
                  </a:lnTo>
                  <a:lnTo>
                    <a:pt x="2428" y="3348"/>
                  </a:lnTo>
                  <a:lnTo>
                    <a:pt x="2469" y="3243"/>
                  </a:lnTo>
                  <a:lnTo>
                    <a:pt x="2532" y="3222"/>
                  </a:lnTo>
                  <a:lnTo>
                    <a:pt x="2616" y="3222"/>
                  </a:lnTo>
                  <a:lnTo>
                    <a:pt x="2679" y="3139"/>
                  </a:lnTo>
                  <a:lnTo>
                    <a:pt x="2741" y="3180"/>
                  </a:lnTo>
                  <a:lnTo>
                    <a:pt x="2909" y="3180"/>
                  </a:lnTo>
                  <a:lnTo>
                    <a:pt x="2930" y="3222"/>
                  </a:lnTo>
                  <a:lnTo>
                    <a:pt x="3055" y="3222"/>
                  </a:lnTo>
                  <a:lnTo>
                    <a:pt x="3118" y="3160"/>
                  </a:lnTo>
                  <a:lnTo>
                    <a:pt x="3306" y="3076"/>
                  </a:lnTo>
                  <a:lnTo>
                    <a:pt x="3369" y="3076"/>
                  </a:lnTo>
                  <a:lnTo>
                    <a:pt x="3453" y="3055"/>
                  </a:lnTo>
                  <a:lnTo>
                    <a:pt x="3453" y="2971"/>
                  </a:lnTo>
                  <a:lnTo>
                    <a:pt x="3537" y="3013"/>
                  </a:lnTo>
                  <a:lnTo>
                    <a:pt x="3557" y="3076"/>
                  </a:lnTo>
                  <a:lnTo>
                    <a:pt x="3516" y="3160"/>
                  </a:lnTo>
                  <a:lnTo>
                    <a:pt x="3516" y="3222"/>
                  </a:lnTo>
                  <a:lnTo>
                    <a:pt x="3662" y="3264"/>
                  </a:lnTo>
                  <a:lnTo>
                    <a:pt x="3746" y="3243"/>
                  </a:lnTo>
                  <a:lnTo>
                    <a:pt x="3767" y="3160"/>
                  </a:lnTo>
                  <a:lnTo>
                    <a:pt x="3892" y="3118"/>
                  </a:lnTo>
                  <a:lnTo>
                    <a:pt x="3934" y="3118"/>
                  </a:lnTo>
                  <a:lnTo>
                    <a:pt x="3955" y="3180"/>
                  </a:lnTo>
                  <a:lnTo>
                    <a:pt x="3871" y="3264"/>
                  </a:lnTo>
                  <a:lnTo>
                    <a:pt x="3892" y="3348"/>
                  </a:lnTo>
                  <a:lnTo>
                    <a:pt x="4039" y="3390"/>
                  </a:lnTo>
                  <a:lnTo>
                    <a:pt x="4206" y="3369"/>
                  </a:lnTo>
                  <a:lnTo>
                    <a:pt x="4394" y="3285"/>
                  </a:lnTo>
                  <a:lnTo>
                    <a:pt x="4478" y="3285"/>
                  </a:lnTo>
                  <a:lnTo>
                    <a:pt x="4583" y="3264"/>
                  </a:lnTo>
                  <a:lnTo>
                    <a:pt x="4666" y="3327"/>
                  </a:lnTo>
                  <a:lnTo>
                    <a:pt x="4708" y="3285"/>
                  </a:lnTo>
                  <a:lnTo>
                    <a:pt x="4708" y="3243"/>
                  </a:lnTo>
                  <a:lnTo>
                    <a:pt x="4771" y="3222"/>
                  </a:lnTo>
                  <a:lnTo>
                    <a:pt x="4834" y="3222"/>
                  </a:lnTo>
                  <a:lnTo>
                    <a:pt x="4876" y="3139"/>
                  </a:lnTo>
                  <a:lnTo>
                    <a:pt x="4876" y="3055"/>
                  </a:lnTo>
                  <a:lnTo>
                    <a:pt x="4980" y="2971"/>
                  </a:lnTo>
                  <a:lnTo>
                    <a:pt x="5085" y="2971"/>
                  </a:lnTo>
                  <a:lnTo>
                    <a:pt x="5190" y="2804"/>
                  </a:lnTo>
                  <a:lnTo>
                    <a:pt x="5190" y="2720"/>
                  </a:lnTo>
                  <a:lnTo>
                    <a:pt x="5210" y="2657"/>
                  </a:lnTo>
                  <a:lnTo>
                    <a:pt x="5294" y="2657"/>
                  </a:lnTo>
                  <a:lnTo>
                    <a:pt x="5399" y="2616"/>
                  </a:lnTo>
                  <a:lnTo>
                    <a:pt x="5524" y="2490"/>
                  </a:lnTo>
                  <a:lnTo>
                    <a:pt x="5650" y="2218"/>
                  </a:lnTo>
                  <a:lnTo>
                    <a:pt x="5713" y="2072"/>
                  </a:lnTo>
                  <a:lnTo>
                    <a:pt x="5650" y="1967"/>
                  </a:lnTo>
                  <a:lnTo>
                    <a:pt x="5566" y="1779"/>
                  </a:lnTo>
                  <a:lnTo>
                    <a:pt x="5441" y="1695"/>
                  </a:lnTo>
                  <a:lnTo>
                    <a:pt x="5357" y="1695"/>
                  </a:lnTo>
                  <a:lnTo>
                    <a:pt x="5190" y="1820"/>
                  </a:lnTo>
                  <a:lnTo>
                    <a:pt x="5190" y="1925"/>
                  </a:lnTo>
                  <a:lnTo>
                    <a:pt x="5106" y="2072"/>
                  </a:lnTo>
                  <a:lnTo>
                    <a:pt x="5127" y="2092"/>
                  </a:lnTo>
                  <a:lnTo>
                    <a:pt x="5106" y="2134"/>
                  </a:lnTo>
                  <a:lnTo>
                    <a:pt x="5022" y="2134"/>
                  </a:lnTo>
                  <a:lnTo>
                    <a:pt x="4918" y="2239"/>
                  </a:lnTo>
                  <a:lnTo>
                    <a:pt x="4897" y="2197"/>
                  </a:lnTo>
                  <a:lnTo>
                    <a:pt x="4980" y="2009"/>
                  </a:lnTo>
                  <a:lnTo>
                    <a:pt x="5001" y="1883"/>
                  </a:lnTo>
                  <a:lnTo>
                    <a:pt x="4834" y="1800"/>
                  </a:lnTo>
                  <a:lnTo>
                    <a:pt x="4771" y="1820"/>
                  </a:lnTo>
                  <a:lnTo>
                    <a:pt x="4687" y="1904"/>
                  </a:lnTo>
                  <a:lnTo>
                    <a:pt x="4499" y="2009"/>
                  </a:lnTo>
                  <a:lnTo>
                    <a:pt x="4457" y="2113"/>
                  </a:lnTo>
                  <a:lnTo>
                    <a:pt x="4394" y="2030"/>
                  </a:lnTo>
                  <a:lnTo>
                    <a:pt x="4415" y="1925"/>
                  </a:lnTo>
                  <a:lnTo>
                    <a:pt x="4583" y="1800"/>
                  </a:lnTo>
                  <a:lnTo>
                    <a:pt x="4771" y="1695"/>
                  </a:lnTo>
                  <a:lnTo>
                    <a:pt x="4834" y="1569"/>
                  </a:lnTo>
                  <a:lnTo>
                    <a:pt x="4813" y="1507"/>
                  </a:lnTo>
                  <a:lnTo>
                    <a:pt x="4666" y="1507"/>
                  </a:lnTo>
                  <a:lnTo>
                    <a:pt x="4562" y="1548"/>
                  </a:lnTo>
                  <a:lnTo>
                    <a:pt x="4499" y="1548"/>
                  </a:lnTo>
                  <a:lnTo>
                    <a:pt x="4499" y="1486"/>
                  </a:lnTo>
                  <a:lnTo>
                    <a:pt x="4583" y="1402"/>
                  </a:lnTo>
                  <a:lnTo>
                    <a:pt x="4771" y="1276"/>
                  </a:lnTo>
                  <a:lnTo>
                    <a:pt x="4813" y="1276"/>
                  </a:lnTo>
                  <a:lnTo>
                    <a:pt x="4876" y="1235"/>
                  </a:lnTo>
                  <a:lnTo>
                    <a:pt x="4876" y="942"/>
                  </a:lnTo>
                  <a:lnTo>
                    <a:pt x="4834" y="921"/>
                  </a:lnTo>
                  <a:lnTo>
                    <a:pt x="4834" y="753"/>
                  </a:lnTo>
                  <a:lnTo>
                    <a:pt x="4876" y="649"/>
                  </a:lnTo>
                  <a:lnTo>
                    <a:pt x="4876" y="565"/>
                  </a:lnTo>
                  <a:lnTo>
                    <a:pt x="4938" y="502"/>
                  </a:lnTo>
                  <a:lnTo>
                    <a:pt x="5022" y="502"/>
                  </a:lnTo>
                  <a:lnTo>
                    <a:pt x="5085" y="419"/>
                  </a:lnTo>
                  <a:lnTo>
                    <a:pt x="5022" y="335"/>
                  </a:lnTo>
                  <a:lnTo>
                    <a:pt x="5043" y="251"/>
                  </a:lnTo>
                  <a:lnTo>
                    <a:pt x="4897" y="188"/>
                  </a:lnTo>
                  <a:lnTo>
                    <a:pt x="4813" y="188"/>
                  </a:lnTo>
                  <a:lnTo>
                    <a:pt x="4562" y="419"/>
                  </a:lnTo>
                  <a:lnTo>
                    <a:pt x="4415" y="460"/>
                  </a:lnTo>
                  <a:lnTo>
                    <a:pt x="4374" y="565"/>
                  </a:lnTo>
                  <a:lnTo>
                    <a:pt x="4394" y="628"/>
                  </a:lnTo>
                  <a:lnTo>
                    <a:pt x="4290" y="628"/>
                  </a:lnTo>
                  <a:lnTo>
                    <a:pt x="4248" y="607"/>
                  </a:lnTo>
                  <a:lnTo>
                    <a:pt x="4143" y="649"/>
                  </a:lnTo>
                  <a:lnTo>
                    <a:pt x="4039" y="816"/>
                  </a:lnTo>
                  <a:lnTo>
                    <a:pt x="4081" y="942"/>
                  </a:lnTo>
                  <a:lnTo>
                    <a:pt x="4081" y="1067"/>
                  </a:lnTo>
                  <a:lnTo>
                    <a:pt x="4143" y="1130"/>
                  </a:lnTo>
                  <a:lnTo>
                    <a:pt x="4206" y="1297"/>
                  </a:lnTo>
                  <a:lnTo>
                    <a:pt x="4143" y="1465"/>
                  </a:lnTo>
                  <a:lnTo>
                    <a:pt x="4039" y="1465"/>
                  </a:lnTo>
                  <a:lnTo>
                    <a:pt x="3871" y="1507"/>
                  </a:lnTo>
                  <a:lnTo>
                    <a:pt x="3788" y="1507"/>
                  </a:lnTo>
                  <a:lnTo>
                    <a:pt x="3746" y="1569"/>
                  </a:lnTo>
                  <a:lnTo>
                    <a:pt x="3788" y="1674"/>
                  </a:lnTo>
                  <a:lnTo>
                    <a:pt x="3788" y="1758"/>
                  </a:lnTo>
                  <a:lnTo>
                    <a:pt x="3892" y="1883"/>
                  </a:lnTo>
                  <a:lnTo>
                    <a:pt x="3955" y="2072"/>
                  </a:lnTo>
                  <a:lnTo>
                    <a:pt x="3767" y="2134"/>
                  </a:lnTo>
                  <a:lnTo>
                    <a:pt x="3788" y="2197"/>
                  </a:lnTo>
                  <a:lnTo>
                    <a:pt x="3829" y="2239"/>
                  </a:lnTo>
                  <a:lnTo>
                    <a:pt x="3746" y="2281"/>
                  </a:lnTo>
                  <a:lnTo>
                    <a:pt x="3662" y="2134"/>
                  </a:lnTo>
                  <a:lnTo>
                    <a:pt x="3453" y="2092"/>
                  </a:lnTo>
                  <a:lnTo>
                    <a:pt x="3411" y="2113"/>
                  </a:lnTo>
                  <a:lnTo>
                    <a:pt x="3265" y="2092"/>
                  </a:lnTo>
                  <a:lnTo>
                    <a:pt x="3244" y="2009"/>
                  </a:lnTo>
                  <a:lnTo>
                    <a:pt x="3202" y="1967"/>
                  </a:lnTo>
                  <a:lnTo>
                    <a:pt x="3118" y="2030"/>
                  </a:lnTo>
                  <a:lnTo>
                    <a:pt x="2993" y="2092"/>
                  </a:lnTo>
                  <a:lnTo>
                    <a:pt x="2930" y="2030"/>
                  </a:lnTo>
                  <a:lnTo>
                    <a:pt x="2930" y="1820"/>
                  </a:lnTo>
                  <a:lnTo>
                    <a:pt x="3034" y="1758"/>
                  </a:lnTo>
                  <a:lnTo>
                    <a:pt x="3118" y="1507"/>
                  </a:lnTo>
                  <a:lnTo>
                    <a:pt x="3034" y="1507"/>
                  </a:lnTo>
                  <a:lnTo>
                    <a:pt x="2909" y="1465"/>
                  </a:lnTo>
                  <a:lnTo>
                    <a:pt x="2804" y="1486"/>
                  </a:lnTo>
                  <a:lnTo>
                    <a:pt x="2783" y="1402"/>
                  </a:lnTo>
                  <a:lnTo>
                    <a:pt x="2888" y="1381"/>
                  </a:lnTo>
                  <a:lnTo>
                    <a:pt x="2993" y="1402"/>
                  </a:lnTo>
                  <a:lnTo>
                    <a:pt x="3034" y="1339"/>
                  </a:lnTo>
                  <a:lnTo>
                    <a:pt x="3013" y="1088"/>
                  </a:lnTo>
                  <a:lnTo>
                    <a:pt x="2909" y="963"/>
                  </a:lnTo>
                  <a:lnTo>
                    <a:pt x="2951" y="879"/>
                  </a:lnTo>
                  <a:lnTo>
                    <a:pt x="3013" y="858"/>
                  </a:lnTo>
                  <a:lnTo>
                    <a:pt x="3034" y="774"/>
                  </a:lnTo>
                  <a:lnTo>
                    <a:pt x="2951" y="711"/>
                  </a:lnTo>
                  <a:lnTo>
                    <a:pt x="2951" y="649"/>
                  </a:lnTo>
                  <a:lnTo>
                    <a:pt x="2909" y="565"/>
                  </a:lnTo>
                  <a:lnTo>
                    <a:pt x="2825" y="565"/>
                  </a:lnTo>
                  <a:lnTo>
                    <a:pt x="2783" y="523"/>
                  </a:lnTo>
                  <a:lnTo>
                    <a:pt x="2700" y="565"/>
                  </a:lnTo>
                  <a:lnTo>
                    <a:pt x="2490" y="565"/>
                  </a:lnTo>
                  <a:lnTo>
                    <a:pt x="2428" y="502"/>
                  </a:lnTo>
                  <a:lnTo>
                    <a:pt x="2532" y="335"/>
                  </a:lnTo>
                  <a:lnTo>
                    <a:pt x="2616" y="293"/>
                  </a:lnTo>
                  <a:lnTo>
                    <a:pt x="2574" y="126"/>
                  </a:lnTo>
                  <a:lnTo>
                    <a:pt x="2469" y="21"/>
                  </a:lnTo>
                  <a:lnTo>
                    <a:pt x="2281" y="21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26"/>
            <p:cNvSpPr/>
            <p:nvPr/>
          </p:nvSpPr>
          <p:spPr>
            <a:xfrm>
              <a:off x="3437640" y="-553680"/>
              <a:ext cx="259560" cy="242280"/>
            </a:xfrm>
            <a:custGeom>
              <a:avLst/>
              <a:gdLst/>
              <a:ahLst/>
              <a:rect l="l" t="t" r="r" b="b"/>
              <a:pathLst>
                <a:path w="2763" h="2700">
                  <a:moveTo>
                    <a:pt x="1884" y="1"/>
                  </a:moveTo>
                  <a:lnTo>
                    <a:pt x="1758" y="84"/>
                  </a:lnTo>
                  <a:lnTo>
                    <a:pt x="1654" y="84"/>
                  </a:lnTo>
                  <a:lnTo>
                    <a:pt x="1612" y="126"/>
                  </a:lnTo>
                  <a:lnTo>
                    <a:pt x="1507" y="126"/>
                  </a:lnTo>
                  <a:lnTo>
                    <a:pt x="1423" y="189"/>
                  </a:lnTo>
                  <a:lnTo>
                    <a:pt x="1423" y="335"/>
                  </a:lnTo>
                  <a:lnTo>
                    <a:pt x="1403" y="398"/>
                  </a:lnTo>
                  <a:lnTo>
                    <a:pt x="1423" y="545"/>
                  </a:lnTo>
                  <a:lnTo>
                    <a:pt x="1528" y="649"/>
                  </a:lnTo>
                  <a:lnTo>
                    <a:pt x="1549" y="733"/>
                  </a:lnTo>
                  <a:lnTo>
                    <a:pt x="1549" y="733"/>
                  </a:lnTo>
                  <a:lnTo>
                    <a:pt x="1444" y="691"/>
                  </a:lnTo>
                  <a:lnTo>
                    <a:pt x="1361" y="691"/>
                  </a:lnTo>
                  <a:lnTo>
                    <a:pt x="1340" y="733"/>
                  </a:lnTo>
                  <a:lnTo>
                    <a:pt x="1528" y="858"/>
                  </a:lnTo>
                  <a:lnTo>
                    <a:pt x="1528" y="963"/>
                  </a:lnTo>
                  <a:lnTo>
                    <a:pt x="1423" y="1005"/>
                  </a:lnTo>
                  <a:lnTo>
                    <a:pt x="1403" y="1151"/>
                  </a:lnTo>
                  <a:lnTo>
                    <a:pt x="1444" y="1235"/>
                  </a:lnTo>
                  <a:lnTo>
                    <a:pt x="1340" y="1319"/>
                  </a:lnTo>
                  <a:lnTo>
                    <a:pt x="1235" y="1256"/>
                  </a:lnTo>
                  <a:lnTo>
                    <a:pt x="1235" y="1214"/>
                  </a:lnTo>
                  <a:lnTo>
                    <a:pt x="1256" y="1110"/>
                  </a:lnTo>
                  <a:lnTo>
                    <a:pt x="1235" y="796"/>
                  </a:lnTo>
                  <a:lnTo>
                    <a:pt x="1151" y="712"/>
                  </a:lnTo>
                  <a:lnTo>
                    <a:pt x="1131" y="628"/>
                  </a:lnTo>
                  <a:lnTo>
                    <a:pt x="1151" y="586"/>
                  </a:lnTo>
                  <a:lnTo>
                    <a:pt x="1151" y="482"/>
                  </a:lnTo>
                  <a:lnTo>
                    <a:pt x="1110" y="419"/>
                  </a:lnTo>
                  <a:lnTo>
                    <a:pt x="1089" y="314"/>
                  </a:lnTo>
                  <a:lnTo>
                    <a:pt x="1026" y="273"/>
                  </a:lnTo>
                  <a:lnTo>
                    <a:pt x="900" y="314"/>
                  </a:lnTo>
                  <a:lnTo>
                    <a:pt x="879" y="377"/>
                  </a:lnTo>
                  <a:lnTo>
                    <a:pt x="775" y="461"/>
                  </a:lnTo>
                  <a:lnTo>
                    <a:pt x="733" y="524"/>
                  </a:lnTo>
                  <a:lnTo>
                    <a:pt x="796" y="566"/>
                  </a:lnTo>
                  <a:lnTo>
                    <a:pt x="838" y="566"/>
                  </a:lnTo>
                  <a:lnTo>
                    <a:pt x="900" y="628"/>
                  </a:lnTo>
                  <a:lnTo>
                    <a:pt x="796" y="670"/>
                  </a:lnTo>
                  <a:lnTo>
                    <a:pt x="775" y="733"/>
                  </a:lnTo>
                  <a:lnTo>
                    <a:pt x="670" y="796"/>
                  </a:lnTo>
                  <a:lnTo>
                    <a:pt x="628" y="942"/>
                  </a:lnTo>
                  <a:lnTo>
                    <a:pt x="733" y="984"/>
                  </a:lnTo>
                  <a:lnTo>
                    <a:pt x="733" y="1026"/>
                  </a:lnTo>
                  <a:lnTo>
                    <a:pt x="607" y="1068"/>
                  </a:lnTo>
                  <a:lnTo>
                    <a:pt x="587" y="1172"/>
                  </a:lnTo>
                  <a:lnTo>
                    <a:pt x="628" y="1256"/>
                  </a:lnTo>
                  <a:lnTo>
                    <a:pt x="670" y="1361"/>
                  </a:lnTo>
                  <a:lnTo>
                    <a:pt x="607" y="1423"/>
                  </a:lnTo>
                  <a:lnTo>
                    <a:pt x="566" y="1382"/>
                  </a:lnTo>
                  <a:lnTo>
                    <a:pt x="566" y="1235"/>
                  </a:lnTo>
                  <a:lnTo>
                    <a:pt x="503" y="1214"/>
                  </a:lnTo>
                  <a:lnTo>
                    <a:pt x="503" y="1110"/>
                  </a:lnTo>
                  <a:lnTo>
                    <a:pt x="461" y="1130"/>
                  </a:lnTo>
                  <a:lnTo>
                    <a:pt x="294" y="1130"/>
                  </a:lnTo>
                  <a:lnTo>
                    <a:pt x="273" y="1214"/>
                  </a:lnTo>
                  <a:lnTo>
                    <a:pt x="335" y="1256"/>
                  </a:lnTo>
                  <a:lnTo>
                    <a:pt x="252" y="1298"/>
                  </a:lnTo>
                  <a:lnTo>
                    <a:pt x="168" y="1235"/>
                  </a:lnTo>
                  <a:lnTo>
                    <a:pt x="84" y="1298"/>
                  </a:lnTo>
                  <a:lnTo>
                    <a:pt x="1" y="1256"/>
                  </a:lnTo>
                  <a:lnTo>
                    <a:pt x="1" y="1402"/>
                  </a:lnTo>
                  <a:lnTo>
                    <a:pt x="63" y="1444"/>
                  </a:lnTo>
                  <a:lnTo>
                    <a:pt x="147" y="1444"/>
                  </a:lnTo>
                  <a:lnTo>
                    <a:pt x="189" y="1465"/>
                  </a:lnTo>
                  <a:lnTo>
                    <a:pt x="252" y="1444"/>
                  </a:lnTo>
                  <a:lnTo>
                    <a:pt x="356" y="1444"/>
                  </a:lnTo>
                  <a:lnTo>
                    <a:pt x="419" y="1465"/>
                  </a:lnTo>
                  <a:lnTo>
                    <a:pt x="503" y="1444"/>
                  </a:lnTo>
                  <a:lnTo>
                    <a:pt x="628" y="1507"/>
                  </a:lnTo>
                  <a:lnTo>
                    <a:pt x="796" y="1465"/>
                  </a:lnTo>
                  <a:lnTo>
                    <a:pt x="879" y="1528"/>
                  </a:lnTo>
                  <a:lnTo>
                    <a:pt x="984" y="1528"/>
                  </a:lnTo>
                  <a:lnTo>
                    <a:pt x="1444" y="1612"/>
                  </a:lnTo>
                  <a:lnTo>
                    <a:pt x="1507" y="1654"/>
                  </a:lnTo>
                  <a:lnTo>
                    <a:pt x="1423" y="1695"/>
                  </a:lnTo>
                  <a:lnTo>
                    <a:pt x="1298" y="1674"/>
                  </a:lnTo>
                  <a:lnTo>
                    <a:pt x="1151" y="1674"/>
                  </a:lnTo>
                  <a:lnTo>
                    <a:pt x="1047" y="1737"/>
                  </a:lnTo>
                  <a:lnTo>
                    <a:pt x="879" y="1758"/>
                  </a:lnTo>
                  <a:lnTo>
                    <a:pt x="921" y="1758"/>
                  </a:lnTo>
                  <a:lnTo>
                    <a:pt x="984" y="1800"/>
                  </a:lnTo>
                  <a:lnTo>
                    <a:pt x="921" y="1842"/>
                  </a:lnTo>
                  <a:lnTo>
                    <a:pt x="754" y="1779"/>
                  </a:lnTo>
                  <a:lnTo>
                    <a:pt x="670" y="1758"/>
                  </a:lnTo>
                  <a:lnTo>
                    <a:pt x="587" y="1800"/>
                  </a:lnTo>
                  <a:lnTo>
                    <a:pt x="607" y="1863"/>
                  </a:lnTo>
                  <a:lnTo>
                    <a:pt x="587" y="1905"/>
                  </a:lnTo>
                  <a:lnTo>
                    <a:pt x="524" y="1863"/>
                  </a:lnTo>
                  <a:lnTo>
                    <a:pt x="482" y="1863"/>
                  </a:lnTo>
                  <a:lnTo>
                    <a:pt x="503" y="1905"/>
                  </a:lnTo>
                  <a:lnTo>
                    <a:pt x="503" y="1967"/>
                  </a:lnTo>
                  <a:lnTo>
                    <a:pt x="566" y="2009"/>
                  </a:lnTo>
                  <a:lnTo>
                    <a:pt x="649" y="2051"/>
                  </a:lnTo>
                  <a:lnTo>
                    <a:pt x="607" y="2114"/>
                  </a:lnTo>
                  <a:lnTo>
                    <a:pt x="670" y="2198"/>
                  </a:lnTo>
                  <a:lnTo>
                    <a:pt x="607" y="2198"/>
                  </a:lnTo>
                  <a:lnTo>
                    <a:pt x="566" y="2114"/>
                  </a:lnTo>
                  <a:lnTo>
                    <a:pt x="503" y="2114"/>
                  </a:lnTo>
                  <a:lnTo>
                    <a:pt x="461" y="2218"/>
                  </a:lnTo>
                  <a:lnTo>
                    <a:pt x="461" y="2281"/>
                  </a:lnTo>
                  <a:lnTo>
                    <a:pt x="440" y="2323"/>
                  </a:lnTo>
                  <a:lnTo>
                    <a:pt x="440" y="2428"/>
                  </a:lnTo>
                  <a:lnTo>
                    <a:pt x="503" y="2491"/>
                  </a:lnTo>
                  <a:lnTo>
                    <a:pt x="607" y="2491"/>
                  </a:lnTo>
                  <a:lnTo>
                    <a:pt x="670" y="2532"/>
                  </a:lnTo>
                  <a:lnTo>
                    <a:pt x="712" y="2532"/>
                  </a:lnTo>
                  <a:lnTo>
                    <a:pt x="775" y="2470"/>
                  </a:lnTo>
                  <a:lnTo>
                    <a:pt x="900" y="2407"/>
                  </a:lnTo>
                  <a:lnTo>
                    <a:pt x="817" y="2511"/>
                  </a:lnTo>
                  <a:lnTo>
                    <a:pt x="859" y="2595"/>
                  </a:lnTo>
                  <a:lnTo>
                    <a:pt x="921" y="2595"/>
                  </a:lnTo>
                  <a:lnTo>
                    <a:pt x="1005" y="2511"/>
                  </a:lnTo>
                  <a:lnTo>
                    <a:pt x="1026" y="2574"/>
                  </a:lnTo>
                  <a:lnTo>
                    <a:pt x="1068" y="2679"/>
                  </a:lnTo>
                  <a:lnTo>
                    <a:pt x="1382" y="2700"/>
                  </a:lnTo>
                  <a:lnTo>
                    <a:pt x="1444" y="2595"/>
                  </a:lnTo>
                  <a:lnTo>
                    <a:pt x="1423" y="2511"/>
                  </a:lnTo>
                  <a:lnTo>
                    <a:pt x="1444" y="2407"/>
                  </a:lnTo>
                  <a:lnTo>
                    <a:pt x="1507" y="2365"/>
                  </a:lnTo>
                  <a:lnTo>
                    <a:pt x="1528" y="2407"/>
                  </a:lnTo>
                  <a:lnTo>
                    <a:pt x="1528" y="2511"/>
                  </a:lnTo>
                  <a:lnTo>
                    <a:pt x="1570" y="2616"/>
                  </a:lnTo>
                  <a:lnTo>
                    <a:pt x="1612" y="2574"/>
                  </a:lnTo>
                  <a:lnTo>
                    <a:pt x="1612" y="2470"/>
                  </a:lnTo>
                  <a:lnTo>
                    <a:pt x="1612" y="2407"/>
                  </a:lnTo>
                  <a:lnTo>
                    <a:pt x="1654" y="2323"/>
                  </a:lnTo>
                  <a:lnTo>
                    <a:pt x="1675" y="2281"/>
                  </a:lnTo>
                  <a:lnTo>
                    <a:pt x="1570" y="2302"/>
                  </a:lnTo>
                  <a:lnTo>
                    <a:pt x="1486" y="2344"/>
                  </a:lnTo>
                  <a:lnTo>
                    <a:pt x="1528" y="2239"/>
                  </a:lnTo>
                  <a:lnTo>
                    <a:pt x="1633" y="2198"/>
                  </a:lnTo>
                  <a:lnTo>
                    <a:pt x="1695" y="2135"/>
                  </a:lnTo>
                  <a:lnTo>
                    <a:pt x="1758" y="2072"/>
                  </a:lnTo>
                  <a:lnTo>
                    <a:pt x="1758" y="1988"/>
                  </a:lnTo>
                  <a:lnTo>
                    <a:pt x="1821" y="1967"/>
                  </a:lnTo>
                  <a:lnTo>
                    <a:pt x="1905" y="1988"/>
                  </a:lnTo>
                  <a:lnTo>
                    <a:pt x="1905" y="2072"/>
                  </a:lnTo>
                  <a:lnTo>
                    <a:pt x="1905" y="2156"/>
                  </a:lnTo>
                  <a:lnTo>
                    <a:pt x="1947" y="2093"/>
                  </a:lnTo>
                  <a:lnTo>
                    <a:pt x="2072" y="1926"/>
                  </a:lnTo>
                  <a:lnTo>
                    <a:pt x="2072" y="1863"/>
                  </a:lnTo>
                  <a:lnTo>
                    <a:pt x="1947" y="1779"/>
                  </a:lnTo>
                  <a:lnTo>
                    <a:pt x="1947" y="1737"/>
                  </a:lnTo>
                  <a:lnTo>
                    <a:pt x="1988" y="1674"/>
                  </a:lnTo>
                  <a:lnTo>
                    <a:pt x="2051" y="1716"/>
                  </a:lnTo>
                  <a:lnTo>
                    <a:pt x="2135" y="1716"/>
                  </a:lnTo>
                  <a:lnTo>
                    <a:pt x="2156" y="1612"/>
                  </a:lnTo>
                  <a:lnTo>
                    <a:pt x="2156" y="1549"/>
                  </a:lnTo>
                  <a:lnTo>
                    <a:pt x="2260" y="1423"/>
                  </a:lnTo>
                  <a:lnTo>
                    <a:pt x="2281" y="1340"/>
                  </a:lnTo>
                  <a:lnTo>
                    <a:pt x="2407" y="1214"/>
                  </a:lnTo>
                  <a:lnTo>
                    <a:pt x="2511" y="1151"/>
                  </a:lnTo>
                  <a:lnTo>
                    <a:pt x="2553" y="1089"/>
                  </a:lnTo>
                  <a:lnTo>
                    <a:pt x="2511" y="942"/>
                  </a:lnTo>
                  <a:lnTo>
                    <a:pt x="2616" y="775"/>
                  </a:lnTo>
                  <a:lnTo>
                    <a:pt x="2742" y="691"/>
                  </a:lnTo>
                  <a:lnTo>
                    <a:pt x="2763" y="586"/>
                  </a:lnTo>
                  <a:lnTo>
                    <a:pt x="2700" y="482"/>
                  </a:lnTo>
                  <a:lnTo>
                    <a:pt x="2595" y="461"/>
                  </a:lnTo>
                  <a:lnTo>
                    <a:pt x="2553" y="356"/>
                  </a:lnTo>
                  <a:lnTo>
                    <a:pt x="2595" y="356"/>
                  </a:lnTo>
                  <a:lnTo>
                    <a:pt x="2616" y="294"/>
                  </a:lnTo>
                  <a:lnTo>
                    <a:pt x="2595" y="252"/>
                  </a:lnTo>
                  <a:lnTo>
                    <a:pt x="2616" y="168"/>
                  </a:lnTo>
                  <a:lnTo>
                    <a:pt x="2595" y="84"/>
                  </a:lnTo>
                  <a:lnTo>
                    <a:pt x="2511" y="84"/>
                  </a:lnTo>
                  <a:lnTo>
                    <a:pt x="2553" y="147"/>
                  </a:lnTo>
                  <a:lnTo>
                    <a:pt x="2553" y="252"/>
                  </a:lnTo>
                  <a:lnTo>
                    <a:pt x="2470" y="273"/>
                  </a:lnTo>
                  <a:lnTo>
                    <a:pt x="2386" y="189"/>
                  </a:lnTo>
                  <a:lnTo>
                    <a:pt x="2302" y="273"/>
                  </a:lnTo>
                  <a:lnTo>
                    <a:pt x="2302" y="461"/>
                  </a:lnTo>
                  <a:lnTo>
                    <a:pt x="2260" y="503"/>
                  </a:lnTo>
                  <a:lnTo>
                    <a:pt x="2198" y="503"/>
                  </a:lnTo>
                  <a:lnTo>
                    <a:pt x="2156" y="566"/>
                  </a:lnTo>
                  <a:lnTo>
                    <a:pt x="2093" y="566"/>
                  </a:lnTo>
                  <a:lnTo>
                    <a:pt x="2093" y="482"/>
                  </a:lnTo>
                  <a:lnTo>
                    <a:pt x="2177" y="398"/>
                  </a:lnTo>
                  <a:lnTo>
                    <a:pt x="2219" y="168"/>
                  </a:lnTo>
                  <a:lnTo>
                    <a:pt x="2156" y="105"/>
                  </a:lnTo>
                  <a:lnTo>
                    <a:pt x="2072" y="126"/>
                  </a:lnTo>
                  <a:lnTo>
                    <a:pt x="1988" y="84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27"/>
            <p:cNvSpPr/>
            <p:nvPr/>
          </p:nvSpPr>
          <p:spPr>
            <a:xfrm>
              <a:off x="3618720" y="-1010520"/>
              <a:ext cx="234000" cy="315720"/>
            </a:xfrm>
            <a:custGeom>
              <a:avLst/>
              <a:gdLst/>
              <a:ahLst/>
              <a:rect l="l" t="t" r="r" b="b"/>
              <a:pathLst>
                <a:path w="2491" h="3516">
                  <a:moveTo>
                    <a:pt x="1026" y="0"/>
                  </a:moveTo>
                  <a:lnTo>
                    <a:pt x="921" y="63"/>
                  </a:lnTo>
                  <a:lnTo>
                    <a:pt x="879" y="147"/>
                  </a:lnTo>
                  <a:lnTo>
                    <a:pt x="754" y="230"/>
                  </a:lnTo>
                  <a:lnTo>
                    <a:pt x="733" y="335"/>
                  </a:lnTo>
                  <a:lnTo>
                    <a:pt x="607" y="481"/>
                  </a:lnTo>
                  <a:lnTo>
                    <a:pt x="607" y="586"/>
                  </a:lnTo>
                  <a:lnTo>
                    <a:pt x="712" y="649"/>
                  </a:lnTo>
                  <a:lnTo>
                    <a:pt x="754" y="586"/>
                  </a:lnTo>
                  <a:lnTo>
                    <a:pt x="879" y="565"/>
                  </a:lnTo>
                  <a:lnTo>
                    <a:pt x="921" y="628"/>
                  </a:lnTo>
                  <a:lnTo>
                    <a:pt x="775" y="753"/>
                  </a:lnTo>
                  <a:lnTo>
                    <a:pt x="649" y="837"/>
                  </a:lnTo>
                  <a:lnTo>
                    <a:pt x="545" y="984"/>
                  </a:lnTo>
                  <a:lnTo>
                    <a:pt x="545" y="1046"/>
                  </a:lnTo>
                  <a:lnTo>
                    <a:pt x="712" y="963"/>
                  </a:lnTo>
                  <a:lnTo>
                    <a:pt x="858" y="837"/>
                  </a:lnTo>
                  <a:lnTo>
                    <a:pt x="942" y="837"/>
                  </a:lnTo>
                  <a:lnTo>
                    <a:pt x="1026" y="774"/>
                  </a:lnTo>
                  <a:lnTo>
                    <a:pt x="1068" y="858"/>
                  </a:lnTo>
                  <a:lnTo>
                    <a:pt x="1047" y="984"/>
                  </a:lnTo>
                  <a:lnTo>
                    <a:pt x="963" y="984"/>
                  </a:lnTo>
                  <a:lnTo>
                    <a:pt x="838" y="1109"/>
                  </a:lnTo>
                  <a:lnTo>
                    <a:pt x="775" y="1193"/>
                  </a:lnTo>
                  <a:lnTo>
                    <a:pt x="838" y="1276"/>
                  </a:lnTo>
                  <a:lnTo>
                    <a:pt x="984" y="1256"/>
                  </a:lnTo>
                  <a:lnTo>
                    <a:pt x="1089" y="1297"/>
                  </a:lnTo>
                  <a:lnTo>
                    <a:pt x="963" y="1381"/>
                  </a:lnTo>
                  <a:lnTo>
                    <a:pt x="817" y="1465"/>
                  </a:lnTo>
                  <a:lnTo>
                    <a:pt x="712" y="1402"/>
                  </a:lnTo>
                  <a:lnTo>
                    <a:pt x="712" y="1486"/>
                  </a:lnTo>
                  <a:lnTo>
                    <a:pt x="838" y="1528"/>
                  </a:lnTo>
                  <a:lnTo>
                    <a:pt x="838" y="1590"/>
                  </a:lnTo>
                  <a:lnTo>
                    <a:pt x="649" y="1779"/>
                  </a:lnTo>
                  <a:lnTo>
                    <a:pt x="607" y="1779"/>
                  </a:lnTo>
                  <a:lnTo>
                    <a:pt x="545" y="1611"/>
                  </a:lnTo>
                  <a:lnTo>
                    <a:pt x="440" y="1569"/>
                  </a:lnTo>
                  <a:lnTo>
                    <a:pt x="335" y="1423"/>
                  </a:lnTo>
                  <a:lnTo>
                    <a:pt x="126" y="1528"/>
                  </a:lnTo>
                  <a:lnTo>
                    <a:pt x="126" y="1590"/>
                  </a:lnTo>
                  <a:lnTo>
                    <a:pt x="1" y="1800"/>
                  </a:lnTo>
                  <a:lnTo>
                    <a:pt x="105" y="1925"/>
                  </a:lnTo>
                  <a:lnTo>
                    <a:pt x="105" y="2051"/>
                  </a:lnTo>
                  <a:lnTo>
                    <a:pt x="189" y="2093"/>
                  </a:lnTo>
                  <a:lnTo>
                    <a:pt x="294" y="2009"/>
                  </a:lnTo>
                  <a:lnTo>
                    <a:pt x="356" y="2009"/>
                  </a:lnTo>
                  <a:lnTo>
                    <a:pt x="545" y="2051"/>
                  </a:lnTo>
                  <a:lnTo>
                    <a:pt x="733" y="2051"/>
                  </a:lnTo>
                  <a:lnTo>
                    <a:pt x="754" y="2113"/>
                  </a:lnTo>
                  <a:lnTo>
                    <a:pt x="942" y="2051"/>
                  </a:lnTo>
                  <a:lnTo>
                    <a:pt x="942" y="2134"/>
                  </a:lnTo>
                  <a:lnTo>
                    <a:pt x="838" y="2155"/>
                  </a:lnTo>
                  <a:lnTo>
                    <a:pt x="775" y="2239"/>
                  </a:lnTo>
                  <a:lnTo>
                    <a:pt x="817" y="2344"/>
                  </a:lnTo>
                  <a:lnTo>
                    <a:pt x="963" y="2323"/>
                  </a:lnTo>
                  <a:lnTo>
                    <a:pt x="1089" y="2427"/>
                  </a:lnTo>
                  <a:lnTo>
                    <a:pt x="1172" y="2616"/>
                  </a:lnTo>
                  <a:lnTo>
                    <a:pt x="1256" y="2616"/>
                  </a:lnTo>
                  <a:lnTo>
                    <a:pt x="1298" y="2657"/>
                  </a:lnTo>
                  <a:lnTo>
                    <a:pt x="1256" y="2741"/>
                  </a:lnTo>
                  <a:lnTo>
                    <a:pt x="1256" y="2867"/>
                  </a:lnTo>
                  <a:lnTo>
                    <a:pt x="1068" y="3201"/>
                  </a:lnTo>
                  <a:lnTo>
                    <a:pt x="1130" y="3390"/>
                  </a:lnTo>
                  <a:lnTo>
                    <a:pt x="1172" y="3494"/>
                  </a:lnTo>
                  <a:lnTo>
                    <a:pt x="1256" y="3494"/>
                  </a:lnTo>
                  <a:lnTo>
                    <a:pt x="1361" y="3473"/>
                  </a:lnTo>
                  <a:lnTo>
                    <a:pt x="1403" y="3515"/>
                  </a:lnTo>
                  <a:lnTo>
                    <a:pt x="1486" y="3515"/>
                  </a:lnTo>
                  <a:lnTo>
                    <a:pt x="1654" y="3411"/>
                  </a:lnTo>
                  <a:lnTo>
                    <a:pt x="1654" y="3348"/>
                  </a:lnTo>
                  <a:lnTo>
                    <a:pt x="1758" y="3285"/>
                  </a:lnTo>
                  <a:lnTo>
                    <a:pt x="1821" y="3160"/>
                  </a:lnTo>
                  <a:lnTo>
                    <a:pt x="1863" y="3034"/>
                  </a:lnTo>
                  <a:lnTo>
                    <a:pt x="1884" y="2846"/>
                  </a:lnTo>
                  <a:lnTo>
                    <a:pt x="1988" y="2678"/>
                  </a:lnTo>
                  <a:lnTo>
                    <a:pt x="1905" y="2657"/>
                  </a:lnTo>
                  <a:lnTo>
                    <a:pt x="1905" y="2574"/>
                  </a:lnTo>
                  <a:lnTo>
                    <a:pt x="1988" y="2532"/>
                  </a:lnTo>
                  <a:lnTo>
                    <a:pt x="2072" y="2365"/>
                  </a:lnTo>
                  <a:lnTo>
                    <a:pt x="2135" y="2365"/>
                  </a:lnTo>
                  <a:lnTo>
                    <a:pt x="2219" y="2260"/>
                  </a:lnTo>
                  <a:lnTo>
                    <a:pt x="2344" y="2197"/>
                  </a:lnTo>
                  <a:lnTo>
                    <a:pt x="2386" y="2030"/>
                  </a:lnTo>
                  <a:lnTo>
                    <a:pt x="2386" y="1925"/>
                  </a:lnTo>
                  <a:lnTo>
                    <a:pt x="2491" y="1841"/>
                  </a:lnTo>
                  <a:lnTo>
                    <a:pt x="2491" y="1800"/>
                  </a:lnTo>
                  <a:lnTo>
                    <a:pt x="2428" y="1695"/>
                  </a:lnTo>
                  <a:lnTo>
                    <a:pt x="2407" y="1569"/>
                  </a:lnTo>
                  <a:lnTo>
                    <a:pt x="2344" y="1569"/>
                  </a:lnTo>
                  <a:lnTo>
                    <a:pt x="2239" y="1507"/>
                  </a:lnTo>
                  <a:lnTo>
                    <a:pt x="2114" y="1507"/>
                  </a:lnTo>
                  <a:lnTo>
                    <a:pt x="2093" y="1465"/>
                  </a:lnTo>
                  <a:lnTo>
                    <a:pt x="2135" y="1360"/>
                  </a:lnTo>
                  <a:lnTo>
                    <a:pt x="2302" y="1276"/>
                  </a:lnTo>
                  <a:lnTo>
                    <a:pt x="2302" y="1193"/>
                  </a:lnTo>
                  <a:lnTo>
                    <a:pt x="2239" y="1109"/>
                  </a:lnTo>
                  <a:lnTo>
                    <a:pt x="2239" y="984"/>
                  </a:lnTo>
                  <a:lnTo>
                    <a:pt x="2281" y="879"/>
                  </a:lnTo>
                  <a:lnTo>
                    <a:pt x="2177" y="774"/>
                  </a:lnTo>
                  <a:lnTo>
                    <a:pt x="2093" y="774"/>
                  </a:lnTo>
                  <a:lnTo>
                    <a:pt x="1967" y="858"/>
                  </a:lnTo>
                  <a:lnTo>
                    <a:pt x="1779" y="900"/>
                  </a:lnTo>
                  <a:lnTo>
                    <a:pt x="1758" y="984"/>
                  </a:lnTo>
                  <a:lnTo>
                    <a:pt x="1675" y="1088"/>
                  </a:lnTo>
                  <a:lnTo>
                    <a:pt x="1591" y="1067"/>
                  </a:lnTo>
                  <a:lnTo>
                    <a:pt x="1570" y="963"/>
                  </a:lnTo>
                  <a:lnTo>
                    <a:pt x="1695" y="900"/>
                  </a:lnTo>
                  <a:lnTo>
                    <a:pt x="1758" y="837"/>
                  </a:lnTo>
                  <a:lnTo>
                    <a:pt x="1758" y="670"/>
                  </a:lnTo>
                  <a:lnTo>
                    <a:pt x="1800" y="460"/>
                  </a:lnTo>
                  <a:lnTo>
                    <a:pt x="1758" y="356"/>
                  </a:lnTo>
                  <a:lnTo>
                    <a:pt x="1695" y="272"/>
                  </a:lnTo>
                  <a:lnTo>
                    <a:pt x="1654" y="168"/>
                  </a:lnTo>
                  <a:lnTo>
                    <a:pt x="1507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30" y="230"/>
                  </a:lnTo>
                  <a:lnTo>
                    <a:pt x="1047" y="209"/>
                  </a:lnTo>
                  <a:lnTo>
                    <a:pt x="1047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28"/>
            <p:cNvSpPr/>
            <p:nvPr/>
          </p:nvSpPr>
          <p:spPr>
            <a:xfrm>
              <a:off x="4044240" y="-1207800"/>
              <a:ext cx="363960" cy="569520"/>
            </a:xfrm>
            <a:custGeom>
              <a:avLst/>
              <a:gdLst/>
              <a:ahLst/>
              <a:rect l="l" t="t" r="r" b="b"/>
              <a:pathLst>
                <a:path w="3871" h="6341">
                  <a:moveTo>
                    <a:pt x="2385" y="0"/>
                  </a:moveTo>
                  <a:lnTo>
                    <a:pt x="2385" y="126"/>
                  </a:lnTo>
                  <a:lnTo>
                    <a:pt x="2302" y="272"/>
                  </a:lnTo>
                  <a:lnTo>
                    <a:pt x="2385" y="356"/>
                  </a:lnTo>
                  <a:lnTo>
                    <a:pt x="2490" y="356"/>
                  </a:lnTo>
                  <a:lnTo>
                    <a:pt x="2595" y="314"/>
                  </a:lnTo>
                  <a:lnTo>
                    <a:pt x="2741" y="377"/>
                  </a:lnTo>
                  <a:lnTo>
                    <a:pt x="2783" y="460"/>
                  </a:lnTo>
                  <a:lnTo>
                    <a:pt x="2888" y="481"/>
                  </a:lnTo>
                  <a:lnTo>
                    <a:pt x="2888" y="565"/>
                  </a:lnTo>
                  <a:lnTo>
                    <a:pt x="2699" y="733"/>
                  </a:lnTo>
                  <a:lnTo>
                    <a:pt x="2616" y="733"/>
                  </a:lnTo>
                  <a:lnTo>
                    <a:pt x="2490" y="649"/>
                  </a:lnTo>
                  <a:lnTo>
                    <a:pt x="2385" y="649"/>
                  </a:lnTo>
                  <a:lnTo>
                    <a:pt x="2281" y="628"/>
                  </a:lnTo>
                  <a:lnTo>
                    <a:pt x="2281" y="628"/>
                  </a:lnTo>
                  <a:lnTo>
                    <a:pt x="2323" y="733"/>
                  </a:lnTo>
                  <a:lnTo>
                    <a:pt x="2406" y="753"/>
                  </a:lnTo>
                  <a:lnTo>
                    <a:pt x="2323" y="837"/>
                  </a:lnTo>
                  <a:lnTo>
                    <a:pt x="2218" y="858"/>
                  </a:lnTo>
                  <a:lnTo>
                    <a:pt x="2072" y="691"/>
                  </a:lnTo>
                  <a:lnTo>
                    <a:pt x="1904" y="774"/>
                  </a:lnTo>
                  <a:lnTo>
                    <a:pt x="1862" y="942"/>
                  </a:lnTo>
                  <a:lnTo>
                    <a:pt x="1779" y="1005"/>
                  </a:lnTo>
                  <a:lnTo>
                    <a:pt x="1779" y="1088"/>
                  </a:lnTo>
                  <a:lnTo>
                    <a:pt x="1883" y="1109"/>
                  </a:lnTo>
                  <a:lnTo>
                    <a:pt x="1904" y="1256"/>
                  </a:lnTo>
                  <a:lnTo>
                    <a:pt x="2051" y="1318"/>
                  </a:lnTo>
                  <a:lnTo>
                    <a:pt x="2051" y="1381"/>
                  </a:lnTo>
                  <a:lnTo>
                    <a:pt x="1946" y="1381"/>
                  </a:lnTo>
                  <a:lnTo>
                    <a:pt x="1946" y="1465"/>
                  </a:lnTo>
                  <a:lnTo>
                    <a:pt x="1988" y="1528"/>
                  </a:lnTo>
                  <a:lnTo>
                    <a:pt x="1988" y="1611"/>
                  </a:lnTo>
                  <a:lnTo>
                    <a:pt x="1904" y="1590"/>
                  </a:lnTo>
                  <a:lnTo>
                    <a:pt x="1841" y="1528"/>
                  </a:lnTo>
                  <a:lnTo>
                    <a:pt x="1695" y="1507"/>
                  </a:lnTo>
                  <a:lnTo>
                    <a:pt x="1590" y="1423"/>
                  </a:lnTo>
                  <a:lnTo>
                    <a:pt x="1528" y="1402"/>
                  </a:lnTo>
                  <a:lnTo>
                    <a:pt x="1423" y="1486"/>
                  </a:lnTo>
                  <a:lnTo>
                    <a:pt x="1381" y="1569"/>
                  </a:lnTo>
                  <a:lnTo>
                    <a:pt x="1465" y="1674"/>
                  </a:lnTo>
                  <a:lnTo>
                    <a:pt x="1423" y="1779"/>
                  </a:lnTo>
                  <a:lnTo>
                    <a:pt x="1360" y="1737"/>
                  </a:lnTo>
                  <a:lnTo>
                    <a:pt x="1360" y="1674"/>
                  </a:lnTo>
                  <a:lnTo>
                    <a:pt x="1276" y="1611"/>
                  </a:lnTo>
                  <a:lnTo>
                    <a:pt x="1151" y="1569"/>
                  </a:lnTo>
                  <a:lnTo>
                    <a:pt x="1109" y="1569"/>
                  </a:lnTo>
                  <a:lnTo>
                    <a:pt x="1025" y="1486"/>
                  </a:lnTo>
                  <a:lnTo>
                    <a:pt x="942" y="1465"/>
                  </a:lnTo>
                  <a:lnTo>
                    <a:pt x="921" y="1528"/>
                  </a:lnTo>
                  <a:lnTo>
                    <a:pt x="963" y="1674"/>
                  </a:lnTo>
                  <a:lnTo>
                    <a:pt x="963" y="1800"/>
                  </a:lnTo>
                  <a:lnTo>
                    <a:pt x="1004" y="1946"/>
                  </a:lnTo>
                  <a:lnTo>
                    <a:pt x="1109" y="2009"/>
                  </a:lnTo>
                  <a:lnTo>
                    <a:pt x="1235" y="2030"/>
                  </a:lnTo>
                  <a:lnTo>
                    <a:pt x="1276" y="2093"/>
                  </a:lnTo>
                  <a:lnTo>
                    <a:pt x="1256" y="2113"/>
                  </a:lnTo>
                  <a:lnTo>
                    <a:pt x="1130" y="2113"/>
                  </a:lnTo>
                  <a:lnTo>
                    <a:pt x="1256" y="2197"/>
                  </a:lnTo>
                  <a:lnTo>
                    <a:pt x="1318" y="2260"/>
                  </a:lnTo>
                  <a:lnTo>
                    <a:pt x="1423" y="2344"/>
                  </a:lnTo>
                  <a:lnTo>
                    <a:pt x="1548" y="2344"/>
                  </a:lnTo>
                  <a:lnTo>
                    <a:pt x="1632" y="2260"/>
                  </a:lnTo>
                  <a:lnTo>
                    <a:pt x="1674" y="2260"/>
                  </a:lnTo>
                  <a:lnTo>
                    <a:pt x="1674" y="2344"/>
                  </a:lnTo>
                  <a:lnTo>
                    <a:pt x="1590" y="2427"/>
                  </a:lnTo>
                  <a:lnTo>
                    <a:pt x="1548" y="2616"/>
                  </a:lnTo>
                  <a:lnTo>
                    <a:pt x="1486" y="2616"/>
                  </a:lnTo>
                  <a:lnTo>
                    <a:pt x="1339" y="2469"/>
                  </a:lnTo>
                  <a:lnTo>
                    <a:pt x="1025" y="2427"/>
                  </a:lnTo>
                  <a:lnTo>
                    <a:pt x="921" y="2260"/>
                  </a:lnTo>
                  <a:lnTo>
                    <a:pt x="837" y="2239"/>
                  </a:lnTo>
                  <a:lnTo>
                    <a:pt x="795" y="2155"/>
                  </a:lnTo>
                  <a:lnTo>
                    <a:pt x="753" y="2155"/>
                  </a:lnTo>
                  <a:lnTo>
                    <a:pt x="712" y="2302"/>
                  </a:lnTo>
                  <a:lnTo>
                    <a:pt x="712" y="2344"/>
                  </a:lnTo>
                  <a:lnTo>
                    <a:pt x="649" y="2406"/>
                  </a:lnTo>
                  <a:lnTo>
                    <a:pt x="712" y="2574"/>
                  </a:lnTo>
                  <a:lnTo>
                    <a:pt x="628" y="2637"/>
                  </a:lnTo>
                  <a:lnTo>
                    <a:pt x="544" y="2616"/>
                  </a:lnTo>
                  <a:lnTo>
                    <a:pt x="544" y="2762"/>
                  </a:lnTo>
                  <a:lnTo>
                    <a:pt x="502" y="2783"/>
                  </a:lnTo>
                  <a:lnTo>
                    <a:pt x="502" y="3034"/>
                  </a:lnTo>
                  <a:lnTo>
                    <a:pt x="586" y="3097"/>
                  </a:lnTo>
                  <a:lnTo>
                    <a:pt x="732" y="3097"/>
                  </a:lnTo>
                  <a:lnTo>
                    <a:pt x="837" y="3160"/>
                  </a:lnTo>
                  <a:lnTo>
                    <a:pt x="942" y="3139"/>
                  </a:lnTo>
                  <a:lnTo>
                    <a:pt x="942" y="3181"/>
                  </a:lnTo>
                  <a:lnTo>
                    <a:pt x="858" y="3243"/>
                  </a:lnTo>
                  <a:lnTo>
                    <a:pt x="753" y="3181"/>
                  </a:lnTo>
                  <a:lnTo>
                    <a:pt x="586" y="3181"/>
                  </a:lnTo>
                  <a:lnTo>
                    <a:pt x="523" y="3160"/>
                  </a:lnTo>
                  <a:lnTo>
                    <a:pt x="419" y="3181"/>
                  </a:lnTo>
                  <a:lnTo>
                    <a:pt x="272" y="3369"/>
                  </a:lnTo>
                  <a:lnTo>
                    <a:pt x="230" y="3473"/>
                  </a:lnTo>
                  <a:lnTo>
                    <a:pt x="314" y="3557"/>
                  </a:lnTo>
                  <a:lnTo>
                    <a:pt x="293" y="3599"/>
                  </a:lnTo>
                  <a:lnTo>
                    <a:pt x="209" y="3620"/>
                  </a:lnTo>
                  <a:lnTo>
                    <a:pt x="209" y="3725"/>
                  </a:lnTo>
                  <a:lnTo>
                    <a:pt x="293" y="3787"/>
                  </a:lnTo>
                  <a:lnTo>
                    <a:pt x="335" y="3725"/>
                  </a:lnTo>
                  <a:lnTo>
                    <a:pt x="502" y="3725"/>
                  </a:lnTo>
                  <a:lnTo>
                    <a:pt x="586" y="3662"/>
                  </a:lnTo>
                  <a:lnTo>
                    <a:pt x="628" y="3704"/>
                  </a:lnTo>
                  <a:lnTo>
                    <a:pt x="628" y="3787"/>
                  </a:lnTo>
                  <a:lnTo>
                    <a:pt x="523" y="3808"/>
                  </a:lnTo>
                  <a:lnTo>
                    <a:pt x="440" y="3913"/>
                  </a:lnTo>
                  <a:lnTo>
                    <a:pt x="502" y="3976"/>
                  </a:lnTo>
                  <a:lnTo>
                    <a:pt x="586" y="3976"/>
                  </a:lnTo>
                  <a:lnTo>
                    <a:pt x="691" y="3892"/>
                  </a:lnTo>
                  <a:lnTo>
                    <a:pt x="753" y="3892"/>
                  </a:lnTo>
                  <a:lnTo>
                    <a:pt x="858" y="3808"/>
                  </a:lnTo>
                  <a:lnTo>
                    <a:pt x="858" y="3871"/>
                  </a:lnTo>
                  <a:lnTo>
                    <a:pt x="816" y="3934"/>
                  </a:lnTo>
                  <a:lnTo>
                    <a:pt x="858" y="3976"/>
                  </a:lnTo>
                  <a:lnTo>
                    <a:pt x="1046" y="3976"/>
                  </a:lnTo>
                  <a:lnTo>
                    <a:pt x="1067" y="4018"/>
                  </a:lnTo>
                  <a:lnTo>
                    <a:pt x="963" y="4038"/>
                  </a:lnTo>
                  <a:lnTo>
                    <a:pt x="963" y="4122"/>
                  </a:lnTo>
                  <a:lnTo>
                    <a:pt x="1067" y="4143"/>
                  </a:lnTo>
                  <a:lnTo>
                    <a:pt x="1172" y="4122"/>
                  </a:lnTo>
                  <a:lnTo>
                    <a:pt x="1318" y="4206"/>
                  </a:lnTo>
                  <a:lnTo>
                    <a:pt x="1590" y="4290"/>
                  </a:lnTo>
                  <a:lnTo>
                    <a:pt x="1632" y="4331"/>
                  </a:lnTo>
                  <a:lnTo>
                    <a:pt x="1381" y="4310"/>
                  </a:lnTo>
                  <a:lnTo>
                    <a:pt x="1276" y="4331"/>
                  </a:lnTo>
                  <a:lnTo>
                    <a:pt x="1130" y="4227"/>
                  </a:lnTo>
                  <a:lnTo>
                    <a:pt x="963" y="4290"/>
                  </a:lnTo>
                  <a:lnTo>
                    <a:pt x="963" y="4352"/>
                  </a:lnTo>
                  <a:lnTo>
                    <a:pt x="1130" y="4415"/>
                  </a:lnTo>
                  <a:lnTo>
                    <a:pt x="1339" y="4436"/>
                  </a:lnTo>
                  <a:lnTo>
                    <a:pt x="1569" y="4436"/>
                  </a:lnTo>
                  <a:lnTo>
                    <a:pt x="1653" y="4499"/>
                  </a:lnTo>
                  <a:lnTo>
                    <a:pt x="1423" y="4541"/>
                  </a:lnTo>
                  <a:lnTo>
                    <a:pt x="1339" y="4520"/>
                  </a:lnTo>
                  <a:lnTo>
                    <a:pt x="1109" y="4499"/>
                  </a:lnTo>
                  <a:lnTo>
                    <a:pt x="942" y="4457"/>
                  </a:lnTo>
                  <a:lnTo>
                    <a:pt x="900" y="4394"/>
                  </a:lnTo>
                  <a:lnTo>
                    <a:pt x="753" y="4352"/>
                  </a:lnTo>
                  <a:lnTo>
                    <a:pt x="607" y="4206"/>
                  </a:lnTo>
                  <a:lnTo>
                    <a:pt x="544" y="4248"/>
                  </a:lnTo>
                  <a:lnTo>
                    <a:pt x="481" y="4331"/>
                  </a:lnTo>
                  <a:lnTo>
                    <a:pt x="293" y="4352"/>
                  </a:lnTo>
                  <a:lnTo>
                    <a:pt x="209" y="4415"/>
                  </a:lnTo>
                  <a:lnTo>
                    <a:pt x="188" y="4624"/>
                  </a:lnTo>
                  <a:lnTo>
                    <a:pt x="314" y="4729"/>
                  </a:lnTo>
                  <a:lnTo>
                    <a:pt x="314" y="4854"/>
                  </a:lnTo>
                  <a:lnTo>
                    <a:pt x="272" y="4917"/>
                  </a:lnTo>
                  <a:lnTo>
                    <a:pt x="188" y="4729"/>
                  </a:lnTo>
                  <a:lnTo>
                    <a:pt x="126" y="4729"/>
                  </a:lnTo>
                  <a:lnTo>
                    <a:pt x="63" y="4980"/>
                  </a:lnTo>
                  <a:lnTo>
                    <a:pt x="84" y="5126"/>
                  </a:lnTo>
                  <a:lnTo>
                    <a:pt x="168" y="5147"/>
                  </a:lnTo>
                  <a:lnTo>
                    <a:pt x="188" y="5126"/>
                  </a:lnTo>
                  <a:lnTo>
                    <a:pt x="272" y="5126"/>
                  </a:lnTo>
                  <a:lnTo>
                    <a:pt x="335" y="5252"/>
                  </a:lnTo>
                  <a:lnTo>
                    <a:pt x="419" y="5273"/>
                  </a:lnTo>
                  <a:lnTo>
                    <a:pt x="335" y="5294"/>
                  </a:lnTo>
                  <a:lnTo>
                    <a:pt x="272" y="5336"/>
                  </a:lnTo>
                  <a:lnTo>
                    <a:pt x="188" y="5231"/>
                  </a:lnTo>
                  <a:lnTo>
                    <a:pt x="21" y="5252"/>
                  </a:lnTo>
                  <a:lnTo>
                    <a:pt x="0" y="5461"/>
                  </a:lnTo>
                  <a:lnTo>
                    <a:pt x="63" y="5503"/>
                  </a:lnTo>
                  <a:lnTo>
                    <a:pt x="126" y="5482"/>
                  </a:lnTo>
                  <a:lnTo>
                    <a:pt x="84" y="5566"/>
                  </a:lnTo>
                  <a:lnTo>
                    <a:pt x="84" y="5817"/>
                  </a:lnTo>
                  <a:lnTo>
                    <a:pt x="168" y="5754"/>
                  </a:lnTo>
                  <a:lnTo>
                    <a:pt x="230" y="5775"/>
                  </a:lnTo>
                  <a:lnTo>
                    <a:pt x="230" y="5963"/>
                  </a:lnTo>
                  <a:lnTo>
                    <a:pt x="398" y="6005"/>
                  </a:lnTo>
                  <a:lnTo>
                    <a:pt x="628" y="6173"/>
                  </a:lnTo>
                  <a:lnTo>
                    <a:pt x="732" y="6110"/>
                  </a:lnTo>
                  <a:lnTo>
                    <a:pt x="795" y="6005"/>
                  </a:lnTo>
                  <a:lnTo>
                    <a:pt x="753" y="5922"/>
                  </a:lnTo>
                  <a:lnTo>
                    <a:pt x="921" y="5922"/>
                  </a:lnTo>
                  <a:lnTo>
                    <a:pt x="942" y="6026"/>
                  </a:lnTo>
                  <a:lnTo>
                    <a:pt x="921" y="6131"/>
                  </a:lnTo>
                  <a:lnTo>
                    <a:pt x="942" y="6235"/>
                  </a:lnTo>
                  <a:lnTo>
                    <a:pt x="1004" y="6214"/>
                  </a:lnTo>
                  <a:lnTo>
                    <a:pt x="1067" y="5963"/>
                  </a:lnTo>
                  <a:lnTo>
                    <a:pt x="1067" y="5712"/>
                  </a:lnTo>
                  <a:lnTo>
                    <a:pt x="1130" y="5566"/>
                  </a:lnTo>
                  <a:lnTo>
                    <a:pt x="1256" y="5440"/>
                  </a:lnTo>
                  <a:lnTo>
                    <a:pt x="1318" y="5294"/>
                  </a:lnTo>
                  <a:lnTo>
                    <a:pt x="1318" y="5461"/>
                  </a:lnTo>
                  <a:lnTo>
                    <a:pt x="1172" y="5670"/>
                  </a:lnTo>
                  <a:lnTo>
                    <a:pt x="1151" y="5817"/>
                  </a:lnTo>
                  <a:lnTo>
                    <a:pt x="1172" y="5922"/>
                  </a:lnTo>
                  <a:lnTo>
                    <a:pt x="1130" y="6131"/>
                  </a:lnTo>
                  <a:lnTo>
                    <a:pt x="1172" y="6235"/>
                  </a:lnTo>
                  <a:lnTo>
                    <a:pt x="1151" y="6319"/>
                  </a:lnTo>
                  <a:lnTo>
                    <a:pt x="1214" y="6340"/>
                  </a:lnTo>
                  <a:lnTo>
                    <a:pt x="1256" y="6298"/>
                  </a:lnTo>
                  <a:lnTo>
                    <a:pt x="1339" y="6173"/>
                  </a:lnTo>
                  <a:lnTo>
                    <a:pt x="1528" y="5984"/>
                  </a:lnTo>
                  <a:lnTo>
                    <a:pt x="1590" y="5691"/>
                  </a:lnTo>
                  <a:lnTo>
                    <a:pt x="1674" y="5650"/>
                  </a:lnTo>
                  <a:lnTo>
                    <a:pt x="1674" y="5754"/>
                  </a:lnTo>
                  <a:lnTo>
                    <a:pt x="1632" y="5880"/>
                  </a:lnTo>
                  <a:lnTo>
                    <a:pt x="1632" y="5963"/>
                  </a:lnTo>
                  <a:lnTo>
                    <a:pt x="1737" y="5984"/>
                  </a:lnTo>
                  <a:lnTo>
                    <a:pt x="1862" y="5859"/>
                  </a:lnTo>
                  <a:lnTo>
                    <a:pt x="1946" y="5775"/>
                  </a:lnTo>
                  <a:lnTo>
                    <a:pt x="1946" y="5670"/>
                  </a:lnTo>
                  <a:lnTo>
                    <a:pt x="1841" y="5650"/>
                  </a:lnTo>
                  <a:lnTo>
                    <a:pt x="1841" y="5608"/>
                  </a:lnTo>
                  <a:lnTo>
                    <a:pt x="1946" y="5566"/>
                  </a:lnTo>
                  <a:lnTo>
                    <a:pt x="1946" y="5398"/>
                  </a:lnTo>
                  <a:lnTo>
                    <a:pt x="1904" y="5336"/>
                  </a:lnTo>
                  <a:lnTo>
                    <a:pt x="1904" y="5231"/>
                  </a:lnTo>
                  <a:lnTo>
                    <a:pt x="2072" y="5126"/>
                  </a:lnTo>
                  <a:lnTo>
                    <a:pt x="2113" y="4938"/>
                  </a:lnTo>
                  <a:lnTo>
                    <a:pt x="2218" y="4875"/>
                  </a:lnTo>
                  <a:lnTo>
                    <a:pt x="2281" y="4813"/>
                  </a:lnTo>
                  <a:lnTo>
                    <a:pt x="2281" y="4917"/>
                  </a:lnTo>
                  <a:lnTo>
                    <a:pt x="2281" y="4959"/>
                  </a:lnTo>
                  <a:lnTo>
                    <a:pt x="2197" y="4980"/>
                  </a:lnTo>
                  <a:lnTo>
                    <a:pt x="2113" y="5168"/>
                  </a:lnTo>
                  <a:lnTo>
                    <a:pt x="2051" y="5294"/>
                  </a:lnTo>
                  <a:lnTo>
                    <a:pt x="2009" y="5461"/>
                  </a:lnTo>
                  <a:lnTo>
                    <a:pt x="2072" y="5566"/>
                  </a:lnTo>
                  <a:lnTo>
                    <a:pt x="2092" y="5691"/>
                  </a:lnTo>
                  <a:lnTo>
                    <a:pt x="2155" y="5650"/>
                  </a:lnTo>
                  <a:lnTo>
                    <a:pt x="2260" y="5461"/>
                  </a:lnTo>
                  <a:lnTo>
                    <a:pt x="2469" y="5273"/>
                  </a:lnTo>
                  <a:lnTo>
                    <a:pt x="2532" y="5147"/>
                  </a:lnTo>
                  <a:lnTo>
                    <a:pt x="2532" y="4980"/>
                  </a:lnTo>
                  <a:lnTo>
                    <a:pt x="2616" y="4875"/>
                  </a:lnTo>
                  <a:lnTo>
                    <a:pt x="2699" y="4854"/>
                  </a:lnTo>
                  <a:lnTo>
                    <a:pt x="2699" y="4917"/>
                  </a:lnTo>
                  <a:lnTo>
                    <a:pt x="2678" y="4959"/>
                  </a:lnTo>
                  <a:lnTo>
                    <a:pt x="2678" y="5085"/>
                  </a:lnTo>
                  <a:lnTo>
                    <a:pt x="2741" y="5064"/>
                  </a:lnTo>
                  <a:lnTo>
                    <a:pt x="2888" y="4875"/>
                  </a:lnTo>
                  <a:lnTo>
                    <a:pt x="2971" y="4875"/>
                  </a:lnTo>
                  <a:lnTo>
                    <a:pt x="3139" y="4917"/>
                  </a:lnTo>
                  <a:lnTo>
                    <a:pt x="3327" y="4854"/>
                  </a:lnTo>
                  <a:lnTo>
                    <a:pt x="3432" y="4834"/>
                  </a:lnTo>
                  <a:lnTo>
                    <a:pt x="3494" y="4750"/>
                  </a:lnTo>
                  <a:lnTo>
                    <a:pt x="3620" y="4729"/>
                  </a:lnTo>
                  <a:lnTo>
                    <a:pt x="3662" y="4624"/>
                  </a:lnTo>
                  <a:lnTo>
                    <a:pt x="3662" y="4541"/>
                  </a:lnTo>
                  <a:lnTo>
                    <a:pt x="3683" y="4457"/>
                  </a:lnTo>
                  <a:lnTo>
                    <a:pt x="3620" y="4394"/>
                  </a:lnTo>
                  <a:lnTo>
                    <a:pt x="3662" y="4227"/>
                  </a:lnTo>
                  <a:lnTo>
                    <a:pt x="3662" y="3976"/>
                  </a:lnTo>
                  <a:lnTo>
                    <a:pt x="3620" y="3976"/>
                  </a:lnTo>
                  <a:lnTo>
                    <a:pt x="3536" y="4122"/>
                  </a:lnTo>
                  <a:lnTo>
                    <a:pt x="3411" y="4290"/>
                  </a:lnTo>
                  <a:lnTo>
                    <a:pt x="3348" y="4290"/>
                  </a:lnTo>
                  <a:lnTo>
                    <a:pt x="3348" y="4206"/>
                  </a:lnTo>
                  <a:lnTo>
                    <a:pt x="3432" y="4101"/>
                  </a:lnTo>
                  <a:lnTo>
                    <a:pt x="3536" y="4018"/>
                  </a:lnTo>
                  <a:lnTo>
                    <a:pt x="3557" y="3934"/>
                  </a:lnTo>
                  <a:lnTo>
                    <a:pt x="3432" y="3829"/>
                  </a:lnTo>
                  <a:lnTo>
                    <a:pt x="3411" y="3725"/>
                  </a:lnTo>
                  <a:lnTo>
                    <a:pt x="3348" y="3725"/>
                  </a:lnTo>
                  <a:lnTo>
                    <a:pt x="3306" y="3766"/>
                  </a:lnTo>
                  <a:lnTo>
                    <a:pt x="3264" y="3829"/>
                  </a:lnTo>
                  <a:lnTo>
                    <a:pt x="3201" y="3787"/>
                  </a:lnTo>
                  <a:lnTo>
                    <a:pt x="3097" y="3808"/>
                  </a:lnTo>
                  <a:lnTo>
                    <a:pt x="3013" y="3871"/>
                  </a:lnTo>
                  <a:lnTo>
                    <a:pt x="2909" y="3829"/>
                  </a:lnTo>
                  <a:lnTo>
                    <a:pt x="2950" y="3787"/>
                  </a:lnTo>
                  <a:lnTo>
                    <a:pt x="3222" y="3683"/>
                  </a:lnTo>
                  <a:lnTo>
                    <a:pt x="3327" y="3662"/>
                  </a:lnTo>
                  <a:lnTo>
                    <a:pt x="3536" y="3453"/>
                  </a:lnTo>
                  <a:lnTo>
                    <a:pt x="3578" y="3390"/>
                  </a:lnTo>
                  <a:lnTo>
                    <a:pt x="3725" y="3160"/>
                  </a:lnTo>
                  <a:lnTo>
                    <a:pt x="3766" y="2971"/>
                  </a:lnTo>
                  <a:lnTo>
                    <a:pt x="3725" y="2950"/>
                  </a:lnTo>
                  <a:lnTo>
                    <a:pt x="3641" y="2971"/>
                  </a:lnTo>
                  <a:lnTo>
                    <a:pt x="3578" y="3034"/>
                  </a:lnTo>
                  <a:lnTo>
                    <a:pt x="3536" y="2950"/>
                  </a:lnTo>
                  <a:lnTo>
                    <a:pt x="3578" y="2888"/>
                  </a:lnTo>
                  <a:lnTo>
                    <a:pt x="3641" y="2846"/>
                  </a:lnTo>
                  <a:lnTo>
                    <a:pt x="3725" y="2867"/>
                  </a:lnTo>
                  <a:lnTo>
                    <a:pt x="3766" y="2783"/>
                  </a:lnTo>
                  <a:lnTo>
                    <a:pt x="3766" y="2657"/>
                  </a:lnTo>
                  <a:lnTo>
                    <a:pt x="3871" y="2553"/>
                  </a:lnTo>
                  <a:lnTo>
                    <a:pt x="3871" y="2427"/>
                  </a:lnTo>
                  <a:lnTo>
                    <a:pt x="3850" y="2365"/>
                  </a:lnTo>
                  <a:lnTo>
                    <a:pt x="3850" y="2302"/>
                  </a:lnTo>
                  <a:lnTo>
                    <a:pt x="3745" y="2260"/>
                  </a:lnTo>
                  <a:lnTo>
                    <a:pt x="3641" y="2302"/>
                  </a:lnTo>
                  <a:lnTo>
                    <a:pt x="3494" y="2553"/>
                  </a:lnTo>
                  <a:lnTo>
                    <a:pt x="3494" y="2678"/>
                  </a:lnTo>
                  <a:lnTo>
                    <a:pt x="3557" y="2762"/>
                  </a:lnTo>
                  <a:lnTo>
                    <a:pt x="3473" y="2846"/>
                  </a:lnTo>
                  <a:lnTo>
                    <a:pt x="3432" y="2888"/>
                  </a:lnTo>
                  <a:lnTo>
                    <a:pt x="3369" y="2867"/>
                  </a:lnTo>
                  <a:lnTo>
                    <a:pt x="3411" y="2825"/>
                  </a:lnTo>
                  <a:lnTo>
                    <a:pt x="3348" y="2762"/>
                  </a:lnTo>
                  <a:lnTo>
                    <a:pt x="3348" y="2657"/>
                  </a:lnTo>
                  <a:lnTo>
                    <a:pt x="3453" y="2448"/>
                  </a:lnTo>
                  <a:lnTo>
                    <a:pt x="3432" y="2344"/>
                  </a:lnTo>
                  <a:lnTo>
                    <a:pt x="3453" y="2302"/>
                  </a:lnTo>
                  <a:lnTo>
                    <a:pt x="3473" y="2323"/>
                  </a:lnTo>
                  <a:lnTo>
                    <a:pt x="3557" y="2302"/>
                  </a:lnTo>
                  <a:lnTo>
                    <a:pt x="3536" y="2134"/>
                  </a:lnTo>
                  <a:lnTo>
                    <a:pt x="3453" y="2030"/>
                  </a:lnTo>
                  <a:lnTo>
                    <a:pt x="3348" y="2030"/>
                  </a:lnTo>
                  <a:lnTo>
                    <a:pt x="3222" y="2051"/>
                  </a:lnTo>
                  <a:lnTo>
                    <a:pt x="3160" y="2155"/>
                  </a:lnTo>
                  <a:lnTo>
                    <a:pt x="3139" y="2113"/>
                  </a:lnTo>
                  <a:lnTo>
                    <a:pt x="3118" y="2051"/>
                  </a:lnTo>
                  <a:lnTo>
                    <a:pt x="3139" y="1904"/>
                  </a:lnTo>
                  <a:lnTo>
                    <a:pt x="3055" y="1737"/>
                  </a:lnTo>
                  <a:lnTo>
                    <a:pt x="3097" y="1507"/>
                  </a:lnTo>
                  <a:lnTo>
                    <a:pt x="3097" y="1318"/>
                  </a:lnTo>
                  <a:lnTo>
                    <a:pt x="3139" y="1193"/>
                  </a:lnTo>
                  <a:lnTo>
                    <a:pt x="3160" y="1005"/>
                  </a:lnTo>
                  <a:lnTo>
                    <a:pt x="3139" y="858"/>
                  </a:lnTo>
                  <a:lnTo>
                    <a:pt x="3243" y="670"/>
                  </a:lnTo>
                  <a:lnTo>
                    <a:pt x="3243" y="523"/>
                  </a:lnTo>
                  <a:lnTo>
                    <a:pt x="3139" y="419"/>
                  </a:lnTo>
                  <a:lnTo>
                    <a:pt x="3118" y="272"/>
                  </a:lnTo>
                  <a:lnTo>
                    <a:pt x="2950" y="147"/>
                  </a:lnTo>
                  <a:lnTo>
                    <a:pt x="2909" y="63"/>
                  </a:lnTo>
                  <a:lnTo>
                    <a:pt x="2741" y="0"/>
                  </a:lnTo>
                  <a:lnTo>
                    <a:pt x="2699" y="21"/>
                  </a:lnTo>
                  <a:lnTo>
                    <a:pt x="2699" y="105"/>
                  </a:lnTo>
                  <a:lnTo>
                    <a:pt x="2678" y="126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29"/>
            <p:cNvSpPr/>
            <p:nvPr/>
          </p:nvSpPr>
          <p:spPr>
            <a:xfrm>
              <a:off x="3839400" y="-841320"/>
              <a:ext cx="137520" cy="172800"/>
            </a:xfrm>
            <a:custGeom>
              <a:avLst/>
              <a:gdLst/>
              <a:ahLst/>
              <a:rect l="l" t="t" r="r" b="b"/>
              <a:pathLst>
                <a:path w="1465" h="1926">
                  <a:moveTo>
                    <a:pt x="711" y="0"/>
                  </a:moveTo>
                  <a:lnTo>
                    <a:pt x="586" y="105"/>
                  </a:lnTo>
                  <a:lnTo>
                    <a:pt x="502" y="168"/>
                  </a:lnTo>
                  <a:lnTo>
                    <a:pt x="502" y="356"/>
                  </a:lnTo>
                  <a:lnTo>
                    <a:pt x="419" y="419"/>
                  </a:lnTo>
                  <a:lnTo>
                    <a:pt x="356" y="377"/>
                  </a:lnTo>
                  <a:lnTo>
                    <a:pt x="272" y="544"/>
                  </a:lnTo>
                  <a:lnTo>
                    <a:pt x="272" y="733"/>
                  </a:lnTo>
                  <a:lnTo>
                    <a:pt x="188" y="837"/>
                  </a:lnTo>
                  <a:lnTo>
                    <a:pt x="272" y="963"/>
                  </a:lnTo>
                  <a:lnTo>
                    <a:pt x="147" y="963"/>
                  </a:lnTo>
                  <a:lnTo>
                    <a:pt x="167" y="1005"/>
                  </a:lnTo>
                  <a:lnTo>
                    <a:pt x="272" y="1088"/>
                  </a:lnTo>
                  <a:lnTo>
                    <a:pt x="398" y="1256"/>
                  </a:lnTo>
                  <a:lnTo>
                    <a:pt x="377" y="1360"/>
                  </a:lnTo>
                  <a:lnTo>
                    <a:pt x="356" y="1360"/>
                  </a:lnTo>
                  <a:lnTo>
                    <a:pt x="209" y="1256"/>
                  </a:lnTo>
                  <a:lnTo>
                    <a:pt x="84" y="1256"/>
                  </a:lnTo>
                  <a:lnTo>
                    <a:pt x="63" y="1318"/>
                  </a:lnTo>
                  <a:lnTo>
                    <a:pt x="0" y="1402"/>
                  </a:lnTo>
                  <a:lnTo>
                    <a:pt x="105" y="1465"/>
                  </a:lnTo>
                  <a:lnTo>
                    <a:pt x="147" y="1590"/>
                  </a:lnTo>
                  <a:lnTo>
                    <a:pt x="188" y="1632"/>
                  </a:lnTo>
                  <a:lnTo>
                    <a:pt x="105" y="1737"/>
                  </a:lnTo>
                  <a:lnTo>
                    <a:pt x="105" y="1883"/>
                  </a:lnTo>
                  <a:lnTo>
                    <a:pt x="251" y="1821"/>
                  </a:lnTo>
                  <a:lnTo>
                    <a:pt x="272" y="1737"/>
                  </a:lnTo>
                  <a:lnTo>
                    <a:pt x="356" y="1737"/>
                  </a:lnTo>
                  <a:lnTo>
                    <a:pt x="377" y="1883"/>
                  </a:lnTo>
                  <a:lnTo>
                    <a:pt x="460" y="1883"/>
                  </a:lnTo>
                  <a:lnTo>
                    <a:pt x="607" y="1842"/>
                  </a:lnTo>
                  <a:lnTo>
                    <a:pt x="711" y="1883"/>
                  </a:lnTo>
                  <a:lnTo>
                    <a:pt x="837" y="1779"/>
                  </a:lnTo>
                  <a:lnTo>
                    <a:pt x="900" y="1821"/>
                  </a:lnTo>
                  <a:lnTo>
                    <a:pt x="900" y="1925"/>
                  </a:lnTo>
                  <a:lnTo>
                    <a:pt x="983" y="1925"/>
                  </a:lnTo>
                  <a:lnTo>
                    <a:pt x="1025" y="1883"/>
                  </a:lnTo>
                  <a:lnTo>
                    <a:pt x="1235" y="1737"/>
                  </a:lnTo>
                  <a:lnTo>
                    <a:pt x="1235" y="1632"/>
                  </a:lnTo>
                  <a:lnTo>
                    <a:pt x="1214" y="1465"/>
                  </a:lnTo>
                  <a:lnTo>
                    <a:pt x="1151" y="1465"/>
                  </a:lnTo>
                  <a:lnTo>
                    <a:pt x="1109" y="1402"/>
                  </a:lnTo>
                  <a:lnTo>
                    <a:pt x="1193" y="1360"/>
                  </a:lnTo>
                  <a:lnTo>
                    <a:pt x="1297" y="1381"/>
                  </a:lnTo>
                  <a:lnTo>
                    <a:pt x="1339" y="1298"/>
                  </a:lnTo>
                  <a:lnTo>
                    <a:pt x="1465" y="1214"/>
                  </a:lnTo>
                  <a:lnTo>
                    <a:pt x="1423" y="984"/>
                  </a:lnTo>
                  <a:lnTo>
                    <a:pt x="1360" y="900"/>
                  </a:lnTo>
                  <a:lnTo>
                    <a:pt x="1360" y="837"/>
                  </a:lnTo>
                  <a:lnTo>
                    <a:pt x="1235" y="837"/>
                  </a:lnTo>
                  <a:lnTo>
                    <a:pt x="1193" y="691"/>
                  </a:lnTo>
                  <a:lnTo>
                    <a:pt x="1193" y="649"/>
                  </a:lnTo>
                  <a:lnTo>
                    <a:pt x="1130" y="586"/>
                  </a:lnTo>
                  <a:lnTo>
                    <a:pt x="1109" y="482"/>
                  </a:lnTo>
                  <a:lnTo>
                    <a:pt x="1046" y="461"/>
                  </a:lnTo>
                  <a:lnTo>
                    <a:pt x="1004" y="377"/>
                  </a:lnTo>
                  <a:lnTo>
                    <a:pt x="1025" y="272"/>
                  </a:lnTo>
                  <a:lnTo>
                    <a:pt x="983" y="168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30"/>
            <p:cNvSpPr/>
            <p:nvPr/>
          </p:nvSpPr>
          <p:spPr>
            <a:xfrm>
              <a:off x="4006800" y="-1371600"/>
              <a:ext cx="1454760" cy="1086480"/>
            </a:xfrm>
            <a:custGeom>
              <a:avLst/>
              <a:gdLst/>
              <a:ahLst/>
              <a:rect l="l" t="t" r="r" b="b"/>
              <a:pathLst>
                <a:path w="15464" h="12095">
                  <a:moveTo>
                    <a:pt x="9625" y="1"/>
                  </a:moveTo>
                  <a:lnTo>
                    <a:pt x="9521" y="105"/>
                  </a:lnTo>
                  <a:lnTo>
                    <a:pt x="9416" y="105"/>
                  </a:lnTo>
                  <a:lnTo>
                    <a:pt x="9353" y="168"/>
                  </a:lnTo>
                  <a:lnTo>
                    <a:pt x="9416" y="252"/>
                  </a:lnTo>
                  <a:lnTo>
                    <a:pt x="9521" y="273"/>
                  </a:lnTo>
                  <a:lnTo>
                    <a:pt x="9584" y="315"/>
                  </a:lnTo>
                  <a:lnTo>
                    <a:pt x="9458" y="315"/>
                  </a:lnTo>
                  <a:lnTo>
                    <a:pt x="9395" y="377"/>
                  </a:lnTo>
                  <a:lnTo>
                    <a:pt x="9458" y="461"/>
                  </a:lnTo>
                  <a:lnTo>
                    <a:pt x="9584" y="566"/>
                  </a:lnTo>
                  <a:lnTo>
                    <a:pt x="9563" y="629"/>
                  </a:lnTo>
                  <a:lnTo>
                    <a:pt x="9521" y="691"/>
                  </a:lnTo>
                  <a:lnTo>
                    <a:pt x="9625" y="796"/>
                  </a:lnTo>
                  <a:lnTo>
                    <a:pt x="9709" y="817"/>
                  </a:lnTo>
                  <a:lnTo>
                    <a:pt x="9709" y="880"/>
                  </a:lnTo>
                  <a:lnTo>
                    <a:pt x="9605" y="901"/>
                  </a:lnTo>
                  <a:lnTo>
                    <a:pt x="9605" y="942"/>
                  </a:lnTo>
                  <a:lnTo>
                    <a:pt x="9395" y="712"/>
                  </a:lnTo>
                  <a:lnTo>
                    <a:pt x="9353" y="712"/>
                  </a:lnTo>
                  <a:lnTo>
                    <a:pt x="9312" y="796"/>
                  </a:lnTo>
                  <a:lnTo>
                    <a:pt x="9312" y="901"/>
                  </a:lnTo>
                  <a:lnTo>
                    <a:pt x="9270" y="880"/>
                  </a:lnTo>
                  <a:lnTo>
                    <a:pt x="9249" y="691"/>
                  </a:lnTo>
                  <a:lnTo>
                    <a:pt x="9270" y="566"/>
                  </a:lnTo>
                  <a:lnTo>
                    <a:pt x="9186" y="419"/>
                  </a:lnTo>
                  <a:lnTo>
                    <a:pt x="9186" y="273"/>
                  </a:lnTo>
                  <a:lnTo>
                    <a:pt x="9123" y="210"/>
                  </a:lnTo>
                  <a:lnTo>
                    <a:pt x="9081" y="252"/>
                  </a:lnTo>
                  <a:lnTo>
                    <a:pt x="8956" y="147"/>
                  </a:lnTo>
                  <a:lnTo>
                    <a:pt x="8872" y="105"/>
                  </a:lnTo>
                  <a:lnTo>
                    <a:pt x="8851" y="252"/>
                  </a:lnTo>
                  <a:lnTo>
                    <a:pt x="8872" y="461"/>
                  </a:lnTo>
                  <a:lnTo>
                    <a:pt x="8851" y="670"/>
                  </a:lnTo>
                  <a:lnTo>
                    <a:pt x="8893" y="817"/>
                  </a:lnTo>
                  <a:lnTo>
                    <a:pt x="8935" y="984"/>
                  </a:lnTo>
                  <a:lnTo>
                    <a:pt x="8935" y="1047"/>
                  </a:lnTo>
                  <a:lnTo>
                    <a:pt x="8935" y="1193"/>
                  </a:lnTo>
                  <a:lnTo>
                    <a:pt x="8872" y="1235"/>
                  </a:lnTo>
                  <a:lnTo>
                    <a:pt x="8830" y="1131"/>
                  </a:lnTo>
                  <a:lnTo>
                    <a:pt x="8788" y="984"/>
                  </a:lnTo>
                  <a:lnTo>
                    <a:pt x="8747" y="901"/>
                  </a:lnTo>
                  <a:lnTo>
                    <a:pt x="8747" y="775"/>
                  </a:lnTo>
                  <a:lnTo>
                    <a:pt x="8726" y="629"/>
                  </a:lnTo>
                  <a:lnTo>
                    <a:pt x="8684" y="482"/>
                  </a:lnTo>
                  <a:lnTo>
                    <a:pt x="8475" y="357"/>
                  </a:lnTo>
                  <a:lnTo>
                    <a:pt x="8412" y="357"/>
                  </a:lnTo>
                  <a:lnTo>
                    <a:pt x="8370" y="482"/>
                  </a:lnTo>
                  <a:lnTo>
                    <a:pt x="8349" y="524"/>
                  </a:lnTo>
                  <a:lnTo>
                    <a:pt x="8370" y="691"/>
                  </a:lnTo>
                  <a:lnTo>
                    <a:pt x="8558" y="817"/>
                  </a:lnTo>
                  <a:lnTo>
                    <a:pt x="8558" y="901"/>
                  </a:lnTo>
                  <a:lnTo>
                    <a:pt x="8370" y="880"/>
                  </a:lnTo>
                  <a:lnTo>
                    <a:pt x="8328" y="838"/>
                  </a:lnTo>
                  <a:lnTo>
                    <a:pt x="8244" y="838"/>
                  </a:lnTo>
                  <a:lnTo>
                    <a:pt x="8161" y="921"/>
                  </a:lnTo>
                  <a:lnTo>
                    <a:pt x="8244" y="1131"/>
                  </a:lnTo>
                  <a:lnTo>
                    <a:pt x="8224" y="1193"/>
                  </a:lnTo>
                  <a:lnTo>
                    <a:pt x="8077" y="1235"/>
                  </a:lnTo>
                  <a:lnTo>
                    <a:pt x="8035" y="1340"/>
                  </a:lnTo>
                  <a:lnTo>
                    <a:pt x="7952" y="1403"/>
                  </a:lnTo>
                  <a:lnTo>
                    <a:pt x="7910" y="1319"/>
                  </a:lnTo>
                  <a:lnTo>
                    <a:pt x="7910" y="1214"/>
                  </a:lnTo>
                  <a:lnTo>
                    <a:pt x="7847" y="1214"/>
                  </a:lnTo>
                  <a:lnTo>
                    <a:pt x="7784" y="1361"/>
                  </a:lnTo>
                  <a:lnTo>
                    <a:pt x="7700" y="1403"/>
                  </a:lnTo>
                  <a:lnTo>
                    <a:pt x="7680" y="1131"/>
                  </a:lnTo>
                  <a:lnTo>
                    <a:pt x="7700" y="984"/>
                  </a:lnTo>
                  <a:lnTo>
                    <a:pt x="7700" y="921"/>
                  </a:lnTo>
                  <a:lnTo>
                    <a:pt x="7491" y="838"/>
                  </a:lnTo>
                  <a:lnTo>
                    <a:pt x="7470" y="775"/>
                  </a:lnTo>
                  <a:lnTo>
                    <a:pt x="7533" y="691"/>
                  </a:lnTo>
                  <a:lnTo>
                    <a:pt x="7554" y="608"/>
                  </a:lnTo>
                  <a:lnTo>
                    <a:pt x="7470" y="566"/>
                  </a:lnTo>
                  <a:lnTo>
                    <a:pt x="7261" y="524"/>
                  </a:lnTo>
                  <a:lnTo>
                    <a:pt x="7219" y="482"/>
                  </a:lnTo>
                  <a:lnTo>
                    <a:pt x="7073" y="524"/>
                  </a:lnTo>
                  <a:lnTo>
                    <a:pt x="7031" y="629"/>
                  </a:lnTo>
                  <a:lnTo>
                    <a:pt x="7115" y="712"/>
                  </a:lnTo>
                  <a:lnTo>
                    <a:pt x="7115" y="921"/>
                  </a:lnTo>
                  <a:lnTo>
                    <a:pt x="7073" y="984"/>
                  </a:lnTo>
                  <a:lnTo>
                    <a:pt x="6968" y="942"/>
                  </a:lnTo>
                  <a:lnTo>
                    <a:pt x="6864" y="984"/>
                  </a:lnTo>
                  <a:lnTo>
                    <a:pt x="6780" y="901"/>
                  </a:lnTo>
                  <a:lnTo>
                    <a:pt x="6654" y="901"/>
                  </a:lnTo>
                  <a:lnTo>
                    <a:pt x="6633" y="1026"/>
                  </a:lnTo>
                  <a:lnTo>
                    <a:pt x="6675" y="1089"/>
                  </a:lnTo>
                  <a:lnTo>
                    <a:pt x="6738" y="1193"/>
                  </a:lnTo>
                  <a:lnTo>
                    <a:pt x="6801" y="1256"/>
                  </a:lnTo>
                  <a:lnTo>
                    <a:pt x="6801" y="1403"/>
                  </a:lnTo>
                  <a:lnTo>
                    <a:pt x="6864" y="1465"/>
                  </a:lnTo>
                  <a:lnTo>
                    <a:pt x="6905" y="1465"/>
                  </a:lnTo>
                  <a:lnTo>
                    <a:pt x="7010" y="1633"/>
                  </a:lnTo>
                  <a:lnTo>
                    <a:pt x="7010" y="1779"/>
                  </a:lnTo>
                  <a:lnTo>
                    <a:pt x="6968" y="1842"/>
                  </a:lnTo>
                  <a:lnTo>
                    <a:pt x="6989" y="1717"/>
                  </a:lnTo>
                  <a:lnTo>
                    <a:pt x="6947" y="1717"/>
                  </a:lnTo>
                  <a:lnTo>
                    <a:pt x="6843" y="1842"/>
                  </a:lnTo>
                  <a:lnTo>
                    <a:pt x="6780" y="1758"/>
                  </a:lnTo>
                  <a:lnTo>
                    <a:pt x="6780" y="1654"/>
                  </a:lnTo>
                  <a:lnTo>
                    <a:pt x="6801" y="1633"/>
                  </a:lnTo>
                  <a:lnTo>
                    <a:pt x="6780" y="1549"/>
                  </a:lnTo>
                  <a:lnTo>
                    <a:pt x="6738" y="1612"/>
                  </a:lnTo>
                  <a:lnTo>
                    <a:pt x="6654" y="1612"/>
                  </a:lnTo>
                  <a:lnTo>
                    <a:pt x="6654" y="1758"/>
                  </a:lnTo>
                  <a:lnTo>
                    <a:pt x="6592" y="1842"/>
                  </a:lnTo>
                  <a:lnTo>
                    <a:pt x="6571" y="1758"/>
                  </a:lnTo>
                  <a:lnTo>
                    <a:pt x="6508" y="1675"/>
                  </a:lnTo>
                  <a:lnTo>
                    <a:pt x="6550" y="1570"/>
                  </a:lnTo>
                  <a:lnTo>
                    <a:pt x="6550" y="1424"/>
                  </a:lnTo>
                  <a:lnTo>
                    <a:pt x="6445" y="1298"/>
                  </a:lnTo>
                  <a:lnTo>
                    <a:pt x="6382" y="1298"/>
                  </a:lnTo>
                  <a:lnTo>
                    <a:pt x="6257" y="1465"/>
                  </a:lnTo>
                  <a:lnTo>
                    <a:pt x="6215" y="1507"/>
                  </a:lnTo>
                  <a:lnTo>
                    <a:pt x="6215" y="1633"/>
                  </a:lnTo>
                  <a:lnTo>
                    <a:pt x="6257" y="1717"/>
                  </a:lnTo>
                  <a:lnTo>
                    <a:pt x="6215" y="1758"/>
                  </a:lnTo>
                  <a:lnTo>
                    <a:pt x="6131" y="1675"/>
                  </a:lnTo>
                  <a:lnTo>
                    <a:pt x="6152" y="1612"/>
                  </a:lnTo>
                  <a:lnTo>
                    <a:pt x="6110" y="1528"/>
                  </a:lnTo>
                  <a:lnTo>
                    <a:pt x="6131" y="1424"/>
                  </a:lnTo>
                  <a:lnTo>
                    <a:pt x="6110" y="1298"/>
                  </a:lnTo>
                  <a:lnTo>
                    <a:pt x="5985" y="1235"/>
                  </a:lnTo>
                  <a:lnTo>
                    <a:pt x="5985" y="1089"/>
                  </a:lnTo>
                  <a:lnTo>
                    <a:pt x="5985" y="984"/>
                  </a:lnTo>
                  <a:lnTo>
                    <a:pt x="5943" y="984"/>
                  </a:lnTo>
                  <a:lnTo>
                    <a:pt x="5796" y="1110"/>
                  </a:lnTo>
                  <a:lnTo>
                    <a:pt x="5713" y="1131"/>
                  </a:lnTo>
                  <a:lnTo>
                    <a:pt x="5692" y="1256"/>
                  </a:lnTo>
                  <a:lnTo>
                    <a:pt x="5713" y="1340"/>
                  </a:lnTo>
                  <a:lnTo>
                    <a:pt x="5692" y="1403"/>
                  </a:lnTo>
                  <a:lnTo>
                    <a:pt x="5692" y="1465"/>
                  </a:lnTo>
                  <a:lnTo>
                    <a:pt x="5608" y="1528"/>
                  </a:lnTo>
                  <a:lnTo>
                    <a:pt x="5608" y="1445"/>
                  </a:lnTo>
                  <a:lnTo>
                    <a:pt x="5629" y="1403"/>
                  </a:lnTo>
                  <a:lnTo>
                    <a:pt x="5608" y="1340"/>
                  </a:lnTo>
                  <a:lnTo>
                    <a:pt x="5524" y="1424"/>
                  </a:lnTo>
                  <a:lnTo>
                    <a:pt x="5462" y="1570"/>
                  </a:lnTo>
                  <a:lnTo>
                    <a:pt x="5399" y="1612"/>
                  </a:lnTo>
                  <a:lnTo>
                    <a:pt x="5399" y="1340"/>
                  </a:lnTo>
                  <a:lnTo>
                    <a:pt x="5420" y="1256"/>
                  </a:lnTo>
                  <a:lnTo>
                    <a:pt x="5420" y="1193"/>
                  </a:lnTo>
                  <a:lnTo>
                    <a:pt x="5336" y="1152"/>
                  </a:lnTo>
                  <a:lnTo>
                    <a:pt x="5273" y="1214"/>
                  </a:lnTo>
                  <a:lnTo>
                    <a:pt x="5022" y="1214"/>
                  </a:lnTo>
                  <a:lnTo>
                    <a:pt x="4876" y="1319"/>
                  </a:lnTo>
                  <a:lnTo>
                    <a:pt x="4771" y="1298"/>
                  </a:lnTo>
                  <a:lnTo>
                    <a:pt x="4646" y="1361"/>
                  </a:lnTo>
                  <a:lnTo>
                    <a:pt x="4583" y="1465"/>
                  </a:lnTo>
                  <a:lnTo>
                    <a:pt x="4457" y="1465"/>
                  </a:lnTo>
                  <a:lnTo>
                    <a:pt x="4353" y="1528"/>
                  </a:lnTo>
                  <a:lnTo>
                    <a:pt x="4332" y="1654"/>
                  </a:lnTo>
                  <a:lnTo>
                    <a:pt x="4248" y="1612"/>
                  </a:lnTo>
                  <a:lnTo>
                    <a:pt x="4227" y="1633"/>
                  </a:lnTo>
                  <a:lnTo>
                    <a:pt x="4248" y="1737"/>
                  </a:lnTo>
                  <a:lnTo>
                    <a:pt x="4290" y="1758"/>
                  </a:lnTo>
                  <a:lnTo>
                    <a:pt x="4269" y="1863"/>
                  </a:lnTo>
                  <a:lnTo>
                    <a:pt x="4290" y="1968"/>
                  </a:lnTo>
                  <a:lnTo>
                    <a:pt x="4415" y="1947"/>
                  </a:lnTo>
                  <a:lnTo>
                    <a:pt x="4478" y="1863"/>
                  </a:lnTo>
                  <a:lnTo>
                    <a:pt x="4478" y="1779"/>
                  </a:lnTo>
                  <a:lnTo>
                    <a:pt x="4604" y="1758"/>
                  </a:lnTo>
                  <a:lnTo>
                    <a:pt x="4667" y="1717"/>
                  </a:lnTo>
                  <a:lnTo>
                    <a:pt x="4708" y="1675"/>
                  </a:lnTo>
                  <a:lnTo>
                    <a:pt x="4750" y="1821"/>
                  </a:lnTo>
                  <a:lnTo>
                    <a:pt x="4813" y="1758"/>
                  </a:lnTo>
                  <a:lnTo>
                    <a:pt x="4855" y="1654"/>
                  </a:lnTo>
                  <a:lnTo>
                    <a:pt x="4897" y="1633"/>
                  </a:lnTo>
                  <a:lnTo>
                    <a:pt x="4876" y="1779"/>
                  </a:lnTo>
                  <a:lnTo>
                    <a:pt x="4918" y="1842"/>
                  </a:lnTo>
                  <a:lnTo>
                    <a:pt x="5064" y="1842"/>
                  </a:lnTo>
                  <a:lnTo>
                    <a:pt x="4939" y="1884"/>
                  </a:lnTo>
                  <a:lnTo>
                    <a:pt x="4771" y="1926"/>
                  </a:lnTo>
                  <a:lnTo>
                    <a:pt x="4604" y="2051"/>
                  </a:lnTo>
                  <a:lnTo>
                    <a:pt x="4478" y="2093"/>
                  </a:lnTo>
                  <a:lnTo>
                    <a:pt x="4499" y="2198"/>
                  </a:lnTo>
                  <a:lnTo>
                    <a:pt x="4499" y="2281"/>
                  </a:lnTo>
                  <a:lnTo>
                    <a:pt x="4583" y="2281"/>
                  </a:lnTo>
                  <a:lnTo>
                    <a:pt x="4667" y="2198"/>
                  </a:lnTo>
                  <a:lnTo>
                    <a:pt x="4771" y="2198"/>
                  </a:lnTo>
                  <a:lnTo>
                    <a:pt x="4918" y="2156"/>
                  </a:lnTo>
                  <a:lnTo>
                    <a:pt x="5127" y="2135"/>
                  </a:lnTo>
                  <a:lnTo>
                    <a:pt x="5378" y="2072"/>
                  </a:lnTo>
                  <a:lnTo>
                    <a:pt x="5420" y="2135"/>
                  </a:lnTo>
                  <a:lnTo>
                    <a:pt x="5420" y="2198"/>
                  </a:lnTo>
                  <a:lnTo>
                    <a:pt x="5336" y="2240"/>
                  </a:lnTo>
                  <a:lnTo>
                    <a:pt x="5273" y="2177"/>
                  </a:lnTo>
                  <a:lnTo>
                    <a:pt x="5169" y="2177"/>
                  </a:lnTo>
                  <a:lnTo>
                    <a:pt x="5064" y="2261"/>
                  </a:lnTo>
                  <a:lnTo>
                    <a:pt x="4876" y="2261"/>
                  </a:lnTo>
                  <a:lnTo>
                    <a:pt x="4708" y="2386"/>
                  </a:lnTo>
                  <a:lnTo>
                    <a:pt x="4562" y="2386"/>
                  </a:lnTo>
                  <a:lnTo>
                    <a:pt x="4541" y="2449"/>
                  </a:lnTo>
                  <a:lnTo>
                    <a:pt x="4604" y="2554"/>
                  </a:lnTo>
                  <a:lnTo>
                    <a:pt x="4708" y="2554"/>
                  </a:lnTo>
                  <a:lnTo>
                    <a:pt x="4813" y="2616"/>
                  </a:lnTo>
                  <a:lnTo>
                    <a:pt x="4750" y="2658"/>
                  </a:lnTo>
                  <a:lnTo>
                    <a:pt x="4562" y="2658"/>
                  </a:lnTo>
                  <a:lnTo>
                    <a:pt x="4478" y="2574"/>
                  </a:lnTo>
                  <a:lnTo>
                    <a:pt x="4415" y="2574"/>
                  </a:lnTo>
                  <a:lnTo>
                    <a:pt x="4353" y="2616"/>
                  </a:lnTo>
                  <a:lnTo>
                    <a:pt x="4353" y="2763"/>
                  </a:lnTo>
                  <a:lnTo>
                    <a:pt x="4290" y="2826"/>
                  </a:lnTo>
                  <a:lnTo>
                    <a:pt x="4332" y="2909"/>
                  </a:lnTo>
                  <a:lnTo>
                    <a:pt x="4415" y="2972"/>
                  </a:lnTo>
                  <a:lnTo>
                    <a:pt x="4562" y="2909"/>
                  </a:lnTo>
                  <a:lnTo>
                    <a:pt x="4750" y="3014"/>
                  </a:lnTo>
                  <a:lnTo>
                    <a:pt x="4897" y="2993"/>
                  </a:lnTo>
                  <a:lnTo>
                    <a:pt x="4918" y="3035"/>
                  </a:lnTo>
                  <a:lnTo>
                    <a:pt x="5022" y="3035"/>
                  </a:lnTo>
                  <a:lnTo>
                    <a:pt x="5169" y="3139"/>
                  </a:lnTo>
                  <a:lnTo>
                    <a:pt x="5231" y="3139"/>
                  </a:lnTo>
                  <a:lnTo>
                    <a:pt x="5315" y="3118"/>
                  </a:lnTo>
                  <a:lnTo>
                    <a:pt x="5462" y="3139"/>
                  </a:lnTo>
                  <a:lnTo>
                    <a:pt x="5545" y="3139"/>
                  </a:lnTo>
                  <a:lnTo>
                    <a:pt x="5713" y="3035"/>
                  </a:lnTo>
                  <a:lnTo>
                    <a:pt x="5943" y="3035"/>
                  </a:lnTo>
                  <a:lnTo>
                    <a:pt x="6110" y="3014"/>
                  </a:lnTo>
                  <a:lnTo>
                    <a:pt x="6173" y="2972"/>
                  </a:lnTo>
                  <a:lnTo>
                    <a:pt x="6236" y="2930"/>
                  </a:lnTo>
                  <a:lnTo>
                    <a:pt x="6320" y="2930"/>
                  </a:lnTo>
                  <a:lnTo>
                    <a:pt x="6320" y="2993"/>
                  </a:lnTo>
                  <a:lnTo>
                    <a:pt x="6278" y="3077"/>
                  </a:lnTo>
                  <a:lnTo>
                    <a:pt x="6068" y="3098"/>
                  </a:lnTo>
                  <a:lnTo>
                    <a:pt x="5838" y="3139"/>
                  </a:lnTo>
                  <a:lnTo>
                    <a:pt x="5755" y="3202"/>
                  </a:lnTo>
                  <a:lnTo>
                    <a:pt x="5650" y="3223"/>
                  </a:lnTo>
                  <a:lnTo>
                    <a:pt x="5629" y="3244"/>
                  </a:lnTo>
                  <a:lnTo>
                    <a:pt x="5462" y="3223"/>
                  </a:lnTo>
                  <a:lnTo>
                    <a:pt x="5336" y="3286"/>
                  </a:lnTo>
                  <a:lnTo>
                    <a:pt x="5231" y="3286"/>
                  </a:lnTo>
                  <a:lnTo>
                    <a:pt x="5190" y="3223"/>
                  </a:lnTo>
                  <a:lnTo>
                    <a:pt x="5085" y="3223"/>
                  </a:lnTo>
                  <a:lnTo>
                    <a:pt x="4897" y="3118"/>
                  </a:lnTo>
                  <a:lnTo>
                    <a:pt x="4562" y="3118"/>
                  </a:lnTo>
                  <a:lnTo>
                    <a:pt x="4499" y="3077"/>
                  </a:lnTo>
                  <a:lnTo>
                    <a:pt x="4374" y="3098"/>
                  </a:lnTo>
                  <a:lnTo>
                    <a:pt x="4269" y="3077"/>
                  </a:lnTo>
                  <a:lnTo>
                    <a:pt x="4227" y="3118"/>
                  </a:lnTo>
                  <a:lnTo>
                    <a:pt x="4248" y="3286"/>
                  </a:lnTo>
                  <a:lnTo>
                    <a:pt x="4290" y="3328"/>
                  </a:lnTo>
                  <a:lnTo>
                    <a:pt x="4290" y="3516"/>
                  </a:lnTo>
                  <a:lnTo>
                    <a:pt x="4353" y="3642"/>
                  </a:lnTo>
                  <a:lnTo>
                    <a:pt x="4395" y="3704"/>
                  </a:lnTo>
                  <a:lnTo>
                    <a:pt x="4478" y="3725"/>
                  </a:lnTo>
                  <a:lnTo>
                    <a:pt x="4646" y="3934"/>
                  </a:lnTo>
                  <a:lnTo>
                    <a:pt x="4708" y="3976"/>
                  </a:lnTo>
                  <a:lnTo>
                    <a:pt x="4771" y="3955"/>
                  </a:lnTo>
                  <a:lnTo>
                    <a:pt x="4897" y="3767"/>
                  </a:lnTo>
                  <a:lnTo>
                    <a:pt x="5106" y="3662"/>
                  </a:lnTo>
                  <a:lnTo>
                    <a:pt x="5315" y="3537"/>
                  </a:lnTo>
                  <a:lnTo>
                    <a:pt x="5441" y="3432"/>
                  </a:lnTo>
                  <a:lnTo>
                    <a:pt x="5503" y="3349"/>
                  </a:lnTo>
                  <a:lnTo>
                    <a:pt x="5545" y="3349"/>
                  </a:lnTo>
                  <a:lnTo>
                    <a:pt x="5817" y="3411"/>
                  </a:lnTo>
                  <a:lnTo>
                    <a:pt x="6027" y="3390"/>
                  </a:lnTo>
                  <a:lnTo>
                    <a:pt x="6173" y="3390"/>
                  </a:lnTo>
                  <a:lnTo>
                    <a:pt x="6320" y="3495"/>
                  </a:lnTo>
                  <a:lnTo>
                    <a:pt x="6571" y="3516"/>
                  </a:lnTo>
                  <a:lnTo>
                    <a:pt x="6780" y="3516"/>
                  </a:lnTo>
                  <a:lnTo>
                    <a:pt x="6864" y="3558"/>
                  </a:lnTo>
                  <a:lnTo>
                    <a:pt x="6843" y="3600"/>
                  </a:lnTo>
                  <a:lnTo>
                    <a:pt x="6654" y="3621"/>
                  </a:lnTo>
                  <a:lnTo>
                    <a:pt x="6550" y="3600"/>
                  </a:lnTo>
                  <a:lnTo>
                    <a:pt x="6361" y="3558"/>
                  </a:lnTo>
                  <a:lnTo>
                    <a:pt x="6152" y="3453"/>
                  </a:lnTo>
                  <a:lnTo>
                    <a:pt x="6047" y="3453"/>
                  </a:lnTo>
                  <a:lnTo>
                    <a:pt x="5964" y="3495"/>
                  </a:lnTo>
                  <a:lnTo>
                    <a:pt x="5734" y="3453"/>
                  </a:lnTo>
                  <a:lnTo>
                    <a:pt x="5608" y="3432"/>
                  </a:lnTo>
                  <a:lnTo>
                    <a:pt x="5545" y="3516"/>
                  </a:lnTo>
                  <a:lnTo>
                    <a:pt x="5399" y="3600"/>
                  </a:lnTo>
                  <a:lnTo>
                    <a:pt x="5294" y="3725"/>
                  </a:lnTo>
                  <a:lnTo>
                    <a:pt x="5106" y="3830"/>
                  </a:lnTo>
                  <a:lnTo>
                    <a:pt x="5022" y="3976"/>
                  </a:lnTo>
                  <a:lnTo>
                    <a:pt x="4939" y="4060"/>
                  </a:lnTo>
                  <a:lnTo>
                    <a:pt x="4918" y="4123"/>
                  </a:lnTo>
                  <a:lnTo>
                    <a:pt x="5064" y="4227"/>
                  </a:lnTo>
                  <a:lnTo>
                    <a:pt x="5190" y="4227"/>
                  </a:lnTo>
                  <a:lnTo>
                    <a:pt x="5190" y="4290"/>
                  </a:lnTo>
                  <a:lnTo>
                    <a:pt x="5294" y="4395"/>
                  </a:lnTo>
                  <a:lnTo>
                    <a:pt x="5503" y="4395"/>
                  </a:lnTo>
                  <a:lnTo>
                    <a:pt x="5755" y="4478"/>
                  </a:lnTo>
                  <a:lnTo>
                    <a:pt x="5943" y="4478"/>
                  </a:lnTo>
                  <a:lnTo>
                    <a:pt x="6110" y="4332"/>
                  </a:lnTo>
                  <a:lnTo>
                    <a:pt x="6131" y="4144"/>
                  </a:lnTo>
                  <a:lnTo>
                    <a:pt x="6278" y="4081"/>
                  </a:lnTo>
                  <a:lnTo>
                    <a:pt x="6382" y="4123"/>
                  </a:lnTo>
                  <a:lnTo>
                    <a:pt x="6257" y="4165"/>
                  </a:lnTo>
                  <a:lnTo>
                    <a:pt x="6257" y="4269"/>
                  </a:lnTo>
                  <a:lnTo>
                    <a:pt x="6361" y="4290"/>
                  </a:lnTo>
                  <a:lnTo>
                    <a:pt x="6508" y="4248"/>
                  </a:lnTo>
                  <a:lnTo>
                    <a:pt x="6654" y="4269"/>
                  </a:lnTo>
                  <a:lnTo>
                    <a:pt x="6780" y="4186"/>
                  </a:lnTo>
                  <a:lnTo>
                    <a:pt x="6884" y="4227"/>
                  </a:lnTo>
                  <a:lnTo>
                    <a:pt x="6780" y="4332"/>
                  </a:lnTo>
                  <a:lnTo>
                    <a:pt x="6571" y="4353"/>
                  </a:lnTo>
                  <a:lnTo>
                    <a:pt x="6466" y="4374"/>
                  </a:lnTo>
                  <a:lnTo>
                    <a:pt x="6320" y="4374"/>
                  </a:lnTo>
                  <a:lnTo>
                    <a:pt x="6152" y="4541"/>
                  </a:lnTo>
                  <a:lnTo>
                    <a:pt x="6173" y="4604"/>
                  </a:lnTo>
                  <a:lnTo>
                    <a:pt x="6257" y="4646"/>
                  </a:lnTo>
                  <a:lnTo>
                    <a:pt x="6445" y="4604"/>
                  </a:lnTo>
                  <a:lnTo>
                    <a:pt x="6571" y="4771"/>
                  </a:lnTo>
                  <a:lnTo>
                    <a:pt x="7010" y="4771"/>
                  </a:lnTo>
                  <a:lnTo>
                    <a:pt x="7156" y="4750"/>
                  </a:lnTo>
                  <a:lnTo>
                    <a:pt x="7554" y="4583"/>
                  </a:lnTo>
                  <a:lnTo>
                    <a:pt x="7680" y="4562"/>
                  </a:lnTo>
                  <a:lnTo>
                    <a:pt x="7889" y="4395"/>
                  </a:lnTo>
                  <a:lnTo>
                    <a:pt x="7847" y="4353"/>
                  </a:lnTo>
                  <a:lnTo>
                    <a:pt x="7805" y="4353"/>
                  </a:lnTo>
                  <a:lnTo>
                    <a:pt x="7952" y="4165"/>
                  </a:lnTo>
                  <a:lnTo>
                    <a:pt x="8056" y="4165"/>
                  </a:lnTo>
                  <a:lnTo>
                    <a:pt x="8140" y="4039"/>
                  </a:lnTo>
                  <a:lnTo>
                    <a:pt x="8161" y="4060"/>
                  </a:lnTo>
                  <a:lnTo>
                    <a:pt x="8224" y="4165"/>
                  </a:lnTo>
                  <a:lnTo>
                    <a:pt x="8265" y="4165"/>
                  </a:lnTo>
                  <a:lnTo>
                    <a:pt x="8265" y="4060"/>
                  </a:lnTo>
                  <a:lnTo>
                    <a:pt x="8579" y="3830"/>
                  </a:lnTo>
                  <a:lnTo>
                    <a:pt x="8788" y="3809"/>
                  </a:lnTo>
                  <a:lnTo>
                    <a:pt x="9123" y="3662"/>
                  </a:lnTo>
                  <a:lnTo>
                    <a:pt x="9123" y="3746"/>
                  </a:lnTo>
                  <a:lnTo>
                    <a:pt x="8851" y="3872"/>
                  </a:lnTo>
                  <a:lnTo>
                    <a:pt x="8684" y="3872"/>
                  </a:lnTo>
                  <a:lnTo>
                    <a:pt x="8370" y="4060"/>
                  </a:lnTo>
                  <a:lnTo>
                    <a:pt x="8328" y="4227"/>
                  </a:lnTo>
                  <a:lnTo>
                    <a:pt x="8203" y="4332"/>
                  </a:lnTo>
                  <a:lnTo>
                    <a:pt x="8056" y="4332"/>
                  </a:lnTo>
                  <a:lnTo>
                    <a:pt x="8014" y="4478"/>
                  </a:lnTo>
                  <a:lnTo>
                    <a:pt x="7952" y="4541"/>
                  </a:lnTo>
                  <a:lnTo>
                    <a:pt x="7952" y="4583"/>
                  </a:lnTo>
                  <a:lnTo>
                    <a:pt x="8244" y="4562"/>
                  </a:lnTo>
                  <a:lnTo>
                    <a:pt x="8328" y="4604"/>
                  </a:lnTo>
                  <a:lnTo>
                    <a:pt x="8454" y="4604"/>
                  </a:lnTo>
                  <a:lnTo>
                    <a:pt x="8579" y="4688"/>
                  </a:lnTo>
                  <a:lnTo>
                    <a:pt x="8558" y="4750"/>
                  </a:lnTo>
                  <a:lnTo>
                    <a:pt x="8663" y="4792"/>
                  </a:lnTo>
                  <a:lnTo>
                    <a:pt x="8747" y="4792"/>
                  </a:lnTo>
                  <a:lnTo>
                    <a:pt x="8788" y="4855"/>
                  </a:lnTo>
                  <a:lnTo>
                    <a:pt x="8663" y="4876"/>
                  </a:lnTo>
                  <a:lnTo>
                    <a:pt x="8558" y="4918"/>
                  </a:lnTo>
                  <a:lnTo>
                    <a:pt x="8433" y="4813"/>
                  </a:lnTo>
                  <a:lnTo>
                    <a:pt x="8224" y="4750"/>
                  </a:lnTo>
                  <a:lnTo>
                    <a:pt x="7952" y="4771"/>
                  </a:lnTo>
                  <a:lnTo>
                    <a:pt x="7554" y="4813"/>
                  </a:lnTo>
                  <a:lnTo>
                    <a:pt x="7408" y="4876"/>
                  </a:lnTo>
                  <a:lnTo>
                    <a:pt x="7303" y="4876"/>
                  </a:lnTo>
                  <a:lnTo>
                    <a:pt x="7303" y="4918"/>
                  </a:lnTo>
                  <a:lnTo>
                    <a:pt x="7324" y="4981"/>
                  </a:lnTo>
                  <a:lnTo>
                    <a:pt x="7512" y="5022"/>
                  </a:lnTo>
                  <a:lnTo>
                    <a:pt x="7680" y="5022"/>
                  </a:lnTo>
                  <a:lnTo>
                    <a:pt x="7784" y="5085"/>
                  </a:lnTo>
                  <a:lnTo>
                    <a:pt x="7784" y="5169"/>
                  </a:lnTo>
                  <a:lnTo>
                    <a:pt x="7638" y="5190"/>
                  </a:lnTo>
                  <a:lnTo>
                    <a:pt x="7533" y="5106"/>
                  </a:lnTo>
                  <a:lnTo>
                    <a:pt x="7324" y="5085"/>
                  </a:lnTo>
                  <a:lnTo>
                    <a:pt x="7219" y="5002"/>
                  </a:lnTo>
                  <a:lnTo>
                    <a:pt x="7115" y="4981"/>
                  </a:lnTo>
                  <a:lnTo>
                    <a:pt x="6947" y="5064"/>
                  </a:lnTo>
                  <a:lnTo>
                    <a:pt x="6696" y="5085"/>
                  </a:lnTo>
                  <a:lnTo>
                    <a:pt x="6508" y="5002"/>
                  </a:lnTo>
                  <a:lnTo>
                    <a:pt x="6361" y="5002"/>
                  </a:lnTo>
                  <a:lnTo>
                    <a:pt x="6215" y="4960"/>
                  </a:lnTo>
                  <a:lnTo>
                    <a:pt x="6131" y="4897"/>
                  </a:lnTo>
                  <a:lnTo>
                    <a:pt x="5922" y="4918"/>
                  </a:lnTo>
                  <a:lnTo>
                    <a:pt x="5859" y="5064"/>
                  </a:lnTo>
                  <a:lnTo>
                    <a:pt x="5922" y="5169"/>
                  </a:lnTo>
                  <a:lnTo>
                    <a:pt x="5922" y="5587"/>
                  </a:lnTo>
                  <a:lnTo>
                    <a:pt x="5943" y="5629"/>
                  </a:lnTo>
                  <a:lnTo>
                    <a:pt x="5838" y="5755"/>
                  </a:lnTo>
                  <a:lnTo>
                    <a:pt x="5838" y="5839"/>
                  </a:lnTo>
                  <a:lnTo>
                    <a:pt x="5922" y="5901"/>
                  </a:lnTo>
                  <a:lnTo>
                    <a:pt x="5985" y="6006"/>
                  </a:lnTo>
                  <a:lnTo>
                    <a:pt x="6131" y="6006"/>
                  </a:lnTo>
                  <a:lnTo>
                    <a:pt x="6236" y="6069"/>
                  </a:lnTo>
                  <a:lnTo>
                    <a:pt x="6110" y="6048"/>
                  </a:lnTo>
                  <a:lnTo>
                    <a:pt x="6027" y="6111"/>
                  </a:lnTo>
                  <a:lnTo>
                    <a:pt x="5985" y="6173"/>
                  </a:lnTo>
                  <a:lnTo>
                    <a:pt x="5964" y="6069"/>
                  </a:lnTo>
                  <a:lnTo>
                    <a:pt x="5859" y="5964"/>
                  </a:lnTo>
                  <a:lnTo>
                    <a:pt x="5817" y="5964"/>
                  </a:lnTo>
                  <a:lnTo>
                    <a:pt x="5796" y="6027"/>
                  </a:lnTo>
                  <a:lnTo>
                    <a:pt x="5713" y="5922"/>
                  </a:lnTo>
                  <a:lnTo>
                    <a:pt x="5692" y="5734"/>
                  </a:lnTo>
                  <a:lnTo>
                    <a:pt x="5692" y="5525"/>
                  </a:lnTo>
                  <a:lnTo>
                    <a:pt x="5629" y="5232"/>
                  </a:lnTo>
                  <a:lnTo>
                    <a:pt x="5503" y="5085"/>
                  </a:lnTo>
                  <a:lnTo>
                    <a:pt x="5503" y="4981"/>
                  </a:lnTo>
                  <a:lnTo>
                    <a:pt x="5231" y="4792"/>
                  </a:lnTo>
                  <a:lnTo>
                    <a:pt x="5169" y="4792"/>
                  </a:lnTo>
                  <a:lnTo>
                    <a:pt x="5001" y="4688"/>
                  </a:lnTo>
                  <a:lnTo>
                    <a:pt x="4980" y="4583"/>
                  </a:lnTo>
                  <a:lnTo>
                    <a:pt x="4876" y="4541"/>
                  </a:lnTo>
                  <a:lnTo>
                    <a:pt x="4708" y="4583"/>
                  </a:lnTo>
                  <a:lnTo>
                    <a:pt x="4353" y="4981"/>
                  </a:lnTo>
                  <a:lnTo>
                    <a:pt x="4290" y="5106"/>
                  </a:lnTo>
                  <a:lnTo>
                    <a:pt x="4290" y="5211"/>
                  </a:lnTo>
                  <a:lnTo>
                    <a:pt x="4374" y="5274"/>
                  </a:lnTo>
                  <a:lnTo>
                    <a:pt x="4499" y="5315"/>
                  </a:lnTo>
                  <a:lnTo>
                    <a:pt x="4562" y="5441"/>
                  </a:lnTo>
                  <a:lnTo>
                    <a:pt x="4562" y="5525"/>
                  </a:lnTo>
                  <a:lnTo>
                    <a:pt x="4541" y="5546"/>
                  </a:lnTo>
                  <a:lnTo>
                    <a:pt x="4457" y="5420"/>
                  </a:lnTo>
                  <a:lnTo>
                    <a:pt x="4374" y="5399"/>
                  </a:lnTo>
                  <a:lnTo>
                    <a:pt x="4290" y="5336"/>
                  </a:lnTo>
                  <a:lnTo>
                    <a:pt x="4248" y="5378"/>
                  </a:lnTo>
                  <a:lnTo>
                    <a:pt x="4164" y="5399"/>
                  </a:lnTo>
                  <a:lnTo>
                    <a:pt x="4143" y="5483"/>
                  </a:lnTo>
                  <a:lnTo>
                    <a:pt x="4185" y="5608"/>
                  </a:lnTo>
                  <a:lnTo>
                    <a:pt x="4269" y="5650"/>
                  </a:lnTo>
                  <a:lnTo>
                    <a:pt x="4332" y="5818"/>
                  </a:lnTo>
                  <a:lnTo>
                    <a:pt x="4353" y="6131"/>
                  </a:lnTo>
                  <a:lnTo>
                    <a:pt x="4269" y="6278"/>
                  </a:lnTo>
                  <a:lnTo>
                    <a:pt x="4269" y="6445"/>
                  </a:lnTo>
                  <a:lnTo>
                    <a:pt x="4185" y="6634"/>
                  </a:lnTo>
                  <a:lnTo>
                    <a:pt x="4185" y="6759"/>
                  </a:lnTo>
                  <a:lnTo>
                    <a:pt x="4227" y="6780"/>
                  </a:lnTo>
                  <a:lnTo>
                    <a:pt x="4290" y="6759"/>
                  </a:lnTo>
                  <a:lnTo>
                    <a:pt x="4290" y="6759"/>
                  </a:lnTo>
                  <a:lnTo>
                    <a:pt x="4269" y="6906"/>
                  </a:lnTo>
                  <a:lnTo>
                    <a:pt x="4185" y="7052"/>
                  </a:lnTo>
                  <a:lnTo>
                    <a:pt x="4143" y="6968"/>
                  </a:lnTo>
                  <a:lnTo>
                    <a:pt x="4123" y="6864"/>
                  </a:lnTo>
                  <a:lnTo>
                    <a:pt x="4018" y="6780"/>
                  </a:lnTo>
                  <a:lnTo>
                    <a:pt x="3934" y="6864"/>
                  </a:lnTo>
                  <a:lnTo>
                    <a:pt x="3934" y="7052"/>
                  </a:lnTo>
                  <a:lnTo>
                    <a:pt x="4081" y="7303"/>
                  </a:lnTo>
                  <a:lnTo>
                    <a:pt x="4248" y="7282"/>
                  </a:lnTo>
                  <a:lnTo>
                    <a:pt x="4353" y="7324"/>
                  </a:lnTo>
                  <a:lnTo>
                    <a:pt x="4395" y="7408"/>
                  </a:lnTo>
                  <a:lnTo>
                    <a:pt x="4583" y="7408"/>
                  </a:lnTo>
                  <a:lnTo>
                    <a:pt x="4792" y="7491"/>
                  </a:lnTo>
                  <a:lnTo>
                    <a:pt x="4876" y="7408"/>
                  </a:lnTo>
                  <a:lnTo>
                    <a:pt x="5001" y="7324"/>
                  </a:lnTo>
                  <a:lnTo>
                    <a:pt x="5001" y="7261"/>
                  </a:lnTo>
                  <a:lnTo>
                    <a:pt x="5085" y="7219"/>
                  </a:lnTo>
                  <a:lnTo>
                    <a:pt x="5085" y="7303"/>
                  </a:lnTo>
                  <a:lnTo>
                    <a:pt x="5022" y="7408"/>
                  </a:lnTo>
                  <a:lnTo>
                    <a:pt x="5022" y="7533"/>
                  </a:lnTo>
                  <a:lnTo>
                    <a:pt x="4980" y="7596"/>
                  </a:lnTo>
                  <a:lnTo>
                    <a:pt x="4876" y="7533"/>
                  </a:lnTo>
                  <a:lnTo>
                    <a:pt x="4646" y="7533"/>
                  </a:lnTo>
                  <a:lnTo>
                    <a:pt x="4541" y="7575"/>
                  </a:lnTo>
                  <a:lnTo>
                    <a:pt x="4541" y="7680"/>
                  </a:lnTo>
                  <a:lnTo>
                    <a:pt x="4583" y="7701"/>
                  </a:lnTo>
                  <a:lnTo>
                    <a:pt x="4708" y="7701"/>
                  </a:lnTo>
                  <a:lnTo>
                    <a:pt x="4750" y="7784"/>
                  </a:lnTo>
                  <a:lnTo>
                    <a:pt x="4646" y="7784"/>
                  </a:lnTo>
                  <a:lnTo>
                    <a:pt x="4646" y="7952"/>
                  </a:lnTo>
                  <a:lnTo>
                    <a:pt x="4478" y="7722"/>
                  </a:lnTo>
                  <a:lnTo>
                    <a:pt x="4395" y="7722"/>
                  </a:lnTo>
                  <a:lnTo>
                    <a:pt x="4353" y="7617"/>
                  </a:lnTo>
                  <a:lnTo>
                    <a:pt x="4290" y="7533"/>
                  </a:lnTo>
                  <a:lnTo>
                    <a:pt x="4039" y="7366"/>
                  </a:lnTo>
                  <a:lnTo>
                    <a:pt x="3976" y="7366"/>
                  </a:lnTo>
                  <a:lnTo>
                    <a:pt x="3830" y="7199"/>
                  </a:lnTo>
                  <a:lnTo>
                    <a:pt x="3830" y="7178"/>
                  </a:lnTo>
                  <a:lnTo>
                    <a:pt x="3725" y="7178"/>
                  </a:lnTo>
                  <a:lnTo>
                    <a:pt x="3620" y="7261"/>
                  </a:lnTo>
                  <a:lnTo>
                    <a:pt x="3516" y="7261"/>
                  </a:lnTo>
                  <a:lnTo>
                    <a:pt x="3432" y="7303"/>
                  </a:lnTo>
                  <a:lnTo>
                    <a:pt x="3286" y="7261"/>
                  </a:lnTo>
                  <a:lnTo>
                    <a:pt x="3034" y="7303"/>
                  </a:lnTo>
                  <a:lnTo>
                    <a:pt x="2972" y="7282"/>
                  </a:lnTo>
                  <a:lnTo>
                    <a:pt x="2783" y="7471"/>
                  </a:lnTo>
                  <a:lnTo>
                    <a:pt x="2700" y="7617"/>
                  </a:lnTo>
                  <a:lnTo>
                    <a:pt x="2700" y="7743"/>
                  </a:lnTo>
                  <a:lnTo>
                    <a:pt x="2595" y="7784"/>
                  </a:lnTo>
                  <a:lnTo>
                    <a:pt x="2490" y="7847"/>
                  </a:lnTo>
                  <a:lnTo>
                    <a:pt x="2365" y="7910"/>
                  </a:lnTo>
                  <a:lnTo>
                    <a:pt x="2344" y="7994"/>
                  </a:lnTo>
                  <a:lnTo>
                    <a:pt x="2198" y="8098"/>
                  </a:lnTo>
                  <a:lnTo>
                    <a:pt x="2177" y="8224"/>
                  </a:lnTo>
                  <a:lnTo>
                    <a:pt x="2260" y="8224"/>
                  </a:lnTo>
                  <a:lnTo>
                    <a:pt x="2281" y="8307"/>
                  </a:lnTo>
                  <a:lnTo>
                    <a:pt x="2177" y="8307"/>
                  </a:lnTo>
                  <a:lnTo>
                    <a:pt x="2093" y="8349"/>
                  </a:lnTo>
                  <a:lnTo>
                    <a:pt x="2260" y="8475"/>
                  </a:lnTo>
                  <a:lnTo>
                    <a:pt x="2407" y="8517"/>
                  </a:lnTo>
                  <a:lnTo>
                    <a:pt x="2511" y="8433"/>
                  </a:lnTo>
                  <a:lnTo>
                    <a:pt x="2490" y="8349"/>
                  </a:lnTo>
                  <a:lnTo>
                    <a:pt x="2658" y="8370"/>
                  </a:lnTo>
                  <a:lnTo>
                    <a:pt x="2825" y="8245"/>
                  </a:lnTo>
                  <a:lnTo>
                    <a:pt x="2825" y="8349"/>
                  </a:lnTo>
                  <a:lnTo>
                    <a:pt x="2700" y="8412"/>
                  </a:lnTo>
                  <a:lnTo>
                    <a:pt x="2616" y="8538"/>
                  </a:lnTo>
                  <a:lnTo>
                    <a:pt x="2616" y="8621"/>
                  </a:lnTo>
                  <a:lnTo>
                    <a:pt x="2783" y="8621"/>
                  </a:lnTo>
                  <a:lnTo>
                    <a:pt x="2888" y="8642"/>
                  </a:lnTo>
                  <a:lnTo>
                    <a:pt x="3014" y="8475"/>
                  </a:lnTo>
                  <a:lnTo>
                    <a:pt x="3202" y="8349"/>
                  </a:lnTo>
                  <a:lnTo>
                    <a:pt x="3307" y="8119"/>
                  </a:lnTo>
                  <a:lnTo>
                    <a:pt x="3453" y="7931"/>
                  </a:lnTo>
                  <a:lnTo>
                    <a:pt x="3558" y="7910"/>
                  </a:lnTo>
                  <a:lnTo>
                    <a:pt x="3558" y="7910"/>
                  </a:lnTo>
                  <a:lnTo>
                    <a:pt x="3537" y="7994"/>
                  </a:lnTo>
                  <a:lnTo>
                    <a:pt x="3453" y="8035"/>
                  </a:lnTo>
                  <a:lnTo>
                    <a:pt x="3307" y="8245"/>
                  </a:lnTo>
                  <a:lnTo>
                    <a:pt x="3348" y="8349"/>
                  </a:lnTo>
                  <a:lnTo>
                    <a:pt x="3244" y="8349"/>
                  </a:lnTo>
                  <a:lnTo>
                    <a:pt x="3181" y="8454"/>
                  </a:lnTo>
                  <a:lnTo>
                    <a:pt x="3202" y="8538"/>
                  </a:lnTo>
                  <a:lnTo>
                    <a:pt x="3286" y="8538"/>
                  </a:lnTo>
                  <a:lnTo>
                    <a:pt x="3223" y="8580"/>
                  </a:lnTo>
                  <a:lnTo>
                    <a:pt x="3139" y="8580"/>
                  </a:lnTo>
                  <a:lnTo>
                    <a:pt x="3034" y="8684"/>
                  </a:lnTo>
                  <a:lnTo>
                    <a:pt x="3076" y="8747"/>
                  </a:lnTo>
                  <a:lnTo>
                    <a:pt x="3202" y="8747"/>
                  </a:lnTo>
                  <a:lnTo>
                    <a:pt x="3118" y="8789"/>
                  </a:lnTo>
                  <a:lnTo>
                    <a:pt x="2993" y="8747"/>
                  </a:lnTo>
                  <a:lnTo>
                    <a:pt x="2888" y="8747"/>
                  </a:lnTo>
                  <a:lnTo>
                    <a:pt x="2804" y="8789"/>
                  </a:lnTo>
                  <a:lnTo>
                    <a:pt x="2721" y="8831"/>
                  </a:lnTo>
                  <a:lnTo>
                    <a:pt x="2679" y="8872"/>
                  </a:lnTo>
                  <a:lnTo>
                    <a:pt x="2721" y="8977"/>
                  </a:lnTo>
                  <a:lnTo>
                    <a:pt x="2804" y="8977"/>
                  </a:lnTo>
                  <a:lnTo>
                    <a:pt x="2867" y="8935"/>
                  </a:lnTo>
                  <a:lnTo>
                    <a:pt x="2909" y="8956"/>
                  </a:lnTo>
                  <a:lnTo>
                    <a:pt x="3014" y="8956"/>
                  </a:lnTo>
                  <a:lnTo>
                    <a:pt x="3014" y="9040"/>
                  </a:lnTo>
                  <a:lnTo>
                    <a:pt x="2930" y="9040"/>
                  </a:lnTo>
                  <a:lnTo>
                    <a:pt x="2825" y="8998"/>
                  </a:lnTo>
                  <a:lnTo>
                    <a:pt x="2783" y="9040"/>
                  </a:lnTo>
                  <a:lnTo>
                    <a:pt x="2783" y="9082"/>
                  </a:lnTo>
                  <a:lnTo>
                    <a:pt x="2888" y="9103"/>
                  </a:lnTo>
                  <a:lnTo>
                    <a:pt x="2867" y="9144"/>
                  </a:lnTo>
                  <a:lnTo>
                    <a:pt x="2783" y="9186"/>
                  </a:lnTo>
                  <a:lnTo>
                    <a:pt x="2700" y="9186"/>
                  </a:lnTo>
                  <a:lnTo>
                    <a:pt x="2700" y="9249"/>
                  </a:lnTo>
                  <a:lnTo>
                    <a:pt x="2783" y="9396"/>
                  </a:lnTo>
                  <a:lnTo>
                    <a:pt x="2867" y="9396"/>
                  </a:lnTo>
                  <a:lnTo>
                    <a:pt x="2909" y="9312"/>
                  </a:lnTo>
                  <a:lnTo>
                    <a:pt x="3034" y="9207"/>
                  </a:lnTo>
                  <a:lnTo>
                    <a:pt x="3014" y="9312"/>
                  </a:lnTo>
                  <a:lnTo>
                    <a:pt x="2909" y="9396"/>
                  </a:lnTo>
                  <a:lnTo>
                    <a:pt x="2825" y="9479"/>
                  </a:lnTo>
                  <a:lnTo>
                    <a:pt x="2804" y="9563"/>
                  </a:lnTo>
                  <a:lnTo>
                    <a:pt x="2972" y="9626"/>
                  </a:lnTo>
                  <a:lnTo>
                    <a:pt x="3097" y="9626"/>
                  </a:lnTo>
                  <a:lnTo>
                    <a:pt x="3118" y="9605"/>
                  </a:lnTo>
                  <a:lnTo>
                    <a:pt x="3181" y="9605"/>
                  </a:lnTo>
                  <a:lnTo>
                    <a:pt x="3244" y="9668"/>
                  </a:lnTo>
                  <a:lnTo>
                    <a:pt x="3432" y="9584"/>
                  </a:lnTo>
                  <a:lnTo>
                    <a:pt x="3620" y="9416"/>
                  </a:lnTo>
                  <a:lnTo>
                    <a:pt x="3620" y="9396"/>
                  </a:lnTo>
                  <a:lnTo>
                    <a:pt x="3725" y="9312"/>
                  </a:lnTo>
                  <a:lnTo>
                    <a:pt x="3934" y="9103"/>
                  </a:lnTo>
                  <a:lnTo>
                    <a:pt x="3934" y="9040"/>
                  </a:lnTo>
                  <a:lnTo>
                    <a:pt x="4018" y="8956"/>
                  </a:lnTo>
                  <a:lnTo>
                    <a:pt x="4081" y="8956"/>
                  </a:lnTo>
                  <a:lnTo>
                    <a:pt x="4018" y="9040"/>
                  </a:lnTo>
                  <a:lnTo>
                    <a:pt x="3976" y="9144"/>
                  </a:lnTo>
                  <a:lnTo>
                    <a:pt x="3809" y="9354"/>
                  </a:lnTo>
                  <a:lnTo>
                    <a:pt x="3599" y="9479"/>
                  </a:lnTo>
                  <a:lnTo>
                    <a:pt x="3453" y="9626"/>
                  </a:lnTo>
                  <a:lnTo>
                    <a:pt x="3307" y="9709"/>
                  </a:lnTo>
                  <a:lnTo>
                    <a:pt x="3223" y="9793"/>
                  </a:lnTo>
                  <a:lnTo>
                    <a:pt x="3286" y="9877"/>
                  </a:lnTo>
                  <a:lnTo>
                    <a:pt x="3223" y="9898"/>
                  </a:lnTo>
                  <a:lnTo>
                    <a:pt x="3076" y="9772"/>
                  </a:lnTo>
                  <a:lnTo>
                    <a:pt x="2825" y="9772"/>
                  </a:lnTo>
                  <a:lnTo>
                    <a:pt x="2825" y="9835"/>
                  </a:lnTo>
                  <a:lnTo>
                    <a:pt x="2783" y="9814"/>
                  </a:lnTo>
                  <a:lnTo>
                    <a:pt x="2700" y="9688"/>
                  </a:lnTo>
                  <a:lnTo>
                    <a:pt x="2490" y="9584"/>
                  </a:lnTo>
                  <a:lnTo>
                    <a:pt x="2407" y="9605"/>
                  </a:lnTo>
                  <a:lnTo>
                    <a:pt x="2365" y="9563"/>
                  </a:lnTo>
                  <a:lnTo>
                    <a:pt x="2407" y="9416"/>
                  </a:lnTo>
                  <a:lnTo>
                    <a:pt x="2407" y="9082"/>
                  </a:lnTo>
                  <a:lnTo>
                    <a:pt x="2365" y="8872"/>
                  </a:lnTo>
                  <a:lnTo>
                    <a:pt x="2239" y="8726"/>
                  </a:lnTo>
                  <a:lnTo>
                    <a:pt x="2156" y="8726"/>
                  </a:lnTo>
                  <a:lnTo>
                    <a:pt x="2030" y="8663"/>
                  </a:lnTo>
                  <a:lnTo>
                    <a:pt x="1946" y="8684"/>
                  </a:lnTo>
                  <a:lnTo>
                    <a:pt x="1821" y="8684"/>
                  </a:lnTo>
                  <a:lnTo>
                    <a:pt x="1737" y="8726"/>
                  </a:lnTo>
                  <a:lnTo>
                    <a:pt x="1633" y="8747"/>
                  </a:lnTo>
                  <a:lnTo>
                    <a:pt x="1633" y="8831"/>
                  </a:lnTo>
                  <a:lnTo>
                    <a:pt x="1654" y="8935"/>
                  </a:lnTo>
                  <a:lnTo>
                    <a:pt x="1633" y="8977"/>
                  </a:lnTo>
                  <a:lnTo>
                    <a:pt x="1612" y="9165"/>
                  </a:lnTo>
                  <a:lnTo>
                    <a:pt x="1654" y="9249"/>
                  </a:lnTo>
                  <a:lnTo>
                    <a:pt x="1716" y="9249"/>
                  </a:lnTo>
                  <a:lnTo>
                    <a:pt x="1716" y="9312"/>
                  </a:lnTo>
                  <a:lnTo>
                    <a:pt x="1612" y="9396"/>
                  </a:lnTo>
                  <a:lnTo>
                    <a:pt x="1570" y="9458"/>
                  </a:lnTo>
                  <a:lnTo>
                    <a:pt x="1654" y="9563"/>
                  </a:lnTo>
                  <a:lnTo>
                    <a:pt x="1737" y="9563"/>
                  </a:lnTo>
                  <a:lnTo>
                    <a:pt x="1758" y="9500"/>
                  </a:lnTo>
                  <a:lnTo>
                    <a:pt x="1884" y="9563"/>
                  </a:lnTo>
                  <a:lnTo>
                    <a:pt x="1863" y="9584"/>
                  </a:lnTo>
                  <a:lnTo>
                    <a:pt x="1737" y="9584"/>
                  </a:lnTo>
                  <a:lnTo>
                    <a:pt x="1737" y="9605"/>
                  </a:lnTo>
                  <a:lnTo>
                    <a:pt x="1821" y="9668"/>
                  </a:lnTo>
                  <a:lnTo>
                    <a:pt x="1821" y="9709"/>
                  </a:lnTo>
                  <a:lnTo>
                    <a:pt x="1737" y="9772"/>
                  </a:lnTo>
                  <a:lnTo>
                    <a:pt x="1716" y="9793"/>
                  </a:lnTo>
                  <a:lnTo>
                    <a:pt x="1779" y="9814"/>
                  </a:lnTo>
                  <a:lnTo>
                    <a:pt x="1842" y="9877"/>
                  </a:lnTo>
                  <a:lnTo>
                    <a:pt x="1946" y="9877"/>
                  </a:lnTo>
                  <a:lnTo>
                    <a:pt x="1967" y="9898"/>
                  </a:lnTo>
                  <a:lnTo>
                    <a:pt x="1926" y="9940"/>
                  </a:lnTo>
                  <a:lnTo>
                    <a:pt x="1821" y="9940"/>
                  </a:lnTo>
                  <a:lnTo>
                    <a:pt x="1779" y="9981"/>
                  </a:lnTo>
                  <a:lnTo>
                    <a:pt x="1654" y="9877"/>
                  </a:lnTo>
                  <a:lnTo>
                    <a:pt x="1612" y="9898"/>
                  </a:lnTo>
                  <a:lnTo>
                    <a:pt x="1570" y="9940"/>
                  </a:lnTo>
                  <a:lnTo>
                    <a:pt x="1507" y="9940"/>
                  </a:lnTo>
                  <a:lnTo>
                    <a:pt x="1444" y="9835"/>
                  </a:lnTo>
                  <a:lnTo>
                    <a:pt x="1361" y="9814"/>
                  </a:lnTo>
                  <a:lnTo>
                    <a:pt x="1298" y="9877"/>
                  </a:lnTo>
                  <a:lnTo>
                    <a:pt x="1110" y="9877"/>
                  </a:lnTo>
                  <a:lnTo>
                    <a:pt x="984" y="9793"/>
                  </a:lnTo>
                  <a:lnTo>
                    <a:pt x="879" y="9793"/>
                  </a:lnTo>
                  <a:lnTo>
                    <a:pt x="817" y="9835"/>
                  </a:lnTo>
                  <a:lnTo>
                    <a:pt x="817" y="9919"/>
                  </a:lnTo>
                  <a:lnTo>
                    <a:pt x="733" y="9940"/>
                  </a:lnTo>
                  <a:lnTo>
                    <a:pt x="628" y="9981"/>
                  </a:lnTo>
                  <a:lnTo>
                    <a:pt x="586" y="10044"/>
                  </a:lnTo>
                  <a:lnTo>
                    <a:pt x="419" y="10086"/>
                  </a:lnTo>
                  <a:lnTo>
                    <a:pt x="377" y="10107"/>
                  </a:lnTo>
                  <a:lnTo>
                    <a:pt x="273" y="10128"/>
                  </a:lnTo>
                  <a:lnTo>
                    <a:pt x="189" y="10212"/>
                  </a:lnTo>
                  <a:lnTo>
                    <a:pt x="168" y="10316"/>
                  </a:lnTo>
                  <a:lnTo>
                    <a:pt x="168" y="10358"/>
                  </a:lnTo>
                  <a:lnTo>
                    <a:pt x="147" y="10442"/>
                  </a:lnTo>
                  <a:lnTo>
                    <a:pt x="1" y="10525"/>
                  </a:lnTo>
                  <a:lnTo>
                    <a:pt x="1" y="10609"/>
                  </a:lnTo>
                  <a:lnTo>
                    <a:pt x="42" y="10651"/>
                  </a:lnTo>
                  <a:lnTo>
                    <a:pt x="42" y="10818"/>
                  </a:lnTo>
                  <a:lnTo>
                    <a:pt x="63" y="10860"/>
                  </a:lnTo>
                  <a:lnTo>
                    <a:pt x="189" y="10860"/>
                  </a:lnTo>
                  <a:lnTo>
                    <a:pt x="252" y="10735"/>
                  </a:lnTo>
                  <a:lnTo>
                    <a:pt x="294" y="10735"/>
                  </a:lnTo>
                  <a:lnTo>
                    <a:pt x="273" y="10756"/>
                  </a:lnTo>
                  <a:lnTo>
                    <a:pt x="210" y="10860"/>
                  </a:lnTo>
                  <a:lnTo>
                    <a:pt x="273" y="10881"/>
                  </a:lnTo>
                  <a:lnTo>
                    <a:pt x="356" y="10818"/>
                  </a:lnTo>
                  <a:lnTo>
                    <a:pt x="356" y="10651"/>
                  </a:lnTo>
                  <a:lnTo>
                    <a:pt x="398" y="10421"/>
                  </a:lnTo>
                  <a:lnTo>
                    <a:pt x="482" y="10400"/>
                  </a:lnTo>
                  <a:lnTo>
                    <a:pt x="566" y="10337"/>
                  </a:lnTo>
                  <a:lnTo>
                    <a:pt x="419" y="10567"/>
                  </a:lnTo>
                  <a:lnTo>
                    <a:pt x="419" y="10672"/>
                  </a:lnTo>
                  <a:lnTo>
                    <a:pt x="398" y="10714"/>
                  </a:lnTo>
                  <a:lnTo>
                    <a:pt x="377" y="10839"/>
                  </a:lnTo>
                  <a:lnTo>
                    <a:pt x="314" y="10944"/>
                  </a:lnTo>
                  <a:lnTo>
                    <a:pt x="377" y="10986"/>
                  </a:lnTo>
                  <a:lnTo>
                    <a:pt x="419" y="10986"/>
                  </a:lnTo>
                  <a:lnTo>
                    <a:pt x="503" y="11069"/>
                  </a:lnTo>
                  <a:lnTo>
                    <a:pt x="607" y="11069"/>
                  </a:lnTo>
                  <a:lnTo>
                    <a:pt x="628" y="10965"/>
                  </a:lnTo>
                  <a:lnTo>
                    <a:pt x="607" y="10944"/>
                  </a:lnTo>
                  <a:lnTo>
                    <a:pt x="670" y="10839"/>
                  </a:lnTo>
                  <a:lnTo>
                    <a:pt x="691" y="10735"/>
                  </a:lnTo>
                  <a:lnTo>
                    <a:pt x="733" y="10672"/>
                  </a:lnTo>
                  <a:lnTo>
                    <a:pt x="733" y="10756"/>
                  </a:lnTo>
                  <a:lnTo>
                    <a:pt x="775" y="10818"/>
                  </a:lnTo>
                  <a:lnTo>
                    <a:pt x="712" y="10944"/>
                  </a:lnTo>
                  <a:lnTo>
                    <a:pt x="712" y="11028"/>
                  </a:lnTo>
                  <a:lnTo>
                    <a:pt x="712" y="11090"/>
                  </a:lnTo>
                  <a:lnTo>
                    <a:pt x="796" y="11195"/>
                  </a:lnTo>
                  <a:lnTo>
                    <a:pt x="838" y="11237"/>
                  </a:lnTo>
                  <a:lnTo>
                    <a:pt x="921" y="11153"/>
                  </a:lnTo>
                  <a:lnTo>
                    <a:pt x="900" y="11069"/>
                  </a:lnTo>
                  <a:lnTo>
                    <a:pt x="900" y="11048"/>
                  </a:lnTo>
                  <a:lnTo>
                    <a:pt x="921" y="11028"/>
                  </a:lnTo>
                  <a:lnTo>
                    <a:pt x="1005" y="11028"/>
                  </a:lnTo>
                  <a:lnTo>
                    <a:pt x="1047" y="10965"/>
                  </a:lnTo>
                  <a:lnTo>
                    <a:pt x="1026" y="10860"/>
                  </a:lnTo>
                  <a:lnTo>
                    <a:pt x="984" y="10818"/>
                  </a:lnTo>
                  <a:lnTo>
                    <a:pt x="984" y="10735"/>
                  </a:lnTo>
                  <a:lnTo>
                    <a:pt x="1026" y="10756"/>
                  </a:lnTo>
                  <a:lnTo>
                    <a:pt x="1110" y="10923"/>
                  </a:lnTo>
                  <a:lnTo>
                    <a:pt x="1110" y="10986"/>
                  </a:lnTo>
                  <a:lnTo>
                    <a:pt x="1047" y="11090"/>
                  </a:lnTo>
                  <a:lnTo>
                    <a:pt x="1005" y="11090"/>
                  </a:lnTo>
                  <a:lnTo>
                    <a:pt x="942" y="11195"/>
                  </a:lnTo>
                  <a:lnTo>
                    <a:pt x="984" y="11258"/>
                  </a:lnTo>
                  <a:lnTo>
                    <a:pt x="1026" y="11258"/>
                  </a:lnTo>
                  <a:lnTo>
                    <a:pt x="1089" y="11279"/>
                  </a:lnTo>
                  <a:lnTo>
                    <a:pt x="1110" y="11341"/>
                  </a:lnTo>
                  <a:lnTo>
                    <a:pt x="1151" y="11341"/>
                  </a:lnTo>
                  <a:lnTo>
                    <a:pt x="1340" y="11446"/>
                  </a:lnTo>
                  <a:lnTo>
                    <a:pt x="1402" y="11446"/>
                  </a:lnTo>
                  <a:lnTo>
                    <a:pt x="1402" y="11551"/>
                  </a:lnTo>
                  <a:lnTo>
                    <a:pt x="1612" y="11551"/>
                  </a:lnTo>
                  <a:lnTo>
                    <a:pt x="1674" y="11593"/>
                  </a:lnTo>
                  <a:lnTo>
                    <a:pt x="1737" y="11572"/>
                  </a:lnTo>
                  <a:lnTo>
                    <a:pt x="1779" y="11488"/>
                  </a:lnTo>
                  <a:lnTo>
                    <a:pt x="1716" y="11362"/>
                  </a:lnTo>
                  <a:lnTo>
                    <a:pt x="1654" y="11174"/>
                  </a:lnTo>
                  <a:lnTo>
                    <a:pt x="1716" y="11048"/>
                  </a:lnTo>
                  <a:lnTo>
                    <a:pt x="1758" y="10986"/>
                  </a:lnTo>
                  <a:lnTo>
                    <a:pt x="1779" y="11048"/>
                  </a:lnTo>
                  <a:lnTo>
                    <a:pt x="1821" y="11174"/>
                  </a:lnTo>
                  <a:lnTo>
                    <a:pt x="1821" y="11279"/>
                  </a:lnTo>
                  <a:lnTo>
                    <a:pt x="1842" y="11341"/>
                  </a:lnTo>
                  <a:lnTo>
                    <a:pt x="1926" y="11341"/>
                  </a:lnTo>
                  <a:lnTo>
                    <a:pt x="1946" y="11279"/>
                  </a:lnTo>
                  <a:lnTo>
                    <a:pt x="2030" y="11279"/>
                  </a:lnTo>
                  <a:lnTo>
                    <a:pt x="2051" y="11237"/>
                  </a:lnTo>
                  <a:lnTo>
                    <a:pt x="2072" y="11153"/>
                  </a:lnTo>
                  <a:lnTo>
                    <a:pt x="2135" y="11090"/>
                  </a:lnTo>
                  <a:lnTo>
                    <a:pt x="2156" y="10965"/>
                  </a:lnTo>
                  <a:lnTo>
                    <a:pt x="2177" y="10923"/>
                  </a:lnTo>
                  <a:lnTo>
                    <a:pt x="2198" y="10923"/>
                  </a:lnTo>
                  <a:lnTo>
                    <a:pt x="2260" y="11048"/>
                  </a:lnTo>
                  <a:lnTo>
                    <a:pt x="2239" y="11090"/>
                  </a:lnTo>
                  <a:lnTo>
                    <a:pt x="2177" y="11195"/>
                  </a:lnTo>
                  <a:lnTo>
                    <a:pt x="2156" y="11279"/>
                  </a:lnTo>
                  <a:lnTo>
                    <a:pt x="2198" y="11341"/>
                  </a:lnTo>
                  <a:lnTo>
                    <a:pt x="2198" y="11404"/>
                  </a:lnTo>
                  <a:lnTo>
                    <a:pt x="2302" y="11488"/>
                  </a:lnTo>
                  <a:lnTo>
                    <a:pt x="2386" y="11446"/>
                  </a:lnTo>
                  <a:lnTo>
                    <a:pt x="2490" y="11279"/>
                  </a:lnTo>
                  <a:lnTo>
                    <a:pt x="2449" y="11174"/>
                  </a:lnTo>
                  <a:lnTo>
                    <a:pt x="2470" y="11028"/>
                  </a:lnTo>
                  <a:lnTo>
                    <a:pt x="2574" y="10944"/>
                  </a:lnTo>
                  <a:lnTo>
                    <a:pt x="2679" y="10923"/>
                  </a:lnTo>
                  <a:lnTo>
                    <a:pt x="2574" y="11028"/>
                  </a:lnTo>
                  <a:lnTo>
                    <a:pt x="2553" y="11132"/>
                  </a:lnTo>
                  <a:lnTo>
                    <a:pt x="2595" y="11237"/>
                  </a:lnTo>
                  <a:lnTo>
                    <a:pt x="2511" y="11446"/>
                  </a:lnTo>
                  <a:lnTo>
                    <a:pt x="2511" y="11509"/>
                  </a:lnTo>
                  <a:lnTo>
                    <a:pt x="2595" y="11593"/>
                  </a:lnTo>
                  <a:lnTo>
                    <a:pt x="2700" y="11572"/>
                  </a:lnTo>
                  <a:lnTo>
                    <a:pt x="2783" y="11593"/>
                  </a:lnTo>
                  <a:lnTo>
                    <a:pt x="2867" y="11572"/>
                  </a:lnTo>
                  <a:lnTo>
                    <a:pt x="2867" y="11446"/>
                  </a:lnTo>
                  <a:lnTo>
                    <a:pt x="2930" y="11362"/>
                  </a:lnTo>
                  <a:lnTo>
                    <a:pt x="2909" y="11279"/>
                  </a:lnTo>
                  <a:lnTo>
                    <a:pt x="2825" y="11132"/>
                  </a:lnTo>
                  <a:lnTo>
                    <a:pt x="2909" y="10944"/>
                  </a:lnTo>
                  <a:lnTo>
                    <a:pt x="2909" y="10818"/>
                  </a:lnTo>
                  <a:lnTo>
                    <a:pt x="2972" y="10923"/>
                  </a:lnTo>
                  <a:lnTo>
                    <a:pt x="2930" y="11028"/>
                  </a:lnTo>
                  <a:lnTo>
                    <a:pt x="2909" y="11090"/>
                  </a:lnTo>
                  <a:lnTo>
                    <a:pt x="2993" y="11258"/>
                  </a:lnTo>
                  <a:lnTo>
                    <a:pt x="3076" y="11279"/>
                  </a:lnTo>
                  <a:lnTo>
                    <a:pt x="3118" y="11300"/>
                  </a:lnTo>
                  <a:lnTo>
                    <a:pt x="3034" y="11341"/>
                  </a:lnTo>
                  <a:lnTo>
                    <a:pt x="2993" y="11488"/>
                  </a:lnTo>
                  <a:lnTo>
                    <a:pt x="3014" y="11551"/>
                  </a:lnTo>
                  <a:lnTo>
                    <a:pt x="3181" y="11593"/>
                  </a:lnTo>
                  <a:lnTo>
                    <a:pt x="3244" y="11551"/>
                  </a:lnTo>
                  <a:lnTo>
                    <a:pt x="3348" y="11697"/>
                  </a:lnTo>
                  <a:lnTo>
                    <a:pt x="3348" y="11802"/>
                  </a:lnTo>
                  <a:lnTo>
                    <a:pt x="3286" y="11906"/>
                  </a:lnTo>
                  <a:lnTo>
                    <a:pt x="3181" y="11990"/>
                  </a:lnTo>
                  <a:lnTo>
                    <a:pt x="3223" y="12011"/>
                  </a:lnTo>
                  <a:lnTo>
                    <a:pt x="3286" y="12095"/>
                  </a:lnTo>
                  <a:lnTo>
                    <a:pt x="3369" y="12095"/>
                  </a:lnTo>
                  <a:lnTo>
                    <a:pt x="3495" y="12074"/>
                  </a:lnTo>
                  <a:lnTo>
                    <a:pt x="3537" y="12095"/>
                  </a:lnTo>
                  <a:lnTo>
                    <a:pt x="3725" y="11927"/>
                  </a:lnTo>
                  <a:lnTo>
                    <a:pt x="3830" y="11969"/>
                  </a:lnTo>
                  <a:lnTo>
                    <a:pt x="3871" y="11990"/>
                  </a:lnTo>
                  <a:lnTo>
                    <a:pt x="4039" y="11823"/>
                  </a:lnTo>
                  <a:lnTo>
                    <a:pt x="4123" y="11802"/>
                  </a:lnTo>
                  <a:lnTo>
                    <a:pt x="4227" y="11655"/>
                  </a:lnTo>
                  <a:lnTo>
                    <a:pt x="4290" y="11593"/>
                  </a:lnTo>
                  <a:lnTo>
                    <a:pt x="4332" y="11613"/>
                  </a:lnTo>
                  <a:lnTo>
                    <a:pt x="4290" y="11781"/>
                  </a:lnTo>
                  <a:lnTo>
                    <a:pt x="4269" y="11906"/>
                  </a:lnTo>
                  <a:lnTo>
                    <a:pt x="4290" y="11927"/>
                  </a:lnTo>
                  <a:lnTo>
                    <a:pt x="4395" y="11865"/>
                  </a:lnTo>
                  <a:lnTo>
                    <a:pt x="4478" y="11718"/>
                  </a:lnTo>
                  <a:lnTo>
                    <a:pt x="4583" y="11655"/>
                  </a:lnTo>
                  <a:lnTo>
                    <a:pt x="4687" y="11655"/>
                  </a:lnTo>
                  <a:lnTo>
                    <a:pt x="4813" y="11446"/>
                  </a:lnTo>
                  <a:lnTo>
                    <a:pt x="4876" y="11237"/>
                  </a:lnTo>
                  <a:lnTo>
                    <a:pt x="4855" y="11153"/>
                  </a:lnTo>
                  <a:lnTo>
                    <a:pt x="4876" y="11048"/>
                  </a:lnTo>
                  <a:lnTo>
                    <a:pt x="4792" y="11028"/>
                  </a:lnTo>
                  <a:lnTo>
                    <a:pt x="4750" y="11048"/>
                  </a:lnTo>
                  <a:lnTo>
                    <a:pt x="4667" y="11048"/>
                  </a:lnTo>
                  <a:lnTo>
                    <a:pt x="4541" y="11132"/>
                  </a:lnTo>
                  <a:lnTo>
                    <a:pt x="4478" y="11195"/>
                  </a:lnTo>
                  <a:lnTo>
                    <a:pt x="4374" y="11195"/>
                  </a:lnTo>
                  <a:lnTo>
                    <a:pt x="4457" y="11090"/>
                  </a:lnTo>
                  <a:lnTo>
                    <a:pt x="4478" y="11028"/>
                  </a:lnTo>
                  <a:lnTo>
                    <a:pt x="4374" y="11048"/>
                  </a:lnTo>
                  <a:lnTo>
                    <a:pt x="4353" y="10986"/>
                  </a:lnTo>
                  <a:lnTo>
                    <a:pt x="4374" y="10923"/>
                  </a:lnTo>
                  <a:lnTo>
                    <a:pt x="4457" y="10923"/>
                  </a:lnTo>
                  <a:lnTo>
                    <a:pt x="4499" y="10735"/>
                  </a:lnTo>
                  <a:lnTo>
                    <a:pt x="4562" y="10651"/>
                  </a:lnTo>
                  <a:lnTo>
                    <a:pt x="4541" y="10546"/>
                  </a:lnTo>
                  <a:lnTo>
                    <a:pt x="4395" y="10463"/>
                  </a:lnTo>
                  <a:lnTo>
                    <a:pt x="4185" y="10525"/>
                  </a:lnTo>
                  <a:lnTo>
                    <a:pt x="4060" y="10630"/>
                  </a:lnTo>
                  <a:lnTo>
                    <a:pt x="4123" y="10504"/>
                  </a:lnTo>
                  <a:lnTo>
                    <a:pt x="4039" y="10358"/>
                  </a:lnTo>
                  <a:lnTo>
                    <a:pt x="3892" y="10295"/>
                  </a:lnTo>
                  <a:lnTo>
                    <a:pt x="3830" y="10316"/>
                  </a:lnTo>
                  <a:lnTo>
                    <a:pt x="3767" y="10358"/>
                  </a:lnTo>
                  <a:lnTo>
                    <a:pt x="3725" y="10358"/>
                  </a:lnTo>
                  <a:lnTo>
                    <a:pt x="3599" y="10525"/>
                  </a:lnTo>
                  <a:lnTo>
                    <a:pt x="3495" y="10525"/>
                  </a:lnTo>
                  <a:lnTo>
                    <a:pt x="3558" y="10337"/>
                  </a:lnTo>
                  <a:lnTo>
                    <a:pt x="3453" y="10232"/>
                  </a:lnTo>
                  <a:lnTo>
                    <a:pt x="3809" y="10232"/>
                  </a:lnTo>
                  <a:lnTo>
                    <a:pt x="3830" y="10191"/>
                  </a:lnTo>
                  <a:lnTo>
                    <a:pt x="3725" y="10044"/>
                  </a:lnTo>
                  <a:lnTo>
                    <a:pt x="3767" y="9981"/>
                  </a:lnTo>
                  <a:lnTo>
                    <a:pt x="3830" y="9793"/>
                  </a:lnTo>
                  <a:lnTo>
                    <a:pt x="3830" y="9709"/>
                  </a:lnTo>
                  <a:lnTo>
                    <a:pt x="3934" y="9605"/>
                  </a:lnTo>
                  <a:lnTo>
                    <a:pt x="3934" y="9668"/>
                  </a:lnTo>
                  <a:lnTo>
                    <a:pt x="3955" y="9730"/>
                  </a:lnTo>
                  <a:lnTo>
                    <a:pt x="3934" y="9835"/>
                  </a:lnTo>
                  <a:lnTo>
                    <a:pt x="3871" y="9898"/>
                  </a:lnTo>
                  <a:lnTo>
                    <a:pt x="3934" y="10128"/>
                  </a:lnTo>
                  <a:lnTo>
                    <a:pt x="4164" y="10421"/>
                  </a:lnTo>
                  <a:lnTo>
                    <a:pt x="4332" y="10442"/>
                  </a:lnTo>
                  <a:lnTo>
                    <a:pt x="4353" y="10421"/>
                  </a:lnTo>
                  <a:lnTo>
                    <a:pt x="4478" y="10421"/>
                  </a:lnTo>
                  <a:lnTo>
                    <a:pt x="4771" y="10546"/>
                  </a:lnTo>
                  <a:lnTo>
                    <a:pt x="4813" y="10525"/>
                  </a:lnTo>
                  <a:lnTo>
                    <a:pt x="4897" y="10358"/>
                  </a:lnTo>
                  <a:lnTo>
                    <a:pt x="4980" y="10295"/>
                  </a:lnTo>
                  <a:lnTo>
                    <a:pt x="5022" y="10295"/>
                  </a:lnTo>
                  <a:lnTo>
                    <a:pt x="4980" y="10358"/>
                  </a:lnTo>
                  <a:lnTo>
                    <a:pt x="5064" y="10400"/>
                  </a:lnTo>
                  <a:lnTo>
                    <a:pt x="5169" y="10337"/>
                  </a:lnTo>
                  <a:lnTo>
                    <a:pt x="5190" y="10253"/>
                  </a:lnTo>
                  <a:lnTo>
                    <a:pt x="5211" y="10212"/>
                  </a:lnTo>
                  <a:lnTo>
                    <a:pt x="5273" y="10253"/>
                  </a:lnTo>
                  <a:lnTo>
                    <a:pt x="5399" y="10212"/>
                  </a:lnTo>
                  <a:lnTo>
                    <a:pt x="5399" y="10086"/>
                  </a:lnTo>
                  <a:lnTo>
                    <a:pt x="5545" y="9981"/>
                  </a:lnTo>
                  <a:lnTo>
                    <a:pt x="5545" y="9877"/>
                  </a:lnTo>
                  <a:lnTo>
                    <a:pt x="5524" y="9835"/>
                  </a:lnTo>
                  <a:lnTo>
                    <a:pt x="5420" y="9835"/>
                  </a:lnTo>
                  <a:lnTo>
                    <a:pt x="5524" y="9730"/>
                  </a:lnTo>
                  <a:lnTo>
                    <a:pt x="5545" y="9521"/>
                  </a:lnTo>
                  <a:lnTo>
                    <a:pt x="5713" y="9500"/>
                  </a:lnTo>
                  <a:lnTo>
                    <a:pt x="5943" y="9563"/>
                  </a:lnTo>
                  <a:lnTo>
                    <a:pt x="6027" y="9626"/>
                  </a:lnTo>
                  <a:lnTo>
                    <a:pt x="6173" y="9626"/>
                  </a:lnTo>
                  <a:lnTo>
                    <a:pt x="6278" y="9563"/>
                  </a:lnTo>
                  <a:lnTo>
                    <a:pt x="6382" y="9563"/>
                  </a:lnTo>
                  <a:lnTo>
                    <a:pt x="6466" y="9668"/>
                  </a:lnTo>
                  <a:lnTo>
                    <a:pt x="6571" y="9626"/>
                  </a:lnTo>
                  <a:lnTo>
                    <a:pt x="6675" y="9521"/>
                  </a:lnTo>
                  <a:lnTo>
                    <a:pt x="6759" y="9479"/>
                  </a:lnTo>
                  <a:lnTo>
                    <a:pt x="6759" y="9396"/>
                  </a:lnTo>
                  <a:lnTo>
                    <a:pt x="6633" y="9396"/>
                  </a:lnTo>
                  <a:lnTo>
                    <a:pt x="6278" y="9207"/>
                  </a:lnTo>
                  <a:lnTo>
                    <a:pt x="6257" y="9144"/>
                  </a:lnTo>
                  <a:lnTo>
                    <a:pt x="6340" y="9082"/>
                  </a:lnTo>
                  <a:lnTo>
                    <a:pt x="6445" y="9103"/>
                  </a:lnTo>
                  <a:lnTo>
                    <a:pt x="6487" y="9165"/>
                  </a:lnTo>
                  <a:lnTo>
                    <a:pt x="6592" y="9144"/>
                  </a:lnTo>
                  <a:lnTo>
                    <a:pt x="6780" y="9291"/>
                  </a:lnTo>
                  <a:lnTo>
                    <a:pt x="6864" y="9270"/>
                  </a:lnTo>
                  <a:lnTo>
                    <a:pt x="6989" y="9165"/>
                  </a:lnTo>
                  <a:lnTo>
                    <a:pt x="7073" y="9144"/>
                  </a:lnTo>
                  <a:lnTo>
                    <a:pt x="7115" y="9061"/>
                  </a:lnTo>
                  <a:lnTo>
                    <a:pt x="7094" y="8935"/>
                  </a:lnTo>
                  <a:lnTo>
                    <a:pt x="6968" y="8831"/>
                  </a:lnTo>
                  <a:lnTo>
                    <a:pt x="6884" y="8831"/>
                  </a:lnTo>
                  <a:lnTo>
                    <a:pt x="6864" y="8747"/>
                  </a:lnTo>
                  <a:lnTo>
                    <a:pt x="6738" y="8684"/>
                  </a:lnTo>
                  <a:lnTo>
                    <a:pt x="6738" y="8642"/>
                  </a:lnTo>
                  <a:lnTo>
                    <a:pt x="6864" y="8663"/>
                  </a:lnTo>
                  <a:lnTo>
                    <a:pt x="6947" y="8684"/>
                  </a:lnTo>
                  <a:lnTo>
                    <a:pt x="6968" y="8768"/>
                  </a:lnTo>
                  <a:lnTo>
                    <a:pt x="7031" y="8789"/>
                  </a:lnTo>
                  <a:lnTo>
                    <a:pt x="7156" y="8789"/>
                  </a:lnTo>
                  <a:lnTo>
                    <a:pt x="7198" y="8852"/>
                  </a:lnTo>
                  <a:lnTo>
                    <a:pt x="7387" y="8726"/>
                  </a:lnTo>
                  <a:lnTo>
                    <a:pt x="7428" y="8726"/>
                  </a:lnTo>
                  <a:lnTo>
                    <a:pt x="7470" y="8538"/>
                  </a:lnTo>
                  <a:lnTo>
                    <a:pt x="7596" y="8328"/>
                  </a:lnTo>
                  <a:lnTo>
                    <a:pt x="7596" y="8224"/>
                  </a:lnTo>
                  <a:lnTo>
                    <a:pt x="7512" y="8161"/>
                  </a:lnTo>
                  <a:lnTo>
                    <a:pt x="7387" y="8056"/>
                  </a:lnTo>
                  <a:lnTo>
                    <a:pt x="7198" y="8056"/>
                  </a:lnTo>
                  <a:lnTo>
                    <a:pt x="7094" y="8119"/>
                  </a:lnTo>
                  <a:lnTo>
                    <a:pt x="7094" y="8035"/>
                  </a:lnTo>
                  <a:lnTo>
                    <a:pt x="7219" y="7994"/>
                  </a:lnTo>
                  <a:lnTo>
                    <a:pt x="7366" y="7994"/>
                  </a:lnTo>
                  <a:lnTo>
                    <a:pt x="7387" y="7931"/>
                  </a:lnTo>
                  <a:lnTo>
                    <a:pt x="7198" y="7784"/>
                  </a:lnTo>
                  <a:lnTo>
                    <a:pt x="7115" y="7743"/>
                  </a:lnTo>
                  <a:lnTo>
                    <a:pt x="7010" y="7743"/>
                  </a:lnTo>
                  <a:lnTo>
                    <a:pt x="6968" y="7722"/>
                  </a:lnTo>
                  <a:lnTo>
                    <a:pt x="6947" y="7743"/>
                  </a:lnTo>
                  <a:lnTo>
                    <a:pt x="6843" y="7784"/>
                  </a:lnTo>
                  <a:lnTo>
                    <a:pt x="6801" y="7743"/>
                  </a:lnTo>
                  <a:lnTo>
                    <a:pt x="6780" y="7784"/>
                  </a:lnTo>
                  <a:lnTo>
                    <a:pt x="6675" y="7784"/>
                  </a:lnTo>
                  <a:lnTo>
                    <a:pt x="6675" y="7701"/>
                  </a:lnTo>
                  <a:lnTo>
                    <a:pt x="6696" y="7638"/>
                  </a:lnTo>
                  <a:lnTo>
                    <a:pt x="6487" y="7533"/>
                  </a:lnTo>
                  <a:lnTo>
                    <a:pt x="6466" y="7491"/>
                  </a:lnTo>
                  <a:lnTo>
                    <a:pt x="6466" y="7491"/>
                  </a:lnTo>
                  <a:lnTo>
                    <a:pt x="6571" y="7533"/>
                  </a:lnTo>
                  <a:lnTo>
                    <a:pt x="6759" y="7575"/>
                  </a:lnTo>
                  <a:lnTo>
                    <a:pt x="6843" y="7617"/>
                  </a:lnTo>
                  <a:lnTo>
                    <a:pt x="6801" y="7701"/>
                  </a:lnTo>
                  <a:lnTo>
                    <a:pt x="6801" y="7701"/>
                  </a:lnTo>
                  <a:lnTo>
                    <a:pt x="6989" y="7638"/>
                  </a:lnTo>
                  <a:lnTo>
                    <a:pt x="7198" y="7638"/>
                  </a:lnTo>
                  <a:lnTo>
                    <a:pt x="7324" y="7743"/>
                  </a:lnTo>
                  <a:lnTo>
                    <a:pt x="7366" y="7722"/>
                  </a:lnTo>
                  <a:lnTo>
                    <a:pt x="7387" y="7596"/>
                  </a:lnTo>
                  <a:lnTo>
                    <a:pt x="7115" y="7512"/>
                  </a:lnTo>
                  <a:lnTo>
                    <a:pt x="6905" y="7491"/>
                  </a:lnTo>
                  <a:lnTo>
                    <a:pt x="6759" y="7429"/>
                  </a:lnTo>
                  <a:lnTo>
                    <a:pt x="6780" y="7387"/>
                  </a:lnTo>
                  <a:lnTo>
                    <a:pt x="6884" y="7366"/>
                  </a:lnTo>
                  <a:lnTo>
                    <a:pt x="6989" y="7429"/>
                  </a:lnTo>
                  <a:lnTo>
                    <a:pt x="7219" y="7491"/>
                  </a:lnTo>
                  <a:lnTo>
                    <a:pt x="7408" y="7491"/>
                  </a:lnTo>
                  <a:lnTo>
                    <a:pt x="7470" y="7596"/>
                  </a:lnTo>
                  <a:lnTo>
                    <a:pt x="7470" y="7722"/>
                  </a:lnTo>
                  <a:lnTo>
                    <a:pt x="7491" y="7805"/>
                  </a:lnTo>
                  <a:lnTo>
                    <a:pt x="7638" y="7910"/>
                  </a:lnTo>
                  <a:lnTo>
                    <a:pt x="7805" y="7952"/>
                  </a:lnTo>
                  <a:lnTo>
                    <a:pt x="7889" y="8035"/>
                  </a:lnTo>
                  <a:lnTo>
                    <a:pt x="7910" y="8035"/>
                  </a:lnTo>
                  <a:lnTo>
                    <a:pt x="7993" y="7994"/>
                  </a:lnTo>
                  <a:lnTo>
                    <a:pt x="7952" y="7847"/>
                  </a:lnTo>
                  <a:lnTo>
                    <a:pt x="7993" y="7743"/>
                  </a:lnTo>
                  <a:lnTo>
                    <a:pt x="7952" y="7701"/>
                  </a:lnTo>
                  <a:lnTo>
                    <a:pt x="8056" y="7617"/>
                  </a:lnTo>
                  <a:lnTo>
                    <a:pt x="7993" y="7575"/>
                  </a:lnTo>
                  <a:lnTo>
                    <a:pt x="7680" y="7491"/>
                  </a:lnTo>
                  <a:lnTo>
                    <a:pt x="7554" y="7512"/>
                  </a:lnTo>
                  <a:lnTo>
                    <a:pt x="7512" y="7512"/>
                  </a:lnTo>
                  <a:lnTo>
                    <a:pt x="7408" y="7408"/>
                  </a:lnTo>
                  <a:lnTo>
                    <a:pt x="7282" y="7387"/>
                  </a:lnTo>
                  <a:lnTo>
                    <a:pt x="7198" y="7282"/>
                  </a:lnTo>
                  <a:lnTo>
                    <a:pt x="7115" y="7282"/>
                  </a:lnTo>
                  <a:lnTo>
                    <a:pt x="7073" y="7324"/>
                  </a:lnTo>
                  <a:lnTo>
                    <a:pt x="6989" y="7324"/>
                  </a:lnTo>
                  <a:lnTo>
                    <a:pt x="7010" y="7219"/>
                  </a:lnTo>
                  <a:lnTo>
                    <a:pt x="6864" y="7178"/>
                  </a:lnTo>
                  <a:lnTo>
                    <a:pt x="6843" y="7094"/>
                  </a:lnTo>
                  <a:lnTo>
                    <a:pt x="6947" y="7073"/>
                  </a:lnTo>
                  <a:lnTo>
                    <a:pt x="6989" y="7115"/>
                  </a:lnTo>
                  <a:lnTo>
                    <a:pt x="7094" y="7157"/>
                  </a:lnTo>
                  <a:lnTo>
                    <a:pt x="7156" y="7073"/>
                  </a:lnTo>
                  <a:lnTo>
                    <a:pt x="7115" y="7010"/>
                  </a:lnTo>
                  <a:lnTo>
                    <a:pt x="7156" y="6968"/>
                  </a:lnTo>
                  <a:lnTo>
                    <a:pt x="7219" y="7052"/>
                  </a:lnTo>
                  <a:lnTo>
                    <a:pt x="7219" y="7178"/>
                  </a:lnTo>
                  <a:lnTo>
                    <a:pt x="7324" y="7219"/>
                  </a:lnTo>
                  <a:lnTo>
                    <a:pt x="7638" y="7303"/>
                  </a:lnTo>
                  <a:lnTo>
                    <a:pt x="7700" y="7261"/>
                  </a:lnTo>
                  <a:lnTo>
                    <a:pt x="7554" y="7052"/>
                  </a:lnTo>
                  <a:lnTo>
                    <a:pt x="7408" y="6989"/>
                  </a:lnTo>
                  <a:lnTo>
                    <a:pt x="7303" y="6947"/>
                  </a:lnTo>
                  <a:lnTo>
                    <a:pt x="7303" y="6864"/>
                  </a:lnTo>
                  <a:lnTo>
                    <a:pt x="7324" y="6801"/>
                  </a:lnTo>
                  <a:lnTo>
                    <a:pt x="7408" y="6906"/>
                  </a:lnTo>
                  <a:lnTo>
                    <a:pt x="7554" y="6906"/>
                  </a:lnTo>
                  <a:lnTo>
                    <a:pt x="7638" y="6968"/>
                  </a:lnTo>
                  <a:lnTo>
                    <a:pt x="7680" y="7073"/>
                  </a:lnTo>
                  <a:lnTo>
                    <a:pt x="7721" y="7052"/>
                  </a:lnTo>
                  <a:lnTo>
                    <a:pt x="7805" y="7157"/>
                  </a:lnTo>
                  <a:lnTo>
                    <a:pt x="7910" y="7199"/>
                  </a:lnTo>
                  <a:lnTo>
                    <a:pt x="7952" y="7261"/>
                  </a:lnTo>
                  <a:lnTo>
                    <a:pt x="8014" y="7282"/>
                  </a:lnTo>
                  <a:lnTo>
                    <a:pt x="8077" y="7178"/>
                  </a:lnTo>
                  <a:lnTo>
                    <a:pt x="8203" y="7178"/>
                  </a:lnTo>
                  <a:lnTo>
                    <a:pt x="8307" y="7282"/>
                  </a:lnTo>
                  <a:lnTo>
                    <a:pt x="8349" y="7261"/>
                  </a:lnTo>
                  <a:lnTo>
                    <a:pt x="8349" y="7157"/>
                  </a:lnTo>
                  <a:lnTo>
                    <a:pt x="8412" y="7157"/>
                  </a:lnTo>
                  <a:lnTo>
                    <a:pt x="8516" y="7261"/>
                  </a:lnTo>
                  <a:lnTo>
                    <a:pt x="8642" y="7261"/>
                  </a:lnTo>
                  <a:lnTo>
                    <a:pt x="8684" y="7199"/>
                  </a:lnTo>
                  <a:lnTo>
                    <a:pt x="8684" y="6885"/>
                  </a:lnTo>
                  <a:lnTo>
                    <a:pt x="8433" y="6634"/>
                  </a:lnTo>
                  <a:lnTo>
                    <a:pt x="8349" y="6634"/>
                  </a:lnTo>
                  <a:lnTo>
                    <a:pt x="8307" y="6655"/>
                  </a:lnTo>
                  <a:lnTo>
                    <a:pt x="8224" y="6634"/>
                  </a:lnTo>
                  <a:lnTo>
                    <a:pt x="8244" y="6571"/>
                  </a:lnTo>
                  <a:lnTo>
                    <a:pt x="8433" y="6550"/>
                  </a:lnTo>
                  <a:lnTo>
                    <a:pt x="8516" y="6571"/>
                  </a:lnTo>
                  <a:lnTo>
                    <a:pt x="8558" y="6550"/>
                  </a:lnTo>
                  <a:lnTo>
                    <a:pt x="8642" y="6592"/>
                  </a:lnTo>
                  <a:lnTo>
                    <a:pt x="8642" y="6696"/>
                  </a:lnTo>
                  <a:lnTo>
                    <a:pt x="8684" y="6759"/>
                  </a:lnTo>
                  <a:lnTo>
                    <a:pt x="8851" y="6780"/>
                  </a:lnTo>
                  <a:lnTo>
                    <a:pt x="8851" y="6968"/>
                  </a:lnTo>
                  <a:lnTo>
                    <a:pt x="8893" y="7052"/>
                  </a:lnTo>
                  <a:lnTo>
                    <a:pt x="8998" y="7052"/>
                  </a:lnTo>
                  <a:lnTo>
                    <a:pt x="9060" y="7094"/>
                  </a:lnTo>
                  <a:lnTo>
                    <a:pt x="9353" y="7115"/>
                  </a:lnTo>
                  <a:lnTo>
                    <a:pt x="9500" y="7115"/>
                  </a:lnTo>
                  <a:lnTo>
                    <a:pt x="9688" y="6947"/>
                  </a:lnTo>
                  <a:lnTo>
                    <a:pt x="9709" y="6864"/>
                  </a:lnTo>
                  <a:lnTo>
                    <a:pt x="9605" y="6801"/>
                  </a:lnTo>
                  <a:lnTo>
                    <a:pt x="9563" y="6843"/>
                  </a:lnTo>
                  <a:lnTo>
                    <a:pt x="9500" y="6780"/>
                  </a:lnTo>
                  <a:lnTo>
                    <a:pt x="9563" y="6759"/>
                  </a:lnTo>
                  <a:lnTo>
                    <a:pt x="9709" y="6696"/>
                  </a:lnTo>
                  <a:lnTo>
                    <a:pt x="9835" y="6738"/>
                  </a:lnTo>
                  <a:lnTo>
                    <a:pt x="9981" y="6675"/>
                  </a:lnTo>
                  <a:lnTo>
                    <a:pt x="10002" y="6571"/>
                  </a:lnTo>
                  <a:lnTo>
                    <a:pt x="9918" y="6466"/>
                  </a:lnTo>
                  <a:lnTo>
                    <a:pt x="9625" y="6466"/>
                  </a:lnTo>
                  <a:lnTo>
                    <a:pt x="9395" y="6424"/>
                  </a:lnTo>
                  <a:lnTo>
                    <a:pt x="9416" y="6362"/>
                  </a:lnTo>
                  <a:lnTo>
                    <a:pt x="9521" y="6362"/>
                  </a:lnTo>
                  <a:lnTo>
                    <a:pt x="9563" y="6257"/>
                  </a:lnTo>
                  <a:lnTo>
                    <a:pt x="9605" y="6278"/>
                  </a:lnTo>
                  <a:lnTo>
                    <a:pt x="9625" y="6383"/>
                  </a:lnTo>
                  <a:lnTo>
                    <a:pt x="9709" y="6383"/>
                  </a:lnTo>
                  <a:lnTo>
                    <a:pt x="9772" y="6341"/>
                  </a:lnTo>
                  <a:lnTo>
                    <a:pt x="9981" y="6424"/>
                  </a:lnTo>
                  <a:lnTo>
                    <a:pt x="10044" y="6362"/>
                  </a:lnTo>
                  <a:lnTo>
                    <a:pt x="10149" y="6445"/>
                  </a:lnTo>
                  <a:lnTo>
                    <a:pt x="10211" y="6445"/>
                  </a:lnTo>
                  <a:lnTo>
                    <a:pt x="10316" y="6320"/>
                  </a:lnTo>
                  <a:lnTo>
                    <a:pt x="10295" y="6236"/>
                  </a:lnTo>
                  <a:lnTo>
                    <a:pt x="10149" y="6152"/>
                  </a:lnTo>
                  <a:lnTo>
                    <a:pt x="10211" y="6048"/>
                  </a:lnTo>
                  <a:lnTo>
                    <a:pt x="10253" y="6006"/>
                  </a:lnTo>
                  <a:lnTo>
                    <a:pt x="10232" y="5839"/>
                  </a:lnTo>
                  <a:lnTo>
                    <a:pt x="10316" y="5901"/>
                  </a:lnTo>
                  <a:lnTo>
                    <a:pt x="10316" y="6006"/>
                  </a:lnTo>
                  <a:lnTo>
                    <a:pt x="10253" y="6069"/>
                  </a:lnTo>
                  <a:lnTo>
                    <a:pt x="10295" y="6152"/>
                  </a:lnTo>
                  <a:lnTo>
                    <a:pt x="10358" y="6173"/>
                  </a:lnTo>
                  <a:lnTo>
                    <a:pt x="10441" y="6111"/>
                  </a:lnTo>
                  <a:lnTo>
                    <a:pt x="10734" y="6111"/>
                  </a:lnTo>
                  <a:lnTo>
                    <a:pt x="10776" y="6027"/>
                  </a:lnTo>
                  <a:lnTo>
                    <a:pt x="10923" y="5922"/>
                  </a:lnTo>
                  <a:lnTo>
                    <a:pt x="10881" y="5797"/>
                  </a:lnTo>
                  <a:lnTo>
                    <a:pt x="10944" y="5755"/>
                  </a:lnTo>
                  <a:lnTo>
                    <a:pt x="11048" y="5755"/>
                  </a:lnTo>
                  <a:lnTo>
                    <a:pt x="11132" y="5650"/>
                  </a:lnTo>
                  <a:lnTo>
                    <a:pt x="11216" y="5692"/>
                  </a:lnTo>
                  <a:lnTo>
                    <a:pt x="11299" y="5629"/>
                  </a:lnTo>
                  <a:lnTo>
                    <a:pt x="11550" y="5608"/>
                  </a:lnTo>
                  <a:lnTo>
                    <a:pt x="11613" y="5483"/>
                  </a:lnTo>
                  <a:lnTo>
                    <a:pt x="11822" y="5420"/>
                  </a:lnTo>
                  <a:lnTo>
                    <a:pt x="11927" y="5336"/>
                  </a:lnTo>
                  <a:lnTo>
                    <a:pt x="12073" y="5336"/>
                  </a:lnTo>
                  <a:lnTo>
                    <a:pt x="12136" y="5315"/>
                  </a:lnTo>
                  <a:lnTo>
                    <a:pt x="12262" y="5315"/>
                  </a:lnTo>
                  <a:lnTo>
                    <a:pt x="12429" y="5232"/>
                  </a:lnTo>
                  <a:lnTo>
                    <a:pt x="12555" y="5106"/>
                  </a:lnTo>
                  <a:lnTo>
                    <a:pt x="12659" y="5085"/>
                  </a:lnTo>
                  <a:lnTo>
                    <a:pt x="12743" y="4960"/>
                  </a:lnTo>
                  <a:lnTo>
                    <a:pt x="12952" y="4918"/>
                  </a:lnTo>
                  <a:lnTo>
                    <a:pt x="13036" y="4876"/>
                  </a:lnTo>
                  <a:lnTo>
                    <a:pt x="13224" y="4771"/>
                  </a:lnTo>
                  <a:lnTo>
                    <a:pt x="13308" y="4604"/>
                  </a:lnTo>
                  <a:lnTo>
                    <a:pt x="13371" y="4458"/>
                  </a:lnTo>
                  <a:lnTo>
                    <a:pt x="13182" y="4458"/>
                  </a:lnTo>
                  <a:lnTo>
                    <a:pt x="13057" y="4478"/>
                  </a:lnTo>
                  <a:lnTo>
                    <a:pt x="12973" y="4437"/>
                  </a:lnTo>
                  <a:lnTo>
                    <a:pt x="12848" y="4458"/>
                  </a:lnTo>
                  <a:lnTo>
                    <a:pt x="12659" y="4646"/>
                  </a:lnTo>
                  <a:lnTo>
                    <a:pt x="12387" y="4667"/>
                  </a:lnTo>
                  <a:lnTo>
                    <a:pt x="11927" y="4709"/>
                  </a:lnTo>
                  <a:lnTo>
                    <a:pt x="11801" y="4688"/>
                  </a:lnTo>
                  <a:lnTo>
                    <a:pt x="11488" y="4688"/>
                  </a:lnTo>
                  <a:lnTo>
                    <a:pt x="11299" y="4771"/>
                  </a:lnTo>
                  <a:lnTo>
                    <a:pt x="11299" y="4667"/>
                  </a:lnTo>
                  <a:lnTo>
                    <a:pt x="11174" y="4667"/>
                  </a:lnTo>
                  <a:lnTo>
                    <a:pt x="11216" y="4562"/>
                  </a:lnTo>
                  <a:lnTo>
                    <a:pt x="11362" y="4562"/>
                  </a:lnTo>
                  <a:lnTo>
                    <a:pt x="11446" y="4583"/>
                  </a:lnTo>
                  <a:lnTo>
                    <a:pt x="11550" y="4541"/>
                  </a:lnTo>
                  <a:lnTo>
                    <a:pt x="11571" y="4604"/>
                  </a:lnTo>
                  <a:lnTo>
                    <a:pt x="11718" y="4604"/>
                  </a:lnTo>
                  <a:lnTo>
                    <a:pt x="11906" y="4583"/>
                  </a:lnTo>
                  <a:lnTo>
                    <a:pt x="12032" y="4583"/>
                  </a:lnTo>
                  <a:lnTo>
                    <a:pt x="12346" y="4541"/>
                  </a:lnTo>
                  <a:lnTo>
                    <a:pt x="12848" y="4332"/>
                  </a:lnTo>
                  <a:lnTo>
                    <a:pt x="12931" y="4269"/>
                  </a:lnTo>
                  <a:lnTo>
                    <a:pt x="12848" y="4186"/>
                  </a:lnTo>
                  <a:lnTo>
                    <a:pt x="12638" y="4144"/>
                  </a:lnTo>
                  <a:lnTo>
                    <a:pt x="12262" y="4081"/>
                  </a:lnTo>
                  <a:lnTo>
                    <a:pt x="12199" y="3976"/>
                  </a:lnTo>
                  <a:lnTo>
                    <a:pt x="12199" y="3976"/>
                  </a:lnTo>
                  <a:lnTo>
                    <a:pt x="12346" y="4060"/>
                  </a:lnTo>
                  <a:lnTo>
                    <a:pt x="12450" y="4039"/>
                  </a:lnTo>
                  <a:lnTo>
                    <a:pt x="12450" y="3976"/>
                  </a:lnTo>
                  <a:lnTo>
                    <a:pt x="12325" y="3851"/>
                  </a:lnTo>
                  <a:lnTo>
                    <a:pt x="12304" y="3725"/>
                  </a:lnTo>
                  <a:lnTo>
                    <a:pt x="12408" y="3851"/>
                  </a:lnTo>
                  <a:lnTo>
                    <a:pt x="12597" y="4060"/>
                  </a:lnTo>
                  <a:lnTo>
                    <a:pt x="12638" y="4060"/>
                  </a:lnTo>
                  <a:lnTo>
                    <a:pt x="12722" y="4018"/>
                  </a:lnTo>
                  <a:lnTo>
                    <a:pt x="12764" y="4081"/>
                  </a:lnTo>
                  <a:lnTo>
                    <a:pt x="12973" y="4081"/>
                  </a:lnTo>
                  <a:lnTo>
                    <a:pt x="13057" y="4144"/>
                  </a:lnTo>
                  <a:lnTo>
                    <a:pt x="13141" y="4144"/>
                  </a:lnTo>
                  <a:lnTo>
                    <a:pt x="13287" y="4165"/>
                  </a:lnTo>
                  <a:lnTo>
                    <a:pt x="13371" y="4123"/>
                  </a:lnTo>
                  <a:lnTo>
                    <a:pt x="13308" y="4081"/>
                  </a:lnTo>
                  <a:lnTo>
                    <a:pt x="13162" y="4060"/>
                  </a:lnTo>
                  <a:lnTo>
                    <a:pt x="13162" y="3976"/>
                  </a:lnTo>
                  <a:lnTo>
                    <a:pt x="13350" y="4018"/>
                  </a:lnTo>
                  <a:lnTo>
                    <a:pt x="13475" y="4060"/>
                  </a:lnTo>
                  <a:lnTo>
                    <a:pt x="13601" y="4165"/>
                  </a:lnTo>
                  <a:lnTo>
                    <a:pt x="13664" y="4144"/>
                  </a:lnTo>
                  <a:lnTo>
                    <a:pt x="13706" y="4018"/>
                  </a:lnTo>
                  <a:lnTo>
                    <a:pt x="13810" y="4081"/>
                  </a:lnTo>
                  <a:lnTo>
                    <a:pt x="13978" y="4081"/>
                  </a:lnTo>
                  <a:lnTo>
                    <a:pt x="14124" y="4039"/>
                  </a:lnTo>
                  <a:lnTo>
                    <a:pt x="14229" y="4018"/>
                  </a:lnTo>
                  <a:lnTo>
                    <a:pt x="14354" y="3914"/>
                  </a:lnTo>
                  <a:lnTo>
                    <a:pt x="14710" y="3746"/>
                  </a:lnTo>
                  <a:lnTo>
                    <a:pt x="14794" y="3662"/>
                  </a:lnTo>
                  <a:lnTo>
                    <a:pt x="14794" y="3621"/>
                  </a:lnTo>
                  <a:lnTo>
                    <a:pt x="14877" y="3600"/>
                  </a:lnTo>
                  <a:lnTo>
                    <a:pt x="15003" y="3621"/>
                  </a:lnTo>
                  <a:lnTo>
                    <a:pt x="15045" y="3558"/>
                  </a:lnTo>
                  <a:lnTo>
                    <a:pt x="15275" y="3432"/>
                  </a:lnTo>
                  <a:lnTo>
                    <a:pt x="15400" y="3181"/>
                  </a:lnTo>
                  <a:lnTo>
                    <a:pt x="15463" y="2909"/>
                  </a:lnTo>
                  <a:lnTo>
                    <a:pt x="15442" y="2721"/>
                  </a:lnTo>
                  <a:lnTo>
                    <a:pt x="15379" y="2595"/>
                  </a:lnTo>
                  <a:lnTo>
                    <a:pt x="15233" y="2512"/>
                  </a:lnTo>
                  <a:lnTo>
                    <a:pt x="15149" y="2512"/>
                  </a:lnTo>
                  <a:lnTo>
                    <a:pt x="15128" y="2554"/>
                  </a:lnTo>
                  <a:lnTo>
                    <a:pt x="15024" y="2554"/>
                  </a:lnTo>
                  <a:lnTo>
                    <a:pt x="14961" y="2658"/>
                  </a:lnTo>
                  <a:lnTo>
                    <a:pt x="14877" y="2700"/>
                  </a:lnTo>
                  <a:lnTo>
                    <a:pt x="14835" y="2658"/>
                  </a:lnTo>
                  <a:lnTo>
                    <a:pt x="14961" y="2470"/>
                  </a:lnTo>
                  <a:lnTo>
                    <a:pt x="15003" y="2386"/>
                  </a:lnTo>
                  <a:lnTo>
                    <a:pt x="15107" y="2302"/>
                  </a:lnTo>
                  <a:lnTo>
                    <a:pt x="15128" y="2156"/>
                  </a:lnTo>
                  <a:lnTo>
                    <a:pt x="15066" y="2051"/>
                  </a:lnTo>
                  <a:lnTo>
                    <a:pt x="15024" y="2030"/>
                  </a:lnTo>
                  <a:lnTo>
                    <a:pt x="15107" y="1968"/>
                  </a:lnTo>
                  <a:lnTo>
                    <a:pt x="15170" y="1737"/>
                  </a:lnTo>
                  <a:lnTo>
                    <a:pt x="15066" y="1717"/>
                  </a:lnTo>
                  <a:lnTo>
                    <a:pt x="14940" y="1737"/>
                  </a:lnTo>
                  <a:lnTo>
                    <a:pt x="14919" y="1842"/>
                  </a:lnTo>
                  <a:lnTo>
                    <a:pt x="14856" y="1884"/>
                  </a:lnTo>
                  <a:lnTo>
                    <a:pt x="14794" y="1926"/>
                  </a:lnTo>
                  <a:lnTo>
                    <a:pt x="14731" y="1863"/>
                  </a:lnTo>
                  <a:lnTo>
                    <a:pt x="14794" y="1779"/>
                  </a:lnTo>
                  <a:lnTo>
                    <a:pt x="14794" y="1717"/>
                  </a:lnTo>
                  <a:lnTo>
                    <a:pt x="14835" y="1633"/>
                  </a:lnTo>
                  <a:lnTo>
                    <a:pt x="14814" y="1570"/>
                  </a:lnTo>
                  <a:lnTo>
                    <a:pt x="14689" y="1654"/>
                  </a:lnTo>
                  <a:lnTo>
                    <a:pt x="14626" y="1779"/>
                  </a:lnTo>
                  <a:lnTo>
                    <a:pt x="14584" y="1821"/>
                  </a:lnTo>
                  <a:lnTo>
                    <a:pt x="14522" y="1758"/>
                  </a:lnTo>
                  <a:lnTo>
                    <a:pt x="14584" y="1633"/>
                  </a:lnTo>
                  <a:lnTo>
                    <a:pt x="14542" y="1549"/>
                  </a:lnTo>
                  <a:lnTo>
                    <a:pt x="14417" y="1549"/>
                  </a:lnTo>
                  <a:lnTo>
                    <a:pt x="14270" y="1633"/>
                  </a:lnTo>
                  <a:lnTo>
                    <a:pt x="14208" y="1737"/>
                  </a:lnTo>
                  <a:lnTo>
                    <a:pt x="14082" y="1737"/>
                  </a:lnTo>
                  <a:lnTo>
                    <a:pt x="14019" y="1779"/>
                  </a:lnTo>
                  <a:lnTo>
                    <a:pt x="13978" y="1884"/>
                  </a:lnTo>
                  <a:lnTo>
                    <a:pt x="13894" y="1884"/>
                  </a:lnTo>
                  <a:lnTo>
                    <a:pt x="13789" y="1842"/>
                  </a:lnTo>
                  <a:lnTo>
                    <a:pt x="13580" y="1821"/>
                  </a:lnTo>
                  <a:lnTo>
                    <a:pt x="13308" y="1821"/>
                  </a:lnTo>
                  <a:lnTo>
                    <a:pt x="13496" y="1758"/>
                  </a:lnTo>
                  <a:lnTo>
                    <a:pt x="13559" y="1717"/>
                  </a:lnTo>
                  <a:lnTo>
                    <a:pt x="13643" y="1737"/>
                  </a:lnTo>
                  <a:lnTo>
                    <a:pt x="13747" y="1737"/>
                  </a:lnTo>
                  <a:lnTo>
                    <a:pt x="13894" y="1654"/>
                  </a:lnTo>
                  <a:lnTo>
                    <a:pt x="14019" y="1633"/>
                  </a:lnTo>
                  <a:lnTo>
                    <a:pt x="14124" y="1507"/>
                  </a:lnTo>
                  <a:lnTo>
                    <a:pt x="14333" y="1403"/>
                  </a:lnTo>
                  <a:lnTo>
                    <a:pt x="14396" y="1340"/>
                  </a:lnTo>
                  <a:lnTo>
                    <a:pt x="14354" y="1298"/>
                  </a:lnTo>
                  <a:lnTo>
                    <a:pt x="14270" y="1298"/>
                  </a:lnTo>
                  <a:lnTo>
                    <a:pt x="14061" y="1152"/>
                  </a:lnTo>
                  <a:lnTo>
                    <a:pt x="14019" y="1089"/>
                  </a:lnTo>
                  <a:lnTo>
                    <a:pt x="13978" y="1089"/>
                  </a:lnTo>
                  <a:lnTo>
                    <a:pt x="13873" y="1131"/>
                  </a:lnTo>
                  <a:lnTo>
                    <a:pt x="13810" y="1193"/>
                  </a:lnTo>
                  <a:lnTo>
                    <a:pt x="13747" y="1152"/>
                  </a:lnTo>
                  <a:lnTo>
                    <a:pt x="13706" y="1089"/>
                  </a:lnTo>
                  <a:lnTo>
                    <a:pt x="13789" y="1005"/>
                  </a:lnTo>
                  <a:lnTo>
                    <a:pt x="13768" y="921"/>
                  </a:lnTo>
                  <a:lnTo>
                    <a:pt x="13601" y="942"/>
                  </a:lnTo>
                  <a:lnTo>
                    <a:pt x="13538" y="1047"/>
                  </a:lnTo>
                  <a:lnTo>
                    <a:pt x="13454" y="1026"/>
                  </a:lnTo>
                  <a:lnTo>
                    <a:pt x="13454" y="901"/>
                  </a:lnTo>
                  <a:lnTo>
                    <a:pt x="13308" y="942"/>
                  </a:lnTo>
                  <a:lnTo>
                    <a:pt x="13266" y="1005"/>
                  </a:lnTo>
                  <a:lnTo>
                    <a:pt x="13224" y="921"/>
                  </a:lnTo>
                  <a:lnTo>
                    <a:pt x="13287" y="838"/>
                  </a:lnTo>
                  <a:lnTo>
                    <a:pt x="13245" y="775"/>
                  </a:lnTo>
                  <a:lnTo>
                    <a:pt x="13308" y="775"/>
                  </a:lnTo>
                  <a:lnTo>
                    <a:pt x="13371" y="691"/>
                  </a:lnTo>
                  <a:lnTo>
                    <a:pt x="13287" y="608"/>
                  </a:lnTo>
                  <a:lnTo>
                    <a:pt x="13078" y="587"/>
                  </a:lnTo>
                  <a:lnTo>
                    <a:pt x="12910" y="503"/>
                  </a:lnTo>
                  <a:lnTo>
                    <a:pt x="12785" y="524"/>
                  </a:lnTo>
                  <a:lnTo>
                    <a:pt x="12659" y="629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513" y="670"/>
                  </a:lnTo>
                  <a:lnTo>
                    <a:pt x="12638" y="524"/>
                  </a:lnTo>
                  <a:lnTo>
                    <a:pt x="12659" y="461"/>
                  </a:lnTo>
                  <a:lnTo>
                    <a:pt x="12513" y="461"/>
                  </a:lnTo>
                  <a:lnTo>
                    <a:pt x="12387" y="377"/>
                  </a:lnTo>
                  <a:lnTo>
                    <a:pt x="12262" y="377"/>
                  </a:lnTo>
                  <a:lnTo>
                    <a:pt x="12199" y="482"/>
                  </a:lnTo>
                  <a:lnTo>
                    <a:pt x="12011" y="608"/>
                  </a:lnTo>
                  <a:lnTo>
                    <a:pt x="11885" y="733"/>
                  </a:lnTo>
                  <a:lnTo>
                    <a:pt x="11801" y="775"/>
                  </a:lnTo>
                  <a:lnTo>
                    <a:pt x="11781" y="712"/>
                  </a:lnTo>
                  <a:lnTo>
                    <a:pt x="11822" y="587"/>
                  </a:lnTo>
                  <a:lnTo>
                    <a:pt x="11822" y="419"/>
                  </a:lnTo>
                  <a:lnTo>
                    <a:pt x="11781" y="377"/>
                  </a:lnTo>
                  <a:lnTo>
                    <a:pt x="11739" y="273"/>
                  </a:lnTo>
                  <a:lnTo>
                    <a:pt x="11592" y="189"/>
                  </a:lnTo>
                  <a:lnTo>
                    <a:pt x="11467" y="210"/>
                  </a:lnTo>
                  <a:lnTo>
                    <a:pt x="11341" y="189"/>
                  </a:lnTo>
                  <a:lnTo>
                    <a:pt x="11278" y="85"/>
                  </a:lnTo>
                  <a:lnTo>
                    <a:pt x="11153" y="64"/>
                  </a:lnTo>
                  <a:lnTo>
                    <a:pt x="10985" y="105"/>
                  </a:lnTo>
                  <a:lnTo>
                    <a:pt x="10881" y="85"/>
                  </a:lnTo>
                  <a:lnTo>
                    <a:pt x="10818" y="64"/>
                  </a:lnTo>
                  <a:lnTo>
                    <a:pt x="10734" y="1"/>
                  </a:lnTo>
                  <a:lnTo>
                    <a:pt x="10651" y="64"/>
                  </a:lnTo>
                  <a:lnTo>
                    <a:pt x="10630" y="210"/>
                  </a:lnTo>
                  <a:lnTo>
                    <a:pt x="10734" y="461"/>
                  </a:lnTo>
                  <a:lnTo>
                    <a:pt x="10651" y="670"/>
                  </a:lnTo>
                  <a:lnTo>
                    <a:pt x="10651" y="817"/>
                  </a:lnTo>
                  <a:lnTo>
                    <a:pt x="10609" y="880"/>
                  </a:lnTo>
                  <a:lnTo>
                    <a:pt x="10525" y="838"/>
                  </a:lnTo>
                  <a:lnTo>
                    <a:pt x="10400" y="880"/>
                  </a:lnTo>
                  <a:lnTo>
                    <a:pt x="10337" y="817"/>
                  </a:lnTo>
                  <a:lnTo>
                    <a:pt x="10421" y="733"/>
                  </a:lnTo>
                  <a:lnTo>
                    <a:pt x="10358" y="566"/>
                  </a:lnTo>
                  <a:lnTo>
                    <a:pt x="10421" y="461"/>
                  </a:lnTo>
                  <a:lnTo>
                    <a:pt x="10441" y="315"/>
                  </a:lnTo>
                  <a:lnTo>
                    <a:pt x="10400" y="273"/>
                  </a:lnTo>
                  <a:lnTo>
                    <a:pt x="10232" y="398"/>
                  </a:lnTo>
                  <a:lnTo>
                    <a:pt x="10232" y="461"/>
                  </a:lnTo>
                  <a:lnTo>
                    <a:pt x="10149" y="482"/>
                  </a:lnTo>
                  <a:lnTo>
                    <a:pt x="10107" y="419"/>
                  </a:lnTo>
                  <a:lnTo>
                    <a:pt x="10149" y="273"/>
                  </a:lnTo>
                  <a:lnTo>
                    <a:pt x="10107" y="210"/>
                  </a:lnTo>
                  <a:lnTo>
                    <a:pt x="10044" y="252"/>
                  </a:lnTo>
                  <a:lnTo>
                    <a:pt x="9981" y="398"/>
                  </a:lnTo>
                  <a:lnTo>
                    <a:pt x="9897" y="398"/>
                  </a:lnTo>
                  <a:lnTo>
                    <a:pt x="9877" y="357"/>
                  </a:lnTo>
                  <a:lnTo>
                    <a:pt x="9918" y="252"/>
                  </a:lnTo>
                  <a:lnTo>
                    <a:pt x="9918" y="105"/>
                  </a:lnTo>
                  <a:lnTo>
                    <a:pt x="9897" y="64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31"/>
            <p:cNvSpPr/>
            <p:nvPr/>
          </p:nvSpPr>
          <p:spPr>
            <a:xfrm>
              <a:off x="4443840" y="2191680"/>
              <a:ext cx="344520" cy="354960"/>
            </a:xfrm>
            <a:custGeom>
              <a:avLst/>
              <a:gdLst/>
              <a:ahLst/>
              <a:rect l="l" t="t" r="r" b="b"/>
              <a:pathLst>
                <a:path w="3663" h="3955">
                  <a:moveTo>
                    <a:pt x="2909" y="2155"/>
                  </a:moveTo>
                  <a:lnTo>
                    <a:pt x="2872" y="2165"/>
                  </a:lnTo>
                  <a:lnTo>
                    <a:pt x="2872" y="2165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930" y="2155"/>
                  </a:lnTo>
                  <a:close/>
                  <a:moveTo>
                    <a:pt x="2323" y="0"/>
                  </a:moveTo>
                  <a:lnTo>
                    <a:pt x="2260" y="42"/>
                  </a:lnTo>
                  <a:lnTo>
                    <a:pt x="2219" y="84"/>
                  </a:lnTo>
                  <a:lnTo>
                    <a:pt x="2135" y="84"/>
                  </a:lnTo>
                  <a:lnTo>
                    <a:pt x="2072" y="147"/>
                  </a:lnTo>
                  <a:lnTo>
                    <a:pt x="2009" y="188"/>
                  </a:lnTo>
                  <a:lnTo>
                    <a:pt x="1905" y="188"/>
                  </a:lnTo>
                  <a:lnTo>
                    <a:pt x="1779" y="293"/>
                  </a:lnTo>
                  <a:lnTo>
                    <a:pt x="1675" y="377"/>
                  </a:lnTo>
                  <a:lnTo>
                    <a:pt x="1675" y="460"/>
                  </a:lnTo>
                  <a:lnTo>
                    <a:pt x="1612" y="460"/>
                  </a:lnTo>
                  <a:lnTo>
                    <a:pt x="1570" y="419"/>
                  </a:lnTo>
                  <a:lnTo>
                    <a:pt x="1570" y="460"/>
                  </a:lnTo>
                  <a:lnTo>
                    <a:pt x="1591" y="481"/>
                  </a:lnTo>
                  <a:lnTo>
                    <a:pt x="1591" y="523"/>
                  </a:lnTo>
                  <a:lnTo>
                    <a:pt x="1528" y="586"/>
                  </a:lnTo>
                  <a:lnTo>
                    <a:pt x="1423" y="670"/>
                  </a:lnTo>
                  <a:lnTo>
                    <a:pt x="1382" y="691"/>
                  </a:lnTo>
                  <a:lnTo>
                    <a:pt x="1402" y="711"/>
                  </a:lnTo>
                  <a:lnTo>
                    <a:pt x="1382" y="774"/>
                  </a:lnTo>
                  <a:lnTo>
                    <a:pt x="1319" y="774"/>
                  </a:lnTo>
                  <a:lnTo>
                    <a:pt x="1319" y="816"/>
                  </a:lnTo>
                  <a:lnTo>
                    <a:pt x="1382" y="837"/>
                  </a:lnTo>
                  <a:lnTo>
                    <a:pt x="1319" y="879"/>
                  </a:lnTo>
                  <a:lnTo>
                    <a:pt x="1256" y="879"/>
                  </a:lnTo>
                  <a:lnTo>
                    <a:pt x="1193" y="942"/>
                  </a:lnTo>
                  <a:lnTo>
                    <a:pt x="1193" y="1004"/>
                  </a:lnTo>
                  <a:lnTo>
                    <a:pt x="1214" y="1004"/>
                  </a:lnTo>
                  <a:lnTo>
                    <a:pt x="1256" y="1025"/>
                  </a:lnTo>
                  <a:lnTo>
                    <a:pt x="1193" y="1046"/>
                  </a:lnTo>
                  <a:lnTo>
                    <a:pt x="1151" y="1046"/>
                  </a:lnTo>
                  <a:lnTo>
                    <a:pt x="1089" y="1151"/>
                  </a:lnTo>
                  <a:lnTo>
                    <a:pt x="1068" y="1214"/>
                  </a:lnTo>
                  <a:lnTo>
                    <a:pt x="942" y="1402"/>
                  </a:lnTo>
                  <a:lnTo>
                    <a:pt x="942" y="1444"/>
                  </a:lnTo>
                  <a:lnTo>
                    <a:pt x="984" y="1507"/>
                  </a:lnTo>
                  <a:lnTo>
                    <a:pt x="984" y="1548"/>
                  </a:lnTo>
                  <a:lnTo>
                    <a:pt x="963" y="1548"/>
                  </a:lnTo>
                  <a:lnTo>
                    <a:pt x="942" y="1527"/>
                  </a:lnTo>
                  <a:lnTo>
                    <a:pt x="900" y="1527"/>
                  </a:lnTo>
                  <a:lnTo>
                    <a:pt x="796" y="1569"/>
                  </a:lnTo>
                  <a:lnTo>
                    <a:pt x="754" y="1653"/>
                  </a:lnTo>
                  <a:lnTo>
                    <a:pt x="754" y="1716"/>
                  </a:lnTo>
                  <a:lnTo>
                    <a:pt x="796" y="1716"/>
                  </a:lnTo>
                  <a:lnTo>
                    <a:pt x="858" y="1758"/>
                  </a:lnTo>
                  <a:lnTo>
                    <a:pt x="838" y="1779"/>
                  </a:lnTo>
                  <a:lnTo>
                    <a:pt x="838" y="1841"/>
                  </a:lnTo>
                  <a:lnTo>
                    <a:pt x="775" y="1883"/>
                  </a:lnTo>
                  <a:lnTo>
                    <a:pt x="649" y="1862"/>
                  </a:lnTo>
                  <a:lnTo>
                    <a:pt x="628" y="1883"/>
                  </a:lnTo>
                  <a:lnTo>
                    <a:pt x="628" y="1946"/>
                  </a:lnTo>
                  <a:lnTo>
                    <a:pt x="545" y="2030"/>
                  </a:lnTo>
                  <a:lnTo>
                    <a:pt x="482" y="2134"/>
                  </a:lnTo>
                  <a:lnTo>
                    <a:pt x="440" y="2197"/>
                  </a:lnTo>
                  <a:lnTo>
                    <a:pt x="419" y="2197"/>
                  </a:lnTo>
                  <a:lnTo>
                    <a:pt x="419" y="2134"/>
                  </a:lnTo>
                  <a:lnTo>
                    <a:pt x="377" y="2197"/>
                  </a:lnTo>
                  <a:lnTo>
                    <a:pt x="335" y="2134"/>
                  </a:lnTo>
                  <a:lnTo>
                    <a:pt x="356" y="2072"/>
                  </a:lnTo>
                  <a:lnTo>
                    <a:pt x="440" y="2030"/>
                  </a:lnTo>
                  <a:lnTo>
                    <a:pt x="461" y="1967"/>
                  </a:lnTo>
                  <a:lnTo>
                    <a:pt x="440" y="1988"/>
                  </a:lnTo>
                  <a:lnTo>
                    <a:pt x="356" y="2051"/>
                  </a:lnTo>
                  <a:lnTo>
                    <a:pt x="231" y="2134"/>
                  </a:lnTo>
                  <a:lnTo>
                    <a:pt x="168" y="2260"/>
                  </a:lnTo>
                  <a:lnTo>
                    <a:pt x="231" y="2260"/>
                  </a:lnTo>
                  <a:lnTo>
                    <a:pt x="314" y="2239"/>
                  </a:lnTo>
                  <a:lnTo>
                    <a:pt x="461" y="2197"/>
                  </a:lnTo>
                  <a:lnTo>
                    <a:pt x="586" y="2197"/>
                  </a:lnTo>
                  <a:lnTo>
                    <a:pt x="524" y="2281"/>
                  </a:lnTo>
                  <a:lnTo>
                    <a:pt x="419" y="2406"/>
                  </a:lnTo>
                  <a:lnTo>
                    <a:pt x="335" y="2511"/>
                  </a:lnTo>
                  <a:lnTo>
                    <a:pt x="210" y="2595"/>
                  </a:lnTo>
                  <a:lnTo>
                    <a:pt x="105" y="2699"/>
                  </a:lnTo>
                  <a:lnTo>
                    <a:pt x="22" y="2699"/>
                  </a:lnTo>
                  <a:lnTo>
                    <a:pt x="1" y="2762"/>
                  </a:lnTo>
                  <a:lnTo>
                    <a:pt x="22" y="2804"/>
                  </a:lnTo>
                  <a:lnTo>
                    <a:pt x="1" y="2888"/>
                  </a:lnTo>
                  <a:lnTo>
                    <a:pt x="22" y="2929"/>
                  </a:lnTo>
                  <a:lnTo>
                    <a:pt x="63" y="2929"/>
                  </a:lnTo>
                  <a:lnTo>
                    <a:pt x="168" y="2971"/>
                  </a:lnTo>
                  <a:lnTo>
                    <a:pt x="314" y="2929"/>
                  </a:lnTo>
                  <a:lnTo>
                    <a:pt x="377" y="2888"/>
                  </a:lnTo>
                  <a:lnTo>
                    <a:pt x="482" y="2888"/>
                  </a:lnTo>
                  <a:lnTo>
                    <a:pt x="566" y="2825"/>
                  </a:lnTo>
                  <a:lnTo>
                    <a:pt x="586" y="2783"/>
                  </a:lnTo>
                  <a:lnTo>
                    <a:pt x="586" y="2804"/>
                  </a:lnTo>
                  <a:lnTo>
                    <a:pt x="545" y="2888"/>
                  </a:lnTo>
                  <a:lnTo>
                    <a:pt x="670" y="2908"/>
                  </a:lnTo>
                  <a:lnTo>
                    <a:pt x="754" y="2888"/>
                  </a:lnTo>
                  <a:lnTo>
                    <a:pt x="796" y="2929"/>
                  </a:lnTo>
                  <a:lnTo>
                    <a:pt x="963" y="2929"/>
                  </a:lnTo>
                  <a:lnTo>
                    <a:pt x="1047" y="2908"/>
                  </a:lnTo>
                  <a:lnTo>
                    <a:pt x="1068" y="2971"/>
                  </a:lnTo>
                  <a:lnTo>
                    <a:pt x="1110" y="3013"/>
                  </a:lnTo>
                  <a:lnTo>
                    <a:pt x="1214" y="3013"/>
                  </a:lnTo>
                  <a:lnTo>
                    <a:pt x="1256" y="2992"/>
                  </a:lnTo>
                  <a:lnTo>
                    <a:pt x="1277" y="3013"/>
                  </a:lnTo>
                  <a:lnTo>
                    <a:pt x="1361" y="3013"/>
                  </a:lnTo>
                  <a:lnTo>
                    <a:pt x="1402" y="2992"/>
                  </a:lnTo>
                  <a:lnTo>
                    <a:pt x="1402" y="2950"/>
                  </a:lnTo>
                  <a:lnTo>
                    <a:pt x="1486" y="2950"/>
                  </a:lnTo>
                  <a:lnTo>
                    <a:pt x="1507" y="2992"/>
                  </a:lnTo>
                  <a:lnTo>
                    <a:pt x="1570" y="2992"/>
                  </a:lnTo>
                  <a:lnTo>
                    <a:pt x="1591" y="2929"/>
                  </a:lnTo>
                  <a:lnTo>
                    <a:pt x="1633" y="2929"/>
                  </a:lnTo>
                  <a:lnTo>
                    <a:pt x="1695" y="2971"/>
                  </a:lnTo>
                  <a:lnTo>
                    <a:pt x="1716" y="2908"/>
                  </a:lnTo>
                  <a:lnTo>
                    <a:pt x="1716" y="2867"/>
                  </a:lnTo>
                  <a:lnTo>
                    <a:pt x="1716" y="2783"/>
                  </a:lnTo>
                  <a:lnTo>
                    <a:pt x="1737" y="2804"/>
                  </a:lnTo>
                  <a:lnTo>
                    <a:pt x="1779" y="2762"/>
                  </a:lnTo>
                  <a:lnTo>
                    <a:pt x="1821" y="2762"/>
                  </a:lnTo>
                  <a:lnTo>
                    <a:pt x="1800" y="2783"/>
                  </a:lnTo>
                  <a:lnTo>
                    <a:pt x="1779" y="2888"/>
                  </a:lnTo>
                  <a:lnTo>
                    <a:pt x="1800" y="2908"/>
                  </a:lnTo>
                  <a:lnTo>
                    <a:pt x="1821" y="2867"/>
                  </a:lnTo>
                  <a:lnTo>
                    <a:pt x="1884" y="2783"/>
                  </a:lnTo>
                  <a:lnTo>
                    <a:pt x="1905" y="2783"/>
                  </a:lnTo>
                  <a:lnTo>
                    <a:pt x="1905" y="2867"/>
                  </a:lnTo>
                  <a:lnTo>
                    <a:pt x="1884" y="2908"/>
                  </a:lnTo>
                  <a:lnTo>
                    <a:pt x="1884" y="2971"/>
                  </a:lnTo>
                  <a:lnTo>
                    <a:pt x="1947" y="2929"/>
                  </a:lnTo>
                  <a:lnTo>
                    <a:pt x="1988" y="2929"/>
                  </a:lnTo>
                  <a:lnTo>
                    <a:pt x="1988" y="2971"/>
                  </a:lnTo>
                  <a:lnTo>
                    <a:pt x="1884" y="3034"/>
                  </a:lnTo>
                  <a:lnTo>
                    <a:pt x="1779" y="3097"/>
                  </a:lnTo>
                  <a:lnTo>
                    <a:pt x="1800" y="3118"/>
                  </a:lnTo>
                  <a:lnTo>
                    <a:pt x="1821" y="3097"/>
                  </a:lnTo>
                  <a:lnTo>
                    <a:pt x="1884" y="3097"/>
                  </a:lnTo>
                  <a:lnTo>
                    <a:pt x="1905" y="3118"/>
                  </a:lnTo>
                  <a:lnTo>
                    <a:pt x="1947" y="3118"/>
                  </a:lnTo>
                  <a:lnTo>
                    <a:pt x="1988" y="3139"/>
                  </a:lnTo>
                  <a:lnTo>
                    <a:pt x="2030" y="3118"/>
                  </a:lnTo>
                  <a:lnTo>
                    <a:pt x="2114" y="3097"/>
                  </a:lnTo>
                  <a:lnTo>
                    <a:pt x="2135" y="3013"/>
                  </a:lnTo>
                  <a:lnTo>
                    <a:pt x="2135" y="2971"/>
                  </a:lnTo>
                  <a:lnTo>
                    <a:pt x="2198" y="2992"/>
                  </a:lnTo>
                  <a:lnTo>
                    <a:pt x="2260" y="3013"/>
                  </a:lnTo>
                  <a:lnTo>
                    <a:pt x="2323" y="3076"/>
                  </a:lnTo>
                  <a:lnTo>
                    <a:pt x="2365" y="3034"/>
                  </a:lnTo>
                  <a:lnTo>
                    <a:pt x="2428" y="3013"/>
                  </a:lnTo>
                  <a:lnTo>
                    <a:pt x="2511" y="3013"/>
                  </a:lnTo>
                  <a:lnTo>
                    <a:pt x="2449" y="3076"/>
                  </a:lnTo>
                  <a:lnTo>
                    <a:pt x="2449" y="3097"/>
                  </a:lnTo>
                  <a:lnTo>
                    <a:pt x="2344" y="3139"/>
                  </a:lnTo>
                  <a:lnTo>
                    <a:pt x="2239" y="3139"/>
                  </a:lnTo>
                  <a:lnTo>
                    <a:pt x="2198" y="3201"/>
                  </a:lnTo>
                  <a:lnTo>
                    <a:pt x="2198" y="3243"/>
                  </a:lnTo>
                  <a:lnTo>
                    <a:pt x="2156" y="3285"/>
                  </a:lnTo>
                  <a:lnTo>
                    <a:pt x="2135" y="3327"/>
                  </a:lnTo>
                  <a:lnTo>
                    <a:pt x="2051" y="3327"/>
                  </a:lnTo>
                  <a:lnTo>
                    <a:pt x="2009" y="3348"/>
                  </a:lnTo>
                  <a:lnTo>
                    <a:pt x="1988" y="3411"/>
                  </a:lnTo>
                  <a:lnTo>
                    <a:pt x="1926" y="3432"/>
                  </a:lnTo>
                  <a:lnTo>
                    <a:pt x="1821" y="3452"/>
                  </a:lnTo>
                  <a:lnTo>
                    <a:pt x="1737" y="3515"/>
                  </a:lnTo>
                  <a:lnTo>
                    <a:pt x="1716" y="3557"/>
                  </a:lnTo>
                  <a:lnTo>
                    <a:pt x="1737" y="3599"/>
                  </a:lnTo>
                  <a:lnTo>
                    <a:pt x="1779" y="3620"/>
                  </a:lnTo>
                  <a:lnTo>
                    <a:pt x="1842" y="3620"/>
                  </a:lnTo>
                  <a:lnTo>
                    <a:pt x="1884" y="3557"/>
                  </a:lnTo>
                  <a:lnTo>
                    <a:pt x="1905" y="3536"/>
                  </a:lnTo>
                  <a:lnTo>
                    <a:pt x="1947" y="3536"/>
                  </a:lnTo>
                  <a:lnTo>
                    <a:pt x="1947" y="3599"/>
                  </a:lnTo>
                  <a:lnTo>
                    <a:pt x="1988" y="3620"/>
                  </a:lnTo>
                  <a:lnTo>
                    <a:pt x="2051" y="3599"/>
                  </a:lnTo>
                  <a:lnTo>
                    <a:pt x="2114" y="3536"/>
                  </a:lnTo>
                  <a:lnTo>
                    <a:pt x="2135" y="3494"/>
                  </a:lnTo>
                  <a:lnTo>
                    <a:pt x="2156" y="3494"/>
                  </a:lnTo>
                  <a:lnTo>
                    <a:pt x="2198" y="3432"/>
                  </a:lnTo>
                  <a:lnTo>
                    <a:pt x="2219" y="3348"/>
                  </a:lnTo>
                  <a:lnTo>
                    <a:pt x="2260" y="3327"/>
                  </a:lnTo>
                  <a:lnTo>
                    <a:pt x="2365" y="3222"/>
                  </a:lnTo>
                  <a:lnTo>
                    <a:pt x="2428" y="3201"/>
                  </a:lnTo>
                  <a:lnTo>
                    <a:pt x="2470" y="3222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553" y="3285"/>
                  </a:lnTo>
                  <a:lnTo>
                    <a:pt x="2616" y="3243"/>
                  </a:lnTo>
                  <a:lnTo>
                    <a:pt x="2658" y="3118"/>
                  </a:lnTo>
                  <a:lnTo>
                    <a:pt x="2721" y="3013"/>
                  </a:lnTo>
                  <a:lnTo>
                    <a:pt x="2721" y="2908"/>
                  </a:lnTo>
                  <a:lnTo>
                    <a:pt x="2742" y="2888"/>
                  </a:lnTo>
                  <a:lnTo>
                    <a:pt x="2763" y="2888"/>
                  </a:lnTo>
                  <a:lnTo>
                    <a:pt x="2825" y="2929"/>
                  </a:lnTo>
                  <a:lnTo>
                    <a:pt x="2846" y="2929"/>
                  </a:lnTo>
                  <a:lnTo>
                    <a:pt x="2888" y="2971"/>
                  </a:lnTo>
                  <a:lnTo>
                    <a:pt x="2888" y="3076"/>
                  </a:lnTo>
                  <a:lnTo>
                    <a:pt x="2867" y="3139"/>
                  </a:lnTo>
                  <a:lnTo>
                    <a:pt x="2846" y="3222"/>
                  </a:lnTo>
                  <a:lnTo>
                    <a:pt x="2867" y="3285"/>
                  </a:lnTo>
                  <a:lnTo>
                    <a:pt x="2846" y="3327"/>
                  </a:lnTo>
                  <a:lnTo>
                    <a:pt x="2763" y="3411"/>
                  </a:lnTo>
                  <a:lnTo>
                    <a:pt x="2721" y="3557"/>
                  </a:lnTo>
                  <a:lnTo>
                    <a:pt x="2721" y="3641"/>
                  </a:lnTo>
                  <a:lnTo>
                    <a:pt x="2679" y="3662"/>
                  </a:lnTo>
                  <a:lnTo>
                    <a:pt x="2679" y="3745"/>
                  </a:lnTo>
                  <a:lnTo>
                    <a:pt x="2742" y="3766"/>
                  </a:lnTo>
                  <a:lnTo>
                    <a:pt x="2825" y="3724"/>
                  </a:lnTo>
                  <a:lnTo>
                    <a:pt x="2888" y="3557"/>
                  </a:lnTo>
                  <a:lnTo>
                    <a:pt x="2951" y="3557"/>
                  </a:lnTo>
                  <a:lnTo>
                    <a:pt x="3035" y="3452"/>
                  </a:lnTo>
                  <a:lnTo>
                    <a:pt x="3076" y="3411"/>
                  </a:lnTo>
                  <a:lnTo>
                    <a:pt x="3097" y="3432"/>
                  </a:lnTo>
                  <a:lnTo>
                    <a:pt x="3202" y="3432"/>
                  </a:lnTo>
                  <a:lnTo>
                    <a:pt x="3202" y="3494"/>
                  </a:lnTo>
                  <a:lnTo>
                    <a:pt x="3139" y="3515"/>
                  </a:lnTo>
                  <a:lnTo>
                    <a:pt x="3035" y="3620"/>
                  </a:lnTo>
                  <a:lnTo>
                    <a:pt x="3035" y="3704"/>
                  </a:lnTo>
                  <a:lnTo>
                    <a:pt x="2993" y="3766"/>
                  </a:lnTo>
                  <a:lnTo>
                    <a:pt x="3035" y="3808"/>
                  </a:lnTo>
                  <a:lnTo>
                    <a:pt x="3035" y="3913"/>
                  </a:lnTo>
                  <a:lnTo>
                    <a:pt x="3076" y="3955"/>
                  </a:lnTo>
                  <a:lnTo>
                    <a:pt x="3097" y="3871"/>
                  </a:lnTo>
                  <a:lnTo>
                    <a:pt x="3160" y="3829"/>
                  </a:lnTo>
                  <a:lnTo>
                    <a:pt x="3202" y="3829"/>
                  </a:lnTo>
                  <a:lnTo>
                    <a:pt x="3265" y="3913"/>
                  </a:lnTo>
                  <a:lnTo>
                    <a:pt x="3307" y="3934"/>
                  </a:lnTo>
                  <a:lnTo>
                    <a:pt x="3390" y="3871"/>
                  </a:lnTo>
                  <a:lnTo>
                    <a:pt x="3390" y="3829"/>
                  </a:lnTo>
                  <a:lnTo>
                    <a:pt x="3411" y="3829"/>
                  </a:lnTo>
                  <a:lnTo>
                    <a:pt x="3453" y="3766"/>
                  </a:lnTo>
                  <a:lnTo>
                    <a:pt x="3453" y="3704"/>
                  </a:lnTo>
                  <a:lnTo>
                    <a:pt x="3474" y="3704"/>
                  </a:lnTo>
                  <a:lnTo>
                    <a:pt x="3495" y="3641"/>
                  </a:lnTo>
                  <a:lnTo>
                    <a:pt x="3474" y="3599"/>
                  </a:lnTo>
                  <a:lnTo>
                    <a:pt x="3495" y="3494"/>
                  </a:lnTo>
                  <a:lnTo>
                    <a:pt x="3599" y="3348"/>
                  </a:lnTo>
                  <a:lnTo>
                    <a:pt x="3662" y="3243"/>
                  </a:lnTo>
                  <a:lnTo>
                    <a:pt x="3662" y="3097"/>
                  </a:lnTo>
                  <a:lnTo>
                    <a:pt x="3662" y="3034"/>
                  </a:lnTo>
                  <a:lnTo>
                    <a:pt x="3620" y="3034"/>
                  </a:lnTo>
                  <a:lnTo>
                    <a:pt x="3620" y="3097"/>
                  </a:lnTo>
                  <a:lnTo>
                    <a:pt x="3579" y="3180"/>
                  </a:lnTo>
                  <a:lnTo>
                    <a:pt x="3495" y="3222"/>
                  </a:lnTo>
                  <a:lnTo>
                    <a:pt x="3411" y="3306"/>
                  </a:lnTo>
                  <a:lnTo>
                    <a:pt x="3369" y="3327"/>
                  </a:lnTo>
                  <a:lnTo>
                    <a:pt x="3348" y="3243"/>
                  </a:lnTo>
                  <a:lnTo>
                    <a:pt x="3369" y="3180"/>
                  </a:lnTo>
                  <a:lnTo>
                    <a:pt x="3369" y="3097"/>
                  </a:lnTo>
                  <a:lnTo>
                    <a:pt x="3474" y="3013"/>
                  </a:lnTo>
                  <a:lnTo>
                    <a:pt x="3495" y="2971"/>
                  </a:lnTo>
                  <a:lnTo>
                    <a:pt x="3579" y="2888"/>
                  </a:lnTo>
                  <a:lnTo>
                    <a:pt x="3599" y="2888"/>
                  </a:lnTo>
                  <a:lnTo>
                    <a:pt x="3662" y="2867"/>
                  </a:lnTo>
                  <a:lnTo>
                    <a:pt x="3620" y="2804"/>
                  </a:lnTo>
                  <a:lnTo>
                    <a:pt x="3579" y="2867"/>
                  </a:lnTo>
                  <a:lnTo>
                    <a:pt x="3516" y="2867"/>
                  </a:lnTo>
                  <a:lnTo>
                    <a:pt x="3453" y="2888"/>
                  </a:lnTo>
                  <a:lnTo>
                    <a:pt x="3390" y="2888"/>
                  </a:lnTo>
                  <a:lnTo>
                    <a:pt x="3307" y="2929"/>
                  </a:lnTo>
                  <a:lnTo>
                    <a:pt x="3286" y="2992"/>
                  </a:lnTo>
                  <a:lnTo>
                    <a:pt x="3181" y="3076"/>
                  </a:lnTo>
                  <a:lnTo>
                    <a:pt x="3181" y="3118"/>
                  </a:lnTo>
                  <a:lnTo>
                    <a:pt x="3139" y="3180"/>
                  </a:lnTo>
                  <a:lnTo>
                    <a:pt x="3055" y="3097"/>
                  </a:lnTo>
                  <a:lnTo>
                    <a:pt x="3055" y="3034"/>
                  </a:lnTo>
                  <a:lnTo>
                    <a:pt x="3035" y="2971"/>
                  </a:lnTo>
                  <a:lnTo>
                    <a:pt x="3035" y="2888"/>
                  </a:lnTo>
                  <a:lnTo>
                    <a:pt x="3076" y="2929"/>
                  </a:lnTo>
                  <a:lnTo>
                    <a:pt x="3097" y="2929"/>
                  </a:lnTo>
                  <a:lnTo>
                    <a:pt x="3181" y="2825"/>
                  </a:lnTo>
                  <a:lnTo>
                    <a:pt x="3139" y="2825"/>
                  </a:lnTo>
                  <a:lnTo>
                    <a:pt x="3055" y="2804"/>
                  </a:lnTo>
                  <a:lnTo>
                    <a:pt x="3181" y="2804"/>
                  </a:lnTo>
                  <a:lnTo>
                    <a:pt x="3076" y="2783"/>
                  </a:lnTo>
                  <a:lnTo>
                    <a:pt x="3035" y="2720"/>
                  </a:lnTo>
                  <a:lnTo>
                    <a:pt x="3035" y="2678"/>
                  </a:lnTo>
                  <a:lnTo>
                    <a:pt x="3055" y="2657"/>
                  </a:lnTo>
                  <a:lnTo>
                    <a:pt x="3160" y="2657"/>
                  </a:lnTo>
                  <a:lnTo>
                    <a:pt x="3181" y="2616"/>
                  </a:lnTo>
                  <a:lnTo>
                    <a:pt x="3265" y="2553"/>
                  </a:lnTo>
                  <a:lnTo>
                    <a:pt x="3286" y="2448"/>
                  </a:lnTo>
                  <a:lnTo>
                    <a:pt x="3369" y="2448"/>
                  </a:lnTo>
                  <a:lnTo>
                    <a:pt x="3390" y="2469"/>
                  </a:lnTo>
                  <a:lnTo>
                    <a:pt x="3495" y="2406"/>
                  </a:lnTo>
                  <a:lnTo>
                    <a:pt x="3516" y="2344"/>
                  </a:lnTo>
                  <a:lnTo>
                    <a:pt x="3516" y="2260"/>
                  </a:lnTo>
                  <a:lnTo>
                    <a:pt x="3495" y="2197"/>
                  </a:lnTo>
                  <a:lnTo>
                    <a:pt x="3411" y="2281"/>
                  </a:lnTo>
                  <a:lnTo>
                    <a:pt x="3369" y="2302"/>
                  </a:lnTo>
                  <a:lnTo>
                    <a:pt x="3348" y="2281"/>
                  </a:lnTo>
                  <a:lnTo>
                    <a:pt x="3286" y="2281"/>
                  </a:lnTo>
                  <a:lnTo>
                    <a:pt x="3286" y="2344"/>
                  </a:lnTo>
                  <a:lnTo>
                    <a:pt x="3286" y="2406"/>
                  </a:lnTo>
                  <a:lnTo>
                    <a:pt x="3244" y="2448"/>
                  </a:lnTo>
                  <a:lnTo>
                    <a:pt x="3181" y="2448"/>
                  </a:lnTo>
                  <a:lnTo>
                    <a:pt x="3097" y="2490"/>
                  </a:lnTo>
                  <a:lnTo>
                    <a:pt x="3055" y="2511"/>
                  </a:lnTo>
                  <a:lnTo>
                    <a:pt x="3055" y="2574"/>
                  </a:lnTo>
                  <a:lnTo>
                    <a:pt x="2993" y="2595"/>
                  </a:lnTo>
                  <a:lnTo>
                    <a:pt x="3035" y="2553"/>
                  </a:lnTo>
                  <a:lnTo>
                    <a:pt x="3035" y="2469"/>
                  </a:lnTo>
                  <a:lnTo>
                    <a:pt x="2993" y="2490"/>
                  </a:lnTo>
                  <a:lnTo>
                    <a:pt x="2951" y="2490"/>
                  </a:lnTo>
                  <a:lnTo>
                    <a:pt x="2993" y="2469"/>
                  </a:lnTo>
                  <a:lnTo>
                    <a:pt x="3055" y="2406"/>
                  </a:lnTo>
                  <a:lnTo>
                    <a:pt x="3076" y="2385"/>
                  </a:lnTo>
                  <a:lnTo>
                    <a:pt x="3035" y="2364"/>
                  </a:lnTo>
                  <a:lnTo>
                    <a:pt x="3076" y="2302"/>
                  </a:lnTo>
                  <a:lnTo>
                    <a:pt x="3097" y="2239"/>
                  </a:lnTo>
                  <a:lnTo>
                    <a:pt x="3055" y="2197"/>
                  </a:lnTo>
                  <a:lnTo>
                    <a:pt x="2993" y="2260"/>
                  </a:lnTo>
                  <a:lnTo>
                    <a:pt x="3035" y="2197"/>
                  </a:lnTo>
                  <a:lnTo>
                    <a:pt x="3035" y="2155"/>
                  </a:lnTo>
                  <a:lnTo>
                    <a:pt x="2993" y="2155"/>
                  </a:lnTo>
                  <a:lnTo>
                    <a:pt x="2930" y="2176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825" y="2176"/>
                  </a:lnTo>
                  <a:lnTo>
                    <a:pt x="2872" y="2165"/>
                  </a:lnTo>
                  <a:lnTo>
                    <a:pt x="2872" y="2165"/>
                  </a:lnTo>
                  <a:lnTo>
                    <a:pt x="2825" y="2155"/>
                  </a:lnTo>
                  <a:lnTo>
                    <a:pt x="2909" y="2155"/>
                  </a:lnTo>
                  <a:lnTo>
                    <a:pt x="2993" y="2113"/>
                  </a:lnTo>
                  <a:lnTo>
                    <a:pt x="3035" y="2072"/>
                  </a:lnTo>
                  <a:lnTo>
                    <a:pt x="3076" y="2072"/>
                  </a:lnTo>
                  <a:lnTo>
                    <a:pt x="3139" y="2051"/>
                  </a:lnTo>
                  <a:lnTo>
                    <a:pt x="3139" y="1967"/>
                  </a:lnTo>
                  <a:lnTo>
                    <a:pt x="3181" y="1904"/>
                  </a:lnTo>
                  <a:lnTo>
                    <a:pt x="3181" y="1862"/>
                  </a:lnTo>
                  <a:lnTo>
                    <a:pt x="3097" y="1800"/>
                  </a:lnTo>
                  <a:lnTo>
                    <a:pt x="2993" y="1716"/>
                  </a:lnTo>
                  <a:lnTo>
                    <a:pt x="2888" y="1716"/>
                  </a:lnTo>
                  <a:lnTo>
                    <a:pt x="2783" y="1737"/>
                  </a:lnTo>
                  <a:lnTo>
                    <a:pt x="2742" y="1737"/>
                  </a:lnTo>
                  <a:lnTo>
                    <a:pt x="2742" y="1779"/>
                  </a:lnTo>
                  <a:lnTo>
                    <a:pt x="2679" y="1862"/>
                  </a:lnTo>
                  <a:lnTo>
                    <a:pt x="2658" y="1946"/>
                  </a:lnTo>
                  <a:lnTo>
                    <a:pt x="2679" y="1841"/>
                  </a:lnTo>
                  <a:lnTo>
                    <a:pt x="2658" y="1820"/>
                  </a:lnTo>
                  <a:lnTo>
                    <a:pt x="2679" y="1758"/>
                  </a:lnTo>
                  <a:lnTo>
                    <a:pt x="2742" y="1674"/>
                  </a:lnTo>
                  <a:lnTo>
                    <a:pt x="2721" y="1674"/>
                  </a:lnTo>
                  <a:lnTo>
                    <a:pt x="2637" y="1737"/>
                  </a:lnTo>
                  <a:lnTo>
                    <a:pt x="2574" y="1779"/>
                  </a:lnTo>
                  <a:lnTo>
                    <a:pt x="2553" y="1862"/>
                  </a:lnTo>
                  <a:lnTo>
                    <a:pt x="2532" y="1841"/>
                  </a:lnTo>
                  <a:lnTo>
                    <a:pt x="2491" y="1862"/>
                  </a:lnTo>
                  <a:lnTo>
                    <a:pt x="2449" y="1883"/>
                  </a:lnTo>
                  <a:lnTo>
                    <a:pt x="2428" y="1862"/>
                  </a:lnTo>
                  <a:lnTo>
                    <a:pt x="2344" y="1925"/>
                  </a:lnTo>
                  <a:lnTo>
                    <a:pt x="2323" y="2030"/>
                  </a:lnTo>
                  <a:lnTo>
                    <a:pt x="2239" y="2072"/>
                  </a:lnTo>
                  <a:lnTo>
                    <a:pt x="2239" y="2072"/>
                  </a:lnTo>
                  <a:lnTo>
                    <a:pt x="2281" y="2030"/>
                  </a:lnTo>
                  <a:lnTo>
                    <a:pt x="2323" y="1883"/>
                  </a:lnTo>
                  <a:lnTo>
                    <a:pt x="2365" y="1779"/>
                  </a:lnTo>
                  <a:lnTo>
                    <a:pt x="2344" y="1758"/>
                  </a:lnTo>
                  <a:lnTo>
                    <a:pt x="2281" y="1779"/>
                  </a:lnTo>
                  <a:lnTo>
                    <a:pt x="2260" y="1841"/>
                  </a:lnTo>
                  <a:lnTo>
                    <a:pt x="2219" y="1883"/>
                  </a:lnTo>
                  <a:lnTo>
                    <a:pt x="2177" y="1841"/>
                  </a:lnTo>
                  <a:lnTo>
                    <a:pt x="2239" y="1779"/>
                  </a:lnTo>
                  <a:lnTo>
                    <a:pt x="2260" y="1737"/>
                  </a:lnTo>
                  <a:lnTo>
                    <a:pt x="2260" y="1716"/>
                  </a:lnTo>
                  <a:lnTo>
                    <a:pt x="2177" y="1737"/>
                  </a:lnTo>
                  <a:lnTo>
                    <a:pt x="2072" y="1820"/>
                  </a:lnTo>
                  <a:lnTo>
                    <a:pt x="2030" y="1820"/>
                  </a:lnTo>
                  <a:lnTo>
                    <a:pt x="2009" y="1737"/>
                  </a:lnTo>
                  <a:lnTo>
                    <a:pt x="1967" y="1737"/>
                  </a:lnTo>
                  <a:lnTo>
                    <a:pt x="1905" y="1820"/>
                  </a:lnTo>
                  <a:lnTo>
                    <a:pt x="1842" y="1820"/>
                  </a:lnTo>
                  <a:lnTo>
                    <a:pt x="1842" y="1779"/>
                  </a:lnTo>
                  <a:lnTo>
                    <a:pt x="1947" y="1737"/>
                  </a:lnTo>
                  <a:lnTo>
                    <a:pt x="2009" y="1632"/>
                  </a:lnTo>
                  <a:lnTo>
                    <a:pt x="2030" y="1548"/>
                  </a:lnTo>
                  <a:lnTo>
                    <a:pt x="1947" y="1548"/>
                  </a:lnTo>
                  <a:lnTo>
                    <a:pt x="1863" y="1611"/>
                  </a:lnTo>
                  <a:lnTo>
                    <a:pt x="1863" y="1611"/>
                  </a:lnTo>
                  <a:lnTo>
                    <a:pt x="1926" y="1527"/>
                  </a:lnTo>
                  <a:lnTo>
                    <a:pt x="2009" y="1444"/>
                  </a:lnTo>
                  <a:lnTo>
                    <a:pt x="2114" y="1444"/>
                  </a:lnTo>
                  <a:lnTo>
                    <a:pt x="2156" y="1423"/>
                  </a:lnTo>
                  <a:lnTo>
                    <a:pt x="2239" y="1381"/>
                  </a:lnTo>
                  <a:lnTo>
                    <a:pt x="2281" y="1339"/>
                  </a:lnTo>
                  <a:lnTo>
                    <a:pt x="2281" y="1276"/>
                  </a:lnTo>
                  <a:lnTo>
                    <a:pt x="2260" y="1318"/>
                  </a:lnTo>
                  <a:lnTo>
                    <a:pt x="2156" y="1339"/>
                  </a:lnTo>
                  <a:lnTo>
                    <a:pt x="2114" y="1318"/>
                  </a:lnTo>
                  <a:lnTo>
                    <a:pt x="2030" y="1235"/>
                  </a:lnTo>
                  <a:lnTo>
                    <a:pt x="1967" y="1235"/>
                  </a:lnTo>
                  <a:lnTo>
                    <a:pt x="1926" y="1255"/>
                  </a:lnTo>
                  <a:lnTo>
                    <a:pt x="1967" y="1151"/>
                  </a:lnTo>
                  <a:lnTo>
                    <a:pt x="2009" y="1130"/>
                  </a:lnTo>
                  <a:lnTo>
                    <a:pt x="2009" y="1109"/>
                  </a:lnTo>
                  <a:lnTo>
                    <a:pt x="1947" y="1130"/>
                  </a:lnTo>
                  <a:lnTo>
                    <a:pt x="1863" y="1193"/>
                  </a:lnTo>
                  <a:lnTo>
                    <a:pt x="1821" y="1255"/>
                  </a:lnTo>
                  <a:lnTo>
                    <a:pt x="1737" y="1339"/>
                  </a:lnTo>
                  <a:lnTo>
                    <a:pt x="1695" y="1360"/>
                  </a:lnTo>
                  <a:lnTo>
                    <a:pt x="1654" y="1423"/>
                  </a:lnTo>
                  <a:lnTo>
                    <a:pt x="1591" y="1465"/>
                  </a:lnTo>
                  <a:lnTo>
                    <a:pt x="1528" y="1548"/>
                  </a:lnTo>
                  <a:lnTo>
                    <a:pt x="1528" y="1444"/>
                  </a:lnTo>
                  <a:lnTo>
                    <a:pt x="1549" y="1360"/>
                  </a:lnTo>
                  <a:lnTo>
                    <a:pt x="1612" y="1297"/>
                  </a:lnTo>
                  <a:lnTo>
                    <a:pt x="1612" y="1235"/>
                  </a:lnTo>
                  <a:lnTo>
                    <a:pt x="1654" y="1130"/>
                  </a:lnTo>
                  <a:lnTo>
                    <a:pt x="1737" y="1046"/>
                  </a:lnTo>
                  <a:lnTo>
                    <a:pt x="1737" y="1004"/>
                  </a:lnTo>
                  <a:lnTo>
                    <a:pt x="1800" y="942"/>
                  </a:lnTo>
                  <a:lnTo>
                    <a:pt x="1821" y="921"/>
                  </a:lnTo>
                  <a:lnTo>
                    <a:pt x="1863" y="816"/>
                  </a:lnTo>
                  <a:lnTo>
                    <a:pt x="1947" y="774"/>
                  </a:lnTo>
                  <a:lnTo>
                    <a:pt x="2009" y="711"/>
                  </a:lnTo>
                  <a:lnTo>
                    <a:pt x="2051" y="691"/>
                  </a:lnTo>
                  <a:lnTo>
                    <a:pt x="2072" y="670"/>
                  </a:lnTo>
                  <a:lnTo>
                    <a:pt x="2072" y="607"/>
                  </a:lnTo>
                  <a:lnTo>
                    <a:pt x="2114" y="565"/>
                  </a:lnTo>
                  <a:lnTo>
                    <a:pt x="2135" y="481"/>
                  </a:lnTo>
                  <a:lnTo>
                    <a:pt x="2135" y="523"/>
                  </a:lnTo>
                  <a:lnTo>
                    <a:pt x="2114" y="586"/>
                  </a:lnTo>
                  <a:lnTo>
                    <a:pt x="2135" y="628"/>
                  </a:lnTo>
                  <a:lnTo>
                    <a:pt x="2219" y="523"/>
                  </a:lnTo>
                  <a:lnTo>
                    <a:pt x="2323" y="419"/>
                  </a:lnTo>
                  <a:lnTo>
                    <a:pt x="2344" y="377"/>
                  </a:lnTo>
                  <a:lnTo>
                    <a:pt x="2323" y="314"/>
                  </a:lnTo>
                  <a:lnTo>
                    <a:pt x="2260" y="314"/>
                  </a:lnTo>
                  <a:lnTo>
                    <a:pt x="2219" y="377"/>
                  </a:lnTo>
                  <a:lnTo>
                    <a:pt x="2177" y="293"/>
                  </a:lnTo>
                  <a:lnTo>
                    <a:pt x="2156" y="272"/>
                  </a:lnTo>
                  <a:lnTo>
                    <a:pt x="2177" y="209"/>
                  </a:lnTo>
                  <a:lnTo>
                    <a:pt x="2239" y="188"/>
                  </a:lnTo>
                  <a:lnTo>
                    <a:pt x="2323" y="209"/>
                  </a:lnTo>
                  <a:lnTo>
                    <a:pt x="2386" y="272"/>
                  </a:lnTo>
                  <a:lnTo>
                    <a:pt x="2449" y="251"/>
                  </a:lnTo>
                  <a:lnTo>
                    <a:pt x="2491" y="188"/>
                  </a:lnTo>
                  <a:lnTo>
                    <a:pt x="2491" y="42"/>
                  </a:lnTo>
                  <a:lnTo>
                    <a:pt x="2428" y="42"/>
                  </a:lnTo>
                  <a:lnTo>
                    <a:pt x="2365" y="63"/>
                  </a:lnTo>
                  <a:lnTo>
                    <a:pt x="2365" y="105"/>
                  </a:lnTo>
                  <a:lnTo>
                    <a:pt x="2323" y="105"/>
                  </a:lnTo>
                  <a:lnTo>
                    <a:pt x="2323" y="6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32"/>
            <p:cNvSpPr/>
            <p:nvPr/>
          </p:nvSpPr>
          <p:spPr>
            <a:xfrm>
              <a:off x="745920" y="-476640"/>
              <a:ext cx="3955680" cy="3284640"/>
            </a:xfrm>
            <a:custGeom>
              <a:avLst/>
              <a:gdLst/>
              <a:ahLst/>
              <a:rect l="l" t="t" r="r" b="b"/>
              <a:pathLst>
                <a:path w="42036" h="36555">
                  <a:moveTo>
                    <a:pt x="4310" y="26929"/>
                  </a:moveTo>
                  <a:lnTo>
                    <a:pt x="4310" y="27055"/>
                  </a:lnTo>
                  <a:lnTo>
                    <a:pt x="4268" y="27159"/>
                  </a:lnTo>
                  <a:lnTo>
                    <a:pt x="4101" y="27264"/>
                  </a:lnTo>
                  <a:lnTo>
                    <a:pt x="4076" y="27268"/>
                  </a:lnTo>
                  <a:lnTo>
                    <a:pt x="4076" y="27268"/>
                  </a:lnTo>
                  <a:lnTo>
                    <a:pt x="4101" y="27243"/>
                  </a:lnTo>
                  <a:lnTo>
                    <a:pt x="4185" y="27117"/>
                  </a:lnTo>
                  <a:lnTo>
                    <a:pt x="4289" y="27034"/>
                  </a:lnTo>
                  <a:lnTo>
                    <a:pt x="4310" y="26929"/>
                  </a:lnTo>
                  <a:close/>
                  <a:moveTo>
                    <a:pt x="40508" y="27473"/>
                  </a:moveTo>
                  <a:lnTo>
                    <a:pt x="40299" y="27557"/>
                  </a:lnTo>
                  <a:lnTo>
                    <a:pt x="40090" y="27599"/>
                  </a:lnTo>
                  <a:lnTo>
                    <a:pt x="40132" y="27536"/>
                  </a:lnTo>
                  <a:lnTo>
                    <a:pt x="40404" y="27473"/>
                  </a:lnTo>
                  <a:close/>
                  <a:moveTo>
                    <a:pt x="19459" y="0"/>
                  </a:moveTo>
                  <a:lnTo>
                    <a:pt x="19187" y="105"/>
                  </a:lnTo>
                  <a:lnTo>
                    <a:pt x="18810" y="105"/>
                  </a:lnTo>
                  <a:lnTo>
                    <a:pt x="18727" y="63"/>
                  </a:lnTo>
                  <a:lnTo>
                    <a:pt x="18392" y="84"/>
                  </a:lnTo>
                  <a:lnTo>
                    <a:pt x="18308" y="63"/>
                  </a:lnTo>
                  <a:lnTo>
                    <a:pt x="18120" y="105"/>
                  </a:lnTo>
                  <a:lnTo>
                    <a:pt x="18078" y="210"/>
                  </a:lnTo>
                  <a:lnTo>
                    <a:pt x="18120" y="272"/>
                  </a:lnTo>
                  <a:lnTo>
                    <a:pt x="18078" y="377"/>
                  </a:lnTo>
                  <a:lnTo>
                    <a:pt x="18078" y="524"/>
                  </a:lnTo>
                  <a:lnTo>
                    <a:pt x="18036" y="775"/>
                  </a:lnTo>
                  <a:lnTo>
                    <a:pt x="18120" y="879"/>
                  </a:lnTo>
                  <a:lnTo>
                    <a:pt x="18036" y="942"/>
                  </a:lnTo>
                  <a:lnTo>
                    <a:pt x="17911" y="942"/>
                  </a:lnTo>
                  <a:lnTo>
                    <a:pt x="17764" y="1109"/>
                  </a:lnTo>
                  <a:lnTo>
                    <a:pt x="17701" y="1214"/>
                  </a:lnTo>
                  <a:lnTo>
                    <a:pt x="17471" y="1298"/>
                  </a:lnTo>
                  <a:lnTo>
                    <a:pt x="17367" y="1444"/>
                  </a:lnTo>
                  <a:lnTo>
                    <a:pt x="17095" y="1633"/>
                  </a:lnTo>
                  <a:lnTo>
                    <a:pt x="16990" y="1674"/>
                  </a:lnTo>
                  <a:lnTo>
                    <a:pt x="16990" y="1758"/>
                  </a:lnTo>
                  <a:lnTo>
                    <a:pt x="17074" y="1925"/>
                  </a:lnTo>
                  <a:lnTo>
                    <a:pt x="17074" y="2072"/>
                  </a:lnTo>
                  <a:lnTo>
                    <a:pt x="16760" y="2030"/>
                  </a:lnTo>
                  <a:lnTo>
                    <a:pt x="16739" y="1946"/>
                  </a:lnTo>
                  <a:lnTo>
                    <a:pt x="16718" y="2135"/>
                  </a:lnTo>
                  <a:lnTo>
                    <a:pt x="16613" y="2281"/>
                  </a:lnTo>
                  <a:lnTo>
                    <a:pt x="16530" y="2302"/>
                  </a:lnTo>
                  <a:lnTo>
                    <a:pt x="16509" y="2365"/>
                  </a:lnTo>
                  <a:lnTo>
                    <a:pt x="16300" y="2407"/>
                  </a:lnTo>
                  <a:lnTo>
                    <a:pt x="16237" y="2574"/>
                  </a:lnTo>
                  <a:lnTo>
                    <a:pt x="16132" y="2595"/>
                  </a:lnTo>
                  <a:lnTo>
                    <a:pt x="16028" y="2700"/>
                  </a:lnTo>
                  <a:lnTo>
                    <a:pt x="15944" y="2700"/>
                  </a:lnTo>
                  <a:lnTo>
                    <a:pt x="15923" y="2804"/>
                  </a:lnTo>
                  <a:lnTo>
                    <a:pt x="15776" y="2888"/>
                  </a:lnTo>
                  <a:lnTo>
                    <a:pt x="15672" y="2993"/>
                  </a:lnTo>
                  <a:lnTo>
                    <a:pt x="15588" y="2972"/>
                  </a:lnTo>
                  <a:lnTo>
                    <a:pt x="15588" y="3076"/>
                  </a:lnTo>
                  <a:lnTo>
                    <a:pt x="15776" y="3139"/>
                  </a:lnTo>
                  <a:lnTo>
                    <a:pt x="15986" y="3139"/>
                  </a:lnTo>
                  <a:lnTo>
                    <a:pt x="15986" y="3244"/>
                  </a:lnTo>
                  <a:lnTo>
                    <a:pt x="15839" y="3202"/>
                  </a:lnTo>
                  <a:lnTo>
                    <a:pt x="15944" y="3516"/>
                  </a:lnTo>
                  <a:lnTo>
                    <a:pt x="16028" y="3599"/>
                  </a:lnTo>
                  <a:lnTo>
                    <a:pt x="16007" y="3725"/>
                  </a:lnTo>
                  <a:lnTo>
                    <a:pt x="15944" y="3871"/>
                  </a:lnTo>
                  <a:lnTo>
                    <a:pt x="16007" y="4018"/>
                  </a:lnTo>
                  <a:lnTo>
                    <a:pt x="15902" y="4185"/>
                  </a:lnTo>
                  <a:lnTo>
                    <a:pt x="15902" y="4394"/>
                  </a:lnTo>
                  <a:lnTo>
                    <a:pt x="15902" y="4457"/>
                  </a:lnTo>
                  <a:lnTo>
                    <a:pt x="15986" y="4457"/>
                  </a:lnTo>
                  <a:lnTo>
                    <a:pt x="16028" y="4478"/>
                  </a:lnTo>
                  <a:lnTo>
                    <a:pt x="16111" y="4394"/>
                  </a:lnTo>
                  <a:lnTo>
                    <a:pt x="16237" y="4374"/>
                  </a:lnTo>
                  <a:lnTo>
                    <a:pt x="16341" y="4394"/>
                  </a:lnTo>
                  <a:lnTo>
                    <a:pt x="16509" y="4374"/>
                  </a:lnTo>
                  <a:lnTo>
                    <a:pt x="16676" y="4227"/>
                  </a:lnTo>
                  <a:lnTo>
                    <a:pt x="16760" y="4185"/>
                  </a:lnTo>
                  <a:lnTo>
                    <a:pt x="16760" y="4143"/>
                  </a:lnTo>
                  <a:lnTo>
                    <a:pt x="16864" y="4060"/>
                  </a:lnTo>
                  <a:lnTo>
                    <a:pt x="16927" y="4143"/>
                  </a:lnTo>
                  <a:lnTo>
                    <a:pt x="16927" y="4269"/>
                  </a:lnTo>
                  <a:lnTo>
                    <a:pt x="16844" y="4353"/>
                  </a:lnTo>
                  <a:lnTo>
                    <a:pt x="16927" y="4457"/>
                  </a:lnTo>
                  <a:lnTo>
                    <a:pt x="17032" y="4457"/>
                  </a:lnTo>
                  <a:lnTo>
                    <a:pt x="17178" y="4374"/>
                  </a:lnTo>
                  <a:lnTo>
                    <a:pt x="17346" y="4374"/>
                  </a:lnTo>
                  <a:lnTo>
                    <a:pt x="17450" y="4248"/>
                  </a:lnTo>
                  <a:lnTo>
                    <a:pt x="17597" y="4081"/>
                  </a:lnTo>
                  <a:lnTo>
                    <a:pt x="17576" y="4018"/>
                  </a:lnTo>
                  <a:lnTo>
                    <a:pt x="17701" y="3850"/>
                  </a:lnTo>
                  <a:lnTo>
                    <a:pt x="17722" y="3767"/>
                  </a:lnTo>
                  <a:lnTo>
                    <a:pt x="17890" y="3620"/>
                  </a:lnTo>
                  <a:lnTo>
                    <a:pt x="18015" y="3557"/>
                  </a:lnTo>
                  <a:lnTo>
                    <a:pt x="18036" y="3453"/>
                  </a:lnTo>
                  <a:lnTo>
                    <a:pt x="18099" y="3306"/>
                  </a:lnTo>
                  <a:lnTo>
                    <a:pt x="18204" y="3453"/>
                  </a:lnTo>
                  <a:lnTo>
                    <a:pt x="18350" y="3453"/>
                  </a:lnTo>
                  <a:lnTo>
                    <a:pt x="18497" y="3348"/>
                  </a:lnTo>
                  <a:lnTo>
                    <a:pt x="18643" y="3327"/>
                  </a:lnTo>
                  <a:lnTo>
                    <a:pt x="18706" y="3181"/>
                  </a:lnTo>
                  <a:lnTo>
                    <a:pt x="18769" y="3181"/>
                  </a:lnTo>
                  <a:lnTo>
                    <a:pt x="18873" y="3076"/>
                  </a:lnTo>
                  <a:lnTo>
                    <a:pt x="18936" y="2909"/>
                  </a:lnTo>
                  <a:lnTo>
                    <a:pt x="19124" y="2867"/>
                  </a:lnTo>
                  <a:lnTo>
                    <a:pt x="19187" y="2846"/>
                  </a:lnTo>
                  <a:lnTo>
                    <a:pt x="19250" y="2888"/>
                  </a:lnTo>
                  <a:lnTo>
                    <a:pt x="19333" y="2846"/>
                  </a:lnTo>
                  <a:lnTo>
                    <a:pt x="19543" y="2846"/>
                  </a:lnTo>
                  <a:lnTo>
                    <a:pt x="19668" y="2762"/>
                  </a:lnTo>
                  <a:lnTo>
                    <a:pt x="19773" y="2762"/>
                  </a:lnTo>
                  <a:lnTo>
                    <a:pt x="20024" y="2658"/>
                  </a:lnTo>
                  <a:lnTo>
                    <a:pt x="20233" y="2616"/>
                  </a:lnTo>
                  <a:lnTo>
                    <a:pt x="20296" y="2595"/>
                  </a:lnTo>
                  <a:cubicBezTo>
                    <a:pt x="20338" y="2679"/>
                    <a:pt x="20442" y="2741"/>
                    <a:pt x="20526" y="2762"/>
                  </a:cubicBezTo>
                  <a:lnTo>
                    <a:pt x="20401" y="2783"/>
                  </a:lnTo>
                  <a:lnTo>
                    <a:pt x="19877" y="2993"/>
                  </a:lnTo>
                  <a:lnTo>
                    <a:pt x="19752" y="3097"/>
                  </a:lnTo>
                  <a:lnTo>
                    <a:pt x="19438" y="3181"/>
                  </a:lnTo>
                  <a:lnTo>
                    <a:pt x="19020" y="3369"/>
                  </a:lnTo>
                  <a:lnTo>
                    <a:pt x="18852" y="3495"/>
                  </a:lnTo>
                  <a:lnTo>
                    <a:pt x="18852" y="3578"/>
                  </a:lnTo>
                  <a:lnTo>
                    <a:pt x="18957" y="3578"/>
                  </a:lnTo>
                  <a:lnTo>
                    <a:pt x="19020" y="3620"/>
                  </a:lnTo>
                  <a:lnTo>
                    <a:pt x="18915" y="3704"/>
                  </a:lnTo>
                  <a:lnTo>
                    <a:pt x="18831" y="3704"/>
                  </a:lnTo>
                  <a:lnTo>
                    <a:pt x="18643" y="3850"/>
                  </a:lnTo>
                  <a:lnTo>
                    <a:pt x="18497" y="3850"/>
                  </a:lnTo>
                  <a:lnTo>
                    <a:pt x="18413" y="3934"/>
                  </a:lnTo>
                  <a:lnTo>
                    <a:pt x="18392" y="4039"/>
                  </a:lnTo>
                  <a:lnTo>
                    <a:pt x="18225" y="4143"/>
                  </a:lnTo>
                  <a:lnTo>
                    <a:pt x="18162" y="4227"/>
                  </a:lnTo>
                  <a:lnTo>
                    <a:pt x="18162" y="4353"/>
                  </a:lnTo>
                  <a:lnTo>
                    <a:pt x="18225" y="4311"/>
                  </a:lnTo>
                  <a:lnTo>
                    <a:pt x="18308" y="4374"/>
                  </a:lnTo>
                  <a:lnTo>
                    <a:pt x="18266" y="4457"/>
                  </a:lnTo>
                  <a:lnTo>
                    <a:pt x="18287" y="4478"/>
                  </a:lnTo>
                  <a:lnTo>
                    <a:pt x="18371" y="4457"/>
                  </a:lnTo>
                  <a:lnTo>
                    <a:pt x="18476" y="4415"/>
                  </a:lnTo>
                  <a:lnTo>
                    <a:pt x="18580" y="4415"/>
                  </a:lnTo>
                  <a:lnTo>
                    <a:pt x="18643" y="4457"/>
                  </a:lnTo>
                  <a:lnTo>
                    <a:pt x="18622" y="4541"/>
                  </a:lnTo>
                  <a:lnTo>
                    <a:pt x="18497" y="4583"/>
                  </a:lnTo>
                  <a:lnTo>
                    <a:pt x="18371" y="4520"/>
                  </a:lnTo>
                  <a:lnTo>
                    <a:pt x="18287" y="4562"/>
                  </a:lnTo>
                  <a:lnTo>
                    <a:pt x="18308" y="4666"/>
                  </a:lnTo>
                  <a:lnTo>
                    <a:pt x="18517" y="4771"/>
                  </a:lnTo>
                  <a:lnTo>
                    <a:pt x="18601" y="4729"/>
                  </a:lnTo>
                  <a:lnTo>
                    <a:pt x="18622" y="4646"/>
                  </a:lnTo>
                  <a:lnTo>
                    <a:pt x="18685" y="4646"/>
                  </a:lnTo>
                  <a:lnTo>
                    <a:pt x="18727" y="4687"/>
                  </a:lnTo>
                  <a:lnTo>
                    <a:pt x="18685" y="4771"/>
                  </a:lnTo>
                  <a:lnTo>
                    <a:pt x="18789" y="4771"/>
                  </a:lnTo>
                  <a:lnTo>
                    <a:pt x="18957" y="4792"/>
                  </a:lnTo>
                  <a:lnTo>
                    <a:pt x="19145" y="4750"/>
                  </a:lnTo>
                  <a:lnTo>
                    <a:pt x="19250" y="4750"/>
                  </a:lnTo>
                  <a:lnTo>
                    <a:pt x="19417" y="4834"/>
                  </a:lnTo>
                  <a:lnTo>
                    <a:pt x="19543" y="4792"/>
                  </a:lnTo>
                  <a:lnTo>
                    <a:pt x="19647" y="4855"/>
                  </a:lnTo>
                  <a:lnTo>
                    <a:pt x="19689" y="4959"/>
                  </a:lnTo>
                  <a:lnTo>
                    <a:pt x="19773" y="4959"/>
                  </a:lnTo>
                  <a:lnTo>
                    <a:pt x="19752" y="5001"/>
                  </a:lnTo>
                  <a:lnTo>
                    <a:pt x="19668" y="5001"/>
                  </a:lnTo>
                  <a:lnTo>
                    <a:pt x="19522" y="4897"/>
                  </a:lnTo>
                  <a:lnTo>
                    <a:pt x="19313" y="4897"/>
                  </a:lnTo>
                  <a:lnTo>
                    <a:pt x="19250" y="4959"/>
                  </a:lnTo>
                  <a:lnTo>
                    <a:pt x="19375" y="5001"/>
                  </a:lnTo>
                  <a:lnTo>
                    <a:pt x="19417" y="5064"/>
                  </a:lnTo>
                  <a:lnTo>
                    <a:pt x="19229" y="5064"/>
                  </a:lnTo>
                  <a:lnTo>
                    <a:pt x="19145" y="4980"/>
                  </a:lnTo>
                  <a:lnTo>
                    <a:pt x="18894" y="5001"/>
                  </a:lnTo>
                  <a:lnTo>
                    <a:pt x="18810" y="5064"/>
                  </a:lnTo>
                  <a:lnTo>
                    <a:pt x="18727" y="5001"/>
                  </a:lnTo>
                  <a:lnTo>
                    <a:pt x="18643" y="5001"/>
                  </a:lnTo>
                  <a:lnTo>
                    <a:pt x="18580" y="5043"/>
                  </a:lnTo>
                  <a:lnTo>
                    <a:pt x="18497" y="5043"/>
                  </a:lnTo>
                  <a:lnTo>
                    <a:pt x="18225" y="5064"/>
                  </a:lnTo>
                  <a:lnTo>
                    <a:pt x="18183" y="5085"/>
                  </a:lnTo>
                  <a:lnTo>
                    <a:pt x="17973" y="5127"/>
                  </a:lnTo>
                  <a:lnTo>
                    <a:pt x="17953" y="5273"/>
                  </a:lnTo>
                  <a:lnTo>
                    <a:pt x="17973" y="5587"/>
                  </a:lnTo>
                  <a:lnTo>
                    <a:pt x="17994" y="5629"/>
                  </a:lnTo>
                  <a:lnTo>
                    <a:pt x="17994" y="5754"/>
                  </a:lnTo>
                  <a:lnTo>
                    <a:pt x="17953" y="5796"/>
                  </a:lnTo>
                  <a:lnTo>
                    <a:pt x="17953" y="5859"/>
                  </a:lnTo>
                  <a:lnTo>
                    <a:pt x="17994" y="5922"/>
                  </a:lnTo>
                  <a:lnTo>
                    <a:pt x="18099" y="5901"/>
                  </a:lnTo>
                  <a:lnTo>
                    <a:pt x="18141" y="5901"/>
                  </a:lnTo>
                  <a:lnTo>
                    <a:pt x="18225" y="5943"/>
                  </a:lnTo>
                  <a:lnTo>
                    <a:pt x="18329" y="5943"/>
                  </a:lnTo>
                  <a:lnTo>
                    <a:pt x="18371" y="5901"/>
                  </a:lnTo>
                  <a:lnTo>
                    <a:pt x="18392" y="5901"/>
                  </a:lnTo>
                  <a:lnTo>
                    <a:pt x="18476" y="5922"/>
                  </a:lnTo>
                  <a:lnTo>
                    <a:pt x="18517" y="5964"/>
                  </a:lnTo>
                  <a:lnTo>
                    <a:pt x="18559" y="5943"/>
                  </a:lnTo>
                  <a:lnTo>
                    <a:pt x="18622" y="6006"/>
                  </a:lnTo>
                  <a:lnTo>
                    <a:pt x="18622" y="6047"/>
                  </a:lnTo>
                  <a:lnTo>
                    <a:pt x="18706" y="6068"/>
                  </a:lnTo>
                  <a:lnTo>
                    <a:pt x="18789" y="6047"/>
                  </a:lnTo>
                  <a:lnTo>
                    <a:pt x="18852" y="6047"/>
                  </a:lnTo>
                  <a:lnTo>
                    <a:pt x="18915" y="6110"/>
                  </a:lnTo>
                  <a:lnTo>
                    <a:pt x="19041" y="6110"/>
                  </a:lnTo>
                  <a:lnTo>
                    <a:pt x="19124" y="6068"/>
                  </a:lnTo>
                  <a:lnTo>
                    <a:pt x="19229" y="6131"/>
                  </a:lnTo>
                  <a:lnTo>
                    <a:pt x="19333" y="6068"/>
                  </a:lnTo>
                  <a:lnTo>
                    <a:pt x="19417" y="6110"/>
                  </a:lnTo>
                  <a:lnTo>
                    <a:pt x="19543" y="6110"/>
                  </a:lnTo>
                  <a:lnTo>
                    <a:pt x="19647" y="6068"/>
                  </a:lnTo>
                  <a:lnTo>
                    <a:pt x="19752" y="6131"/>
                  </a:lnTo>
                  <a:lnTo>
                    <a:pt x="19773" y="6215"/>
                  </a:lnTo>
                  <a:lnTo>
                    <a:pt x="19857" y="6152"/>
                  </a:lnTo>
                  <a:lnTo>
                    <a:pt x="19877" y="6257"/>
                  </a:lnTo>
                  <a:lnTo>
                    <a:pt x="19982" y="6340"/>
                  </a:lnTo>
                  <a:lnTo>
                    <a:pt x="19982" y="6382"/>
                  </a:lnTo>
                  <a:lnTo>
                    <a:pt x="20003" y="6445"/>
                  </a:lnTo>
                  <a:lnTo>
                    <a:pt x="20108" y="6445"/>
                  </a:lnTo>
                  <a:lnTo>
                    <a:pt x="20191" y="6466"/>
                  </a:lnTo>
                  <a:lnTo>
                    <a:pt x="20212" y="6550"/>
                  </a:lnTo>
                  <a:lnTo>
                    <a:pt x="20275" y="6570"/>
                  </a:lnTo>
                  <a:lnTo>
                    <a:pt x="20359" y="6654"/>
                  </a:lnTo>
                  <a:lnTo>
                    <a:pt x="20317" y="6696"/>
                  </a:lnTo>
                  <a:lnTo>
                    <a:pt x="20317" y="6780"/>
                  </a:lnTo>
                  <a:lnTo>
                    <a:pt x="20422" y="6884"/>
                  </a:lnTo>
                  <a:lnTo>
                    <a:pt x="20589" y="6989"/>
                  </a:lnTo>
                  <a:lnTo>
                    <a:pt x="20589" y="7052"/>
                  </a:lnTo>
                  <a:lnTo>
                    <a:pt x="20568" y="7073"/>
                  </a:lnTo>
                  <a:lnTo>
                    <a:pt x="20589" y="7114"/>
                  </a:lnTo>
                  <a:lnTo>
                    <a:pt x="20526" y="7094"/>
                  </a:lnTo>
                  <a:lnTo>
                    <a:pt x="20317" y="7052"/>
                  </a:lnTo>
                  <a:lnTo>
                    <a:pt x="20170" y="6989"/>
                  </a:lnTo>
                  <a:lnTo>
                    <a:pt x="20087" y="7010"/>
                  </a:lnTo>
                  <a:lnTo>
                    <a:pt x="20003" y="6989"/>
                  </a:lnTo>
                  <a:lnTo>
                    <a:pt x="19982" y="7010"/>
                  </a:lnTo>
                  <a:lnTo>
                    <a:pt x="19898" y="7010"/>
                  </a:lnTo>
                  <a:lnTo>
                    <a:pt x="19836" y="6905"/>
                  </a:lnTo>
                  <a:lnTo>
                    <a:pt x="19752" y="6905"/>
                  </a:lnTo>
                  <a:lnTo>
                    <a:pt x="19689" y="6801"/>
                  </a:lnTo>
                  <a:lnTo>
                    <a:pt x="19647" y="6780"/>
                  </a:lnTo>
                  <a:lnTo>
                    <a:pt x="19522" y="6801"/>
                  </a:lnTo>
                  <a:lnTo>
                    <a:pt x="19438" y="6780"/>
                  </a:lnTo>
                  <a:lnTo>
                    <a:pt x="19375" y="6738"/>
                  </a:lnTo>
                  <a:lnTo>
                    <a:pt x="19250" y="6675"/>
                  </a:lnTo>
                  <a:lnTo>
                    <a:pt x="19229" y="6591"/>
                  </a:lnTo>
                  <a:lnTo>
                    <a:pt x="19166" y="6591"/>
                  </a:lnTo>
                  <a:lnTo>
                    <a:pt x="19124" y="6570"/>
                  </a:lnTo>
                  <a:lnTo>
                    <a:pt x="18999" y="6570"/>
                  </a:lnTo>
                  <a:lnTo>
                    <a:pt x="18936" y="6550"/>
                  </a:lnTo>
                  <a:lnTo>
                    <a:pt x="18685" y="6550"/>
                  </a:lnTo>
                  <a:lnTo>
                    <a:pt x="18517" y="6529"/>
                  </a:lnTo>
                  <a:lnTo>
                    <a:pt x="18413" y="6487"/>
                  </a:lnTo>
                  <a:lnTo>
                    <a:pt x="17973" y="6487"/>
                  </a:lnTo>
                  <a:lnTo>
                    <a:pt x="17890" y="6529"/>
                  </a:lnTo>
                  <a:lnTo>
                    <a:pt x="17764" y="6550"/>
                  </a:lnTo>
                  <a:lnTo>
                    <a:pt x="17701" y="6633"/>
                  </a:lnTo>
                  <a:lnTo>
                    <a:pt x="17701" y="6801"/>
                  </a:lnTo>
                  <a:lnTo>
                    <a:pt x="17597" y="6968"/>
                  </a:lnTo>
                  <a:lnTo>
                    <a:pt x="17639" y="7156"/>
                  </a:lnTo>
                  <a:lnTo>
                    <a:pt x="17597" y="7219"/>
                  </a:lnTo>
                  <a:lnTo>
                    <a:pt x="17639" y="7282"/>
                  </a:lnTo>
                  <a:lnTo>
                    <a:pt x="17701" y="7303"/>
                  </a:lnTo>
                  <a:lnTo>
                    <a:pt x="17681" y="7366"/>
                  </a:lnTo>
                  <a:lnTo>
                    <a:pt x="17639" y="7387"/>
                  </a:lnTo>
                  <a:lnTo>
                    <a:pt x="17701" y="7617"/>
                  </a:lnTo>
                  <a:lnTo>
                    <a:pt x="17785" y="7700"/>
                  </a:lnTo>
                  <a:lnTo>
                    <a:pt x="17806" y="7742"/>
                  </a:lnTo>
                  <a:lnTo>
                    <a:pt x="17973" y="7847"/>
                  </a:lnTo>
                  <a:lnTo>
                    <a:pt x="18015" y="7910"/>
                  </a:lnTo>
                  <a:lnTo>
                    <a:pt x="18120" y="7889"/>
                  </a:lnTo>
                  <a:lnTo>
                    <a:pt x="18183" y="7951"/>
                  </a:lnTo>
                  <a:lnTo>
                    <a:pt x="18266" y="7993"/>
                  </a:lnTo>
                  <a:lnTo>
                    <a:pt x="18392" y="7931"/>
                  </a:lnTo>
                  <a:lnTo>
                    <a:pt x="18476" y="7931"/>
                  </a:lnTo>
                  <a:lnTo>
                    <a:pt x="18538" y="8014"/>
                  </a:lnTo>
                  <a:lnTo>
                    <a:pt x="18685" y="8014"/>
                  </a:lnTo>
                  <a:lnTo>
                    <a:pt x="18748" y="8140"/>
                  </a:lnTo>
                  <a:lnTo>
                    <a:pt x="18831" y="8161"/>
                  </a:lnTo>
                  <a:lnTo>
                    <a:pt x="18852" y="8223"/>
                  </a:lnTo>
                  <a:lnTo>
                    <a:pt x="18727" y="8265"/>
                  </a:lnTo>
                  <a:lnTo>
                    <a:pt x="18727" y="8349"/>
                  </a:lnTo>
                  <a:lnTo>
                    <a:pt x="18685" y="8412"/>
                  </a:lnTo>
                  <a:lnTo>
                    <a:pt x="18685" y="8454"/>
                  </a:lnTo>
                  <a:lnTo>
                    <a:pt x="18622" y="8537"/>
                  </a:lnTo>
                  <a:lnTo>
                    <a:pt x="18497" y="8621"/>
                  </a:lnTo>
                  <a:lnTo>
                    <a:pt x="18497" y="8663"/>
                  </a:lnTo>
                  <a:lnTo>
                    <a:pt x="18434" y="8747"/>
                  </a:lnTo>
                  <a:lnTo>
                    <a:pt x="18517" y="8788"/>
                  </a:lnTo>
                  <a:lnTo>
                    <a:pt x="18517" y="8935"/>
                  </a:lnTo>
                  <a:lnTo>
                    <a:pt x="18580" y="9060"/>
                  </a:lnTo>
                  <a:lnTo>
                    <a:pt x="18580" y="9144"/>
                  </a:lnTo>
                  <a:lnTo>
                    <a:pt x="18434" y="9165"/>
                  </a:lnTo>
                  <a:lnTo>
                    <a:pt x="18497" y="9207"/>
                  </a:lnTo>
                  <a:lnTo>
                    <a:pt x="18685" y="9249"/>
                  </a:lnTo>
                  <a:lnTo>
                    <a:pt x="18748" y="9207"/>
                  </a:lnTo>
                  <a:lnTo>
                    <a:pt x="18810" y="9207"/>
                  </a:lnTo>
                  <a:lnTo>
                    <a:pt x="18831" y="9270"/>
                  </a:lnTo>
                  <a:lnTo>
                    <a:pt x="18894" y="9207"/>
                  </a:lnTo>
                  <a:lnTo>
                    <a:pt x="18936" y="9207"/>
                  </a:lnTo>
                  <a:lnTo>
                    <a:pt x="18999" y="9249"/>
                  </a:lnTo>
                  <a:lnTo>
                    <a:pt x="19145" y="9249"/>
                  </a:lnTo>
                  <a:lnTo>
                    <a:pt x="19333" y="9311"/>
                  </a:lnTo>
                  <a:lnTo>
                    <a:pt x="19417" y="9249"/>
                  </a:lnTo>
                  <a:lnTo>
                    <a:pt x="19564" y="9249"/>
                  </a:lnTo>
                  <a:lnTo>
                    <a:pt x="19585" y="9291"/>
                  </a:lnTo>
                  <a:lnTo>
                    <a:pt x="19626" y="9291"/>
                  </a:lnTo>
                  <a:lnTo>
                    <a:pt x="19668" y="9270"/>
                  </a:lnTo>
                  <a:lnTo>
                    <a:pt x="19752" y="9249"/>
                  </a:lnTo>
                  <a:lnTo>
                    <a:pt x="19794" y="9270"/>
                  </a:lnTo>
                  <a:lnTo>
                    <a:pt x="19836" y="9353"/>
                  </a:lnTo>
                  <a:lnTo>
                    <a:pt x="19877" y="9353"/>
                  </a:lnTo>
                  <a:lnTo>
                    <a:pt x="19940" y="9311"/>
                  </a:lnTo>
                  <a:lnTo>
                    <a:pt x="19982" y="9353"/>
                  </a:lnTo>
                  <a:lnTo>
                    <a:pt x="20003" y="9416"/>
                  </a:lnTo>
                  <a:lnTo>
                    <a:pt x="20066" y="9416"/>
                  </a:lnTo>
                  <a:lnTo>
                    <a:pt x="20108" y="9374"/>
                  </a:lnTo>
                  <a:lnTo>
                    <a:pt x="20254" y="9353"/>
                  </a:lnTo>
                  <a:lnTo>
                    <a:pt x="20296" y="9270"/>
                  </a:lnTo>
                  <a:lnTo>
                    <a:pt x="20401" y="9249"/>
                  </a:lnTo>
                  <a:lnTo>
                    <a:pt x="20484" y="9249"/>
                  </a:lnTo>
                  <a:lnTo>
                    <a:pt x="20589" y="9144"/>
                  </a:lnTo>
                  <a:lnTo>
                    <a:pt x="20714" y="9081"/>
                  </a:lnTo>
                  <a:lnTo>
                    <a:pt x="20819" y="9060"/>
                  </a:lnTo>
                  <a:lnTo>
                    <a:pt x="20840" y="8998"/>
                  </a:lnTo>
                  <a:lnTo>
                    <a:pt x="20924" y="8998"/>
                  </a:lnTo>
                  <a:lnTo>
                    <a:pt x="21028" y="9039"/>
                  </a:lnTo>
                  <a:lnTo>
                    <a:pt x="21112" y="9039"/>
                  </a:lnTo>
                  <a:lnTo>
                    <a:pt x="21196" y="9081"/>
                  </a:lnTo>
                  <a:lnTo>
                    <a:pt x="21405" y="9081"/>
                  </a:lnTo>
                  <a:lnTo>
                    <a:pt x="21635" y="8935"/>
                  </a:lnTo>
                  <a:lnTo>
                    <a:pt x="21656" y="8851"/>
                  </a:lnTo>
                  <a:lnTo>
                    <a:pt x="21719" y="8851"/>
                  </a:lnTo>
                  <a:lnTo>
                    <a:pt x="21740" y="8893"/>
                  </a:lnTo>
                  <a:lnTo>
                    <a:pt x="21761" y="8851"/>
                  </a:lnTo>
                  <a:lnTo>
                    <a:pt x="21844" y="8788"/>
                  </a:lnTo>
                  <a:lnTo>
                    <a:pt x="21844" y="8726"/>
                  </a:lnTo>
                  <a:lnTo>
                    <a:pt x="21865" y="8663"/>
                  </a:lnTo>
                  <a:lnTo>
                    <a:pt x="21928" y="8684"/>
                  </a:lnTo>
                  <a:lnTo>
                    <a:pt x="21991" y="8684"/>
                  </a:lnTo>
                  <a:lnTo>
                    <a:pt x="22054" y="8642"/>
                  </a:lnTo>
                  <a:lnTo>
                    <a:pt x="22054" y="8579"/>
                  </a:lnTo>
                  <a:lnTo>
                    <a:pt x="22095" y="8621"/>
                  </a:lnTo>
                  <a:lnTo>
                    <a:pt x="22158" y="8621"/>
                  </a:lnTo>
                  <a:lnTo>
                    <a:pt x="22179" y="8663"/>
                  </a:lnTo>
                  <a:lnTo>
                    <a:pt x="22179" y="8726"/>
                  </a:lnTo>
                  <a:lnTo>
                    <a:pt x="22242" y="8767"/>
                  </a:lnTo>
                  <a:lnTo>
                    <a:pt x="22158" y="8830"/>
                  </a:lnTo>
                  <a:lnTo>
                    <a:pt x="22158" y="8893"/>
                  </a:lnTo>
                  <a:lnTo>
                    <a:pt x="22095" y="8977"/>
                  </a:lnTo>
                  <a:lnTo>
                    <a:pt x="22054" y="8998"/>
                  </a:lnTo>
                  <a:lnTo>
                    <a:pt x="22054" y="9060"/>
                  </a:lnTo>
                  <a:lnTo>
                    <a:pt x="22137" y="9081"/>
                  </a:lnTo>
                  <a:lnTo>
                    <a:pt x="22200" y="9165"/>
                  </a:lnTo>
                  <a:lnTo>
                    <a:pt x="22242" y="9144"/>
                  </a:lnTo>
                  <a:lnTo>
                    <a:pt x="22305" y="9144"/>
                  </a:lnTo>
                  <a:lnTo>
                    <a:pt x="22409" y="9186"/>
                  </a:lnTo>
                  <a:lnTo>
                    <a:pt x="22409" y="9207"/>
                  </a:lnTo>
                  <a:cubicBezTo>
                    <a:pt x="22367" y="9207"/>
                    <a:pt x="22305" y="9249"/>
                    <a:pt x="22263" y="9270"/>
                  </a:cubicBezTo>
                  <a:lnTo>
                    <a:pt x="22242" y="9270"/>
                  </a:lnTo>
                  <a:cubicBezTo>
                    <a:pt x="22137" y="9291"/>
                    <a:pt x="22054" y="9353"/>
                    <a:pt x="21949" y="9374"/>
                  </a:cubicBezTo>
                  <a:cubicBezTo>
                    <a:pt x="21886" y="9374"/>
                    <a:pt x="21865" y="9395"/>
                    <a:pt x="21844" y="9458"/>
                  </a:cubicBezTo>
                  <a:lnTo>
                    <a:pt x="21551" y="9521"/>
                  </a:lnTo>
                  <a:lnTo>
                    <a:pt x="21133" y="9563"/>
                  </a:lnTo>
                  <a:lnTo>
                    <a:pt x="21007" y="9521"/>
                  </a:lnTo>
                  <a:lnTo>
                    <a:pt x="20903" y="9521"/>
                  </a:lnTo>
                  <a:lnTo>
                    <a:pt x="20735" y="9730"/>
                  </a:lnTo>
                  <a:lnTo>
                    <a:pt x="20631" y="9793"/>
                  </a:lnTo>
                  <a:lnTo>
                    <a:pt x="20589" y="9876"/>
                  </a:lnTo>
                  <a:lnTo>
                    <a:pt x="20673" y="9918"/>
                  </a:lnTo>
                  <a:lnTo>
                    <a:pt x="20735" y="9876"/>
                  </a:lnTo>
                  <a:lnTo>
                    <a:pt x="20798" y="9876"/>
                  </a:lnTo>
                  <a:lnTo>
                    <a:pt x="20777" y="9981"/>
                  </a:lnTo>
                  <a:lnTo>
                    <a:pt x="20694" y="10023"/>
                  </a:lnTo>
                  <a:lnTo>
                    <a:pt x="20714" y="10086"/>
                  </a:lnTo>
                  <a:lnTo>
                    <a:pt x="20882" y="10107"/>
                  </a:lnTo>
                  <a:lnTo>
                    <a:pt x="20903" y="10148"/>
                  </a:lnTo>
                  <a:lnTo>
                    <a:pt x="21028" y="10127"/>
                  </a:lnTo>
                  <a:lnTo>
                    <a:pt x="21028" y="10044"/>
                  </a:lnTo>
                  <a:lnTo>
                    <a:pt x="20945" y="9981"/>
                  </a:lnTo>
                  <a:lnTo>
                    <a:pt x="20945" y="9897"/>
                  </a:lnTo>
                  <a:lnTo>
                    <a:pt x="21028" y="9876"/>
                  </a:lnTo>
                  <a:lnTo>
                    <a:pt x="21049" y="9918"/>
                  </a:lnTo>
                  <a:lnTo>
                    <a:pt x="21133" y="9918"/>
                  </a:lnTo>
                  <a:lnTo>
                    <a:pt x="21238" y="10002"/>
                  </a:lnTo>
                  <a:lnTo>
                    <a:pt x="21321" y="9981"/>
                  </a:lnTo>
                  <a:lnTo>
                    <a:pt x="21342" y="9876"/>
                  </a:lnTo>
                  <a:lnTo>
                    <a:pt x="21426" y="9814"/>
                  </a:lnTo>
                  <a:lnTo>
                    <a:pt x="21426" y="9918"/>
                  </a:lnTo>
                  <a:lnTo>
                    <a:pt x="21530" y="10023"/>
                  </a:lnTo>
                  <a:lnTo>
                    <a:pt x="21551" y="9981"/>
                  </a:lnTo>
                  <a:lnTo>
                    <a:pt x="21551" y="9897"/>
                  </a:lnTo>
                  <a:lnTo>
                    <a:pt x="21656" y="9897"/>
                  </a:lnTo>
                  <a:lnTo>
                    <a:pt x="21677" y="9814"/>
                  </a:lnTo>
                  <a:lnTo>
                    <a:pt x="21761" y="9814"/>
                  </a:lnTo>
                  <a:lnTo>
                    <a:pt x="21886" y="9772"/>
                  </a:lnTo>
                  <a:cubicBezTo>
                    <a:pt x="21932" y="9802"/>
                    <a:pt x="21989" y="9822"/>
                    <a:pt x="22041" y="9822"/>
                  </a:cubicBezTo>
                  <a:cubicBezTo>
                    <a:pt x="22060" y="9822"/>
                    <a:pt x="22079" y="9819"/>
                    <a:pt x="22095" y="9814"/>
                  </a:cubicBezTo>
                  <a:cubicBezTo>
                    <a:pt x="22116" y="9814"/>
                    <a:pt x="22132" y="9808"/>
                    <a:pt x="22142" y="9803"/>
                  </a:cubicBezTo>
                  <a:lnTo>
                    <a:pt x="22142" y="9803"/>
                  </a:lnTo>
                  <a:lnTo>
                    <a:pt x="22095" y="9835"/>
                  </a:lnTo>
                  <a:lnTo>
                    <a:pt x="22158" y="9918"/>
                  </a:lnTo>
                  <a:lnTo>
                    <a:pt x="22033" y="10044"/>
                  </a:lnTo>
                  <a:lnTo>
                    <a:pt x="21949" y="10002"/>
                  </a:lnTo>
                  <a:lnTo>
                    <a:pt x="21886" y="10044"/>
                  </a:lnTo>
                  <a:lnTo>
                    <a:pt x="21782" y="10044"/>
                  </a:lnTo>
                  <a:lnTo>
                    <a:pt x="21740" y="10002"/>
                  </a:lnTo>
                  <a:lnTo>
                    <a:pt x="21656" y="10002"/>
                  </a:lnTo>
                  <a:lnTo>
                    <a:pt x="21551" y="10190"/>
                  </a:lnTo>
                  <a:lnTo>
                    <a:pt x="21572" y="10316"/>
                  </a:lnTo>
                  <a:lnTo>
                    <a:pt x="21572" y="10462"/>
                  </a:lnTo>
                  <a:lnTo>
                    <a:pt x="21551" y="10316"/>
                  </a:lnTo>
                  <a:lnTo>
                    <a:pt x="21510" y="10316"/>
                  </a:lnTo>
                  <a:lnTo>
                    <a:pt x="21468" y="10232"/>
                  </a:lnTo>
                  <a:lnTo>
                    <a:pt x="21405" y="10232"/>
                  </a:lnTo>
                  <a:lnTo>
                    <a:pt x="21342" y="10337"/>
                  </a:lnTo>
                  <a:lnTo>
                    <a:pt x="21196" y="10379"/>
                  </a:lnTo>
                  <a:lnTo>
                    <a:pt x="21133" y="10400"/>
                  </a:lnTo>
                  <a:lnTo>
                    <a:pt x="21133" y="10316"/>
                  </a:lnTo>
                  <a:lnTo>
                    <a:pt x="21091" y="10316"/>
                  </a:lnTo>
                  <a:lnTo>
                    <a:pt x="21007" y="10420"/>
                  </a:lnTo>
                  <a:lnTo>
                    <a:pt x="20924" y="10441"/>
                  </a:lnTo>
                  <a:lnTo>
                    <a:pt x="20882" y="10400"/>
                  </a:lnTo>
                  <a:lnTo>
                    <a:pt x="20798" y="10400"/>
                  </a:lnTo>
                  <a:lnTo>
                    <a:pt x="20735" y="10483"/>
                  </a:lnTo>
                  <a:lnTo>
                    <a:pt x="20735" y="10504"/>
                  </a:lnTo>
                  <a:lnTo>
                    <a:pt x="20589" y="10525"/>
                  </a:lnTo>
                  <a:lnTo>
                    <a:pt x="20505" y="10588"/>
                  </a:lnTo>
                  <a:lnTo>
                    <a:pt x="20505" y="10692"/>
                  </a:lnTo>
                  <a:lnTo>
                    <a:pt x="20526" y="10797"/>
                  </a:lnTo>
                  <a:lnTo>
                    <a:pt x="20422" y="11069"/>
                  </a:lnTo>
                  <a:lnTo>
                    <a:pt x="20380" y="11278"/>
                  </a:lnTo>
                  <a:lnTo>
                    <a:pt x="20380" y="11362"/>
                  </a:lnTo>
                  <a:lnTo>
                    <a:pt x="20484" y="11446"/>
                  </a:lnTo>
                  <a:lnTo>
                    <a:pt x="20463" y="11488"/>
                  </a:lnTo>
                  <a:lnTo>
                    <a:pt x="20359" y="11529"/>
                  </a:lnTo>
                  <a:lnTo>
                    <a:pt x="20359" y="11592"/>
                  </a:lnTo>
                  <a:lnTo>
                    <a:pt x="20422" y="11697"/>
                  </a:lnTo>
                  <a:lnTo>
                    <a:pt x="20422" y="11801"/>
                  </a:lnTo>
                  <a:lnTo>
                    <a:pt x="20380" y="11864"/>
                  </a:lnTo>
                  <a:lnTo>
                    <a:pt x="20359" y="11801"/>
                  </a:lnTo>
                  <a:lnTo>
                    <a:pt x="20275" y="11864"/>
                  </a:lnTo>
                  <a:lnTo>
                    <a:pt x="20212" y="11843"/>
                  </a:lnTo>
                  <a:lnTo>
                    <a:pt x="20254" y="11760"/>
                  </a:lnTo>
                  <a:lnTo>
                    <a:pt x="20296" y="11739"/>
                  </a:lnTo>
                  <a:lnTo>
                    <a:pt x="20296" y="11634"/>
                  </a:lnTo>
                  <a:lnTo>
                    <a:pt x="20212" y="11634"/>
                  </a:lnTo>
                  <a:lnTo>
                    <a:pt x="20087" y="11864"/>
                  </a:lnTo>
                  <a:lnTo>
                    <a:pt x="20066" y="12115"/>
                  </a:lnTo>
                  <a:lnTo>
                    <a:pt x="20108" y="12408"/>
                  </a:lnTo>
                  <a:lnTo>
                    <a:pt x="20108" y="12785"/>
                  </a:lnTo>
                  <a:lnTo>
                    <a:pt x="20087" y="12408"/>
                  </a:lnTo>
                  <a:lnTo>
                    <a:pt x="20045" y="12220"/>
                  </a:lnTo>
                  <a:lnTo>
                    <a:pt x="19982" y="12178"/>
                  </a:lnTo>
                  <a:lnTo>
                    <a:pt x="20045" y="12073"/>
                  </a:lnTo>
                  <a:lnTo>
                    <a:pt x="20045" y="11990"/>
                  </a:lnTo>
                  <a:lnTo>
                    <a:pt x="19898" y="11906"/>
                  </a:lnTo>
                  <a:lnTo>
                    <a:pt x="19961" y="11780"/>
                  </a:lnTo>
                  <a:lnTo>
                    <a:pt x="19961" y="11571"/>
                  </a:lnTo>
                  <a:lnTo>
                    <a:pt x="19877" y="11446"/>
                  </a:lnTo>
                  <a:lnTo>
                    <a:pt x="19877" y="11236"/>
                  </a:lnTo>
                  <a:lnTo>
                    <a:pt x="19961" y="11111"/>
                  </a:lnTo>
                  <a:lnTo>
                    <a:pt x="20045" y="10923"/>
                  </a:lnTo>
                  <a:lnTo>
                    <a:pt x="20045" y="10755"/>
                  </a:lnTo>
                  <a:lnTo>
                    <a:pt x="20003" y="10755"/>
                  </a:lnTo>
                  <a:lnTo>
                    <a:pt x="19961" y="10839"/>
                  </a:lnTo>
                  <a:lnTo>
                    <a:pt x="19940" y="10964"/>
                  </a:lnTo>
                  <a:lnTo>
                    <a:pt x="19857" y="11048"/>
                  </a:lnTo>
                  <a:lnTo>
                    <a:pt x="19836" y="11027"/>
                  </a:lnTo>
                  <a:lnTo>
                    <a:pt x="19794" y="10902"/>
                  </a:lnTo>
                  <a:lnTo>
                    <a:pt x="19877" y="10713"/>
                  </a:lnTo>
                  <a:lnTo>
                    <a:pt x="19898" y="10609"/>
                  </a:lnTo>
                  <a:lnTo>
                    <a:pt x="19836" y="10546"/>
                  </a:lnTo>
                  <a:lnTo>
                    <a:pt x="19752" y="10630"/>
                  </a:lnTo>
                  <a:lnTo>
                    <a:pt x="19731" y="10609"/>
                  </a:lnTo>
                  <a:lnTo>
                    <a:pt x="19689" y="10546"/>
                  </a:lnTo>
                  <a:lnTo>
                    <a:pt x="19731" y="10483"/>
                  </a:lnTo>
                  <a:lnTo>
                    <a:pt x="19731" y="10337"/>
                  </a:lnTo>
                  <a:lnTo>
                    <a:pt x="19668" y="10337"/>
                  </a:lnTo>
                  <a:lnTo>
                    <a:pt x="19668" y="10295"/>
                  </a:lnTo>
                  <a:lnTo>
                    <a:pt x="19689" y="10232"/>
                  </a:lnTo>
                  <a:lnTo>
                    <a:pt x="19689" y="10127"/>
                  </a:lnTo>
                  <a:lnTo>
                    <a:pt x="19585" y="10169"/>
                  </a:lnTo>
                  <a:lnTo>
                    <a:pt x="19271" y="10274"/>
                  </a:lnTo>
                  <a:lnTo>
                    <a:pt x="19103" y="10379"/>
                  </a:lnTo>
                  <a:lnTo>
                    <a:pt x="19041" y="10337"/>
                  </a:lnTo>
                  <a:lnTo>
                    <a:pt x="19041" y="10295"/>
                  </a:lnTo>
                  <a:lnTo>
                    <a:pt x="18999" y="10295"/>
                  </a:lnTo>
                  <a:lnTo>
                    <a:pt x="18915" y="10379"/>
                  </a:lnTo>
                  <a:lnTo>
                    <a:pt x="18831" y="10379"/>
                  </a:lnTo>
                  <a:lnTo>
                    <a:pt x="18789" y="10295"/>
                  </a:lnTo>
                  <a:lnTo>
                    <a:pt x="18622" y="10420"/>
                  </a:lnTo>
                  <a:lnTo>
                    <a:pt x="18622" y="10337"/>
                  </a:lnTo>
                  <a:lnTo>
                    <a:pt x="18517" y="10295"/>
                  </a:lnTo>
                  <a:lnTo>
                    <a:pt x="18476" y="10295"/>
                  </a:lnTo>
                  <a:lnTo>
                    <a:pt x="18476" y="10337"/>
                  </a:lnTo>
                  <a:lnTo>
                    <a:pt x="18308" y="10337"/>
                  </a:lnTo>
                  <a:lnTo>
                    <a:pt x="18078" y="10232"/>
                  </a:lnTo>
                  <a:lnTo>
                    <a:pt x="17890" y="10232"/>
                  </a:lnTo>
                  <a:lnTo>
                    <a:pt x="17701" y="10127"/>
                  </a:lnTo>
                  <a:lnTo>
                    <a:pt x="17555" y="10127"/>
                  </a:lnTo>
                  <a:lnTo>
                    <a:pt x="17555" y="10023"/>
                  </a:lnTo>
                  <a:lnTo>
                    <a:pt x="17429" y="9918"/>
                  </a:lnTo>
                  <a:lnTo>
                    <a:pt x="17346" y="9981"/>
                  </a:lnTo>
                  <a:lnTo>
                    <a:pt x="17241" y="9897"/>
                  </a:lnTo>
                  <a:lnTo>
                    <a:pt x="17220" y="9772"/>
                  </a:lnTo>
                  <a:lnTo>
                    <a:pt x="17116" y="9709"/>
                  </a:lnTo>
                  <a:lnTo>
                    <a:pt x="17053" y="9667"/>
                  </a:lnTo>
                  <a:lnTo>
                    <a:pt x="17157" y="9646"/>
                  </a:lnTo>
                  <a:lnTo>
                    <a:pt x="17283" y="9646"/>
                  </a:lnTo>
                  <a:lnTo>
                    <a:pt x="17283" y="9500"/>
                  </a:lnTo>
                  <a:lnTo>
                    <a:pt x="17388" y="9437"/>
                  </a:lnTo>
                  <a:lnTo>
                    <a:pt x="17367" y="9353"/>
                  </a:lnTo>
                  <a:lnTo>
                    <a:pt x="17471" y="9353"/>
                  </a:lnTo>
                  <a:lnTo>
                    <a:pt x="17639" y="9395"/>
                  </a:lnTo>
                  <a:lnTo>
                    <a:pt x="17681" y="9374"/>
                  </a:lnTo>
                  <a:lnTo>
                    <a:pt x="17681" y="9332"/>
                  </a:lnTo>
                  <a:lnTo>
                    <a:pt x="17806" y="9332"/>
                  </a:lnTo>
                  <a:lnTo>
                    <a:pt x="18078" y="9395"/>
                  </a:lnTo>
                  <a:lnTo>
                    <a:pt x="18183" y="9291"/>
                  </a:lnTo>
                  <a:lnTo>
                    <a:pt x="18183" y="9165"/>
                  </a:lnTo>
                  <a:lnTo>
                    <a:pt x="18225" y="9060"/>
                  </a:lnTo>
                  <a:lnTo>
                    <a:pt x="18183" y="8935"/>
                  </a:lnTo>
                  <a:lnTo>
                    <a:pt x="18183" y="8809"/>
                  </a:lnTo>
                  <a:lnTo>
                    <a:pt x="18120" y="8705"/>
                  </a:lnTo>
                  <a:lnTo>
                    <a:pt x="18078" y="8537"/>
                  </a:lnTo>
                  <a:lnTo>
                    <a:pt x="17994" y="8516"/>
                  </a:lnTo>
                  <a:lnTo>
                    <a:pt x="17973" y="8433"/>
                  </a:lnTo>
                  <a:lnTo>
                    <a:pt x="17806" y="8286"/>
                  </a:lnTo>
                  <a:lnTo>
                    <a:pt x="17764" y="8286"/>
                  </a:lnTo>
                  <a:lnTo>
                    <a:pt x="17743" y="8349"/>
                  </a:lnTo>
                  <a:lnTo>
                    <a:pt x="17681" y="8349"/>
                  </a:lnTo>
                  <a:lnTo>
                    <a:pt x="17660" y="8286"/>
                  </a:lnTo>
                  <a:lnTo>
                    <a:pt x="17492" y="8203"/>
                  </a:lnTo>
                  <a:lnTo>
                    <a:pt x="17492" y="8244"/>
                  </a:lnTo>
                  <a:lnTo>
                    <a:pt x="17597" y="8328"/>
                  </a:lnTo>
                  <a:lnTo>
                    <a:pt x="17576" y="8391"/>
                  </a:lnTo>
                  <a:lnTo>
                    <a:pt x="17639" y="8454"/>
                  </a:lnTo>
                  <a:lnTo>
                    <a:pt x="17576" y="8558"/>
                  </a:lnTo>
                  <a:lnTo>
                    <a:pt x="17492" y="8454"/>
                  </a:lnTo>
                  <a:lnTo>
                    <a:pt x="17492" y="8349"/>
                  </a:lnTo>
                  <a:lnTo>
                    <a:pt x="17388" y="8349"/>
                  </a:lnTo>
                  <a:lnTo>
                    <a:pt x="17220" y="8244"/>
                  </a:lnTo>
                  <a:lnTo>
                    <a:pt x="17178" y="8182"/>
                  </a:lnTo>
                  <a:lnTo>
                    <a:pt x="17137" y="8223"/>
                  </a:lnTo>
                  <a:lnTo>
                    <a:pt x="17053" y="8182"/>
                  </a:lnTo>
                  <a:lnTo>
                    <a:pt x="17011" y="8077"/>
                  </a:lnTo>
                  <a:lnTo>
                    <a:pt x="16906" y="7993"/>
                  </a:lnTo>
                  <a:lnTo>
                    <a:pt x="16739" y="7993"/>
                  </a:lnTo>
                  <a:lnTo>
                    <a:pt x="16551" y="7805"/>
                  </a:lnTo>
                  <a:lnTo>
                    <a:pt x="16404" y="7721"/>
                  </a:lnTo>
                  <a:lnTo>
                    <a:pt x="16383" y="7617"/>
                  </a:lnTo>
                  <a:lnTo>
                    <a:pt x="15902" y="7345"/>
                  </a:lnTo>
                  <a:lnTo>
                    <a:pt x="15776" y="7135"/>
                  </a:lnTo>
                  <a:lnTo>
                    <a:pt x="15776" y="6968"/>
                  </a:lnTo>
                  <a:lnTo>
                    <a:pt x="15672" y="6717"/>
                  </a:lnTo>
                  <a:lnTo>
                    <a:pt x="15672" y="6612"/>
                  </a:lnTo>
                  <a:lnTo>
                    <a:pt x="15567" y="6612"/>
                  </a:lnTo>
                  <a:lnTo>
                    <a:pt x="15442" y="6508"/>
                  </a:lnTo>
                  <a:lnTo>
                    <a:pt x="15337" y="6508"/>
                  </a:lnTo>
                  <a:lnTo>
                    <a:pt x="15253" y="6424"/>
                  </a:lnTo>
                  <a:lnTo>
                    <a:pt x="15149" y="6403"/>
                  </a:lnTo>
                  <a:lnTo>
                    <a:pt x="15065" y="6319"/>
                  </a:lnTo>
                  <a:lnTo>
                    <a:pt x="14940" y="6361"/>
                  </a:lnTo>
                  <a:lnTo>
                    <a:pt x="14793" y="6487"/>
                  </a:lnTo>
                  <a:lnTo>
                    <a:pt x="14688" y="6696"/>
                  </a:lnTo>
                  <a:lnTo>
                    <a:pt x="14584" y="6738"/>
                  </a:lnTo>
                  <a:lnTo>
                    <a:pt x="14479" y="6801"/>
                  </a:lnTo>
                  <a:lnTo>
                    <a:pt x="14375" y="6801"/>
                  </a:lnTo>
                  <a:lnTo>
                    <a:pt x="14312" y="6738"/>
                  </a:lnTo>
                  <a:lnTo>
                    <a:pt x="14144" y="6696"/>
                  </a:lnTo>
                  <a:lnTo>
                    <a:pt x="14061" y="6633"/>
                  </a:lnTo>
                  <a:lnTo>
                    <a:pt x="14144" y="6529"/>
                  </a:lnTo>
                  <a:lnTo>
                    <a:pt x="14207" y="6466"/>
                  </a:lnTo>
                  <a:lnTo>
                    <a:pt x="14270" y="6466"/>
                  </a:lnTo>
                  <a:lnTo>
                    <a:pt x="14375" y="6361"/>
                  </a:lnTo>
                  <a:lnTo>
                    <a:pt x="14458" y="6319"/>
                  </a:lnTo>
                  <a:lnTo>
                    <a:pt x="14479" y="6257"/>
                  </a:lnTo>
                  <a:lnTo>
                    <a:pt x="14458" y="6215"/>
                  </a:lnTo>
                  <a:lnTo>
                    <a:pt x="14375" y="6236"/>
                  </a:lnTo>
                  <a:lnTo>
                    <a:pt x="14333" y="6194"/>
                  </a:lnTo>
                  <a:lnTo>
                    <a:pt x="14354" y="6110"/>
                  </a:lnTo>
                  <a:lnTo>
                    <a:pt x="14458" y="6006"/>
                  </a:lnTo>
                  <a:lnTo>
                    <a:pt x="14437" y="5943"/>
                  </a:lnTo>
                  <a:lnTo>
                    <a:pt x="14542" y="5838"/>
                  </a:lnTo>
                  <a:lnTo>
                    <a:pt x="14542" y="5754"/>
                  </a:lnTo>
                  <a:lnTo>
                    <a:pt x="14521" y="5629"/>
                  </a:lnTo>
                  <a:lnTo>
                    <a:pt x="14375" y="5650"/>
                  </a:lnTo>
                  <a:lnTo>
                    <a:pt x="14375" y="5734"/>
                  </a:lnTo>
                  <a:lnTo>
                    <a:pt x="14165" y="5880"/>
                  </a:lnTo>
                  <a:lnTo>
                    <a:pt x="14061" y="5838"/>
                  </a:lnTo>
                  <a:lnTo>
                    <a:pt x="14165" y="6047"/>
                  </a:lnTo>
                  <a:lnTo>
                    <a:pt x="14103" y="6131"/>
                  </a:lnTo>
                  <a:lnTo>
                    <a:pt x="14061" y="6026"/>
                  </a:lnTo>
                  <a:lnTo>
                    <a:pt x="13914" y="6026"/>
                  </a:lnTo>
                  <a:lnTo>
                    <a:pt x="13810" y="6131"/>
                  </a:lnTo>
                  <a:lnTo>
                    <a:pt x="13893" y="6152"/>
                  </a:lnTo>
                  <a:lnTo>
                    <a:pt x="13851" y="6298"/>
                  </a:lnTo>
                  <a:lnTo>
                    <a:pt x="13747" y="6236"/>
                  </a:lnTo>
                  <a:lnTo>
                    <a:pt x="13642" y="6319"/>
                  </a:lnTo>
                  <a:lnTo>
                    <a:pt x="13684" y="6403"/>
                  </a:lnTo>
                  <a:lnTo>
                    <a:pt x="13789" y="6403"/>
                  </a:lnTo>
                  <a:lnTo>
                    <a:pt x="13831" y="6466"/>
                  </a:lnTo>
                  <a:lnTo>
                    <a:pt x="13642" y="6570"/>
                  </a:lnTo>
                  <a:lnTo>
                    <a:pt x="13579" y="6424"/>
                  </a:lnTo>
                  <a:lnTo>
                    <a:pt x="13433" y="6361"/>
                  </a:lnTo>
                  <a:lnTo>
                    <a:pt x="13391" y="6236"/>
                  </a:lnTo>
                  <a:lnTo>
                    <a:pt x="13391" y="5713"/>
                  </a:lnTo>
                  <a:lnTo>
                    <a:pt x="13496" y="5503"/>
                  </a:lnTo>
                  <a:lnTo>
                    <a:pt x="13475" y="5148"/>
                  </a:lnTo>
                  <a:lnTo>
                    <a:pt x="13538" y="5001"/>
                  </a:lnTo>
                  <a:lnTo>
                    <a:pt x="13517" y="4562"/>
                  </a:lnTo>
                  <a:lnTo>
                    <a:pt x="13517" y="4625"/>
                  </a:lnTo>
                  <a:lnTo>
                    <a:pt x="13370" y="4687"/>
                  </a:lnTo>
                  <a:lnTo>
                    <a:pt x="13266" y="4855"/>
                  </a:lnTo>
                  <a:lnTo>
                    <a:pt x="13349" y="4938"/>
                  </a:lnTo>
                  <a:lnTo>
                    <a:pt x="13287" y="5001"/>
                  </a:lnTo>
                  <a:lnTo>
                    <a:pt x="13349" y="5148"/>
                  </a:lnTo>
                  <a:lnTo>
                    <a:pt x="13307" y="5315"/>
                  </a:lnTo>
                  <a:lnTo>
                    <a:pt x="13245" y="5294"/>
                  </a:lnTo>
                  <a:lnTo>
                    <a:pt x="13161" y="5210"/>
                  </a:lnTo>
                  <a:lnTo>
                    <a:pt x="13119" y="5294"/>
                  </a:lnTo>
                  <a:lnTo>
                    <a:pt x="13119" y="5378"/>
                  </a:lnTo>
                  <a:lnTo>
                    <a:pt x="13056" y="5315"/>
                  </a:lnTo>
                  <a:lnTo>
                    <a:pt x="12952" y="5399"/>
                  </a:lnTo>
                  <a:lnTo>
                    <a:pt x="12952" y="5482"/>
                  </a:lnTo>
                  <a:lnTo>
                    <a:pt x="12889" y="5482"/>
                  </a:lnTo>
                  <a:lnTo>
                    <a:pt x="12638" y="5608"/>
                  </a:lnTo>
                  <a:lnTo>
                    <a:pt x="12491" y="5775"/>
                  </a:lnTo>
                  <a:lnTo>
                    <a:pt x="12429" y="5692"/>
                  </a:lnTo>
                  <a:lnTo>
                    <a:pt x="12429" y="5587"/>
                  </a:lnTo>
                  <a:lnTo>
                    <a:pt x="12575" y="5524"/>
                  </a:lnTo>
                  <a:lnTo>
                    <a:pt x="12596" y="5420"/>
                  </a:lnTo>
                  <a:lnTo>
                    <a:pt x="12491" y="5420"/>
                  </a:lnTo>
                  <a:lnTo>
                    <a:pt x="12387" y="5482"/>
                  </a:lnTo>
                  <a:lnTo>
                    <a:pt x="12178" y="5482"/>
                  </a:lnTo>
                  <a:lnTo>
                    <a:pt x="12052" y="5566"/>
                  </a:lnTo>
                  <a:lnTo>
                    <a:pt x="11780" y="5566"/>
                  </a:lnTo>
                  <a:lnTo>
                    <a:pt x="11424" y="5817"/>
                  </a:lnTo>
                  <a:lnTo>
                    <a:pt x="11257" y="5880"/>
                  </a:lnTo>
                  <a:lnTo>
                    <a:pt x="11111" y="6089"/>
                  </a:lnTo>
                  <a:lnTo>
                    <a:pt x="11090" y="5985"/>
                  </a:lnTo>
                  <a:lnTo>
                    <a:pt x="11215" y="5796"/>
                  </a:lnTo>
                  <a:lnTo>
                    <a:pt x="11173" y="5713"/>
                  </a:lnTo>
                  <a:lnTo>
                    <a:pt x="10985" y="5817"/>
                  </a:lnTo>
                  <a:lnTo>
                    <a:pt x="10964" y="5775"/>
                  </a:lnTo>
                  <a:lnTo>
                    <a:pt x="10880" y="5796"/>
                  </a:lnTo>
                  <a:lnTo>
                    <a:pt x="10797" y="5838"/>
                  </a:lnTo>
                  <a:lnTo>
                    <a:pt x="10734" y="5775"/>
                  </a:lnTo>
                  <a:lnTo>
                    <a:pt x="10629" y="5796"/>
                  </a:lnTo>
                  <a:lnTo>
                    <a:pt x="10587" y="5880"/>
                  </a:lnTo>
                  <a:lnTo>
                    <a:pt x="10315" y="6047"/>
                  </a:lnTo>
                  <a:lnTo>
                    <a:pt x="10211" y="6047"/>
                  </a:lnTo>
                  <a:lnTo>
                    <a:pt x="10022" y="6110"/>
                  </a:lnTo>
                  <a:lnTo>
                    <a:pt x="9897" y="6257"/>
                  </a:lnTo>
                  <a:lnTo>
                    <a:pt x="9939" y="6361"/>
                  </a:lnTo>
                  <a:lnTo>
                    <a:pt x="9834" y="6340"/>
                  </a:lnTo>
                  <a:lnTo>
                    <a:pt x="9792" y="6403"/>
                  </a:lnTo>
                  <a:lnTo>
                    <a:pt x="9688" y="6361"/>
                  </a:lnTo>
                  <a:lnTo>
                    <a:pt x="9657" y="6408"/>
                  </a:lnTo>
                  <a:lnTo>
                    <a:pt x="9657" y="6408"/>
                  </a:lnTo>
                  <a:lnTo>
                    <a:pt x="9583" y="6319"/>
                  </a:lnTo>
                  <a:lnTo>
                    <a:pt x="9625" y="6215"/>
                  </a:lnTo>
                  <a:lnTo>
                    <a:pt x="9709" y="6215"/>
                  </a:lnTo>
                  <a:lnTo>
                    <a:pt x="9792" y="6110"/>
                  </a:lnTo>
                  <a:lnTo>
                    <a:pt x="9897" y="6026"/>
                  </a:lnTo>
                  <a:lnTo>
                    <a:pt x="9939" y="6068"/>
                  </a:lnTo>
                  <a:lnTo>
                    <a:pt x="10022" y="6026"/>
                  </a:lnTo>
                  <a:lnTo>
                    <a:pt x="10043" y="5943"/>
                  </a:lnTo>
                  <a:lnTo>
                    <a:pt x="10169" y="5838"/>
                  </a:lnTo>
                  <a:lnTo>
                    <a:pt x="10211" y="5901"/>
                  </a:lnTo>
                  <a:lnTo>
                    <a:pt x="10462" y="5796"/>
                  </a:lnTo>
                  <a:lnTo>
                    <a:pt x="10546" y="5650"/>
                  </a:lnTo>
                  <a:lnTo>
                    <a:pt x="10671" y="5608"/>
                  </a:lnTo>
                  <a:lnTo>
                    <a:pt x="10880" y="5629"/>
                  </a:lnTo>
                  <a:lnTo>
                    <a:pt x="10901" y="5587"/>
                  </a:lnTo>
                  <a:lnTo>
                    <a:pt x="11090" y="5587"/>
                  </a:lnTo>
                  <a:lnTo>
                    <a:pt x="11278" y="5503"/>
                  </a:lnTo>
                  <a:lnTo>
                    <a:pt x="11320" y="5587"/>
                  </a:lnTo>
                  <a:lnTo>
                    <a:pt x="11383" y="5587"/>
                  </a:lnTo>
                  <a:lnTo>
                    <a:pt x="11445" y="5524"/>
                  </a:lnTo>
                  <a:lnTo>
                    <a:pt x="11529" y="5524"/>
                  </a:lnTo>
                  <a:lnTo>
                    <a:pt x="11675" y="5503"/>
                  </a:lnTo>
                  <a:lnTo>
                    <a:pt x="11738" y="5399"/>
                  </a:lnTo>
                  <a:lnTo>
                    <a:pt x="11989" y="5315"/>
                  </a:lnTo>
                  <a:lnTo>
                    <a:pt x="12240" y="5231"/>
                  </a:lnTo>
                  <a:lnTo>
                    <a:pt x="12261" y="5127"/>
                  </a:lnTo>
                  <a:lnTo>
                    <a:pt x="12324" y="5127"/>
                  </a:lnTo>
                  <a:lnTo>
                    <a:pt x="12366" y="5085"/>
                  </a:lnTo>
                  <a:lnTo>
                    <a:pt x="12324" y="5022"/>
                  </a:lnTo>
                  <a:lnTo>
                    <a:pt x="12324" y="4918"/>
                  </a:lnTo>
                  <a:lnTo>
                    <a:pt x="12240" y="4876"/>
                  </a:lnTo>
                  <a:lnTo>
                    <a:pt x="12219" y="4918"/>
                  </a:lnTo>
                  <a:lnTo>
                    <a:pt x="12219" y="5001"/>
                  </a:lnTo>
                  <a:lnTo>
                    <a:pt x="12115" y="5022"/>
                  </a:lnTo>
                  <a:lnTo>
                    <a:pt x="12073" y="4980"/>
                  </a:lnTo>
                  <a:lnTo>
                    <a:pt x="12031" y="4980"/>
                  </a:lnTo>
                  <a:lnTo>
                    <a:pt x="12010" y="4938"/>
                  </a:lnTo>
                  <a:lnTo>
                    <a:pt x="11885" y="4938"/>
                  </a:lnTo>
                  <a:lnTo>
                    <a:pt x="11696" y="5001"/>
                  </a:lnTo>
                  <a:lnTo>
                    <a:pt x="11634" y="5106"/>
                  </a:lnTo>
                  <a:lnTo>
                    <a:pt x="11571" y="5169"/>
                  </a:lnTo>
                  <a:lnTo>
                    <a:pt x="11508" y="5085"/>
                  </a:lnTo>
                  <a:lnTo>
                    <a:pt x="11466" y="5085"/>
                  </a:lnTo>
                  <a:lnTo>
                    <a:pt x="11362" y="5169"/>
                  </a:lnTo>
                  <a:lnTo>
                    <a:pt x="11090" y="5252"/>
                  </a:lnTo>
                  <a:lnTo>
                    <a:pt x="10755" y="5273"/>
                  </a:lnTo>
                  <a:lnTo>
                    <a:pt x="10692" y="5210"/>
                  </a:lnTo>
                  <a:lnTo>
                    <a:pt x="10629" y="5210"/>
                  </a:lnTo>
                  <a:lnTo>
                    <a:pt x="10650" y="5273"/>
                  </a:lnTo>
                  <a:lnTo>
                    <a:pt x="10587" y="5315"/>
                  </a:lnTo>
                  <a:lnTo>
                    <a:pt x="10483" y="5294"/>
                  </a:lnTo>
                  <a:lnTo>
                    <a:pt x="10420" y="5294"/>
                  </a:lnTo>
                  <a:lnTo>
                    <a:pt x="10357" y="5420"/>
                  </a:lnTo>
                  <a:lnTo>
                    <a:pt x="10211" y="5587"/>
                  </a:lnTo>
                  <a:lnTo>
                    <a:pt x="10148" y="5524"/>
                  </a:lnTo>
                  <a:lnTo>
                    <a:pt x="10043" y="5524"/>
                  </a:lnTo>
                  <a:lnTo>
                    <a:pt x="10022" y="5503"/>
                  </a:lnTo>
                  <a:lnTo>
                    <a:pt x="9897" y="5503"/>
                  </a:lnTo>
                  <a:lnTo>
                    <a:pt x="9813" y="5566"/>
                  </a:lnTo>
                  <a:lnTo>
                    <a:pt x="9730" y="5566"/>
                  </a:lnTo>
                  <a:lnTo>
                    <a:pt x="9688" y="5629"/>
                  </a:lnTo>
                  <a:lnTo>
                    <a:pt x="9583" y="5671"/>
                  </a:lnTo>
                  <a:lnTo>
                    <a:pt x="9478" y="5734"/>
                  </a:lnTo>
                  <a:lnTo>
                    <a:pt x="9311" y="5817"/>
                  </a:lnTo>
                  <a:lnTo>
                    <a:pt x="9123" y="5880"/>
                  </a:lnTo>
                  <a:lnTo>
                    <a:pt x="9081" y="5985"/>
                  </a:lnTo>
                  <a:lnTo>
                    <a:pt x="9081" y="6152"/>
                  </a:lnTo>
                  <a:lnTo>
                    <a:pt x="9102" y="6466"/>
                  </a:lnTo>
                  <a:lnTo>
                    <a:pt x="9081" y="6633"/>
                  </a:lnTo>
                  <a:lnTo>
                    <a:pt x="9018" y="6612"/>
                  </a:lnTo>
                  <a:lnTo>
                    <a:pt x="8955" y="6654"/>
                  </a:lnTo>
                  <a:lnTo>
                    <a:pt x="8704" y="6863"/>
                  </a:lnTo>
                  <a:lnTo>
                    <a:pt x="8788" y="6759"/>
                  </a:lnTo>
                  <a:lnTo>
                    <a:pt x="8893" y="6633"/>
                  </a:lnTo>
                  <a:lnTo>
                    <a:pt x="8914" y="6550"/>
                  </a:lnTo>
                  <a:lnTo>
                    <a:pt x="8872" y="6529"/>
                  </a:lnTo>
                  <a:lnTo>
                    <a:pt x="8872" y="6445"/>
                  </a:lnTo>
                  <a:lnTo>
                    <a:pt x="8746" y="6257"/>
                  </a:lnTo>
                  <a:lnTo>
                    <a:pt x="8662" y="6257"/>
                  </a:lnTo>
                  <a:lnTo>
                    <a:pt x="8600" y="6173"/>
                  </a:lnTo>
                  <a:lnTo>
                    <a:pt x="8537" y="6152"/>
                  </a:lnTo>
                  <a:lnTo>
                    <a:pt x="8537" y="6006"/>
                  </a:lnTo>
                  <a:lnTo>
                    <a:pt x="8390" y="5817"/>
                  </a:lnTo>
                  <a:lnTo>
                    <a:pt x="8370" y="5817"/>
                  </a:lnTo>
                  <a:lnTo>
                    <a:pt x="8286" y="5796"/>
                  </a:lnTo>
                  <a:lnTo>
                    <a:pt x="8265" y="5692"/>
                  </a:lnTo>
                  <a:lnTo>
                    <a:pt x="8181" y="5629"/>
                  </a:lnTo>
                  <a:lnTo>
                    <a:pt x="8139" y="5671"/>
                  </a:lnTo>
                  <a:lnTo>
                    <a:pt x="8035" y="5587"/>
                  </a:lnTo>
                  <a:lnTo>
                    <a:pt x="7846" y="5378"/>
                  </a:lnTo>
                  <a:lnTo>
                    <a:pt x="7805" y="5190"/>
                  </a:lnTo>
                  <a:lnTo>
                    <a:pt x="7805" y="5001"/>
                  </a:lnTo>
                  <a:lnTo>
                    <a:pt x="7763" y="4980"/>
                  </a:lnTo>
                  <a:lnTo>
                    <a:pt x="7721" y="5043"/>
                  </a:lnTo>
                  <a:lnTo>
                    <a:pt x="7658" y="5001"/>
                  </a:lnTo>
                  <a:lnTo>
                    <a:pt x="7616" y="4876"/>
                  </a:lnTo>
                  <a:lnTo>
                    <a:pt x="7658" y="4750"/>
                  </a:lnTo>
                  <a:lnTo>
                    <a:pt x="7637" y="4729"/>
                  </a:lnTo>
                  <a:lnTo>
                    <a:pt x="7658" y="4646"/>
                  </a:lnTo>
                  <a:lnTo>
                    <a:pt x="7533" y="4520"/>
                  </a:lnTo>
                  <a:lnTo>
                    <a:pt x="7533" y="4415"/>
                  </a:lnTo>
                  <a:lnTo>
                    <a:pt x="7428" y="4332"/>
                  </a:lnTo>
                  <a:lnTo>
                    <a:pt x="7386" y="4332"/>
                  </a:lnTo>
                  <a:lnTo>
                    <a:pt x="7323" y="4248"/>
                  </a:lnTo>
                  <a:lnTo>
                    <a:pt x="7219" y="4164"/>
                  </a:lnTo>
                  <a:lnTo>
                    <a:pt x="7114" y="4164"/>
                  </a:lnTo>
                  <a:lnTo>
                    <a:pt x="6800" y="3934"/>
                  </a:lnTo>
                  <a:lnTo>
                    <a:pt x="6717" y="3934"/>
                  </a:lnTo>
                  <a:lnTo>
                    <a:pt x="6696" y="3850"/>
                  </a:lnTo>
                  <a:lnTo>
                    <a:pt x="0" y="16091"/>
                  </a:lnTo>
                  <a:lnTo>
                    <a:pt x="377" y="16091"/>
                  </a:lnTo>
                  <a:lnTo>
                    <a:pt x="502" y="16153"/>
                  </a:lnTo>
                  <a:lnTo>
                    <a:pt x="711" y="16007"/>
                  </a:lnTo>
                  <a:lnTo>
                    <a:pt x="1004" y="16049"/>
                  </a:lnTo>
                  <a:lnTo>
                    <a:pt x="858" y="16300"/>
                  </a:lnTo>
                  <a:lnTo>
                    <a:pt x="921" y="16446"/>
                  </a:lnTo>
                  <a:lnTo>
                    <a:pt x="1025" y="16718"/>
                  </a:lnTo>
                  <a:lnTo>
                    <a:pt x="1172" y="17388"/>
                  </a:lnTo>
                  <a:lnTo>
                    <a:pt x="1235" y="17534"/>
                  </a:lnTo>
                  <a:lnTo>
                    <a:pt x="1130" y="17702"/>
                  </a:lnTo>
                  <a:lnTo>
                    <a:pt x="1130" y="17765"/>
                  </a:lnTo>
                  <a:lnTo>
                    <a:pt x="1172" y="17765"/>
                  </a:lnTo>
                  <a:lnTo>
                    <a:pt x="1381" y="17744"/>
                  </a:lnTo>
                  <a:lnTo>
                    <a:pt x="1569" y="17723"/>
                  </a:lnTo>
                  <a:lnTo>
                    <a:pt x="1695" y="17639"/>
                  </a:lnTo>
                  <a:lnTo>
                    <a:pt x="1862" y="17409"/>
                  </a:lnTo>
                  <a:lnTo>
                    <a:pt x="1988" y="17283"/>
                  </a:lnTo>
                  <a:lnTo>
                    <a:pt x="2197" y="17200"/>
                  </a:lnTo>
                  <a:lnTo>
                    <a:pt x="2260" y="17179"/>
                  </a:lnTo>
                  <a:lnTo>
                    <a:pt x="2469" y="17116"/>
                  </a:lnTo>
                  <a:lnTo>
                    <a:pt x="2636" y="17116"/>
                  </a:lnTo>
                  <a:lnTo>
                    <a:pt x="2783" y="17221"/>
                  </a:lnTo>
                  <a:lnTo>
                    <a:pt x="2783" y="17325"/>
                  </a:lnTo>
                  <a:lnTo>
                    <a:pt x="2804" y="17409"/>
                  </a:lnTo>
                  <a:lnTo>
                    <a:pt x="2720" y="17555"/>
                  </a:lnTo>
                  <a:lnTo>
                    <a:pt x="2699" y="17639"/>
                  </a:lnTo>
                  <a:lnTo>
                    <a:pt x="2825" y="17974"/>
                  </a:lnTo>
                  <a:lnTo>
                    <a:pt x="2804" y="18078"/>
                  </a:lnTo>
                  <a:lnTo>
                    <a:pt x="2846" y="18288"/>
                  </a:lnTo>
                  <a:lnTo>
                    <a:pt x="2992" y="18455"/>
                  </a:lnTo>
                  <a:lnTo>
                    <a:pt x="3013" y="18664"/>
                  </a:lnTo>
                  <a:lnTo>
                    <a:pt x="3055" y="18748"/>
                  </a:lnTo>
                  <a:lnTo>
                    <a:pt x="3097" y="18853"/>
                  </a:lnTo>
                  <a:lnTo>
                    <a:pt x="3034" y="18957"/>
                  </a:lnTo>
                  <a:lnTo>
                    <a:pt x="3034" y="19062"/>
                  </a:lnTo>
                  <a:lnTo>
                    <a:pt x="3055" y="19146"/>
                  </a:lnTo>
                  <a:lnTo>
                    <a:pt x="3013" y="19501"/>
                  </a:lnTo>
                  <a:lnTo>
                    <a:pt x="3013" y="19920"/>
                  </a:lnTo>
                  <a:lnTo>
                    <a:pt x="3034" y="20338"/>
                  </a:lnTo>
                  <a:lnTo>
                    <a:pt x="2929" y="20380"/>
                  </a:lnTo>
                  <a:lnTo>
                    <a:pt x="2929" y="20464"/>
                  </a:lnTo>
                  <a:lnTo>
                    <a:pt x="2971" y="20464"/>
                  </a:lnTo>
                  <a:lnTo>
                    <a:pt x="3055" y="20527"/>
                  </a:lnTo>
                  <a:lnTo>
                    <a:pt x="3076" y="20568"/>
                  </a:lnTo>
                  <a:lnTo>
                    <a:pt x="3034" y="20589"/>
                  </a:lnTo>
                  <a:lnTo>
                    <a:pt x="2971" y="20652"/>
                  </a:lnTo>
                  <a:lnTo>
                    <a:pt x="3013" y="20736"/>
                  </a:lnTo>
                  <a:lnTo>
                    <a:pt x="3055" y="20778"/>
                  </a:lnTo>
                  <a:lnTo>
                    <a:pt x="3076" y="20861"/>
                  </a:lnTo>
                  <a:lnTo>
                    <a:pt x="3055" y="20903"/>
                  </a:lnTo>
                  <a:lnTo>
                    <a:pt x="3055" y="20966"/>
                  </a:lnTo>
                  <a:lnTo>
                    <a:pt x="3160" y="20966"/>
                  </a:lnTo>
                  <a:lnTo>
                    <a:pt x="3243" y="20987"/>
                  </a:lnTo>
                  <a:lnTo>
                    <a:pt x="3348" y="21154"/>
                  </a:lnTo>
                  <a:lnTo>
                    <a:pt x="3369" y="21217"/>
                  </a:lnTo>
                  <a:lnTo>
                    <a:pt x="3452" y="21280"/>
                  </a:lnTo>
                  <a:lnTo>
                    <a:pt x="3578" y="21363"/>
                  </a:lnTo>
                  <a:lnTo>
                    <a:pt x="3641" y="21468"/>
                  </a:lnTo>
                  <a:lnTo>
                    <a:pt x="3641" y="21573"/>
                  </a:lnTo>
                  <a:lnTo>
                    <a:pt x="3683" y="21594"/>
                  </a:lnTo>
                  <a:lnTo>
                    <a:pt x="3704" y="21635"/>
                  </a:lnTo>
                  <a:lnTo>
                    <a:pt x="3683" y="21698"/>
                  </a:lnTo>
                  <a:lnTo>
                    <a:pt x="3683" y="21740"/>
                  </a:lnTo>
                  <a:lnTo>
                    <a:pt x="3641" y="21782"/>
                  </a:lnTo>
                  <a:lnTo>
                    <a:pt x="3641" y="21845"/>
                  </a:lnTo>
                  <a:lnTo>
                    <a:pt x="3641" y="21887"/>
                  </a:lnTo>
                  <a:lnTo>
                    <a:pt x="3662" y="21907"/>
                  </a:lnTo>
                  <a:lnTo>
                    <a:pt x="3599" y="22033"/>
                  </a:lnTo>
                  <a:lnTo>
                    <a:pt x="3452" y="22326"/>
                  </a:lnTo>
                  <a:lnTo>
                    <a:pt x="3432" y="22514"/>
                  </a:lnTo>
                  <a:lnTo>
                    <a:pt x="3285" y="22661"/>
                  </a:lnTo>
                  <a:lnTo>
                    <a:pt x="3285" y="22744"/>
                  </a:lnTo>
                  <a:lnTo>
                    <a:pt x="3327" y="22744"/>
                  </a:lnTo>
                  <a:lnTo>
                    <a:pt x="3494" y="22535"/>
                  </a:lnTo>
                  <a:lnTo>
                    <a:pt x="3536" y="22410"/>
                  </a:lnTo>
                  <a:lnTo>
                    <a:pt x="3662" y="22305"/>
                  </a:lnTo>
                  <a:lnTo>
                    <a:pt x="3683" y="22347"/>
                  </a:lnTo>
                  <a:lnTo>
                    <a:pt x="3766" y="22368"/>
                  </a:lnTo>
                  <a:lnTo>
                    <a:pt x="3766" y="22431"/>
                  </a:lnTo>
                  <a:lnTo>
                    <a:pt x="3599" y="22514"/>
                  </a:lnTo>
                  <a:lnTo>
                    <a:pt x="3557" y="22619"/>
                  </a:lnTo>
                  <a:lnTo>
                    <a:pt x="3390" y="22786"/>
                  </a:lnTo>
                  <a:lnTo>
                    <a:pt x="3390" y="22828"/>
                  </a:lnTo>
                  <a:lnTo>
                    <a:pt x="3473" y="22828"/>
                  </a:lnTo>
                  <a:lnTo>
                    <a:pt x="3432" y="22870"/>
                  </a:lnTo>
                  <a:lnTo>
                    <a:pt x="3285" y="22849"/>
                  </a:lnTo>
                  <a:lnTo>
                    <a:pt x="3222" y="22870"/>
                  </a:lnTo>
                  <a:lnTo>
                    <a:pt x="3160" y="23037"/>
                  </a:lnTo>
                  <a:lnTo>
                    <a:pt x="3055" y="23142"/>
                  </a:lnTo>
                  <a:lnTo>
                    <a:pt x="3076" y="23268"/>
                  </a:lnTo>
                  <a:lnTo>
                    <a:pt x="3034" y="23247"/>
                  </a:lnTo>
                  <a:lnTo>
                    <a:pt x="2971" y="23184"/>
                  </a:lnTo>
                  <a:lnTo>
                    <a:pt x="2908" y="23247"/>
                  </a:lnTo>
                  <a:lnTo>
                    <a:pt x="2908" y="23393"/>
                  </a:lnTo>
                  <a:lnTo>
                    <a:pt x="3013" y="23393"/>
                  </a:lnTo>
                  <a:lnTo>
                    <a:pt x="3034" y="23477"/>
                  </a:lnTo>
                  <a:lnTo>
                    <a:pt x="2971" y="23665"/>
                  </a:lnTo>
                  <a:lnTo>
                    <a:pt x="2950" y="23937"/>
                  </a:lnTo>
                  <a:lnTo>
                    <a:pt x="3013" y="24125"/>
                  </a:lnTo>
                  <a:lnTo>
                    <a:pt x="3076" y="24293"/>
                  </a:lnTo>
                  <a:lnTo>
                    <a:pt x="3160" y="24314"/>
                  </a:lnTo>
                  <a:lnTo>
                    <a:pt x="3180" y="24230"/>
                  </a:lnTo>
                  <a:lnTo>
                    <a:pt x="3264" y="24146"/>
                  </a:lnTo>
                  <a:lnTo>
                    <a:pt x="3452" y="24104"/>
                  </a:lnTo>
                  <a:lnTo>
                    <a:pt x="3557" y="24021"/>
                  </a:lnTo>
                  <a:lnTo>
                    <a:pt x="3662" y="23895"/>
                  </a:lnTo>
                  <a:lnTo>
                    <a:pt x="3704" y="23895"/>
                  </a:lnTo>
                  <a:lnTo>
                    <a:pt x="3704" y="24021"/>
                  </a:lnTo>
                  <a:lnTo>
                    <a:pt x="3662" y="24125"/>
                  </a:lnTo>
                  <a:lnTo>
                    <a:pt x="3599" y="24146"/>
                  </a:lnTo>
                  <a:lnTo>
                    <a:pt x="3536" y="24251"/>
                  </a:lnTo>
                  <a:lnTo>
                    <a:pt x="3536" y="24314"/>
                  </a:lnTo>
                  <a:lnTo>
                    <a:pt x="3641" y="24397"/>
                  </a:lnTo>
                  <a:lnTo>
                    <a:pt x="3704" y="24460"/>
                  </a:lnTo>
                  <a:lnTo>
                    <a:pt x="3808" y="24460"/>
                  </a:lnTo>
                  <a:lnTo>
                    <a:pt x="3892" y="24502"/>
                  </a:lnTo>
                  <a:lnTo>
                    <a:pt x="3955" y="24544"/>
                  </a:lnTo>
                  <a:lnTo>
                    <a:pt x="3808" y="24502"/>
                  </a:lnTo>
                  <a:lnTo>
                    <a:pt x="3683" y="24502"/>
                  </a:lnTo>
                  <a:lnTo>
                    <a:pt x="3578" y="24439"/>
                  </a:lnTo>
                  <a:lnTo>
                    <a:pt x="3432" y="24439"/>
                  </a:lnTo>
                  <a:lnTo>
                    <a:pt x="3369" y="24523"/>
                  </a:lnTo>
                  <a:lnTo>
                    <a:pt x="3369" y="24607"/>
                  </a:lnTo>
                  <a:lnTo>
                    <a:pt x="3432" y="24669"/>
                  </a:lnTo>
                  <a:lnTo>
                    <a:pt x="3452" y="24920"/>
                  </a:lnTo>
                  <a:lnTo>
                    <a:pt x="3494" y="24983"/>
                  </a:lnTo>
                  <a:lnTo>
                    <a:pt x="3557" y="24983"/>
                  </a:lnTo>
                  <a:lnTo>
                    <a:pt x="3641" y="24941"/>
                  </a:lnTo>
                  <a:lnTo>
                    <a:pt x="3683" y="24983"/>
                  </a:lnTo>
                  <a:lnTo>
                    <a:pt x="3641" y="25046"/>
                  </a:lnTo>
                  <a:lnTo>
                    <a:pt x="3599" y="25088"/>
                  </a:lnTo>
                  <a:lnTo>
                    <a:pt x="3683" y="25151"/>
                  </a:lnTo>
                  <a:lnTo>
                    <a:pt x="3683" y="25192"/>
                  </a:lnTo>
                  <a:lnTo>
                    <a:pt x="3662" y="25255"/>
                  </a:lnTo>
                  <a:lnTo>
                    <a:pt x="3557" y="25234"/>
                  </a:lnTo>
                  <a:lnTo>
                    <a:pt x="3411" y="25276"/>
                  </a:lnTo>
                  <a:lnTo>
                    <a:pt x="3264" y="25381"/>
                  </a:lnTo>
                  <a:lnTo>
                    <a:pt x="3243" y="25423"/>
                  </a:lnTo>
                  <a:lnTo>
                    <a:pt x="3306" y="25485"/>
                  </a:lnTo>
                  <a:lnTo>
                    <a:pt x="3452" y="25423"/>
                  </a:lnTo>
                  <a:lnTo>
                    <a:pt x="3536" y="25465"/>
                  </a:lnTo>
                  <a:lnTo>
                    <a:pt x="3452" y="25485"/>
                  </a:lnTo>
                  <a:lnTo>
                    <a:pt x="3432" y="25548"/>
                  </a:lnTo>
                  <a:lnTo>
                    <a:pt x="3515" y="25632"/>
                  </a:lnTo>
                  <a:lnTo>
                    <a:pt x="3662" y="25590"/>
                  </a:lnTo>
                  <a:lnTo>
                    <a:pt x="3829" y="25465"/>
                  </a:lnTo>
                  <a:lnTo>
                    <a:pt x="3934" y="25297"/>
                  </a:lnTo>
                  <a:lnTo>
                    <a:pt x="4038" y="25297"/>
                  </a:lnTo>
                  <a:lnTo>
                    <a:pt x="4143" y="25213"/>
                  </a:lnTo>
                  <a:lnTo>
                    <a:pt x="4164" y="25109"/>
                  </a:lnTo>
                  <a:lnTo>
                    <a:pt x="4185" y="25088"/>
                  </a:lnTo>
                  <a:lnTo>
                    <a:pt x="4206" y="25172"/>
                  </a:lnTo>
                  <a:lnTo>
                    <a:pt x="4143" y="25339"/>
                  </a:lnTo>
                  <a:lnTo>
                    <a:pt x="4038" y="25402"/>
                  </a:lnTo>
                  <a:lnTo>
                    <a:pt x="3913" y="25465"/>
                  </a:lnTo>
                  <a:lnTo>
                    <a:pt x="3892" y="25548"/>
                  </a:lnTo>
                  <a:lnTo>
                    <a:pt x="3955" y="25611"/>
                  </a:lnTo>
                  <a:lnTo>
                    <a:pt x="4038" y="25590"/>
                  </a:lnTo>
                  <a:lnTo>
                    <a:pt x="4164" y="25590"/>
                  </a:lnTo>
                  <a:lnTo>
                    <a:pt x="4268" y="25611"/>
                  </a:lnTo>
                  <a:lnTo>
                    <a:pt x="4122" y="25611"/>
                  </a:lnTo>
                  <a:lnTo>
                    <a:pt x="4017" y="25674"/>
                  </a:lnTo>
                  <a:lnTo>
                    <a:pt x="4017" y="25820"/>
                  </a:lnTo>
                  <a:lnTo>
                    <a:pt x="4059" y="25967"/>
                  </a:lnTo>
                  <a:lnTo>
                    <a:pt x="4017" y="25988"/>
                  </a:lnTo>
                  <a:lnTo>
                    <a:pt x="3976" y="25904"/>
                  </a:lnTo>
                  <a:lnTo>
                    <a:pt x="3976" y="25757"/>
                  </a:lnTo>
                  <a:lnTo>
                    <a:pt x="3913" y="25674"/>
                  </a:lnTo>
                  <a:lnTo>
                    <a:pt x="3850" y="25716"/>
                  </a:lnTo>
                  <a:lnTo>
                    <a:pt x="3578" y="25904"/>
                  </a:lnTo>
                  <a:lnTo>
                    <a:pt x="3536" y="25988"/>
                  </a:lnTo>
                  <a:lnTo>
                    <a:pt x="3369" y="26071"/>
                  </a:lnTo>
                  <a:lnTo>
                    <a:pt x="3327" y="26134"/>
                  </a:lnTo>
                  <a:lnTo>
                    <a:pt x="3348" y="26218"/>
                  </a:lnTo>
                  <a:lnTo>
                    <a:pt x="3348" y="26301"/>
                  </a:lnTo>
                  <a:lnTo>
                    <a:pt x="3369" y="26322"/>
                  </a:lnTo>
                  <a:lnTo>
                    <a:pt x="3452" y="26281"/>
                  </a:lnTo>
                  <a:lnTo>
                    <a:pt x="3557" y="26218"/>
                  </a:lnTo>
                  <a:lnTo>
                    <a:pt x="3599" y="26113"/>
                  </a:lnTo>
                  <a:lnTo>
                    <a:pt x="3662" y="26134"/>
                  </a:lnTo>
                  <a:lnTo>
                    <a:pt x="3704" y="26197"/>
                  </a:lnTo>
                  <a:lnTo>
                    <a:pt x="3892" y="26218"/>
                  </a:lnTo>
                  <a:lnTo>
                    <a:pt x="3871" y="26239"/>
                  </a:lnTo>
                  <a:lnTo>
                    <a:pt x="3766" y="26218"/>
                  </a:lnTo>
                  <a:lnTo>
                    <a:pt x="3599" y="26218"/>
                  </a:lnTo>
                  <a:lnTo>
                    <a:pt x="3536" y="26281"/>
                  </a:lnTo>
                  <a:lnTo>
                    <a:pt x="3536" y="26322"/>
                  </a:lnTo>
                  <a:lnTo>
                    <a:pt x="3557" y="26385"/>
                  </a:lnTo>
                  <a:lnTo>
                    <a:pt x="3473" y="26406"/>
                  </a:lnTo>
                  <a:lnTo>
                    <a:pt x="3432" y="26385"/>
                  </a:lnTo>
                  <a:lnTo>
                    <a:pt x="3264" y="26427"/>
                  </a:lnTo>
                  <a:lnTo>
                    <a:pt x="3264" y="26490"/>
                  </a:lnTo>
                  <a:lnTo>
                    <a:pt x="3390" y="26490"/>
                  </a:lnTo>
                  <a:lnTo>
                    <a:pt x="3473" y="26532"/>
                  </a:lnTo>
                  <a:lnTo>
                    <a:pt x="3578" y="26532"/>
                  </a:lnTo>
                  <a:lnTo>
                    <a:pt x="3515" y="26594"/>
                  </a:lnTo>
                  <a:lnTo>
                    <a:pt x="3390" y="26594"/>
                  </a:lnTo>
                  <a:lnTo>
                    <a:pt x="3327" y="26532"/>
                  </a:lnTo>
                  <a:lnTo>
                    <a:pt x="3222" y="26553"/>
                  </a:lnTo>
                  <a:lnTo>
                    <a:pt x="3180" y="26657"/>
                  </a:lnTo>
                  <a:lnTo>
                    <a:pt x="3243" y="26720"/>
                  </a:lnTo>
                  <a:lnTo>
                    <a:pt x="3327" y="26720"/>
                  </a:lnTo>
                  <a:lnTo>
                    <a:pt x="3452" y="26699"/>
                  </a:lnTo>
                  <a:lnTo>
                    <a:pt x="3536" y="26741"/>
                  </a:lnTo>
                  <a:lnTo>
                    <a:pt x="3683" y="26741"/>
                  </a:lnTo>
                  <a:lnTo>
                    <a:pt x="3662" y="26804"/>
                  </a:lnTo>
                  <a:lnTo>
                    <a:pt x="3557" y="26825"/>
                  </a:lnTo>
                  <a:lnTo>
                    <a:pt x="3452" y="26804"/>
                  </a:lnTo>
                  <a:lnTo>
                    <a:pt x="3432" y="26825"/>
                  </a:lnTo>
                  <a:lnTo>
                    <a:pt x="3452" y="26845"/>
                  </a:lnTo>
                  <a:lnTo>
                    <a:pt x="3662" y="26845"/>
                  </a:lnTo>
                  <a:lnTo>
                    <a:pt x="3662" y="26908"/>
                  </a:lnTo>
                  <a:lnTo>
                    <a:pt x="3536" y="26929"/>
                  </a:lnTo>
                  <a:lnTo>
                    <a:pt x="3390" y="26908"/>
                  </a:lnTo>
                  <a:lnTo>
                    <a:pt x="3327" y="26845"/>
                  </a:lnTo>
                  <a:lnTo>
                    <a:pt x="3264" y="26908"/>
                  </a:lnTo>
                  <a:lnTo>
                    <a:pt x="3327" y="27013"/>
                  </a:lnTo>
                  <a:lnTo>
                    <a:pt x="3452" y="27076"/>
                  </a:lnTo>
                  <a:lnTo>
                    <a:pt x="3473" y="27013"/>
                  </a:lnTo>
                  <a:lnTo>
                    <a:pt x="3557" y="27013"/>
                  </a:lnTo>
                  <a:lnTo>
                    <a:pt x="3641" y="27055"/>
                  </a:lnTo>
                  <a:lnTo>
                    <a:pt x="3787" y="27034"/>
                  </a:lnTo>
                  <a:lnTo>
                    <a:pt x="3850" y="27076"/>
                  </a:lnTo>
                  <a:lnTo>
                    <a:pt x="3766" y="27117"/>
                  </a:lnTo>
                  <a:lnTo>
                    <a:pt x="3766" y="27159"/>
                  </a:lnTo>
                  <a:lnTo>
                    <a:pt x="3871" y="27159"/>
                  </a:lnTo>
                  <a:lnTo>
                    <a:pt x="3892" y="27243"/>
                  </a:lnTo>
                  <a:lnTo>
                    <a:pt x="4026" y="27276"/>
                  </a:lnTo>
                  <a:lnTo>
                    <a:pt x="3976" y="27285"/>
                  </a:lnTo>
                  <a:lnTo>
                    <a:pt x="3871" y="27285"/>
                  </a:lnTo>
                  <a:lnTo>
                    <a:pt x="3787" y="27369"/>
                  </a:lnTo>
                  <a:lnTo>
                    <a:pt x="3787" y="27431"/>
                  </a:lnTo>
                  <a:lnTo>
                    <a:pt x="3871" y="27473"/>
                  </a:lnTo>
                  <a:lnTo>
                    <a:pt x="3913" y="27431"/>
                  </a:lnTo>
                  <a:lnTo>
                    <a:pt x="3976" y="27389"/>
                  </a:lnTo>
                  <a:lnTo>
                    <a:pt x="3996" y="27452"/>
                  </a:lnTo>
                  <a:lnTo>
                    <a:pt x="4017" y="27452"/>
                  </a:lnTo>
                  <a:lnTo>
                    <a:pt x="4080" y="27369"/>
                  </a:lnTo>
                  <a:lnTo>
                    <a:pt x="4185" y="27306"/>
                  </a:lnTo>
                  <a:lnTo>
                    <a:pt x="4185" y="27369"/>
                  </a:lnTo>
                  <a:lnTo>
                    <a:pt x="4164" y="27410"/>
                  </a:lnTo>
                  <a:lnTo>
                    <a:pt x="4164" y="27473"/>
                  </a:lnTo>
                  <a:lnTo>
                    <a:pt x="4206" y="27494"/>
                  </a:lnTo>
                  <a:lnTo>
                    <a:pt x="4289" y="27557"/>
                  </a:lnTo>
                  <a:lnTo>
                    <a:pt x="4373" y="27557"/>
                  </a:lnTo>
                  <a:lnTo>
                    <a:pt x="4499" y="27369"/>
                  </a:lnTo>
                  <a:lnTo>
                    <a:pt x="4520" y="27159"/>
                  </a:lnTo>
                  <a:lnTo>
                    <a:pt x="4582" y="27055"/>
                  </a:lnTo>
                  <a:lnTo>
                    <a:pt x="4645" y="27034"/>
                  </a:lnTo>
                  <a:lnTo>
                    <a:pt x="4645" y="27097"/>
                  </a:lnTo>
                  <a:lnTo>
                    <a:pt x="4603" y="27159"/>
                  </a:lnTo>
                  <a:lnTo>
                    <a:pt x="4603" y="27306"/>
                  </a:lnTo>
                  <a:lnTo>
                    <a:pt x="4499" y="27473"/>
                  </a:lnTo>
                  <a:lnTo>
                    <a:pt x="4415" y="27557"/>
                  </a:lnTo>
                  <a:lnTo>
                    <a:pt x="4436" y="27599"/>
                  </a:lnTo>
                  <a:lnTo>
                    <a:pt x="4582" y="27599"/>
                  </a:lnTo>
                  <a:lnTo>
                    <a:pt x="4687" y="27578"/>
                  </a:lnTo>
                  <a:lnTo>
                    <a:pt x="4708" y="27599"/>
                  </a:lnTo>
                  <a:lnTo>
                    <a:pt x="4624" y="27682"/>
                  </a:lnTo>
                  <a:lnTo>
                    <a:pt x="4582" y="27808"/>
                  </a:lnTo>
                  <a:lnTo>
                    <a:pt x="4415" y="27913"/>
                  </a:lnTo>
                  <a:lnTo>
                    <a:pt x="4415" y="27975"/>
                  </a:lnTo>
                  <a:lnTo>
                    <a:pt x="4499" y="28122"/>
                  </a:lnTo>
                  <a:lnTo>
                    <a:pt x="4624" y="28185"/>
                  </a:lnTo>
                  <a:lnTo>
                    <a:pt x="4708" y="28122"/>
                  </a:lnTo>
                  <a:lnTo>
                    <a:pt x="4792" y="28122"/>
                  </a:lnTo>
                  <a:lnTo>
                    <a:pt x="4812" y="28226"/>
                  </a:lnTo>
                  <a:lnTo>
                    <a:pt x="4875" y="28331"/>
                  </a:lnTo>
                  <a:lnTo>
                    <a:pt x="4875" y="28415"/>
                  </a:lnTo>
                  <a:lnTo>
                    <a:pt x="4812" y="28415"/>
                  </a:lnTo>
                  <a:lnTo>
                    <a:pt x="4771" y="28310"/>
                  </a:lnTo>
                  <a:lnTo>
                    <a:pt x="4708" y="28310"/>
                  </a:lnTo>
                  <a:lnTo>
                    <a:pt x="4708" y="28415"/>
                  </a:lnTo>
                  <a:lnTo>
                    <a:pt x="4812" y="28561"/>
                  </a:lnTo>
                  <a:lnTo>
                    <a:pt x="4938" y="28498"/>
                  </a:lnTo>
                  <a:lnTo>
                    <a:pt x="5085" y="28436"/>
                  </a:lnTo>
                  <a:lnTo>
                    <a:pt x="5147" y="28352"/>
                  </a:lnTo>
                  <a:lnTo>
                    <a:pt x="5147" y="28352"/>
                  </a:lnTo>
                  <a:lnTo>
                    <a:pt x="5126" y="28519"/>
                  </a:lnTo>
                  <a:lnTo>
                    <a:pt x="5022" y="28750"/>
                  </a:lnTo>
                  <a:lnTo>
                    <a:pt x="5043" y="28938"/>
                  </a:lnTo>
                  <a:lnTo>
                    <a:pt x="5126" y="28959"/>
                  </a:lnTo>
                  <a:lnTo>
                    <a:pt x="20087" y="30444"/>
                  </a:lnTo>
                  <a:lnTo>
                    <a:pt x="20212" y="30507"/>
                  </a:lnTo>
                  <a:lnTo>
                    <a:pt x="20359" y="30507"/>
                  </a:lnTo>
                  <a:lnTo>
                    <a:pt x="20484" y="30612"/>
                  </a:lnTo>
                  <a:lnTo>
                    <a:pt x="20484" y="30674"/>
                  </a:lnTo>
                  <a:lnTo>
                    <a:pt x="20568" y="30737"/>
                  </a:lnTo>
                  <a:lnTo>
                    <a:pt x="20589" y="30779"/>
                  </a:lnTo>
                  <a:lnTo>
                    <a:pt x="20694" y="30821"/>
                  </a:lnTo>
                  <a:lnTo>
                    <a:pt x="20714" y="30842"/>
                  </a:lnTo>
                  <a:lnTo>
                    <a:pt x="20840" y="30884"/>
                  </a:lnTo>
                  <a:lnTo>
                    <a:pt x="20903" y="30946"/>
                  </a:lnTo>
                  <a:lnTo>
                    <a:pt x="20945" y="30946"/>
                  </a:lnTo>
                  <a:lnTo>
                    <a:pt x="21049" y="30926"/>
                  </a:lnTo>
                  <a:lnTo>
                    <a:pt x="21133" y="30946"/>
                  </a:lnTo>
                  <a:lnTo>
                    <a:pt x="21238" y="30946"/>
                  </a:lnTo>
                  <a:lnTo>
                    <a:pt x="21363" y="31051"/>
                  </a:lnTo>
                  <a:lnTo>
                    <a:pt x="21447" y="31051"/>
                  </a:lnTo>
                  <a:lnTo>
                    <a:pt x="21510" y="31198"/>
                  </a:lnTo>
                  <a:lnTo>
                    <a:pt x="21719" y="31239"/>
                  </a:lnTo>
                  <a:lnTo>
                    <a:pt x="21823" y="31260"/>
                  </a:lnTo>
                  <a:lnTo>
                    <a:pt x="21886" y="31344"/>
                  </a:lnTo>
                  <a:lnTo>
                    <a:pt x="21970" y="31407"/>
                  </a:lnTo>
                  <a:lnTo>
                    <a:pt x="22158" y="31407"/>
                  </a:lnTo>
                  <a:lnTo>
                    <a:pt x="22263" y="31344"/>
                  </a:lnTo>
                  <a:lnTo>
                    <a:pt x="22305" y="31407"/>
                  </a:lnTo>
                  <a:lnTo>
                    <a:pt x="22367" y="31511"/>
                  </a:lnTo>
                  <a:lnTo>
                    <a:pt x="22618" y="31532"/>
                  </a:lnTo>
                  <a:lnTo>
                    <a:pt x="22681" y="31574"/>
                  </a:lnTo>
                  <a:lnTo>
                    <a:pt x="22807" y="31616"/>
                  </a:lnTo>
                  <a:lnTo>
                    <a:pt x="22890" y="31658"/>
                  </a:lnTo>
                  <a:lnTo>
                    <a:pt x="25192" y="32725"/>
                  </a:lnTo>
                  <a:lnTo>
                    <a:pt x="25339" y="32913"/>
                  </a:lnTo>
                  <a:lnTo>
                    <a:pt x="25694" y="33206"/>
                  </a:lnTo>
                  <a:lnTo>
                    <a:pt x="26050" y="34985"/>
                  </a:lnTo>
                  <a:lnTo>
                    <a:pt x="26008" y="35738"/>
                  </a:lnTo>
                  <a:lnTo>
                    <a:pt x="25945" y="35864"/>
                  </a:lnTo>
                  <a:lnTo>
                    <a:pt x="25903" y="36010"/>
                  </a:lnTo>
                  <a:lnTo>
                    <a:pt x="25820" y="36136"/>
                  </a:lnTo>
                  <a:lnTo>
                    <a:pt x="25611" y="36240"/>
                  </a:lnTo>
                  <a:lnTo>
                    <a:pt x="25506" y="36366"/>
                  </a:lnTo>
                  <a:lnTo>
                    <a:pt x="25611" y="36554"/>
                  </a:lnTo>
                  <a:lnTo>
                    <a:pt x="27598" y="36031"/>
                  </a:lnTo>
                  <a:lnTo>
                    <a:pt x="27849" y="35947"/>
                  </a:lnTo>
                  <a:lnTo>
                    <a:pt x="27912" y="35654"/>
                  </a:lnTo>
                  <a:lnTo>
                    <a:pt x="28979" y="35340"/>
                  </a:lnTo>
                  <a:lnTo>
                    <a:pt x="29461" y="34985"/>
                  </a:lnTo>
                  <a:lnTo>
                    <a:pt x="29565" y="34901"/>
                  </a:lnTo>
                  <a:lnTo>
                    <a:pt x="29712" y="34880"/>
                  </a:lnTo>
                  <a:lnTo>
                    <a:pt x="29984" y="34650"/>
                  </a:lnTo>
                  <a:lnTo>
                    <a:pt x="30088" y="34545"/>
                  </a:lnTo>
                  <a:lnTo>
                    <a:pt x="30214" y="34483"/>
                  </a:lnTo>
                  <a:lnTo>
                    <a:pt x="30318" y="34378"/>
                  </a:lnTo>
                  <a:lnTo>
                    <a:pt x="30528" y="34357"/>
                  </a:lnTo>
                  <a:lnTo>
                    <a:pt x="32202" y="34378"/>
                  </a:lnTo>
                  <a:lnTo>
                    <a:pt x="32327" y="34252"/>
                  </a:lnTo>
                  <a:lnTo>
                    <a:pt x="32390" y="34252"/>
                  </a:lnTo>
                  <a:lnTo>
                    <a:pt x="32432" y="34190"/>
                  </a:lnTo>
                  <a:lnTo>
                    <a:pt x="32515" y="34190"/>
                  </a:lnTo>
                  <a:lnTo>
                    <a:pt x="32620" y="34231"/>
                  </a:lnTo>
                  <a:lnTo>
                    <a:pt x="32704" y="34169"/>
                  </a:lnTo>
                  <a:lnTo>
                    <a:pt x="32725" y="34085"/>
                  </a:lnTo>
                  <a:lnTo>
                    <a:pt x="32913" y="33876"/>
                  </a:lnTo>
                  <a:lnTo>
                    <a:pt x="32976" y="33855"/>
                  </a:lnTo>
                  <a:lnTo>
                    <a:pt x="33143" y="33667"/>
                  </a:lnTo>
                  <a:lnTo>
                    <a:pt x="33185" y="33541"/>
                  </a:lnTo>
                  <a:lnTo>
                    <a:pt x="33227" y="33415"/>
                  </a:lnTo>
                  <a:lnTo>
                    <a:pt x="33373" y="33332"/>
                  </a:lnTo>
                  <a:lnTo>
                    <a:pt x="33373" y="33227"/>
                  </a:lnTo>
                  <a:lnTo>
                    <a:pt x="33478" y="33102"/>
                  </a:lnTo>
                  <a:lnTo>
                    <a:pt x="33687" y="32871"/>
                  </a:lnTo>
                  <a:lnTo>
                    <a:pt x="33750" y="32767"/>
                  </a:lnTo>
                  <a:lnTo>
                    <a:pt x="33854" y="32662"/>
                  </a:lnTo>
                  <a:lnTo>
                    <a:pt x="33875" y="32662"/>
                  </a:lnTo>
                  <a:lnTo>
                    <a:pt x="33959" y="32704"/>
                  </a:lnTo>
                  <a:lnTo>
                    <a:pt x="34022" y="32788"/>
                  </a:lnTo>
                  <a:lnTo>
                    <a:pt x="34168" y="32767"/>
                  </a:lnTo>
                  <a:lnTo>
                    <a:pt x="34315" y="32809"/>
                  </a:lnTo>
                  <a:lnTo>
                    <a:pt x="34378" y="32767"/>
                  </a:lnTo>
                  <a:lnTo>
                    <a:pt x="34608" y="32976"/>
                  </a:lnTo>
                  <a:lnTo>
                    <a:pt x="34608" y="33143"/>
                  </a:lnTo>
                  <a:lnTo>
                    <a:pt x="34482" y="33876"/>
                  </a:lnTo>
                  <a:lnTo>
                    <a:pt x="34440" y="33959"/>
                  </a:lnTo>
                  <a:lnTo>
                    <a:pt x="34503" y="33959"/>
                  </a:lnTo>
                  <a:lnTo>
                    <a:pt x="34524" y="34043"/>
                  </a:lnTo>
                  <a:lnTo>
                    <a:pt x="34587" y="34085"/>
                  </a:lnTo>
                  <a:lnTo>
                    <a:pt x="34587" y="34190"/>
                  </a:lnTo>
                  <a:lnTo>
                    <a:pt x="34587" y="34252"/>
                  </a:lnTo>
                  <a:lnTo>
                    <a:pt x="34587" y="34294"/>
                  </a:lnTo>
                  <a:lnTo>
                    <a:pt x="34545" y="34357"/>
                  </a:lnTo>
                  <a:lnTo>
                    <a:pt x="34587" y="34378"/>
                  </a:lnTo>
                  <a:lnTo>
                    <a:pt x="34733" y="34399"/>
                  </a:lnTo>
                  <a:lnTo>
                    <a:pt x="34859" y="34378"/>
                  </a:lnTo>
                  <a:lnTo>
                    <a:pt x="34901" y="34462"/>
                  </a:lnTo>
                  <a:lnTo>
                    <a:pt x="34963" y="34483"/>
                  </a:lnTo>
                  <a:lnTo>
                    <a:pt x="35026" y="34399"/>
                  </a:lnTo>
                  <a:lnTo>
                    <a:pt x="35110" y="34462"/>
                  </a:lnTo>
                  <a:lnTo>
                    <a:pt x="35235" y="34441"/>
                  </a:lnTo>
                  <a:lnTo>
                    <a:pt x="35277" y="34336"/>
                  </a:lnTo>
                  <a:lnTo>
                    <a:pt x="35382" y="34231"/>
                  </a:lnTo>
                  <a:lnTo>
                    <a:pt x="35382" y="34231"/>
                  </a:lnTo>
                  <a:lnTo>
                    <a:pt x="35319" y="34336"/>
                  </a:lnTo>
                  <a:lnTo>
                    <a:pt x="35340" y="34336"/>
                  </a:lnTo>
                  <a:lnTo>
                    <a:pt x="35319" y="34378"/>
                  </a:lnTo>
                  <a:lnTo>
                    <a:pt x="35361" y="34399"/>
                  </a:lnTo>
                  <a:lnTo>
                    <a:pt x="35633" y="34336"/>
                  </a:lnTo>
                  <a:lnTo>
                    <a:pt x="35675" y="34252"/>
                  </a:lnTo>
                  <a:lnTo>
                    <a:pt x="35842" y="34252"/>
                  </a:lnTo>
                  <a:lnTo>
                    <a:pt x="35968" y="34127"/>
                  </a:lnTo>
                  <a:lnTo>
                    <a:pt x="36072" y="34085"/>
                  </a:lnTo>
                  <a:lnTo>
                    <a:pt x="36198" y="33918"/>
                  </a:lnTo>
                  <a:lnTo>
                    <a:pt x="36198" y="33980"/>
                  </a:lnTo>
                  <a:lnTo>
                    <a:pt x="36282" y="33939"/>
                  </a:lnTo>
                  <a:lnTo>
                    <a:pt x="36282" y="33980"/>
                  </a:lnTo>
                  <a:lnTo>
                    <a:pt x="36156" y="34127"/>
                  </a:lnTo>
                  <a:lnTo>
                    <a:pt x="36051" y="34148"/>
                  </a:lnTo>
                  <a:lnTo>
                    <a:pt x="35947" y="34294"/>
                  </a:lnTo>
                  <a:lnTo>
                    <a:pt x="36072" y="34336"/>
                  </a:lnTo>
                  <a:lnTo>
                    <a:pt x="36156" y="34231"/>
                  </a:lnTo>
                  <a:lnTo>
                    <a:pt x="36261" y="34231"/>
                  </a:lnTo>
                  <a:lnTo>
                    <a:pt x="36323" y="34273"/>
                  </a:lnTo>
                  <a:lnTo>
                    <a:pt x="36575" y="34294"/>
                  </a:lnTo>
                  <a:lnTo>
                    <a:pt x="36742" y="34294"/>
                  </a:lnTo>
                  <a:lnTo>
                    <a:pt x="36616" y="34357"/>
                  </a:lnTo>
                  <a:lnTo>
                    <a:pt x="36470" y="34378"/>
                  </a:lnTo>
                  <a:lnTo>
                    <a:pt x="36365" y="34399"/>
                  </a:lnTo>
                  <a:lnTo>
                    <a:pt x="36323" y="34483"/>
                  </a:lnTo>
                  <a:lnTo>
                    <a:pt x="36323" y="34545"/>
                  </a:lnTo>
                  <a:lnTo>
                    <a:pt x="36261" y="34483"/>
                  </a:lnTo>
                  <a:lnTo>
                    <a:pt x="36219" y="34378"/>
                  </a:lnTo>
                  <a:lnTo>
                    <a:pt x="36156" y="34357"/>
                  </a:lnTo>
                  <a:lnTo>
                    <a:pt x="35968" y="34399"/>
                  </a:lnTo>
                  <a:lnTo>
                    <a:pt x="35779" y="34545"/>
                  </a:lnTo>
                  <a:lnTo>
                    <a:pt x="35549" y="34587"/>
                  </a:lnTo>
                  <a:lnTo>
                    <a:pt x="35340" y="34713"/>
                  </a:lnTo>
                  <a:lnTo>
                    <a:pt x="35319" y="34817"/>
                  </a:lnTo>
                  <a:lnTo>
                    <a:pt x="35173" y="34922"/>
                  </a:lnTo>
                  <a:lnTo>
                    <a:pt x="35110" y="35110"/>
                  </a:lnTo>
                  <a:lnTo>
                    <a:pt x="35110" y="35236"/>
                  </a:lnTo>
                  <a:lnTo>
                    <a:pt x="35131" y="35340"/>
                  </a:lnTo>
                  <a:lnTo>
                    <a:pt x="35152" y="35445"/>
                  </a:lnTo>
                  <a:lnTo>
                    <a:pt x="35215" y="35424"/>
                  </a:lnTo>
                  <a:lnTo>
                    <a:pt x="35256" y="35445"/>
                  </a:lnTo>
                  <a:lnTo>
                    <a:pt x="35256" y="35592"/>
                  </a:lnTo>
                  <a:lnTo>
                    <a:pt x="35361" y="35654"/>
                  </a:lnTo>
                  <a:lnTo>
                    <a:pt x="35403" y="35612"/>
                  </a:lnTo>
                  <a:lnTo>
                    <a:pt x="35466" y="35654"/>
                  </a:lnTo>
                  <a:lnTo>
                    <a:pt x="35507" y="35612"/>
                  </a:lnTo>
                  <a:lnTo>
                    <a:pt x="35507" y="35508"/>
                  </a:lnTo>
                  <a:lnTo>
                    <a:pt x="35570" y="35487"/>
                  </a:lnTo>
                  <a:lnTo>
                    <a:pt x="35654" y="35487"/>
                  </a:lnTo>
                  <a:lnTo>
                    <a:pt x="35779" y="35382"/>
                  </a:lnTo>
                  <a:lnTo>
                    <a:pt x="35884" y="35340"/>
                  </a:lnTo>
                  <a:lnTo>
                    <a:pt x="36031" y="35131"/>
                  </a:lnTo>
                  <a:lnTo>
                    <a:pt x="36219" y="35006"/>
                  </a:lnTo>
                  <a:lnTo>
                    <a:pt x="36177" y="34964"/>
                  </a:lnTo>
                  <a:lnTo>
                    <a:pt x="36240" y="34817"/>
                  </a:lnTo>
                  <a:lnTo>
                    <a:pt x="36323" y="34817"/>
                  </a:lnTo>
                  <a:lnTo>
                    <a:pt x="36386" y="34755"/>
                  </a:lnTo>
                  <a:lnTo>
                    <a:pt x="36428" y="34755"/>
                  </a:lnTo>
                  <a:lnTo>
                    <a:pt x="36491" y="34880"/>
                  </a:lnTo>
                  <a:lnTo>
                    <a:pt x="36637" y="34901"/>
                  </a:lnTo>
                  <a:lnTo>
                    <a:pt x="36637" y="34859"/>
                  </a:lnTo>
                  <a:lnTo>
                    <a:pt x="36721" y="34859"/>
                  </a:lnTo>
                  <a:lnTo>
                    <a:pt x="36909" y="34755"/>
                  </a:lnTo>
                  <a:lnTo>
                    <a:pt x="37077" y="34692"/>
                  </a:lnTo>
                  <a:lnTo>
                    <a:pt x="37286" y="34650"/>
                  </a:lnTo>
                  <a:lnTo>
                    <a:pt x="37391" y="34650"/>
                  </a:lnTo>
                  <a:lnTo>
                    <a:pt x="37663" y="34483"/>
                  </a:lnTo>
                  <a:lnTo>
                    <a:pt x="37809" y="34441"/>
                  </a:lnTo>
                  <a:lnTo>
                    <a:pt x="37914" y="34441"/>
                  </a:lnTo>
                  <a:lnTo>
                    <a:pt x="37997" y="34462"/>
                  </a:lnTo>
                  <a:lnTo>
                    <a:pt x="38081" y="34399"/>
                  </a:lnTo>
                  <a:lnTo>
                    <a:pt x="38018" y="34357"/>
                  </a:lnTo>
                  <a:lnTo>
                    <a:pt x="37935" y="34357"/>
                  </a:lnTo>
                  <a:lnTo>
                    <a:pt x="37830" y="34294"/>
                  </a:lnTo>
                  <a:lnTo>
                    <a:pt x="37872" y="34294"/>
                  </a:lnTo>
                  <a:lnTo>
                    <a:pt x="37956" y="34273"/>
                  </a:lnTo>
                  <a:lnTo>
                    <a:pt x="37956" y="34231"/>
                  </a:lnTo>
                  <a:lnTo>
                    <a:pt x="37663" y="34169"/>
                  </a:lnTo>
                  <a:lnTo>
                    <a:pt x="37537" y="34148"/>
                  </a:lnTo>
                  <a:lnTo>
                    <a:pt x="37558" y="34085"/>
                  </a:lnTo>
                  <a:lnTo>
                    <a:pt x="37537" y="33980"/>
                  </a:lnTo>
                  <a:lnTo>
                    <a:pt x="37370" y="34085"/>
                  </a:lnTo>
                  <a:lnTo>
                    <a:pt x="37349" y="34148"/>
                  </a:lnTo>
                  <a:lnTo>
                    <a:pt x="37160" y="34106"/>
                  </a:lnTo>
                  <a:lnTo>
                    <a:pt x="37139" y="34064"/>
                  </a:lnTo>
                  <a:lnTo>
                    <a:pt x="36993" y="34022"/>
                  </a:lnTo>
                  <a:lnTo>
                    <a:pt x="36930" y="34043"/>
                  </a:lnTo>
                  <a:lnTo>
                    <a:pt x="36826" y="33980"/>
                  </a:lnTo>
                  <a:lnTo>
                    <a:pt x="36637" y="33980"/>
                  </a:lnTo>
                  <a:lnTo>
                    <a:pt x="36491" y="33876"/>
                  </a:lnTo>
                  <a:lnTo>
                    <a:pt x="36616" y="33834"/>
                  </a:lnTo>
                  <a:lnTo>
                    <a:pt x="36637" y="33750"/>
                  </a:lnTo>
                  <a:lnTo>
                    <a:pt x="36491" y="33750"/>
                  </a:lnTo>
                  <a:lnTo>
                    <a:pt x="36428" y="33708"/>
                  </a:lnTo>
                  <a:lnTo>
                    <a:pt x="36323" y="33708"/>
                  </a:lnTo>
                  <a:lnTo>
                    <a:pt x="36282" y="33541"/>
                  </a:lnTo>
                  <a:lnTo>
                    <a:pt x="36219" y="33499"/>
                  </a:lnTo>
                  <a:lnTo>
                    <a:pt x="36219" y="33332"/>
                  </a:lnTo>
                  <a:lnTo>
                    <a:pt x="36261" y="33227"/>
                  </a:lnTo>
                  <a:lnTo>
                    <a:pt x="36177" y="33143"/>
                  </a:lnTo>
                  <a:lnTo>
                    <a:pt x="36261" y="33039"/>
                  </a:lnTo>
                  <a:lnTo>
                    <a:pt x="36261" y="32997"/>
                  </a:lnTo>
                  <a:lnTo>
                    <a:pt x="36051" y="32997"/>
                  </a:lnTo>
                  <a:lnTo>
                    <a:pt x="36114" y="32913"/>
                  </a:lnTo>
                  <a:lnTo>
                    <a:pt x="36198" y="32913"/>
                  </a:lnTo>
                  <a:lnTo>
                    <a:pt x="36365" y="32620"/>
                  </a:lnTo>
                  <a:lnTo>
                    <a:pt x="36470" y="32558"/>
                  </a:lnTo>
                  <a:lnTo>
                    <a:pt x="36428" y="32474"/>
                  </a:lnTo>
                  <a:lnTo>
                    <a:pt x="36365" y="32474"/>
                  </a:lnTo>
                  <a:lnTo>
                    <a:pt x="36323" y="32411"/>
                  </a:lnTo>
                  <a:lnTo>
                    <a:pt x="36219" y="32411"/>
                  </a:lnTo>
                  <a:lnTo>
                    <a:pt x="36114" y="32495"/>
                  </a:lnTo>
                  <a:lnTo>
                    <a:pt x="35989" y="32558"/>
                  </a:lnTo>
                  <a:lnTo>
                    <a:pt x="35947" y="32474"/>
                  </a:lnTo>
                  <a:lnTo>
                    <a:pt x="35905" y="32369"/>
                  </a:lnTo>
                  <a:lnTo>
                    <a:pt x="35675" y="32307"/>
                  </a:lnTo>
                  <a:lnTo>
                    <a:pt x="35528" y="32286"/>
                  </a:lnTo>
                  <a:lnTo>
                    <a:pt x="35361" y="32307"/>
                  </a:lnTo>
                  <a:lnTo>
                    <a:pt x="35528" y="32244"/>
                  </a:lnTo>
                  <a:lnTo>
                    <a:pt x="35654" y="32265"/>
                  </a:lnTo>
                  <a:lnTo>
                    <a:pt x="35779" y="32244"/>
                  </a:lnTo>
                  <a:lnTo>
                    <a:pt x="35863" y="32181"/>
                  </a:lnTo>
                  <a:lnTo>
                    <a:pt x="35989" y="32244"/>
                  </a:lnTo>
                  <a:lnTo>
                    <a:pt x="36093" y="32307"/>
                  </a:lnTo>
                  <a:lnTo>
                    <a:pt x="36219" y="32307"/>
                  </a:lnTo>
                  <a:lnTo>
                    <a:pt x="36386" y="32202"/>
                  </a:lnTo>
                  <a:lnTo>
                    <a:pt x="36470" y="32202"/>
                  </a:lnTo>
                  <a:lnTo>
                    <a:pt x="36575" y="32097"/>
                  </a:lnTo>
                  <a:lnTo>
                    <a:pt x="36700" y="32076"/>
                  </a:lnTo>
                  <a:lnTo>
                    <a:pt x="36784" y="31867"/>
                  </a:lnTo>
                  <a:lnTo>
                    <a:pt x="36721" y="31825"/>
                  </a:lnTo>
                  <a:lnTo>
                    <a:pt x="36805" y="31783"/>
                  </a:lnTo>
                  <a:lnTo>
                    <a:pt x="36742" y="31721"/>
                  </a:lnTo>
                  <a:lnTo>
                    <a:pt x="36616" y="31658"/>
                  </a:lnTo>
                  <a:lnTo>
                    <a:pt x="36533" y="31658"/>
                  </a:lnTo>
                  <a:lnTo>
                    <a:pt x="36575" y="31637"/>
                  </a:lnTo>
                  <a:lnTo>
                    <a:pt x="36575" y="31616"/>
                  </a:lnTo>
                  <a:lnTo>
                    <a:pt x="36742" y="31637"/>
                  </a:lnTo>
                  <a:lnTo>
                    <a:pt x="36742" y="31574"/>
                  </a:lnTo>
                  <a:lnTo>
                    <a:pt x="36512" y="31449"/>
                  </a:lnTo>
                  <a:lnTo>
                    <a:pt x="36303" y="31365"/>
                  </a:lnTo>
                  <a:lnTo>
                    <a:pt x="35905" y="31365"/>
                  </a:lnTo>
                  <a:lnTo>
                    <a:pt x="35800" y="31428"/>
                  </a:lnTo>
                  <a:lnTo>
                    <a:pt x="35675" y="31428"/>
                  </a:lnTo>
                  <a:lnTo>
                    <a:pt x="35319" y="31553"/>
                  </a:lnTo>
                  <a:lnTo>
                    <a:pt x="35026" y="31616"/>
                  </a:lnTo>
                  <a:lnTo>
                    <a:pt x="34859" y="31679"/>
                  </a:lnTo>
                  <a:lnTo>
                    <a:pt x="34712" y="31721"/>
                  </a:lnTo>
                  <a:lnTo>
                    <a:pt x="34440" y="31867"/>
                  </a:lnTo>
                  <a:lnTo>
                    <a:pt x="34064" y="32139"/>
                  </a:lnTo>
                  <a:lnTo>
                    <a:pt x="33771" y="32390"/>
                  </a:lnTo>
                  <a:lnTo>
                    <a:pt x="33666" y="32453"/>
                  </a:lnTo>
                  <a:lnTo>
                    <a:pt x="33541" y="32579"/>
                  </a:lnTo>
                  <a:lnTo>
                    <a:pt x="33373" y="32767"/>
                  </a:lnTo>
                  <a:lnTo>
                    <a:pt x="33185" y="32892"/>
                  </a:lnTo>
                  <a:lnTo>
                    <a:pt x="32934" y="33018"/>
                  </a:lnTo>
                  <a:lnTo>
                    <a:pt x="32641" y="33143"/>
                  </a:lnTo>
                  <a:lnTo>
                    <a:pt x="32515" y="33143"/>
                  </a:lnTo>
                  <a:lnTo>
                    <a:pt x="32704" y="33102"/>
                  </a:lnTo>
                  <a:lnTo>
                    <a:pt x="33018" y="32976"/>
                  </a:lnTo>
                  <a:lnTo>
                    <a:pt x="33038" y="32892"/>
                  </a:lnTo>
                  <a:lnTo>
                    <a:pt x="33290" y="32725"/>
                  </a:lnTo>
                  <a:lnTo>
                    <a:pt x="33373" y="32599"/>
                  </a:lnTo>
                  <a:lnTo>
                    <a:pt x="33436" y="32453"/>
                  </a:lnTo>
                  <a:lnTo>
                    <a:pt x="33541" y="32411"/>
                  </a:lnTo>
                  <a:lnTo>
                    <a:pt x="33666" y="32286"/>
                  </a:lnTo>
                  <a:lnTo>
                    <a:pt x="33813" y="32202"/>
                  </a:lnTo>
                  <a:lnTo>
                    <a:pt x="33875" y="31993"/>
                  </a:lnTo>
                  <a:lnTo>
                    <a:pt x="34106" y="31888"/>
                  </a:lnTo>
                  <a:lnTo>
                    <a:pt x="34231" y="31679"/>
                  </a:lnTo>
                  <a:lnTo>
                    <a:pt x="34294" y="31658"/>
                  </a:lnTo>
                  <a:lnTo>
                    <a:pt x="34315" y="31595"/>
                  </a:lnTo>
                  <a:lnTo>
                    <a:pt x="34440" y="31532"/>
                  </a:lnTo>
                  <a:lnTo>
                    <a:pt x="34545" y="31491"/>
                  </a:lnTo>
                  <a:lnTo>
                    <a:pt x="34608" y="31386"/>
                  </a:lnTo>
                  <a:lnTo>
                    <a:pt x="34712" y="31344"/>
                  </a:lnTo>
                  <a:lnTo>
                    <a:pt x="34754" y="31386"/>
                  </a:lnTo>
                  <a:lnTo>
                    <a:pt x="34838" y="31365"/>
                  </a:lnTo>
                  <a:lnTo>
                    <a:pt x="34922" y="31239"/>
                  </a:lnTo>
                  <a:lnTo>
                    <a:pt x="35131" y="31239"/>
                  </a:lnTo>
                  <a:lnTo>
                    <a:pt x="35235" y="31177"/>
                  </a:lnTo>
                  <a:lnTo>
                    <a:pt x="35424" y="31177"/>
                  </a:lnTo>
                  <a:lnTo>
                    <a:pt x="35487" y="31072"/>
                  </a:lnTo>
                  <a:lnTo>
                    <a:pt x="35528" y="30946"/>
                  </a:lnTo>
                  <a:lnTo>
                    <a:pt x="35570" y="30905"/>
                  </a:lnTo>
                  <a:lnTo>
                    <a:pt x="35570" y="30821"/>
                  </a:lnTo>
                  <a:lnTo>
                    <a:pt x="35696" y="30758"/>
                  </a:lnTo>
                  <a:lnTo>
                    <a:pt x="35905" y="30591"/>
                  </a:lnTo>
                  <a:lnTo>
                    <a:pt x="36010" y="30549"/>
                  </a:lnTo>
                  <a:lnTo>
                    <a:pt x="36072" y="30507"/>
                  </a:lnTo>
                  <a:lnTo>
                    <a:pt x="36010" y="30444"/>
                  </a:lnTo>
                  <a:lnTo>
                    <a:pt x="36072" y="30382"/>
                  </a:lnTo>
                  <a:lnTo>
                    <a:pt x="36156" y="30319"/>
                  </a:lnTo>
                  <a:lnTo>
                    <a:pt x="36261" y="30423"/>
                  </a:lnTo>
                  <a:lnTo>
                    <a:pt x="36386" y="30486"/>
                  </a:lnTo>
                  <a:lnTo>
                    <a:pt x="36616" y="30444"/>
                  </a:lnTo>
                  <a:lnTo>
                    <a:pt x="36805" y="30528"/>
                  </a:lnTo>
                  <a:lnTo>
                    <a:pt x="36888" y="30528"/>
                  </a:lnTo>
                  <a:lnTo>
                    <a:pt x="36951" y="30549"/>
                  </a:lnTo>
                  <a:lnTo>
                    <a:pt x="37098" y="30486"/>
                  </a:lnTo>
                  <a:lnTo>
                    <a:pt x="37160" y="30549"/>
                  </a:lnTo>
                  <a:lnTo>
                    <a:pt x="37265" y="30549"/>
                  </a:lnTo>
                  <a:lnTo>
                    <a:pt x="37349" y="30507"/>
                  </a:lnTo>
                  <a:lnTo>
                    <a:pt x="37474" y="30591"/>
                  </a:lnTo>
                  <a:lnTo>
                    <a:pt x="37663" y="30612"/>
                  </a:lnTo>
                  <a:lnTo>
                    <a:pt x="37746" y="30570"/>
                  </a:lnTo>
                  <a:lnTo>
                    <a:pt x="37788" y="30570"/>
                  </a:lnTo>
                  <a:lnTo>
                    <a:pt x="37893" y="30633"/>
                  </a:lnTo>
                  <a:lnTo>
                    <a:pt x="38039" y="30674"/>
                  </a:lnTo>
                  <a:lnTo>
                    <a:pt x="38081" y="30633"/>
                  </a:lnTo>
                  <a:lnTo>
                    <a:pt x="38248" y="30716"/>
                  </a:lnTo>
                  <a:lnTo>
                    <a:pt x="38311" y="30716"/>
                  </a:lnTo>
                  <a:lnTo>
                    <a:pt x="38416" y="30674"/>
                  </a:lnTo>
                  <a:lnTo>
                    <a:pt x="38500" y="30695"/>
                  </a:lnTo>
                  <a:lnTo>
                    <a:pt x="38479" y="30737"/>
                  </a:lnTo>
                  <a:lnTo>
                    <a:pt x="38583" y="30779"/>
                  </a:lnTo>
                  <a:lnTo>
                    <a:pt x="38834" y="30695"/>
                  </a:lnTo>
                  <a:lnTo>
                    <a:pt x="38897" y="30695"/>
                  </a:lnTo>
                  <a:lnTo>
                    <a:pt x="39023" y="30633"/>
                  </a:lnTo>
                  <a:lnTo>
                    <a:pt x="39085" y="30674"/>
                  </a:lnTo>
                  <a:lnTo>
                    <a:pt x="39253" y="30674"/>
                  </a:lnTo>
                  <a:lnTo>
                    <a:pt x="39336" y="30716"/>
                  </a:lnTo>
                  <a:lnTo>
                    <a:pt x="39441" y="30674"/>
                  </a:lnTo>
                  <a:lnTo>
                    <a:pt x="39462" y="30591"/>
                  </a:lnTo>
                  <a:lnTo>
                    <a:pt x="39608" y="30591"/>
                  </a:lnTo>
                  <a:lnTo>
                    <a:pt x="39671" y="30528"/>
                  </a:lnTo>
                  <a:lnTo>
                    <a:pt x="39734" y="30570"/>
                  </a:lnTo>
                  <a:lnTo>
                    <a:pt x="39818" y="30465"/>
                  </a:lnTo>
                  <a:lnTo>
                    <a:pt x="39922" y="30402"/>
                  </a:lnTo>
                  <a:lnTo>
                    <a:pt x="39943" y="30361"/>
                  </a:lnTo>
                  <a:lnTo>
                    <a:pt x="40048" y="30382"/>
                  </a:lnTo>
                  <a:lnTo>
                    <a:pt x="40132" y="30214"/>
                  </a:lnTo>
                  <a:lnTo>
                    <a:pt x="40132" y="30110"/>
                  </a:lnTo>
                  <a:lnTo>
                    <a:pt x="40194" y="30110"/>
                  </a:lnTo>
                  <a:lnTo>
                    <a:pt x="40278" y="30047"/>
                  </a:lnTo>
                  <a:lnTo>
                    <a:pt x="40299" y="29963"/>
                  </a:lnTo>
                  <a:lnTo>
                    <a:pt x="40257" y="29942"/>
                  </a:lnTo>
                  <a:lnTo>
                    <a:pt x="40278" y="29879"/>
                  </a:lnTo>
                  <a:lnTo>
                    <a:pt x="40383" y="29879"/>
                  </a:lnTo>
                  <a:lnTo>
                    <a:pt x="40487" y="29858"/>
                  </a:lnTo>
                  <a:lnTo>
                    <a:pt x="40487" y="29775"/>
                  </a:lnTo>
                  <a:lnTo>
                    <a:pt x="40508" y="29754"/>
                  </a:lnTo>
                  <a:lnTo>
                    <a:pt x="40571" y="29838"/>
                  </a:lnTo>
                  <a:lnTo>
                    <a:pt x="40696" y="29858"/>
                  </a:lnTo>
                  <a:lnTo>
                    <a:pt x="40801" y="29775"/>
                  </a:lnTo>
                  <a:lnTo>
                    <a:pt x="40822" y="29838"/>
                  </a:lnTo>
                  <a:lnTo>
                    <a:pt x="40906" y="29838"/>
                  </a:lnTo>
                  <a:lnTo>
                    <a:pt x="40989" y="29775"/>
                  </a:lnTo>
                  <a:lnTo>
                    <a:pt x="41031" y="29838"/>
                  </a:lnTo>
                  <a:lnTo>
                    <a:pt x="41136" y="29796"/>
                  </a:lnTo>
                  <a:lnTo>
                    <a:pt x="41178" y="29754"/>
                  </a:lnTo>
                  <a:lnTo>
                    <a:pt x="41241" y="29754"/>
                  </a:lnTo>
                  <a:lnTo>
                    <a:pt x="41324" y="29649"/>
                  </a:lnTo>
                  <a:lnTo>
                    <a:pt x="41387" y="29649"/>
                  </a:lnTo>
                  <a:lnTo>
                    <a:pt x="41492" y="29545"/>
                  </a:lnTo>
                  <a:lnTo>
                    <a:pt x="41617" y="29545"/>
                  </a:lnTo>
                  <a:lnTo>
                    <a:pt x="41764" y="29440"/>
                  </a:lnTo>
                  <a:lnTo>
                    <a:pt x="41826" y="29356"/>
                  </a:lnTo>
                  <a:lnTo>
                    <a:pt x="41910" y="29356"/>
                  </a:lnTo>
                  <a:lnTo>
                    <a:pt x="41931" y="29252"/>
                  </a:lnTo>
                  <a:lnTo>
                    <a:pt x="41973" y="29147"/>
                  </a:lnTo>
                  <a:lnTo>
                    <a:pt x="41910" y="29126"/>
                  </a:lnTo>
                  <a:lnTo>
                    <a:pt x="41805" y="29147"/>
                  </a:lnTo>
                  <a:lnTo>
                    <a:pt x="41722" y="29105"/>
                  </a:lnTo>
                  <a:lnTo>
                    <a:pt x="41764" y="29105"/>
                  </a:lnTo>
                  <a:lnTo>
                    <a:pt x="41868" y="29126"/>
                  </a:lnTo>
                  <a:lnTo>
                    <a:pt x="41952" y="29105"/>
                  </a:lnTo>
                  <a:lnTo>
                    <a:pt x="41868" y="29001"/>
                  </a:lnTo>
                  <a:lnTo>
                    <a:pt x="41764" y="29001"/>
                  </a:lnTo>
                  <a:lnTo>
                    <a:pt x="41617" y="28917"/>
                  </a:lnTo>
                  <a:lnTo>
                    <a:pt x="41554" y="28812"/>
                  </a:lnTo>
                  <a:lnTo>
                    <a:pt x="41554" y="28812"/>
                  </a:lnTo>
                  <a:lnTo>
                    <a:pt x="41701" y="28896"/>
                  </a:lnTo>
                  <a:lnTo>
                    <a:pt x="41805" y="28833"/>
                  </a:lnTo>
                  <a:lnTo>
                    <a:pt x="41826" y="28729"/>
                  </a:lnTo>
                  <a:lnTo>
                    <a:pt x="41910" y="28708"/>
                  </a:lnTo>
                  <a:lnTo>
                    <a:pt x="41952" y="28603"/>
                  </a:lnTo>
                  <a:lnTo>
                    <a:pt x="41764" y="28540"/>
                  </a:lnTo>
                  <a:lnTo>
                    <a:pt x="41847" y="28478"/>
                  </a:lnTo>
                  <a:lnTo>
                    <a:pt x="41931" y="28498"/>
                  </a:lnTo>
                  <a:lnTo>
                    <a:pt x="42015" y="28415"/>
                  </a:lnTo>
                  <a:lnTo>
                    <a:pt x="41973" y="28331"/>
                  </a:lnTo>
                  <a:lnTo>
                    <a:pt x="41826" y="28268"/>
                  </a:lnTo>
                  <a:lnTo>
                    <a:pt x="41805" y="28164"/>
                  </a:lnTo>
                  <a:lnTo>
                    <a:pt x="41847" y="28122"/>
                  </a:lnTo>
                  <a:lnTo>
                    <a:pt x="41952" y="28185"/>
                  </a:lnTo>
                  <a:lnTo>
                    <a:pt x="41931" y="28101"/>
                  </a:lnTo>
                  <a:lnTo>
                    <a:pt x="41764" y="28017"/>
                  </a:lnTo>
                  <a:lnTo>
                    <a:pt x="41617" y="28017"/>
                  </a:lnTo>
                  <a:lnTo>
                    <a:pt x="41638" y="27954"/>
                  </a:lnTo>
                  <a:lnTo>
                    <a:pt x="41701" y="27913"/>
                  </a:lnTo>
                  <a:lnTo>
                    <a:pt x="41659" y="27871"/>
                  </a:lnTo>
                  <a:lnTo>
                    <a:pt x="41533" y="27871"/>
                  </a:lnTo>
                  <a:lnTo>
                    <a:pt x="41387" y="27954"/>
                  </a:lnTo>
                  <a:lnTo>
                    <a:pt x="41345" y="28059"/>
                  </a:lnTo>
                  <a:lnTo>
                    <a:pt x="41303" y="28101"/>
                  </a:lnTo>
                  <a:lnTo>
                    <a:pt x="41241" y="27996"/>
                  </a:lnTo>
                  <a:lnTo>
                    <a:pt x="41094" y="27996"/>
                  </a:lnTo>
                  <a:lnTo>
                    <a:pt x="41157" y="27913"/>
                  </a:lnTo>
                  <a:lnTo>
                    <a:pt x="41220" y="27913"/>
                  </a:lnTo>
                  <a:lnTo>
                    <a:pt x="41345" y="27808"/>
                  </a:lnTo>
                  <a:lnTo>
                    <a:pt x="41387" y="27703"/>
                  </a:lnTo>
                  <a:lnTo>
                    <a:pt x="41303" y="27536"/>
                  </a:lnTo>
                  <a:lnTo>
                    <a:pt x="41115" y="27473"/>
                  </a:lnTo>
                  <a:lnTo>
                    <a:pt x="40885" y="27494"/>
                  </a:lnTo>
                  <a:lnTo>
                    <a:pt x="40801" y="27536"/>
                  </a:lnTo>
                  <a:lnTo>
                    <a:pt x="40822" y="27557"/>
                  </a:lnTo>
                  <a:lnTo>
                    <a:pt x="40969" y="27557"/>
                  </a:lnTo>
                  <a:lnTo>
                    <a:pt x="41010" y="27578"/>
                  </a:lnTo>
                  <a:lnTo>
                    <a:pt x="40885" y="27578"/>
                  </a:lnTo>
                  <a:lnTo>
                    <a:pt x="40717" y="27557"/>
                  </a:lnTo>
                  <a:lnTo>
                    <a:pt x="40550" y="27641"/>
                  </a:lnTo>
                  <a:lnTo>
                    <a:pt x="40404" y="27661"/>
                  </a:lnTo>
                  <a:lnTo>
                    <a:pt x="40299" y="27787"/>
                  </a:lnTo>
                  <a:lnTo>
                    <a:pt x="40257" y="27892"/>
                  </a:lnTo>
                  <a:lnTo>
                    <a:pt x="40173" y="27892"/>
                  </a:lnTo>
                  <a:lnTo>
                    <a:pt x="40048" y="27996"/>
                  </a:lnTo>
                  <a:lnTo>
                    <a:pt x="39860" y="27996"/>
                  </a:lnTo>
                  <a:lnTo>
                    <a:pt x="39755" y="28205"/>
                  </a:lnTo>
                  <a:lnTo>
                    <a:pt x="39671" y="28205"/>
                  </a:lnTo>
                  <a:lnTo>
                    <a:pt x="39629" y="28268"/>
                  </a:lnTo>
                  <a:lnTo>
                    <a:pt x="39567" y="28268"/>
                  </a:lnTo>
                  <a:lnTo>
                    <a:pt x="39525" y="28185"/>
                  </a:lnTo>
                  <a:lnTo>
                    <a:pt x="39608" y="28101"/>
                  </a:lnTo>
                  <a:lnTo>
                    <a:pt x="39671" y="28122"/>
                  </a:lnTo>
                  <a:lnTo>
                    <a:pt x="39713" y="28059"/>
                  </a:lnTo>
                  <a:lnTo>
                    <a:pt x="39462" y="27871"/>
                  </a:lnTo>
                  <a:lnTo>
                    <a:pt x="39441" y="27808"/>
                  </a:lnTo>
                  <a:lnTo>
                    <a:pt x="39357" y="27787"/>
                  </a:lnTo>
                  <a:lnTo>
                    <a:pt x="39399" y="27745"/>
                  </a:lnTo>
                  <a:lnTo>
                    <a:pt x="39399" y="27641"/>
                  </a:lnTo>
                  <a:lnTo>
                    <a:pt x="39525" y="27850"/>
                  </a:lnTo>
                  <a:lnTo>
                    <a:pt x="39734" y="27975"/>
                  </a:lnTo>
                  <a:lnTo>
                    <a:pt x="39776" y="27913"/>
                  </a:lnTo>
                  <a:lnTo>
                    <a:pt x="39818" y="27808"/>
                  </a:lnTo>
                  <a:lnTo>
                    <a:pt x="39943" y="27808"/>
                  </a:lnTo>
                  <a:lnTo>
                    <a:pt x="40027" y="27745"/>
                  </a:lnTo>
                  <a:lnTo>
                    <a:pt x="40194" y="27641"/>
                  </a:lnTo>
                  <a:lnTo>
                    <a:pt x="40404" y="27578"/>
                  </a:lnTo>
                  <a:lnTo>
                    <a:pt x="40613" y="27557"/>
                  </a:lnTo>
                  <a:lnTo>
                    <a:pt x="40592" y="27494"/>
                  </a:lnTo>
                  <a:lnTo>
                    <a:pt x="40508" y="27473"/>
                  </a:lnTo>
                  <a:lnTo>
                    <a:pt x="40613" y="27473"/>
                  </a:lnTo>
                  <a:lnTo>
                    <a:pt x="40717" y="27369"/>
                  </a:lnTo>
                  <a:lnTo>
                    <a:pt x="40906" y="27285"/>
                  </a:lnTo>
                  <a:lnTo>
                    <a:pt x="40969" y="27348"/>
                  </a:lnTo>
                  <a:lnTo>
                    <a:pt x="41199" y="27285"/>
                  </a:lnTo>
                  <a:lnTo>
                    <a:pt x="41199" y="27243"/>
                  </a:lnTo>
                  <a:lnTo>
                    <a:pt x="41387" y="27222"/>
                  </a:lnTo>
                  <a:lnTo>
                    <a:pt x="41282" y="27117"/>
                  </a:lnTo>
                  <a:lnTo>
                    <a:pt x="41010" y="27034"/>
                  </a:lnTo>
                  <a:lnTo>
                    <a:pt x="41073" y="26971"/>
                  </a:lnTo>
                  <a:lnTo>
                    <a:pt x="41136" y="26971"/>
                  </a:lnTo>
                  <a:lnTo>
                    <a:pt x="41199" y="26866"/>
                  </a:lnTo>
                  <a:lnTo>
                    <a:pt x="41115" y="26845"/>
                  </a:lnTo>
                  <a:lnTo>
                    <a:pt x="40969" y="26908"/>
                  </a:lnTo>
                  <a:lnTo>
                    <a:pt x="40885" y="27013"/>
                  </a:lnTo>
                  <a:lnTo>
                    <a:pt x="40759" y="26929"/>
                  </a:lnTo>
                  <a:lnTo>
                    <a:pt x="40613" y="26950"/>
                  </a:lnTo>
                  <a:lnTo>
                    <a:pt x="40592" y="26866"/>
                  </a:lnTo>
                  <a:lnTo>
                    <a:pt x="40676" y="26845"/>
                  </a:lnTo>
                  <a:lnTo>
                    <a:pt x="40676" y="26657"/>
                  </a:lnTo>
                  <a:lnTo>
                    <a:pt x="40696" y="26615"/>
                  </a:lnTo>
                  <a:lnTo>
                    <a:pt x="40550" y="26720"/>
                  </a:lnTo>
                  <a:lnTo>
                    <a:pt x="40550" y="26657"/>
                  </a:lnTo>
                  <a:lnTo>
                    <a:pt x="40592" y="26615"/>
                  </a:lnTo>
                  <a:lnTo>
                    <a:pt x="40550" y="26594"/>
                  </a:lnTo>
                  <a:lnTo>
                    <a:pt x="40341" y="26762"/>
                  </a:lnTo>
                  <a:lnTo>
                    <a:pt x="40257" y="26845"/>
                  </a:lnTo>
                  <a:lnTo>
                    <a:pt x="40194" y="26845"/>
                  </a:lnTo>
                  <a:lnTo>
                    <a:pt x="40278" y="26762"/>
                  </a:lnTo>
                  <a:lnTo>
                    <a:pt x="40445" y="26636"/>
                  </a:lnTo>
                  <a:lnTo>
                    <a:pt x="40383" y="26594"/>
                  </a:lnTo>
                  <a:lnTo>
                    <a:pt x="40236" y="26657"/>
                  </a:lnTo>
                  <a:lnTo>
                    <a:pt x="40194" y="26636"/>
                  </a:lnTo>
                  <a:lnTo>
                    <a:pt x="40257" y="26594"/>
                  </a:lnTo>
                  <a:lnTo>
                    <a:pt x="40341" y="26532"/>
                  </a:lnTo>
                  <a:lnTo>
                    <a:pt x="40341" y="26490"/>
                  </a:lnTo>
                  <a:lnTo>
                    <a:pt x="40194" y="26511"/>
                  </a:lnTo>
                  <a:lnTo>
                    <a:pt x="40090" y="26615"/>
                  </a:lnTo>
                  <a:lnTo>
                    <a:pt x="39985" y="26741"/>
                  </a:lnTo>
                  <a:lnTo>
                    <a:pt x="39943" y="26720"/>
                  </a:lnTo>
                  <a:lnTo>
                    <a:pt x="39985" y="26615"/>
                  </a:lnTo>
                  <a:lnTo>
                    <a:pt x="40090" y="26532"/>
                  </a:lnTo>
                  <a:lnTo>
                    <a:pt x="40090" y="26490"/>
                  </a:lnTo>
                  <a:lnTo>
                    <a:pt x="40027" y="26490"/>
                  </a:lnTo>
                  <a:lnTo>
                    <a:pt x="39818" y="26699"/>
                  </a:lnTo>
                  <a:lnTo>
                    <a:pt x="39713" y="26720"/>
                  </a:lnTo>
                  <a:lnTo>
                    <a:pt x="39608" y="26636"/>
                  </a:lnTo>
                  <a:lnTo>
                    <a:pt x="39734" y="26657"/>
                  </a:lnTo>
                  <a:lnTo>
                    <a:pt x="39839" y="26594"/>
                  </a:lnTo>
                  <a:lnTo>
                    <a:pt x="40027" y="26343"/>
                  </a:lnTo>
                  <a:lnTo>
                    <a:pt x="40152" y="26281"/>
                  </a:lnTo>
                  <a:lnTo>
                    <a:pt x="40069" y="26197"/>
                  </a:lnTo>
                  <a:lnTo>
                    <a:pt x="40090" y="26092"/>
                  </a:lnTo>
                  <a:lnTo>
                    <a:pt x="40069" y="26071"/>
                  </a:lnTo>
                  <a:lnTo>
                    <a:pt x="39964" y="26218"/>
                  </a:lnTo>
                  <a:lnTo>
                    <a:pt x="39922" y="26218"/>
                  </a:lnTo>
                  <a:lnTo>
                    <a:pt x="39922" y="26176"/>
                  </a:lnTo>
                  <a:lnTo>
                    <a:pt x="39964" y="26092"/>
                  </a:lnTo>
                  <a:lnTo>
                    <a:pt x="39964" y="25925"/>
                  </a:lnTo>
                  <a:lnTo>
                    <a:pt x="39880" y="25904"/>
                  </a:lnTo>
                  <a:lnTo>
                    <a:pt x="39860" y="25883"/>
                  </a:lnTo>
                  <a:lnTo>
                    <a:pt x="39755" y="25967"/>
                  </a:lnTo>
                  <a:lnTo>
                    <a:pt x="39734" y="25904"/>
                  </a:lnTo>
                  <a:lnTo>
                    <a:pt x="39755" y="25820"/>
                  </a:lnTo>
                  <a:lnTo>
                    <a:pt x="39734" y="25799"/>
                  </a:lnTo>
                  <a:lnTo>
                    <a:pt x="39650" y="25799"/>
                  </a:lnTo>
                  <a:lnTo>
                    <a:pt x="39713" y="25757"/>
                  </a:lnTo>
                  <a:lnTo>
                    <a:pt x="39650" y="25695"/>
                  </a:lnTo>
                  <a:lnTo>
                    <a:pt x="39650" y="25611"/>
                  </a:lnTo>
                  <a:lnTo>
                    <a:pt x="39608" y="25611"/>
                  </a:lnTo>
                  <a:lnTo>
                    <a:pt x="39441" y="25653"/>
                  </a:lnTo>
                  <a:lnTo>
                    <a:pt x="39441" y="25695"/>
                  </a:lnTo>
                  <a:lnTo>
                    <a:pt x="39357" y="25716"/>
                  </a:lnTo>
                  <a:lnTo>
                    <a:pt x="39148" y="25674"/>
                  </a:lnTo>
                  <a:lnTo>
                    <a:pt x="39316" y="25674"/>
                  </a:lnTo>
                  <a:lnTo>
                    <a:pt x="39357" y="25590"/>
                  </a:lnTo>
                  <a:lnTo>
                    <a:pt x="39504" y="25569"/>
                  </a:lnTo>
                  <a:lnTo>
                    <a:pt x="39525" y="25506"/>
                  </a:lnTo>
                  <a:lnTo>
                    <a:pt x="39462" y="25444"/>
                  </a:lnTo>
                  <a:lnTo>
                    <a:pt x="39357" y="25339"/>
                  </a:lnTo>
                  <a:lnTo>
                    <a:pt x="39357" y="25234"/>
                  </a:lnTo>
                  <a:lnTo>
                    <a:pt x="39211" y="25151"/>
                  </a:lnTo>
                  <a:lnTo>
                    <a:pt x="39357" y="25151"/>
                  </a:lnTo>
                  <a:lnTo>
                    <a:pt x="39525" y="25234"/>
                  </a:lnTo>
                  <a:lnTo>
                    <a:pt x="39650" y="25234"/>
                  </a:lnTo>
                  <a:lnTo>
                    <a:pt x="39650" y="25151"/>
                  </a:lnTo>
                  <a:lnTo>
                    <a:pt x="39546" y="25088"/>
                  </a:lnTo>
                  <a:lnTo>
                    <a:pt x="39567" y="25046"/>
                  </a:lnTo>
                  <a:lnTo>
                    <a:pt x="39650" y="25067"/>
                  </a:lnTo>
                  <a:lnTo>
                    <a:pt x="39776" y="24962"/>
                  </a:lnTo>
                  <a:lnTo>
                    <a:pt x="39860" y="24920"/>
                  </a:lnTo>
                  <a:lnTo>
                    <a:pt x="39880" y="24816"/>
                  </a:lnTo>
                  <a:lnTo>
                    <a:pt x="39776" y="24711"/>
                  </a:lnTo>
                  <a:lnTo>
                    <a:pt x="39713" y="24732"/>
                  </a:lnTo>
                  <a:lnTo>
                    <a:pt x="39608" y="24711"/>
                  </a:lnTo>
                  <a:lnTo>
                    <a:pt x="39671" y="24648"/>
                  </a:lnTo>
                  <a:lnTo>
                    <a:pt x="39713" y="24565"/>
                  </a:lnTo>
                  <a:lnTo>
                    <a:pt x="39650" y="24523"/>
                  </a:lnTo>
                  <a:lnTo>
                    <a:pt x="39525" y="24523"/>
                  </a:lnTo>
                  <a:lnTo>
                    <a:pt x="39462" y="24502"/>
                  </a:lnTo>
                  <a:lnTo>
                    <a:pt x="39399" y="24523"/>
                  </a:lnTo>
                  <a:lnTo>
                    <a:pt x="39316" y="24439"/>
                  </a:lnTo>
                  <a:lnTo>
                    <a:pt x="39420" y="24439"/>
                  </a:lnTo>
                  <a:lnTo>
                    <a:pt x="39462" y="24397"/>
                  </a:lnTo>
                  <a:lnTo>
                    <a:pt x="39546" y="24418"/>
                  </a:lnTo>
                  <a:lnTo>
                    <a:pt x="39650" y="24314"/>
                  </a:lnTo>
                  <a:lnTo>
                    <a:pt x="39608" y="24125"/>
                  </a:lnTo>
                  <a:lnTo>
                    <a:pt x="39504" y="24021"/>
                  </a:lnTo>
                  <a:lnTo>
                    <a:pt x="39441" y="24104"/>
                  </a:lnTo>
                  <a:lnTo>
                    <a:pt x="39336" y="24084"/>
                  </a:lnTo>
                  <a:lnTo>
                    <a:pt x="39253" y="24146"/>
                  </a:lnTo>
                  <a:lnTo>
                    <a:pt x="39295" y="24042"/>
                  </a:lnTo>
                  <a:lnTo>
                    <a:pt x="39420" y="23979"/>
                  </a:lnTo>
                  <a:lnTo>
                    <a:pt x="39504" y="23979"/>
                  </a:lnTo>
                  <a:lnTo>
                    <a:pt x="39504" y="23874"/>
                  </a:lnTo>
                  <a:lnTo>
                    <a:pt x="39399" y="23832"/>
                  </a:lnTo>
                  <a:lnTo>
                    <a:pt x="39316" y="23874"/>
                  </a:lnTo>
                  <a:lnTo>
                    <a:pt x="39190" y="23874"/>
                  </a:lnTo>
                  <a:lnTo>
                    <a:pt x="39002" y="23937"/>
                  </a:lnTo>
                  <a:lnTo>
                    <a:pt x="39002" y="23937"/>
                  </a:lnTo>
                  <a:lnTo>
                    <a:pt x="39148" y="23728"/>
                  </a:lnTo>
                  <a:lnTo>
                    <a:pt x="39253" y="23728"/>
                  </a:lnTo>
                  <a:lnTo>
                    <a:pt x="39357" y="23686"/>
                  </a:lnTo>
                  <a:lnTo>
                    <a:pt x="39357" y="23623"/>
                  </a:lnTo>
                  <a:lnTo>
                    <a:pt x="39441" y="23560"/>
                  </a:lnTo>
                  <a:lnTo>
                    <a:pt x="39420" y="23519"/>
                  </a:lnTo>
                  <a:lnTo>
                    <a:pt x="39295" y="23581"/>
                  </a:lnTo>
                  <a:lnTo>
                    <a:pt x="39106" y="23581"/>
                  </a:lnTo>
                  <a:lnTo>
                    <a:pt x="38939" y="23665"/>
                  </a:lnTo>
                  <a:lnTo>
                    <a:pt x="38939" y="23665"/>
                  </a:lnTo>
                  <a:lnTo>
                    <a:pt x="39002" y="23581"/>
                  </a:lnTo>
                  <a:lnTo>
                    <a:pt x="38981" y="23498"/>
                  </a:lnTo>
                  <a:lnTo>
                    <a:pt x="39023" y="23414"/>
                  </a:lnTo>
                  <a:lnTo>
                    <a:pt x="39106" y="23477"/>
                  </a:lnTo>
                  <a:lnTo>
                    <a:pt x="39295" y="23477"/>
                  </a:lnTo>
                  <a:lnTo>
                    <a:pt x="39399" y="23351"/>
                  </a:lnTo>
                  <a:lnTo>
                    <a:pt x="39399" y="23205"/>
                  </a:lnTo>
                  <a:lnTo>
                    <a:pt x="39295" y="23268"/>
                  </a:lnTo>
                  <a:lnTo>
                    <a:pt x="39211" y="23247"/>
                  </a:lnTo>
                  <a:lnTo>
                    <a:pt x="39316" y="23142"/>
                  </a:lnTo>
                  <a:lnTo>
                    <a:pt x="39336" y="23037"/>
                  </a:lnTo>
                  <a:lnTo>
                    <a:pt x="39253" y="22996"/>
                  </a:lnTo>
                  <a:lnTo>
                    <a:pt x="39002" y="23079"/>
                  </a:lnTo>
                  <a:lnTo>
                    <a:pt x="38918" y="23037"/>
                  </a:lnTo>
                  <a:lnTo>
                    <a:pt x="38981" y="22954"/>
                  </a:lnTo>
                  <a:lnTo>
                    <a:pt x="39106" y="22975"/>
                  </a:lnTo>
                  <a:lnTo>
                    <a:pt x="39211" y="22954"/>
                  </a:lnTo>
                  <a:lnTo>
                    <a:pt x="39295" y="22828"/>
                  </a:lnTo>
                  <a:lnTo>
                    <a:pt x="39211" y="22765"/>
                  </a:lnTo>
                  <a:lnTo>
                    <a:pt x="39211" y="22682"/>
                  </a:lnTo>
                  <a:lnTo>
                    <a:pt x="39127" y="22765"/>
                  </a:lnTo>
                  <a:lnTo>
                    <a:pt x="39085" y="22765"/>
                  </a:lnTo>
                  <a:lnTo>
                    <a:pt x="39044" y="22682"/>
                  </a:lnTo>
                  <a:lnTo>
                    <a:pt x="38981" y="22619"/>
                  </a:lnTo>
                  <a:lnTo>
                    <a:pt x="39044" y="22577"/>
                  </a:lnTo>
                  <a:lnTo>
                    <a:pt x="39106" y="22640"/>
                  </a:lnTo>
                  <a:lnTo>
                    <a:pt x="39148" y="22577"/>
                  </a:lnTo>
                  <a:lnTo>
                    <a:pt x="39148" y="22452"/>
                  </a:lnTo>
                  <a:lnTo>
                    <a:pt x="39044" y="22347"/>
                  </a:lnTo>
                  <a:lnTo>
                    <a:pt x="39023" y="22242"/>
                  </a:lnTo>
                  <a:lnTo>
                    <a:pt x="39106" y="22200"/>
                  </a:lnTo>
                  <a:lnTo>
                    <a:pt x="39106" y="22096"/>
                  </a:lnTo>
                  <a:lnTo>
                    <a:pt x="39023" y="22096"/>
                  </a:lnTo>
                  <a:lnTo>
                    <a:pt x="39044" y="22033"/>
                  </a:lnTo>
                  <a:lnTo>
                    <a:pt x="39085" y="21928"/>
                  </a:lnTo>
                  <a:lnTo>
                    <a:pt x="39002" y="21928"/>
                  </a:lnTo>
                  <a:lnTo>
                    <a:pt x="38918" y="21907"/>
                  </a:lnTo>
                  <a:lnTo>
                    <a:pt x="38918" y="21887"/>
                  </a:lnTo>
                  <a:lnTo>
                    <a:pt x="38981" y="21887"/>
                  </a:lnTo>
                  <a:lnTo>
                    <a:pt x="39044" y="21803"/>
                  </a:lnTo>
                  <a:lnTo>
                    <a:pt x="38981" y="21740"/>
                  </a:lnTo>
                  <a:lnTo>
                    <a:pt x="38981" y="21677"/>
                  </a:lnTo>
                  <a:lnTo>
                    <a:pt x="39044" y="21615"/>
                  </a:lnTo>
                  <a:lnTo>
                    <a:pt x="39023" y="21573"/>
                  </a:lnTo>
                  <a:lnTo>
                    <a:pt x="38918" y="21615"/>
                  </a:lnTo>
                  <a:lnTo>
                    <a:pt x="38918" y="21615"/>
                  </a:lnTo>
                  <a:lnTo>
                    <a:pt x="39023" y="21531"/>
                  </a:lnTo>
                  <a:lnTo>
                    <a:pt x="38981" y="21489"/>
                  </a:lnTo>
                  <a:lnTo>
                    <a:pt x="38876" y="21510"/>
                  </a:lnTo>
                  <a:lnTo>
                    <a:pt x="38772" y="21635"/>
                  </a:lnTo>
                  <a:lnTo>
                    <a:pt x="38792" y="21719"/>
                  </a:lnTo>
                  <a:lnTo>
                    <a:pt x="38730" y="21824"/>
                  </a:lnTo>
                  <a:lnTo>
                    <a:pt x="38604" y="21949"/>
                  </a:lnTo>
                  <a:lnTo>
                    <a:pt x="38604" y="22033"/>
                  </a:lnTo>
                  <a:lnTo>
                    <a:pt x="38520" y="22096"/>
                  </a:lnTo>
                  <a:lnTo>
                    <a:pt x="38520" y="22200"/>
                  </a:lnTo>
                  <a:lnTo>
                    <a:pt x="38458" y="22117"/>
                  </a:lnTo>
                  <a:lnTo>
                    <a:pt x="38395" y="22138"/>
                  </a:lnTo>
                  <a:lnTo>
                    <a:pt x="38311" y="22326"/>
                  </a:lnTo>
                  <a:lnTo>
                    <a:pt x="38311" y="22410"/>
                  </a:lnTo>
                  <a:lnTo>
                    <a:pt x="38416" y="22410"/>
                  </a:lnTo>
                  <a:lnTo>
                    <a:pt x="38479" y="22472"/>
                  </a:lnTo>
                  <a:lnTo>
                    <a:pt x="38479" y="22556"/>
                  </a:lnTo>
                  <a:lnTo>
                    <a:pt x="38374" y="22452"/>
                  </a:lnTo>
                  <a:lnTo>
                    <a:pt x="38311" y="22452"/>
                  </a:lnTo>
                  <a:lnTo>
                    <a:pt x="38290" y="22535"/>
                  </a:lnTo>
                  <a:lnTo>
                    <a:pt x="38207" y="22640"/>
                  </a:lnTo>
                  <a:lnTo>
                    <a:pt x="38144" y="22682"/>
                  </a:lnTo>
                  <a:lnTo>
                    <a:pt x="38102" y="22849"/>
                  </a:lnTo>
                  <a:lnTo>
                    <a:pt x="37997" y="22870"/>
                  </a:lnTo>
                  <a:lnTo>
                    <a:pt x="37935" y="22975"/>
                  </a:lnTo>
                  <a:lnTo>
                    <a:pt x="37935" y="23037"/>
                  </a:lnTo>
                  <a:lnTo>
                    <a:pt x="37872" y="23037"/>
                  </a:lnTo>
                  <a:lnTo>
                    <a:pt x="37872" y="23205"/>
                  </a:lnTo>
                  <a:lnTo>
                    <a:pt x="37788" y="23393"/>
                  </a:lnTo>
                  <a:lnTo>
                    <a:pt x="37788" y="23393"/>
                  </a:lnTo>
                  <a:lnTo>
                    <a:pt x="37830" y="23268"/>
                  </a:lnTo>
                  <a:lnTo>
                    <a:pt x="37788" y="23100"/>
                  </a:lnTo>
                  <a:lnTo>
                    <a:pt x="37725" y="23037"/>
                  </a:lnTo>
                  <a:lnTo>
                    <a:pt x="37558" y="23142"/>
                  </a:lnTo>
                  <a:lnTo>
                    <a:pt x="37474" y="23247"/>
                  </a:lnTo>
                  <a:lnTo>
                    <a:pt x="37453" y="23351"/>
                  </a:lnTo>
                  <a:lnTo>
                    <a:pt x="37349" y="23372"/>
                  </a:lnTo>
                  <a:lnTo>
                    <a:pt x="37307" y="23414"/>
                  </a:lnTo>
                  <a:lnTo>
                    <a:pt x="37265" y="23372"/>
                  </a:lnTo>
                  <a:lnTo>
                    <a:pt x="37202" y="23372"/>
                  </a:lnTo>
                  <a:lnTo>
                    <a:pt x="37098" y="23456"/>
                  </a:lnTo>
                  <a:lnTo>
                    <a:pt x="36993" y="23456"/>
                  </a:lnTo>
                  <a:lnTo>
                    <a:pt x="36847" y="23560"/>
                  </a:lnTo>
                  <a:lnTo>
                    <a:pt x="36826" y="23686"/>
                  </a:lnTo>
                  <a:lnTo>
                    <a:pt x="36700" y="23832"/>
                  </a:lnTo>
                  <a:lnTo>
                    <a:pt x="36742" y="23728"/>
                  </a:lnTo>
                  <a:lnTo>
                    <a:pt x="36742" y="23623"/>
                  </a:lnTo>
                  <a:lnTo>
                    <a:pt x="36784" y="23581"/>
                  </a:lnTo>
                  <a:lnTo>
                    <a:pt x="36784" y="23351"/>
                  </a:lnTo>
                  <a:lnTo>
                    <a:pt x="36805" y="23247"/>
                  </a:lnTo>
                  <a:lnTo>
                    <a:pt x="36784" y="23247"/>
                  </a:lnTo>
                  <a:lnTo>
                    <a:pt x="36365" y="23456"/>
                  </a:lnTo>
                  <a:lnTo>
                    <a:pt x="36198" y="23770"/>
                  </a:lnTo>
                  <a:lnTo>
                    <a:pt x="36072" y="23812"/>
                  </a:lnTo>
                  <a:lnTo>
                    <a:pt x="36156" y="23707"/>
                  </a:lnTo>
                  <a:lnTo>
                    <a:pt x="36177" y="23581"/>
                  </a:lnTo>
                  <a:lnTo>
                    <a:pt x="36303" y="23393"/>
                  </a:lnTo>
                  <a:lnTo>
                    <a:pt x="36303" y="23268"/>
                  </a:lnTo>
                  <a:lnTo>
                    <a:pt x="36323" y="23142"/>
                  </a:lnTo>
                  <a:lnTo>
                    <a:pt x="36282" y="23037"/>
                  </a:lnTo>
                  <a:lnTo>
                    <a:pt x="36177" y="22933"/>
                  </a:lnTo>
                  <a:lnTo>
                    <a:pt x="36072" y="22933"/>
                  </a:lnTo>
                  <a:lnTo>
                    <a:pt x="36093" y="23058"/>
                  </a:lnTo>
                  <a:lnTo>
                    <a:pt x="36072" y="23058"/>
                  </a:lnTo>
                  <a:lnTo>
                    <a:pt x="35968" y="22975"/>
                  </a:lnTo>
                  <a:lnTo>
                    <a:pt x="35842" y="22765"/>
                  </a:lnTo>
                  <a:lnTo>
                    <a:pt x="36051" y="22870"/>
                  </a:lnTo>
                  <a:lnTo>
                    <a:pt x="36093" y="22849"/>
                  </a:lnTo>
                  <a:lnTo>
                    <a:pt x="35989" y="22807"/>
                  </a:lnTo>
                  <a:lnTo>
                    <a:pt x="35863" y="22598"/>
                  </a:lnTo>
                  <a:lnTo>
                    <a:pt x="35842" y="22577"/>
                  </a:lnTo>
                  <a:lnTo>
                    <a:pt x="35968" y="22431"/>
                  </a:lnTo>
                  <a:lnTo>
                    <a:pt x="35989" y="22347"/>
                  </a:lnTo>
                  <a:lnTo>
                    <a:pt x="36093" y="22179"/>
                  </a:lnTo>
                  <a:lnTo>
                    <a:pt x="36093" y="21970"/>
                  </a:lnTo>
                  <a:lnTo>
                    <a:pt x="35947" y="21845"/>
                  </a:lnTo>
                  <a:lnTo>
                    <a:pt x="35738" y="21803"/>
                  </a:lnTo>
                  <a:lnTo>
                    <a:pt x="35466" y="21656"/>
                  </a:lnTo>
                  <a:lnTo>
                    <a:pt x="35466" y="21656"/>
                  </a:lnTo>
                  <a:lnTo>
                    <a:pt x="35759" y="21761"/>
                  </a:lnTo>
                  <a:lnTo>
                    <a:pt x="36010" y="21803"/>
                  </a:lnTo>
                  <a:lnTo>
                    <a:pt x="36051" y="21615"/>
                  </a:lnTo>
                  <a:lnTo>
                    <a:pt x="36093" y="21531"/>
                  </a:lnTo>
                  <a:lnTo>
                    <a:pt x="36114" y="21698"/>
                  </a:lnTo>
                  <a:lnTo>
                    <a:pt x="36177" y="21594"/>
                  </a:lnTo>
                  <a:lnTo>
                    <a:pt x="36093" y="21363"/>
                  </a:lnTo>
                  <a:lnTo>
                    <a:pt x="36198" y="21196"/>
                  </a:lnTo>
                  <a:lnTo>
                    <a:pt x="36365" y="21175"/>
                  </a:lnTo>
                  <a:lnTo>
                    <a:pt x="36386" y="20987"/>
                  </a:lnTo>
                  <a:lnTo>
                    <a:pt x="36386" y="20778"/>
                  </a:lnTo>
                  <a:lnTo>
                    <a:pt x="36303" y="20778"/>
                  </a:lnTo>
                  <a:lnTo>
                    <a:pt x="36282" y="20966"/>
                  </a:lnTo>
                  <a:lnTo>
                    <a:pt x="36156" y="21071"/>
                  </a:lnTo>
                  <a:lnTo>
                    <a:pt x="36093" y="20987"/>
                  </a:lnTo>
                  <a:lnTo>
                    <a:pt x="36114" y="20778"/>
                  </a:lnTo>
                  <a:lnTo>
                    <a:pt x="35968" y="20715"/>
                  </a:lnTo>
                  <a:lnTo>
                    <a:pt x="35842" y="20778"/>
                  </a:lnTo>
                  <a:lnTo>
                    <a:pt x="35779" y="20715"/>
                  </a:lnTo>
                  <a:lnTo>
                    <a:pt x="35696" y="20757"/>
                  </a:lnTo>
                  <a:lnTo>
                    <a:pt x="35528" y="20589"/>
                  </a:lnTo>
                  <a:lnTo>
                    <a:pt x="35424" y="20652"/>
                  </a:lnTo>
                  <a:lnTo>
                    <a:pt x="35424" y="20547"/>
                  </a:lnTo>
                  <a:lnTo>
                    <a:pt x="35319" y="20652"/>
                  </a:lnTo>
                  <a:lnTo>
                    <a:pt x="35319" y="20547"/>
                  </a:lnTo>
                  <a:lnTo>
                    <a:pt x="35173" y="20401"/>
                  </a:lnTo>
                  <a:lnTo>
                    <a:pt x="35277" y="20401"/>
                  </a:lnTo>
                  <a:lnTo>
                    <a:pt x="35340" y="20296"/>
                  </a:lnTo>
                  <a:lnTo>
                    <a:pt x="35445" y="20380"/>
                  </a:lnTo>
                  <a:lnTo>
                    <a:pt x="35466" y="20296"/>
                  </a:lnTo>
                  <a:lnTo>
                    <a:pt x="35361" y="20171"/>
                  </a:lnTo>
                  <a:lnTo>
                    <a:pt x="35277" y="20255"/>
                  </a:lnTo>
                  <a:lnTo>
                    <a:pt x="35173" y="20171"/>
                  </a:lnTo>
                  <a:lnTo>
                    <a:pt x="35277" y="20150"/>
                  </a:lnTo>
                  <a:lnTo>
                    <a:pt x="35235" y="20024"/>
                  </a:lnTo>
                  <a:lnTo>
                    <a:pt x="35110" y="19920"/>
                  </a:lnTo>
                  <a:lnTo>
                    <a:pt x="35026" y="19962"/>
                  </a:lnTo>
                  <a:lnTo>
                    <a:pt x="35026" y="19878"/>
                  </a:lnTo>
                  <a:lnTo>
                    <a:pt x="35110" y="19773"/>
                  </a:lnTo>
                  <a:lnTo>
                    <a:pt x="35110" y="19606"/>
                  </a:lnTo>
                  <a:lnTo>
                    <a:pt x="35005" y="19606"/>
                  </a:lnTo>
                  <a:lnTo>
                    <a:pt x="34859" y="19501"/>
                  </a:lnTo>
                  <a:lnTo>
                    <a:pt x="34859" y="19397"/>
                  </a:lnTo>
                  <a:lnTo>
                    <a:pt x="34650" y="19229"/>
                  </a:lnTo>
                  <a:lnTo>
                    <a:pt x="34503" y="19313"/>
                  </a:lnTo>
                  <a:lnTo>
                    <a:pt x="34398" y="19313"/>
                  </a:lnTo>
                  <a:lnTo>
                    <a:pt x="34336" y="19397"/>
                  </a:lnTo>
                  <a:lnTo>
                    <a:pt x="34210" y="19334"/>
                  </a:lnTo>
                  <a:lnTo>
                    <a:pt x="34210" y="19480"/>
                  </a:lnTo>
                  <a:lnTo>
                    <a:pt x="34126" y="19376"/>
                  </a:lnTo>
                  <a:lnTo>
                    <a:pt x="34043" y="19376"/>
                  </a:lnTo>
                  <a:lnTo>
                    <a:pt x="34001" y="19292"/>
                  </a:lnTo>
                  <a:lnTo>
                    <a:pt x="33896" y="19292"/>
                  </a:lnTo>
                  <a:lnTo>
                    <a:pt x="33729" y="19397"/>
                  </a:lnTo>
                  <a:lnTo>
                    <a:pt x="33562" y="19397"/>
                  </a:lnTo>
                  <a:lnTo>
                    <a:pt x="33708" y="19334"/>
                  </a:lnTo>
                  <a:lnTo>
                    <a:pt x="33729" y="19229"/>
                  </a:lnTo>
                  <a:lnTo>
                    <a:pt x="33603" y="19229"/>
                  </a:lnTo>
                  <a:lnTo>
                    <a:pt x="33352" y="19104"/>
                  </a:lnTo>
                  <a:lnTo>
                    <a:pt x="33164" y="18999"/>
                  </a:lnTo>
                  <a:lnTo>
                    <a:pt x="32976" y="18999"/>
                  </a:lnTo>
                  <a:lnTo>
                    <a:pt x="32913" y="18957"/>
                  </a:lnTo>
                  <a:lnTo>
                    <a:pt x="32829" y="18978"/>
                  </a:lnTo>
                  <a:lnTo>
                    <a:pt x="32746" y="18978"/>
                  </a:lnTo>
                  <a:lnTo>
                    <a:pt x="32662" y="19062"/>
                  </a:lnTo>
                  <a:lnTo>
                    <a:pt x="32662" y="19125"/>
                  </a:lnTo>
                  <a:lnTo>
                    <a:pt x="32578" y="19125"/>
                  </a:lnTo>
                  <a:lnTo>
                    <a:pt x="32536" y="19104"/>
                  </a:lnTo>
                  <a:lnTo>
                    <a:pt x="32453" y="19166"/>
                  </a:lnTo>
                  <a:lnTo>
                    <a:pt x="32453" y="19313"/>
                  </a:lnTo>
                  <a:lnTo>
                    <a:pt x="32369" y="19480"/>
                  </a:lnTo>
                  <a:lnTo>
                    <a:pt x="32369" y="19690"/>
                  </a:lnTo>
                  <a:lnTo>
                    <a:pt x="32453" y="19794"/>
                  </a:lnTo>
                  <a:lnTo>
                    <a:pt x="32515" y="19794"/>
                  </a:lnTo>
                  <a:lnTo>
                    <a:pt x="32515" y="19836"/>
                  </a:lnTo>
                  <a:lnTo>
                    <a:pt x="32557" y="19857"/>
                  </a:lnTo>
                  <a:lnTo>
                    <a:pt x="32557" y="20003"/>
                  </a:lnTo>
                  <a:lnTo>
                    <a:pt x="32515" y="20045"/>
                  </a:lnTo>
                  <a:lnTo>
                    <a:pt x="32432" y="20045"/>
                  </a:lnTo>
                  <a:lnTo>
                    <a:pt x="32411" y="20171"/>
                  </a:lnTo>
                  <a:lnTo>
                    <a:pt x="32243" y="20380"/>
                  </a:lnTo>
                  <a:lnTo>
                    <a:pt x="32013" y="20568"/>
                  </a:lnTo>
                  <a:lnTo>
                    <a:pt x="32013" y="20652"/>
                  </a:lnTo>
                  <a:lnTo>
                    <a:pt x="32055" y="20673"/>
                  </a:lnTo>
                  <a:lnTo>
                    <a:pt x="32243" y="20652"/>
                  </a:lnTo>
                  <a:lnTo>
                    <a:pt x="32327" y="20652"/>
                  </a:lnTo>
                  <a:lnTo>
                    <a:pt x="32243" y="20694"/>
                  </a:lnTo>
                  <a:lnTo>
                    <a:pt x="32202" y="20861"/>
                  </a:lnTo>
                  <a:lnTo>
                    <a:pt x="32202" y="20903"/>
                  </a:lnTo>
                  <a:lnTo>
                    <a:pt x="32327" y="20945"/>
                  </a:lnTo>
                  <a:lnTo>
                    <a:pt x="32222" y="20966"/>
                  </a:lnTo>
                  <a:lnTo>
                    <a:pt x="32139" y="21050"/>
                  </a:lnTo>
                  <a:lnTo>
                    <a:pt x="32160" y="21112"/>
                  </a:lnTo>
                  <a:lnTo>
                    <a:pt x="32222" y="21175"/>
                  </a:lnTo>
                  <a:lnTo>
                    <a:pt x="32118" y="21301"/>
                  </a:lnTo>
                  <a:lnTo>
                    <a:pt x="32118" y="21363"/>
                  </a:lnTo>
                  <a:lnTo>
                    <a:pt x="32264" y="21363"/>
                  </a:lnTo>
                  <a:lnTo>
                    <a:pt x="32306" y="21426"/>
                  </a:lnTo>
                  <a:lnTo>
                    <a:pt x="32160" y="21635"/>
                  </a:lnTo>
                  <a:lnTo>
                    <a:pt x="32034" y="21698"/>
                  </a:lnTo>
                  <a:lnTo>
                    <a:pt x="32034" y="21824"/>
                  </a:lnTo>
                  <a:lnTo>
                    <a:pt x="32097" y="21887"/>
                  </a:lnTo>
                  <a:lnTo>
                    <a:pt x="32013" y="21845"/>
                  </a:lnTo>
                  <a:lnTo>
                    <a:pt x="31930" y="21719"/>
                  </a:lnTo>
                  <a:lnTo>
                    <a:pt x="31888" y="21719"/>
                  </a:lnTo>
                  <a:lnTo>
                    <a:pt x="31741" y="21887"/>
                  </a:lnTo>
                  <a:lnTo>
                    <a:pt x="31741" y="21928"/>
                  </a:lnTo>
                  <a:lnTo>
                    <a:pt x="31804" y="21949"/>
                  </a:lnTo>
                  <a:lnTo>
                    <a:pt x="31804" y="22033"/>
                  </a:lnTo>
                  <a:lnTo>
                    <a:pt x="31720" y="22117"/>
                  </a:lnTo>
                  <a:lnTo>
                    <a:pt x="31616" y="22117"/>
                  </a:lnTo>
                  <a:lnTo>
                    <a:pt x="31302" y="22431"/>
                  </a:lnTo>
                  <a:lnTo>
                    <a:pt x="31197" y="22472"/>
                  </a:lnTo>
                  <a:lnTo>
                    <a:pt x="31113" y="22724"/>
                  </a:lnTo>
                  <a:lnTo>
                    <a:pt x="31155" y="22786"/>
                  </a:lnTo>
                  <a:lnTo>
                    <a:pt x="31260" y="22828"/>
                  </a:lnTo>
                  <a:lnTo>
                    <a:pt x="31281" y="22954"/>
                  </a:lnTo>
                  <a:lnTo>
                    <a:pt x="31406" y="23037"/>
                  </a:lnTo>
                  <a:lnTo>
                    <a:pt x="31595" y="23288"/>
                  </a:lnTo>
                  <a:lnTo>
                    <a:pt x="31616" y="23602"/>
                  </a:lnTo>
                  <a:lnTo>
                    <a:pt x="31595" y="23937"/>
                  </a:lnTo>
                  <a:lnTo>
                    <a:pt x="31678" y="24125"/>
                  </a:lnTo>
                  <a:lnTo>
                    <a:pt x="31637" y="24251"/>
                  </a:lnTo>
                  <a:lnTo>
                    <a:pt x="31637" y="24460"/>
                  </a:lnTo>
                  <a:lnTo>
                    <a:pt x="31595" y="24523"/>
                  </a:lnTo>
                  <a:lnTo>
                    <a:pt x="31490" y="24816"/>
                  </a:lnTo>
                  <a:lnTo>
                    <a:pt x="31427" y="24962"/>
                  </a:lnTo>
                  <a:lnTo>
                    <a:pt x="31490" y="24962"/>
                  </a:lnTo>
                  <a:lnTo>
                    <a:pt x="31511" y="24858"/>
                  </a:lnTo>
                  <a:lnTo>
                    <a:pt x="31595" y="24816"/>
                  </a:lnTo>
                  <a:lnTo>
                    <a:pt x="31595" y="24962"/>
                  </a:lnTo>
                  <a:lnTo>
                    <a:pt x="31699" y="25088"/>
                  </a:lnTo>
                  <a:lnTo>
                    <a:pt x="31616" y="25192"/>
                  </a:lnTo>
                  <a:lnTo>
                    <a:pt x="31511" y="25192"/>
                  </a:lnTo>
                  <a:lnTo>
                    <a:pt x="31469" y="25151"/>
                  </a:lnTo>
                  <a:lnTo>
                    <a:pt x="31385" y="25151"/>
                  </a:lnTo>
                  <a:lnTo>
                    <a:pt x="31218" y="25402"/>
                  </a:lnTo>
                  <a:lnTo>
                    <a:pt x="31093" y="25465"/>
                  </a:lnTo>
                  <a:lnTo>
                    <a:pt x="31072" y="25569"/>
                  </a:lnTo>
                  <a:lnTo>
                    <a:pt x="30800" y="25674"/>
                  </a:lnTo>
                  <a:lnTo>
                    <a:pt x="30737" y="25757"/>
                  </a:lnTo>
                  <a:lnTo>
                    <a:pt x="30737" y="25799"/>
                  </a:lnTo>
                  <a:lnTo>
                    <a:pt x="30360" y="25925"/>
                  </a:lnTo>
                  <a:lnTo>
                    <a:pt x="30130" y="26029"/>
                  </a:lnTo>
                  <a:lnTo>
                    <a:pt x="30067" y="26092"/>
                  </a:lnTo>
                  <a:lnTo>
                    <a:pt x="29942" y="26092"/>
                  </a:lnTo>
                  <a:lnTo>
                    <a:pt x="29837" y="26176"/>
                  </a:lnTo>
                  <a:lnTo>
                    <a:pt x="29607" y="26197"/>
                  </a:lnTo>
                  <a:lnTo>
                    <a:pt x="29440" y="26281"/>
                  </a:lnTo>
                  <a:lnTo>
                    <a:pt x="29481" y="26322"/>
                  </a:lnTo>
                  <a:lnTo>
                    <a:pt x="29481" y="26427"/>
                  </a:lnTo>
                  <a:lnTo>
                    <a:pt x="29523" y="26511"/>
                  </a:lnTo>
                  <a:lnTo>
                    <a:pt x="29523" y="26615"/>
                  </a:lnTo>
                  <a:lnTo>
                    <a:pt x="29586" y="26699"/>
                  </a:lnTo>
                  <a:lnTo>
                    <a:pt x="29523" y="26720"/>
                  </a:lnTo>
                  <a:lnTo>
                    <a:pt x="29544" y="26804"/>
                  </a:lnTo>
                  <a:lnTo>
                    <a:pt x="29607" y="26825"/>
                  </a:lnTo>
                  <a:lnTo>
                    <a:pt x="29523" y="26866"/>
                  </a:lnTo>
                  <a:lnTo>
                    <a:pt x="29586" y="26971"/>
                  </a:lnTo>
                  <a:lnTo>
                    <a:pt x="29523" y="27013"/>
                  </a:lnTo>
                  <a:lnTo>
                    <a:pt x="29544" y="27117"/>
                  </a:lnTo>
                  <a:lnTo>
                    <a:pt x="29502" y="27159"/>
                  </a:lnTo>
                  <a:lnTo>
                    <a:pt x="29481" y="27348"/>
                  </a:lnTo>
                  <a:lnTo>
                    <a:pt x="29502" y="27452"/>
                  </a:lnTo>
                  <a:lnTo>
                    <a:pt x="29419" y="27745"/>
                  </a:lnTo>
                  <a:lnTo>
                    <a:pt x="29440" y="27808"/>
                  </a:lnTo>
                  <a:lnTo>
                    <a:pt x="29502" y="27850"/>
                  </a:lnTo>
                  <a:lnTo>
                    <a:pt x="29502" y="27913"/>
                  </a:lnTo>
                  <a:lnTo>
                    <a:pt x="29544" y="27975"/>
                  </a:lnTo>
                  <a:lnTo>
                    <a:pt x="29440" y="28101"/>
                  </a:lnTo>
                  <a:lnTo>
                    <a:pt x="29440" y="28226"/>
                  </a:lnTo>
                  <a:lnTo>
                    <a:pt x="29523" y="28268"/>
                  </a:lnTo>
                  <a:lnTo>
                    <a:pt x="29544" y="28436"/>
                  </a:lnTo>
                  <a:lnTo>
                    <a:pt x="29607" y="28498"/>
                  </a:lnTo>
                  <a:lnTo>
                    <a:pt x="29481" y="28624"/>
                  </a:lnTo>
                  <a:lnTo>
                    <a:pt x="29419" y="28791"/>
                  </a:lnTo>
                  <a:lnTo>
                    <a:pt x="29377" y="28812"/>
                  </a:lnTo>
                  <a:lnTo>
                    <a:pt x="29314" y="28791"/>
                  </a:lnTo>
                  <a:lnTo>
                    <a:pt x="29314" y="28896"/>
                  </a:lnTo>
                  <a:lnTo>
                    <a:pt x="29377" y="28959"/>
                  </a:lnTo>
                  <a:lnTo>
                    <a:pt x="29314" y="29042"/>
                  </a:lnTo>
                  <a:lnTo>
                    <a:pt x="29293" y="29231"/>
                  </a:lnTo>
                  <a:lnTo>
                    <a:pt x="29314" y="29356"/>
                  </a:lnTo>
                  <a:lnTo>
                    <a:pt x="29419" y="29482"/>
                  </a:lnTo>
                  <a:lnTo>
                    <a:pt x="29523" y="29545"/>
                  </a:lnTo>
                  <a:lnTo>
                    <a:pt x="29335" y="29524"/>
                  </a:lnTo>
                  <a:lnTo>
                    <a:pt x="29209" y="29419"/>
                  </a:lnTo>
                  <a:lnTo>
                    <a:pt x="29230" y="29252"/>
                  </a:lnTo>
                  <a:lnTo>
                    <a:pt x="29189" y="29042"/>
                  </a:lnTo>
                  <a:lnTo>
                    <a:pt x="29105" y="29022"/>
                  </a:lnTo>
                  <a:lnTo>
                    <a:pt x="29084" y="28959"/>
                  </a:lnTo>
                  <a:lnTo>
                    <a:pt x="29105" y="28854"/>
                  </a:lnTo>
                  <a:lnTo>
                    <a:pt x="29063" y="28854"/>
                  </a:lnTo>
                  <a:lnTo>
                    <a:pt x="28875" y="29105"/>
                  </a:lnTo>
                  <a:lnTo>
                    <a:pt x="28875" y="29210"/>
                  </a:lnTo>
                  <a:lnTo>
                    <a:pt x="28854" y="29314"/>
                  </a:lnTo>
                  <a:lnTo>
                    <a:pt x="28749" y="29314"/>
                  </a:lnTo>
                  <a:lnTo>
                    <a:pt x="28644" y="29210"/>
                  </a:lnTo>
                  <a:lnTo>
                    <a:pt x="28477" y="29147"/>
                  </a:lnTo>
                  <a:lnTo>
                    <a:pt x="28352" y="29252"/>
                  </a:lnTo>
                  <a:lnTo>
                    <a:pt x="28184" y="29335"/>
                  </a:lnTo>
                  <a:lnTo>
                    <a:pt x="28184" y="29335"/>
                  </a:lnTo>
                  <a:lnTo>
                    <a:pt x="28393" y="29147"/>
                  </a:lnTo>
                  <a:lnTo>
                    <a:pt x="28456" y="29001"/>
                  </a:lnTo>
                  <a:lnTo>
                    <a:pt x="28435" y="28917"/>
                  </a:lnTo>
                  <a:lnTo>
                    <a:pt x="28393" y="28729"/>
                  </a:lnTo>
                  <a:lnTo>
                    <a:pt x="28331" y="28624"/>
                  </a:lnTo>
                  <a:lnTo>
                    <a:pt x="28289" y="28540"/>
                  </a:lnTo>
                  <a:lnTo>
                    <a:pt x="28268" y="28540"/>
                  </a:lnTo>
                  <a:lnTo>
                    <a:pt x="28142" y="28478"/>
                  </a:lnTo>
                  <a:lnTo>
                    <a:pt x="28038" y="28415"/>
                  </a:lnTo>
                  <a:lnTo>
                    <a:pt x="28038" y="28331"/>
                  </a:lnTo>
                  <a:lnTo>
                    <a:pt x="28017" y="28289"/>
                  </a:lnTo>
                  <a:lnTo>
                    <a:pt x="28038" y="28185"/>
                  </a:lnTo>
                  <a:lnTo>
                    <a:pt x="27954" y="28080"/>
                  </a:lnTo>
                  <a:lnTo>
                    <a:pt x="27870" y="28017"/>
                  </a:lnTo>
                  <a:lnTo>
                    <a:pt x="27870" y="27892"/>
                  </a:lnTo>
                  <a:lnTo>
                    <a:pt x="27766" y="27808"/>
                  </a:lnTo>
                  <a:lnTo>
                    <a:pt x="27724" y="27703"/>
                  </a:lnTo>
                  <a:lnTo>
                    <a:pt x="27766" y="27473"/>
                  </a:lnTo>
                  <a:lnTo>
                    <a:pt x="27870" y="27369"/>
                  </a:lnTo>
                  <a:lnTo>
                    <a:pt x="27933" y="27222"/>
                  </a:lnTo>
                  <a:lnTo>
                    <a:pt x="27933" y="27117"/>
                  </a:lnTo>
                  <a:lnTo>
                    <a:pt x="28080" y="26866"/>
                  </a:lnTo>
                  <a:lnTo>
                    <a:pt x="28080" y="26615"/>
                  </a:lnTo>
                  <a:lnTo>
                    <a:pt x="28059" y="26594"/>
                  </a:lnTo>
                  <a:lnTo>
                    <a:pt x="28038" y="26448"/>
                  </a:lnTo>
                  <a:lnTo>
                    <a:pt x="28121" y="26301"/>
                  </a:lnTo>
                  <a:lnTo>
                    <a:pt x="28184" y="26197"/>
                  </a:lnTo>
                  <a:lnTo>
                    <a:pt x="28184" y="26092"/>
                  </a:lnTo>
                  <a:lnTo>
                    <a:pt x="28352" y="25799"/>
                  </a:lnTo>
                  <a:lnTo>
                    <a:pt x="28331" y="25611"/>
                  </a:lnTo>
                  <a:lnTo>
                    <a:pt x="28268" y="25611"/>
                  </a:lnTo>
                  <a:lnTo>
                    <a:pt x="28247" y="25653"/>
                  </a:lnTo>
                  <a:lnTo>
                    <a:pt x="28247" y="25590"/>
                  </a:lnTo>
                  <a:lnTo>
                    <a:pt x="28163" y="25590"/>
                  </a:lnTo>
                  <a:lnTo>
                    <a:pt x="28038" y="25653"/>
                  </a:lnTo>
                  <a:lnTo>
                    <a:pt x="27849" y="25611"/>
                  </a:lnTo>
                  <a:lnTo>
                    <a:pt x="27661" y="25569"/>
                  </a:lnTo>
                  <a:lnTo>
                    <a:pt x="27619" y="25569"/>
                  </a:lnTo>
                  <a:lnTo>
                    <a:pt x="27556" y="25506"/>
                  </a:lnTo>
                  <a:lnTo>
                    <a:pt x="27326" y="25506"/>
                  </a:lnTo>
                  <a:lnTo>
                    <a:pt x="27201" y="25548"/>
                  </a:lnTo>
                  <a:lnTo>
                    <a:pt x="27138" y="25506"/>
                  </a:lnTo>
                  <a:lnTo>
                    <a:pt x="26971" y="25506"/>
                  </a:lnTo>
                  <a:lnTo>
                    <a:pt x="26929" y="25485"/>
                  </a:lnTo>
                  <a:lnTo>
                    <a:pt x="26971" y="25444"/>
                  </a:lnTo>
                  <a:lnTo>
                    <a:pt x="26803" y="25297"/>
                  </a:lnTo>
                  <a:lnTo>
                    <a:pt x="26782" y="25234"/>
                  </a:lnTo>
                  <a:lnTo>
                    <a:pt x="26594" y="25046"/>
                  </a:lnTo>
                  <a:lnTo>
                    <a:pt x="26510" y="25025"/>
                  </a:lnTo>
                  <a:lnTo>
                    <a:pt x="26343" y="24879"/>
                  </a:lnTo>
                  <a:lnTo>
                    <a:pt x="26259" y="24858"/>
                  </a:lnTo>
                  <a:lnTo>
                    <a:pt x="26029" y="24711"/>
                  </a:lnTo>
                  <a:lnTo>
                    <a:pt x="25966" y="24648"/>
                  </a:lnTo>
                  <a:lnTo>
                    <a:pt x="25903" y="24753"/>
                  </a:lnTo>
                  <a:lnTo>
                    <a:pt x="25903" y="24711"/>
                  </a:lnTo>
                  <a:lnTo>
                    <a:pt x="25820" y="24523"/>
                  </a:lnTo>
                  <a:lnTo>
                    <a:pt x="25736" y="24439"/>
                  </a:lnTo>
                  <a:lnTo>
                    <a:pt x="25736" y="24335"/>
                  </a:lnTo>
                  <a:lnTo>
                    <a:pt x="25631" y="24293"/>
                  </a:lnTo>
                  <a:lnTo>
                    <a:pt x="25527" y="24104"/>
                  </a:lnTo>
                  <a:lnTo>
                    <a:pt x="25443" y="24084"/>
                  </a:lnTo>
                  <a:lnTo>
                    <a:pt x="25255" y="23895"/>
                  </a:lnTo>
                  <a:lnTo>
                    <a:pt x="25150" y="23874"/>
                  </a:lnTo>
                  <a:lnTo>
                    <a:pt x="25087" y="23812"/>
                  </a:lnTo>
                  <a:lnTo>
                    <a:pt x="24815" y="23728"/>
                  </a:lnTo>
                  <a:lnTo>
                    <a:pt x="24627" y="23581"/>
                  </a:lnTo>
                  <a:lnTo>
                    <a:pt x="24376" y="23393"/>
                  </a:lnTo>
                  <a:lnTo>
                    <a:pt x="24167" y="23414"/>
                  </a:lnTo>
                  <a:lnTo>
                    <a:pt x="23748" y="23560"/>
                  </a:lnTo>
                  <a:lnTo>
                    <a:pt x="23330" y="23686"/>
                  </a:lnTo>
                  <a:lnTo>
                    <a:pt x="23142" y="23686"/>
                  </a:lnTo>
                  <a:lnTo>
                    <a:pt x="23016" y="23623"/>
                  </a:lnTo>
                  <a:lnTo>
                    <a:pt x="23016" y="23623"/>
                  </a:lnTo>
                  <a:lnTo>
                    <a:pt x="23142" y="23665"/>
                  </a:lnTo>
                  <a:lnTo>
                    <a:pt x="23330" y="23602"/>
                  </a:lnTo>
                  <a:lnTo>
                    <a:pt x="23665" y="23268"/>
                  </a:lnTo>
                  <a:lnTo>
                    <a:pt x="23727" y="23163"/>
                  </a:lnTo>
                  <a:lnTo>
                    <a:pt x="23665" y="22933"/>
                  </a:lnTo>
                  <a:lnTo>
                    <a:pt x="23581" y="22828"/>
                  </a:lnTo>
                  <a:lnTo>
                    <a:pt x="23665" y="22577"/>
                  </a:lnTo>
                  <a:lnTo>
                    <a:pt x="23665" y="22347"/>
                  </a:lnTo>
                  <a:lnTo>
                    <a:pt x="23581" y="22200"/>
                  </a:lnTo>
                  <a:lnTo>
                    <a:pt x="23581" y="22054"/>
                  </a:lnTo>
                  <a:lnTo>
                    <a:pt x="23644" y="21928"/>
                  </a:lnTo>
                  <a:lnTo>
                    <a:pt x="23644" y="21824"/>
                  </a:lnTo>
                  <a:lnTo>
                    <a:pt x="23539" y="21782"/>
                  </a:lnTo>
                  <a:lnTo>
                    <a:pt x="23204" y="21782"/>
                  </a:lnTo>
                  <a:lnTo>
                    <a:pt x="23037" y="22054"/>
                  </a:lnTo>
                  <a:lnTo>
                    <a:pt x="22828" y="22305"/>
                  </a:lnTo>
                  <a:lnTo>
                    <a:pt x="22577" y="22326"/>
                  </a:lnTo>
                  <a:lnTo>
                    <a:pt x="22409" y="22452"/>
                  </a:lnTo>
                  <a:lnTo>
                    <a:pt x="22472" y="22347"/>
                  </a:lnTo>
                  <a:lnTo>
                    <a:pt x="22786" y="22263"/>
                  </a:lnTo>
                  <a:lnTo>
                    <a:pt x="22932" y="22117"/>
                  </a:lnTo>
                  <a:lnTo>
                    <a:pt x="23037" y="21845"/>
                  </a:lnTo>
                  <a:lnTo>
                    <a:pt x="22995" y="21824"/>
                  </a:lnTo>
                  <a:lnTo>
                    <a:pt x="22995" y="21677"/>
                  </a:lnTo>
                  <a:lnTo>
                    <a:pt x="22932" y="21594"/>
                  </a:lnTo>
                  <a:lnTo>
                    <a:pt x="22953" y="21489"/>
                  </a:lnTo>
                  <a:lnTo>
                    <a:pt x="22932" y="21405"/>
                  </a:lnTo>
                  <a:lnTo>
                    <a:pt x="22807" y="21384"/>
                  </a:lnTo>
                  <a:lnTo>
                    <a:pt x="22849" y="21322"/>
                  </a:lnTo>
                  <a:lnTo>
                    <a:pt x="22953" y="21301"/>
                  </a:lnTo>
                  <a:lnTo>
                    <a:pt x="22995" y="21196"/>
                  </a:lnTo>
                  <a:lnTo>
                    <a:pt x="23100" y="21008"/>
                  </a:lnTo>
                  <a:lnTo>
                    <a:pt x="23100" y="20861"/>
                  </a:lnTo>
                  <a:lnTo>
                    <a:pt x="23037" y="20799"/>
                  </a:lnTo>
                  <a:lnTo>
                    <a:pt x="23121" y="20568"/>
                  </a:lnTo>
                  <a:lnTo>
                    <a:pt x="23204" y="20527"/>
                  </a:lnTo>
                  <a:lnTo>
                    <a:pt x="23246" y="20359"/>
                  </a:lnTo>
                  <a:lnTo>
                    <a:pt x="23330" y="20255"/>
                  </a:lnTo>
                  <a:lnTo>
                    <a:pt x="23372" y="20045"/>
                  </a:lnTo>
                  <a:lnTo>
                    <a:pt x="23476" y="19941"/>
                  </a:lnTo>
                  <a:lnTo>
                    <a:pt x="23435" y="19815"/>
                  </a:lnTo>
                  <a:lnTo>
                    <a:pt x="23435" y="19731"/>
                  </a:lnTo>
                  <a:lnTo>
                    <a:pt x="23560" y="19815"/>
                  </a:lnTo>
                  <a:lnTo>
                    <a:pt x="23665" y="19711"/>
                  </a:lnTo>
                  <a:lnTo>
                    <a:pt x="23665" y="19606"/>
                  </a:lnTo>
                  <a:lnTo>
                    <a:pt x="23790" y="19585"/>
                  </a:lnTo>
                  <a:lnTo>
                    <a:pt x="23958" y="19397"/>
                  </a:lnTo>
                  <a:lnTo>
                    <a:pt x="24062" y="19334"/>
                  </a:lnTo>
                  <a:lnTo>
                    <a:pt x="24041" y="19229"/>
                  </a:lnTo>
                  <a:lnTo>
                    <a:pt x="24125" y="19166"/>
                  </a:lnTo>
                  <a:lnTo>
                    <a:pt x="24188" y="19166"/>
                  </a:lnTo>
                  <a:lnTo>
                    <a:pt x="24230" y="19083"/>
                  </a:lnTo>
                  <a:lnTo>
                    <a:pt x="24167" y="18999"/>
                  </a:lnTo>
                  <a:lnTo>
                    <a:pt x="24292" y="18915"/>
                  </a:lnTo>
                  <a:lnTo>
                    <a:pt x="24376" y="18769"/>
                  </a:lnTo>
                  <a:lnTo>
                    <a:pt x="24481" y="18769"/>
                  </a:lnTo>
                  <a:lnTo>
                    <a:pt x="24481" y="18706"/>
                  </a:lnTo>
                  <a:lnTo>
                    <a:pt x="24543" y="18664"/>
                  </a:lnTo>
                  <a:lnTo>
                    <a:pt x="24397" y="18560"/>
                  </a:lnTo>
                  <a:lnTo>
                    <a:pt x="24460" y="18539"/>
                  </a:lnTo>
                  <a:lnTo>
                    <a:pt x="24460" y="18455"/>
                  </a:lnTo>
                  <a:lnTo>
                    <a:pt x="24543" y="18476"/>
                  </a:lnTo>
                  <a:lnTo>
                    <a:pt x="24669" y="18581"/>
                  </a:lnTo>
                  <a:lnTo>
                    <a:pt x="24690" y="18643"/>
                  </a:lnTo>
                  <a:lnTo>
                    <a:pt x="24753" y="18602"/>
                  </a:lnTo>
                  <a:lnTo>
                    <a:pt x="24711" y="18539"/>
                  </a:lnTo>
                  <a:lnTo>
                    <a:pt x="24606" y="18476"/>
                  </a:lnTo>
                  <a:lnTo>
                    <a:pt x="24795" y="18392"/>
                  </a:lnTo>
                  <a:lnTo>
                    <a:pt x="24836" y="18330"/>
                  </a:lnTo>
                  <a:lnTo>
                    <a:pt x="24983" y="18330"/>
                  </a:lnTo>
                  <a:lnTo>
                    <a:pt x="25004" y="18350"/>
                  </a:lnTo>
                  <a:lnTo>
                    <a:pt x="25025" y="18267"/>
                  </a:lnTo>
                  <a:lnTo>
                    <a:pt x="25004" y="18225"/>
                  </a:lnTo>
                  <a:lnTo>
                    <a:pt x="25087" y="18225"/>
                  </a:lnTo>
                  <a:lnTo>
                    <a:pt x="25108" y="18350"/>
                  </a:lnTo>
                  <a:lnTo>
                    <a:pt x="25192" y="18246"/>
                  </a:lnTo>
                  <a:lnTo>
                    <a:pt x="25192" y="18225"/>
                  </a:lnTo>
                  <a:lnTo>
                    <a:pt x="25108" y="18162"/>
                  </a:lnTo>
                  <a:lnTo>
                    <a:pt x="25108" y="18058"/>
                  </a:lnTo>
                  <a:lnTo>
                    <a:pt x="25150" y="18120"/>
                  </a:lnTo>
                  <a:lnTo>
                    <a:pt x="25359" y="18162"/>
                  </a:lnTo>
                  <a:lnTo>
                    <a:pt x="25339" y="18078"/>
                  </a:lnTo>
                  <a:lnTo>
                    <a:pt x="25234" y="18037"/>
                  </a:lnTo>
                  <a:lnTo>
                    <a:pt x="25213" y="17953"/>
                  </a:lnTo>
                  <a:lnTo>
                    <a:pt x="25255" y="17932"/>
                  </a:lnTo>
                  <a:lnTo>
                    <a:pt x="25297" y="17848"/>
                  </a:lnTo>
                  <a:lnTo>
                    <a:pt x="25318" y="18016"/>
                  </a:lnTo>
                  <a:lnTo>
                    <a:pt x="25422" y="17974"/>
                  </a:lnTo>
                  <a:lnTo>
                    <a:pt x="25506" y="18016"/>
                  </a:lnTo>
                  <a:lnTo>
                    <a:pt x="25590" y="17953"/>
                  </a:lnTo>
                  <a:lnTo>
                    <a:pt x="25464" y="17744"/>
                  </a:lnTo>
                  <a:lnTo>
                    <a:pt x="25401" y="17514"/>
                  </a:lnTo>
                  <a:lnTo>
                    <a:pt x="25297" y="17388"/>
                  </a:lnTo>
                  <a:lnTo>
                    <a:pt x="25297" y="17283"/>
                  </a:lnTo>
                  <a:lnTo>
                    <a:pt x="25255" y="17200"/>
                  </a:lnTo>
                  <a:lnTo>
                    <a:pt x="25297" y="17137"/>
                  </a:lnTo>
                  <a:lnTo>
                    <a:pt x="25359" y="17221"/>
                  </a:lnTo>
                  <a:lnTo>
                    <a:pt x="25422" y="17409"/>
                  </a:lnTo>
                  <a:lnTo>
                    <a:pt x="25569" y="17597"/>
                  </a:lnTo>
                  <a:lnTo>
                    <a:pt x="25841" y="17639"/>
                  </a:lnTo>
                  <a:lnTo>
                    <a:pt x="25945" y="17723"/>
                  </a:lnTo>
                  <a:lnTo>
                    <a:pt x="26071" y="17723"/>
                  </a:lnTo>
                  <a:lnTo>
                    <a:pt x="26155" y="17660"/>
                  </a:lnTo>
                  <a:lnTo>
                    <a:pt x="26259" y="17660"/>
                  </a:lnTo>
                  <a:lnTo>
                    <a:pt x="26406" y="17514"/>
                  </a:lnTo>
                  <a:lnTo>
                    <a:pt x="26448" y="17242"/>
                  </a:lnTo>
                  <a:lnTo>
                    <a:pt x="26238" y="16990"/>
                  </a:lnTo>
                  <a:lnTo>
                    <a:pt x="26196" y="16823"/>
                  </a:lnTo>
                  <a:lnTo>
                    <a:pt x="26134" y="16739"/>
                  </a:lnTo>
                  <a:lnTo>
                    <a:pt x="26071" y="16739"/>
                  </a:lnTo>
                  <a:lnTo>
                    <a:pt x="25945" y="16886"/>
                  </a:lnTo>
                  <a:lnTo>
                    <a:pt x="25715" y="16907"/>
                  </a:lnTo>
                  <a:lnTo>
                    <a:pt x="25652" y="16928"/>
                  </a:lnTo>
                  <a:lnTo>
                    <a:pt x="25652" y="16907"/>
                  </a:lnTo>
                  <a:lnTo>
                    <a:pt x="25631" y="16823"/>
                  </a:lnTo>
                  <a:lnTo>
                    <a:pt x="25715" y="16865"/>
                  </a:lnTo>
                  <a:lnTo>
                    <a:pt x="25841" y="16823"/>
                  </a:lnTo>
                  <a:lnTo>
                    <a:pt x="25966" y="16718"/>
                  </a:lnTo>
                  <a:lnTo>
                    <a:pt x="25945" y="16677"/>
                  </a:lnTo>
                  <a:lnTo>
                    <a:pt x="25736" y="16551"/>
                  </a:lnTo>
                  <a:lnTo>
                    <a:pt x="25506" y="16300"/>
                  </a:lnTo>
                  <a:lnTo>
                    <a:pt x="25443" y="16300"/>
                  </a:lnTo>
                  <a:lnTo>
                    <a:pt x="25422" y="16363"/>
                  </a:lnTo>
                  <a:lnTo>
                    <a:pt x="25464" y="16446"/>
                  </a:lnTo>
                  <a:lnTo>
                    <a:pt x="25443" y="16488"/>
                  </a:lnTo>
                  <a:lnTo>
                    <a:pt x="25339" y="16405"/>
                  </a:lnTo>
                  <a:lnTo>
                    <a:pt x="25297" y="16258"/>
                  </a:lnTo>
                  <a:lnTo>
                    <a:pt x="25401" y="16279"/>
                  </a:lnTo>
                  <a:lnTo>
                    <a:pt x="25401" y="16091"/>
                  </a:lnTo>
                  <a:lnTo>
                    <a:pt x="25443" y="16195"/>
                  </a:lnTo>
                  <a:lnTo>
                    <a:pt x="25611" y="16342"/>
                  </a:lnTo>
                  <a:lnTo>
                    <a:pt x="25694" y="16363"/>
                  </a:lnTo>
                  <a:lnTo>
                    <a:pt x="25757" y="16551"/>
                  </a:lnTo>
                  <a:lnTo>
                    <a:pt x="25966" y="16677"/>
                  </a:lnTo>
                  <a:lnTo>
                    <a:pt x="26217" y="16760"/>
                  </a:lnTo>
                  <a:lnTo>
                    <a:pt x="26322" y="16907"/>
                  </a:lnTo>
                  <a:lnTo>
                    <a:pt x="26427" y="16970"/>
                  </a:lnTo>
                  <a:lnTo>
                    <a:pt x="26448" y="17032"/>
                  </a:lnTo>
                  <a:lnTo>
                    <a:pt x="26573" y="17095"/>
                  </a:lnTo>
                  <a:lnTo>
                    <a:pt x="26636" y="17137"/>
                  </a:lnTo>
                  <a:lnTo>
                    <a:pt x="26636" y="17011"/>
                  </a:lnTo>
                  <a:lnTo>
                    <a:pt x="26740" y="16970"/>
                  </a:lnTo>
                  <a:lnTo>
                    <a:pt x="26657" y="16907"/>
                  </a:lnTo>
                  <a:lnTo>
                    <a:pt x="26678" y="16802"/>
                  </a:lnTo>
                  <a:lnTo>
                    <a:pt x="26761" y="16928"/>
                  </a:lnTo>
                  <a:lnTo>
                    <a:pt x="26782" y="17011"/>
                  </a:lnTo>
                  <a:lnTo>
                    <a:pt x="26866" y="17032"/>
                  </a:lnTo>
                  <a:lnTo>
                    <a:pt x="26992" y="16865"/>
                  </a:lnTo>
                  <a:lnTo>
                    <a:pt x="26992" y="16656"/>
                  </a:lnTo>
                  <a:lnTo>
                    <a:pt x="26950" y="16572"/>
                  </a:lnTo>
                  <a:lnTo>
                    <a:pt x="26992" y="16405"/>
                  </a:lnTo>
                  <a:lnTo>
                    <a:pt x="27054" y="16593"/>
                  </a:lnTo>
                  <a:lnTo>
                    <a:pt x="27054" y="16698"/>
                  </a:lnTo>
                  <a:lnTo>
                    <a:pt x="27117" y="16467"/>
                  </a:lnTo>
                  <a:lnTo>
                    <a:pt x="27222" y="16405"/>
                  </a:lnTo>
                  <a:lnTo>
                    <a:pt x="27264" y="16467"/>
                  </a:lnTo>
                  <a:lnTo>
                    <a:pt x="27284" y="16488"/>
                  </a:lnTo>
                  <a:lnTo>
                    <a:pt x="27201" y="16593"/>
                  </a:lnTo>
                  <a:lnTo>
                    <a:pt x="27264" y="16614"/>
                  </a:lnTo>
                  <a:lnTo>
                    <a:pt x="27284" y="16698"/>
                  </a:lnTo>
                  <a:lnTo>
                    <a:pt x="27368" y="16614"/>
                  </a:lnTo>
                  <a:lnTo>
                    <a:pt x="27431" y="16656"/>
                  </a:lnTo>
                  <a:lnTo>
                    <a:pt x="27577" y="16802"/>
                  </a:lnTo>
                  <a:lnTo>
                    <a:pt x="27598" y="16760"/>
                  </a:lnTo>
                  <a:lnTo>
                    <a:pt x="27682" y="16760"/>
                  </a:lnTo>
                  <a:lnTo>
                    <a:pt x="27724" y="16802"/>
                  </a:lnTo>
                  <a:lnTo>
                    <a:pt x="27828" y="16781"/>
                  </a:lnTo>
                  <a:lnTo>
                    <a:pt x="27933" y="16593"/>
                  </a:lnTo>
                  <a:lnTo>
                    <a:pt x="28100" y="16509"/>
                  </a:lnTo>
                  <a:lnTo>
                    <a:pt x="28456" y="16153"/>
                  </a:lnTo>
                  <a:lnTo>
                    <a:pt x="28477" y="16070"/>
                  </a:lnTo>
                  <a:lnTo>
                    <a:pt x="28540" y="16049"/>
                  </a:lnTo>
                  <a:lnTo>
                    <a:pt x="28561" y="16091"/>
                  </a:lnTo>
                  <a:lnTo>
                    <a:pt x="28728" y="15881"/>
                  </a:lnTo>
                  <a:lnTo>
                    <a:pt x="28833" y="15840"/>
                  </a:lnTo>
                  <a:lnTo>
                    <a:pt x="28958" y="15735"/>
                  </a:lnTo>
                  <a:lnTo>
                    <a:pt x="29000" y="15672"/>
                  </a:lnTo>
                  <a:lnTo>
                    <a:pt x="28979" y="15547"/>
                  </a:lnTo>
                  <a:lnTo>
                    <a:pt x="28561" y="15442"/>
                  </a:lnTo>
                  <a:lnTo>
                    <a:pt x="28331" y="15400"/>
                  </a:lnTo>
                  <a:lnTo>
                    <a:pt x="28121" y="15317"/>
                  </a:lnTo>
                  <a:lnTo>
                    <a:pt x="28038" y="15128"/>
                  </a:lnTo>
                  <a:lnTo>
                    <a:pt x="27912" y="14898"/>
                  </a:lnTo>
                  <a:lnTo>
                    <a:pt x="27849" y="14898"/>
                  </a:lnTo>
                  <a:lnTo>
                    <a:pt x="27828" y="14710"/>
                  </a:lnTo>
                  <a:lnTo>
                    <a:pt x="27808" y="14689"/>
                  </a:lnTo>
                  <a:lnTo>
                    <a:pt x="27828" y="14626"/>
                  </a:lnTo>
                  <a:lnTo>
                    <a:pt x="27870" y="14626"/>
                  </a:lnTo>
                  <a:lnTo>
                    <a:pt x="27912" y="14563"/>
                  </a:lnTo>
                  <a:lnTo>
                    <a:pt x="27828" y="14501"/>
                  </a:lnTo>
                  <a:lnTo>
                    <a:pt x="27598" y="14501"/>
                  </a:lnTo>
                  <a:lnTo>
                    <a:pt x="27326" y="14417"/>
                  </a:lnTo>
                  <a:lnTo>
                    <a:pt x="27243" y="14417"/>
                  </a:lnTo>
                  <a:lnTo>
                    <a:pt x="27201" y="14480"/>
                  </a:lnTo>
                  <a:lnTo>
                    <a:pt x="27117" y="14396"/>
                  </a:lnTo>
                  <a:lnTo>
                    <a:pt x="27117" y="14312"/>
                  </a:lnTo>
                  <a:lnTo>
                    <a:pt x="27222" y="14354"/>
                  </a:lnTo>
                  <a:lnTo>
                    <a:pt x="27494" y="14375"/>
                  </a:lnTo>
                  <a:lnTo>
                    <a:pt x="27640" y="14480"/>
                  </a:lnTo>
                  <a:lnTo>
                    <a:pt x="27870" y="14480"/>
                  </a:lnTo>
                  <a:lnTo>
                    <a:pt x="28017" y="14584"/>
                  </a:lnTo>
                  <a:lnTo>
                    <a:pt x="28142" y="14814"/>
                  </a:lnTo>
                  <a:lnTo>
                    <a:pt x="28247" y="14835"/>
                  </a:lnTo>
                  <a:lnTo>
                    <a:pt x="28289" y="14898"/>
                  </a:lnTo>
                  <a:lnTo>
                    <a:pt x="28247" y="14919"/>
                  </a:lnTo>
                  <a:lnTo>
                    <a:pt x="28184" y="14919"/>
                  </a:lnTo>
                  <a:lnTo>
                    <a:pt x="28184" y="14982"/>
                  </a:lnTo>
                  <a:lnTo>
                    <a:pt x="28372" y="15045"/>
                  </a:lnTo>
                  <a:lnTo>
                    <a:pt x="28435" y="15191"/>
                  </a:lnTo>
                  <a:lnTo>
                    <a:pt x="28498" y="15296"/>
                  </a:lnTo>
                  <a:lnTo>
                    <a:pt x="28875" y="15358"/>
                  </a:lnTo>
                  <a:lnTo>
                    <a:pt x="28979" y="15317"/>
                  </a:lnTo>
                  <a:lnTo>
                    <a:pt x="29021" y="15191"/>
                  </a:lnTo>
                  <a:lnTo>
                    <a:pt x="29105" y="15128"/>
                  </a:lnTo>
                  <a:lnTo>
                    <a:pt x="29189" y="15149"/>
                  </a:lnTo>
                  <a:lnTo>
                    <a:pt x="29314" y="15003"/>
                  </a:lnTo>
                  <a:lnTo>
                    <a:pt x="29335" y="14982"/>
                  </a:lnTo>
                  <a:lnTo>
                    <a:pt x="29502" y="15128"/>
                  </a:lnTo>
                  <a:lnTo>
                    <a:pt x="29481" y="15149"/>
                  </a:lnTo>
                  <a:lnTo>
                    <a:pt x="29377" y="15317"/>
                  </a:lnTo>
                  <a:lnTo>
                    <a:pt x="29377" y="15400"/>
                  </a:lnTo>
                  <a:lnTo>
                    <a:pt x="29293" y="15505"/>
                  </a:lnTo>
                  <a:lnTo>
                    <a:pt x="29293" y="15568"/>
                  </a:lnTo>
                  <a:lnTo>
                    <a:pt x="29189" y="15756"/>
                  </a:lnTo>
                  <a:lnTo>
                    <a:pt x="29230" y="15840"/>
                  </a:lnTo>
                  <a:lnTo>
                    <a:pt x="29189" y="15861"/>
                  </a:lnTo>
                  <a:lnTo>
                    <a:pt x="29168" y="15965"/>
                  </a:lnTo>
                  <a:lnTo>
                    <a:pt x="29168" y="16070"/>
                  </a:lnTo>
                  <a:lnTo>
                    <a:pt x="29000" y="16195"/>
                  </a:lnTo>
                  <a:lnTo>
                    <a:pt x="28958" y="16300"/>
                  </a:lnTo>
                  <a:lnTo>
                    <a:pt x="28958" y="16467"/>
                  </a:lnTo>
                  <a:lnTo>
                    <a:pt x="28916" y="16509"/>
                  </a:lnTo>
                  <a:lnTo>
                    <a:pt x="28916" y="16677"/>
                  </a:lnTo>
                  <a:lnTo>
                    <a:pt x="28854" y="16760"/>
                  </a:lnTo>
                  <a:lnTo>
                    <a:pt x="28707" y="16760"/>
                  </a:lnTo>
                  <a:lnTo>
                    <a:pt x="28540" y="16823"/>
                  </a:lnTo>
                  <a:lnTo>
                    <a:pt x="28540" y="16928"/>
                  </a:lnTo>
                  <a:lnTo>
                    <a:pt x="28477" y="17116"/>
                  </a:lnTo>
                  <a:lnTo>
                    <a:pt x="28498" y="17242"/>
                  </a:lnTo>
                  <a:lnTo>
                    <a:pt x="28561" y="17242"/>
                  </a:lnTo>
                  <a:lnTo>
                    <a:pt x="28582" y="17137"/>
                  </a:lnTo>
                  <a:lnTo>
                    <a:pt x="28644" y="17116"/>
                  </a:lnTo>
                  <a:lnTo>
                    <a:pt x="28686" y="17137"/>
                  </a:lnTo>
                  <a:lnTo>
                    <a:pt x="28770" y="17200"/>
                  </a:lnTo>
                  <a:lnTo>
                    <a:pt x="28854" y="17200"/>
                  </a:lnTo>
                  <a:lnTo>
                    <a:pt x="28896" y="17179"/>
                  </a:lnTo>
                  <a:lnTo>
                    <a:pt x="28958" y="17179"/>
                  </a:lnTo>
                  <a:lnTo>
                    <a:pt x="29000" y="17221"/>
                  </a:lnTo>
                  <a:lnTo>
                    <a:pt x="29021" y="17304"/>
                  </a:lnTo>
                  <a:lnTo>
                    <a:pt x="28958" y="17409"/>
                  </a:lnTo>
                  <a:lnTo>
                    <a:pt x="28979" y="17514"/>
                  </a:lnTo>
                  <a:lnTo>
                    <a:pt x="28896" y="17597"/>
                  </a:lnTo>
                  <a:lnTo>
                    <a:pt x="28896" y="17744"/>
                  </a:lnTo>
                  <a:lnTo>
                    <a:pt x="28916" y="17806"/>
                  </a:lnTo>
                  <a:lnTo>
                    <a:pt x="28979" y="17765"/>
                  </a:lnTo>
                  <a:lnTo>
                    <a:pt x="29021" y="17806"/>
                  </a:lnTo>
                  <a:lnTo>
                    <a:pt x="29105" y="17806"/>
                  </a:lnTo>
                  <a:lnTo>
                    <a:pt x="29168" y="17744"/>
                  </a:lnTo>
                  <a:lnTo>
                    <a:pt x="29272" y="17744"/>
                  </a:lnTo>
                  <a:lnTo>
                    <a:pt x="29293" y="17702"/>
                  </a:lnTo>
                  <a:lnTo>
                    <a:pt x="29377" y="17639"/>
                  </a:lnTo>
                  <a:lnTo>
                    <a:pt x="29440" y="17639"/>
                  </a:lnTo>
                  <a:lnTo>
                    <a:pt x="29544" y="17555"/>
                  </a:lnTo>
                  <a:lnTo>
                    <a:pt x="29586" y="17430"/>
                  </a:lnTo>
                  <a:lnTo>
                    <a:pt x="29649" y="17346"/>
                  </a:lnTo>
                  <a:lnTo>
                    <a:pt x="29712" y="17283"/>
                  </a:lnTo>
                  <a:lnTo>
                    <a:pt x="29753" y="17283"/>
                  </a:lnTo>
                  <a:lnTo>
                    <a:pt x="29816" y="17325"/>
                  </a:lnTo>
                  <a:lnTo>
                    <a:pt x="29900" y="17283"/>
                  </a:lnTo>
                  <a:lnTo>
                    <a:pt x="29942" y="17242"/>
                  </a:lnTo>
                  <a:lnTo>
                    <a:pt x="30025" y="17242"/>
                  </a:lnTo>
                  <a:lnTo>
                    <a:pt x="30067" y="17095"/>
                  </a:lnTo>
                  <a:lnTo>
                    <a:pt x="30067" y="16970"/>
                  </a:lnTo>
                  <a:lnTo>
                    <a:pt x="30172" y="16886"/>
                  </a:lnTo>
                  <a:lnTo>
                    <a:pt x="30214" y="16802"/>
                  </a:lnTo>
                  <a:lnTo>
                    <a:pt x="30277" y="16802"/>
                  </a:lnTo>
                  <a:lnTo>
                    <a:pt x="30339" y="16865"/>
                  </a:lnTo>
                  <a:lnTo>
                    <a:pt x="30381" y="16802"/>
                  </a:lnTo>
                  <a:lnTo>
                    <a:pt x="30444" y="16781"/>
                  </a:lnTo>
                  <a:lnTo>
                    <a:pt x="30486" y="16802"/>
                  </a:lnTo>
                  <a:lnTo>
                    <a:pt x="30528" y="16907"/>
                  </a:lnTo>
                  <a:lnTo>
                    <a:pt x="30444" y="16970"/>
                  </a:lnTo>
                  <a:lnTo>
                    <a:pt x="30381" y="17011"/>
                  </a:lnTo>
                  <a:lnTo>
                    <a:pt x="30465" y="17074"/>
                  </a:lnTo>
                  <a:lnTo>
                    <a:pt x="30632" y="17074"/>
                  </a:lnTo>
                  <a:lnTo>
                    <a:pt x="30695" y="17095"/>
                  </a:lnTo>
                  <a:lnTo>
                    <a:pt x="30737" y="17179"/>
                  </a:lnTo>
                  <a:lnTo>
                    <a:pt x="30653" y="17283"/>
                  </a:lnTo>
                  <a:lnTo>
                    <a:pt x="30569" y="17304"/>
                  </a:lnTo>
                  <a:lnTo>
                    <a:pt x="30569" y="17430"/>
                  </a:lnTo>
                  <a:lnTo>
                    <a:pt x="30653" y="17451"/>
                  </a:lnTo>
                  <a:lnTo>
                    <a:pt x="30695" y="17430"/>
                  </a:lnTo>
                  <a:lnTo>
                    <a:pt x="30779" y="17430"/>
                  </a:lnTo>
                  <a:lnTo>
                    <a:pt x="30800" y="17451"/>
                  </a:lnTo>
                  <a:lnTo>
                    <a:pt x="30883" y="17430"/>
                  </a:lnTo>
                  <a:lnTo>
                    <a:pt x="30904" y="17514"/>
                  </a:lnTo>
                  <a:lnTo>
                    <a:pt x="31009" y="17514"/>
                  </a:lnTo>
                  <a:lnTo>
                    <a:pt x="31072" y="17555"/>
                  </a:lnTo>
                  <a:lnTo>
                    <a:pt x="31113" y="17555"/>
                  </a:lnTo>
                  <a:lnTo>
                    <a:pt x="31260" y="17639"/>
                  </a:lnTo>
                  <a:lnTo>
                    <a:pt x="31302" y="17618"/>
                  </a:lnTo>
                  <a:lnTo>
                    <a:pt x="31365" y="17493"/>
                  </a:lnTo>
                  <a:lnTo>
                    <a:pt x="31406" y="17451"/>
                  </a:lnTo>
                  <a:lnTo>
                    <a:pt x="31490" y="17346"/>
                  </a:lnTo>
                  <a:lnTo>
                    <a:pt x="31595" y="17346"/>
                  </a:lnTo>
                  <a:lnTo>
                    <a:pt x="31616" y="17304"/>
                  </a:lnTo>
                  <a:lnTo>
                    <a:pt x="31532" y="17283"/>
                  </a:lnTo>
                  <a:lnTo>
                    <a:pt x="31490" y="17200"/>
                  </a:lnTo>
                  <a:lnTo>
                    <a:pt x="31574" y="17179"/>
                  </a:lnTo>
                  <a:lnTo>
                    <a:pt x="31595" y="17095"/>
                  </a:lnTo>
                  <a:lnTo>
                    <a:pt x="31511" y="17053"/>
                  </a:lnTo>
                  <a:lnTo>
                    <a:pt x="31469" y="16990"/>
                  </a:lnTo>
                  <a:lnTo>
                    <a:pt x="31406" y="17011"/>
                  </a:lnTo>
                  <a:lnTo>
                    <a:pt x="31406" y="17095"/>
                  </a:lnTo>
                  <a:lnTo>
                    <a:pt x="31365" y="17116"/>
                  </a:lnTo>
                  <a:lnTo>
                    <a:pt x="31302" y="17095"/>
                  </a:lnTo>
                  <a:lnTo>
                    <a:pt x="31197" y="17032"/>
                  </a:lnTo>
                  <a:lnTo>
                    <a:pt x="31197" y="16970"/>
                  </a:lnTo>
                  <a:lnTo>
                    <a:pt x="31155" y="16990"/>
                  </a:lnTo>
                  <a:lnTo>
                    <a:pt x="31072" y="17074"/>
                  </a:lnTo>
                  <a:lnTo>
                    <a:pt x="30883" y="17074"/>
                  </a:lnTo>
                  <a:lnTo>
                    <a:pt x="30800" y="17011"/>
                  </a:lnTo>
                  <a:lnTo>
                    <a:pt x="30904" y="16970"/>
                  </a:lnTo>
                  <a:lnTo>
                    <a:pt x="30988" y="16970"/>
                  </a:lnTo>
                  <a:lnTo>
                    <a:pt x="31072" y="16907"/>
                  </a:lnTo>
                  <a:lnTo>
                    <a:pt x="31072" y="16823"/>
                  </a:lnTo>
                  <a:lnTo>
                    <a:pt x="31051" y="16802"/>
                  </a:lnTo>
                  <a:lnTo>
                    <a:pt x="31051" y="16677"/>
                  </a:lnTo>
                  <a:lnTo>
                    <a:pt x="31072" y="16593"/>
                  </a:lnTo>
                  <a:lnTo>
                    <a:pt x="31072" y="16551"/>
                  </a:lnTo>
                  <a:lnTo>
                    <a:pt x="31009" y="16488"/>
                  </a:lnTo>
                  <a:lnTo>
                    <a:pt x="31009" y="16405"/>
                  </a:lnTo>
                  <a:lnTo>
                    <a:pt x="30862" y="16258"/>
                  </a:lnTo>
                  <a:lnTo>
                    <a:pt x="30737" y="16195"/>
                  </a:lnTo>
                  <a:lnTo>
                    <a:pt x="30737" y="16153"/>
                  </a:lnTo>
                  <a:lnTo>
                    <a:pt x="30695" y="16028"/>
                  </a:lnTo>
                  <a:lnTo>
                    <a:pt x="30632" y="16028"/>
                  </a:lnTo>
                  <a:lnTo>
                    <a:pt x="30590" y="15944"/>
                  </a:lnTo>
                  <a:lnTo>
                    <a:pt x="30632" y="15819"/>
                  </a:lnTo>
                  <a:lnTo>
                    <a:pt x="30590" y="15735"/>
                  </a:lnTo>
                  <a:lnTo>
                    <a:pt x="30465" y="15735"/>
                  </a:lnTo>
                  <a:lnTo>
                    <a:pt x="30277" y="15651"/>
                  </a:lnTo>
                  <a:lnTo>
                    <a:pt x="30235" y="15547"/>
                  </a:lnTo>
                  <a:lnTo>
                    <a:pt x="30277" y="15505"/>
                  </a:lnTo>
                  <a:lnTo>
                    <a:pt x="30277" y="15442"/>
                  </a:lnTo>
                  <a:lnTo>
                    <a:pt x="30214" y="15358"/>
                  </a:lnTo>
                  <a:lnTo>
                    <a:pt x="30172" y="15296"/>
                  </a:lnTo>
                  <a:lnTo>
                    <a:pt x="30151" y="15296"/>
                  </a:lnTo>
                  <a:lnTo>
                    <a:pt x="30046" y="15421"/>
                  </a:lnTo>
                  <a:lnTo>
                    <a:pt x="30025" y="15526"/>
                  </a:lnTo>
                  <a:lnTo>
                    <a:pt x="29963" y="15568"/>
                  </a:lnTo>
                  <a:lnTo>
                    <a:pt x="29921" y="15526"/>
                  </a:lnTo>
                  <a:lnTo>
                    <a:pt x="29921" y="15400"/>
                  </a:lnTo>
                  <a:lnTo>
                    <a:pt x="29858" y="15296"/>
                  </a:lnTo>
                  <a:lnTo>
                    <a:pt x="29900" y="15212"/>
                  </a:lnTo>
                  <a:lnTo>
                    <a:pt x="30025" y="15212"/>
                  </a:lnTo>
                  <a:lnTo>
                    <a:pt x="30005" y="15128"/>
                  </a:lnTo>
                  <a:lnTo>
                    <a:pt x="30025" y="15024"/>
                  </a:lnTo>
                  <a:lnTo>
                    <a:pt x="30005" y="14919"/>
                  </a:lnTo>
                  <a:lnTo>
                    <a:pt x="29900" y="14940"/>
                  </a:lnTo>
                  <a:lnTo>
                    <a:pt x="29900" y="14877"/>
                  </a:lnTo>
                  <a:lnTo>
                    <a:pt x="29963" y="14773"/>
                  </a:lnTo>
                  <a:lnTo>
                    <a:pt x="29921" y="14731"/>
                  </a:lnTo>
                  <a:lnTo>
                    <a:pt x="29712" y="14814"/>
                  </a:lnTo>
                  <a:cubicBezTo>
                    <a:pt x="29691" y="14773"/>
                    <a:pt x="29628" y="14731"/>
                    <a:pt x="29607" y="14689"/>
                  </a:cubicBezTo>
                  <a:lnTo>
                    <a:pt x="29712" y="14605"/>
                  </a:lnTo>
                  <a:lnTo>
                    <a:pt x="29795" y="14584"/>
                  </a:lnTo>
                  <a:lnTo>
                    <a:pt x="29858" y="14417"/>
                  </a:lnTo>
                  <a:lnTo>
                    <a:pt x="29816" y="14312"/>
                  </a:lnTo>
                  <a:lnTo>
                    <a:pt x="29691" y="14291"/>
                  </a:lnTo>
                  <a:lnTo>
                    <a:pt x="29628" y="14208"/>
                  </a:lnTo>
                  <a:lnTo>
                    <a:pt x="29628" y="14103"/>
                  </a:lnTo>
                  <a:lnTo>
                    <a:pt x="29691" y="14082"/>
                  </a:lnTo>
                  <a:lnTo>
                    <a:pt x="29649" y="13998"/>
                  </a:lnTo>
                  <a:lnTo>
                    <a:pt x="29691" y="13915"/>
                  </a:lnTo>
                  <a:lnTo>
                    <a:pt x="29816" y="13998"/>
                  </a:lnTo>
                  <a:lnTo>
                    <a:pt x="29921" y="13977"/>
                  </a:lnTo>
                  <a:lnTo>
                    <a:pt x="30025" y="14061"/>
                  </a:lnTo>
                  <a:lnTo>
                    <a:pt x="30151" y="14061"/>
                  </a:lnTo>
                  <a:lnTo>
                    <a:pt x="30318" y="13977"/>
                  </a:lnTo>
                  <a:lnTo>
                    <a:pt x="30318" y="14019"/>
                  </a:lnTo>
                  <a:lnTo>
                    <a:pt x="30360" y="14061"/>
                  </a:lnTo>
                  <a:lnTo>
                    <a:pt x="30339" y="14082"/>
                  </a:lnTo>
                  <a:lnTo>
                    <a:pt x="30277" y="14249"/>
                  </a:lnTo>
                  <a:lnTo>
                    <a:pt x="30277" y="14312"/>
                  </a:lnTo>
                  <a:lnTo>
                    <a:pt x="30360" y="14291"/>
                  </a:lnTo>
                  <a:lnTo>
                    <a:pt x="30381" y="14354"/>
                  </a:lnTo>
                  <a:lnTo>
                    <a:pt x="30465" y="14375"/>
                  </a:lnTo>
                  <a:lnTo>
                    <a:pt x="30590" y="14459"/>
                  </a:lnTo>
                  <a:lnTo>
                    <a:pt x="30632" y="14354"/>
                  </a:lnTo>
                  <a:lnTo>
                    <a:pt x="30528" y="14249"/>
                  </a:lnTo>
                  <a:lnTo>
                    <a:pt x="30590" y="14145"/>
                  </a:lnTo>
                  <a:lnTo>
                    <a:pt x="30632" y="14208"/>
                  </a:lnTo>
                  <a:lnTo>
                    <a:pt x="30695" y="14249"/>
                  </a:lnTo>
                  <a:lnTo>
                    <a:pt x="30737" y="14354"/>
                  </a:lnTo>
                  <a:lnTo>
                    <a:pt x="30904" y="14501"/>
                  </a:lnTo>
                  <a:lnTo>
                    <a:pt x="30967" y="14501"/>
                  </a:lnTo>
                  <a:lnTo>
                    <a:pt x="30967" y="14417"/>
                  </a:lnTo>
                  <a:lnTo>
                    <a:pt x="30946" y="14375"/>
                  </a:lnTo>
                  <a:lnTo>
                    <a:pt x="30988" y="14291"/>
                  </a:lnTo>
                  <a:lnTo>
                    <a:pt x="30967" y="14145"/>
                  </a:lnTo>
                  <a:lnTo>
                    <a:pt x="30904" y="14103"/>
                  </a:lnTo>
                  <a:lnTo>
                    <a:pt x="30946" y="13957"/>
                  </a:lnTo>
                  <a:lnTo>
                    <a:pt x="30862" y="13768"/>
                  </a:lnTo>
                  <a:lnTo>
                    <a:pt x="30758" y="13726"/>
                  </a:lnTo>
                  <a:lnTo>
                    <a:pt x="30758" y="13622"/>
                  </a:lnTo>
                  <a:lnTo>
                    <a:pt x="30695" y="13580"/>
                  </a:lnTo>
                  <a:lnTo>
                    <a:pt x="30549" y="13685"/>
                  </a:lnTo>
                  <a:lnTo>
                    <a:pt x="30486" y="13685"/>
                  </a:lnTo>
                  <a:lnTo>
                    <a:pt x="30590" y="13538"/>
                  </a:lnTo>
                  <a:lnTo>
                    <a:pt x="30695" y="13538"/>
                  </a:lnTo>
                  <a:lnTo>
                    <a:pt x="30737" y="13559"/>
                  </a:lnTo>
                  <a:lnTo>
                    <a:pt x="30841" y="13517"/>
                  </a:lnTo>
                  <a:lnTo>
                    <a:pt x="30925" y="13622"/>
                  </a:lnTo>
                  <a:lnTo>
                    <a:pt x="30967" y="13643"/>
                  </a:lnTo>
                  <a:lnTo>
                    <a:pt x="30967" y="13873"/>
                  </a:lnTo>
                  <a:lnTo>
                    <a:pt x="31009" y="13873"/>
                  </a:lnTo>
                  <a:lnTo>
                    <a:pt x="31155" y="13768"/>
                  </a:lnTo>
                  <a:lnTo>
                    <a:pt x="31051" y="13936"/>
                  </a:lnTo>
                  <a:lnTo>
                    <a:pt x="31051" y="13998"/>
                  </a:lnTo>
                  <a:lnTo>
                    <a:pt x="30967" y="14040"/>
                  </a:lnTo>
                  <a:lnTo>
                    <a:pt x="30967" y="14082"/>
                  </a:lnTo>
                  <a:lnTo>
                    <a:pt x="31051" y="14166"/>
                  </a:lnTo>
                  <a:lnTo>
                    <a:pt x="31072" y="14291"/>
                  </a:lnTo>
                  <a:lnTo>
                    <a:pt x="31009" y="14375"/>
                  </a:lnTo>
                  <a:lnTo>
                    <a:pt x="31072" y="14417"/>
                  </a:lnTo>
                  <a:lnTo>
                    <a:pt x="31365" y="14354"/>
                  </a:lnTo>
                  <a:lnTo>
                    <a:pt x="31406" y="14249"/>
                  </a:lnTo>
                  <a:lnTo>
                    <a:pt x="31511" y="14249"/>
                  </a:lnTo>
                  <a:lnTo>
                    <a:pt x="31574" y="14270"/>
                  </a:lnTo>
                  <a:lnTo>
                    <a:pt x="31720" y="14082"/>
                  </a:lnTo>
                  <a:lnTo>
                    <a:pt x="31804" y="14082"/>
                  </a:lnTo>
                  <a:lnTo>
                    <a:pt x="31846" y="13998"/>
                  </a:lnTo>
                  <a:lnTo>
                    <a:pt x="31950" y="13936"/>
                  </a:lnTo>
                  <a:lnTo>
                    <a:pt x="31992" y="13789"/>
                  </a:lnTo>
                  <a:lnTo>
                    <a:pt x="32055" y="13747"/>
                  </a:lnTo>
                  <a:lnTo>
                    <a:pt x="32243" y="13747"/>
                  </a:lnTo>
                  <a:lnTo>
                    <a:pt x="32348" y="13789"/>
                  </a:lnTo>
                  <a:lnTo>
                    <a:pt x="32411" y="13726"/>
                  </a:lnTo>
                  <a:lnTo>
                    <a:pt x="32369" y="13622"/>
                  </a:lnTo>
                  <a:lnTo>
                    <a:pt x="32536" y="13475"/>
                  </a:lnTo>
                  <a:lnTo>
                    <a:pt x="32557" y="13413"/>
                  </a:lnTo>
                  <a:lnTo>
                    <a:pt x="32620" y="13371"/>
                  </a:lnTo>
                  <a:lnTo>
                    <a:pt x="32641" y="13245"/>
                  </a:lnTo>
                  <a:lnTo>
                    <a:pt x="32515" y="13015"/>
                  </a:lnTo>
                  <a:lnTo>
                    <a:pt x="32536" y="12931"/>
                  </a:lnTo>
                  <a:lnTo>
                    <a:pt x="32411" y="12827"/>
                  </a:lnTo>
                  <a:lnTo>
                    <a:pt x="32369" y="12701"/>
                  </a:lnTo>
                  <a:lnTo>
                    <a:pt x="32432" y="12596"/>
                  </a:lnTo>
                  <a:lnTo>
                    <a:pt x="32557" y="12534"/>
                  </a:lnTo>
                  <a:lnTo>
                    <a:pt x="32578" y="12471"/>
                  </a:lnTo>
                  <a:lnTo>
                    <a:pt x="32557" y="12471"/>
                  </a:lnTo>
                  <a:lnTo>
                    <a:pt x="32474" y="12534"/>
                  </a:lnTo>
                  <a:lnTo>
                    <a:pt x="32453" y="12534"/>
                  </a:lnTo>
                  <a:lnTo>
                    <a:pt x="32453" y="12471"/>
                  </a:lnTo>
                  <a:lnTo>
                    <a:pt x="32536" y="12366"/>
                  </a:lnTo>
                  <a:lnTo>
                    <a:pt x="32432" y="12366"/>
                  </a:lnTo>
                  <a:lnTo>
                    <a:pt x="32515" y="12283"/>
                  </a:lnTo>
                  <a:lnTo>
                    <a:pt x="32536" y="12199"/>
                  </a:lnTo>
                  <a:lnTo>
                    <a:pt x="32453" y="12157"/>
                  </a:lnTo>
                  <a:lnTo>
                    <a:pt x="32348" y="12115"/>
                  </a:lnTo>
                  <a:lnTo>
                    <a:pt x="32411" y="12094"/>
                  </a:lnTo>
                  <a:lnTo>
                    <a:pt x="32411" y="11990"/>
                  </a:lnTo>
                  <a:lnTo>
                    <a:pt x="32474" y="11990"/>
                  </a:lnTo>
                  <a:lnTo>
                    <a:pt x="32515" y="12052"/>
                  </a:lnTo>
                  <a:lnTo>
                    <a:pt x="32620" y="12052"/>
                  </a:lnTo>
                  <a:lnTo>
                    <a:pt x="32683" y="12157"/>
                  </a:lnTo>
                  <a:lnTo>
                    <a:pt x="32766" y="12178"/>
                  </a:lnTo>
                  <a:lnTo>
                    <a:pt x="32829" y="12094"/>
                  </a:lnTo>
                  <a:lnTo>
                    <a:pt x="32892" y="12115"/>
                  </a:lnTo>
                  <a:lnTo>
                    <a:pt x="33059" y="12073"/>
                  </a:lnTo>
                  <a:lnTo>
                    <a:pt x="33185" y="11990"/>
                  </a:lnTo>
                  <a:lnTo>
                    <a:pt x="33143" y="11948"/>
                  </a:lnTo>
                  <a:lnTo>
                    <a:pt x="33206" y="11843"/>
                  </a:lnTo>
                  <a:lnTo>
                    <a:pt x="33185" y="11801"/>
                  </a:lnTo>
                  <a:lnTo>
                    <a:pt x="33143" y="11801"/>
                  </a:lnTo>
                  <a:lnTo>
                    <a:pt x="33143" y="11739"/>
                  </a:lnTo>
                  <a:lnTo>
                    <a:pt x="33080" y="11697"/>
                  </a:lnTo>
                  <a:lnTo>
                    <a:pt x="32934" y="11697"/>
                  </a:lnTo>
                  <a:lnTo>
                    <a:pt x="32997" y="11655"/>
                  </a:lnTo>
                  <a:lnTo>
                    <a:pt x="33101" y="11634"/>
                  </a:lnTo>
                  <a:lnTo>
                    <a:pt x="33290" y="11488"/>
                  </a:lnTo>
                  <a:lnTo>
                    <a:pt x="33373" y="11383"/>
                  </a:lnTo>
                  <a:lnTo>
                    <a:pt x="33352" y="11341"/>
                  </a:lnTo>
                  <a:lnTo>
                    <a:pt x="33290" y="11320"/>
                  </a:lnTo>
                  <a:lnTo>
                    <a:pt x="33269" y="11236"/>
                  </a:lnTo>
                  <a:lnTo>
                    <a:pt x="33080" y="11174"/>
                  </a:lnTo>
                  <a:lnTo>
                    <a:pt x="32976" y="11216"/>
                  </a:lnTo>
                  <a:lnTo>
                    <a:pt x="32934" y="11174"/>
                  </a:lnTo>
                  <a:lnTo>
                    <a:pt x="33038" y="11153"/>
                  </a:lnTo>
                  <a:lnTo>
                    <a:pt x="33038" y="11027"/>
                  </a:lnTo>
                  <a:lnTo>
                    <a:pt x="32808" y="10860"/>
                  </a:lnTo>
                  <a:lnTo>
                    <a:pt x="32808" y="10818"/>
                  </a:lnTo>
                  <a:lnTo>
                    <a:pt x="32871" y="10818"/>
                  </a:lnTo>
                  <a:lnTo>
                    <a:pt x="32955" y="10902"/>
                  </a:lnTo>
                  <a:lnTo>
                    <a:pt x="33038" y="10860"/>
                  </a:lnTo>
                  <a:lnTo>
                    <a:pt x="32955" y="10797"/>
                  </a:lnTo>
                  <a:lnTo>
                    <a:pt x="33018" y="10755"/>
                  </a:lnTo>
                  <a:lnTo>
                    <a:pt x="33018" y="10713"/>
                  </a:lnTo>
                  <a:lnTo>
                    <a:pt x="32871" y="10651"/>
                  </a:lnTo>
                  <a:lnTo>
                    <a:pt x="32766" y="10588"/>
                  </a:lnTo>
                  <a:lnTo>
                    <a:pt x="32662" y="10651"/>
                  </a:lnTo>
                  <a:lnTo>
                    <a:pt x="32515" y="10588"/>
                  </a:lnTo>
                  <a:cubicBezTo>
                    <a:pt x="32536" y="10546"/>
                    <a:pt x="32536" y="10525"/>
                    <a:pt x="32536" y="10504"/>
                  </a:cubicBezTo>
                  <a:lnTo>
                    <a:pt x="32599" y="10504"/>
                  </a:lnTo>
                  <a:lnTo>
                    <a:pt x="32620" y="10483"/>
                  </a:lnTo>
                  <a:lnTo>
                    <a:pt x="32599" y="10420"/>
                  </a:lnTo>
                  <a:lnTo>
                    <a:pt x="32536" y="10420"/>
                  </a:lnTo>
                  <a:cubicBezTo>
                    <a:pt x="32536" y="10400"/>
                    <a:pt x="32536" y="10339"/>
                    <a:pt x="32517" y="10317"/>
                  </a:cubicBezTo>
                  <a:lnTo>
                    <a:pt x="32517" y="10317"/>
                  </a:lnTo>
                  <a:cubicBezTo>
                    <a:pt x="32518" y="10308"/>
                    <a:pt x="32523" y="10287"/>
                    <a:pt x="32536" y="10274"/>
                  </a:cubicBezTo>
                  <a:cubicBezTo>
                    <a:pt x="32536" y="10274"/>
                    <a:pt x="32536" y="10232"/>
                    <a:pt x="32557" y="10232"/>
                  </a:cubicBezTo>
                  <a:lnTo>
                    <a:pt x="32641" y="10316"/>
                  </a:lnTo>
                  <a:lnTo>
                    <a:pt x="32746" y="10274"/>
                  </a:lnTo>
                  <a:lnTo>
                    <a:pt x="32934" y="10232"/>
                  </a:lnTo>
                  <a:lnTo>
                    <a:pt x="32976" y="10337"/>
                  </a:lnTo>
                  <a:lnTo>
                    <a:pt x="33080" y="10379"/>
                  </a:lnTo>
                  <a:lnTo>
                    <a:pt x="33143" y="10441"/>
                  </a:lnTo>
                  <a:lnTo>
                    <a:pt x="33185" y="10420"/>
                  </a:lnTo>
                  <a:lnTo>
                    <a:pt x="33352" y="10525"/>
                  </a:lnTo>
                  <a:lnTo>
                    <a:pt x="33394" y="10483"/>
                  </a:lnTo>
                  <a:lnTo>
                    <a:pt x="33457" y="10504"/>
                  </a:lnTo>
                  <a:lnTo>
                    <a:pt x="33499" y="10420"/>
                  </a:lnTo>
                  <a:lnTo>
                    <a:pt x="33478" y="10337"/>
                  </a:lnTo>
                  <a:lnTo>
                    <a:pt x="33394" y="10295"/>
                  </a:lnTo>
                  <a:lnTo>
                    <a:pt x="33310" y="10190"/>
                  </a:lnTo>
                  <a:lnTo>
                    <a:pt x="33269" y="10107"/>
                  </a:lnTo>
                  <a:lnTo>
                    <a:pt x="33059" y="9918"/>
                  </a:lnTo>
                  <a:lnTo>
                    <a:pt x="33038" y="9855"/>
                  </a:lnTo>
                  <a:lnTo>
                    <a:pt x="33038" y="9855"/>
                  </a:lnTo>
                  <a:lnTo>
                    <a:pt x="33101" y="9897"/>
                  </a:lnTo>
                  <a:lnTo>
                    <a:pt x="33143" y="9960"/>
                  </a:lnTo>
                  <a:lnTo>
                    <a:pt x="33206" y="9981"/>
                  </a:lnTo>
                  <a:lnTo>
                    <a:pt x="33310" y="10107"/>
                  </a:lnTo>
                  <a:lnTo>
                    <a:pt x="33394" y="10127"/>
                  </a:lnTo>
                  <a:lnTo>
                    <a:pt x="33415" y="10190"/>
                  </a:lnTo>
                  <a:lnTo>
                    <a:pt x="33499" y="10295"/>
                  </a:lnTo>
                  <a:lnTo>
                    <a:pt x="33603" y="10400"/>
                  </a:lnTo>
                  <a:lnTo>
                    <a:pt x="33624" y="10462"/>
                  </a:lnTo>
                  <a:lnTo>
                    <a:pt x="33687" y="10504"/>
                  </a:lnTo>
                  <a:lnTo>
                    <a:pt x="33792" y="10609"/>
                  </a:lnTo>
                  <a:lnTo>
                    <a:pt x="33834" y="10713"/>
                  </a:lnTo>
                  <a:lnTo>
                    <a:pt x="33938" y="10713"/>
                  </a:lnTo>
                  <a:lnTo>
                    <a:pt x="33980" y="10672"/>
                  </a:lnTo>
                  <a:lnTo>
                    <a:pt x="33917" y="10546"/>
                  </a:lnTo>
                  <a:lnTo>
                    <a:pt x="33834" y="10337"/>
                  </a:lnTo>
                  <a:lnTo>
                    <a:pt x="34001" y="10358"/>
                  </a:lnTo>
                  <a:lnTo>
                    <a:pt x="34189" y="10462"/>
                  </a:lnTo>
                  <a:lnTo>
                    <a:pt x="34357" y="10462"/>
                  </a:lnTo>
                  <a:lnTo>
                    <a:pt x="34357" y="10567"/>
                  </a:lnTo>
                  <a:lnTo>
                    <a:pt x="34336" y="10630"/>
                  </a:lnTo>
                  <a:lnTo>
                    <a:pt x="34440" y="10713"/>
                  </a:lnTo>
                  <a:lnTo>
                    <a:pt x="34545" y="10713"/>
                  </a:lnTo>
                  <a:lnTo>
                    <a:pt x="34566" y="10734"/>
                  </a:lnTo>
                  <a:lnTo>
                    <a:pt x="34838" y="10734"/>
                  </a:lnTo>
                  <a:lnTo>
                    <a:pt x="34922" y="10672"/>
                  </a:lnTo>
                  <a:lnTo>
                    <a:pt x="34984" y="10546"/>
                  </a:lnTo>
                  <a:lnTo>
                    <a:pt x="34984" y="10441"/>
                  </a:lnTo>
                  <a:lnTo>
                    <a:pt x="35026" y="10337"/>
                  </a:lnTo>
                  <a:lnTo>
                    <a:pt x="34963" y="10295"/>
                  </a:lnTo>
                  <a:lnTo>
                    <a:pt x="34880" y="10086"/>
                  </a:lnTo>
                  <a:lnTo>
                    <a:pt x="34838" y="10086"/>
                  </a:lnTo>
                  <a:lnTo>
                    <a:pt x="34754" y="9939"/>
                  </a:lnTo>
                  <a:lnTo>
                    <a:pt x="34775" y="9814"/>
                  </a:lnTo>
                  <a:lnTo>
                    <a:pt x="34838" y="9793"/>
                  </a:lnTo>
                  <a:lnTo>
                    <a:pt x="34838" y="9709"/>
                  </a:lnTo>
                  <a:lnTo>
                    <a:pt x="34859" y="9688"/>
                  </a:lnTo>
                  <a:lnTo>
                    <a:pt x="34922" y="9730"/>
                  </a:lnTo>
                  <a:lnTo>
                    <a:pt x="34943" y="9835"/>
                  </a:lnTo>
                  <a:lnTo>
                    <a:pt x="34984" y="9730"/>
                  </a:lnTo>
                  <a:lnTo>
                    <a:pt x="34984" y="9583"/>
                  </a:lnTo>
                  <a:lnTo>
                    <a:pt x="35047" y="9542"/>
                  </a:lnTo>
                  <a:lnTo>
                    <a:pt x="35089" y="9500"/>
                  </a:lnTo>
                  <a:lnTo>
                    <a:pt x="35089" y="9604"/>
                  </a:lnTo>
                  <a:lnTo>
                    <a:pt x="35131" y="9667"/>
                  </a:lnTo>
                  <a:lnTo>
                    <a:pt x="35089" y="9709"/>
                  </a:lnTo>
                  <a:lnTo>
                    <a:pt x="34984" y="9772"/>
                  </a:lnTo>
                  <a:lnTo>
                    <a:pt x="34963" y="9897"/>
                  </a:lnTo>
                  <a:lnTo>
                    <a:pt x="35026" y="9918"/>
                  </a:lnTo>
                  <a:lnTo>
                    <a:pt x="35068" y="10002"/>
                  </a:lnTo>
                  <a:lnTo>
                    <a:pt x="35068" y="10086"/>
                  </a:lnTo>
                  <a:lnTo>
                    <a:pt x="35194" y="10232"/>
                  </a:lnTo>
                  <a:lnTo>
                    <a:pt x="35256" y="10274"/>
                  </a:lnTo>
                  <a:lnTo>
                    <a:pt x="35256" y="10190"/>
                  </a:lnTo>
                  <a:lnTo>
                    <a:pt x="35298" y="10169"/>
                  </a:lnTo>
                  <a:lnTo>
                    <a:pt x="35361" y="10211"/>
                  </a:lnTo>
                  <a:lnTo>
                    <a:pt x="35466" y="10169"/>
                  </a:lnTo>
                  <a:lnTo>
                    <a:pt x="35487" y="10211"/>
                  </a:lnTo>
                  <a:lnTo>
                    <a:pt x="35466" y="10253"/>
                  </a:lnTo>
                  <a:lnTo>
                    <a:pt x="35466" y="10358"/>
                  </a:lnTo>
                  <a:lnTo>
                    <a:pt x="35403" y="10525"/>
                  </a:lnTo>
                  <a:lnTo>
                    <a:pt x="35403" y="10567"/>
                  </a:lnTo>
                  <a:lnTo>
                    <a:pt x="35298" y="10734"/>
                  </a:lnTo>
                  <a:lnTo>
                    <a:pt x="35235" y="10923"/>
                  </a:lnTo>
                  <a:lnTo>
                    <a:pt x="35235" y="10964"/>
                  </a:lnTo>
                  <a:lnTo>
                    <a:pt x="35256" y="10964"/>
                  </a:lnTo>
                  <a:lnTo>
                    <a:pt x="35298" y="10860"/>
                  </a:lnTo>
                  <a:lnTo>
                    <a:pt x="35403" y="10902"/>
                  </a:lnTo>
                  <a:lnTo>
                    <a:pt x="35403" y="10923"/>
                  </a:lnTo>
                  <a:lnTo>
                    <a:pt x="35487" y="10923"/>
                  </a:lnTo>
                  <a:lnTo>
                    <a:pt x="35549" y="11006"/>
                  </a:lnTo>
                  <a:lnTo>
                    <a:pt x="35696" y="11027"/>
                  </a:lnTo>
                  <a:lnTo>
                    <a:pt x="35591" y="11069"/>
                  </a:lnTo>
                  <a:lnTo>
                    <a:pt x="35570" y="11132"/>
                  </a:lnTo>
                  <a:lnTo>
                    <a:pt x="35507" y="11153"/>
                  </a:lnTo>
                  <a:lnTo>
                    <a:pt x="35466" y="11111"/>
                  </a:lnTo>
                  <a:lnTo>
                    <a:pt x="35382" y="11132"/>
                  </a:lnTo>
                  <a:lnTo>
                    <a:pt x="35403" y="11216"/>
                  </a:lnTo>
                  <a:lnTo>
                    <a:pt x="35466" y="11236"/>
                  </a:lnTo>
                  <a:lnTo>
                    <a:pt x="35487" y="11257"/>
                  </a:lnTo>
                  <a:lnTo>
                    <a:pt x="35591" y="11257"/>
                  </a:lnTo>
                  <a:lnTo>
                    <a:pt x="35591" y="11341"/>
                  </a:lnTo>
                  <a:lnTo>
                    <a:pt x="35612" y="11383"/>
                  </a:lnTo>
                  <a:lnTo>
                    <a:pt x="35612" y="11467"/>
                  </a:lnTo>
                  <a:lnTo>
                    <a:pt x="35675" y="11550"/>
                  </a:lnTo>
                  <a:lnTo>
                    <a:pt x="35779" y="11571"/>
                  </a:lnTo>
                  <a:lnTo>
                    <a:pt x="35821" y="11655"/>
                  </a:lnTo>
                  <a:lnTo>
                    <a:pt x="35863" y="11739"/>
                  </a:lnTo>
                  <a:lnTo>
                    <a:pt x="35821" y="11843"/>
                  </a:lnTo>
                  <a:lnTo>
                    <a:pt x="35759" y="11906"/>
                  </a:lnTo>
                  <a:lnTo>
                    <a:pt x="35675" y="11906"/>
                  </a:lnTo>
                  <a:lnTo>
                    <a:pt x="35612" y="11948"/>
                  </a:lnTo>
                  <a:lnTo>
                    <a:pt x="35570" y="11906"/>
                  </a:lnTo>
                  <a:lnTo>
                    <a:pt x="35487" y="11885"/>
                  </a:lnTo>
                  <a:lnTo>
                    <a:pt x="35445" y="11906"/>
                  </a:lnTo>
                  <a:lnTo>
                    <a:pt x="35361" y="12011"/>
                  </a:lnTo>
                  <a:lnTo>
                    <a:pt x="35403" y="12052"/>
                  </a:lnTo>
                  <a:lnTo>
                    <a:pt x="35403" y="12094"/>
                  </a:lnTo>
                  <a:lnTo>
                    <a:pt x="35361" y="12178"/>
                  </a:lnTo>
                  <a:lnTo>
                    <a:pt x="35382" y="12220"/>
                  </a:lnTo>
                  <a:lnTo>
                    <a:pt x="35445" y="12220"/>
                  </a:lnTo>
                  <a:lnTo>
                    <a:pt x="35466" y="12199"/>
                  </a:lnTo>
                  <a:lnTo>
                    <a:pt x="35549" y="12178"/>
                  </a:lnTo>
                  <a:lnTo>
                    <a:pt x="35654" y="12178"/>
                  </a:lnTo>
                  <a:lnTo>
                    <a:pt x="35717" y="12115"/>
                  </a:lnTo>
                  <a:lnTo>
                    <a:pt x="35800" y="12115"/>
                  </a:lnTo>
                  <a:lnTo>
                    <a:pt x="35863" y="12011"/>
                  </a:lnTo>
                  <a:lnTo>
                    <a:pt x="35905" y="11990"/>
                  </a:lnTo>
                  <a:lnTo>
                    <a:pt x="35926" y="12115"/>
                  </a:lnTo>
                  <a:lnTo>
                    <a:pt x="35989" y="12157"/>
                  </a:lnTo>
                  <a:lnTo>
                    <a:pt x="36072" y="12094"/>
                  </a:lnTo>
                  <a:lnTo>
                    <a:pt x="36135" y="11969"/>
                  </a:lnTo>
                  <a:lnTo>
                    <a:pt x="36240" y="11885"/>
                  </a:lnTo>
                  <a:lnTo>
                    <a:pt x="36303" y="11948"/>
                  </a:lnTo>
                  <a:lnTo>
                    <a:pt x="36303" y="11990"/>
                  </a:lnTo>
                  <a:lnTo>
                    <a:pt x="36219" y="12011"/>
                  </a:lnTo>
                  <a:lnTo>
                    <a:pt x="36177" y="12073"/>
                  </a:lnTo>
                  <a:lnTo>
                    <a:pt x="36219" y="12094"/>
                  </a:lnTo>
                  <a:lnTo>
                    <a:pt x="36219" y="12157"/>
                  </a:lnTo>
                  <a:lnTo>
                    <a:pt x="36093" y="12199"/>
                  </a:lnTo>
                  <a:lnTo>
                    <a:pt x="36072" y="12220"/>
                  </a:lnTo>
                  <a:lnTo>
                    <a:pt x="36219" y="12199"/>
                  </a:lnTo>
                  <a:lnTo>
                    <a:pt x="36240" y="12283"/>
                  </a:lnTo>
                  <a:lnTo>
                    <a:pt x="36135" y="12366"/>
                  </a:lnTo>
                  <a:lnTo>
                    <a:pt x="36177" y="12492"/>
                  </a:lnTo>
                  <a:lnTo>
                    <a:pt x="36219" y="12513"/>
                  </a:lnTo>
                  <a:lnTo>
                    <a:pt x="36282" y="12617"/>
                  </a:lnTo>
                  <a:lnTo>
                    <a:pt x="36407" y="12596"/>
                  </a:lnTo>
                  <a:lnTo>
                    <a:pt x="36428" y="12534"/>
                  </a:lnTo>
                  <a:lnTo>
                    <a:pt x="36407" y="12471"/>
                  </a:lnTo>
                  <a:lnTo>
                    <a:pt x="36407" y="12387"/>
                  </a:lnTo>
                  <a:lnTo>
                    <a:pt x="36449" y="12366"/>
                  </a:lnTo>
                  <a:lnTo>
                    <a:pt x="36595" y="12471"/>
                  </a:lnTo>
                  <a:lnTo>
                    <a:pt x="36595" y="12534"/>
                  </a:lnTo>
                  <a:lnTo>
                    <a:pt x="36533" y="12638"/>
                  </a:lnTo>
                  <a:lnTo>
                    <a:pt x="36616" y="12701"/>
                  </a:lnTo>
                  <a:lnTo>
                    <a:pt x="36637" y="12743"/>
                  </a:lnTo>
                  <a:lnTo>
                    <a:pt x="36491" y="12827"/>
                  </a:lnTo>
                  <a:lnTo>
                    <a:pt x="36449" y="12889"/>
                  </a:lnTo>
                  <a:lnTo>
                    <a:pt x="36533" y="12952"/>
                  </a:lnTo>
                  <a:lnTo>
                    <a:pt x="36763" y="12952"/>
                  </a:lnTo>
                  <a:lnTo>
                    <a:pt x="36826" y="12994"/>
                  </a:lnTo>
                  <a:lnTo>
                    <a:pt x="36826" y="13099"/>
                  </a:lnTo>
                  <a:lnTo>
                    <a:pt x="36826" y="13161"/>
                  </a:lnTo>
                  <a:lnTo>
                    <a:pt x="36867" y="13140"/>
                  </a:lnTo>
                  <a:lnTo>
                    <a:pt x="36867" y="13057"/>
                  </a:lnTo>
                  <a:lnTo>
                    <a:pt x="36930" y="12994"/>
                  </a:lnTo>
                  <a:lnTo>
                    <a:pt x="36972" y="12994"/>
                  </a:lnTo>
                  <a:lnTo>
                    <a:pt x="36972" y="13057"/>
                  </a:lnTo>
                  <a:lnTo>
                    <a:pt x="36930" y="13161"/>
                  </a:lnTo>
                  <a:lnTo>
                    <a:pt x="36930" y="13245"/>
                  </a:lnTo>
                  <a:lnTo>
                    <a:pt x="36847" y="13266"/>
                  </a:lnTo>
                  <a:lnTo>
                    <a:pt x="36805" y="13433"/>
                  </a:lnTo>
                  <a:lnTo>
                    <a:pt x="36805" y="13475"/>
                  </a:lnTo>
                  <a:lnTo>
                    <a:pt x="36867" y="13517"/>
                  </a:lnTo>
                  <a:lnTo>
                    <a:pt x="36867" y="13622"/>
                  </a:lnTo>
                  <a:lnTo>
                    <a:pt x="36826" y="13726"/>
                  </a:lnTo>
                  <a:lnTo>
                    <a:pt x="36826" y="13831"/>
                  </a:lnTo>
                  <a:lnTo>
                    <a:pt x="36847" y="13852"/>
                  </a:lnTo>
                  <a:lnTo>
                    <a:pt x="36847" y="13873"/>
                  </a:lnTo>
                  <a:lnTo>
                    <a:pt x="36826" y="14082"/>
                  </a:lnTo>
                  <a:lnTo>
                    <a:pt x="36763" y="14166"/>
                  </a:lnTo>
                  <a:lnTo>
                    <a:pt x="36826" y="14270"/>
                  </a:lnTo>
                  <a:lnTo>
                    <a:pt x="36805" y="14354"/>
                  </a:lnTo>
                  <a:lnTo>
                    <a:pt x="36637" y="14396"/>
                  </a:lnTo>
                  <a:lnTo>
                    <a:pt x="36491" y="14375"/>
                  </a:lnTo>
                  <a:lnTo>
                    <a:pt x="36428" y="14396"/>
                  </a:lnTo>
                  <a:lnTo>
                    <a:pt x="36407" y="14480"/>
                  </a:lnTo>
                  <a:lnTo>
                    <a:pt x="36198" y="14626"/>
                  </a:lnTo>
                  <a:lnTo>
                    <a:pt x="36198" y="14710"/>
                  </a:lnTo>
                  <a:lnTo>
                    <a:pt x="36344" y="14793"/>
                  </a:lnTo>
                  <a:lnTo>
                    <a:pt x="36303" y="14793"/>
                  </a:lnTo>
                  <a:lnTo>
                    <a:pt x="36219" y="14814"/>
                  </a:lnTo>
                  <a:lnTo>
                    <a:pt x="36303" y="14814"/>
                  </a:lnTo>
                  <a:lnTo>
                    <a:pt x="36177" y="14982"/>
                  </a:lnTo>
                  <a:lnTo>
                    <a:pt x="36093" y="15024"/>
                  </a:lnTo>
                  <a:lnTo>
                    <a:pt x="35884" y="15149"/>
                  </a:lnTo>
                  <a:lnTo>
                    <a:pt x="35738" y="15296"/>
                  </a:lnTo>
                  <a:lnTo>
                    <a:pt x="35675" y="15296"/>
                  </a:lnTo>
                  <a:lnTo>
                    <a:pt x="35633" y="15337"/>
                  </a:lnTo>
                  <a:lnTo>
                    <a:pt x="35591" y="15463"/>
                  </a:lnTo>
                  <a:lnTo>
                    <a:pt x="35675" y="15568"/>
                  </a:lnTo>
                  <a:lnTo>
                    <a:pt x="35696" y="15672"/>
                  </a:lnTo>
                  <a:lnTo>
                    <a:pt x="35800" y="15840"/>
                  </a:lnTo>
                  <a:lnTo>
                    <a:pt x="35842" y="16133"/>
                  </a:lnTo>
                  <a:lnTo>
                    <a:pt x="35779" y="16174"/>
                  </a:lnTo>
                  <a:lnTo>
                    <a:pt x="35738" y="16153"/>
                  </a:lnTo>
                  <a:lnTo>
                    <a:pt x="35675" y="16195"/>
                  </a:lnTo>
                  <a:lnTo>
                    <a:pt x="35654" y="16300"/>
                  </a:lnTo>
                  <a:lnTo>
                    <a:pt x="35633" y="16195"/>
                  </a:lnTo>
                  <a:lnTo>
                    <a:pt x="35633" y="16049"/>
                  </a:lnTo>
                  <a:lnTo>
                    <a:pt x="35570" y="15986"/>
                  </a:lnTo>
                  <a:lnTo>
                    <a:pt x="35466" y="16049"/>
                  </a:lnTo>
                  <a:lnTo>
                    <a:pt x="35424" y="16153"/>
                  </a:lnTo>
                  <a:lnTo>
                    <a:pt x="35319" y="16216"/>
                  </a:lnTo>
                  <a:lnTo>
                    <a:pt x="35235" y="16174"/>
                  </a:lnTo>
                  <a:lnTo>
                    <a:pt x="35256" y="16112"/>
                  </a:lnTo>
                  <a:lnTo>
                    <a:pt x="35256" y="16070"/>
                  </a:lnTo>
                  <a:lnTo>
                    <a:pt x="35047" y="16070"/>
                  </a:lnTo>
                  <a:lnTo>
                    <a:pt x="35005" y="16174"/>
                  </a:lnTo>
                  <a:lnTo>
                    <a:pt x="34922" y="16258"/>
                  </a:lnTo>
                  <a:lnTo>
                    <a:pt x="34796" y="16216"/>
                  </a:lnTo>
                  <a:lnTo>
                    <a:pt x="34712" y="16216"/>
                  </a:lnTo>
                  <a:lnTo>
                    <a:pt x="34650" y="16174"/>
                  </a:lnTo>
                  <a:lnTo>
                    <a:pt x="34587" y="16174"/>
                  </a:lnTo>
                  <a:lnTo>
                    <a:pt x="34503" y="16258"/>
                  </a:lnTo>
                  <a:lnTo>
                    <a:pt x="34357" y="16195"/>
                  </a:lnTo>
                  <a:lnTo>
                    <a:pt x="34315" y="16174"/>
                  </a:lnTo>
                  <a:lnTo>
                    <a:pt x="34231" y="16070"/>
                  </a:lnTo>
                  <a:lnTo>
                    <a:pt x="34106" y="15986"/>
                  </a:lnTo>
                  <a:lnTo>
                    <a:pt x="33980" y="15965"/>
                  </a:lnTo>
                  <a:lnTo>
                    <a:pt x="33834" y="15777"/>
                  </a:lnTo>
                  <a:lnTo>
                    <a:pt x="33813" y="15840"/>
                  </a:lnTo>
                  <a:lnTo>
                    <a:pt x="33813" y="15902"/>
                  </a:lnTo>
                  <a:lnTo>
                    <a:pt x="33792" y="15965"/>
                  </a:lnTo>
                  <a:lnTo>
                    <a:pt x="33750" y="15944"/>
                  </a:lnTo>
                  <a:lnTo>
                    <a:pt x="33708" y="15965"/>
                  </a:lnTo>
                  <a:lnTo>
                    <a:pt x="33708" y="16049"/>
                  </a:lnTo>
                  <a:lnTo>
                    <a:pt x="33771" y="16112"/>
                  </a:lnTo>
                  <a:lnTo>
                    <a:pt x="33750" y="16195"/>
                  </a:lnTo>
                  <a:lnTo>
                    <a:pt x="33687" y="16195"/>
                  </a:lnTo>
                  <a:lnTo>
                    <a:pt x="33582" y="16216"/>
                  </a:lnTo>
                  <a:lnTo>
                    <a:pt x="33499" y="16300"/>
                  </a:lnTo>
                  <a:lnTo>
                    <a:pt x="33373" y="16300"/>
                  </a:lnTo>
                  <a:lnTo>
                    <a:pt x="33290" y="16384"/>
                  </a:lnTo>
                  <a:lnTo>
                    <a:pt x="33290" y="16488"/>
                  </a:lnTo>
                  <a:lnTo>
                    <a:pt x="33206" y="16530"/>
                  </a:lnTo>
                  <a:lnTo>
                    <a:pt x="33164" y="16677"/>
                  </a:lnTo>
                  <a:lnTo>
                    <a:pt x="33248" y="16886"/>
                  </a:lnTo>
                  <a:lnTo>
                    <a:pt x="33352" y="16990"/>
                  </a:lnTo>
                  <a:lnTo>
                    <a:pt x="33394" y="16949"/>
                  </a:lnTo>
                  <a:lnTo>
                    <a:pt x="33499" y="17095"/>
                  </a:lnTo>
                  <a:lnTo>
                    <a:pt x="33478" y="17158"/>
                  </a:lnTo>
                  <a:lnTo>
                    <a:pt x="33666" y="17158"/>
                  </a:lnTo>
                  <a:lnTo>
                    <a:pt x="33771" y="17200"/>
                  </a:lnTo>
                  <a:lnTo>
                    <a:pt x="33813" y="17137"/>
                  </a:lnTo>
                  <a:lnTo>
                    <a:pt x="33917" y="17137"/>
                  </a:lnTo>
                  <a:lnTo>
                    <a:pt x="33980" y="17095"/>
                  </a:lnTo>
                  <a:lnTo>
                    <a:pt x="34106" y="17095"/>
                  </a:lnTo>
                  <a:lnTo>
                    <a:pt x="34189" y="17053"/>
                  </a:lnTo>
                  <a:lnTo>
                    <a:pt x="34273" y="17095"/>
                  </a:lnTo>
                  <a:lnTo>
                    <a:pt x="34315" y="17032"/>
                  </a:lnTo>
                  <a:lnTo>
                    <a:pt x="34315" y="16928"/>
                  </a:lnTo>
                  <a:lnTo>
                    <a:pt x="34336" y="16865"/>
                  </a:lnTo>
                  <a:lnTo>
                    <a:pt x="34398" y="16865"/>
                  </a:lnTo>
                  <a:lnTo>
                    <a:pt x="34503" y="17032"/>
                  </a:lnTo>
                  <a:lnTo>
                    <a:pt x="34587" y="17032"/>
                  </a:lnTo>
                  <a:lnTo>
                    <a:pt x="34650" y="17116"/>
                  </a:lnTo>
                  <a:lnTo>
                    <a:pt x="34796" y="17137"/>
                  </a:lnTo>
                  <a:lnTo>
                    <a:pt x="34817" y="17074"/>
                  </a:lnTo>
                  <a:lnTo>
                    <a:pt x="34901" y="16970"/>
                  </a:lnTo>
                  <a:lnTo>
                    <a:pt x="34943" y="16970"/>
                  </a:lnTo>
                  <a:lnTo>
                    <a:pt x="35026" y="16886"/>
                  </a:lnTo>
                  <a:lnTo>
                    <a:pt x="35131" y="16865"/>
                  </a:lnTo>
                  <a:lnTo>
                    <a:pt x="35110" y="16928"/>
                  </a:lnTo>
                  <a:lnTo>
                    <a:pt x="35110" y="17032"/>
                  </a:lnTo>
                  <a:lnTo>
                    <a:pt x="35026" y="17137"/>
                  </a:lnTo>
                  <a:lnTo>
                    <a:pt x="35026" y="17262"/>
                  </a:lnTo>
                  <a:lnTo>
                    <a:pt x="35131" y="17221"/>
                  </a:lnTo>
                  <a:lnTo>
                    <a:pt x="35173" y="17032"/>
                  </a:lnTo>
                  <a:lnTo>
                    <a:pt x="35215" y="17074"/>
                  </a:lnTo>
                  <a:lnTo>
                    <a:pt x="35256" y="17032"/>
                  </a:lnTo>
                  <a:lnTo>
                    <a:pt x="35340" y="17074"/>
                  </a:lnTo>
                  <a:lnTo>
                    <a:pt x="35256" y="17200"/>
                  </a:lnTo>
                  <a:lnTo>
                    <a:pt x="35277" y="17283"/>
                  </a:lnTo>
                  <a:lnTo>
                    <a:pt x="35277" y="17179"/>
                  </a:lnTo>
                  <a:lnTo>
                    <a:pt x="35466" y="17011"/>
                  </a:lnTo>
                  <a:lnTo>
                    <a:pt x="35487" y="17074"/>
                  </a:lnTo>
                  <a:lnTo>
                    <a:pt x="35361" y="17179"/>
                  </a:lnTo>
                  <a:lnTo>
                    <a:pt x="35361" y="17242"/>
                  </a:lnTo>
                  <a:lnTo>
                    <a:pt x="35445" y="17304"/>
                  </a:lnTo>
                  <a:lnTo>
                    <a:pt x="35487" y="17451"/>
                  </a:lnTo>
                  <a:lnTo>
                    <a:pt x="35487" y="17555"/>
                  </a:lnTo>
                  <a:lnTo>
                    <a:pt x="35507" y="17660"/>
                  </a:lnTo>
                  <a:lnTo>
                    <a:pt x="35612" y="17639"/>
                  </a:lnTo>
                  <a:lnTo>
                    <a:pt x="35612" y="17765"/>
                  </a:lnTo>
                  <a:lnTo>
                    <a:pt x="35675" y="17827"/>
                  </a:lnTo>
                  <a:lnTo>
                    <a:pt x="35759" y="17681"/>
                  </a:lnTo>
                  <a:lnTo>
                    <a:pt x="35717" y="17869"/>
                  </a:lnTo>
                  <a:lnTo>
                    <a:pt x="35654" y="17953"/>
                  </a:lnTo>
                  <a:lnTo>
                    <a:pt x="35759" y="18058"/>
                  </a:lnTo>
                  <a:lnTo>
                    <a:pt x="35759" y="17974"/>
                  </a:lnTo>
                  <a:lnTo>
                    <a:pt x="35800" y="17869"/>
                  </a:lnTo>
                  <a:lnTo>
                    <a:pt x="35863" y="17848"/>
                  </a:lnTo>
                  <a:lnTo>
                    <a:pt x="35863" y="17848"/>
                  </a:lnTo>
                  <a:lnTo>
                    <a:pt x="35821" y="17890"/>
                  </a:lnTo>
                  <a:lnTo>
                    <a:pt x="35863" y="18037"/>
                  </a:lnTo>
                  <a:lnTo>
                    <a:pt x="35926" y="18162"/>
                  </a:lnTo>
                  <a:lnTo>
                    <a:pt x="36093" y="18141"/>
                  </a:lnTo>
                  <a:lnTo>
                    <a:pt x="36031" y="18183"/>
                  </a:lnTo>
                  <a:lnTo>
                    <a:pt x="35821" y="18309"/>
                  </a:lnTo>
                  <a:lnTo>
                    <a:pt x="35675" y="18309"/>
                  </a:lnTo>
                  <a:lnTo>
                    <a:pt x="35654" y="18371"/>
                  </a:lnTo>
                  <a:lnTo>
                    <a:pt x="35759" y="18413"/>
                  </a:lnTo>
                  <a:lnTo>
                    <a:pt x="35759" y="18560"/>
                  </a:lnTo>
                  <a:lnTo>
                    <a:pt x="35821" y="18664"/>
                  </a:lnTo>
                  <a:lnTo>
                    <a:pt x="35905" y="18727"/>
                  </a:lnTo>
                  <a:lnTo>
                    <a:pt x="35989" y="18727"/>
                  </a:lnTo>
                  <a:lnTo>
                    <a:pt x="35989" y="18790"/>
                  </a:lnTo>
                  <a:lnTo>
                    <a:pt x="36093" y="18874"/>
                  </a:lnTo>
                  <a:lnTo>
                    <a:pt x="36156" y="18915"/>
                  </a:lnTo>
                  <a:lnTo>
                    <a:pt x="36219" y="18915"/>
                  </a:lnTo>
                  <a:lnTo>
                    <a:pt x="36407" y="19041"/>
                  </a:lnTo>
                  <a:lnTo>
                    <a:pt x="36512" y="19041"/>
                  </a:lnTo>
                  <a:lnTo>
                    <a:pt x="36512" y="19104"/>
                  </a:lnTo>
                  <a:lnTo>
                    <a:pt x="36575" y="19125"/>
                  </a:lnTo>
                  <a:lnTo>
                    <a:pt x="36595" y="19083"/>
                  </a:lnTo>
                  <a:lnTo>
                    <a:pt x="36616" y="19041"/>
                  </a:lnTo>
                  <a:lnTo>
                    <a:pt x="36721" y="19104"/>
                  </a:lnTo>
                  <a:lnTo>
                    <a:pt x="36679" y="19125"/>
                  </a:lnTo>
                  <a:lnTo>
                    <a:pt x="36616" y="19187"/>
                  </a:lnTo>
                  <a:lnTo>
                    <a:pt x="36679" y="19292"/>
                  </a:lnTo>
                  <a:lnTo>
                    <a:pt x="36742" y="19334"/>
                  </a:lnTo>
                  <a:lnTo>
                    <a:pt x="36805" y="19334"/>
                  </a:lnTo>
                  <a:lnTo>
                    <a:pt x="36805" y="19418"/>
                  </a:lnTo>
                  <a:lnTo>
                    <a:pt x="36930" y="19543"/>
                  </a:lnTo>
                  <a:lnTo>
                    <a:pt x="37014" y="19543"/>
                  </a:lnTo>
                  <a:lnTo>
                    <a:pt x="37056" y="19606"/>
                  </a:lnTo>
                  <a:lnTo>
                    <a:pt x="37098" y="19648"/>
                  </a:lnTo>
                  <a:lnTo>
                    <a:pt x="37265" y="19731"/>
                  </a:lnTo>
                  <a:lnTo>
                    <a:pt x="37328" y="19711"/>
                  </a:lnTo>
                  <a:lnTo>
                    <a:pt x="37370" y="19731"/>
                  </a:lnTo>
                  <a:lnTo>
                    <a:pt x="37453" y="19731"/>
                  </a:lnTo>
                  <a:lnTo>
                    <a:pt x="37537" y="19773"/>
                  </a:lnTo>
                  <a:lnTo>
                    <a:pt x="37558" y="19857"/>
                  </a:lnTo>
                  <a:lnTo>
                    <a:pt x="37725" y="19983"/>
                  </a:lnTo>
                  <a:lnTo>
                    <a:pt x="37788" y="19983"/>
                  </a:lnTo>
                  <a:lnTo>
                    <a:pt x="37872" y="20045"/>
                  </a:lnTo>
                  <a:lnTo>
                    <a:pt x="38060" y="20087"/>
                  </a:lnTo>
                  <a:lnTo>
                    <a:pt x="38165" y="20150"/>
                  </a:lnTo>
                  <a:lnTo>
                    <a:pt x="38269" y="20150"/>
                  </a:lnTo>
                  <a:lnTo>
                    <a:pt x="38290" y="20129"/>
                  </a:lnTo>
                  <a:lnTo>
                    <a:pt x="38290" y="20066"/>
                  </a:lnTo>
                  <a:lnTo>
                    <a:pt x="38207" y="19983"/>
                  </a:lnTo>
                  <a:lnTo>
                    <a:pt x="38165" y="19920"/>
                  </a:lnTo>
                  <a:lnTo>
                    <a:pt x="38207" y="19857"/>
                  </a:lnTo>
                  <a:lnTo>
                    <a:pt x="38290" y="19878"/>
                  </a:lnTo>
                  <a:lnTo>
                    <a:pt x="38311" y="19815"/>
                  </a:lnTo>
                  <a:lnTo>
                    <a:pt x="38290" y="19752"/>
                  </a:lnTo>
                  <a:lnTo>
                    <a:pt x="38248" y="19773"/>
                  </a:lnTo>
                  <a:lnTo>
                    <a:pt x="38207" y="19731"/>
                  </a:lnTo>
                  <a:lnTo>
                    <a:pt x="38248" y="19606"/>
                  </a:lnTo>
                  <a:lnTo>
                    <a:pt x="38207" y="19564"/>
                  </a:lnTo>
                  <a:lnTo>
                    <a:pt x="38102" y="19669"/>
                  </a:lnTo>
                  <a:lnTo>
                    <a:pt x="38102" y="19627"/>
                  </a:lnTo>
                  <a:lnTo>
                    <a:pt x="38081" y="19543"/>
                  </a:lnTo>
                  <a:lnTo>
                    <a:pt x="38018" y="19543"/>
                  </a:lnTo>
                  <a:lnTo>
                    <a:pt x="38123" y="19439"/>
                  </a:lnTo>
                  <a:lnTo>
                    <a:pt x="38102" y="19313"/>
                  </a:lnTo>
                  <a:lnTo>
                    <a:pt x="38060" y="19292"/>
                  </a:lnTo>
                  <a:lnTo>
                    <a:pt x="37956" y="19292"/>
                  </a:lnTo>
                  <a:lnTo>
                    <a:pt x="37976" y="19187"/>
                  </a:lnTo>
                  <a:lnTo>
                    <a:pt x="37935" y="19083"/>
                  </a:lnTo>
                  <a:lnTo>
                    <a:pt x="37893" y="18999"/>
                  </a:lnTo>
                  <a:lnTo>
                    <a:pt x="37788" y="18999"/>
                  </a:lnTo>
                  <a:lnTo>
                    <a:pt x="37851" y="18915"/>
                  </a:lnTo>
                  <a:lnTo>
                    <a:pt x="37767" y="18894"/>
                  </a:lnTo>
                  <a:lnTo>
                    <a:pt x="37725" y="18894"/>
                  </a:lnTo>
                  <a:lnTo>
                    <a:pt x="37746" y="18832"/>
                  </a:lnTo>
                  <a:lnTo>
                    <a:pt x="37663" y="18727"/>
                  </a:lnTo>
                  <a:lnTo>
                    <a:pt x="37663" y="18748"/>
                  </a:lnTo>
                  <a:lnTo>
                    <a:pt x="37621" y="18748"/>
                  </a:lnTo>
                  <a:lnTo>
                    <a:pt x="37621" y="18602"/>
                  </a:lnTo>
                  <a:lnTo>
                    <a:pt x="37621" y="18539"/>
                  </a:lnTo>
                  <a:lnTo>
                    <a:pt x="37621" y="18476"/>
                  </a:lnTo>
                  <a:lnTo>
                    <a:pt x="37453" y="18350"/>
                  </a:lnTo>
                  <a:lnTo>
                    <a:pt x="37432" y="18225"/>
                  </a:lnTo>
                  <a:lnTo>
                    <a:pt x="37432" y="18120"/>
                  </a:lnTo>
                  <a:lnTo>
                    <a:pt x="37516" y="18162"/>
                  </a:lnTo>
                  <a:lnTo>
                    <a:pt x="37558" y="18078"/>
                  </a:lnTo>
                  <a:lnTo>
                    <a:pt x="37663" y="18120"/>
                  </a:lnTo>
                  <a:lnTo>
                    <a:pt x="37663" y="18225"/>
                  </a:lnTo>
                  <a:lnTo>
                    <a:pt x="37746" y="18371"/>
                  </a:lnTo>
                  <a:lnTo>
                    <a:pt x="37872" y="18434"/>
                  </a:lnTo>
                  <a:lnTo>
                    <a:pt x="37935" y="18476"/>
                  </a:lnTo>
                  <a:lnTo>
                    <a:pt x="37935" y="18560"/>
                  </a:lnTo>
                  <a:lnTo>
                    <a:pt x="37976" y="18602"/>
                  </a:lnTo>
                  <a:lnTo>
                    <a:pt x="37976" y="18539"/>
                  </a:lnTo>
                  <a:lnTo>
                    <a:pt x="37935" y="18392"/>
                  </a:lnTo>
                  <a:lnTo>
                    <a:pt x="37935" y="18350"/>
                  </a:lnTo>
                  <a:lnTo>
                    <a:pt x="37976" y="18309"/>
                  </a:lnTo>
                  <a:lnTo>
                    <a:pt x="38018" y="18392"/>
                  </a:lnTo>
                  <a:lnTo>
                    <a:pt x="38018" y="18455"/>
                  </a:lnTo>
                  <a:lnTo>
                    <a:pt x="38081" y="18497"/>
                  </a:lnTo>
                  <a:lnTo>
                    <a:pt x="38123" y="18685"/>
                  </a:lnTo>
                  <a:lnTo>
                    <a:pt x="38207" y="18706"/>
                  </a:lnTo>
                  <a:lnTo>
                    <a:pt x="38207" y="18769"/>
                  </a:lnTo>
                  <a:lnTo>
                    <a:pt x="38290" y="18832"/>
                  </a:lnTo>
                  <a:lnTo>
                    <a:pt x="38374" y="19020"/>
                  </a:lnTo>
                  <a:lnTo>
                    <a:pt x="38416" y="18936"/>
                  </a:lnTo>
                  <a:lnTo>
                    <a:pt x="38395" y="18832"/>
                  </a:lnTo>
                  <a:lnTo>
                    <a:pt x="38395" y="18664"/>
                  </a:lnTo>
                  <a:lnTo>
                    <a:pt x="38416" y="18560"/>
                  </a:lnTo>
                  <a:lnTo>
                    <a:pt x="38416" y="18643"/>
                  </a:lnTo>
                  <a:lnTo>
                    <a:pt x="38479" y="18811"/>
                  </a:lnTo>
                  <a:lnTo>
                    <a:pt x="38479" y="18915"/>
                  </a:lnTo>
                  <a:lnTo>
                    <a:pt x="38479" y="18999"/>
                  </a:lnTo>
                  <a:lnTo>
                    <a:pt x="38520" y="19020"/>
                  </a:lnTo>
                  <a:lnTo>
                    <a:pt x="38604" y="19083"/>
                  </a:lnTo>
                  <a:lnTo>
                    <a:pt x="38625" y="18999"/>
                  </a:lnTo>
                  <a:lnTo>
                    <a:pt x="38583" y="18957"/>
                  </a:lnTo>
                  <a:lnTo>
                    <a:pt x="38583" y="18894"/>
                  </a:lnTo>
                  <a:lnTo>
                    <a:pt x="38667" y="18915"/>
                  </a:lnTo>
                  <a:lnTo>
                    <a:pt x="38688" y="19020"/>
                  </a:lnTo>
                  <a:lnTo>
                    <a:pt x="38688" y="19104"/>
                  </a:lnTo>
                  <a:lnTo>
                    <a:pt x="38709" y="19125"/>
                  </a:lnTo>
                  <a:lnTo>
                    <a:pt x="38709" y="19062"/>
                  </a:lnTo>
                  <a:lnTo>
                    <a:pt x="38772" y="19020"/>
                  </a:lnTo>
                  <a:lnTo>
                    <a:pt x="38772" y="19187"/>
                  </a:lnTo>
                  <a:lnTo>
                    <a:pt x="38813" y="19271"/>
                  </a:lnTo>
                  <a:lnTo>
                    <a:pt x="38897" y="19271"/>
                  </a:lnTo>
                  <a:lnTo>
                    <a:pt x="38939" y="19208"/>
                  </a:lnTo>
                  <a:lnTo>
                    <a:pt x="38939" y="19313"/>
                  </a:lnTo>
                  <a:lnTo>
                    <a:pt x="38918" y="19376"/>
                  </a:lnTo>
                  <a:lnTo>
                    <a:pt x="38981" y="19543"/>
                  </a:lnTo>
                  <a:lnTo>
                    <a:pt x="39023" y="19627"/>
                  </a:lnTo>
                  <a:lnTo>
                    <a:pt x="39127" y="19627"/>
                  </a:lnTo>
                  <a:lnTo>
                    <a:pt x="39127" y="19543"/>
                  </a:lnTo>
                  <a:lnTo>
                    <a:pt x="39106" y="19522"/>
                  </a:lnTo>
                  <a:lnTo>
                    <a:pt x="39106" y="19397"/>
                  </a:lnTo>
                  <a:lnTo>
                    <a:pt x="39044" y="19187"/>
                  </a:lnTo>
                  <a:lnTo>
                    <a:pt x="39127" y="19187"/>
                  </a:lnTo>
                  <a:lnTo>
                    <a:pt x="39169" y="19271"/>
                  </a:lnTo>
                  <a:lnTo>
                    <a:pt x="39274" y="19292"/>
                  </a:lnTo>
                  <a:lnTo>
                    <a:pt x="39316" y="19271"/>
                  </a:lnTo>
                  <a:lnTo>
                    <a:pt x="39253" y="19166"/>
                  </a:lnTo>
                  <a:lnTo>
                    <a:pt x="39295" y="19083"/>
                  </a:lnTo>
                  <a:lnTo>
                    <a:pt x="39295" y="18894"/>
                  </a:lnTo>
                  <a:lnTo>
                    <a:pt x="39211" y="18706"/>
                  </a:lnTo>
                  <a:lnTo>
                    <a:pt x="39232" y="18560"/>
                  </a:lnTo>
                  <a:lnTo>
                    <a:pt x="39232" y="18392"/>
                  </a:lnTo>
                  <a:lnTo>
                    <a:pt x="39253" y="18560"/>
                  </a:lnTo>
                  <a:lnTo>
                    <a:pt x="39232" y="18664"/>
                  </a:lnTo>
                  <a:lnTo>
                    <a:pt x="39253" y="18790"/>
                  </a:lnTo>
                  <a:lnTo>
                    <a:pt x="39420" y="18957"/>
                  </a:lnTo>
                  <a:lnTo>
                    <a:pt x="39441" y="18894"/>
                  </a:lnTo>
                  <a:lnTo>
                    <a:pt x="39420" y="18769"/>
                  </a:lnTo>
                  <a:lnTo>
                    <a:pt x="39462" y="18664"/>
                  </a:lnTo>
                  <a:lnTo>
                    <a:pt x="39462" y="18497"/>
                  </a:lnTo>
                  <a:lnTo>
                    <a:pt x="39546" y="18455"/>
                  </a:lnTo>
                  <a:lnTo>
                    <a:pt x="39525" y="18434"/>
                  </a:lnTo>
                  <a:lnTo>
                    <a:pt x="39399" y="18246"/>
                  </a:lnTo>
                  <a:lnTo>
                    <a:pt x="39357" y="18120"/>
                  </a:lnTo>
                  <a:lnTo>
                    <a:pt x="39316" y="18078"/>
                  </a:lnTo>
                  <a:lnTo>
                    <a:pt x="39336" y="18016"/>
                  </a:lnTo>
                  <a:lnTo>
                    <a:pt x="39253" y="17869"/>
                  </a:lnTo>
                  <a:lnTo>
                    <a:pt x="39190" y="17786"/>
                  </a:lnTo>
                  <a:lnTo>
                    <a:pt x="39316" y="17765"/>
                  </a:lnTo>
                  <a:lnTo>
                    <a:pt x="39336" y="17723"/>
                  </a:lnTo>
                  <a:lnTo>
                    <a:pt x="39420" y="17639"/>
                  </a:lnTo>
                  <a:lnTo>
                    <a:pt x="39357" y="17576"/>
                  </a:lnTo>
                  <a:lnTo>
                    <a:pt x="39295" y="17618"/>
                  </a:lnTo>
                  <a:lnTo>
                    <a:pt x="39148" y="17639"/>
                  </a:lnTo>
                  <a:lnTo>
                    <a:pt x="39106" y="17597"/>
                  </a:lnTo>
                  <a:lnTo>
                    <a:pt x="39127" y="17555"/>
                  </a:lnTo>
                  <a:lnTo>
                    <a:pt x="39148" y="17514"/>
                  </a:lnTo>
                  <a:lnTo>
                    <a:pt x="39232" y="17430"/>
                  </a:lnTo>
                  <a:lnTo>
                    <a:pt x="39253" y="17325"/>
                  </a:lnTo>
                  <a:lnTo>
                    <a:pt x="39211" y="17242"/>
                  </a:lnTo>
                  <a:lnTo>
                    <a:pt x="39148" y="17242"/>
                  </a:lnTo>
                  <a:lnTo>
                    <a:pt x="39148" y="17304"/>
                  </a:lnTo>
                  <a:lnTo>
                    <a:pt x="39106" y="17388"/>
                  </a:lnTo>
                  <a:lnTo>
                    <a:pt x="39106" y="17304"/>
                  </a:lnTo>
                  <a:lnTo>
                    <a:pt x="39085" y="17325"/>
                  </a:lnTo>
                  <a:lnTo>
                    <a:pt x="38939" y="17346"/>
                  </a:lnTo>
                  <a:lnTo>
                    <a:pt x="38918" y="17304"/>
                  </a:lnTo>
                  <a:lnTo>
                    <a:pt x="39002" y="17242"/>
                  </a:lnTo>
                  <a:lnTo>
                    <a:pt x="39023" y="17200"/>
                  </a:lnTo>
                  <a:lnTo>
                    <a:pt x="38981" y="17137"/>
                  </a:lnTo>
                  <a:lnTo>
                    <a:pt x="38939" y="17032"/>
                  </a:lnTo>
                  <a:lnTo>
                    <a:pt x="38876" y="16990"/>
                  </a:lnTo>
                  <a:lnTo>
                    <a:pt x="38813" y="17011"/>
                  </a:lnTo>
                  <a:lnTo>
                    <a:pt x="38813" y="17116"/>
                  </a:lnTo>
                  <a:lnTo>
                    <a:pt x="38792" y="17179"/>
                  </a:lnTo>
                  <a:lnTo>
                    <a:pt x="38772" y="17137"/>
                  </a:lnTo>
                  <a:lnTo>
                    <a:pt x="38772" y="17011"/>
                  </a:lnTo>
                  <a:lnTo>
                    <a:pt x="38730" y="16928"/>
                  </a:lnTo>
                  <a:lnTo>
                    <a:pt x="38688" y="16928"/>
                  </a:lnTo>
                  <a:lnTo>
                    <a:pt x="38709" y="16865"/>
                  </a:lnTo>
                  <a:lnTo>
                    <a:pt x="38667" y="16865"/>
                  </a:lnTo>
                  <a:lnTo>
                    <a:pt x="38667" y="16823"/>
                  </a:lnTo>
                  <a:lnTo>
                    <a:pt x="38688" y="16823"/>
                  </a:lnTo>
                  <a:lnTo>
                    <a:pt x="38667" y="16760"/>
                  </a:lnTo>
                  <a:lnTo>
                    <a:pt x="38604" y="16718"/>
                  </a:lnTo>
                  <a:lnTo>
                    <a:pt x="38625" y="16677"/>
                  </a:lnTo>
                  <a:lnTo>
                    <a:pt x="38730" y="16677"/>
                  </a:lnTo>
                  <a:lnTo>
                    <a:pt x="38792" y="16656"/>
                  </a:lnTo>
                  <a:lnTo>
                    <a:pt x="38730" y="16593"/>
                  </a:lnTo>
                  <a:lnTo>
                    <a:pt x="38625" y="16593"/>
                  </a:lnTo>
                  <a:lnTo>
                    <a:pt x="38583" y="16572"/>
                  </a:lnTo>
                  <a:lnTo>
                    <a:pt x="38625" y="16488"/>
                  </a:lnTo>
                  <a:lnTo>
                    <a:pt x="38730" y="16446"/>
                  </a:lnTo>
                  <a:lnTo>
                    <a:pt x="38730" y="16405"/>
                  </a:lnTo>
                  <a:lnTo>
                    <a:pt x="38688" y="16363"/>
                  </a:lnTo>
                  <a:lnTo>
                    <a:pt x="38520" y="16363"/>
                  </a:lnTo>
                  <a:lnTo>
                    <a:pt x="38500" y="16405"/>
                  </a:lnTo>
                  <a:lnTo>
                    <a:pt x="38458" y="16488"/>
                  </a:lnTo>
                  <a:lnTo>
                    <a:pt x="38248" y="16530"/>
                  </a:lnTo>
                  <a:lnTo>
                    <a:pt x="38353" y="16467"/>
                  </a:lnTo>
                  <a:lnTo>
                    <a:pt x="38500" y="16321"/>
                  </a:lnTo>
                  <a:lnTo>
                    <a:pt x="38562" y="16216"/>
                  </a:lnTo>
                  <a:lnTo>
                    <a:pt x="38562" y="16174"/>
                  </a:lnTo>
                  <a:lnTo>
                    <a:pt x="38458" y="16174"/>
                  </a:lnTo>
                  <a:lnTo>
                    <a:pt x="38395" y="16153"/>
                  </a:lnTo>
                  <a:lnTo>
                    <a:pt x="38458" y="16091"/>
                  </a:lnTo>
                  <a:lnTo>
                    <a:pt x="38416" y="16049"/>
                  </a:lnTo>
                  <a:lnTo>
                    <a:pt x="38374" y="16070"/>
                  </a:lnTo>
                  <a:lnTo>
                    <a:pt x="38374" y="15986"/>
                  </a:lnTo>
                  <a:lnTo>
                    <a:pt x="38416" y="15923"/>
                  </a:lnTo>
                  <a:lnTo>
                    <a:pt x="38416" y="15819"/>
                  </a:lnTo>
                  <a:lnTo>
                    <a:pt x="38290" y="15777"/>
                  </a:lnTo>
                  <a:lnTo>
                    <a:pt x="38207" y="15756"/>
                  </a:lnTo>
                  <a:lnTo>
                    <a:pt x="38081" y="15756"/>
                  </a:lnTo>
                  <a:lnTo>
                    <a:pt x="38039" y="15693"/>
                  </a:lnTo>
                  <a:lnTo>
                    <a:pt x="38165" y="15693"/>
                  </a:lnTo>
                  <a:lnTo>
                    <a:pt x="38269" y="15672"/>
                  </a:lnTo>
                  <a:lnTo>
                    <a:pt x="38311" y="15630"/>
                  </a:lnTo>
                  <a:lnTo>
                    <a:pt x="38374" y="15693"/>
                  </a:lnTo>
                  <a:lnTo>
                    <a:pt x="38395" y="15756"/>
                  </a:lnTo>
                  <a:lnTo>
                    <a:pt x="38500" y="15756"/>
                  </a:lnTo>
                  <a:lnTo>
                    <a:pt x="38604" y="15798"/>
                  </a:lnTo>
                  <a:lnTo>
                    <a:pt x="38625" y="15881"/>
                  </a:lnTo>
                  <a:lnTo>
                    <a:pt x="38604" y="15965"/>
                  </a:lnTo>
                  <a:lnTo>
                    <a:pt x="38625" y="16049"/>
                  </a:lnTo>
                  <a:lnTo>
                    <a:pt x="38730" y="16174"/>
                  </a:lnTo>
                  <a:lnTo>
                    <a:pt x="38772" y="16174"/>
                  </a:lnTo>
                  <a:lnTo>
                    <a:pt x="38792" y="16070"/>
                  </a:lnTo>
                  <a:lnTo>
                    <a:pt x="38834" y="16133"/>
                  </a:lnTo>
                  <a:lnTo>
                    <a:pt x="38981" y="16153"/>
                  </a:lnTo>
                  <a:lnTo>
                    <a:pt x="39023" y="16133"/>
                  </a:lnTo>
                  <a:lnTo>
                    <a:pt x="39023" y="16070"/>
                  </a:lnTo>
                  <a:lnTo>
                    <a:pt x="38981" y="16049"/>
                  </a:lnTo>
                  <a:lnTo>
                    <a:pt x="38981" y="15965"/>
                  </a:lnTo>
                  <a:lnTo>
                    <a:pt x="38939" y="15861"/>
                  </a:lnTo>
                  <a:lnTo>
                    <a:pt x="38876" y="15777"/>
                  </a:lnTo>
                  <a:lnTo>
                    <a:pt x="38792" y="15756"/>
                  </a:lnTo>
                  <a:lnTo>
                    <a:pt x="38813" y="15672"/>
                  </a:lnTo>
                  <a:lnTo>
                    <a:pt x="38813" y="15589"/>
                  </a:lnTo>
                  <a:lnTo>
                    <a:pt x="38772" y="15547"/>
                  </a:lnTo>
                  <a:lnTo>
                    <a:pt x="38792" y="15526"/>
                  </a:lnTo>
                  <a:lnTo>
                    <a:pt x="38834" y="15547"/>
                  </a:lnTo>
                  <a:lnTo>
                    <a:pt x="38876" y="15651"/>
                  </a:lnTo>
                  <a:lnTo>
                    <a:pt x="38918" y="15693"/>
                  </a:lnTo>
                  <a:lnTo>
                    <a:pt x="39002" y="15672"/>
                  </a:lnTo>
                  <a:lnTo>
                    <a:pt x="38981" y="15651"/>
                  </a:lnTo>
                  <a:lnTo>
                    <a:pt x="39002" y="15630"/>
                  </a:lnTo>
                  <a:lnTo>
                    <a:pt x="39085" y="15651"/>
                  </a:lnTo>
                  <a:lnTo>
                    <a:pt x="39044" y="15547"/>
                  </a:lnTo>
                  <a:lnTo>
                    <a:pt x="39002" y="15442"/>
                  </a:lnTo>
                  <a:lnTo>
                    <a:pt x="38897" y="15379"/>
                  </a:lnTo>
                  <a:lnTo>
                    <a:pt x="39002" y="15379"/>
                  </a:lnTo>
                  <a:lnTo>
                    <a:pt x="39044" y="15442"/>
                  </a:lnTo>
                  <a:lnTo>
                    <a:pt x="39106" y="15484"/>
                  </a:lnTo>
                  <a:lnTo>
                    <a:pt x="39190" y="15463"/>
                  </a:lnTo>
                  <a:lnTo>
                    <a:pt x="39148" y="15421"/>
                  </a:lnTo>
                  <a:lnTo>
                    <a:pt x="39148" y="15337"/>
                  </a:lnTo>
                  <a:lnTo>
                    <a:pt x="39190" y="15337"/>
                  </a:lnTo>
                  <a:lnTo>
                    <a:pt x="39232" y="15379"/>
                  </a:lnTo>
                  <a:lnTo>
                    <a:pt x="39295" y="15421"/>
                  </a:lnTo>
                  <a:lnTo>
                    <a:pt x="39295" y="15463"/>
                  </a:lnTo>
                  <a:lnTo>
                    <a:pt x="39232" y="15484"/>
                  </a:lnTo>
                  <a:lnTo>
                    <a:pt x="39232" y="15589"/>
                  </a:lnTo>
                  <a:lnTo>
                    <a:pt x="39232" y="15630"/>
                  </a:lnTo>
                  <a:lnTo>
                    <a:pt x="39295" y="15630"/>
                  </a:lnTo>
                  <a:lnTo>
                    <a:pt x="39336" y="15651"/>
                  </a:lnTo>
                  <a:lnTo>
                    <a:pt x="39336" y="15693"/>
                  </a:lnTo>
                  <a:lnTo>
                    <a:pt x="39295" y="15735"/>
                  </a:lnTo>
                  <a:lnTo>
                    <a:pt x="39253" y="15777"/>
                  </a:lnTo>
                  <a:lnTo>
                    <a:pt x="39316" y="15798"/>
                  </a:lnTo>
                  <a:lnTo>
                    <a:pt x="39357" y="15777"/>
                  </a:lnTo>
                  <a:lnTo>
                    <a:pt x="39399" y="15798"/>
                  </a:lnTo>
                  <a:lnTo>
                    <a:pt x="39357" y="15881"/>
                  </a:lnTo>
                  <a:lnTo>
                    <a:pt x="39399" y="15944"/>
                  </a:lnTo>
                  <a:lnTo>
                    <a:pt x="39441" y="15965"/>
                  </a:lnTo>
                  <a:lnTo>
                    <a:pt x="39525" y="15944"/>
                  </a:lnTo>
                  <a:lnTo>
                    <a:pt x="39734" y="15798"/>
                  </a:lnTo>
                  <a:lnTo>
                    <a:pt x="39818" y="15672"/>
                  </a:lnTo>
                  <a:lnTo>
                    <a:pt x="39818" y="15756"/>
                  </a:lnTo>
                  <a:lnTo>
                    <a:pt x="39755" y="15798"/>
                  </a:lnTo>
                  <a:lnTo>
                    <a:pt x="39734" y="15861"/>
                  </a:lnTo>
                  <a:lnTo>
                    <a:pt x="39629" y="15902"/>
                  </a:lnTo>
                  <a:lnTo>
                    <a:pt x="39462" y="16070"/>
                  </a:lnTo>
                  <a:lnTo>
                    <a:pt x="39462" y="16112"/>
                  </a:lnTo>
                  <a:lnTo>
                    <a:pt x="39546" y="16153"/>
                  </a:lnTo>
                  <a:lnTo>
                    <a:pt x="39650" y="16112"/>
                  </a:lnTo>
                  <a:lnTo>
                    <a:pt x="39818" y="16007"/>
                  </a:lnTo>
                  <a:lnTo>
                    <a:pt x="39880" y="16007"/>
                  </a:lnTo>
                  <a:lnTo>
                    <a:pt x="40027" y="15965"/>
                  </a:lnTo>
                  <a:lnTo>
                    <a:pt x="40069" y="15881"/>
                  </a:lnTo>
                  <a:lnTo>
                    <a:pt x="40132" y="15861"/>
                  </a:lnTo>
                  <a:lnTo>
                    <a:pt x="40236" y="15777"/>
                  </a:lnTo>
                  <a:lnTo>
                    <a:pt x="40278" y="15777"/>
                  </a:lnTo>
                  <a:lnTo>
                    <a:pt x="40278" y="15840"/>
                  </a:lnTo>
                  <a:lnTo>
                    <a:pt x="40236" y="15861"/>
                  </a:lnTo>
                  <a:lnTo>
                    <a:pt x="40152" y="15965"/>
                  </a:lnTo>
                  <a:lnTo>
                    <a:pt x="40090" y="16070"/>
                  </a:lnTo>
                  <a:lnTo>
                    <a:pt x="40027" y="16112"/>
                  </a:lnTo>
                  <a:lnTo>
                    <a:pt x="39943" y="16195"/>
                  </a:lnTo>
                  <a:lnTo>
                    <a:pt x="39839" y="16216"/>
                  </a:lnTo>
                  <a:lnTo>
                    <a:pt x="39776" y="16258"/>
                  </a:lnTo>
                  <a:lnTo>
                    <a:pt x="39713" y="16384"/>
                  </a:lnTo>
                  <a:lnTo>
                    <a:pt x="39713" y="16426"/>
                  </a:lnTo>
                  <a:lnTo>
                    <a:pt x="39734" y="16467"/>
                  </a:lnTo>
                  <a:lnTo>
                    <a:pt x="39776" y="16426"/>
                  </a:lnTo>
                  <a:lnTo>
                    <a:pt x="39860" y="16426"/>
                  </a:lnTo>
                  <a:lnTo>
                    <a:pt x="39943" y="16467"/>
                  </a:lnTo>
                  <a:lnTo>
                    <a:pt x="39860" y="16488"/>
                  </a:lnTo>
                  <a:lnTo>
                    <a:pt x="39776" y="16509"/>
                  </a:lnTo>
                  <a:lnTo>
                    <a:pt x="39734" y="16551"/>
                  </a:lnTo>
                  <a:lnTo>
                    <a:pt x="39734" y="16593"/>
                  </a:lnTo>
                  <a:lnTo>
                    <a:pt x="39776" y="16614"/>
                  </a:lnTo>
                  <a:lnTo>
                    <a:pt x="39860" y="16593"/>
                  </a:lnTo>
                  <a:lnTo>
                    <a:pt x="39922" y="16572"/>
                  </a:lnTo>
                  <a:lnTo>
                    <a:pt x="39839" y="16677"/>
                  </a:lnTo>
                  <a:lnTo>
                    <a:pt x="39755" y="16698"/>
                  </a:lnTo>
                  <a:lnTo>
                    <a:pt x="39734" y="16739"/>
                  </a:lnTo>
                  <a:lnTo>
                    <a:pt x="39755" y="16781"/>
                  </a:lnTo>
                  <a:lnTo>
                    <a:pt x="39839" y="16802"/>
                  </a:lnTo>
                  <a:lnTo>
                    <a:pt x="39922" y="16781"/>
                  </a:lnTo>
                  <a:lnTo>
                    <a:pt x="39985" y="16781"/>
                  </a:lnTo>
                  <a:lnTo>
                    <a:pt x="40027" y="16802"/>
                  </a:lnTo>
                  <a:lnTo>
                    <a:pt x="39964" y="16823"/>
                  </a:lnTo>
                  <a:lnTo>
                    <a:pt x="39964" y="16865"/>
                  </a:lnTo>
                  <a:lnTo>
                    <a:pt x="39860" y="16907"/>
                  </a:lnTo>
                  <a:lnTo>
                    <a:pt x="39839" y="16970"/>
                  </a:lnTo>
                  <a:lnTo>
                    <a:pt x="39860" y="17032"/>
                  </a:lnTo>
                  <a:lnTo>
                    <a:pt x="39922" y="17116"/>
                  </a:lnTo>
                  <a:lnTo>
                    <a:pt x="39922" y="17200"/>
                  </a:lnTo>
                  <a:lnTo>
                    <a:pt x="39943" y="17221"/>
                  </a:lnTo>
                  <a:lnTo>
                    <a:pt x="39985" y="17137"/>
                  </a:lnTo>
                  <a:lnTo>
                    <a:pt x="40048" y="17032"/>
                  </a:lnTo>
                  <a:lnTo>
                    <a:pt x="40090" y="16990"/>
                  </a:lnTo>
                  <a:lnTo>
                    <a:pt x="40132" y="16990"/>
                  </a:lnTo>
                  <a:lnTo>
                    <a:pt x="40090" y="17032"/>
                  </a:lnTo>
                  <a:lnTo>
                    <a:pt x="40090" y="17095"/>
                  </a:lnTo>
                  <a:lnTo>
                    <a:pt x="40048" y="17116"/>
                  </a:lnTo>
                  <a:lnTo>
                    <a:pt x="40048" y="17137"/>
                  </a:lnTo>
                  <a:lnTo>
                    <a:pt x="40090" y="17200"/>
                  </a:lnTo>
                  <a:lnTo>
                    <a:pt x="40069" y="17242"/>
                  </a:lnTo>
                  <a:lnTo>
                    <a:pt x="40132" y="17304"/>
                  </a:lnTo>
                  <a:lnTo>
                    <a:pt x="40152" y="17304"/>
                  </a:lnTo>
                  <a:lnTo>
                    <a:pt x="40173" y="17242"/>
                  </a:lnTo>
                  <a:lnTo>
                    <a:pt x="40257" y="17221"/>
                  </a:lnTo>
                  <a:lnTo>
                    <a:pt x="40278" y="17221"/>
                  </a:lnTo>
                  <a:lnTo>
                    <a:pt x="40278" y="17283"/>
                  </a:lnTo>
                  <a:lnTo>
                    <a:pt x="40236" y="17325"/>
                  </a:lnTo>
                  <a:lnTo>
                    <a:pt x="40236" y="17346"/>
                  </a:lnTo>
                  <a:lnTo>
                    <a:pt x="40278" y="17388"/>
                  </a:lnTo>
                  <a:lnTo>
                    <a:pt x="40278" y="17430"/>
                  </a:lnTo>
                  <a:lnTo>
                    <a:pt x="40299" y="17451"/>
                  </a:lnTo>
                  <a:lnTo>
                    <a:pt x="40299" y="17514"/>
                  </a:lnTo>
                  <a:lnTo>
                    <a:pt x="40362" y="17534"/>
                  </a:lnTo>
                  <a:lnTo>
                    <a:pt x="40383" y="17493"/>
                  </a:lnTo>
                  <a:lnTo>
                    <a:pt x="40487" y="17451"/>
                  </a:lnTo>
                  <a:lnTo>
                    <a:pt x="40508" y="17388"/>
                  </a:lnTo>
                  <a:lnTo>
                    <a:pt x="40508" y="17325"/>
                  </a:lnTo>
                  <a:lnTo>
                    <a:pt x="40445" y="17242"/>
                  </a:lnTo>
                  <a:lnTo>
                    <a:pt x="40466" y="17242"/>
                  </a:lnTo>
                  <a:lnTo>
                    <a:pt x="40508" y="17283"/>
                  </a:lnTo>
                  <a:lnTo>
                    <a:pt x="40550" y="17283"/>
                  </a:lnTo>
                  <a:lnTo>
                    <a:pt x="40550" y="17221"/>
                  </a:lnTo>
                  <a:lnTo>
                    <a:pt x="40508" y="17137"/>
                  </a:lnTo>
                  <a:lnTo>
                    <a:pt x="40508" y="17095"/>
                  </a:lnTo>
                  <a:lnTo>
                    <a:pt x="40571" y="17074"/>
                  </a:lnTo>
                  <a:lnTo>
                    <a:pt x="40571" y="16990"/>
                  </a:lnTo>
                  <a:lnTo>
                    <a:pt x="40571" y="16928"/>
                  </a:lnTo>
                  <a:lnTo>
                    <a:pt x="40508" y="16928"/>
                  </a:lnTo>
                  <a:lnTo>
                    <a:pt x="40466" y="16886"/>
                  </a:lnTo>
                  <a:lnTo>
                    <a:pt x="40466" y="16865"/>
                  </a:lnTo>
                  <a:lnTo>
                    <a:pt x="40487" y="16886"/>
                  </a:lnTo>
                  <a:lnTo>
                    <a:pt x="40571" y="16907"/>
                  </a:lnTo>
                  <a:lnTo>
                    <a:pt x="40613" y="16865"/>
                  </a:lnTo>
                  <a:lnTo>
                    <a:pt x="40592" y="16802"/>
                  </a:lnTo>
                  <a:lnTo>
                    <a:pt x="40550" y="16802"/>
                  </a:lnTo>
                  <a:lnTo>
                    <a:pt x="40508" y="16781"/>
                  </a:lnTo>
                  <a:lnTo>
                    <a:pt x="40592" y="16781"/>
                  </a:lnTo>
                  <a:lnTo>
                    <a:pt x="40655" y="16718"/>
                  </a:lnTo>
                  <a:lnTo>
                    <a:pt x="40655" y="16572"/>
                  </a:lnTo>
                  <a:lnTo>
                    <a:pt x="40676" y="16509"/>
                  </a:lnTo>
                  <a:lnTo>
                    <a:pt x="40696" y="16572"/>
                  </a:lnTo>
                  <a:lnTo>
                    <a:pt x="40696" y="16656"/>
                  </a:lnTo>
                  <a:lnTo>
                    <a:pt x="40717" y="16718"/>
                  </a:lnTo>
                  <a:lnTo>
                    <a:pt x="40696" y="16802"/>
                  </a:lnTo>
                  <a:lnTo>
                    <a:pt x="40759" y="16823"/>
                  </a:lnTo>
                  <a:lnTo>
                    <a:pt x="40822" y="16802"/>
                  </a:lnTo>
                  <a:lnTo>
                    <a:pt x="40864" y="16760"/>
                  </a:lnTo>
                  <a:lnTo>
                    <a:pt x="40906" y="16718"/>
                  </a:lnTo>
                  <a:lnTo>
                    <a:pt x="40906" y="16823"/>
                  </a:lnTo>
                  <a:lnTo>
                    <a:pt x="40927" y="16865"/>
                  </a:lnTo>
                  <a:lnTo>
                    <a:pt x="40989" y="16865"/>
                  </a:lnTo>
                  <a:lnTo>
                    <a:pt x="41010" y="16823"/>
                  </a:lnTo>
                  <a:lnTo>
                    <a:pt x="41010" y="16698"/>
                  </a:lnTo>
                  <a:lnTo>
                    <a:pt x="41010" y="16593"/>
                  </a:lnTo>
                  <a:lnTo>
                    <a:pt x="40969" y="16572"/>
                  </a:lnTo>
                  <a:lnTo>
                    <a:pt x="40927" y="16551"/>
                  </a:lnTo>
                  <a:lnTo>
                    <a:pt x="41010" y="16572"/>
                  </a:lnTo>
                  <a:lnTo>
                    <a:pt x="41094" y="16614"/>
                  </a:lnTo>
                  <a:lnTo>
                    <a:pt x="41115" y="16698"/>
                  </a:lnTo>
                  <a:lnTo>
                    <a:pt x="41178" y="16698"/>
                  </a:lnTo>
                  <a:lnTo>
                    <a:pt x="41199" y="16656"/>
                  </a:lnTo>
                  <a:lnTo>
                    <a:pt x="41199" y="16509"/>
                  </a:lnTo>
                  <a:lnTo>
                    <a:pt x="41136" y="16446"/>
                  </a:lnTo>
                  <a:lnTo>
                    <a:pt x="41031" y="16363"/>
                  </a:lnTo>
                  <a:lnTo>
                    <a:pt x="41010" y="16300"/>
                  </a:lnTo>
                  <a:lnTo>
                    <a:pt x="41031" y="16300"/>
                  </a:lnTo>
                  <a:lnTo>
                    <a:pt x="41094" y="16363"/>
                  </a:lnTo>
                  <a:lnTo>
                    <a:pt x="41199" y="16446"/>
                  </a:lnTo>
                  <a:lnTo>
                    <a:pt x="41220" y="16509"/>
                  </a:lnTo>
                  <a:lnTo>
                    <a:pt x="41387" y="16509"/>
                  </a:lnTo>
                  <a:lnTo>
                    <a:pt x="41408" y="16446"/>
                  </a:lnTo>
                  <a:lnTo>
                    <a:pt x="41387" y="16384"/>
                  </a:lnTo>
                  <a:lnTo>
                    <a:pt x="41324" y="16363"/>
                  </a:lnTo>
                  <a:lnTo>
                    <a:pt x="41282" y="16300"/>
                  </a:lnTo>
                  <a:lnTo>
                    <a:pt x="41178" y="16300"/>
                  </a:lnTo>
                  <a:lnTo>
                    <a:pt x="41115" y="16258"/>
                  </a:lnTo>
                  <a:lnTo>
                    <a:pt x="41136" y="16153"/>
                  </a:lnTo>
                  <a:lnTo>
                    <a:pt x="41178" y="16195"/>
                  </a:lnTo>
                  <a:lnTo>
                    <a:pt x="41241" y="16258"/>
                  </a:lnTo>
                  <a:lnTo>
                    <a:pt x="41324" y="16258"/>
                  </a:lnTo>
                  <a:lnTo>
                    <a:pt x="41345" y="16195"/>
                  </a:lnTo>
                  <a:lnTo>
                    <a:pt x="41324" y="16133"/>
                  </a:lnTo>
                  <a:lnTo>
                    <a:pt x="41282" y="16091"/>
                  </a:lnTo>
                  <a:lnTo>
                    <a:pt x="41282" y="16049"/>
                  </a:lnTo>
                  <a:lnTo>
                    <a:pt x="41324" y="16028"/>
                  </a:lnTo>
                  <a:lnTo>
                    <a:pt x="41345" y="16049"/>
                  </a:lnTo>
                  <a:lnTo>
                    <a:pt x="41429" y="16091"/>
                  </a:lnTo>
                  <a:lnTo>
                    <a:pt x="41429" y="16153"/>
                  </a:lnTo>
                  <a:lnTo>
                    <a:pt x="41408" y="16237"/>
                  </a:lnTo>
                  <a:lnTo>
                    <a:pt x="41513" y="16258"/>
                  </a:lnTo>
                  <a:lnTo>
                    <a:pt x="41617" y="16279"/>
                  </a:lnTo>
                  <a:lnTo>
                    <a:pt x="41701" y="16258"/>
                  </a:lnTo>
                  <a:lnTo>
                    <a:pt x="41764" y="16258"/>
                  </a:lnTo>
                  <a:lnTo>
                    <a:pt x="41826" y="16174"/>
                  </a:lnTo>
                  <a:lnTo>
                    <a:pt x="41826" y="16133"/>
                  </a:lnTo>
                  <a:lnTo>
                    <a:pt x="41638" y="16133"/>
                  </a:lnTo>
                  <a:lnTo>
                    <a:pt x="41617" y="16091"/>
                  </a:lnTo>
                  <a:lnTo>
                    <a:pt x="41659" y="16049"/>
                  </a:lnTo>
                  <a:lnTo>
                    <a:pt x="41743" y="16070"/>
                  </a:lnTo>
                  <a:lnTo>
                    <a:pt x="41805" y="16049"/>
                  </a:lnTo>
                  <a:lnTo>
                    <a:pt x="41764" y="15986"/>
                  </a:lnTo>
                  <a:lnTo>
                    <a:pt x="41722" y="15965"/>
                  </a:lnTo>
                  <a:lnTo>
                    <a:pt x="41743" y="15944"/>
                  </a:lnTo>
                  <a:lnTo>
                    <a:pt x="41722" y="15881"/>
                  </a:lnTo>
                  <a:lnTo>
                    <a:pt x="41659" y="15861"/>
                  </a:lnTo>
                  <a:lnTo>
                    <a:pt x="41596" y="15881"/>
                  </a:lnTo>
                  <a:lnTo>
                    <a:pt x="41638" y="15819"/>
                  </a:lnTo>
                  <a:lnTo>
                    <a:pt x="41701" y="15756"/>
                  </a:lnTo>
                  <a:lnTo>
                    <a:pt x="41722" y="15777"/>
                  </a:lnTo>
                  <a:lnTo>
                    <a:pt x="41764" y="15819"/>
                  </a:lnTo>
                  <a:lnTo>
                    <a:pt x="41826" y="15881"/>
                  </a:lnTo>
                  <a:lnTo>
                    <a:pt x="41826" y="15965"/>
                  </a:lnTo>
                  <a:lnTo>
                    <a:pt x="41952" y="15965"/>
                  </a:lnTo>
                  <a:lnTo>
                    <a:pt x="42015" y="15944"/>
                  </a:lnTo>
                  <a:lnTo>
                    <a:pt x="42036" y="15923"/>
                  </a:lnTo>
                  <a:lnTo>
                    <a:pt x="42015" y="15840"/>
                  </a:lnTo>
                  <a:lnTo>
                    <a:pt x="41931" y="15777"/>
                  </a:lnTo>
                  <a:lnTo>
                    <a:pt x="41931" y="15714"/>
                  </a:lnTo>
                  <a:lnTo>
                    <a:pt x="41910" y="15651"/>
                  </a:lnTo>
                  <a:lnTo>
                    <a:pt x="41805" y="15651"/>
                  </a:lnTo>
                  <a:lnTo>
                    <a:pt x="41847" y="15547"/>
                  </a:lnTo>
                  <a:lnTo>
                    <a:pt x="41805" y="15463"/>
                  </a:lnTo>
                  <a:lnTo>
                    <a:pt x="41701" y="15463"/>
                  </a:lnTo>
                  <a:lnTo>
                    <a:pt x="41743" y="15400"/>
                  </a:lnTo>
                  <a:lnTo>
                    <a:pt x="41722" y="15358"/>
                  </a:lnTo>
                  <a:lnTo>
                    <a:pt x="41596" y="15442"/>
                  </a:lnTo>
                  <a:lnTo>
                    <a:pt x="41533" y="15526"/>
                  </a:lnTo>
                  <a:lnTo>
                    <a:pt x="41554" y="15651"/>
                  </a:lnTo>
                  <a:lnTo>
                    <a:pt x="41533" y="15651"/>
                  </a:lnTo>
                  <a:lnTo>
                    <a:pt x="41492" y="15609"/>
                  </a:lnTo>
                  <a:lnTo>
                    <a:pt x="41492" y="15442"/>
                  </a:lnTo>
                  <a:lnTo>
                    <a:pt x="41450" y="15421"/>
                  </a:lnTo>
                  <a:lnTo>
                    <a:pt x="41408" y="15442"/>
                  </a:lnTo>
                  <a:lnTo>
                    <a:pt x="41408" y="15526"/>
                  </a:lnTo>
                  <a:lnTo>
                    <a:pt x="41324" y="15651"/>
                  </a:lnTo>
                  <a:lnTo>
                    <a:pt x="41282" y="15714"/>
                  </a:lnTo>
                  <a:lnTo>
                    <a:pt x="41282" y="15714"/>
                  </a:lnTo>
                  <a:lnTo>
                    <a:pt x="41303" y="15630"/>
                  </a:lnTo>
                  <a:lnTo>
                    <a:pt x="41303" y="15505"/>
                  </a:lnTo>
                  <a:lnTo>
                    <a:pt x="41387" y="15358"/>
                  </a:lnTo>
                  <a:lnTo>
                    <a:pt x="41387" y="15296"/>
                  </a:lnTo>
                  <a:lnTo>
                    <a:pt x="41282" y="15317"/>
                  </a:lnTo>
                  <a:lnTo>
                    <a:pt x="41178" y="15442"/>
                  </a:lnTo>
                  <a:lnTo>
                    <a:pt x="41178" y="15505"/>
                  </a:lnTo>
                  <a:lnTo>
                    <a:pt x="41094" y="15568"/>
                  </a:lnTo>
                  <a:lnTo>
                    <a:pt x="41010" y="15568"/>
                  </a:lnTo>
                  <a:lnTo>
                    <a:pt x="41010" y="15505"/>
                  </a:lnTo>
                  <a:lnTo>
                    <a:pt x="41073" y="15400"/>
                  </a:lnTo>
                  <a:lnTo>
                    <a:pt x="41199" y="15337"/>
                  </a:lnTo>
                  <a:lnTo>
                    <a:pt x="41241" y="15233"/>
                  </a:lnTo>
                  <a:lnTo>
                    <a:pt x="41303" y="15149"/>
                  </a:lnTo>
                  <a:lnTo>
                    <a:pt x="41345" y="15149"/>
                  </a:lnTo>
                  <a:lnTo>
                    <a:pt x="41429" y="15086"/>
                  </a:lnTo>
                  <a:lnTo>
                    <a:pt x="41450" y="15024"/>
                  </a:lnTo>
                  <a:lnTo>
                    <a:pt x="41387" y="15003"/>
                  </a:lnTo>
                  <a:lnTo>
                    <a:pt x="41282" y="15086"/>
                  </a:lnTo>
                  <a:lnTo>
                    <a:pt x="41199" y="15149"/>
                  </a:lnTo>
                  <a:lnTo>
                    <a:pt x="41115" y="15191"/>
                  </a:lnTo>
                  <a:lnTo>
                    <a:pt x="41010" y="15296"/>
                  </a:lnTo>
                  <a:lnTo>
                    <a:pt x="41073" y="15191"/>
                  </a:lnTo>
                  <a:lnTo>
                    <a:pt x="41136" y="15086"/>
                  </a:lnTo>
                  <a:lnTo>
                    <a:pt x="41115" y="15086"/>
                  </a:lnTo>
                  <a:lnTo>
                    <a:pt x="41010" y="15107"/>
                  </a:lnTo>
                  <a:lnTo>
                    <a:pt x="40969" y="15149"/>
                  </a:lnTo>
                  <a:lnTo>
                    <a:pt x="40801" y="15128"/>
                  </a:lnTo>
                  <a:lnTo>
                    <a:pt x="40696" y="15128"/>
                  </a:lnTo>
                  <a:lnTo>
                    <a:pt x="40655" y="15086"/>
                  </a:lnTo>
                  <a:lnTo>
                    <a:pt x="40759" y="15086"/>
                  </a:lnTo>
                  <a:lnTo>
                    <a:pt x="40969" y="15024"/>
                  </a:lnTo>
                  <a:lnTo>
                    <a:pt x="40864" y="14982"/>
                  </a:lnTo>
                  <a:lnTo>
                    <a:pt x="40780" y="14919"/>
                  </a:lnTo>
                  <a:lnTo>
                    <a:pt x="40864" y="14919"/>
                  </a:lnTo>
                  <a:lnTo>
                    <a:pt x="40927" y="14898"/>
                  </a:lnTo>
                  <a:lnTo>
                    <a:pt x="40885" y="14793"/>
                  </a:lnTo>
                  <a:lnTo>
                    <a:pt x="40801" y="14773"/>
                  </a:lnTo>
                  <a:lnTo>
                    <a:pt x="40801" y="14731"/>
                  </a:lnTo>
                  <a:lnTo>
                    <a:pt x="40885" y="14689"/>
                  </a:lnTo>
                  <a:lnTo>
                    <a:pt x="40885" y="14605"/>
                  </a:lnTo>
                  <a:lnTo>
                    <a:pt x="40864" y="14480"/>
                  </a:lnTo>
                  <a:lnTo>
                    <a:pt x="40822" y="14417"/>
                  </a:lnTo>
                  <a:lnTo>
                    <a:pt x="40696" y="14480"/>
                  </a:lnTo>
                  <a:lnTo>
                    <a:pt x="40655" y="14521"/>
                  </a:lnTo>
                  <a:lnTo>
                    <a:pt x="40592" y="14501"/>
                  </a:lnTo>
                  <a:lnTo>
                    <a:pt x="40571" y="14521"/>
                  </a:lnTo>
                  <a:lnTo>
                    <a:pt x="40550" y="14501"/>
                  </a:lnTo>
                  <a:lnTo>
                    <a:pt x="40592" y="14417"/>
                  </a:lnTo>
                  <a:lnTo>
                    <a:pt x="40613" y="14312"/>
                  </a:lnTo>
                  <a:lnTo>
                    <a:pt x="40759" y="14291"/>
                  </a:lnTo>
                  <a:lnTo>
                    <a:pt x="40801" y="14249"/>
                  </a:lnTo>
                  <a:lnTo>
                    <a:pt x="40801" y="14103"/>
                  </a:lnTo>
                  <a:lnTo>
                    <a:pt x="40780" y="14061"/>
                  </a:lnTo>
                  <a:lnTo>
                    <a:pt x="40696" y="14145"/>
                  </a:lnTo>
                  <a:lnTo>
                    <a:pt x="40571" y="14249"/>
                  </a:lnTo>
                  <a:lnTo>
                    <a:pt x="40508" y="14312"/>
                  </a:lnTo>
                  <a:lnTo>
                    <a:pt x="40445" y="14375"/>
                  </a:lnTo>
                  <a:lnTo>
                    <a:pt x="40445" y="14480"/>
                  </a:lnTo>
                  <a:lnTo>
                    <a:pt x="40445" y="14563"/>
                  </a:lnTo>
                  <a:lnTo>
                    <a:pt x="40278" y="14291"/>
                  </a:lnTo>
                  <a:lnTo>
                    <a:pt x="40278" y="14187"/>
                  </a:lnTo>
                  <a:lnTo>
                    <a:pt x="40278" y="14082"/>
                  </a:lnTo>
                  <a:lnTo>
                    <a:pt x="40341" y="13998"/>
                  </a:lnTo>
                  <a:lnTo>
                    <a:pt x="40424" y="13873"/>
                  </a:lnTo>
                  <a:lnTo>
                    <a:pt x="40466" y="13789"/>
                  </a:lnTo>
                  <a:lnTo>
                    <a:pt x="40424" y="13768"/>
                  </a:lnTo>
                  <a:lnTo>
                    <a:pt x="40362" y="13831"/>
                  </a:lnTo>
                  <a:lnTo>
                    <a:pt x="40299" y="13894"/>
                  </a:lnTo>
                  <a:lnTo>
                    <a:pt x="40299" y="13936"/>
                  </a:lnTo>
                  <a:lnTo>
                    <a:pt x="40194" y="13977"/>
                  </a:lnTo>
                  <a:lnTo>
                    <a:pt x="40152" y="14061"/>
                  </a:lnTo>
                  <a:lnTo>
                    <a:pt x="40152" y="14103"/>
                  </a:lnTo>
                  <a:lnTo>
                    <a:pt x="40069" y="14249"/>
                  </a:lnTo>
                  <a:lnTo>
                    <a:pt x="40027" y="14270"/>
                  </a:lnTo>
                  <a:lnTo>
                    <a:pt x="40027" y="14187"/>
                  </a:lnTo>
                  <a:lnTo>
                    <a:pt x="40069" y="14082"/>
                  </a:lnTo>
                  <a:lnTo>
                    <a:pt x="40173" y="13894"/>
                  </a:lnTo>
                  <a:lnTo>
                    <a:pt x="40215" y="13852"/>
                  </a:lnTo>
                  <a:lnTo>
                    <a:pt x="40194" y="13768"/>
                  </a:lnTo>
                  <a:lnTo>
                    <a:pt x="40111" y="13768"/>
                  </a:lnTo>
                  <a:lnTo>
                    <a:pt x="40048" y="13852"/>
                  </a:lnTo>
                  <a:lnTo>
                    <a:pt x="40048" y="13936"/>
                  </a:lnTo>
                  <a:lnTo>
                    <a:pt x="40006" y="13957"/>
                  </a:lnTo>
                  <a:lnTo>
                    <a:pt x="40006" y="13873"/>
                  </a:lnTo>
                  <a:lnTo>
                    <a:pt x="40069" y="13747"/>
                  </a:lnTo>
                  <a:lnTo>
                    <a:pt x="40090" y="13685"/>
                  </a:lnTo>
                  <a:lnTo>
                    <a:pt x="40048" y="13622"/>
                  </a:lnTo>
                  <a:lnTo>
                    <a:pt x="39943" y="13580"/>
                  </a:lnTo>
                  <a:lnTo>
                    <a:pt x="39964" y="13559"/>
                  </a:lnTo>
                  <a:lnTo>
                    <a:pt x="39901" y="13517"/>
                  </a:lnTo>
                  <a:lnTo>
                    <a:pt x="39776" y="13517"/>
                  </a:lnTo>
                  <a:lnTo>
                    <a:pt x="39692" y="13538"/>
                  </a:lnTo>
                  <a:lnTo>
                    <a:pt x="39734" y="13454"/>
                  </a:lnTo>
                  <a:lnTo>
                    <a:pt x="39818" y="13433"/>
                  </a:lnTo>
                  <a:lnTo>
                    <a:pt x="39713" y="13413"/>
                  </a:lnTo>
                  <a:lnTo>
                    <a:pt x="39567" y="13413"/>
                  </a:lnTo>
                  <a:lnTo>
                    <a:pt x="39504" y="13517"/>
                  </a:lnTo>
                  <a:lnTo>
                    <a:pt x="39504" y="13433"/>
                  </a:lnTo>
                  <a:lnTo>
                    <a:pt x="39671" y="13350"/>
                  </a:lnTo>
                  <a:lnTo>
                    <a:pt x="39818" y="13329"/>
                  </a:lnTo>
                  <a:lnTo>
                    <a:pt x="39860" y="13371"/>
                  </a:lnTo>
                  <a:lnTo>
                    <a:pt x="39964" y="13392"/>
                  </a:lnTo>
                  <a:lnTo>
                    <a:pt x="39985" y="13350"/>
                  </a:lnTo>
                  <a:lnTo>
                    <a:pt x="40027" y="13266"/>
                  </a:lnTo>
                  <a:lnTo>
                    <a:pt x="39943" y="13266"/>
                  </a:lnTo>
                  <a:lnTo>
                    <a:pt x="39839" y="13245"/>
                  </a:lnTo>
                  <a:lnTo>
                    <a:pt x="39734" y="13182"/>
                  </a:lnTo>
                  <a:lnTo>
                    <a:pt x="39650" y="13182"/>
                  </a:lnTo>
                  <a:lnTo>
                    <a:pt x="39650" y="13287"/>
                  </a:lnTo>
                  <a:lnTo>
                    <a:pt x="39608" y="13287"/>
                  </a:lnTo>
                  <a:lnTo>
                    <a:pt x="39608" y="13245"/>
                  </a:lnTo>
                  <a:lnTo>
                    <a:pt x="39629" y="13182"/>
                  </a:lnTo>
                  <a:lnTo>
                    <a:pt x="39629" y="13140"/>
                  </a:lnTo>
                  <a:lnTo>
                    <a:pt x="39525" y="13140"/>
                  </a:lnTo>
                  <a:lnTo>
                    <a:pt x="39525" y="13182"/>
                  </a:lnTo>
                  <a:lnTo>
                    <a:pt x="39462" y="13224"/>
                  </a:lnTo>
                  <a:lnTo>
                    <a:pt x="39441" y="13161"/>
                  </a:lnTo>
                  <a:lnTo>
                    <a:pt x="39441" y="13078"/>
                  </a:lnTo>
                  <a:lnTo>
                    <a:pt x="39399" y="13057"/>
                  </a:lnTo>
                  <a:lnTo>
                    <a:pt x="39357" y="13078"/>
                  </a:lnTo>
                  <a:lnTo>
                    <a:pt x="39316" y="13036"/>
                  </a:lnTo>
                  <a:lnTo>
                    <a:pt x="39232" y="12994"/>
                  </a:lnTo>
                  <a:lnTo>
                    <a:pt x="39148" y="12994"/>
                  </a:lnTo>
                  <a:lnTo>
                    <a:pt x="39232" y="12910"/>
                  </a:lnTo>
                  <a:lnTo>
                    <a:pt x="39295" y="12868"/>
                  </a:lnTo>
                  <a:lnTo>
                    <a:pt x="39441" y="12973"/>
                  </a:lnTo>
                  <a:lnTo>
                    <a:pt x="39504" y="12973"/>
                  </a:lnTo>
                  <a:lnTo>
                    <a:pt x="39462" y="12931"/>
                  </a:lnTo>
                  <a:lnTo>
                    <a:pt x="39169" y="12764"/>
                  </a:lnTo>
                  <a:lnTo>
                    <a:pt x="39044" y="12743"/>
                  </a:lnTo>
                  <a:lnTo>
                    <a:pt x="39023" y="12722"/>
                  </a:lnTo>
                  <a:lnTo>
                    <a:pt x="39106" y="12722"/>
                  </a:lnTo>
                  <a:lnTo>
                    <a:pt x="39316" y="12806"/>
                  </a:lnTo>
                  <a:lnTo>
                    <a:pt x="39441" y="12806"/>
                  </a:lnTo>
                  <a:lnTo>
                    <a:pt x="39650" y="12848"/>
                  </a:lnTo>
                  <a:lnTo>
                    <a:pt x="39692" y="12848"/>
                  </a:lnTo>
                  <a:lnTo>
                    <a:pt x="39671" y="12806"/>
                  </a:lnTo>
                  <a:lnTo>
                    <a:pt x="39671" y="12722"/>
                  </a:lnTo>
                  <a:lnTo>
                    <a:pt x="39629" y="12659"/>
                  </a:lnTo>
                  <a:lnTo>
                    <a:pt x="39546" y="12638"/>
                  </a:lnTo>
                  <a:lnTo>
                    <a:pt x="39462" y="12596"/>
                  </a:lnTo>
                  <a:lnTo>
                    <a:pt x="39483" y="12555"/>
                  </a:lnTo>
                  <a:lnTo>
                    <a:pt x="39546" y="12555"/>
                  </a:lnTo>
                  <a:lnTo>
                    <a:pt x="39567" y="12617"/>
                  </a:lnTo>
                  <a:lnTo>
                    <a:pt x="39629" y="12638"/>
                  </a:lnTo>
                  <a:lnTo>
                    <a:pt x="39671" y="12617"/>
                  </a:lnTo>
                  <a:lnTo>
                    <a:pt x="39776" y="12617"/>
                  </a:lnTo>
                  <a:lnTo>
                    <a:pt x="39797" y="12596"/>
                  </a:lnTo>
                  <a:lnTo>
                    <a:pt x="39797" y="12534"/>
                  </a:lnTo>
                  <a:lnTo>
                    <a:pt x="39734" y="12513"/>
                  </a:lnTo>
                  <a:lnTo>
                    <a:pt x="39734" y="12450"/>
                  </a:lnTo>
                  <a:lnTo>
                    <a:pt x="39671" y="12387"/>
                  </a:lnTo>
                  <a:lnTo>
                    <a:pt x="39588" y="12408"/>
                  </a:lnTo>
                  <a:lnTo>
                    <a:pt x="39525" y="12450"/>
                  </a:lnTo>
                  <a:lnTo>
                    <a:pt x="39378" y="12450"/>
                  </a:lnTo>
                  <a:lnTo>
                    <a:pt x="39357" y="12513"/>
                  </a:lnTo>
                  <a:lnTo>
                    <a:pt x="39316" y="12513"/>
                  </a:lnTo>
                  <a:lnTo>
                    <a:pt x="39274" y="12429"/>
                  </a:lnTo>
                  <a:lnTo>
                    <a:pt x="39378" y="12387"/>
                  </a:lnTo>
                  <a:lnTo>
                    <a:pt x="39525" y="12387"/>
                  </a:lnTo>
                  <a:lnTo>
                    <a:pt x="39567" y="12345"/>
                  </a:lnTo>
                  <a:lnTo>
                    <a:pt x="39692" y="12345"/>
                  </a:lnTo>
                  <a:lnTo>
                    <a:pt x="39734" y="12304"/>
                  </a:lnTo>
                  <a:lnTo>
                    <a:pt x="39650" y="12283"/>
                  </a:lnTo>
                  <a:lnTo>
                    <a:pt x="39546" y="12241"/>
                  </a:lnTo>
                  <a:lnTo>
                    <a:pt x="39525" y="12199"/>
                  </a:lnTo>
                  <a:lnTo>
                    <a:pt x="39588" y="12241"/>
                  </a:lnTo>
                  <a:lnTo>
                    <a:pt x="39776" y="12241"/>
                  </a:lnTo>
                  <a:lnTo>
                    <a:pt x="39839" y="12283"/>
                  </a:lnTo>
                  <a:lnTo>
                    <a:pt x="39964" y="12429"/>
                  </a:lnTo>
                  <a:lnTo>
                    <a:pt x="40048" y="12450"/>
                  </a:lnTo>
                  <a:lnTo>
                    <a:pt x="40090" y="12429"/>
                  </a:lnTo>
                  <a:lnTo>
                    <a:pt x="40111" y="12492"/>
                  </a:lnTo>
                  <a:lnTo>
                    <a:pt x="40173" y="12513"/>
                  </a:lnTo>
                  <a:lnTo>
                    <a:pt x="40215" y="12450"/>
                  </a:lnTo>
                  <a:lnTo>
                    <a:pt x="40278" y="12450"/>
                  </a:lnTo>
                  <a:lnTo>
                    <a:pt x="40320" y="12555"/>
                  </a:lnTo>
                  <a:lnTo>
                    <a:pt x="40404" y="12555"/>
                  </a:lnTo>
                  <a:lnTo>
                    <a:pt x="40466" y="12534"/>
                  </a:lnTo>
                  <a:lnTo>
                    <a:pt x="40466" y="12408"/>
                  </a:lnTo>
                  <a:lnTo>
                    <a:pt x="40404" y="12324"/>
                  </a:lnTo>
                  <a:lnTo>
                    <a:pt x="40383" y="12241"/>
                  </a:lnTo>
                  <a:lnTo>
                    <a:pt x="40278" y="12199"/>
                  </a:lnTo>
                  <a:lnTo>
                    <a:pt x="40194" y="12136"/>
                  </a:lnTo>
                  <a:lnTo>
                    <a:pt x="40152" y="12115"/>
                  </a:lnTo>
                  <a:lnTo>
                    <a:pt x="40090" y="12136"/>
                  </a:lnTo>
                  <a:lnTo>
                    <a:pt x="40048" y="12178"/>
                  </a:lnTo>
                  <a:lnTo>
                    <a:pt x="39964" y="12115"/>
                  </a:lnTo>
                  <a:lnTo>
                    <a:pt x="39797" y="11990"/>
                  </a:lnTo>
                  <a:lnTo>
                    <a:pt x="39692" y="11969"/>
                  </a:lnTo>
                  <a:lnTo>
                    <a:pt x="39483" y="11990"/>
                  </a:lnTo>
                  <a:lnTo>
                    <a:pt x="39420" y="11969"/>
                  </a:lnTo>
                  <a:lnTo>
                    <a:pt x="39588" y="11927"/>
                  </a:lnTo>
                  <a:lnTo>
                    <a:pt x="39671" y="11864"/>
                  </a:lnTo>
                  <a:lnTo>
                    <a:pt x="39755" y="11864"/>
                  </a:lnTo>
                  <a:lnTo>
                    <a:pt x="39776" y="11885"/>
                  </a:lnTo>
                  <a:lnTo>
                    <a:pt x="39860" y="11885"/>
                  </a:lnTo>
                  <a:lnTo>
                    <a:pt x="39943" y="11822"/>
                  </a:lnTo>
                  <a:lnTo>
                    <a:pt x="40006" y="11780"/>
                  </a:lnTo>
                  <a:lnTo>
                    <a:pt x="40173" y="11780"/>
                  </a:lnTo>
                  <a:lnTo>
                    <a:pt x="40257" y="11822"/>
                  </a:lnTo>
                  <a:lnTo>
                    <a:pt x="40383" y="11822"/>
                  </a:lnTo>
                  <a:lnTo>
                    <a:pt x="40424" y="11760"/>
                  </a:lnTo>
                  <a:lnTo>
                    <a:pt x="40466" y="11676"/>
                  </a:lnTo>
                  <a:lnTo>
                    <a:pt x="40404" y="11592"/>
                  </a:lnTo>
                  <a:lnTo>
                    <a:pt x="40383" y="11467"/>
                  </a:lnTo>
                  <a:lnTo>
                    <a:pt x="40278" y="11236"/>
                  </a:lnTo>
                  <a:lnTo>
                    <a:pt x="40257" y="11090"/>
                  </a:lnTo>
                  <a:lnTo>
                    <a:pt x="40194" y="11132"/>
                  </a:lnTo>
                  <a:lnTo>
                    <a:pt x="40173" y="11090"/>
                  </a:lnTo>
                  <a:lnTo>
                    <a:pt x="40090" y="11132"/>
                  </a:lnTo>
                  <a:lnTo>
                    <a:pt x="40090" y="11174"/>
                  </a:lnTo>
                  <a:lnTo>
                    <a:pt x="40048" y="11278"/>
                  </a:lnTo>
                  <a:lnTo>
                    <a:pt x="40069" y="11299"/>
                  </a:lnTo>
                  <a:lnTo>
                    <a:pt x="40069" y="11383"/>
                  </a:lnTo>
                  <a:lnTo>
                    <a:pt x="40006" y="11404"/>
                  </a:lnTo>
                  <a:lnTo>
                    <a:pt x="39901" y="11467"/>
                  </a:lnTo>
                  <a:lnTo>
                    <a:pt x="39839" y="11550"/>
                  </a:lnTo>
                  <a:lnTo>
                    <a:pt x="39734" y="11508"/>
                  </a:lnTo>
                  <a:lnTo>
                    <a:pt x="39650" y="11488"/>
                  </a:lnTo>
                  <a:lnTo>
                    <a:pt x="39546" y="11508"/>
                  </a:lnTo>
                  <a:lnTo>
                    <a:pt x="39462" y="11613"/>
                  </a:lnTo>
                  <a:lnTo>
                    <a:pt x="39357" y="11718"/>
                  </a:lnTo>
                  <a:lnTo>
                    <a:pt x="39316" y="11697"/>
                  </a:lnTo>
                  <a:lnTo>
                    <a:pt x="39232" y="11676"/>
                  </a:lnTo>
                  <a:lnTo>
                    <a:pt x="39127" y="11697"/>
                  </a:lnTo>
                  <a:lnTo>
                    <a:pt x="39085" y="11697"/>
                  </a:lnTo>
                  <a:lnTo>
                    <a:pt x="39190" y="11592"/>
                  </a:lnTo>
                  <a:lnTo>
                    <a:pt x="39232" y="11571"/>
                  </a:lnTo>
                  <a:lnTo>
                    <a:pt x="39316" y="11613"/>
                  </a:lnTo>
                  <a:lnTo>
                    <a:pt x="39420" y="11571"/>
                  </a:lnTo>
                  <a:lnTo>
                    <a:pt x="39462" y="11467"/>
                  </a:lnTo>
                  <a:lnTo>
                    <a:pt x="39546" y="11404"/>
                  </a:lnTo>
                  <a:lnTo>
                    <a:pt x="39588" y="11404"/>
                  </a:lnTo>
                  <a:lnTo>
                    <a:pt x="39692" y="11362"/>
                  </a:lnTo>
                  <a:lnTo>
                    <a:pt x="39776" y="11299"/>
                  </a:lnTo>
                  <a:lnTo>
                    <a:pt x="39776" y="11174"/>
                  </a:lnTo>
                  <a:lnTo>
                    <a:pt x="39776" y="11132"/>
                  </a:lnTo>
                  <a:lnTo>
                    <a:pt x="39692" y="11132"/>
                  </a:lnTo>
                  <a:lnTo>
                    <a:pt x="39629" y="11153"/>
                  </a:lnTo>
                  <a:lnTo>
                    <a:pt x="39546" y="11132"/>
                  </a:lnTo>
                  <a:lnTo>
                    <a:pt x="39420" y="11132"/>
                  </a:lnTo>
                  <a:lnTo>
                    <a:pt x="39253" y="11278"/>
                  </a:lnTo>
                  <a:lnTo>
                    <a:pt x="39148" y="11383"/>
                  </a:lnTo>
                  <a:lnTo>
                    <a:pt x="38960" y="11404"/>
                  </a:lnTo>
                  <a:lnTo>
                    <a:pt x="39023" y="11362"/>
                  </a:lnTo>
                  <a:lnTo>
                    <a:pt x="39148" y="11341"/>
                  </a:lnTo>
                  <a:lnTo>
                    <a:pt x="39169" y="11257"/>
                  </a:lnTo>
                  <a:lnTo>
                    <a:pt x="39127" y="11236"/>
                  </a:lnTo>
                  <a:lnTo>
                    <a:pt x="39023" y="11236"/>
                  </a:lnTo>
                  <a:lnTo>
                    <a:pt x="39190" y="11153"/>
                  </a:lnTo>
                  <a:lnTo>
                    <a:pt x="39295" y="11153"/>
                  </a:lnTo>
                  <a:lnTo>
                    <a:pt x="39441" y="11048"/>
                  </a:lnTo>
                  <a:lnTo>
                    <a:pt x="39567" y="11048"/>
                  </a:lnTo>
                  <a:lnTo>
                    <a:pt x="39650" y="11027"/>
                  </a:lnTo>
                  <a:lnTo>
                    <a:pt x="39839" y="11027"/>
                  </a:lnTo>
                  <a:lnTo>
                    <a:pt x="39922" y="10944"/>
                  </a:lnTo>
                  <a:lnTo>
                    <a:pt x="39964" y="10881"/>
                  </a:lnTo>
                  <a:lnTo>
                    <a:pt x="39985" y="10839"/>
                  </a:lnTo>
                  <a:lnTo>
                    <a:pt x="40069" y="10818"/>
                  </a:lnTo>
                  <a:lnTo>
                    <a:pt x="40069" y="10923"/>
                  </a:lnTo>
                  <a:lnTo>
                    <a:pt x="40132" y="10944"/>
                  </a:lnTo>
                  <a:lnTo>
                    <a:pt x="40236" y="10839"/>
                  </a:lnTo>
                  <a:lnTo>
                    <a:pt x="40257" y="10734"/>
                  </a:lnTo>
                  <a:lnTo>
                    <a:pt x="40236" y="10672"/>
                  </a:lnTo>
                  <a:lnTo>
                    <a:pt x="40152" y="10630"/>
                  </a:lnTo>
                  <a:lnTo>
                    <a:pt x="40090" y="10525"/>
                  </a:lnTo>
                  <a:lnTo>
                    <a:pt x="39964" y="10400"/>
                  </a:lnTo>
                  <a:lnTo>
                    <a:pt x="39922" y="10295"/>
                  </a:lnTo>
                  <a:lnTo>
                    <a:pt x="39839" y="10295"/>
                  </a:lnTo>
                  <a:lnTo>
                    <a:pt x="39755" y="10337"/>
                  </a:lnTo>
                  <a:lnTo>
                    <a:pt x="39713" y="10400"/>
                  </a:lnTo>
                  <a:lnTo>
                    <a:pt x="39629" y="10420"/>
                  </a:lnTo>
                  <a:lnTo>
                    <a:pt x="39525" y="10504"/>
                  </a:lnTo>
                  <a:lnTo>
                    <a:pt x="39420" y="10504"/>
                  </a:lnTo>
                  <a:lnTo>
                    <a:pt x="39336" y="10567"/>
                  </a:lnTo>
                  <a:lnTo>
                    <a:pt x="39316" y="10546"/>
                  </a:lnTo>
                  <a:lnTo>
                    <a:pt x="39336" y="10441"/>
                  </a:lnTo>
                  <a:lnTo>
                    <a:pt x="39420" y="10400"/>
                  </a:lnTo>
                  <a:lnTo>
                    <a:pt x="39525" y="10400"/>
                  </a:lnTo>
                  <a:lnTo>
                    <a:pt x="39650" y="10253"/>
                  </a:lnTo>
                  <a:lnTo>
                    <a:pt x="39713" y="10190"/>
                  </a:lnTo>
                  <a:lnTo>
                    <a:pt x="39713" y="10127"/>
                  </a:lnTo>
                  <a:lnTo>
                    <a:pt x="39629" y="10148"/>
                  </a:lnTo>
                  <a:lnTo>
                    <a:pt x="39462" y="10211"/>
                  </a:lnTo>
                  <a:lnTo>
                    <a:pt x="39316" y="10316"/>
                  </a:lnTo>
                  <a:lnTo>
                    <a:pt x="39253" y="10316"/>
                  </a:lnTo>
                  <a:lnTo>
                    <a:pt x="39211" y="10358"/>
                  </a:lnTo>
                  <a:lnTo>
                    <a:pt x="39169" y="10441"/>
                  </a:lnTo>
                  <a:lnTo>
                    <a:pt x="39106" y="10630"/>
                  </a:lnTo>
                  <a:lnTo>
                    <a:pt x="38918" y="10839"/>
                  </a:lnTo>
                  <a:lnTo>
                    <a:pt x="38730" y="10944"/>
                  </a:lnTo>
                  <a:lnTo>
                    <a:pt x="38730" y="10923"/>
                  </a:lnTo>
                  <a:lnTo>
                    <a:pt x="38813" y="10839"/>
                  </a:lnTo>
                  <a:lnTo>
                    <a:pt x="38939" y="10713"/>
                  </a:lnTo>
                  <a:lnTo>
                    <a:pt x="39023" y="10567"/>
                  </a:lnTo>
                  <a:lnTo>
                    <a:pt x="39064" y="10525"/>
                  </a:lnTo>
                  <a:lnTo>
                    <a:pt x="39064" y="10462"/>
                  </a:lnTo>
                  <a:lnTo>
                    <a:pt x="39023" y="10462"/>
                  </a:lnTo>
                  <a:lnTo>
                    <a:pt x="39002" y="10441"/>
                  </a:lnTo>
                  <a:lnTo>
                    <a:pt x="38939" y="10462"/>
                  </a:lnTo>
                  <a:lnTo>
                    <a:pt x="38855" y="10609"/>
                  </a:lnTo>
                  <a:lnTo>
                    <a:pt x="38730" y="10734"/>
                  </a:lnTo>
                  <a:lnTo>
                    <a:pt x="38688" y="10734"/>
                  </a:lnTo>
                  <a:lnTo>
                    <a:pt x="38709" y="10651"/>
                  </a:lnTo>
                  <a:lnTo>
                    <a:pt x="38730" y="10567"/>
                  </a:lnTo>
                  <a:lnTo>
                    <a:pt x="38834" y="10462"/>
                  </a:lnTo>
                  <a:lnTo>
                    <a:pt x="38876" y="10400"/>
                  </a:lnTo>
                  <a:lnTo>
                    <a:pt x="38918" y="10316"/>
                  </a:lnTo>
                  <a:lnTo>
                    <a:pt x="39002" y="10316"/>
                  </a:lnTo>
                  <a:lnTo>
                    <a:pt x="39044" y="10337"/>
                  </a:lnTo>
                  <a:lnTo>
                    <a:pt x="39148" y="10337"/>
                  </a:lnTo>
                  <a:lnTo>
                    <a:pt x="39190" y="10295"/>
                  </a:lnTo>
                  <a:lnTo>
                    <a:pt x="39253" y="10211"/>
                  </a:lnTo>
                  <a:lnTo>
                    <a:pt x="39357" y="10148"/>
                  </a:lnTo>
                  <a:lnTo>
                    <a:pt x="39462" y="10023"/>
                  </a:lnTo>
                  <a:lnTo>
                    <a:pt x="39525" y="9918"/>
                  </a:lnTo>
                  <a:lnTo>
                    <a:pt x="39483" y="9814"/>
                  </a:lnTo>
                  <a:lnTo>
                    <a:pt x="39525" y="9730"/>
                  </a:lnTo>
                  <a:lnTo>
                    <a:pt x="39483" y="9709"/>
                  </a:lnTo>
                  <a:lnTo>
                    <a:pt x="39336" y="9793"/>
                  </a:lnTo>
                  <a:lnTo>
                    <a:pt x="39274" y="9876"/>
                  </a:lnTo>
                  <a:lnTo>
                    <a:pt x="39274" y="9981"/>
                  </a:lnTo>
                  <a:lnTo>
                    <a:pt x="39253" y="10107"/>
                  </a:lnTo>
                  <a:lnTo>
                    <a:pt x="39211" y="10127"/>
                  </a:lnTo>
                  <a:lnTo>
                    <a:pt x="39232" y="10086"/>
                  </a:lnTo>
                  <a:lnTo>
                    <a:pt x="39232" y="10023"/>
                  </a:lnTo>
                  <a:lnTo>
                    <a:pt x="39148" y="9981"/>
                  </a:lnTo>
                  <a:lnTo>
                    <a:pt x="39044" y="9981"/>
                  </a:lnTo>
                  <a:lnTo>
                    <a:pt x="38939" y="10044"/>
                  </a:lnTo>
                  <a:lnTo>
                    <a:pt x="38855" y="10023"/>
                  </a:lnTo>
                  <a:lnTo>
                    <a:pt x="38730" y="10044"/>
                  </a:lnTo>
                  <a:lnTo>
                    <a:pt x="38625" y="10107"/>
                  </a:lnTo>
                  <a:lnTo>
                    <a:pt x="38500" y="10107"/>
                  </a:lnTo>
                  <a:lnTo>
                    <a:pt x="38583" y="10044"/>
                  </a:lnTo>
                  <a:lnTo>
                    <a:pt x="38688" y="10002"/>
                  </a:lnTo>
                  <a:lnTo>
                    <a:pt x="38772" y="9897"/>
                  </a:lnTo>
                  <a:lnTo>
                    <a:pt x="38730" y="9814"/>
                  </a:lnTo>
                  <a:lnTo>
                    <a:pt x="38688" y="9814"/>
                  </a:lnTo>
                  <a:lnTo>
                    <a:pt x="38541" y="9835"/>
                  </a:lnTo>
                  <a:lnTo>
                    <a:pt x="38604" y="9772"/>
                  </a:lnTo>
                  <a:lnTo>
                    <a:pt x="38688" y="9772"/>
                  </a:lnTo>
                  <a:lnTo>
                    <a:pt x="38772" y="9709"/>
                  </a:lnTo>
                  <a:lnTo>
                    <a:pt x="38813" y="9604"/>
                  </a:lnTo>
                  <a:lnTo>
                    <a:pt x="38897" y="9583"/>
                  </a:lnTo>
                  <a:lnTo>
                    <a:pt x="38939" y="9521"/>
                  </a:lnTo>
                  <a:lnTo>
                    <a:pt x="39002" y="9521"/>
                  </a:lnTo>
                  <a:lnTo>
                    <a:pt x="39106" y="9604"/>
                  </a:lnTo>
                  <a:lnTo>
                    <a:pt x="39169" y="9667"/>
                  </a:lnTo>
                  <a:lnTo>
                    <a:pt x="39253" y="9667"/>
                  </a:lnTo>
                  <a:lnTo>
                    <a:pt x="39357" y="9521"/>
                  </a:lnTo>
                  <a:lnTo>
                    <a:pt x="39441" y="9458"/>
                  </a:lnTo>
                  <a:lnTo>
                    <a:pt x="39441" y="9395"/>
                  </a:lnTo>
                  <a:lnTo>
                    <a:pt x="39336" y="9270"/>
                  </a:lnTo>
                  <a:lnTo>
                    <a:pt x="39316" y="9165"/>
                  </a:lnTo>
                  <a:lnTo>
                    <a:pt x="39274" y="9060"/>
                  </a:lnTo>
                  <a:lnTo>
                    <a:pt x="39169" y="8956"/>
                  </a:lnTo>
                  <a:lnTo>
                    <a:pt x="39106" y="8893"/>
                  </a:lnTo>
                  <a:lnTo>
                    <a:pt x="39023" y="8726"/>
                  </a:lnTo>
                  <a:lnTo>
                    <a:pt x="38960" y="8747"/>
                  </a:lnTo>
                  <a:lnTo>
                    <a:pt x="38960" y="8830"/>
                  </a:lnTo>
                  <a:lnTo>
                    <a:pt x="38918" y="8893"/>
                  </a:lnTo>
                  <a:lnTo>
                    <a:pt x="38855" y="8935"/>
                  </a:lnTo>
                  <a:lnTo>
                    <a:pt x="38834" y="8977"/>
                  </a:lnTo>
                  <a:lnTo>
                    <a:pt x="38834" y="9060"/>
                  </a:lnTo>
                  <a:lnTo>
                    <a:pt x="38751" y="9102"/>
                  </a:lnTo>
                  <a:lnTo>
                    <a:pt x="38709" y="9186"/>
                  </a:lnTo>
                  <a:lnTo>
                    <a:pt x="38709" y="9291"/>
                  </a:lnTo>
                  <a:lnTo>
                    <a:pt x="38583" y="9353"/>
                  </a:lnTo>
                  <a:lnTo>
                    <a:pt x="38500" y="9458"/>
                  </a:lnTo>
                  <a:lnTo>
                    <a:pt x="38479" y="9542"/>
                  </a:lnTo>
                  <a:lnTo>
                    <a:pt x="38416" y="9604"/>
                  </a:lnTo>
                  <a:lnTo>
                    <a:pt x="38374" y="9583"/>
                  </a:lnTo>
                  <a:lnTo>
                    <a:pt x="38395" y="9458"/>
                  </a:lnTo>
                  <a:lnTo>
                    <a:pt x="38500" y="9291"/>
                  </a:lnTo>
                  <a:lnTo>
                    <a:pt x="38583" y="9270"/>
                  </a:lnTo>
                  <a:lnTo>
                    <a:pt x="38583" y="9228"/>
                  </a:lnTo>
                  <a:lnTo>
                    <a:pt x="38541" y="9186"/>
                  </a:lnTo>
                  <a:lnTo>
                    <a:pt x="38500" y="9123"/>
                  </a:lnTo>
                  <a:lnTo>
                    <a:pt x="38186" y="9332"/>
                  </a:lnTo>
                  <a:lnTo>
                    <a:pt x="38060" y="9500"/>
                  </a:lnTo>
                  <a:lnTo>
                    <a:pt x="37997" y="9583"/>
                  </a:lnTo>
                  <a:lnTo>
                    <a:pt x="37893" y="9604"/>
                  </a:lnTo>
                  <a:lnTo>
                    <a:pt x="37893" y="9583"/>
                  </a:lnTo>
                  <a:lnTo>
                    <a:pt x="37956" y="9542"/>
                  </a:lnTo>
                  <a:lnTo>
                    <a:pt x="38039" y="9374"/>
                  </a:lnTo>
                  <a:lnTo>
                    <a:pt x="38060" y="9291"/>
                  </a:lnTo>
                  <a:lnTo>
                    <a:pt x="38186" y="9165"/>
                  </a:lnTo>
                  <a:lnTo>
                    <a:pt x="38248" y="9081"/>
                  </a:lnTo>
                  <a:lnTo>
                    <a:pt x="38207" y="9019"/>
                  </a:lnTo>
                  <a:lnTo>
                    <a:pt x="38207" y="8935"/>
                  </a:lnTo>
                  <a:lnTo>
                    <a:pt x="38081" y="9019"/>
                  </a:lnTo>
                  <a:lnTo>
                    <a:pt x="37935" y="9144"/>
                  </a:lnTo>
                  <a:lnTo>
                    <a:pt x="37893" y="9249"/>
                  </a:lnTo>
                  <a:lnTo>
                    <a:pt x="37809" y="9353"/>
                  </a:lnTo>
                  <a:lnTo>
                    <a:pt x="37788" y="9332"/>
                  </a:lnTo>
                  <a:lnTo>
                    <a:pt x="37809" y="9228"/>
                  </a:lnTo>
                  <a:lnTo>
                    <a:pt x="37872" y="9123"/>
                  </a:lnTo>
                  <a:lnTo>
                    <a:pt x="37809" y="9081"/>
                  </a:lnTo>
                  <a:lnTo>
                    <a:pt x="37809" y="9039"/>
                  </a:lnTo>
                  <a:lnTo>
                    <a:pt x="37893" y="9019"/>
                  </a:lnTo>
                  <a:lnTo>
                    <a:pt x="38081" y="8872"/>
                  </a:lnTo>
                  <a:lnTo>
                    <a:pt x="38269" y="8726"/>
                  </a:lnTo>
                  <a:lnTo>
                    <a:pt x="38269" y="8642"/>
                  </a:lnTo>
                  <a:lnTo>
                    <a:pt x="38186" y="8642"/>
                  </a:lnTo>
                  <a:lnTo>
                    <a:pt x="38060" y="8726"/>
                  </a:lnTo>
                  <a:lnTo>
                    <a:pt x="38018" y="8809"/>
                  </a:lnTo>
                  <a:lnTo>
                    <a:pt x="37914" y="8851"/>
                  </a:lnTo>
                  <a:lnTo>
                    <a:pt x="37914" y="8809"/>
                  </a:lnTo>
                  <a:lnTo>
                    <a:pt x="37893" y="8747"/>
                  </a:lnTo>
                  <a:lnTo>
                    <a:pt x="37704" y="8872"/>
                  </a:lnTo>
                  <a:lnTo>
                    <a:pt x="37642" y="8977"/>
                  </a:lnTo>
                  <a:lnTo>
                    <a:pt x="37558" y="9165"/>
                  </a:lnTo>
                  <a:lnTo>
                    <a:pt x="37432" y="9249"/>
                  </a:lnTo>
                  <a:lnTo>
                    <a:pt x="37349" y="9249"/>
                  </a:lnTo>
                  <a:lnTo>
                    <a:pt x="37432" y="9165"/>
                  </a:lnTo>
                  <a:lnTo>
                    <a:pt x="37558" y="9060"/>
                  </a:lnTo>
                  <a:lnTo>
                    <a:pt x="37600" y="8956"/>
                  </a:lnTo>
                  <a:lnTo>
                    <a:pt x="37579" y="8935"/>
                  </a:lnTo>
                  <a:lnTo>
                    <a:pt x="37495" y="8935"/>
                  </a:lnTo>
                  <a:lnTo>
                    <a:pt x="37600" y="8851"/>
                  </a:lnTo>
                  <a:lnTo>
                    <a:pt x="37746" y="8830"/>
                  </a:lnTo>
                  <a:lnTo>
                    <a:pt x="37788" y="8767"/>
                  </a:lnTo>
                  <a:lnTo>
                    <a:pt x="37767" y="8726"/>
                  </a:lnTo>
                  <a:lnTo>
                    <a:pt x="37683" y="8747"/>
                  </a:lnTo>
                  <a:lnTo>
                    <a:pt x="37558" y="8767"/>
                  </a:lnTo>
                  <a:lnTo>
                    <a:pt x="37474" y="8851"/>
                  </a:lnTo>
                  <a:lnTo>
                    <a:pt x="37391" y="8830"/>
                  </a:lnTo>
                  <a:lnTo>
                    <a:pt x="37600" y="8726"/>
                  </a:lnTo>
                  <a:lnTo>
                    <a:pt x="37579" y="8663"/>
                  </a:lnTo>
                  <a:lnTo>
                    <a:pt x="37474" y="8663"/>
                  </a:lnTo>
                  <a:lnTo>
                    <a:pt x="37537" y="8600"/>
                  </a:lnTo>
                  <a:lnTo>
                    <a:pt x="37642" y="8600"/>
                  </a:lnTo>
                  <a:lnTo>
                    <a:pt x="37683" y="8642"/>
                  </a:lnTo>
                  <a:lnTo>
                    <a:pt x="37809" y="8642"/>
                  </a:lnTo>
                  <a:lnTo>
                    <a:pt x="37872" y="8537"/>
                  </a:lnTo>
                  <a:lnTo>
                    <a:pt x="37997" y="8495"/>
                  </a:lnTo>
                  <a:lnTo>
                    <a:pt x="37997" y="8412"/>
                  </a:lnTo>
                  <a:lnTo>
                    <a:pt x="38060" y="8328"/>
                  </a:lnTo>
                  <a:lnTo>
                    <a:pt x="38060" y="8286"/>
                  </a:lnTo>
                  <a:lnTo>
                    <a:pt x="37976" y="8286"/>
                  </a:lnTo>
                  <a:lnTo>
                    <a:pt x="37914" y="8223"/>
                  </a:lnTo>
                  <a:lnTo>
                    <a:pt x="37809" y="8203"/>
                  </a:lnTo>
                  <a:lnTo>
                    <a:pt x="37683" y="8307"/>
                  </a:lnTo>
                  <a:lnTo>
                    <a:pt x="37537" y="8349"/>
                  </a:lnTo>
                  <a:lnTo>
                    <a:pt x="37453" y="8495"/>
                  </a:lnTo>
                  <a:lnTo>
                    <a:pt x="37244" y="8705"/>
                  </a:lnTo>
                  <a:lnTo>
                    <a:pt x="37181" y="8705"/>
                  </a:lnTo>
                  <a:lnTo>
                    <a:pt x="37223" y="8621"/>
                  </a:lnTo>
                  <a:lnTo>
                    <a:pt x="37265" y="8621"/>
                  </a:lnTo>
                  <a:lnTo>
                    <a:pt x="37370" y="8537"/>
                  </a:lnTo>
                  <a:lnTo>
                    <a:pt x="37495" y="8349"/>
                  </a:lnTo>
                  <a:lnTo>
                    <a:pt x="37642" y="8286"/>
                  </a:lnTo>
                  <a:lnTo>
                    <a:pt x="37704" y="8203"/>
                  </a:lnTo>
                  <a:lnTo>
                    <a:pt x="37683" y="8140"/>
                  </a:lnTo>
                  <a:lnTo>
                    <a:pt x="37495" y="8140"/>
                  </a:lnTo>
                  <a:lnTo>
                    <a:pt x="37328" y="8286"/>
                  </a:lnTo>
                  <a:lnTo>
                    <a:pt x="37495" y="8119"/>
                  </a:lnTo>
                  <a:lnTo>
                    <a:pt x="37663" y="8077"/>
                  </a:lnTo>
                  <a:lnTo>
                    <a:pt x="37767" y="8098"/>
                  </a:lnTo>
                  <a:lnTo>
                    <a:pt x="37851" y="8119"/>
                  </a:lnTo>
                  <a:lnTo>
                    <a:pt x="37956" y="8014"/>
                  </a:lnTo>
                  <a:lnTo>
                    <a:pt x="37956" y="7931"/>
                  </a:lnTo>
                  <a:lnTo>
                    <a:pt x="37914" y="7889"/>
                  </a:lnTo>
                  <a:lnTo>
                    <a:pt x="37914" y="7805"/>
                  </a:lnTo>
                  <a:lnTo>
                    <a:pt x="37914" y="7721"/>
                  </a:lnTo>
                  <a:lnTo>
                    <a:pt x="37788" y="7679"/>
                  </a:lnTo>
                  <a:lnTo>
                    <a:pt x="37746" y="7596"/>
                  </a:lnTo>
                  <a:lnTo>
                    <a:pt x="37642" y="7575"/>
                  </a:lnTo>
                  <a:lnTo>
                    <a:pt x="37600" y="7617"/>
                  </a:lnTo>
                  <a:lnTo>
                    <a:pt x="37558" y="7617"/>
                  </a:lnTo>
                  <a:lnTo>
                    <a:pt x="37558" y="7533"/>
                  </a:lnTo>
                  <a:lnTo>
                    <a:pt x="37474" y="7512"/>
                  </a:lnTo>
                  <a:lnTo>
                    <a:pt x="37391" y="7428"/>
                  </a:lnTo>
                  <a:lnTo>
                    <a:pt x="37391" y="7366"/>
                  </a:lnTo>
                  <a:lnTo>
                    <a:pt x="37244" y="7282"/>
                  </a:lnTo>
                  <a:lnTo>
                    <a:pt x="37181" y="7282"/>
                  </a:lnTo>
                  <a:lnTo>
                    <a:pt x="37139" y="7219"/>
                  </a:lnTo>
                  <a:lnTo>
                    <a:pt x="37014" y="7219"/>
                  </a:lnTo>
                  <a:lnTo>
                    <a:pt x="36826" y="7261"/>
                  </a:lnTo>
                  <a:lnTo>
                    <a:pt x="36721" y="7366"/>
                  </a:lnTo>
                  <a:lnTo>
                    <a:pt x="36595" y="7366"/>
                  </a:lnTo>
                  <a:lnTo>
                    <a:pt x="36491" y="7533"/>
                  </a:lnTo>
                  <a:lnTo>
                    <a:pt x="36512" y="7596"/>
                  </a:lnTo>
                  <a:lnTo>
                    <a:pt x="36595" y="7617"/>
                  </a:lnTo>
                  <a:lnTo>
                    <a:pt x="36805" y="7805"/>
                  </a:lnTo>
                  <a:lnTo>
                    <a:pt x="36826" y="7847"/>
                  </a:lnTo>
                  <a:lnTo>
                    <a:pt x="36909" y="7889"/>
                  </a:lnTo>
                  <a:lnTo>
                    <a:pt x="36951" y="7993"/>
                  </a:lnTo>
                  <a:lnTo>
                    <a:pt x="36909" y="7993"/>
                  </a:lnTo>
                  <a:lnTo>
                    <a:pt x="36826" y="7931"/>
                  </a:lnTo>
                  <a:lnTo>
                    <a:pt x="36700" y="7931"/>
                  </a:lnTo>
                  <a:lnTo>
                    <a:pt x="36700" y="7847"/>
                  </a:lnTo>
                  <a:lnTo>
                    <a:pt x="36512" y="7679"/>
                  </a:lnTo>
                  <a:lnTo>
                    <a:pt x="36428" y="7700"/>
                  </a:lnTo>
                  <a:lnTo>
                    <a:pt x="36386" y="7721"/>
                  </a:lnTo>
                  <a:lnTo>
                    <a:pt x="36386" y="7721"/>
                  </a:lnTo>
                  <a:lnTo>
                    <a:pt x="36407" y="7638"/>
                  </a:lnTo>
                  <a:lnTo>
                    <a:pt x="36428" y="7533"/>
                  </a:lnTo>
                  <a:lnTo>
                    <a:pt x="36303" y="7491"/>
                  </a:lnTo>
                  <a:lnTo>
                    <a:pt x="36240" y="7512"/>
                  </a:lnTo>
                  <a:lnTo>
                    <a:pt x="36240" y="7721"/>
                  </a:lnTo>
                  <a:lnTo>
                    <a:pt x="36303" y="7826"/>
                  </a:lnTo>
                  <a:lnTo>
                    <a:pt x="36323" y="7951"/>
                  </a:lnTo>
                  <a:lnTo>
                    <a:pt x="36303" y="8035"/>
                  </a:lnTo>
                  <a:lnTo>
                    <a:pt x="36303" y="7931"/>
                  </a:lnTo>
                  <a:lnTo>
                    <a:pt x="36219" y="7784"/>
                  </a:lnTo>
                  <a:lnTo>
                    <a:pt x="36135" y="7889"/>
                  </a:lnTo>
                  <a:lnTo>
                    <a:pt x="36093" y="7993"/>
                  </a:lnTo>
                  <a:lnTo>
                    <a:pt x="36135" y="8056"/>
                  </a:lnTo>
                  <a:lnTo>
                    <a:pt x="36072" y="8119"/>
                  </a:lnTo>
                  <a:lnTo>
                    <a:pt x="35968" y="8056"/>
                  </a:lnTo>
                  <a:lnTo>
                    <a:pt x="35863" y="8035"/>
                  </a:lnTo>
                  <a:lnTo>
                    <a:pt x="35905" y="7951"/>
                  </a:lnTo>
                  <a:lnTo>
                    <a:pt x="36010" y="7889"/>
                  </a:lnTo>
                  <a:lnTo>
                    <a:pt x="36135" y="7700"/>
                  </a:lnTo>
                  <a:lnTo>
                    <a:pt x="36177" y="7596"/>
                  </a:lnTo>
                  <a:lnTo>
                    <a:pt x="36093" y="7512"/>
                  </a:lnTo>
                  <a:lnTo>
                    <a:pt x="36072" y="7407"/>
                  </a:lnTo>
                  <a:lnTo>
                    <a:pt x="35926" y="7533"/>
                  </a:lnTo>
                  <a:lnTo>
                    <a:pt x="35884" y="7596"/>
                  </a:lnTo>
                  <a:lnTo>
                    <a:pt x="35863" y="7533"/>
                  </a:lnTo>
                  <a:lnTo>
                    <a:pt x="35884" y="7407"/>
                  </a:lnTo>
                  <a:lnTo>
                    <a:pt x="35779" y="7387"/>
                  </a:lnTo>
                  <a:lnTo>
                    <a:pt x="35717" y="7407"/>
                  </a:lnTo>
                  <a:lnTo>
                    <a:pt x="35696" y="7491"/>
                  </a:lnTo>
                  <a:lnTo>
                    <a:pt x="35717" y="7617"/>
                  </a:lnTo>
                  <a:lnTo>
                    <a:pt x="35717" y="7742"/>
                  </a:lnTo>
                  <a:lnTo>
                    <a:pt x="35675" y="7700"/>
                  </a:lnTo>
                  <a:lnTo>
                    <a:pt x="35675" y="7533"/>
                  </a:lnTo>
                  <a:lnTo>
                    <a:pt x="35654" y="7512"/>
                  </a:lnTo>
                  <a:lnTo>
                    <a:pt x="35591" y="7617"/>
                  </a:lnTo>
                  <a:lnTo>
                    <a:pt x="35487" y="7638"/>
                  </a:lnTo>
                  <a:lnTo>
                    <a:pt x="35487" y="7721"/>
                  </a:lnTo>
                  <a:lnTo>
                    <a:pt x="35403" y="7826"/>
                  </a:lnTo>
                  <a:lnTo>
                    <a:pt x="35340" y="7847"/>
                  </a:lnTo>
                  <a:lnTo>
                    <a:pt x="35277" y="7931"/>
                  </a:lnTo>
                  <a:lnTo>
                    <a:pt x="35173" y="7931"/>
                  </a:lnTo>
                  <a:lnTo>
                    <a:pt x="35256" y="7847"/>
                  </a:lnTo>
                  <a:lnTo>
                    <a:pt x="35256" y="7784"/>
                  </a:lnTo>
                  <a:lnTo>
                    <a:pt x="35194" y="7721"/>
                  </a:lnTo>
                  <a:lnTo>
                    <a:pt x="35152" y="7721"/>
                  </a:lnTo>
                  <a:lnTo>
                    <a:pt x="35152" y="7679"/>
                  </a:lnTo>
                  <a:lnTo>
                    <a:pt x="35235" y="7679"/>
                  </a:lnTo>
                  <a:lnTo>
                    <a:pt x="35277" y="7700"/>
                  </a:lnTo>
                  <a:lnTo>
                    <a:pt x="35298" y="7638"/>
                  </a:lnTo>
                  <a:lnTo>
                    <a:pt x="35298" y="7596"/>
                  </a:lnTo>
                  <a:lnTo>
                    <a:pt x="35298" y="7554"/>
                  </a:lnTo>
                  <a:lnTo>
                    <a:pt x="35403" y="7491"/>
                  </a:lnTo>
                  <a:lnTo>
                    <a:pt x="35570" y="7345"/>
                  </a:lnTo>
                  <a:lnTo>
                    <a:pt x="35591" y="7261"/>
                  </a:lnTo>
                  <a:lnTo>
                    <a:pt x="35675" y="7177"/>
                  </a:lnTo>
                  <a:lnTo>
                    <a:pt x="35570" y="7177"/>
                  </a:lnTo>
                  <a:lnTo>
                    <a:pt x="35403" y="7282"/>
                  </a:lnTo>
                  <a:lnTo>
                    <a:pt x="35277" y="7407"/>
                  </a:lnTo>
                  <a:lnTo>
                    <a:pt x="35194" y="7407"/>
                  </a:lnTo>
                  <a:lnTo>
                    <a:pt x="35277" y="7324"/>
                  </a:lnTo>
                  <a:lnTo>
                    <a:pt x="35361" y="7219"/>
                  </a:lnTo>
                  <a:lnTo>
                    <a:pt x="35445" y="7156"/>
                  </a:lnTo>
                  <a:lnTo>
                    <a:pt x="35549" y="7114"/>
                  </a:lnTo>
                  <a:lnTo>
                    <a:pt x="35612" y="7052"/>
                  </a:lnTo>
                  <a:lnTo>
                    <a:pt x="35696" y="7052"/>
                  </a:lnTo>
                  <a:lnTo>
                    <a:pt x="35779" y="6905"/>
                  </a:lnTo>
                  <a:lnTo>
                    <a:pt x="35779" y="6863"/>
                  </a:lnTo>
                  <a:lnTo>
                    <a:pt x="35696" y="6780"/>
                  </a:lnTo>
                  <a:lnTo>
                    <a:pt x="35696" y="6675"/>
                  </a:lnTo>
                  <a:lnTo>
                    <a:pt x="35717" y="6591"/>
                  </a:lnTo>
                  <a:lnTo>
                    <a:pt x="35884" y="6424"/>
                  </a:lnTo>
                  <a:lnTo>
                    <a:pt x="35905" y="6361"/>
                  </a:lnTo>
                  <a:lnTo>
                    <a:pt x="35863" y="6257"/>
                  </a:lnTo>
                  <a:lnTo>
                    <a:pt x="35842" y="6194"/>
                  </a:lnTo>
                  <a:lnTo>
                    <a:pt x="35800" y="6131"/>
                  </a:lnTo>
                  <a:lnTo>
                    <a:pt x="35884" y="6006"/>
                  </a:lnTo>
                  <a:lnTo>
                    <a:pt x="35968" y="5922"/>
                  </a:lnTo>
                  <a:lnTo>
                    <a:pt x="35989" y="5838"/>
                  </a:lnTo>
                  <a:lnTo>
                    <a:pt x="36010" y="5587"/>
                  </a:lnTo>
                  <a:lnTo>
                    <a:pt x="36051" y="5524"/>
                  </a:lnTo>
                  <a:lnTo>
                    <a:pt x="36010" y="5462"/>
                  </a:lnTo>
                  <a:lnTo>
                    <a:pt x="35842" y="5399"/>
                  </a:lnTo>
                  <a:lnTo>
                    <a:pt x="35654" y="5399"/>
                  </a:lnTo>
                  <a:lnTo>
                    <a:pt x="35487" y="5357"/>
                  </a:lnTo>
                  <a:lnTo>
                    <a:pt x="35361" y="5420"/>
                  </a:lnTo>
                  <a:lnTo>
                    <a:pt x="35235" y="5420"/>
                  </a:lnTo>
                  <a:lnTo>
                    <a:pt x="35068" y="5503"/>
                  </a:lnTo>
                  <a:lnTo>
                    <a:pt x="34796" y="5587"/>
                  </a:lnTo>
                  <a:lnTo>
                    <a:pt x="34754" y="5671"/>
                  </a:lnTo>
                  <a:lnTo>
                    <a:pt x="34859" y="5796"/>
                  </a:lnTo>
                  <a:lnTo>
                    <a:pt x="34859" y="5880"/>
                  </a:lnTo>
                  <a:lnTo>
                    <a:pt x="34817" y="5922"/>
                  </a:lnTo>
                  <a:lnTo>
                    <a:pt x="34754" y="5775"/>
                  </a:lnTo>
                  <a:lnTo>
                    <a:pt x="34712" y="5713"/>
                  </a:lnTo>
                  <a:lnTo>
                    <a:pt x="34650" y="5587"/>
                  </a:lnTo>
                  <a:lnTo>
                    <a:pt x="34524" y="5587"/>
                  </a:lnTo>
                  <a:lnTo>
                    <a:pt x="34440" y="5671"/>
                  </a:lnTo>
                  <a:lnTo>
                    <a:pt x="34440" y="5734"/>
                  </a:lnTo>
                  <a:lnTo>
                    <a:pt x="34398" y="5796"/>
                  </a:lnTo>
                  <a:lnTo>
                    <a:pt x="34378" y="5713"/>
                  </a:lnTo>
                  <a:lnTo>
                    <a:pt x="34398" y="5608"/>
                  </a:lnTo>
                  <a:lnTo>
                    <a:pt x="34336" y="5587"/>
                  </a:lnTo>
                  <a:lnTo>
                    <a:pt x="34189" y="5608"/>
                  </a:lnTo>
                  <a:lnTo>
                    <a:pt x="34126" y="5713"/>
                  </a:lnTo>
                  <a:lnTo>
                    <a:pt x="34126" y="5796"/>
                  </a:lnTo>
                  <a:lnTo>
                    <a:pt x="34273" y="5901"/>
                  </a:lnTo>
                  <a:lnTo>
                    <a:pt x="34378" y="6047"/>
                  </a:lnTo>
                  <a:lnTo>
                    <a:pt x="34503" y="6131"/>
                  </a:lnTo>
                  <a:lnTo>
                    <a:pt x="34440" y="6131"/>
                  </a:lnTo>
                  <a:lnTo>
                    <a:pt x="34294" y="6047"/>
                  </a:lnTo>
                  <a:lnTo>
                    <a:pt x="34106" y="5880"/>
                  </a:lnTo>
                  <a:lnTo>
                    <a:pt x="34064" y="5880"/>
                  </a:lnTo>
                  <a:lnTo>
                    <a:pt x="34022" y="5922"/>
                  </a:lnTo>
                  <a:lnTo>
                    <a:pt x="33854" y="5922"/>
                  </a:lnTo>
                  <a:lnTo>
                    <a:pt x="33813" y="5943"/>
                  </a:lnTo>
                  <a:lnTo>
                    <a:pt x="33875" y="6006"/>
                  </a:lnTo>
                  <a:lnTo>
                    <a:pt x="34001" y="6006"/>
                  </a:lnTo>
                  <a:lnTo>
                    <a:pt x="34022" y="6047"/>
                  </a:lnTo>
                  <a:lnTo>
                    <a:pt x="34064" y="6152"/>
                  </a:lnTo>
                  <a:lnTo>
                    <a:pt x="34210" y="6257"/>
                  </a:lnTo>
                  <a:lnTo>
                    <a:pt x="34231" y="6340"/>
                  </a:lnTo>
                  <a:lnTo>
                    <a:pt x="34315" y="6424"/>
                  </a:lnTo>
                  <a:lnTo>
                    <a:pt x="34210" y="6424"/>
                  </a:lnTo>
                  <a:lnTo>
                    <a:pt x="34126" y="6319"/>
                  </a:lnTo>
                  <a:lnTo>
                    <a:pt x="33980" y="6236"/>
                  </a:lnTo>
                  <a:lnTo>
                    <a:pt x="33980" y="6152"/>
                  </a:lnTo>
                  <a:lnTo>
                    <a:pt x="33875" y="6047"/>
                  </a:lnTo>
                  <a:lnTo>
                    <a:pt x="33750" y="6047"/>
                  </a:lnTo>
                  <a:lnTo>
                    <a:pt x="33666" y="6131"/>
                  </a:lnTo>
                  <a:lnTo>
                    <a:pt x="33666" y="6215"/>
                  </a:lnTo>
                  <a:lnTo>
                    <a:pt x="33582" y="6361"/>
                  </a:lnTo>
                  <a:lnTo>
                    <a:pt x="33541" y="6529"/>
                  </a:lnTo>
                  <a:lnTo>
                    <a:pt x="33603" y="6633"/>
                  </a:lnTo>
                  <a:lnTo>
                    <a:pt x="33478" y="6675"/>
                  </a:lnTo>
                  <a:lnTo>
                    <a:pt x="33478" y="6759"/>
                  </a:lnTo>
                  <a:lnTo>
                    <a:pt x="33541" y="6822"/>
                  </a:lnTo>
                  <a:lnTo>
                    <a:pt x="33562" y="6926"/>
                  </a:lnTo>
                  <a:lnTo>
                    <a:pt x="33645" y="6926"/>
                  </a:lnTo>
                  <a:lnTo>
                    <a:pt x="33813" y="6780"/>
                  </a:lnTo>
                  <a:lnTo>
                    <a:pt x="33896" y="6780"/>
                  </a:lnTo>
                  <a:lnTo>
                    <a:pt x="33917" y="6842"/>
                  </a:lnTo>
                  <a:lnTo>
                    <a:pt x="33813" y="6863"/>
                  </a:lnTo>
                  <a:lnTo>
                    <a:pt x="33771" y="6884"/>
                  </a:lnTo>
                  <a:lnTo>
                    <a:pt x="33771" y="6947"/>
                  </a:lnTo>
                  <a:lnTo>
                    <a:pt x="33687" y="6947"/>
                  </a:lnTo>
                  <a:lnTo>
                    <a:pt x="33603" y="7052"/>
                  </a:lnTo>
                  <a:lnTo>
                    <a:pt x="33603" y="7156"/>
                  </a:lnTo>
                  <a:lnTo>
                    <a:pt x="33541" y="7240"/>
                  </a:lnTo>
                  <a:lnTo>
                    <a:pt x="33478" y="7177"/>
                  </a:lnTo>
                  <a:lnTo>
                    <a:pt x="33499" y="7094"/>
                  </a:lnTo>
                  <a:lnTo>
                    <a:pt x="33436" y="6947"/>
                  </a:lnTo>
                  <a:lnTo>
                    <a:pt x="33352" y="6926"/>
                  </a:lnTo>
                  <a:lnTo>
                    <a:pt x="33290" y="7031"/>
                  </a:lnTo>
                  <a:lnTo>
                    <a:pt x="33331" y="7094"/>
                  </a:lnTo>
                  <a:lnTo>
                    <a:pt x="33269" y="7177"/>
                  </a:lnTo>
                  <a:lnTo>
                    <a:pt x="33164" y="7198"/>
                  </a:lnTo>
                  <a:lnTo>
                    <a:pt x="33122" y="7261"/>
                  </a:lnTo>
                  <a:lnTo>
                    <a:pt x="33080" y="7177"/>
                  </a:lnTo>
                  <a:lnTo>
                    <a:pt x="33038" y="7198"/>
                  </a:lnTo>
                  <a:lnTo>
                    <a:pt x="33059" y="7303"/>
                  </a:lnTo>
                  <a:lnTo>
                    <a:pt x="33122" y="7407"/>
                  </a:lnTo>
                  <a:lnTo>
                    <a:pt x="33122" y="7554"/>
                  </a:lnTo>
                  <a:lnTo>
                    <a:pt x="33143" y="7575"/>
                  </a:lnTo>
                  <a:lnTo>
                    <a:pt x="33143" y="7700"/>
                  </a:lnTo>
                  <a:lnTo>
                    <a:pt x="33227" y="7721"/>
                  </a:lnTo>
                  <a:lnTo>
                    <a:pt x="33290" y="7784"/>
                  </a:lnTo>
                  <a:lnTo>
                    <a:pt x="33269" y="7868"/>
                  </a:lnTo>
                  <a:lnTo>
                    <a:pt x="33290" y="7931"/>
                  </a:lnTo>
                  <a:lnTo>
                    <a:pt x="33290" y="8035"/>
                  </a:lnTo>
                  <a:lnTo>
                    <a:pt x="33185" y="8119"/>
                  </a:lnTo>
                  <a:lnTo>
                    <a:pt x="33143" y="8203"/>
                  </a:lnTo>
                  <a:lnTo>
                    <a:pt x="33122" y="8412"/>
                  </a:lnTo>
                  <a:lnTo>
                    <a:pt x="33059" y="8454"/>
                  </a:lnTo>
                  <a:lnTo>
                    <a:pt x="32934" y="8663"/>
                  </a:lnTo>
                  <a:lnTo>
                    <a:pt x="32934" y="8747"/>
                  </a:lnTo>
                  <a:lnTo>
                    <a:pt x="32808" y="8872"/>
                  </a:lnTo>
                  <a:lnTo>
                    <a:pt x="32829" y="8830"/>
                  </a:lnTo>
                  <a:lnTo>
                    <a:pt x="32829" y="8726"/>
                  </a:lnTo>
                  <a:lnTo>
                    <a:pt x="32871" y="8558"/>
                  </a:lnTo>
                  <a:lnTo>
                    <a:pt x="32955" y="8495"/>
                  </a:lnTo>
                  <a:lnTo>
                    <a:pt x="32934" y="8433"/>
                  </a:lnTo>
                  <a:lnTo>
                    <a:pt x="32913" y="8454"/>
                  </a:lnTo>
                  <a:lnTo>
                    <a:pt x="32829" y="8454"/>
                  </a:lnTo>
                  <a:lnTo>
                    <a:pt x="32746" y="8391"/>
                  </a:lnTo>
                  <a:lnTo>
                    <a:pt x="32704" y="8349"/>
                  </a:lnTo>
                  <a:lnTo>
                    <a:pt x="32746" y="8328"/>
                  </a:lnTo>
                  <a:lnTo>
                    <a:pt x="32829" y="8307"/>
                  </a:lnTo>
                  <a:lnTo>
                    <a:pt x="32913" y="8307"/>
                  </a:lnTo>
                  <a:lnTo>
                    <a:pt x="32913" y="8244"/>
                  </a:lnTo>
                  <a:lnTo>
                    <a:pt x="32955" y="8244"/>
                  </a:lnTo>
                  <a:lnTo>
                    <a:pt x="32976" y="8349"/>
                  </a:lnTo>
                  <a:lnTo>
                    <a:pt x="33038" y="8244"/>
                  </a:lnTo>
                  <a:lnTo>
                    <a:pt x="33038" y="8140"/>
                  </a:lnTo>
                  <a:lnTo>
                    <a:pt x="32934" y="8098"/>
                  </a:lnTo>
                  <a:lnTo>
                    <a:pt x="32913" y="8035"/>
                  </a:lnTo>
                  <a:lnTo>
                    <a:pt x="32808" y="7910"/>
                  </a:lnTo>
                  <a:lnTo>
                    <a:pt x="32808" y="7763"/>
                  </a:lnTo>
                  <a:lnTo>
                    <a:pt x="32746" y="7679"/>
                  </a:lnTo>
                  <a:lnTo>
                    <a:pt x="32725" y="7512"/>
                  </a:lnTo>
                  <a:lnTo>
                    <a:pt x="32704" y="7491"/>
                  </a:lnTo>
                  <a:lnTo>
                    <a:pt x="32704" y="7407"/>
                  </a:lnTo>
                  <a:lnTo>
                    <a:pt x="32746" y="7366"/>
                  </a:lnTo>
                  <a:lnTo>
                    <a:pt x="32829" y="7198"/>
                  </a:lnTo>
                  <a:lnTo>
                    <a:pt x="32829" y="7094"/>
                  </a:lnTo>
                  <a:lnTo>
                    <a:pt x="32934" y="6989"/>
                  </a:lnTo>
                  <a:lnTo>
                    <a:pt x="33018" y="6884"/>
                  </a:lnTo>
                  <a:lnTo>
                    <a:pt x="33122" y="6842"/>
                  </a:lnTo>
                  <a:lnTo>
                    <a:pt x="33122" y="6738"/>
                  </a:lnTo>
                  <a:lnTo>
                    <a:pt x="33059" y="6654"/>
                  </a:lnTo>
                  <a:lnTo>
                    <a:pt x="33018" y="6550"/>
                  </a:lnTo>
                  <a:lnTo>
                    <a:pt x="33038" y="6424"/>
                  </a:lnTo>
                  <a:lnTo>
                    <a:pt x="33143" y="6215"/>
                  </a:lnTo>
                  <a:lnTo>
                    <a:pt x="33227" y="6173"/>
                  </a:lnTo>
                  <a:lnTo>
                    <a:pt x="33394" y="6068"/>
                  </a:lnTo>
                  <a:lnTo>
                    <a:pt x="33603" y="5817"/>
                  </a:lnTo>
                  <a:lnTo>
                    <a:pt x="33813" y="5608"/>
                  </a:lnTo>
                  <a:lnTo>
                    <a:pt x="33959" y="5587"/>
                  </a:lnTo>
                  <a:lnTo>
                    <a:pt x="34064" y="5441"/>
                  </a:lnTo>
                  <a:lnTo>
                    <a:pt x="34106" y="5378"/>
                  </a:lnTo>
                  <a:lnTo>
                    <a:pt x="34210" y="5378"/>
                  </a:lnTo>
                  <a:lnTo>
                    <a:pt x="34398" y="5294"/>
                  </a:lnTo>
                  <a:lnTo>
                    <a:pt x="34545" y="5231"/>
                  </a:lnTo>
                  <a:lnTo>
                    <a:pt x="34587" y="5169"/>
                  </a:lnTo>
                  <a:lnTo>
                    <a:pt x="34545" y="5085"/>
                  </a:lnTo>
                  <a:lnTo>
                    <a:pt x="34315" y="4980"/>
                  </a:lnTo>
                  <a:lnTo>
                    <a:pt x="34189" y="4897"/>
                  </a:lnTo>
                  <a:lnTo>
                    <a:pt x="34001" y="4897"/>
                  </a:lnTo>
                  <a:lnTo>
                    <a:pt x="33959" y="4876"/>
                  </a:lnTo>
                  <a:lnTo>
                    <a:pt x="33875" y="4897"/>
                  </a:lnTo>
                  <a:lnTo>
                    <a:pt x="33708" y="4876"/>
                  </a:lnTo>
                  <a:lnTo>
                    <a:pt x="33645" y="4897"/>
                  </a:lnTo>
                  <a:lnTo>
                    <a:pt x="33436" y="4897"/>
                  </a:lnTo>
                  <a:lnTo>
                    <a:pt x="33122" y="5001"/>
                  </a:lnTo>
                  <a:lnTo>
                    <a:pt x="32934" y="5190"/>
                  </a:lnTo>
                  <a:lnTo>
                    <a:pt x="32725" y="5273"/>
                  </a:lnTo>
                  <a:lnTo>
                    <a:pt x="32704" y="5378"/>
                  </a:lnTo>
                  <a:lnTo>
                    <a:pt x="32725" y="5482"/>
                  </a:lnTo>
                  <a:lnTo>
                    <a:pt x="32641" y="5441"/>
                  </a:lnTo>
                  <a:lnTo>
                    <a:pt x="32557" y="5441"/>
                  </a:lnTo>
                  <a:lnTo>
                    <a:pt x="32494" y="5545"/>
                  </a:lnTo>
                  <a:lnTo>
                    <a:pt x="32348" y="5545"/>
                  </a:lnTo>
                  <a:lnTo>
                    <a:pt x="32243" y="5692"/>
                  </a:lnTo>
                  <a:lnTo>
                    <a:pt x="32243" y="5796"/>
                  </a:lnTo>
                  <a:lnTo>
                    <a:pt x="32181" y="5796"/>
                  </a:lnTo>
                  <a:lnTo>
                    <a:pt x="32034" y="6006"/>
                  </a:lnTo>
                  <a:lnTo>
                    <a:pt x="32097" y="6068"/>
                  </a:lnTo>
                  <a:lnTo>
                    <a:pt x="32034" y="6152"/>
                  </a:lnTo>
                  <a:lnTo>
                    <a:pt x="31992" y="6068"/>
                  </a:lnTo>
                  <a:lnTo>
                    <a:pt x="31930" y="6068"/>
                  </a:lnTo>
                  <a:lnTo>
                    <a:pt x="31888" y="6257"/>
                  </a:lnTo>
                  <a:lnTo>
                    <a:pt x="31762" y="6257"/>
                  </a:lnTo>
                  <a:lnTo>
                    <a:pt x="31678" y="6361"/>
                  </a:lnTo>
                  <a:lnTo>
                    <a:pt x="31616" y="6424"/>
                  </a:lnTo>
                  <a:lnTo>
                    <a:pt x="31553" y="6570"/>
                  </a:lnTo>
                  <a:lnTo>
                    <a:pt x="31448" y="6759"/>
                  </a:lnTo>
                  <a:lnTo>
                    <a:pt x="31448" y="6863"/>
                  </a:lnTo>
                  <a:lnTo>
                    <a:pt x="31490" y="6842"/>
                  </a:lnTo>
                  <a:lnTo>
                    <a:pt x="31511" y="6842"/>
                  </a:lnTo>
                  <a:lnTo>
                    <a:pt x="31490" y="6905"/>
                  </a:lnTo>
                  <a:lnTo>
                    <a:pt x="31406" y="6905"/>
                  </a:lnTo>
                  <a:lnTo>
                    <a:pt x="31260" y="6989"/>
                  </a:lnTo>
                  <a:lnTo>
                    <a:pt x="31239" y="7094"/>
                  </a:lnTo>
                  <a:lnTo>
                    <a:pt x="31155" y="7114"/>
                  </a:lnTo>
                  <a:lnTo>
                    <a:pt x="31134" y="7198"/>
                  </a:lnTo>
                  <a:lnTo>
                    <a:pt x="31134" y="7407"/>
                  </a:lnTo>
                  <a:lnTo>
                    <a:pt x="31072" y="7512"/>
                  </a:lnTo>
                  <a:lnTo>
                    <a:pt x="30988" y="7512"/>
                  </a:lnTo>
                  <a:lnTo>
                    <a:pt x="30967" y="7659"/>
                  </a:lnTo>
                  <a:lnTo>
                    <a:pt x="30967" y="7721"/>
                  </a:lnTo>
                  <a:lnTo>
                    <a:pt x="30862" y="7784"/>
                  </a:lnTo>
                  <a:lnTo>
                    <a:pt x="30821" y="7972"/>
                  </a:lnTo>
                  <a:lnTo>
                    <a:pt x="30862" y="8077"/>
                  </a:lnTo>
                  <a:lnTo>
                    <a:pt x="31072" y="8182"/>
                  </a:lnTo>
                  <a:lnTo>
                    <a:pt x="31176" y="8182"/>
                  </a:lnTo>
                  <a:lnTo>
                    <a:pt x="31302" y="8244"/>
                  </a:lnTo>
                  <a:lnTo>
                    <a:pt x="31385" y="8244"/>
                  </a:lnTo>
                  <a:lnTo>
                    <a:pt x="31511" y="8328"/>
                  </a:lnTo>
                  <a:lnTo>
                    <a:pt x="31678" y="8328"/>
                  </a:lnTo>
                  <a:lnTo>
                    <a:pt x="31699" y="8495"/>
                  </a:lnTo>
                  <a:lnTo>
                    <a:pt x="31867" y="8558"/>
                  </a:lnTo>
                  <a:lnTo>
                    <a:pt x="31888" y="8642"/>
                  </a:lnTo>
                  <a:lnTo>
                    <a:pt x="31971" y="8705"/>
                  </a:lnTo>
                  <a:lnTo>
                    <a:pt x="31804" y="8705"/>
                  </a:lnTo>
                  <a:lnTo>
                    <a:pt x="31762" y="8726"/>
                  </a:lnTo>
                  <a:lnTo>
                    <a:pt x="31574" y="8726"/>
                  </a:lnTo>
                  <a:lnTo>
                    <a:pt x="31365" y="8642"/>
                  </a:lnTo>
                  <a:lnTo>
                    <a:pt x="31344" y="8537"/>
                  </a:lnTo>
                  <a:lnTo>
                    <a:pt x="31239" y="8454"/>
                  </a:lnTo>
                  <a:lnTo>
                    <a:pt x="31051" y="8454"/>
                  </a:lnTo>
                  <a:lnTo>
                    <a:pt x="30988" y="8412"/>
                  </a:lnTo>
                  <a:lnTo>
                    <a:pt x="30883" y="8391"/>
                  </a:lnTo>
                  <a:lnTo>
                    <a:pt x="30862" y="8433"/>
                  </a:lnTo>
                  <a:lnTo>
                    <a:pt x="30925" y="8558"/>
                  </a:lnTo>
                  <a:lnTo>
                    <a:pt x="30925" y="8642"/>
                  </a:lnTo>
                  <a:lnTo>
                    <a:pt x="30841" y="8642"/>
                  </a:lnTo>
                  <a:lnTo>
                    <a:pt x="30821" y="8726"/>
                  </a:lnTo>
                  <a:lnTo>
                    <a:pt x="30862" y="8914"/>
                  </a:lnTo>
                  <a:lnTo>
                    <a:pt x="30883" y="9039"/>
                  </a:lnTo>
                  <a:lnTo>
                    <a:pt x="30862" y="9165"/>
                  </a:lnTo>
                  <a:lnTo>
                    <a:pt x="30883" y="9270"/>
                  </a:lnTo>
                  <a:lnTo>
                    <a:pt x="31030" y="9353"/>
                  </a:lnTo>
                  <a:lnTo>
                    <a:pt x="31134" y="9458"/>
                  </a:lnTo>
                  <a:lnTo>
                    <a:pt x="31134" y="9500"/>
                  </a:lnTo>
                  <a:lnTo>
                    <a:pt x="31072" y="9458"/>
                  </a:lnTo>
                  <a:lnTo>
                    <a:pt x="31051" y="9458"/>
                  </a:lnTo>
                  <a:lnTo>
                    <a:pt x="31072" y="9563"/>
                  </a:lnTo>
                  <a:lnTo>
                    <a:pt x="31155" y="9667"/>
                  </a:lnTo>
                  <a:lnTo>
                    <a:pt x="31197" y="9667"/>
                  </a:lnTo>
                  <a:lnTo>
                    <a:pt x="31197" y="9583"/>
                  </a:lnTo>
                  <a:lnTo>
                    <a:pt x="31281" y="9563"/>
                  </a:lnTo>
                  <a:lnTo>
                    <a:pt x="31385" y="9583"/>
                  </a:lnTo>
                  <a:lnTo>
                    <a:pt x="31469" y="9667"/>
                  </a:lnTo>
                  <a:lnTo>
                    <a:pt x="31553" y="9688"/>
                  </a:lnTo>
                  <a:lnTo>
                    <a:pt x="31574" y="9646"/>
                  </a:lnTo>
                  <a:lnTo>
                    <a:pt x="31553" y="9583"/>
                  </a:lnTo>
                  <a:lnTo>
                    <a:pt x="31574" y="9500"/>
                  </a:lnTo>
                  <a:lnTo>
                    <a:pt x="31616" y="9479"/>
                  </a:lnTo>
                  <a:lnTo>
                    <a:pt x="31678" y="9542"/>
                  </a:lnTo>
                  <a:lnTo>
                    <a:pt x="31657" y="9646"/>
                  </a:lnTo>
                  <a:lnTo>
                    <a:pt x="31678" y="9709"/>
                  </a:lnTo>
                  <a:lnTo>
                    <a:pt x="31720" y="9709"/>
                  </a:lnTo>
                  <a:lnTo>
                    <a:pt x="31783" y="9583"/>
                  </a:lnTo>
                  <a:lnTo>
                    <a:pt x="31909" y="9563"/>
                  </a:lnTo>
                  <a:lnTo>
                    <a:pt x="31992" y="9479"/>
                  </a:lnTo>
                  <a:lnTo>
                    <a:pt x="32013" y="9500"/>
                  </a:lnTo>
                  <a:lnTo>
                    <a:pt x="31971" y="9583"/>
                  </a:lnTo>
                  <a:lnTo>
                    <a:pt x="31783" y="9688"/>
                  </a:lnTo>
                  <a:lnTo>
                    <a:pt x="31762" y="9793"/>
                  </a:lnTo>
                  <a:lnTo>
                    <a:pt x="31867" y="9876"/>
                  </a:lnTo>
                  <a:lnTo>
                    <a:pt x="31888" y="10023"/>
                  </a:lnTo>
                  <a:lnTo>
                    <a:pt x="32013" y="10169"/>
                  </a:lnTo>
                  <a:lnTo>
                    <a:pt x="32181" y="10169"/>
                  </a:lnTo>
                  <a:lnTo>
                    <a:pt x="32222" y="10107"/>
                  </a:lnTo>
                  <a:lnTo>
                    <a:pt x="32118" y="10023"/>
                  </a:lnTo>
                  <a:lnTo>
                    <a:pt x="32181" y="10002"/>
                  </a:lnTo>
                  <a:lnTo>
                    <a:pt x="32285" y="10023"/>
                  </a:lnTo>
                  <a:lnTo>
                    <a:pt x="32348" y="10107"/>
                  </a:lnTo>
                  <a:lnTo>
                    <a:pt x="32411" y="10086"/>
                  </a:lnTo>
                  <a:lnTo>
                    <a:pt x="32494" y="10002"/>
                  </a:lnTo>
                  <a:lnTo>
                    <a:pt x="32599" y="9897"/>
                  </a:lnTo>
                  <a:lnTo>
                    <a:pt x="32662" y="9897"/>
                  </a:lnTo>
                  <a:lnTo>
                    <a:pt x="32662" y="9960"/>
                  </a:lnTo>
                  <a:lnTo>
                    <a:pt x="32599" y="9981"/>
                  </a:lnTo>
                  <a:lnTo>
                    <a:pt x="32432" y="10127"/>
                  </a:lnTo>
                  <a:lnTo>
                    <a:pt x="32432" y="10211"/>
                  </a:lnTo>
                  <a:lnTo>
                    <a:pt x="32453" y="10232"/>
                  </a:lnTo>
                  <a:cubicBezTo>
                    <a:pt x="32411" y="10295"/>
                    <a:pt x="32390" y="10379"/>
                    <a:pt x="32348" y="10441"/>
                  </a:cubicBezTo>
                  <a:lnTo>
                    <a:pt x="32306" y="10441"/>
                  </a:lnTo>
                  <a:lnTo>
                    <a:pt x="32222" y="10504"/>
                  </a:lnTo>
                  <a:lnTo>
                    <a:pt x="32139" y="10504"/>
                  </a:lnTo>
                  <a:lnTo>
                    <a:pt x="32097" y="10420"/>
                  </a:lnTo>
                  <a:lnTo>
                    <a:pt x="31992" y="10400"/>
                  </a:lnTo>
                  <a:lnTo>
                    <a:pt x="32013" y="10441"/>
                  </a:lnTo>
                  <a:lnTo>
                    <a:pt x="32097" y="10504"/>
                  </a:lnTo>
                  <a:lnTo>
                    <a:pt x="32076" y="10609"/>
                  </a:lnTo>
                  <a:lnTo>
                    <a:pt x="31971" y="10609"/>
                  </a:lnTo>
                  <a:lnTo>
                    <a:pt x="31971" y="10630"/>
                  </a:lnTo>
                  <a:lnTo>
                    <a:pt x="31992" y="10692"/>
                  </a:lnTo>
                  <a:lnTo>
                    <a:pt x="31909" y="10755"/>
                  </a:lnTo>
                  <a:lnTo>
                    <a:pt x="31909" y="10839"/>
                  </a:lnTo>
                  <a:lnTo>
                    <a:pt x="31971" y="10923"/>
                  </a:lnTo>
                  <a:lnTo>
                    <a:pt x="31888" y="10923"/>
                  </a:lnTo>
                  <a:lnTo>
                    <a:pt x="31888" y="11027"/>
                  </a:lnTo>
                  <a:lnTo>
                    <a:pt x="31804" y="11111"/>
                  </a:lnTo>
                  <a:lnTo>
                    <a:pt x="31804" y="11278"/>
                  </a:lnTo>
                  <a:lnTo>
                    <a:pt x="31867" y="11278"/>
                  </a:lnTo>
                  <a:lnTo>
                    <a:pt x="31909" y="11383"/>
                  </a:lnTo>
                  <a:lnTo>
                    <a:pt x="31950" y="11383"/>
                  </a:lnTo>
                  <a:lnTo>
                    <a:pt x="32013" y="11488"/>
                  </a:lnTo>
                  <a:lnTo>
                    <a:pt x="31950" y="11508"/>
                  </a:lnTo>
                  <a:lnTo>
                    <a:pt x="31888" y="11508"/>
                  </a:lnTo>
                  <a:lnTo>
                    <a:pt x="31825" y="11571"/>
                  </a:lnTo>
                  <a:lnTo>
                    <a:pt x="31783" y="11508"/>
                  </a:lnTo>
                  <a:lnTo>
                    <a:pt x="31637" y="11550"/>
                  </a:lnTo>
                  <a:lnTo>
                    <a:pt x="31595" y="11634"/>
                  </a:lnTo>
                  <a:lnTo>
                    <a:pt x="31699" y="11739"/>
                  </a:lnTo>
                  <a:lnTo>
                    <a:pt x="31741" y="11739"/>
                  </a:lnTo>
                  <a:lnTo>
                    <a:pt x="31741" y="11801"/>
                  </a:lnTo>
                  <a:lnTo>
                    <a:pt x="31637" y="11843"/>
                  </a:lnTo>
                  <a:lnTo>
                    <a:pt x="31595" y="11780"/>
                  </a:lnTo>
                  <a:lnTo>
                    <a:pt x="31511" y="11864"/>
                  </a:lnTo>
                  <a:lnTo>
                    <a:pt x="31427" y="11739"/>
                  </a:lnTo>
                  <a:lnTo>
                    <a:pt x="31323" y="11801"/>
                  </a:lnTo>
                  <a:lnTo>
                    <a:pt x="31218" y="12011"/>
                  </a:lnTo>
                  <a:lnTo>
                    <a:pt x="31113" y="12262"/>
                  </a:lnTo>
                  <a:lnTo>
                    <a:pt x="30988" y="12492"/>
                  </a:lnTo>
                  <a:lnTo>
                    <a:pt x="30779" y="12638"/>
                  </a:lnTo>
                  <a:lnTo>
                    <a:pt x="30737" y="12743"/>
                  </a:lnTo>
                  <a:lnTo>
                    <a:pt x="30674" y="12743"/>
                  </a:lnTo>
                  <a:lnTo>
                    <a:pt x="30569" y="12910"/>
                  </a:lnTo>
                  <a:lnTo>
                    <a:pt x="30465" y="12952"/>
                  </a:lnTo>
                  <a:lnTo>
                    <a:pt x="30444" y="13140"/>
                  </a:lnTo>
                  <a:lnTo>
                    <a:pt x="30360" y="13224"/>
                  </a:lnTo>
                  <a:lnTo>
                    <a:pt x="30339" y="13350"/>
                  </a:lnTo>
                  <a:lnTo>
                    <a:pt x="30277" y="13350"/>
                  </a:lnTo>
                  <a:lnTo>
                    <a:pt x="30235" y="13224"/>
                  </a:lnTo>
                  <a:lnTo>
                    <a:pt x="30151" y="13224"/>
                  </a:lnTo>
                  <a:lnTo>
                    <a:pt x="30067" y="13308"/>
                  </a:lnTo>
                  <a:lnTo>
                    <a:pt x="30109" y="13350"/>
                  </a:lnTo>
                  <a:lnTo>
                    <a:pt x="30130" y="13475"/>
                  </a:lnTo>
                  <a:lnTo>
                    <a:pt x="30046" y="13475"/>
                  </a:lnTo>
                  <a:lnTo>
                    <a:pt x="29963" y="13413"/>
                  </a:lnTo>
                  <a:lnTo>
                    <a:pt x="30005" y="13308"/>
                  </a:lnTo>
                  <a:lnTo>
                    <a:pt x="29921" y="13140"/>
                  </a:lnTo>
                  <a:lnTo>
                    <a:pt x="29837" y="12743"/>
                  </a:lnTo>
                  <a:lnTo>
                    <a:pt x="29837" y="12576"/>
                  </a:lnTo>
                  <a:lnTo>
                    <a:pt x="29816" y="12492"/>
                  </a:lnTo>
                  <a:lnTo>
                    <a:pt x="29858" y="12366"/>
                  </a:lnTo>
                  <a:lnTo>
                    <a:pt x="29942" y="12262"/>
                  </a:lnTo>
                  <a:lnTo>
                    <a:pt x="29921" y="12115"/>
                  </a:lnTo>
                  <a:lnTo>
                    <a:pt x="29963" y="12011"/>
                  </a:lnTo>
                  <a:lnTo>
                    <a:pt x="30046" y="11969"/>
                  </a:lnTo>
                  <a:lnTo>
                    <a:pt x="30130" y="12011"/>
                  </a:lnTo>
                  <a:lnTo>
                    <a:pt x="30214" y="11990"/>
                  </a:lnTo>
                  <a:lnTo>
                    <a:pt x="30277" y="11885"/>
                  </a:lnTo>
                  <a:lnTo>
                    <a:pt x="30256" y="11655"/>
                  </a:lnTo>
                  <a:lnTo>
                    <a:pt x="30318" y="11550"/>
                  </a:lnTo>
                  <a:lnTo>
                    <a:pt x="30318" y="11153"/>
                  </a:lnTo>
                  <a:lnTo>
                    <a:pt x="30214" y="11027"/>
                  </a:lnTo>
                  <a:lnTo>
                    <a:pt x="30172" y="10860"/>
                  </a:lnTo>
                  <a:lnTo>
                    <a:pt x="30109" y="10692"/>
                  </a:lnTo>
                  <a:lnTo>
                    <a:pt x="30067" y="10588"/>
                  </a:lnTo>
                  <a:lnTo>
                    <a:pt x="30025" y="10525"/>
                  </a:lnTo>
                  <a:lnTo>
                    <a:pt x="29963" y="10525"/>
                  </a:lnTo>
                  <a:lnTo>
                    <a:pt x="29921" y="10630"/>
                  </a:lnTo>
                  <a:lnTo>
                    <a:pt x="29795" y="10839"/>
                  </a:lnTo>
                  <a:lnTo>
                    <a:pt x="29628" y="10964"/>
                  </a:lnTo>
                  <a:lnTo>
                    <a:pt x="29607" y="11069"/>
                  </a:lnTo>
                  <a:lnTo>
                    <a:pt x="29607" y="11278"/>
                  </a:lnTo>
                  <a:lnTo>
                    <a:pt x="29544" y="11341"/>
                  </a:lnTo>
                  <a:lnTo>
                    <a:pt x="29481" y="11278"/>
                  </a:lnTo>
                  <a:lnTo>
                    <a:pt x="29398" y="11362"/>
                  </a:lnTo>
                  <a:lnTo>
                    <a:pt x="29419" y="11383"/>
                  </a:lnTo>
                  <a:lnTo>
                    <a:pt x="29398" y="11446"/>
                  </a:lnTo>
                  <a:lnTo>
                    <a:pt x="29230" y="11529"/>
                  </a:lnTo>
                  <a:lnTo>
                    <a:pt x="29189" y="11592"/>
                  </a:lnTo>
                  <a:lnTo>
                    <a:pt x="29084" y="11697"/>
                  </a:lnTo>
                  <a:lnTo>
                    <a:pt x="29000" y="11697"/>
                  </a:lnTo>
                  <a:lnTo>
                    <a:pt x="29000" y="11634"/>
                  </a:lnTo>
                  <a:lnTo>
                    <a:pt x="29084" y="11592"/>
                  </a:lnTo>
                  <a:lnTo>
                    <a:pt x="29084" y="11467"/>
                  </a:lnTo>
                  <a:lnTo>
                    <a:pt x="29042" y="11425"/>
                  </a:lnTo>
                  <a:lnTo>
                    <a:pt x="29147" y="11278"/>
                  </a:lnTo>
                  <a:lnTo>
                    <a:pt x="29168" y="11174"/>
                  </a:lnTo>
                  <a:lnTo>
                    <a:pt x="29168" y="11069"/>
                  </a:lnTo>
                  <a:lnTo>
                    <a:pt x="29251" y="11027"/>
                  </a:lnTo>
                  <a:lnTo>
                    <a:pt x="29251" y="10923"/>
                  </a:lnTo>
                  <a:lnTo>
                    <a:pt x="29209" y="10902"/>
                  </a:lnTo>
                  <a:lnTo>
                    <a:pt x="29251" y="10755"/>
                  </a:lnTo>
                  <a:lnTo>
                    <a:pt x="29147" y="10609"/>
                  </a:lnTo>
                  <a:lnTo>
                    <a:pt x="29147" y="10525"/>
                  </a:lnTo>
                  <a:lnTo>
                    <a:pt x="29084" y="10420"/>
                  </a:lnTo>
                  <a:lnTo>
                    <a:pt x="29084" y="10379"/>
                  </a:lnTo>
                  <a:lnTo>
                    <a:pt x="29147" y="10400"/>
                  </a:lnTo>
                  <a:lnTo>
                    <a:pt x="29189" y="10400"/>
                  </a:lnTo>
                  <a:lnTo>
                    <a:pt x="29209" y="10525"/>
                  </a:lnTo>
                  <a:lnTo>
                    <a:pt x="29272" y="10504"/>
                  </a:lnTo>
                  <a:lnTo>
                    <a:pt x="29377" y="10379"/>
                  </a:lnTo>
                  <a:lnTo>
                    <a:pt x="29481" y="10379"/>
                  </a:lnTo>
                  <a:lnTo>
                    <a:pt x="29565" y="10295"/>
                  </a:lnTo>
                  <a:lnTo>
                    <a:pt x="29481" y="10232"/>
                  </a:lnTo>
                  <a:lnTo>
                    <a:pt x="29377" y="10316"/>
                  </a:lnTo>
                  <a:lnTo>
                    <a:pt x="29293" y="10232"/>
                  </a:lnTo>
                  <a:lnTo>
                    <a:pt x="29189" y="10211"/>
                  </a:lnTo>
                  <a:lnTo>
                    <a:pt x="29189" y="10107"/>
                  </a:lnTo>
                  <a:lnTo>
                    <a:pt x="29230" y="10065"/>
                  </a:lnTo>
                  <a:lnTo>
                    <a:pt x="29209" y="10002"/>
                  </a:lnTo>
                  <a:lnTo>
                    <a:pt x="29126" y="10023"/>
                  </a:lnTo>
                  <a:lnTo>
                    <a:pt x="29105" y="10107"/>
                  </a:lnTo>
                  <a:lnTo>
                    <a:pt x="28958" y="10169"/>
                  </a:lnTo>
                  <a:lnTo>
                    <a:pt x="28854" y="10065"/>
                  </a:lnTo>
                  <a:lnTo>
                    <a:pt x="28854" y="9939"/>
                  </a:lnTo>
                  <a:lnTo>
                    <a:pt x="28770" y="9918"/>
                  </a:lnTo>
                  <a:lnTo>
                    <a:pt x="28665" y="9939"/>
                  </a:lnTo>
                  <a:lnTo>
                    <a:pt x="28603" y="9897"/>
                  </a:lnTo>
                  <a:lnTo>
                    <a:pt x="28644" y="9793"/>
                  </a:lnTo>
                  <a:lnTo>
                    <a:pt x="28707" y="9772"/>
                  </a:lnTo>
                  <a:lnTo>
                    <a:pt x="28749" y="9709"/>
                  </a:lnTo>
                  <a:lnTo>
                    <a:pt x="28812" y="9709"/>
                  </a:lnTo>
                  <a:lnTo>
                    <a:pt x="29126" y="9500"/>
                  </a:lnTo>
                  <a:lnTo>
                    <a:pt x="29168" y="9458"/>
                  </a:lnTo>
                  <a:lnTo>
                    <a:pt x="29042" y="9332"/>
                  </a:lnTo>
                  <a:lnTo>
                    <a:pt x="28875" y="9353"/>
                  </a:lnTo>
                  <a:lnTo>
                    <a:pt x="28875" y="9332"/>
                  </a:lnTo>
                  <a:lnTo>
                    <a:pt x="28979" y="9270"/>
                  </a:lnTo>
                  <a:lnTo>
                    <a:pt x="29042" y="9144"/>
                  </a:lnTo>
                  <a:lnTo>
                    <a:pt x="29168" y="9081"/>
                  </a:lnTo>
                  <a:lnTo>
                    <a:pt x="29147" y="9228"/>
                  </a:lnTo>
                  <a:lnTo>
                    <a:pt x="29189" y="9332"/>
                  </a:lnTo>
                  <a:lnTo>
                    <a:pt x="29293" y="9291"/>
                  </a:lnTo>
                  <a:lnTo>
                    <a:pt x="29377" y="9332"/>
                  </a:lnTo>
                  <a:lnTo>
                    <a:pt x="29461" y="9249"/>
                  </a:lnTo>
                  <a:lnTo>
                    <a:pt x="29461" y="9144"/>
                  </a:lnTo>
                  <a:lnTo>
                    <a:pt x="29377" y="9039"/>
                  </a:lnTo>
                  <a:lnTo>
                    <a:pt x="29293" y="9019"/>
                  </a:lnTo>
                  <a:lnTo>
                    <a:pt x="29293" y="8935"/>
                  </a:lnTo>
                  <a:lnTo>
                    <a:pt x="29314" y="8830"/>
                  </a:lnTo>
                  <a:lnTo>
                    <a:pt x="29293" y="8726"/>
                  </a:lnTo>
                  <a:lnTo>
                    <a:pt x="29314" y="8663"/>
                  </a:lnTo>
                  <a:lnTo>
                    <a:pt x="29314" y="8600"/>
                  </a:lnTo>
                  <a:lnTo>
                    <a:pt x="29209" y="8454"/>
                  </a:lnTo>
                  <a:lnTo>
                    <a:pt x="29272" y="8349"/>
                  </a:lnTo>
                  <a:lnTo>
                    <a:pt x="29209" y="8244"/>
                  </a:lnTo>
                  <a:lnTo>
                    <a:pt x="29272" y="8223"/>
                  </a:lnTo>
                  <a:lnTo>
                    <a:pt x="29272" y="8077"/>
                  </a:lnTo>
                  <a:lnTo>
                    <a:pt x="29356" y="7931"/>
                  </a:lnTo>
                  <a:lnTo>
                    <a:pt x="29356" y="7847"/>
                  </a:lnTo>
                  <a:lnTo>
                    <a:pt x="29419" y="7742"/>
                  </a:lnTo>
                  <a:lnTo>
                    <a:pt x="29419" y="7700"/>
                  </a:lnTo>
                  <a:lnTo>
                    <a:pt x="29356" y="7659"/>
                  </a:lnTo>
                  <a:lnTo>
                    <a:pt x="29377" y="7449"/>
                  </a:lnTo>
                  <a:lnTo>
                    <a:pt x="29356" y="7324"/>
                  </a:lnTo>
                  <a:lnTo>
                    <a:pt x="29251" y="7261"/>
                  </a:lnTo>
                  <a:lnTo>
                    <a:pt x="29272" y="7177"/>
                  </a:lnTo>
                  <a:lnTo>
                    <a:pt x="29251" y="7073"/>
                  </a:lnTo>
                  <a:lnTo>
                    <a:pt x="29293" y="7052"/>
                  </a:lnTo>
                  <a:lnTo>
                    <a:pt x="29335" y="6947"/>
                  </a:lnTo>
                  <a:lnTo>
                    <a:pt x="29272" y="6884"/>
                  </a:lnTo>
                  <a:lnTo>
                    <a:pt x="29230" y="6863"/>
                  </a:lnTo>
                  <a:cubicBezTo>
                    <a:pt x="29272" y="6842"/>
                    <a:pt x="29293" y="6801"/>
                    <a:pt x="29293" y="6759"/>
                  </a:cubicBezTo>
                  <a:cubicBezTo>
                    <a:pt x="29314" y="6696"/>
                    <a:pt x="29335" y="6654"/>
                    <a:pt x="29335" y="6591"/>
                  </a:cubicBezTo>
                  <a:lnTo>
                    <a:pt x="29377" y="6550"/>
                  </a:lnTo>
                  <a:lnTo>
                    <a:pt x="29377" y="6445"/>
                  </a:lnTo>
                  <a:lnTo>
                    <a:pt x="29440" y="6445"/>
                  </a:lnTo>
                  <a:lnTo>
                    <a:pt x="29523" y="6361"/>
                  </a:lnTo>
                  <a:lnTo>
                    <a:pt x="29586" y="6257"/>
                  </a:lnTo>
                  <a:lnTo>
                    <a:pt x="29649" y="6215"/>
                  </a:lnTo>
                  <a:lnTo>
                    <a:pt x="29753" y="6215"/>
                  </a:lnTo>
                  <a:lnTo>
                    <a:pt x="29816" y="6131"/>
                  </a:lnTo>
                  <a:lnTo>
                    <a:pt x="29900" y="6068"/>
                  </a:lnTo>
                  <a:lnTo>
                    <a:pt x="29942" y="5964"/>
                  </a:lnTo>
                  <a:lnTo>
                    <a:pt x="29942" y="5838"/>
                  </a:lnTo>
                  <a:lnTo>
                    <a:pt x="29900" y="5796"/>
                  </a:lnTo>
                  <a:lnTo>
                    <a:pt x="29963" y="5713"/>
                  </a:lnTo>
                  <a:lnTo>
                    <a:pt x="30005" y="5629"/>
                  </a:lnTo>
                  <a:lnTo>
                    <a:pt x="29795" y="5629"/>
                  </a:lnTo>
                  <a:lnTo>
                    <a:pt x="29733" y="5587"/>
                  </a:lnTo>
                  <a:lnTo>
                    <a:pt x="29753" y="5503"/>
                  </a:lnTo>
                  <a:lnTo>
                    <a:pt x="29837" y="5503"/>
                  </a:lnTo>
                  <a:lnTo>
                    <a:pt x="29921" y="5545"/>
                  </a:lnTo>
                  <a:lnTo>
                    <a:pt x="30025" y="5545"/>
                  </a:lnTo>
                  <a:lnTo>
                    <a:pt x="30130" y="5587"/>
                  </a:lnTo>
                  <a:lnTo>
                    <a:pt x="30214" y="5524"/>
                  </a:lnTo>
                  <a:lnTo>
                    <a:pt x="30297" y="5545"/>
                  </a:lnTo>
                  <a:lnTo>
                    <a:pt x="30318" y="5650"/>
                  </a:lnTo>
                  <a:lnTo>
                    <a:pt x="30465" y="5796"/>
                  </a:lnTo>
                  <a:lnTo>
                    <a:pt x="30549" y="5796"/>
                  </a:lnTo>
                  <a:lnTo>
                    <a:pt x="30569" y="5838"/>
                  </a:lnTo>
                  <a:lnTo>
                    <a:pt x="30653" y="5859"/>
                  </a:lnTo>
                  <a:lnTo>
                    <a:pt x="30779" y="5817"/>
                  </a:lnTo>
                  <a:lnTo>
                    <a:pt x="30988" y="5692"/>
                  </a:lnTo>
                  <a:lnTo>
                    <a:pt x="31134" y="5524"/>
                  </a:lnTo>
                  <a:lnTo>
                    <a:pt x="31302" y="5399"/>
                  </a:lnTo>
                  <a:lnTo>
                    <a:pt x="31365" y="5315"/>
                  </a:lnTo>
                  <a:lnTo>
                    <a:pt x="31302" y="5294"/>
                  </a:lnTo>
                  <a:lnTo>
                    <a:pt x="31344" y="5231"/>
                  </a:lnTo>
                  <a:lnTo>
                    <a:pt x="31469" y="5231"/>
                  </a:lnTo>
                  <a:lnTo>
                    <a:pt x="31595" y="5085"/>
                  </a:lnTo>
                  <a:lnTo>
                    <a:pt x="31825" y="4897"/>
                  </a:lnTo>
                  <a:lnTo>
                    <a:pt x="31825" y="4855"/>
                  </a:lnTo>
                  <a:lnTo>
                    <a:pt x="31930" y="4834"/>
                  </a:lnTo>
                  <a:lnTo>
                    <a:pt x="32013" y="4687"/>
                  </a:lnTo>
                  <a:lnTo>
                    <a:pt x="32181" y="4541"/>
                  </a:lnTo>
                  <a:lnTo>
                    <a:pt x="32222" y="4415"/>
                  </a:lnTo>
                  <a:lnTo>
                    <a:pt x="32285" y="4415"/>
                  </a:lnTo>
                  <a:lnTo>
                    <a:pt x="32327" y="4436"/>
                  </a:lnTo>
                  <a:lnTo>
                    <a:pt x="32327" y="4436"/>
                  </a:lnTo>
                  <a:lnTo>
                    <a:pt x="32306" y="4353"/>
                  </a:lnTo>
                  <a:lnTo>
                    <a:pt x="32222" y="4311"/>
                  </a:lnTo>
                  <a:lnTo>
                    <a:pt x="32222" y="4227"/>
                  </a:lnTo>
                  <a:lnTo>
                    <a:pt x="32076" y="4122"/>
                  </a:lnTo>
                  <a:lnTo>
                    <a:pt x="31804" y="4081"/>
                  </a:lnTo>
                  <a:lnTo>
                    <a:pt x="31657" y="4060"/>
                  </a:lnTo>
                  <a:lnTo>
                    <a:pt x="31574" y="4081"/>
                  </a:lnTo>
                  <a:lnTo>
                    <a:pt x="31511" y="4060"/>
                  </a:lnTo>
                  <a:lnTo>
                    <a:pt x="31511" y="3976"/>
                  </a:lnTo>
                  <a:lnTo>
                    <a:pt x="31469" y="3871"/>
                  </a:lnTo>
                  <a:lnTo>
                    <a:pt x="31406" y="3871"/>
                  </a:lnTo>
                  <a:lnTo>
                    <a:pt x="31385" y="3850"/>
                  </a:lnTo>
                  <a:lnTo>
                    <a:pt x="31281" y="3829"/>
                  </a:lnTo>
                  <a:lnTo>
                    <a:pt x="31197" y="3704"/>
                  </a:lnTo>
                  <a:lnTo>
                    <a:pt x="31051" y="3704"/>
                  </a:lnTo>
                  <a:lnTo>
                    <a:pt x="30967" y="3788"/>
                  </a:lnTo>
                  <a:lnTo>
                    <a:pt x="30946" y="3704"/>
                  </a:lnTo>
                  <a:lnTo>
                    <a:pt x="30841" y="3704"/>
                  </a:lnTo>
                  <a:lnTo>
                    <a:pt x="30779" y="3641"/>
                  </a:lnTo>
                  <a:lnTo>
                    <a:pt x="30674" y="3662"/>
                  </a:lnTo>
                  <a:lnTo>
                    <a:pt x="30507" y="3662"/>
                  </a:lnTo>
                  <a:lnTo>
                    <a:pt x="30235" y="3725"/>
                  </a:lnTo>
                  <a:lnTo>
                    <a:pt x="30130" y="3871"/>
                  </a:lnTo>
                  <a:lnTo>
                    <a:pt x="30214" y="3976"/>
                  </a:lnTo>
                  <a:lnTo>
                    <a:pt x="30130" y="4018"/>
                  </a:lnTo>
                  <a:lnTo>
                    <a:pt x="30109" y="4060"/>
                  </a:lnTo>
                  <a:lnTo>
                    <a:pt x="30193" y="4164"/>
                  </a:lnTo>
                  <a:lnTo>
                    <a:pt x="30214" y="4290"/>
                  </a:lnTo>
                  <a:lnTo>
                    <a:pt x="30088" y="4290"/>
                  </a:lnTo>
                  <a:lnTo>
                    <a:pt x="30046" y="4185"/>
                  </a:lnTo>
                  <a:lnTo>
                    <a:pt x="29984" y="4060"/>
                  </a:lnTo>
                  <a:lnTo>
                    <a:pt x="29900" y="4039"/>
                  </a:lnTo>
                  <a:lnTo>
                    <a:pt x="29816" y="4164"/>
                  </a:lnTo>
                  <a:lnTo>
                    <a:pt x="29837" y="4227"/>
                  </a:lnTo>
                  <a:lnTo>
                    <a:pt x="29837" y="4290"/>
                  </a:lnTo>
                  <a:lnTo>
                    <a:pt x="29733" y="4332"/>
                  </a:lnTo>
                  <a:lnTo>
                    <a:pt x="29712" y="4478"/>
                  </a:lnTo>
                  <a:lnTo>
                    <a:pt x="29565" y="4646"/>
                  </a:lnTo>
                  <a:lnTo>
                    <a:pt x="29523" y="4771"/>
                  </a:lnTo>
                  <a:lnTo>
                    <a:pt x="29502" y="4855"/>
                  </a:lnTo>
                  <a:lnTo>
                    <a:pt x="29565" y="4876"/>
                  </a:lnTo>
                  <a:lnTo>
                    <a:pt x="29461" y="4959"/>
                  </a:lnTo>
                  <a:lnTo>
                    <a:pt x="29461" y="5064"/>
                  </a:lnTo>
                  <a:lnTo>
                    <a:pt x="29377" y="5106"/>
                  </a:lnTo>
                  <a:lnTo>
                    <a:pt x="29272" y="5357"/>
                  </a:lnTo>
                  <a:lnTo>
                    <a:pt x="29272" y="5482"/>
                  </a:lnTo>
                  <a:lnTo>
                    <a:pt x="29209" y="5566"/>
                  </a:lnTo>
                  <a:lnTo>
                    <a:pt x="29293" y="5629"/>
                  </a:lnTo>
                  <a:lnTo>
                    <a:pt x="29293" y="5713"/>
                  </a:lnTo>
                  <a:lnTo>
                    <a:pt x="29251" y="5734"/>
                  </a:lnTo>
                  <a:lnTo>
                    <a:pt x="29251" y="5838"/>
                  </a:lnTo>
                  <a:lnTo>
                    <a:pt x="29189" y="6026"/>
                  </a:lnTo>
                  <a:lnTo>
                    <a:pt x="29063" y="6215"/>
                  </a:lnTo>
                  <a:lnTo>
                    <a:pt x="29084" y="6257"/>
                  </a:lnTo>
                  <a:lnTo>
                    <a:pt x="29189" y="6257"/>
                  </a:lnTo>
                  <a:lnTo>
                    <a:pt x="29209" y="6319"/>
                  </a:lnTo>
                  <a:cubicBezTo>
                    <a:pt x="29189" y="6319"/>
                    <a:pt x="29168" y="6340"/>
                    <a:pt x="29168" y="6340"/>
                  </a:cubicBezTo>
                  <a:lnTo>
                    <a:pt x="29105" y="6319"/>
                  </a:lnTo>
                  <a:lnTo>
                    <a:pt x="29042" y="6361"/>
                  </a:lnTo>
                  <a:lnTo>
                    <a:pt x="28958" y="6508"/>
                  </a:lnTo>
                  <a:lnTo>
                    <a:pt x="29042" y="6508"/>
                  </a:lnTo>
                  <a:cubicBezTo>
                    <a:pt x="29000" y="6529"/>
                    <a:pt x="28979" y="6550"/>
                    <a:pt x="28979" y="6612"/>
                  </a:cubicBezTo>
                  <a:lnTo>
                    <a:pt x="28875" y="6570"/>
                  </a:lnTo>
                  <a:lnTo>
                    <a:pt x="28791" y="6633"/>
                  </a:lnTo>
                  <a:lnTo>
                    <a:pt x="28791" y="6738"/>
                  </a:lnTo>
                  <a:lnTo>
                    <a:pt x="28644" y="6842"/>
                  </a:lnTo>
                  <a:lnTo>
                    <a:pt x="28582" y="6884"/>
                  </a:lnTo>
                  <a:cubicBezTo>
                    <a:pt x="28665" y="6612"/>
                    <a:pt x="28728" y="6257"/>
                    <a:pt x="28749" y="5943"/>
                  </a:cubicBezTo>
                  <a:lnTo>
                    <a:pt x="28937" y="5838"/>
                  </a:lnTo>
                  <a:lnTo>
                    <a:pt x="28937" y="5734"/>
                  </a:lnTo>
                  <a:lnTo>
                    <a:pt x="29000" y="5566"/>
                  </a:lnTo>
                  <a:lnTo>
                    <a:pt x="29000" y="5399"/>
                  </a:lnTo>
                  <a:lnTo>
                    <a:pt x="29063" y="5315"/>
                  </a:lnTo>
                  <a:lnTo>
                    <a:pt x="28979" y="5315"/>
                  </a:lnTo>
                  <a:lnTo>
                    <a:pt x="28937" y="5378"/>
                  </a:lnTo>
                  <a:lnTo>
                    <a:pt x="28791" y="5420"/>
                  </a:lnTo>
                  <a:lnTo>
                    <a:pt x="28728" y="5545"/>
                  </a:lnTo>
                  <a:lnTo>
                    <a:pt x="28686" y="5503"/>
                  </a:lnTo>
                  <a:lnTo>
                    <a:pt x="28686" y="5399"/>
                  </a:lnTo>
                  <a:lnTo>
                    <a:pt x="28770" y="5357"/>
                  </a:lnTo>
                  <a:lnTo>
                    <a:pt x="28770" y="5231"/>
                  </a:lnTo>
                  <a:lnTo>
                    <a:pt x="28749" y="5169"/>
                  </a:lnTo>
                  <a:lnTo>
                    <a:pt x="28665" y="5127"/>
                  </a:lnTo>
                  <a:lnTo>
                    <a:pt x="28749" y="5127"/>
                  </a:lnTo>
                  <a:lnTo>
                    <a:pt x="28791" y="5106"/>
                  </a:lnTo>
                  <a:lnTo>
                    <a:pt x="28770" y="4980"/>
                  </a:lnTo>
                  <a:lnTo>
                    <a:pt x="28582" y="4876"/>
                  </a:lnTo>
                  <a:lnTo>
                    <a:pt x="28540" y="4897"/>
                  </a:lnTo>
                  <a:lnTo>
                    <a:pt x="28352" y="4918"/>
                  </a:lnTo>
                  <a:lnTo>
                    <a:pt x="28331" y="4980"/>
                  </a:lnTo>
                  <a:lnTo>
                    <a:pt x="28247" y="4980"/>
                  </a:lnTo>
                  <a:lnTo>
                    <a:pt x="28247" y="4897"/>
                  </a:lnTo>
                  <a:lnTo>
                    <a:pt x="28331" y="4771"/>
                  </a:lnTo>
                  <a:lnTo>
                    <a:pt x="28414" y="4771"/>
                  </a:lnTo>
                  <a:lnTo>
                    <a:pt x="28540" y="4666"/>
                  </a:lnTo>
                  <a:lnTo>
                    <a:pt x="28749" y="4604"/>
                  </a:lnTo>
                  <a:lnTo>
                    <a:pt x="28791" y="4562"/>
                  </a:lnTo>
                  <a:lnTo>
                    <a:pt x="28937" y="4541"/>
                  </a:lnTo>
                  <a:lnTo>
                    <a:pt x="29000" y="4541"/>
                  </a:lnTo>
                  <a:lnTo>
                    <a:pt x="29063" y="4583"/>
                  </a:lnTo>
                  <a:lnTo>
                    <a:pt x="29105" y="4562"/>
                  </a:lnTo>
                  <a:lnTo>
                    <a:pt x="29147" y="4394"/>
                  </a:lnTo>
                  <a:lnTo>
                    <a:pt x="29189" y="4332"/>
                  </a:lnTo>
                  <a:lnTo>
                    <a:pt x="29063" y="4248"/>
                  </a:lnTo>
                  <a:lnTo>
                    <a:pt x="29042" y="4185"/>
                  </a:lnTo>
                  <a:lnTo>
                    <a:pt x="29105" y="4164"/>
                  </a:lnTo>
                  <a:lnTo>
                    <a:pt x="29168" y="4122"/>
                  </a:lnTo>
                  <a:lnTo>
                    <a:pt x="29189" y="4164"/>
                  </a:lnTo>
                  <a:lnTo>
                    <a:pt x="29272" y="4185"/>
                  </a:lnTo>
                  <a:lnTo>
                    <a:pt x="29419" y="4122"/>
                  </a:lnTo>
                  <a:lnTo>
                    <a:pt x="29481" y="4039"/>
                  </a:lnTo>
                  <a:lnTo>
                    <a:pt x="29461" y="3955"/>
                  </a:lnTo>
                  <a:lnTo>
                    <a:pt x="29481" y="3913"/>
                  </a:lnTo>
                  <a:lnTo>
                    <a:pt x="29461" y="3829"/>
                  </a:lnTo>
                  <a:lnTo>
                    <a:pt x="29377" y="3850"/>
                  </a:lnTo>
                  <a:lnTo>
                    <a:pt x="29293" y="3746"/>
                  </a:lnTo>
                  <a:lnTo>
                    <a:pt x="29042" y="3746"/>
                  </a:lnTo>
                  <a:lnTo>
                    <a:pt x="28958" y="3725"/>
                  </a:lnTo>
                  <a:lnTo>
                    <a:pt x="28896" y="3767"/>
                  </a:lnTo>
                  <a:lnTo>
                    <a:pt x="28770" y="3767"/>
                  </a:lnTo>
                  <a:lnTo>
                    <a:pt x="28665" y="3725"/>
                  </a:lnTo>
                  <a:lnTo>
                    <a:pt x="28582" y="3746"/>
                  </a:lnTo>
                  <a:lnTo>
                    <a:pt x="28519" y="3641"/>
                  </a:lnTo>
                  <a:lnTo>
                    <a:pt x="28435" y="3599"/>
                  </a:lnTo>
                  <a:lnTo>
                    <a:pt x="28435" y="3516"/>
                  </a:lnTo>
                  <a:lnTo>
                    <a:pt x="28477" y="3453"/>
                  </a:lnTo>
                  <a:lnTo>
                    <a:pt x="28456" y="3411"/>
                  </a:lnTo>
                  <a:lnTo>
                    <a:pt x="28310" y="3390"/>
                  </a:lnTo>
                  <a:lnTo>
                    <a:pt x="28226" y="3432"/>
                  </a:lnTo>
                  <a:lnTo>
                    <a:pt x="28163" y="3495"/>
                  </a:lnTo>
                  <a:lnTo>
                    <a:pt x="28226" y="3537"/>
                  </a:lnTo>
                  <a:lnTo>
                    <a:pt x="28331" y="3537"/>
                  </a:lnTo>
                  <a:lnTo>
                    <a:pt x="28268" y="3641"/>
                  </a:lnTo>
                  <a:lnTo>
                    <a:pt x="28142" y="3620"/>
                  </a:lnTo>
                  <a:lnTo>
                    <a:pt x="28059" y="3495"/>
                  </a:lnTo>
                  <a:lnTo>
                    <a:pt x="28017" y="3516"/>
                  </a:lnTo>
                  <a:lnTo>
                    <a:pt x="27954" y="3495"/>
                  </a:lnTo>
                  <a:lnTo>
                    <a:pt x="27849" y="3537"/>
                  </a:lnTo>
                  <a:lnTo>
                    <a:pt x="27828" y="3641"/>
                  </a:lnTo>
                  <a:lnTo>
                    <a:pt x="27787" y="3662"/>
                  </a:lnTo>
                  <a:lnTo>
                    <a:pt x="27808" y="3767"/>
                  </a:lnTo>
                  <a:lnTo>
                    <a:pt x="27808" y="3871"/>
                  </a:lnTo>
                  <a:lnTo>
                    <a:pt x="27891" y="3934"/>
                  </a:lnTo>
                  <a:lnTo>
                    <a:pt x="27891" y="4060"/>
                  </a:lnTo>
                  <a:lnTo>
                    <a:pt x="27828" y="4122"/>
                  </a:lnTo>
                  <a:lnTo>
                    <a:pt x="27808" y="4248"/>
                  </a:lnTo>
                  <a:lnTo>
                    <a:pt x="27787" y="4248"/>
                  </a:lnTo>
                  <a:lnTo>
                    <a:pt x="27745" y="4018"/>
                  </a:lnTo>
                  <a:lnTo>
                    <a:pt x="27703" y="3913"/>
                  </a:lnTo>
                  <a:lnTo>
                    <a:pt x="27619" y="3850"/>
                  </a:lnTo>
                  <a:lnTo>
                    <a:pt x="27598" y="3934"/>
                  </a:lnTo>
                  <a:lnTo>
                    <a:pt x="27515" y="3934"/>
                  </a:lnTo>
                  <a:lnTo>
                    <a:pt x="27431" y="4018"/>
                  </a:lnTo>
                  <a:lnTo>
                    <a:pt x="27431" y="4143"/>
                  </a:lnTo>
                  <a:lnTo>
                    <a:pt x="27515" y="4248"/>
                  </a:lnTo>
                  <a:lnTo>
                    <a:pt x="27515" y="4332"/>
                  </a:lnTo>
                  <a:lnTo>
                    <a:pt x="27619" y="4457"/>
                  </a:lnTo>
                  <a:lnTo>
                    <a:pt x="27745" y="4457"/>
                  </a:lnTo>
                  <a:lnTo>
                    <a:pt x="27808" y="4353"/>
                  </a:lnTo>
                  <a:lnTo>
                    <a:pt x="27828" y="4353"/>
                  </a:lnTo>
                  <a:lnTo>
                    <a:pt x="27849" y="4457"/>
                  </a:lnTo>
                  <a:lnTo>
                    <a:pt x="27933" y="4583"/>
                  </a:lnTo>
                  <a:lnTo>
                    <a:pt x="27933" y="4666"/>
                  </a:lnTo>
                  <a:lnTo>
                    <a:pt x="27849" y="4666"/>
                  </a:lnTo>
                  <a:lnTo>
                    <a:pt x="27808" y="4562"/>
                  </a:lnTo>
                  <a:lnTo>
                    <a:pt x="27724" y="4541"/>
                  </a:lnTo>
                  <a:lnTo>
                    <a:pt x="27619" y="4562"/>
                  </a:lnTo>
                  <a:lnTo>
                    <a:pt x="27577" y="4604"/>
                  </a:lnTo>
                  <a:lnTo>
                    <a:pt x="27619" y="4708"/>
                  </a:lnTo>
                  <a:lnTo>
                    <a:pt x="27598" y="4792"/>
                  </a:lnTo>
                  <a:lnTo>
                    <a:pt x="27515" y="4876"/>
                  </a:lnTo>
                  <a:lnTo>
                    <a:pt x="27536" y="4959"/>
                  </a:lnTo>
                  <a:lnTo>
                    <a:pt x="27473" y="5085"/>
                  </a:lnTo>
                  <a:lnTo>
                    <a:pt x="27410" y="5127"/>
                  </a:lnTo>
                  <a:lnTo>
                    <a:pt x="27431" y="5231"/>
                  </a:lnTo>
                  <a:lnTo>
                    <a:pt x="27389" y="5294"/>
                  </a:lnTo>
                  <a:lnTo>
                    <a:pt x="27284" y="5273"/>
                  </a:lnTo>
                  <a:lnTo>
                    <a:pt x="27201" y="5169"/>
                  </a:lnTo>
                  <a:lnTo>
                    <a:pt x="27201" y="5064"/>
                  </a:lnTo>
                  <a:lnTo>
                    <a:pt x="27075" y="4897"/>
                  </a:lnTo>
                  <a:lnTo>
                    <a:pt x="27075" y="4792"/>
                  </a:lnTo>
                  <a:lnTo>
                    <a:pt x="27054" y="4708"/>
                  </a:lnTo>
                  <a:lnTo>
                    <a:pt x="26950" y="4687"/>
                  </a:lnTo>
                  <a:lnTo>
                    <a:pt x="26950" y="4646"/>
                  </a:lnTo>
                  <a:lnTo>
                    <a:pt x="26992" y="4604"/>
                  </a:lnTo>
                  <a:lnTo>
                    <a:pt x="27033" y="4562"/>
                  </a:lnTo>
                  <a:lnTo>
                    <a:pt x="26992" y="4478"/>
                  </a:lnTo>
                  <a:lnTo>
                    <a:pt x="26887" y="4457"/>
                  </a:lnTo>
                  <a:lnTo>
                    <a:pt x="26740" y="4499"/>
                  </a:lnTo>
                  <a:lnTo>
                    <a:pt x="26699" y="4457"/>
                  </a:lnTo>
                  <a:lnTo>
                    <a:pt x="26657" y="4478"/>
                  </a:lnTo>
                  <a:lnTo>
                    <a:pt x="26594" y="4562"/>
                  </a:lnTo>
                  <a:lnTo>
                    <a:pt x="26489" y="4604"/>
                  </a:lnTo>
                  <a:lnTo>
                    <a:pt x="26364" y="4792"/>
                  </a:lnTo>
                  <a:lnTo>
                    <a:pt x="26427" y="4876"/>
                  </a:lnTo>
                  <a:lnTo>
                    <a:pt x="26427" y="5064"/>
                  </a:lnTo>
                  <a:lnTo>
                    <a:pt x="26385" y="5127"/>
                  </a:lnTo>
                  <a:lnTo>
                    <a:pt x="26448" y="5210"/>
                  </a:lnTo>
                  <a:lnTo>
                    <a:pt x="26427" y="5378"/>
                  </a:lnTo>
                  <a:lnTo>
                    <a:pt x="26322" y="5420"/>
                  </a:lnTo>
                  <a:lnTo>
                    <a:pt x="26322" y="5545"/>
                  </a:lnTo>
                  <a:lnTo>
                    <a:pt x="26364" y="5608"/>
                  </a:lnTo>
                  <a:lnTo>
                    <a:pt x="26448" y="5587"/>
                  </a:lnTo>
                  <a:lnTo>
                    <a:pt x="26489" y="5629"/>
                  </a:lnTo>
                  <a:lnTo>
                    <a:pt x="26573" y="5587"/>
                  </a:lnTo>
                  <a:lnTo>
                    <a:pt x="26636" y="5608"/>
                  </a:lnTo>
                  <a:lnTo>
                    <a:pt x="26636" y="5734"/>
                  </a:lnTo>
                  <a:lnTo>
                    <a:pt x="26657" y="5796"/>
                  </a:lnTo>
                  <a:lnTo>
                    <a:pt x="26699" y="5796"/>
                  </a:lnTo>
                  <a:lnTo>
                    <a:pt x="26782" y="5922"/>
                  </a:lnTo>
                  <a:lnTo>
                    <a:pt x="26782" y="6110"/>
                  </a:lnTo>
                  <a:lnTo>
                    <a:pt x="26887" y="6236"/>
                  </a:lnTo>
                  <a:lnTo>
                    <a:pt x="26887" y="6319"/>
                  </a:lnTo>
                  <a:lnTo>
                    <a:pt x="26929" y="6424"/>
                  </a:lnTo>
                  <a:lnTo>
                    <a:pt x="27012" y="6466"/>
                  </a:lnTo>
                  <a:lnTo>
                    <a:pt x="26992" y="6550"/>
                  </a:lnTo>
                  <a:lnTo>
                    <a:pt x="27012" y="6696"/>
                  </a:lnTo>
                  <a:lnTo>
                    <a:pt x="26929" y="6842"/>
                  </a:lnTo>
                  <a:lnTo>
                    <a:pt x="27012" y="6905"/>
                  </a:lnTo>
                  <a:lnTo>
                    <a:pt x="27033" y="7052"/>
                  </a:lnTo>
                  <a:lnTo>
                    <a:pt x="27012" y="7156"/>
                  </a:lnTo>
                  <a:lnTo>
                    <a:pt x="27033" y="7198"/>
                  </a:lnTo>
                  <a:lnTo>
                    <a:pt x="27117" y="7156"/>
                  </a:lnTo>
                  <a:lnTo>
                    <a:pt x="27180" y="7198"/>
                  </a:lnTo>
                  <a:lnTo>
                    <a:pt x="27180" y="7324"/>
                  </a:lnTo>
                  <a:lnTo>
                    <a:pt x="27264" y="7387"/>
                  </a:lnTo>
                  <a:lnTo>
                    <a:pt x="27410" y="7324"/>
                  </a:lnTo>
                  <a:lnTo>
                    <a:pt x="27452" y="7198"/>
                  </a:lnTo>
                  <a:lnTo>
                    <a:pt x="27598" y="7114"/>
                  </a:lnTo>
                  <a:lnTo>
                    <a:pt x="27619" y="7010"/>
                  </a:lnTo>
                  <a:lnTo>
                    <a:pt x="27556" y="6968"/>
                  </a:lnTo>
                  <a:lnTo>
                    <a:pt x="27494" y="6759"/>
                  </a:lnTo>
                  <a:lnTo>
                    <a:pt x="27515" y="6654"/>
                  </a:lnTo>
                  <a:lnTo>
                    <a:pt x="27703" y="6466"/>
                  </a:lnTo>
                  <a:lnTo>
                    <a:pt x="27703" y="6550"/>
                  </a:lnTo>
                  <a:lnTo>
                    <a:pt x="27598" y="6675"/>
                  </a:lnTo>
                  <a:lnTo>
                    <a:pt x="27640" y="6905"/>
                  </a:lnTo>
                  <a:lnTo>
                    <a:pt x="27724" y="6947"/>
                  </a:lnTo>
                  <a:lnTo>
                    <a:pt x="27828" y="6884"/>
                  </a:lnTo>
                  <a:lnTo>
                    <a:pt x="27954" y="6968"/>
                  </a:lnTo>
                  <a:lnTo>
                    <a:pt x="28121" y="6905"/>
                  </a:lnTo>
                  <a:lnTo>
                    <a:pt x="28121" y="6842"/>
                  </a:lnTo>
                  <a:lnTo>
                    <a:pt x="28247" y="6780"/>
                  </a:lnTo>
                  <a:lnTo>
                    <a:pt x="28352" y="6780"/>
                  </a:lnTo>
                  <a:lnTo>
                    <a:pt x="28435" y="6738"/>
                  </a:lnTo>
                  <a:lnTo>
                    <a:pt x="28477" y="6780"/>
                  </a:lnTo>
                  <a:lnTo>
                    <a:pt x="28498" y="6759"/>
                  </a:lnTo>
                  <a:lnTo>
                    <a:pt x="28498" y="6759"/>
                  </a:lnTo>
                  <a:cubicBezTo>
                    <a:pt x="28477" y="6863"/>
                    <a:pt x="28456" y="6989"/>
                    <a:pt x="28456" y="7094"/>
                  </a:cubicBezTo>
                  <a:lnTo>
                    <a:pt x="28435" y="7114"/>
                  </a:lnTo>
                  <a:lnTo>
                    <a:pt x="28456" y="7156"/>
                  </a:lnTo>
                  <a:lnTo>
                    <a:pt x="28456" y="7219"/>
                  </a:lnTo>
                  <a:cubicBezTo>
                    <a:pt x="28456" y="7283"/>
                    <a:pt x="28503" y="7308"/>
                    <a:pt x="28554" y="7308"/>
                  </a:cubicBezTo>
                  <a:cubicBezTo>
                    <a:pt x="28586" y="7308"/>
                    <a:pt x="28620" y="7298"/>
                    <a:pt x="28644" y="7282"/>
                  </a:cubicBezTo>
                  <a:lnTo>
                    <a:pt x="28707" y="7282"/>
                  </a:lnTo>
                  <a:lnTo>
                    <a:pt x="28707" y="7324"/>
                  </a:lnTo>
                  <a:lnTo>
                    <a:pt x="28582" y="7533"/>
                  </a:lnTo>
                  <a:lnTo>
                    <a:pt x="28561" y="7617"/>
                  </a:lnTo>
                  <a:lnTo>
                    <a:pt x="28456" y="7679"/>
                  </a:lnTo>
                  <a:lnTo>
                    <a:pt x="28477" y="7596"/>
                  </a:lnTo>
                  <a:lnTo>
                    <a:pt x="28435" y="7533"/>
                  </a:lnTo>
                  <a:lnTo>
                    <a:pt x="28477" y="7407"/>
                  </a:lnTo>
                  <a:lnTo>
                    <a:pt x="28393" y="7324"/>
                  </a:lnTo>
                  <a:lnTo>
                    <a:pt x="28268" y="7387"/>
                  </a:lnTo>
                  <a:lnTo>
                    <a:pt x="28184" y="7512"/>
                  </a:lnTo>
                  <a:lnTo>
                    <a:pt x="28121" y="7512"/>
                  </a:lnTo>
                  <a:lnTo>
                    <a:pt x="28038" y="7679"/>
                  </a:lnTo>
                  <a:lnTo>
                    <a:pt x="27954" y="7700"/>
                  </a:lnTo>
                  <a:lnTo>
                    <a:pt x="27870" y="7910"/>
                  </a:lnTo>
                  <a:lnTo>
                    <a:pt x="27724" y="8056"/>
                  </a:lnTo>
                  <a:lnTo>
                    <a:pt x="27703" y="8203"/>
                  </a:lnTo>
                  <a:lnTo>
                    <a:pt x="27745" y="8328"/>
                  </a:lnTo>
                  <a:lnTo>
                    <a:pt x="27745" y="8412"/>
                  </a:lnTo>
                  <a:lnTo>
                    <a:pt x="27808" y="8433"/>
                  </a:lnTo>
                  <a:lnTo>
                    <a:pt x="27870" y="8370"/>
                  </a:lnTo>
                  <a:lnTo>
                    <a:pt x="27933" y="8370"/>
                  </a:lnTo>
                  <a:lnTo>
                    <a:pt x="27933" y="8454"/>
                  </a:lnTo>
                  <a:lnTo>
                    <a:pt x="27828" y="8537"/>
                  </a:lnTo>
                  <a:lnTo>
                    <a:pt x="27828" y="8579"/>
                  </a:lnTo>
                  <a:lnTo>
                    <a:pt x="27724" y="8579"/>
                  </a:lnTo>
                  <a:lnTo>
                    <a:pt x="27619" y="8642"/>
                  </a:lnTo>
                  <a:lnTo>
                    <a:pt x="27431" y="8830"/>
                  </a:lnTo>
                  <a:lnTo>
                    <a:pt x="27347" y="8935"/>
                  </a:lnTo>
                  <a:lnTo>
                    <a:pt x="27326" y="9207"/>
                  </a:lnTo>
                  <a:lnTo>
                    <a:pt x="27389" y="9311"/>
                  </a:lnTo>
                  <a:lnTo>
                    <a:pt x="27389" y="9395"/>
                  </a:lnTo>
                  <a:lnTo>
                    <a:pt x="27326" y="9500"/>
                  </a:lnTo>
                  <a:lnTo>
                    <a:pt x="27347" y="9563"/>
                  </a:lnTo>
                  <a:lnTo>
                    <a:pt x="27389" y="9625"/>
                  </a:lnTo>
                  <a:lnTo>
                    <a:pt x="27452" y="9625"/>
                  </a:lnTo>
                  <a:lnTo>
                    <a:pt x="27515" y="9667"/>
                  </a:lnTo>
                  <a:lnTo>
                    <a:pt x="27536" y="9793"/>
                  </a:lnTo>
                  <a:lnTo>
                    <a:pt x="27640" y="9835"/>
                  </a:lnTo>
                  <a:lnTo>
                    <a:pt x="27703" y="9939"/>
                  </a:lnTo>
                  <a:lnTo>
                    <a:pt x="27745" y="9939"/>
                  </a:lnTo>
                  <a:lnTo>
                    <a:pt x="27828" y="9814"/>
                  </a:lnTo>
                  <a:lnTo>
                    <a:pt x="27808" y="9939"/>
                  </a:lnTo>
                  <a:lnTo>
                    <a:pt x="27849" y="10107"/>
                  </a:lnTo>
                  <a:lnTo>
                    <a:pt x="28017" y="10127"/>
                  </a:lnTo>
                  <a:lnTo>
                    <a:pt x="28080" y="10190"/>
                  </a:lnTo>
                  <a:lnTo>
                    <a:pt x="28184" y="10190"/>
                  </a:lnTo>
                  <a:lnTo>
                    <a:pt x="28331" y="10211"/>
                  </a:lnTo>
                  <a:lnTo>
                    <a:pt x="28331" y="10295"/>
                  </a:lnTo>
                  <a:lnTo>
                    <a:pt x="28226" y="10504"/>
                  </a:lnTo>
                  <a:lnTo>
                    <a:pt x="28121" y="10546"/>
                  </a:lnTo>
                  <a:lnTo>
                    <a:pt x="28080" y="10525"/>
                  </a:lnTo>
                  <a:lnTo>
                    <a:pt x="28121" y="10420"/>
                  </a:lnTo>
                  <a:lnTo>
                    <a:pt x="28226" y="10379"/>
                  </a:lnTo>
                  <a:lnTo>
                    <a:pt x="28080" y="10337"/>
                  </a:lnTo>
                  <a:lnTo>
                    <a:pt x="27954" y="10379"/>
                  </a:lnTo>
                  <a:lnTo>
                    <a:pt x="27849" y="10504"/>
                  </a:lnTo>
                  <a:lnTo>
                    <a:pt x="27912" y="10546"/>
                  </a:lnTo>
                  <a:lnTo>
                    <a:pt x="27912" y="10630"/>
                  </a:lnTo>
                  <a:lnTo>
                    <a:pt x="27745" y="10713"/>
                  </a:lnTo>
                  <a:lnTo>
                    <a:pt x="27661" y="10797"/>
                  </a:lnTo>
                  <a:lnTo>
                    <a:pt x="27598" y="10797"/>
                  </a:lnTo>
                  <a:lnTo>
                    <a:pt x="27515" y="10944"/>
                  </a:lnTo>
                  <a:lnTo>
                    <a:pt x="27536" y="11006"/>
                  </a:lnTo>
                  <a:lnTo>
                    <a:pt x="27619" y="11006"/>
                  </a:lnTo>
                  <a:lnTo>
                    <a:pt x="27661" y="11048"/>
                  </a:lnTo>
                  <a:lnTo>
                    <a:pt x="27766" y="11027"/>
                  </a:lnTo>
                  <a:lnTo>
                    <a:pt x="27828" y="10923"/>
                  </a:lnTo>
                  <a:lnTo>
                    <a:pt x="27808" y="10860"/>
                  </a:lnTo>
                  <a:lnTo>
                    <a:pt x="27870" y="10839"/>
                  </a:lnTo>
                  <a:lnTo>
                    <a:pt x="27954" y="10797"/>
                  </a:lnTo>
                  <a:lnTo>
                    <a:pt x="28017" y="10839"/>
                  </a:lnTo>
                  <a:lnTo>
                    <a:pt x="27975" y="10944"/>
                  </a:lnTo>
                  <a:lnTo>
                    <a:pt x="27912" y="11069"/>
                  </a:lnTo>
                  <a:lnTo>
                    <a:pt x="27870" y="11236"/>
                  </a:lnTo>
                  <a:lnTo>
                    <a:pt x="27870" y="11320"/>
                  </a:lnTo>
                  <a:lnTo>
                    <a:pt x="27808" y="11383"/>
                  </a:lnTo>
                  <a:lnTo>
                    <a:pt x="27640" y="11425"/>
                  </a:lnTo>
                  <a:lnTo>
                    <a:pt x="27536" y="11529"/>
                  </a:lnTo>
                  <a:lnTo>
                    <a:pt x="27452" y="11550"/>
                  </a:lnTo>
                  <a:lnTo>
                    <a:pt x="27452" y="11592"/>
                  </a:lnTo>
                  <a:lnTo>
                    <a:pt x="27410" y="11697"/>
                  </a:lnTo>
                  <a:lnTo>
                    <a:pt x="27138" y="11801"/>
                  </a:lnTo>
                  <a:lnTo>
                    <a:pt x="27075" y="11906"/>
                  </a:lnTo>
                  <a:lnTo>
                    <a:pt x="26971" y="11948"/>
                  </a:lnTo>
                  <a:lnTo>
                    <a:pt x="26929" y="11885"/>
                  </a:lnTo>
                  <a:lnTo>
                    <a:pt x="26887" y="11885"/>
                  </a:lnTo>
                  <a:lnTo>
                    <a:pt x="26866" y="11843"/>
                  </a:lnTo>
                  <a:lnTo>
                    <a:pt x="26803" y="11906"/>
                  </a:lnTo>
                  <a:lnTo>
                    <a:pt x="26720" y="11948"/>
                  </a:lnTo>
                  <a:lnTo>
                    <a:pt x="26720" y="11948"/>
                  </a:lnTo>
                  <a:lnTo>
                    <a:pt x="26761" y="11885"/>
                  </a:lnTo>
                  <a:lnTo>
                    <a:pt x="26720" y="11843"/>
                  </a:lnTo>
                  <a:lnTo>
                    <a:pt x="26615" y="11948"/>
                  </a:lnTo>
                  <a:lnTo>
                    <a:pt x="26573" y="12094"/>
                  </a:lnTo>
                  <a:lnTo>
                    <a:pt x="26468" y="12262"/>
                  </a:lnTo>
                  <a:lnTo>
                    <a:pt x="26448" y="12304"/>
                  </a:lnTo>
                  <a:lnTo>
                    <a:pt x="26489" y="12387"/>
                  </a:lnTo>
                  <a:lnTo>
                    <a:pt x="26489" y="12471"/>
                  </a:lnTo>
                  <a:lnTo>
                    <a:pt x="26406" y="12617"/>
                  </a:lnTo>
                  <a:lnTo>
                    <a:pt x="26406" y="12701"/>
                  </a:lnTo>
                  <a:lnTo>
                    <a:pt x="26468" y="12785"/>
                  </a:lnTo>
                  <a:lnTo>
                    <a:pt x="26385" y="12827"/>
                  </a:lnTo>
                  <a:lnTo>
                    <a:pt x="26343" y="12952"/>
                  </a:lnTo>
                  <a:lnTo>
                    <a:pt x="26364" y="12952"/>
                  </a:lnTo>
                  <a:lnTo>
                    <a:pt x="26448" y="12931"/>
                  </a:lnTo>
                  <a:lnTo>
                    <a:pt x="26489" y="12848"/>
                  </a:lnTo>
                  <a:lnTo>
                    <a:pt x="26594" y="12889"/>
                  </a:lnTo>
                  <a:lnTo>
                    <a:pt x="26699" y="12806"/>
                  </a:lnTo>
                  <a:lnTo>
                    <a:pt x="26615" y="12910"/>
                  </a:lnTo>
                  <a:lnTo>
                    <a:pt x="26510" y="12910"/>
                  </a:lnTo>
                  <a:lnTo>
                    <a:pt x="26406" y="13015"/>
                  </a:lnTo>
                  <a:lnTo>
                    <a:pt x="26259" y="13057"/>
                  </a:lnTo>
                  <a:lnTo>
                    <a:pt x="26259" y="13203"/>
                  </a:lnTo>
                  <a:lnTo>
                    <a:pt x="26176" y="13266"/>
                  </a:lnTo>
                  <a:lnTo>
                    <a:pt x="26071" y="13203"/>
                  </a:lnTo>
                  <a:lnTo>
                    <a:pt x="25945" y="13203"/>
                  </a:lnTo>
                  <a:lnTo>
                    <a:pt x="25862" y="13120"/>
                  </a:lnTo>
                  <a:lnTo>
                    <a:pt x="25778" y="13161"/>
                  </a:lnTo>
                  <a:lnTo>
                    <a:pt x="25820" y="13350"/>
                  </a:lnTo>
                  <a:lnTo>
                    <a:pt x="25631" y="13245"/>
                  </a:lnTo>
                  <a:lnTo>
                    <a:pt x="25694" y="12994"/>
                  </a:lnTo>
                  <a:lnTo>
                    <a:pt x="25631" y="12827"/>
                  </a:lnTo>
                  <a:lnTo>
                    <a:pt x="25548" y="12722"/>
                  </a:lnTo>
                  <a:lnTo>
                    <a:pt x="25590" y="12555"/>
                  </a:lnTo>
                  <a:lnTo>
                    <a:pt x="25631" y="12555"/>
                  </a:lnTo>
                  <a:lnTo>
                    <a:pt x="25673" y="12722"/>
                  </a:lnTo>
                  <a:lnTo>
                    <a:pt x="25820" y="12638"/>
                  </a:lnTo>
                  <a:lnTo>
                    <a:pt x="25862" y="12743"/>
                  </a:lnTo>
                  <a:lnTo>
                    <a:pt x="25987" y="12806"/>
                  </a:lnTo>
                  <a:lnTo>
                    <a:pt x="26071" y="12722"/>
                  </a:lnTo>
                  <a:lnTo>
                    <a:pt x="26071" y="12638"/>
                  </a:lnTo>
                  <a:lnTo>
                    <a:pt x="26134" y="12492"/>
                  </a:lnTo>
                  <a:lnTo>
                    <a:pt x="26029" y="12513"/>
                  </a:lnTo>
                  <a:lnTo>
                    <a:pt x="25945" y="12492"/>
                  </a:lnTo>
                  <a:lnTo>
                    <a:pt x="26029" y="12429"/>
                  </a:lnTo>
                  <a:lnTo>
                    <a:pt x="26092" y="12304"/>
                  </a:lnTo>
                  <a:lnTo>
                    <a:pt x="26029" y="12304"/>
                  </a:lnTo>
                  <a:lnTo>
                    <a:pt x="25945" y="12387"/>
                  </a:lnTo>
                  <a:lnTo>
                    <a:pt x="25778" y="12429"/>
                  </a:lnTo>
                  <a:lnTo>
                    <a:pt x="25778" y="12345"/>
                  </a:lnTo>
                  <a:lnTo>
                    <a:pt x="25924" y="12283"/>
                  </a:lnTo>
                  <a:lnTo>
                    <a:pt x="25924" y="12178"/>
                  </a:lnTo>
                  <a:lnTo>
                    <a:pt x="25841" y="12178"/>
                  </a:lnTo>
                  <a:lnTo>
                    <a:pt x="25736" y="12220"/>
                  </a:lnTo>
                  <a:lnTo>
                    <a:pt x="25736" y="12136"/>
                  </a:lnTo>
                  <a:lnTo>
                    <a:pt x="25778" y="11969"/>
                  </a:lnTo>
                  <a:lnTo>
                    <a:pt x="25862" y="11864"/>
                  </a:lnTo>
                  <a:lnTo>
                    <a:pt x="25883" y="11969"/>
                  </a:lnTo>
                  <a:lnTo>
                    <a:pt x="25945" y="11906"/>
                  </a:lnTo>
                  <a:lnTo>
                    <a:pt x="25945" y="11822"/>
                  </a:lnTo>
                  <a:lnTo>
                    <a:pt x="26092" y="11676"/>
                  </a:lnTo>
                  <a:lnTo>
                    <a:pt x="26092" y="11592"/>
                  </a:lnTo>
                  <a:lnTo>
                    <a:pt x="26280" y="11488"/>
                  </a:lnTo>
                  <a:lnTo>
                    <a:pt x="26280" y="11362"/>
                  </a:lnTo>
                  <a:lnTo>
                    <a:pt x="26364" y="11299"/>
                  </a:lnTo>
                  <a:lnTo>
                    <a:pt x="26448" y="11278"/>
                  </a:lnTo>
                  <a:lnTo>
                    <a:pt x="26448" y="11236"/>
                  </a:lnTo>
                  <a:lnTo>
                    <a:pt x="26343" y="11236"/>
                  </a:lnTo>
                  <a:lnTo>
                    <a:pt x="26196" y="11257"/>
                  </a:lnTo>
                  <a:lnTo>
                    <a:pt x="26155" y="11425"/>
                  </a:lnTo>
                  <a:lnTo>
                    <a:pt x="26029" y="11488"/>
                  </a:lnTo>
                  <a:lnTo>
                    <a:pt x="25945" y="11467"/>
                  </a:lnTo>
                  <a:lnTo>
                    <a:pt x="25966" y="11425"/>
                  </a:lnTo>
                  <a:lnTo>
                    <a:pt x="26113" y="11362"/>
                  </a:lnTo>
                  <a:lnTo>
                    <a:pt x="26134" y="11257"/>
                  </a:lnTo>
                  <a:lnTo>
                    <a:pt x="26050" y="11216"/>
                  </a:lnTo>
                  <a:lnTo>
                    <a:pt x="25966" y="11236"/>
                  </a:lnTo>
                  <a:lnTo>
                    <a:pt x="25883" y="11153"/>
                  </a:lnTo>
                  <a:lnTo>
                    <a:pt x="25924" y="11069"/>
                  </a:lnTo>
                  <a:lnTo>
                    <a:pt x="25945" y="10944"/>
                  </a:lnTo>
                  <a:lnTo>
                    <a:pt x="25862" y="10860"/>
                  </a:lnTo>
                  <a:lnTo>
                    <a:pt x="25820" y="10902"/>
                  </a:lnTo>
                  <a:lnTo>
                    <a:pt x="25778" y="10964"/>
                  </a:lnTo>
                  <a:lnTo>
                    <a:pt x="25778" y="10902"/>
                  </a:lnTo>
                  <a:lnTo>
                    <a:pt x="25820" y="10818"/>
                  </a:lnTo>
                  <a:lnTo>
                    <a:pt x="25757" y="10713"/>
                  </a:lnTo>
                  <a:lnTo>
                    <a:pt x="25652" y="10713"/>
                  </a:lnTo>
                  <a:lnTo>
                    <a:pt x="25631" y="10902"/>
                  </a:lnTo>
                  <a:lnTo>
                    <a:pt x="25527" y="10964"/>
                  </a:lnTo>
                  <a:lnTo>
                    <a:pt x="25506" y="11027"/>
                  </a:lnTo>
                  <a:lnTo>
                    <a:pt x="25443" y="10985"/>
                  </a:lnTo>
                  <a:lnTo>
                    <a:pt x="25443" y="10923"/>
                  </a:lnTo>
                  <a:lnTo>
                    <a:pt x="25401" y="10839"/>
                  </a:lnTo>
                  <a:lnTo>
                    <a:pt x="25318" y="10839"/>
                  </a:lnTo>
                  <a:lnTo>
                    <a:pt x="25297" y="10923"/>
                  </a:lnTo>
                  <a:lnTo>
                    <a:pt x="25318" y="10964"/>
                  </a:lnTo>
                  <a:lnTo>
                    <a:pt x="25297" y="11027"/>
                  </a:lnTo>
                  <a:lnTo>
                    <a:pt x="25339" y="11132"/>
                  </a:lnTo>
                  <a:lnTo>
                    <a:pt x="25339" y="11195"/>
                  </a:lnTo>
                  <a:lnTo>
                    <a:pt x="25297" y="11257"/>
                  </a:lnTo>
                  <a:lnTo>
                    <a:pt x="25234" y="11195"/>
                  </a:lnTo>
                  <a:lnTo>
                    <a:pt x="25234" y="11132"/>
                  </a:lnTo>
                  <a:lnTo>
                    <a:pt x="25192" y="11132"/>
                  </a:lnTo>
                  <a:lnTo>
                    <a:pt x="25171" y="11195"/>
                  </a:lnTo>
                  <a:lnTo>
                    <a:pt x="25213" y="11446"/>
                  </a:lnTo>
                  <a:lnTo>
                    <a:pt x="25234" y="11592"/>
                  </a:lnTo>
                  <a:lnTo>
                    <a:pt x="25401" y="11676"/>
                  </a:lnTo>
                  <a:lnTo>
                    <a:pt x="25443" y="11760"/>
                  </a:lnTo>
                  <a:lnTo>
                    <a:pt x="25443" y="11990"/>
                  </a:lnTo>
                  <a:lnTo>
                    <a:pt x="25422" y="11864"/>
                  </a:lnTo>
                  <a:lnTo>
                    <a:pt x="25339" y="11801"/>
                  </a:lnTo>
                  <a:lnTo>
                    <a:pt x="25192" y="11613"/>
                  </a:lnTo>
                  <a:lnTo>
                    <a:pt x="25171" y="11467"/>
                  </a:lnTo>
                  <a:lnTo>
                    <a:pt x="25108" y="11278"/>
                  </a:lnTo>
                  <a:lnTo>
                    <a:pt x="25025" y="11278"/>
                  </a:lnTo>
                  <a:lnTo>
                    <a:pt x="24983" y="11341"/>
                  </a:lnTo>
                  <a:lnTo>
                    <a:pt x="25004" y="11488"/>
                  </a:lnTo>
                  <a:lnTo>
                    <a:pt x="25087" y="11592"/>
                  </a:lnTo>
                  <a:lnTo>
                    <a:pt x="25108" y="11718"/>
                  </a:lnTo>
                  <a:lnTo>
                    <a:pt x="25067" y="11760"/>
                  </a:lnTo>
                  <a:lnTo>
                    <a:pt x="24983" y="11655"/>
                  </a:lnTo>
                  <a:lnTo>
                    <a:pt x="24774" y="11697"/>
                  </a:lnTo>
                  <a:lnTo>
                    <a:pt x="24711" y="11760"/>
                  </a:lnTo>
                  <a:lnTo>
                    <a:pt x="24648" y="11676"/>
                  </a:lnTo>
                  <a:lnTo>
                    <a:pt x="24564" y="11655"/>
                  </a:lnTo>
                  <a:lnTo>
                    <a:pt x="24376" y="11488"/>
                  </a:lnTo>
                  <a:lnTo>
                    <a:pt x="24146" y="11488"/>
                  </a:lnTo>
                  <a:lnTo>
                    <a:pt x="24125" y="11404"/>
                  </a:lnTo>
                  <a:lnTo>
                    <a:pt x="24083" y="11404"/>
                  </a:lnTo>
                  <a:lnTo>
                    <a:pt x="23937" y="11488"/>
                  </a:lnTo>
                  <a:lnTo>
                    <a:pt x="23874" y="11571"/>
                  </a:lnTo>
                  <a:lnTo>
                    <a:pt x="23707" y="11571"/>
                  </a:lnTo>
                  <a:lnTo>
                    <a:pt x="23560" y="11655"/>
                  </a:lnTo>
                  <a:lnTo>
                    <a:pt x="23435" y="11550"/>
                  </a:lnTo>
                  <a:lnTo>
                    <a:pt x="23414" y="11550"/>
                  </a:lnTo>
                  <a:lnTo>
                    <a:pt x="23393" y="11446"/>
                  </a:lnTo>
                  <a:lnTo>
                    <a:pt x="23330" y="11404"/>
                  </a:lnTo>
                  <a:lnTo>
                    <a:pt x="23204" y="11488"/>
                  </a:lnTo>
                  <a:lnTo>
                    <a:pt x="23204" y="11404"/>
                  </a:lnTo>
                  <a:lnTo>
                    <a:pt x="23037" y="11257"/>
                  </a:lnTo>
                  <a:lnTo>
                    <a:pt x="23016" y="11174"/>
                  </a:lnTo>
                  <a:lnTo>
                    <a:pt x="22974" y="11153"/>
                  </a:lnTo>
                  <a:lnTo>
                    <a:pt x="22974" y="11069"/>
                  </a:lnTo>
                  <a:lnTo>
                    <a:pt x="22995" y="11027"/>
                  </a:lnTo>
                  <a:lnTo>
                    <a:pt x="22932" y="10944"/>
                  </a:lnTo>
                  <a:lnTo>
                    <a:pt x="22890" y="10964"/>
                  </a:lnTo>
                  <a:lnTo>
                    <a:pt x="22870" y="10944"/>
                  </a:lnTo>
                  <a:lnTo>
                    <a:pt x="22870" y="10860"/>
                  </a:lnTo>
                  <a:lnTo>
                    <a:pt x="22807" y="10839"/>
                  </a:lnTo>
                  <a:lnTo>
                    <a:pt x="22702" y="10881"/>
                  </a:lnTo>
                  <a:lnTo>
                    <a:pt x="22577" y="10881"/>
                  </a:lnTo>
                  <a:lnTo>
                    <a:pt x="22493" y="10818"/>
                  </a:lnTo>
                  <a:lnTo>
                    <a:pt x="22451" y="10818"/>
                  </a:lnTo>
                  <a:lnTo>
                    <a:pt x="22409" y="10755"/>
                  </a:lnTo>
                  <a:lnTo>
                    <a:pt x="22305" y="10713"/>
                  </a:lnTo>
                  <a:lnTo>
                    <a:pt x="22200" y="10713"/>
                  </a:lnTo>
                  <a:lnTo>
                    <a:pt x="22263" y="10630"/>
                  </a:lnTo>
                  <a:lnTo>
                    <a:pt x="22263" y="10546"/>
                  </a:lnTo>
                  <a:lnTo>
                    <a:pt x="22346" y="10462"/>
                  </a:lnTo>
                  <a:lnTo>
                    <a:pt x="22346" y="10420"/>
                  </a:lnTo>
                  <a:lnTo>
                    <a:pt x="22263" y="10400"/>
                  </a:lnTo>
                  <a:lnTo>
                    <a:pt x="22179" y="10400"/>
                  </a:lnTo>
                  <a:lnTo>
                    <a:pt x="22158" y="10148"/>
                  </a:lnTo>
                  <a:lnTo>
                    <a:pt x="22095" y="10127"/>
                  </a:lnTo>
                  <a:lnTo>
                    <a:pt x="22095" y="10086"/>
                  </a:lnTo>
                  <a:lnTo>
                    <a:pt x="22179" y="10023"/>
                  </a:lnTo>
                  <a:lnTo>
                    <a:pt x="22200" y="9981"/>
                  </a:lnTo>
                  <a:lnTo>
                    <a:pt x="22158" y="9939"/>
                  </a:lnTo>
                  <a:lnTo>
                    <a:pt x="22179" y="9876"/>
                  </a:lnTo>
                  <a:lnTo>
                    <a:pt x="22179" y="9772"/>
                  </a:lnTo>
                  <a:cubicBezTo>
                    <a:pt x="22284" y="9709"/>
                    <a:pt x="22388" y="9688"/>
                    <a:pt x="22493" y="9604"/>
                  </a:cubicBezTo>
                  <a:lnTo>
                    <a:pt x="22514" y="9625"/>
                  </a:lnTo>
                  <a:lnTo>
                    <a:pt x="22598" y="9604"/>
                  </a:lnTo>
                  <a:lnTo>
                    <a:pt x="22681" y="9500"/>
                  </a:lnTo>
                  <a:lnTo>
                    <a:pt x="22702" y="9500"/>
                  </a:lnTo>
                  <a:lnTo>
                    <a:pt x="22702" y="9604"/>
                  </a:lnTo>
                  <a:lnTo>
                    <a:pt x="22765" y="9709"/>
                  </a:lnTo>
                  <a:lnTo>
                    <a:pt x="22828" y="9730"/>
                  </a:lnTo>
                  <a:lnTo>
                    <a:pt x="22911" y="9688"/>
                  </a:lnTo>
                  <a:lnTo>
                    <a:pt x="22995" y="9709"/>
                  </a:lnTo>
                  <a:lnTo>
                    <a:pt x="23037" y="9793"/>
                  </a:lnTo>
                  <a:lnTo>
                    <a:pt x="23121" y="9793"/>
                  </a:lnTo>
                  <a:lnTo>
                    <a:pt x="23183" y="9835"/>
                  </a:lnTo>
                  <a:lnTo>
                    <a:pt x="23225" y="9835"/>
                  </a:lnTo>
                  <a:lnTo>
                    <a:pt x="23225" y="9730"/>
                  </a:lnTo>
                  <a:lnTo>
                    <a:pt x="23288" y="9730"/>
                  </a:lnTo>
                  <a:lnTo>
                    <a:pt x="23351" y="9709"/>
                  </a:lnTo>
                  <a:lnTo>
                    <a:pt x="23414" y="9730"/>
                  </a:lnTo>
                  <a:lnTo>
                    <a:pt x="23414" y="9814"/>
                  </a:lnTo>
                  <a:lnTo>
                    <a:pt x="23455" y="9835"/>
                  </a:lnTo>
                  <a:lnTo>
                    <a:pt x="23539" y="9814"/>
                  </a:lnTo>
                  <a:lnTo>
                    <a:pt x="23602" y="9730"/>
                  </a:lnTo>
                  <a:lnTo>
                    <a:pt x="23644" y="9772"/>
                  </a:lnTo>
                  <a:lnTo>
                    <a:pt x="23665" y="9835"/>
                  </a:lnTo>
                  <a:lnTo>
                    <a:pt x="23727" y="9835"/>
                  </a:lnTo>
                  <a:lnTo>
                    <a:pt x="23748" y="9793"/>
                  </a:lnTo>
                  <a:lnTo>
                    <a:pt x="23769" y="9793"/>
                  </a:lnTo>
                  <a:lnTo>
                    <a:pt x="23832" y="9709"/>
                  </a:lnTo>
                  <a:lnTo>
                    <a:pt x="23916" y="9709"/>
                  </a:lnTo>
                  <a:lnTo>
                    <a:pt x="23937" y="9772"/>
                  </a:lnTo>
                  <a:lnTo>
                    <a:pt x="23979" y="9793"/>
                  </a:lnTo>
                  <a:lnTo>
                    <a:pt x="24041" y="9772"/>
                  </a:lnTo>
                  <a:lnTo>
                    <a:pt x="24041" y="9709"/>
                  </a:lnTo>
                  <a:lnTo>
                    <a:pt x="24020" y="9667"/>
                  </a:lnTo>
                  <a:lnTo>
                    <a:pt x="24083" y="9583"/>
                  </a:lnTo>
                  <a:lnTo>
                    <a:pt x="24083" y="9521"/>
                  </a:lnTo>
                  <a:lnTo>
                    <a:pt x="24146" y="9458"/>
                  </a:lnTo>
                  <a:lnTo>
                    <a:pt x="24146" y="9374"/>
                  </a:lnTo>
                  <a:lnTo>
                    <a:pt x="24062" y="9374"/>
                  </a:lnTo>
                  <a:lnTo>
                    <a:pt x="24041" y="9291"/>
                  </a:lnTo>
                  <a:lnTo>
                    <a:pt x="24062" y="9186"/>
                  </a:lnTo>
                  <a:lnTo>
                    <a:pt x="24146" y="9165"/>
                  </a:lnTo>
                  <a:lnTo>
                    <a:pt x="24146" y="9060"/>
                  </a:lnTo>
                  <a:lnTo>
                    <a:pt x="24041" y="8998"/>
                  </a:lnTo>
                  <a:lnTo>
                    <a:pt x="23958" y="9039"/>
                  </a:lnTo>
                  <a:lnTo>
                    <a:pt x="23958" y="9102"/>
                  </a:lnTo>
                  <a:lnTo>
                    <a:pt x="23916" y="9165"/>
                  </a:lnTo>
                  <a:lnTo>
                    <a:pt x="23832" y="9102"/>
                  </a:lnTo>
                  <a:lnTo>
                    <a:pt x="23707" y="9102"/>
                  </a:lnTo>
                  <a:lnTo>
                    <a:pt x="23560" y="9249"/>
                  </a:lnTo>
                  <a:lnTo>
                    <a:pt x="23455" y="9311"/>
                  </a:lnTo>
                  <a:lnTo>
                    <a:pt x="23455" y="9270"/>
                  </a:lnTo>
                  <a:lnTo>
                    <a:pt x="23602" y="9186"/>
                  </a:lnTo>
                  <a:lnTo>
                    <a:pt x="23644" y="9102"/>
                  </a:lnTo>
                  <a:lnTo>
                    <a:pt x="23644" y="8977"/>
                  </a:lnTo>
                  <a:lnTo>
                    <a:pt x="23602" y="9060"/>
                  </a:lnTo>
                  <a:lnTo>
                    <a:pt x="23539" y="9039"/>
                  </a:lnTo>
                  <a:lnTo>
                    <a:pt x="23539" y="8935"/>
                  </a:lnTo>
                  <a:lnTo>
                    <a:pt x="23644" y="8851"/>
                  </a:lnTo>
                  <a:lnTo>
                    <a:pt x="23560" y="8726"/>
                  </a:lnTo>
                  <a:lnTo>
                    <a:pt x="23644" y="8642"/>
                  </a:lnTo>
                  <a:lnTo>
                    <a:pt x="23727" y="8642"/>
                  </a:lnTo>
                  <a:lnTo>
                    <a:pt x="23707" y="8684"/>
                  </a:lnTo>
                  <a:lnTo>
                    <a:pt x="23748" y="8851"/>
                  </a:lnTo>
                  <a:lnTo>
                    <a:pt x="23832" y="8935"/>
                  </a:lnTo>
                  <a:lnTo>
                    <a:pt x="23874" y="8893"/>
                  </a:lnTo>
                  <a:lnTo>
                    <a:pt x="23979" y="8893"/>
                  </a:lnTo>
                  <a:lnTo>
                    <a:pt x="24041" y="8767"/>
                  </a:lnTo>
                  <a:lnTo>
                    <a:pt x="23979" y="8726"/>
                  </a:lnTo>
                  <a:lnTo>
                    <a:pt x="23979" y="8663"/>
                  </a:lnTo>
                  <a:lnTo>
                    <a:pt x="24062" y="8663"/>
                  </a:lnTo>
                  <a:lnTo>
                    <a:pt x="24083" y="8726"/>
                  </a:lnTo>
                  <a:lnTo>
                    <a:pt x="24146" y="8684"/>
                  </a:lnTo>
                  <a:lnTo>
                    <a:pt x="24251" y="8621"/>
                  </a:lnTo>
                  <a:lnTo>
                    <a:pt x="24271" y="8475"/>
                  </a:lnTo>
                  <a:lnTo>
                    <a:pt x="24292" y="8579"/>
                  </a:lnTo>
                  <a:lnTo>
                    <a:pt x="24355" y="8579"/>
                  </a:lnTo>
                  <a:lnTo>
                    <a:pt x="24460" y="8516"/>
                  </a:lnTo>
                  <a:lnTo>
                    <a:pt x="24376" y="8684"/>
                  </a:lnTo>
                  <a:lnTo>
                    <a:pt x="24376" y="8851"/>
                  </a:lnTo>
                  <a:lnTo>
                    <a:pt x="24439" y="8830"/>
                  </a:lnTo>
                  <a:lnTo>
                    <a:pt x="24481" y="8851"/>
                  </a:lnTo>
                  <a:lnTo>
                    <a:pt x="24439" y="8935"/>
                  </a:lnTo>
                  <a:lnTo>
                    <a:pt x="24502" y="8935"/>
                  </a:lnTo>
                  <a:lnTo>
                    <a:pt x="24564" y="8788"/>
                  </a:lnTo>
                  <a:lnTo>
                    <a:pt x="24606" y="8747"/>
                  </a:lnTo>
                  <a:lnTo>
                    <a:pt x="24690" y="8579"/>
                  </a:lnTo>
                  <a:lnTo>
                    <a:pt x="24774" y="8558"/>
                  </a:lnTo>
                  <a:lnTo>
                    <a:pt x="24753" y="8684"/>
                  </a:lnTo>
                  <a:lnTo>
                    <a:pt x="24648" y="8788"/>
                  </a:lnTo>
                  <a:lnTo>
                    <a:pt x="24669" y="8977"/>
                  </a:lnTo>
                  <a:lnTo>
                    <a:pt x="24753" y="8977"/>
                  </a:lnTo>
                  <a:lnTo>
                    <a:pt x="24815" y="9039"/>
                  </a:lnTo>
                  <a:lnTo>
                    <a:pt x="24878" y="8956"/>
                  </a:lnTo>
                  <a:lnTo>
                    <a:pt x="25004" y="8851"/>
                  </a:lnTo>
                  <a:lnTo>
                    <a:pt x="25067" y="8684"/>
                  </a:lnTo>
                  <a:lnTo>
                    <a:pt x="25108" y="8558"/>
                  </a:lnTo>
                  <a:lnTo>
                    <a:pt x="25087" y="8433"/>
                  </a:lnTo>
                  <a:lnTo>
                    <a:pt x="25129" y="8370"/>
                  </a:lnTo>
                  <a:lnTo>
                    <a:pt x="25108" y="8328"/>
                  </a:lnTo>
                  <a:lnTo>
                    <a:pt x="25025" y="8328"/>
                  </a:lnTo>
                  <a:lnTo>
                    <a:pt x="24983" y="8307"/>
                  </a:lnTo>
                  <a:lnTo>
                    <a:pt x="24899" y="8349"/>
                  </a:lnTo>
                  <a:lnTo>
                    <a:pt x="24899" y="8223"/>
                  </a:lnTo>
                  <a:lnTo>
                    <a:pt x="24941" y="8203"/>
                  </a:lnTo>
                  <a:lnTo>
                    <a:pt x="24920" y="8140"/>
                  </a:lnTo>
                  <a:lnTo>
                    <a:pt x="24815" y="8140"/>
                  </a:lnTo>
                  <a:lnTo>
                    <a:pt x="24795" y="8098"/>
                  </a:lnTo>
                  <a:lnTo>
                    <a:pt x="24690" y="8014"/>
                  </a:lnTo>
                  <a:lnTo>
                    <a:pt x="24690" y="7931"/>
                  </a:lnTo>
                  <a:lnTo>
                    <a:pt x="24606" y="7742"/>
                  </a:lnTo>
                  <a:lnTo>
                    <a:pt x="24585" y="7617"/>
                  </a:lnTo>
                  <a:lnTo>
                    <a:pt x="24627" y="7491"/>
                  </a:lnTo>
                  <a:lnTo>
                    <a:pt x="24585" y="7324"/>
                  </a:lnTo>
                  <a:lnTo>
                    <a:pt x="24502" y="7470"/>
                  </a:lnTo>
                  <a:lnTo>
                    <a:pt x="24502" y="7575"/>
                  </a:lnTo>
                  <a:lnTo>
                    <a:pt x="24418" y="7428"/>
                  </a:lnTo>
                  <a:lnTo>
                    <a:pt x="24292" y="7366"/>
                  </a:lnTo>
                  <a:lnTo>
                    <a:pt x="24271" y="7114"/>
                  </a:lnTo>
                  <a:lnTo>
                    <a:pt x="24188" y="7073"/>
                  </a:lnTo>
                  <a:lnTo>
                    <a:pt x="24167" y="6884"/>
                  </a:lnTo>
                  <a:lnTo>
                    <a:pt x="24083" y="6780"/>
                  </a:lnTo>
                  <a:lnTo>
                    <a:pt x="24083" y="6675"/>
                  </a:lnTo>
                  <a:lnTo>
                    <a:pt x="24041" y="6591"/>
                  </a:lnTo>
                  <a:lnTo>
                    <a:pt x="24041" y="6529"/>
                  </a:lnTo>
                  <a:lnTo>
                    <a:pt x="24146" y="6529"/>
                  </a:lnTo>
                  <a:lnTo>
                    <a:pt x="24167" y="6382"/>
                  </a:lnTo>
                  <a:lnTo>
                    <a:pt x="24251" y="6382"/>
                  </a:lnTo>
                  <a:lnTo>
                    <a:pt x="24271" y="6424"/>
                  </a:lnTo>
                  <a:lnTo>
                    <a:pt x="24355" y="6361"/>
                  </a:lnTo>
                  <a:lnTo>
                    <a:pt x="24355" y="6257"/>
                  </a:lnTo>
                  <a:lnTo>
                    <a:pt x="24460" y="6026"/>
                  </a:lnTo>
                  <a:lnTo>
                    <a:pt x="24460" y="5922"/>
                  </a:lnTo>
                  <a:lnTo>
                    <a:pt x="24481" y="5880"/>
                  </a:lnTo>
                  <a:lnTo>
                    <a:pt x="24397" y="5692"/>
                  </a:lnTo>
                  <a:lnTo>
                    <a:pt x="24460" y="5566"/>
                  </a:lnTo>
                  <a:lnTo>
                    <a:pt x="24523" y="5566"/>
                  </a:lnTo>
                  <a:lnTo>
                    <a:pt x="24523" y="5399"/>
                  </a:lnTo>
                  <a:lnTo>
                    <a:pt x="24627" y="5252"/>
                  </a:lnTo>
                  <a:lnTo>
                    <a:pt x="24627" y="5148"/>
                  </a:lnTo>
                  <a:lnTo>
                    <a:pt x="24690" y="5064"/>
                  </a:lnTo>
                  <a:lnTo>
                    <a:pt x="24690" y="4855"/>
                  </a:lnTo>
                  <a:lnTo>
                    <a:pt x="24774" y="4834"/>
                  </a:lnTo>
                  <a:lnTo>
                    <a:pt x="24774" y="4729"/>
                  </a:lnTo>
                  <a:lnTo>
                    <a:pt x="24899" y="4583"/>
                  </a:lnTo>
                  <a:lnTo>
                    <a:pt x="24899" y="4478"/>
                  </a:lnTo>
                  <a:cubicBezTo>
                    <a:pt x="24918" y="4516"/>
                    <a:pt x="24966" y="4536"/>
                    <a:pt x="25020" y="4536"/>
                  </a:cubicBezTo>
                  <a:cubicBezTo>
                    <a:pt x="25085" y="4536"/>
                    <a:pt x="25158" y="4505"/>
                    <a:pt x="25192" y="4436"/>
                  </a:cubicBezTo>
                  <a:lnTo>
                    <a:pt x="25255" y="4122"/>
                  </a:lnTo>
                  <a:lnTo>
                    <a:pt x="25359" y="4122"/>
                  </a:lnTo>
                  <a:lnTo>
                    <a:pt x="25506" y="3955"/>
                  </a:lnTo>
                  <a:lnTo>
                    <a:pt x="25652" y="3892"/>
                  </a:lnTo>
                  <a:lnTo>
                    <a:pt x="25820" y="3725"/>
                  </a:lnTo>
                  <a:lnTo>
                    <a:pt x="25862" y="3725"/>
                  </a:lnTo>
                  <a:lnTo>
                    <a:pt x="25987" y="3599"/>
                  </a:lnTo>
                  <a:lnTo>
                    <a:pt x="25987" y="3516"/>
                  </a:lnTo>
                  <a:lnTo>
                    <a:pt x="26050" y="3474"/>
                  </a:lnTo>
                  <a:lnTo>
                    <a:pt x="26050" y="3390"/>
                  </a:lnTo>
                  <a:lnTo>
                    <a:pt x="25966" y="3285"/>
                  </a:lnTo>
                  <a:lnTo>
                    <a:pt x="25987" y="3223"/>
                  </a:lnTo>
                  <a:lnTo>
                    <a:pt x="25987" y="3160"/>
                  </a:lnTo>
                  <a:lnTo>
                    <a:pt x="25883" y="2993"/>
                  </a:lnTo>
                  <a:lnTo>
                    <a:pt x="25820" y="2993"/>
                  </a:lnTo>
                  <a:lnTo>
                    <a:pt x="25736" y="3013"/>
                  </a:lnTo>
                  <a:lnTo>
                    <a:pt x="25631" y="2972"/>
                  </a:lnTo>
                  <a:lnTo>
                    <a:pt x="25548" y="2993"/>
                  </a:lnTo>
                  <a:lnTo>
                    <a:pt x="25443" y="2909"/>
                  </a:lnTo>
                  <a:lnTo>
                    <a:pt x="25359" y="2909"/>
                  </a:lnTo>
                  <a:lnTo>
                    <a:pt x="25297" y="2846"/>
                  </a:lnTo>
                  <a:lnTo>
                    <a:pt x="25129" y="2867"/>
                  </a:lnTo>
                  <a:lnTo>
                    <a:pt x="25025" y="2972"/>
                  </a:lnTo>
                  <a:lnTo>
                    <a:pt x="24941" y="2993"/>
                  </a:lnTo>
                  <a:lnTo>
                    <a:pt x="24774" y="3118"/>
                  </a:lnTo>
                  <a:lnTo>
                    <a:pt x="24774" y="3181"/>
                  </a:lnTo>
                  <a:lnTo>
                    <a:pt x="24878" y="3265"/>
                  </a:lnTo>
                  <a:lnTo>
                    <a:pt x="24941" y="3390"/>
                  </a:lnTo>
                  <a:lnTo>
                    <a:pt x="24941" y="3516"/>
                  </a:lnTo>
                  <a:lnTo>
                    <a:pt x="24983" y="3641"/>
                  </a:lnTo>
                  <a:lnTo>
                    <a:pt x="24941" y="3704"/>
                  </a:lnTo>
                  <a:lnTo>
                    <a:pt x="24941" y="3809"/>
                  </a:lnTo>
                  <a:lnTo>
                    <a:pt x="25025" y="3913"/>
                  </a:lnTo>
                  <a:lnTo>
                    <a:pt x="25025" y="3934"/>
                  </a:lnTo>
                  <a:lnTo>
                    <a:pt x="25004" y="3955"/>
                  </a:lnTo>
                  <a:cubicBezTo>
                    <a:pt x="24983" y="4018"/>
                    <a:pt x="24941" y="4081"/>
                    <a:pt x="24920" y="4143"/>
                  </a:cubicBezTo>
                  <a:lnTo>
                    <a:pt x="24899" y="4081"/>
                  </a:lnTo>
                  <a:lnTo>
                    <a:pt x="24920" y="4018"/>
                  </a:lnTo>
                  <a:lnTo>
                    <a:pt x="24920" y="3934"/>
                  </a:lnTo>
                  <a:lnTo>
                    <a:pt x="24815" y="3871"/>
                  </a:lnTo>
                  <a:lnTo>
                    <a:pt x="24774" y="3725"/>
                  </a:lnTo>
                  <a:lnTo>
                    <a:pt x="24795" y="3662"/>
                  </a:lnTo>
                  <a:lnTo>
                    <a:pt x="24711" y="3495"/>
                  </a:lnTo>
                  <a:lnTo>
                    <a:pt x="24606" y="3474"/>
                  </a:lnTo>
                  <a:lnTo>
                    <a:pt x="24564" y="3411"/>
                  </a:lnTo>
                  <a:lnTo>
                    <a:pt x="24502" y="3411"/>
                  </a:lnTo>
                  <a:lnTo>
                    <a:pt x="24481" y="3578"/>
                  </a:lnTo>
                  <a:lnTo>
                    <a:pt x="24418" y="3578"/>
                  </a:lnTo>
                  <a:lnTo>
                    <a:pt x="24292" y="3369"/>
                  </a:lnTo>
                  <a:lnTo>
                    <a:pt x="24209" y="3369"/>
                  </a:lnTo>
                  <a:lnTo>
                    <a:pt x="24146" y="3285"/>
                  </a:lnTo>
                  <a:lnTo>
                    <a:pt x="24062" y="3327"/>
                  </a:lnTo>
                  <a:lnTo>
                    <a:pt x="24083" y="3495"/>
                  </a:lnTo>
                  <a:lnTo>
                    <a:pt x="24041" y="3516"/>
                  </a:lnTo>
                  <a:lnTo>
                    <a:pt x="23958" y="3495"/>
                  </a:lnTo>
                  <a:lnTo>
                    <a:pt x="23895" y="3620"/>
                  </a:lnTo>
                  <a:lnTo>
                    <a:pt x="23895" y="3704"/>
                  </a:lnTo>
                  <a:lnTo>
                    <a:pt x="23832" y="3746"/>
                  </a:lnTo>
                  <a:lnTo>
                    <a:pt x="23748" y="4039"/>
                  </a:lnTo>
                  <a:lnTo>
                    <a:pt x="23748" y="4143"/>
                  </a:lnTo>
                  <a:lnTo>
                    <a:pt x="23686" y="4227"/>
                  </a:lnTo>
                  <a:lnTo>
                    <a:pt x="23686" y="4353"/>
                  </a:lnTo>
                  <a:lnTo>
                    <a:pt x="23665" y="4374"/>
                  </a:lnTo>
                  <a:lnTo>
                    <a:pt x="23665" y="4478"/>
                  </a:lnTo>
                  <a:lnTo>
                    <a:pt x="23581" y="4541"/>
                  </a:lnTo>
                  <a:lnTo>
                    <a:pt x="23581" y="4771"/>
                  </a:lnTo>
                  <a:lnTo>
                    <a:pt x="23518" y="4813"/>
                  </a:lnTo>
                  <a:lnTo>
                    <a:pt x="23455" y="4792"/>
                  </a:lnTo>
                  <a:lnTo>
                    <a:pt x="23372" y="4980"/>
                  </a:lnTo>
                  <a:lnTo>
                    <a:pt x="23414" y="5064"/>
                  </a:lnTo>
                  <a:lnTo>
                    <a:pt x="23372" y="5169"/>
                  </a:lnTo>
                  <a:lnTo>
                    <a:pt x="23372" y="5273"/>
                  </a:lnTo>
                  <a:lnTo>
                    <a:pt x="23309" y="5378"/>
                  </a:lnTo>
                  <a:lnTo>
                    <a:pt x="23351" y="5462"/>
                  </a:lnTo>
                  <a:lnTo>
                    <a:pt x="23330" y="5524"/>
                  </a:lnTo>
                  <a:lnTo>
                    <a:pt x="23204" y="5524"/>
                  </a:lnTo>
                  <a:lnTo>
                    <a:pt x="23246" y="5587"/>
                  </a:lnTo>
                  <a:lnTo>
                    <a:pt x="23351" y="5629"/>
                  </a:lnTo>
                  <a:lnTo>
                    <a:pt x="23351" y="5734"/>
                  </a:lnTo>
                  <a:lnTo>
                    <a:pt x="23267" y="5713"/>
                  </a:lnTo>
                  <a:lnTo>
                    <a:pt x="23204" y="5734"/>
                  </a:lnTo>
                  <a:lnTo>
                    <a:pt x="23121" y="5796"/>
                  </a:lnTo>
                  <a:lnTo>
                    <a:pt x="23037" y="5754"/>
                  </a:lnTo>
                  <a:lnTo>
                    <a:pt x="22995" y="5817"/>
                  </a:lnTo>
                  <a:lnTo>
                    <a:pt x="22995" y="5922"/>
                  </a:lnTo>
                  <a:lnTo>
                    <a:pt x="22932" y="5964"/>
                  </a:lnTo>
                  <a:lnTo>
                    <a:pt x="22849" y="5922"/>
                  </a:lnTo>
                  <a:lnTo>
                    <a:pt x="22849" y="5817"/>
                  </a:lnTo>
                  <a:lnTo>
                    <a:pt x="22890" y="5734"/>
                  </a:lnTo>
                  <a:lnTo>
                    <a:pt x="22828" y="5650"/>
                  </a:lnTo>
                  <a:lnTo>
                    <a:pt x="22828" y="5482"/>
                  </a:lnTo>
                  <a:lnTo>
                    <a:pt x="22911" y="5294"/>
                  </a:lnTo>
                  <a:lnTo>
                    <a:pt x="22932" y="5169"/>
                  </a:lnTo>
                  <a:lnTo>
                    <a:pt x="23016" y="5085"/>
                  </a:lnTo>
                  <a:lnTo>
                    <a:pt x="23016" y="4980"/>
                  </a:lnTo>
                  <a:lnTo>
                    <a:pt x="23037" y="4876"/>
                  </a:lnTo>
                  <a:lnTo>
                    <a:pt x="23100" y="4646"/>
                  </a:lnTo>
                  <a:lnTo>
                    <a:pt x="23225" y="4562"/>
                  </a:lnTo>
                  <a:lnTo>
                    <a:pt x="23225" y="4436"/>
                  </a:lnTo>
                  <a:lnTo>
                    <a:pt x="23100" y="4436"/>
                  </a:lnTo>
                  <a:lnTo>
                    <a:pt x="23100" y="4353"/>
                  </a:lnTo>
                  <a:lnTo>
                    <a:pt x="23163" y="4269"/>
                  </a:lnTo>
                  <a:lnTo>
                    <a:pt x="23163" y="4039"/>
                  </a:lnTo>
                  <a:lnTo>
                    <a:pt x="23121" y="3976"/>
                  </a:lnTo>
                  <a:lnTo>
                    <a:pt x="23058" y="3850"/>
                  </a:lnTo>
                  <a:lnTo>
                    <a:pt x="23100" y="3809"/>
                  </a:lnTo>
                  <a:lnTo>
                    <a:pt x="23100" y="3662"/>
                  </a:lnTo>
                  <a:lnTo>
                    <a:pt x="23016" y="3662"/>
                  </a:lnTo>
                  <a:lnTo>
                    <a:pt x="22911" y="3537"/>
                  </a:lnTo>
                  <a:lnTo>
                    <a:pt x="22744" y="3599"/>
                  </a:lnTo>
                  <a:lnTo>
                    <a:pt x="22723" y="3725"/>
                  </a:lnTo>
                  <a:lnTo>
                    <a:pt x="22828" y="3809"/>
                  </a:lnTo>
                  <a:lnTo>
                    <a:pt x="22828" y="3913"/>
                  </a:lnTo>
                  <a:lnTo>
                    <a:pt x="22890" y="3976"/>
                  </a:lnTo>
                  <a:lnTo>
                    <a:pt x="22890" y="4060"/>
                  </a:lnTo>
                  <a:lnTo>
                    <a:pt x="22807" y="4060"/>
                  </a:lnTo>
                  <a:lnTo>
                    <a:pt x="22786" y="3955"/>
                  </a:lnTo>
                  <a:lnTo>
                    <a:pt x="22702" y="3955"/>
                  </a:lnTo>
                  <a:lnTo>
                    <a:pt x="22639" y="4081"/>
                  </a:lnTo>
                  <a:lnTo>
                    <a:pt x="22702" y="4122"/>
                  </a:lnTo>
                  <a:lnTo>
                    <a:pt x="22723" y="4227"/>
                  </a:lnTo>
                  <a:lnTo>
                    <a:pt x="22786" y="4353"/>
                  </a:lnTo>
                  <a:lnTo>
                    <a:pt x="22723" y="4394"/>
                  </a:lnTo>
                  <a:lnTo>
                    <a:pt x="22702" y="4353"/>
                  </a:lnTo>
                  <a:lnTo>
                    <a:pt x="22639" y="4290"/>
                  </a:lnTo>
                  <a:lnTo>
                    <a:pt x="22618" y="4436"/>
                  </a:lnTo>
                  <a:lnTo>
                    <a:pt x="22514" y="4353"/>
                  </a:lnTo>
                  <a:lnTo>
                    <a:pt x="22514" y="4248"/>
                  </a:lnTo>
                  <a:lnTo>
                    <a:pt x="22430" y="4248"/>
                  </a:lnTo>
                  <a:lnTo>
                    <a:pt x="22388" y="4353"/>
                  </a:lnTo>
                  <a:lnTo>
                    <a:pt x="22326" y="4332"/>
                  </a:lnTo>
                  <a:lnTo>
                    <a:pt x="22326" y="4185"/>
                  </a:lnTo>
                  <a:lnTo>
                    <a:pt x="22409" y="4122"/>
                  </a:lnTo>
                  <a:lnTo>
                    <a:pt x="22388" y="4081"/>
                  </a:lnTo>
                  <a:lnTo>
                    <a:pt x="22221" y="4143"/>
                  </a:lnTo>
                  <a:lnTo>
                    <a:pt x="22095" y="4269"/>
                  </a:lnTo>
                  <a:lnTo>
                    <a:pt x="22012" y="4143"/>
                  </a:lnTo>
                  <a:lnTo>
                    <a:pt x="21949" y="4143"/>
                  </a:lnTo>
                  <a:lnTo>
                    <a:pt x="21865" y="4227"/>
                  </a:lnTo>
                  <a:lnTo>
                    <a:pt x="21740" y="4227"/>
                  </a:lnTo>
                  <a:lnTo>
                    <a:pt x="21698" y="4164"/>
                  </a:lnTo>
                  <a:lnTo>
                    <a:pt x="21572" y="4185"/>
                  </a:lnTo>
                  <a:lnTo>
                    <a:pt x="21530" y="4143"/>
                  </a:lnTo>
                  <a:lnTo>
                    <a:pt x="21635" y="4060"/>
                  </a:lnTo>
                  <a:lnTo>
                    <a:pt x="21782" y="4039"/>
                  </a:lnTo>
                  <a:lnTo>
                    <a:pt x="21865" y="4060"/>
                  </a:lnTo>
                  <a:lnTo>
                    <a:pt x="21991" y="4039"/>
                  </a:lnTo>
                  <a:lnTo>
                    <a:pt x="21991" y="3955"/>
                  </a:lnTo>
                  <a:lnTo>
                    <a:pt x="22074" y="3934"/>
                  </a:lnTo>
                  <a:lnTo>
                    <a:pt x="22158" y="3955"/>
                  </a:lnTo>
                  <a:lnTo>
                    <a:pt x="22263" y="3850"/>
                  </a:lnTo>
                  <a:lnTo>
                    <a:pt x="22263" y="3746"/>
                  </a:lnTo>
                  <a:lnTo>
                    <a:pt x="22284" y="3662"/>
                  </a:lnTo>
                  <a:lnTo>
                    <a:pt x="22200" y="3599"/>
                  </a:lnTo>
                  <a:lnTo>
                    <a:pt x="22095" y="3411"/>
                  </a:lnTo>
                  <a:lnTo>
                    <a:pt x="21970" y="3348"/>
                  </a:lnTo>
                  <a:lnTo>
                    <a:pt x="21949" y="3285"/>
                  </a:lnTo>
                  <a:lnTo>
                    <a:pt x="21761" y="3118"/>
                  </a:lnTo>
                  <a:lnTo>
                    <a:pt x="21740" y="3076"/>
                  </a:lnTo>
                  <a:lnTo>
                    <a:pt x="21635" y="3076"/>
                  </a:lnTo>
                  <a:lnTo>
                    <a:pt x="21489" y="3139"/>
                  </a:lnTo>
                  <a:lnTo>
                    <a:pt x="21426" y="3139"/>
                  </a:lnTo>
                  <a:lnTo>
                    <a:pt x="21238" y="3327"/>
                  </a:lnTo>
                  <a:lnTo>
                    <a:pt x="21279" y="3390"/>
                  </a:lnTo>
                  <a:lnTo>
                    <a:pt x="21279" y="3453"/>
                  </a:lnTo>
                  <a:lnTo>
                    <a:pt x="21217" y="3495"/>
                  </a:lnTo>
                  <a:lnTo>
                    <a:pt x="21133" y="3516"/>
                  </a:lnTo>
                  <a:lnTo>
                    <a:pt x="21133" y="3453"/>
                  </a:lnTo>
                  <a:lnTo>
                    <a:pt x="21049" y="3495"/>
                  </a:lnTo>
                  <a:lnTo>
                    <a:pt x="20966" y="3432"/>
                  </a:lnTo>
                  <a:lnTo>
                    <a:pt x="20861" y="3432"/>
                  </a:lnTo>
                  <a:lnTo>
                    <a:pt x="20819" y="3495"/>
                  </a:lnTo>
                  <a:lnTo>
                    <a:pt x="20714" y="3495"/>
                  </a:lnTo>
                  <a:lnTo>
                    <a:pt x="20652" y="3432"/>
                  </a:lnTo>
                  <a:lnTo>
                    <a:pt x="20714" y="3390"/>
                  </a:lnTo>
                  <a:lnTo>
                    <a:pt x="20861" y="3348"/>
                  </a:lnTo>
                  <a:lnTo>
                    <a:pt x="20924" y="3244"/>
                  </a:lnTo>
                  <a:lnTo>
                    <a:pt x="21028" y="3223"/>
                  </a:lnTo>
                  <a:lnTo>
                    <a:pt x="21112" y="3244"/>
                  </a:lnTo>
                  <a:lnTo>
                    <a:pt x="21175" y="3139"/>
                  </a:lnTo>
                  <a:lnTo>
                    <a:pt x="21175" y="3013"/>
                  </a:lnTo>
                  <a:lnTo>
                    <a:pt x="21238" y="2972"/>
                  </a:lnTo>
                  <a:lnTo>
                    <a:pt x="21321" y="2972"/>
                  </a:lnTo>
                  <a:lnTo>
                    <a:pt x="21384" y="2804"/>
                  </a:lnTo>
                  <a:lnTo>
                    <a:pt x="21384" y="2616"/>
                  </a:lnTo>
                  <a:lnTo>
                    <a:pt x="21426" y="2553"/>
                  </a:lnTo>
                  <a:lnTo>
                    <a:pt x="21384" y="2449"/>
                  </a:lnTo>
                  <a:lnTo>
                    <a:pt x="21279" y="2449"/>
                  </a:lnTo>
                  <a:lnTo>
                    <a:pt x="21112" y="2490"/>
                  </a:lnTo>
                  <a:lnTo>
                    <a:pt x="20903" y="2553"/>
                  </a:lnTo>
                  <a:lnTo>
                    <a:pt x="20694" y="2616"/>
                  </a:lnTo>
                  <a:lnTo>
                    <a:pt x="20547" y="2658"/>
                  </a:lnTo>
                  <a:cubicBezTo>
                    <a:pt x="20652" y="2616"/>
                    <a:pt x="20798" y="2574"/>
                    <a:pt x="20903" y="2511"/>
                  </a:cubicBezTo>
                  <a:cubicBezTo>
                    <a:pt x="20945" y="2511"/>
                    <a:pt x="21028" y="2490"/>
                    <a:pt x="21070" y="2490"/>
                  </a:cubicBezTo>
                  <a:cubicBezTo>
                    <a:pt x="21217" y="2469"/>
                    <a:pt x="21238" y="2344"/>
                    <a:pt x="21175" y="2239"/>
                  </a:cubicBezTo>
                  <a:lnTo>
                    <a:pt x="21238" y="2177"/>
                  </a:lnTo>
                  <a:lnTo>
                    <a:pt x="21217" y="2072"/>
                  </a:lnTo>
                  <a:lnTo>
                    <a:pt x="21217" y="1967"/>
                  </a:lnTo>
                  <a:lnTo>
                    <a:pt x="21154" y="1884"/>
                  </a:lnTo>
                  <a:lnTo>
                    <a:pt x="21217" y="1842"/>
                  </a:lnTo>
                  <a:lnTo>
                    <a:pt x="21217" y="1674"/>
                  </a:lnTo>
                  <a:lnTo>
                    <a:pt x="21133" y="1507"/>
                  </a:lnTo>
                  <a:lnTo>
                    <a:pt x="21175" y="1402"/>
                  </a:lnTo>
                  <a:lnTo>
                    <a:pt x="21154" y="1109"/>
                  </a:lnTo>
                  <a:lnTo>
                    <a:pt x="20945" y="879"/>
                  </a:lnTo>
                  <a:lnTo>
                    <a:pt x="20924" y="775"/>
                  </a:lnTo>
                  <a:lnTo>
                    <a:pt x="20840" y="733"/>
                  </a:lnTo>
                  <a:lnTo>
                    <a:pt x="20694" y="796"/>
                  </a:lnTo>
                  <a:lnTo>
                    <a:pt x="20526" y="775"/>
                  </a:lnTo>
                  <a:lnTo>
                    <a:pt x="20442" y="837"/>
                  </a:lnTo>
                  <a:lnTo>
                    <a:pt x="20442" y="984"/>
                  </a:lnTo>
                  <a:lnTo>
                    <a:pt x="20212" y="1109"/>
                  </a:lnTo>
                  <a:lnTo>
                    <a:pt x="20212" y="1047"/>
                  </a:lnTo>
                  <a:lnTo>
                    <a:pt x="20380" y="900"/>
                  </a:lnTo>
                  <a:lnTo>
                    <a:pt x="20422" y="754"/>
                  </a:lnTo>
                  <a:lnTo>
                    <a:pt x="20317" y="670"/>
                  </a:lnTo>
                  <a:lnTo>
                    <a:pt x="20212" y="712"/>
                  </a:lnTo>
                  <a:lnTo>
                    <a:pt x="20129" y="733"/>
                  </a:lnTo>
                  <a:lnTo>
                    <a:pt x="20212" y="670"/>
                  </a:lnTo>
                  <a:lnTo>
                    <a:pt x="20191" y="586"/>
                  </a:lnTo>
                  <a:lnTo>
                    <a:pt x="19898" y="419"/>
                  </a:lnTo>
                  <a:lnTo>
                    <a:pt x="19815" y="293"/>
                  </a:lnTo>
                  <a:lnTo>
                    <a:pt x="19752" y="252"/>
                  </a:lnTo>
                  <a:lnTo>
                    <a:pt x="19773" y="105"/>
                  </a:lnTo>
                  <a:lnTo>
                    <a:pt x="19459" y="0"/>
                  </a:lnTo>
                  <a:close/>
                </a:path>
              </a:pathLst>
            </a:custGeom>
            <a:solidFill>
              <a:srgbClr val="6e9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CustomShape 33"/>
          <p:cNvSpPr/>
          <p:nvPr/>
        </p:nvSpPr>
        <p:spPr>
          <a:xfrm>
            <a:off x="3209040" y="4235400"/>
            <a:ext cx="121680" cy="46800"/>
          </a:xfrm>
          <a:custGeom>
            <a:avLst/>
            <a:gdLst/>
            <a:ahLst/>
            <a:rect l="l" t="t" r="r" b="b"/>
            <a:pathLst>
              <a:path w="1298" h="524">
                <a:moveTo>
                  <a:pt x="503" y="0"/>
                </a:moveTo>
                <a:lnTo>
                  <a:pt x="293" y="42"/>
                </a:lnTo>
                <a:lnTo>
                  <a:pt x="168" y="21"/>
                </a:lnTo>
                <a:lnTo>
                  <a:pt x="63" y="42"/>
                </a:lnTo>
                <a:lnTo>
                  <a:pt x="1" y="147"/>
                </a:lnTo>
                <a:lnTo>
                  <a:pt x="105" y="230"/>
                </a:lnTo>
                <a:lnTo>
                  <a:pt x="189" y="209"/>
                </a:lnTo>
                <a:lnTo>
                  <a:pt x="252" y="230"/>
                </a:lnTo>
                <a:lnTo>
                  <a:pt x="314" y="377"/>
                </a:lnTo>
                <a:lnTo>
                  <a:pt x="398" y="439"/>
                </a:lnTo>
                <a:lnTo>
                  <a:pt x="524" y="439"/>
                </a:lnTo>
                <a:lnTo>
                  <a:pt x="607" y="523"/>
                </a:lnTo>
                <a:lnTo>
                  <a:pt x="775" y="523"/>
                </a:lnTo>
                <a:lnTo>
                  <a:pt x="775" y="377"/>
                </a:lnTo>
                <a:lnTo>
                  <a:pt x="879" y="377"/>
                </a:lnTo>
                <a:lnTo>
                  <a:pt x="900" y="439"/>
                </a:lnTo>
                <a:lnTo>
                  <a:pt x="984" y="439"/>
                </a:lnTo>
                <a:lnTo>
                  <a:pt x="1005" y="335"/>
                </a:lnTo>
                <a:lnTo>
                  <a:pt x="1089" y="377"/>
                </a:lnTo>
                <a:lnTo>
                  <a:pt x="1298" y="377"/>
                </a:lnTo>
                <a:lnTo>
                  <a:pt x="1298" y="335"/>
                </a:lnTo>
                <a:lnTo>
                  <a:pt x="1193" y="230"/>
                </a:lnTo>
                <a:lnTo>
                  <a:pt x="1047" y="209"/>
                </a:lnTo>
                <a:lnTo>
                  <a:pt x="942" y="21"/>
                </a:lnTo>
                <a:lnTo>
                  <a:pt x="503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4"/>
          <p:cNvSpPr/>
          <p:nvPr/>
        </p:nvSpPr>
        <p:spPr>
          <a:xfrm>
            <a:off x="3415680" y="4154400"/>
            <a:ext cx="155160" cy="105120"/>
          </a:xfrm>
          <a:custGeom>
            <a:avLst/>
            <a:gdLst/>
            <a:ahLst/>
            <a:rect l="l" t="t" r="r" b="b"/>
            <a:pathLst>
              <a:path w="1654" h="1173">
                <a:moveTo>
                  <a:pt x="1089" y="0"/>
                </a:moveTo>
                <a:lnTo>
                  <a:pt x="1005" y="63"/>
                </a:lnTo>
                <a:lnTo>
                  <a:pt x="900" y="21"/>
                </a:lnTo>
                <a:lnTo>
                  <a:pt x="691" y="21"/>
                </a:lnTo>
                <a:lnTo>
                  <a:pt x="649" y="84"/>
                </a:lnTo>
                <a:lnTo>
                  <a:pt x="754" y="168"/>
                </a:lnTo>
                <a:lnTo>
                  <a:pt x="1068" y="272"/>
                </a:lnTo>
                <a:lnTo>
                  <a:pt x="1047" y="314"/>
                </a:lnTo>
                <a:lnTo>
                  <a:pt x="1109" y="398"/>
                </a:lnTo>
                <a:lnTo>
                  <a:pt x="1047" y="544"/>
                </a:lnTo>
                <a:lnTo>
                  <a:pt x="1109" y="649"/>
                </a:lnTo>
                <a:lnTo>
                  <a:pt x="1214" y="691"/>
                </a:lnTo>
                <a:lnTo>
                  <a:pt x="1340" y="795"/>
                </a:lnTo>
                <a:lnTo>
                  <a:pt x="1319" y="858"/>
                </a:lnTo>
                <a:lnTo>
                  <a:pt x="1068" y="858"/>
                </a:lnTo>
                <a:lnTo>
                  <a:pt x="1026" y="900"/>
                </a:lnTo>
                <a:lnTo>
                  <a:pt x="921" y="858"/>
                </a:lnTo>
                <a:lnTo>
                  <a:pt x="796" y="858"/>
                </a:lnTo>
                <a:lnTo>
                  <a:pt x="649" y="816"/>
                </a:lnTo>
                <a:lnTo>
                  <a:pt x="524" y="858"/>
                </a:lnTo>
                <a:lnTo>
                  <a:pt x="524" y="816"/>
                </a:lnTo>
                <a:lnTo>
                  <a:pt x="482" y="795"/>
                </a:lnTo>
                <a:lnTo>
                  <a:pt x="293" y="837"/>
                </a:lnTo>
                <a:lnTo>
                  <a:pt x="189" y="733"/>
                </a:lnTo>
                <a:lnTo>
                  <a:pt x="63" y="795"/>
                </a:lnTo>
                <a:lnTo>
                  <a:pt x="0" y="858"/>
                </a:lnTo>
                <a:lnTo>
                  <a:pt x="63" y="963"/>
                </a:lnTo>
                <a:lnTo>
                  <a:pt x="189" y="1005"/>
                </a:lnTo>
                <a:lnTo>
                  <a:pt x="314" y="1151"/>
                </a:lnTo>
                <a:lnTo>
                  <a:pt x="377" y="1172"/>
                </a:lnTo>
                <a:lnTo>
                  <a:pt x="377" y="1067"/>
                </a:lnTo>
                <a:lnTo>
                  <a:pt x="419" y="1026"/>
                </a:lnTo>
                <a:lnTo>
                  <a:pt x="691" y="1026"/>
                </a:lnTo>
                <a:lnTo>
                  <a:pt x="796" y="1067"/>
                </a:lnTo>
                <a:lnTo>
                  <a:pt x="1109" y="1067"/>
                </a:lnTo>
                <a:lnTo>
                  <a:pt x="1151" y="1047"/>
                </a:lnTo>
                <a:lnTo>
                  <a:pt x="1256" y="1109"/>
                </a:lnTo>
                <a:lnTo>
                  <a:pt x="1340" y="1109"/>
                </a:lnTo>
                <a:lnTo>
                  <a:pt x="1340" y="1047"/>
                </a:lnTo>
                <a:lnTo>
                  <a:pt x="1570" y="921"/>
                </a:lnTo>
                <a:lnTo>
                  <a:pt x="1570" y="837"/>
                </a:lnTo>
                <a:lnTo>
                  <a:pt x="1570" y="733"/>
                </a:lnTo>
                <a:lnTo>
                  <a:pt x="1528" y="607"/>
                </a:lnTo>
                <a:lnTo>
                  <a:pt x="1549" y="544"/>
                </a:lnTo>
                <a:lnTo>
                  <a:pt x="1633" y="502"/>
                </a:lnTo>
                <a:lnTo>
                  <a:pt x="1653" y="377"/>
                </a:lnTo>
                <a:lnTo>
                  <a:pt x="1612" y="293"/>
                </a:lnTo>
                <a:lnTo>
                  <a:pt x="1653" y="189"/>
                </a:lnTo>
                <a:lnTo>
                  <a:pt x="1633" y="126"/>
                </a:lnTo>
                <a:lnTo>
                  <a:pt x="1528" y="105"/>
                </a:lnTo>
                <a:lnTo>
                  <a:pt x="1423" y="126"/>
                </a:lnTo>
                <a:lnTo>
                  <a:pt x="1319" y="21"/>
                </a:lnTo>
                <a:lnTo>
                  <a:pt x="1089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5"/>
          <p:cNvSpPr/>
          <p:nvPr/>
        </p:nvSpPr>
        <p:spPr>
          <a:xfrm>
            <a:off x="2864520" y="3968280"/>
            <a:ext cx="578520" cy="197280"/>
          </a:xfrm>
          <a:custGeom>
            <a:avLst/>
            <a:gdLst/>
            <a:ahLst/>
            <a:rect l="l" t="t" r="r" b="b"/>
            <a:pathLst>
              <a:path w="6153" h="2198">
                <a:moveTo>
                  <a:pt x="1570" y="1"/>
                </a:moveTo>
                <a:lnTo>
                  <a:pt x="1445" y="106"/>
                </a:lnTo>
                <a:lnTo>
                  <a:pt x="1131" y="106"/>
                </a:lnTo>
                <a:lnTo>
                  <a:pt x="901" y="168"/>
                </a:lnTo>
                <a:lnTo>
                  <a:pt x="817" y="252"/>
                </a:lnTo>
                <a:lnTo>
                  <a:pt x="566" y="315"/>
                </a:lnTo>
                <a:lnTo>
                  <a:pt x="482" y="419"/>
                </a:lnTo>
                <a:lnTo>
                  <a:pt x="377" y="482"/>
                </a:lnTo>
                <a:lnTo>
                  <a:pt x="357" y="608"/>
                </a:lnTo>
                <a:lnTo>
                  <a:pt x="419" y="712"/>
                </a:lnTo>
                <a:lnTo>
                  <a:pt x="398" y="775"/>
                </a:lnTo>
                <a:lnTo>
                  <a:pt x="294" y="712"/>
                </a:lnTo>
                <a:lnTo>
                  <a:pt x="85" y="817"/>
                </a:lnTo>
                <a:lnTo>
                  <a:pt x="1" y="796"/>
                </a:lnTo>
                <a:lnTo>
                  <a:pt x="1" y="880"/>
                </a:lnTo>
                <a:lnTo>
                  <a:pt x="105" y="922"/>
                </a:lnTo>
                <a:lnTo>
                  <a:pt x="252" y="796"/>
                </a:lnTo>
                <a:lnTo>
                  <a:pt x="273" y="817"/>
                </a:lnTo>
                <a:lnTo>
                  <a:pt x="273" y="922"/>
                </a:lnTo>
                <a:lnTo>
                  <a:pt x="419" y="817"/>
                </a:lnTo>
                <a:lnTo>
                  <a:pt x="524" y="817"/>
                </a:lnTo>
                <a:lnTo>
                  <a:pt x="629" y="629"/>
                </a:lnTo>
                <a:lnTo>
                  <a:pt x="796" y="670"/>
                </a:lnTo>
                <a:lnTo>
                  <a:pt x="838" y="608"/>
                </a:lnTo>
                <a:lnTo>
                  <a:pt x="922" y="691"/>
                </a:lnTo>
                <a:lnTo>
                  <a:pt x="1026" y="670"/>
                </a:lnTo>
                <a:lnTo>
                  <a:pt x="1214" y="461"/>
                </a:lnTo>
                <a:lnTo>
                  <a:pt x="1319" y="419"/>
                </a:lnTo>
                <a:lnTo>
                  <a:pt x="1361" y="357"/>
                </a:lnTo>
                <a:lnTo>
                  <a:pt x="1528" y="378"/>
                </a:lnTo>
                <a:lnTo>
                  <a:pt x="1654" y="378"/>
                </a:lnTo>
                <a:lnTo>
                  <a:pt x="1884" y="398"/>
                </a:lnTo>
                <a:lnTo>
                  <a:pt x="1968" y="461"/>
                </a:lnTo>
                <a:lnTo>
                  <a:pt x="1884" y="503"/>
                </a:lnTo>
                <a:lnTo>
                  <a:pt x="1758" y="503"/>
                </a:lnTo>
                <a:lnTo>
                  <a:pt x="1675" y="566"/>
                </a:lnTo>
                <a:lnTo>
                  <a:pt x="1758" y="629"/>
                </a:lnTo>
                <a:lnTo>
                  <a:pt x="2093" y="691"/>
                </a:lnTo>
                <a:lnTo>
                  <a:pt x="2177" y="670"/>
                </a:lnTo>
                <a:lnTo>
                  <a:pt x="2282" y="670"/>
                </a:lnTo>
                <a:lnTo>
                  <a:pt x="2386" y="733"/>
                </a:lnTo>
                <a:lnTo>
                  <a:pt x="2554" y="775"/>
                </a:lnTo>
                <a:lnTo>
                  <a:pt x="2616" y="775"/>
                </a:lnTo>
                <a:lnTo>
                  <a:pt x="2658" y="691"/>
                </a:lnTo>
                <a:lnTo>
                  <a:pt x="2721" y="775"/>
                </a:lnTo>
                <a:lnTo>
                  <a:pt x="2763" y="817"/>
                </a:lnTo>
                <a:lnTo>
                  <a:pt x="2930" y="942"/>
                </a:lnTo>
                <a:lnTo>
                  <a:pt x="3077" y="984"/>
                </a:lnTo>
                <a:lnTo>
                  <a:pt x="3139" y="942"/>
                </a:lnTo>
                <a:lnTo>
                  <a:pt x="3244" y="1026"/>
                </a:lnTo>
                <a:lnTo>
                  <a:pt x="3349" y="1005"/>
                </a:lnTo>
                <a:lnTo>
                  <a:pt x="3432" y="1047"/>
                </a:lnTo>
                <a:lnTo>
                  <a:pt x="3600" y="1005"/>
                </a:lnTo>
                <a:lnTo>
                  <a:pt x="3663" y="1026"/>
                </a:lnTo>
                <a:lnTo>
                  <a:pt x="3746" y="1361"/>
                </a:lnTo>
                <a:lnTo>
                  <a:pt x="3955" y="1570"/>
                </a:lnTo>
                <a:lnTo>
                  <a:pt x="4039" y="1612"/>
                </a:lnTo>
                <a:lnTo>
                  <a:pt x="4081" y="1549"/>
                </a:lnTo>
                <a:lnTo>
                  <a:pt x="4227" y="1633"/>
                </a:lnTo>
                <a:lnTo>
                  <a:pt x="4437" y="1633"/>
                </a:lnTo>
                <a:lnTo>
                  <a:pt x="4458" y="1675"/>
                </a:lnTo>
                <a:lnTo>
                  <a:pt x="4541" y="1738"/>
                </a:lnTo>
                <a:lnTo>
                  <a:pt x="4541" y="1842"/>
                </a:lnTo>
                <a:lnTo>
                  <a:pt x="4374" y="1863"/>
                </a:lnTo>
                <a:lnTo>
                  <a:pt x="4186" y="2051"/>
                </a:lnTo>
                <a:lnTo>
                  <a:pt x="4186" y="2156"/>
                </a:lnTo>
                <a:lnTo>
                  <a:pt x="4374" y="2177"/>
                </a:lnTo>
                <a:lnTo>
                  <a:pt x="4541" y="2135"/>
                </a:lnTo>
                <a:lnTo>
                  <a:pt x="4604" y="2156"/>
                </a:lnTo>
                <a:lnTo>
                  <a:pt x="4897" y="2093"/>
                </a:lnTo>
                <a:lnTo>
                  <a:pt x="5064" y="2093"/>
                </a:lnTo>
                <a:lnTo>
                  <a:pt x="5274" y="2198"/>
                </a:lnTo>
                <a:lnTo>
                  <a:pt x="5546" y="2135"/>
                </a:lnTo>
                <a:lnTo>
                  <a:pt x="5587" y="2072"/>
                </a:lnTo>
                <a:lnTo>
                  <a:pt x="5650" y="2072"/>
                </a:lnTo>
                <a:lnTo>
                  <a:pt x="5734" y="2030"/>
                </a:lnTo>
                <a:lnTo>
                  <a:pt x="5943" y="2051"/>
                </a:lnTo>
                <a:lnTo>
                  <a:pt x="6069" y="1989"/>
                </a:lnTo>
                <a:lnTo>
                  <a:pt x="6152" y="1884"/>
                </a:lnTo>
                <a:lnTo>
                  <a:pt x="6111" y="1842"/>
                </a:lnTo>
                <a:lnTo>
                  <a:pt x="6006" y="1821"/>
                </a:lnTo>
                <a:lnTo>
                  <a:pt x="5922" y="1654"/>
                </a:lnTo>
                <a:lnTo>
                  <a:pt x="5692" y="1549"/>
                </a:lnTo>
                <a:lnTo>
                  <a:pt x="5378" y="1549"/>
                </a:lnTo>
                <a:lnTo>
                  <a:pt x="5295" y="1528"/>
                </a:lnTo>
                <a:lnTo>
                  <a:pt x="5336" y="1466"/>
                </a:lnTo>
                <a:lnTo>
                  <a:pt x="5399" y="1319"/>
                </a:lnTo>
                <a:lnTo>
                  <a:pt x="5315" y="1298"/>
                </a:lnTo>
                <a:lnTo>
                  <a:pt x="5232" y="1340"/>
                </a:lnTo>
                <a:lnTo>
                  <a:pt x="5127" y="1340"/>
                </a:lnTo>
                <a:lnTo>
                  <a:pt x="4918" y="1194"/>
                </a:lnTo>
                <a:lnTo>
                  <a:pt x="4855" y="1235"/>
                </a:lnTo>
                <a:lnTo>
                  <a:pt x="4771" y="1152"/>
                </a:lnTo>
                <a:lnTo>
                  <a:pt x="4604" y="1026"/>
                </a:lnTo>
                <a:lnTo>
                  <a:pt x="4541" y="1131"/>
                </a:lnTo>
                <a:lnTo>
                  <a:pt x="4479" y="1089"/>
                </a:lnTo>
                <a:lnTo>
                  <a:pt x="4499" y="1005"/>
                </a:lnTo>
                <a:lnTo>
                  <a:pt x="4437" y="984"/>
                </a:lnTo>
                <a:lnTo>
                  <a:pt x="4395" y="1047"/>
                </a:lnTo>
                <a:lnTo>
                  <a:pt x="4332" y="984"/>
                </a:lnTo>
                <a:lnTo>
                  <a:pt x="4123" y="922"/>
                </a:lnTo>
                <a:lnTo>
                  <a:pt x="3955" y="796"/>
                </a:lnTo>
                <a:lnTo>
                  <a:pt x="3830" y="712"/>
                </a:lnTo>
                <a:lnTo>
                  <a:pt x="3704" y="587"/>
                </a:lnTo>
                <a:lnTo>
                  <a:pt x="3349" y="587"/>
                </a:lnTo>
                <a:lnTo>
                  <a:pt x="3244" y="524"/>
                </a:lnTo>
                <a:lnTo>
                  <a:pt x="3202" y="398"/>
                </a:lnTo>
                <a:lnTo>
                  <a:pt x="3077" y="252"/>
                </a:lnTo>
                <a:lnTo>
                  <a:pt x="2972" y="273"/>
                </a:lnTo>
                <a:lnTo>
                  <a:pt x="2909" y="210"/>
                </a:lnTo>
                <a:lnTo>
                  <a:pt x="2491" y="147"/>
                </a:lnTo>
                <a:lnTo>
                  <a:pt x="2365" y="210"/>
                </a:lnTo>
                <a:lnTo>
                  <a:pt x="2177" y="168"/>
                </a:lnTo>
                <a:lnTo>
                  <a:pt x="2072" y="43"/>
                </a:lnTo>
                <a:lnTo>
                  <a:pt x="1821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6"/>
          <p:cNvSpPr/>
          <p:nvPr/>
        </p:nvSpPr>
        <p:spPr>
          <a:xfrm>
            <a:off x="2053800" y="8389440"/>
            <a:ext cx="85320" cy="46800"/>
          </a:xfrm>
          <a:custGeom>
            <a:avLst/>
            <a:gdLst/>
            <a:ahLst/>
            <a:rect l="l" t="t" r="r" b="b"/>
            <a:pathLst>
              <a:path w="1570" h="901">
                <a:moveTo>
                  <a:pt x="1025" y="0"/>
                </a:moveTo>
                <a:lnTo>
                  <a:pt x="984" y="84"/>
                </a:lnTo>
                <a:lnTo>
                  <a:pt x="921" y="105"/>
                </a:lnTo>
                <a:lnTo>
                  <a:pt x="942" y="189"/>
                </a:lnTo>
                <a:lnTo>
                  <a:pt x="921" y="252"/>
                </a:lnTo>
                <a:lnTo>
                  <a:pt x="691" y="314"/>
                </a:lnTo>
                <a:lnTo>
                  <a:pt x="733" y="273"/>
                </a:lnTo>
                <a:lnTo>
                  <a:pt x="774" y="126"/>
                </a:lnTo>
                <a:lnTo>
                  <a:pt x="733" y="63"/>
                </a:lnTo>
                <a:lnTo>
                  <a:pt x="649" y="84"/>
                </a:lnTo>
                <a:lnTo>
                  <a:pt x="607" y="168"/>
                </a:lnTo>
                <a:lnTo>
                  <a:pt x="544" y="168"/>
                </a:lnTo>
                <a:lnTo>
                  <a:pt x="461" y="84"/>
                </a:lnTo>
                <a:lnTo>
                  <a:pt x="377" y="84"/>
                </a:lnTo>
                <a:lnTo>
                  <a:pt x="377" y="252"/>
                </a:lnTo>
                <a:lnTo>
                  <a:pt x="272" y="210"/>
                </a:lnTo>
                <a:lnTo>
                  <a:pt x="168" y="105"/>
                </a:lnTo>
                <a:lnTo>
                  <a:pt x="105" y="168"/>
                </a:lnTo>
                <a:lnTo>
                  <a:pt x="230" y="356"/>
                </a:lnTo>
                <a:lnTo>
                  <a:pt x="377" y="377"/>
                </a:lnTo>
                <a:lnTo>
                  <a:pt x="377" y="419"/>
                </a:lnTo>
                <a:lnTo>
                  <a:pt x="230" y="419"/>
                </a:lnTo>
                <a:lnTo>
                  <a:pt x="168" y="482"/>
                </a:lnTo>
                <a:lnTo>
                  <a:pt x="189" y="565"/>
                </a:lnTo>
                <a:lnTo>
                  <a:pt x="84" y="670"/>
                </a:lnTo>
                <a:lnTo>
                  <a:pt x="0" y="670"/>
                </a:lnTo>
                <a:lnTo>
                  <a:pt x="0" y="712"/>
                </a:lnTo>
                <a:lnTo>
                  <a:pt x="126" y="796"/>
                </a:lnTo>
                <a:lnTo>
                  <a:pt x="189" y="712"/>
                </a:lnTo>
                <a:lnTo>
                  <a:pt x="293" y="796"/>
                </a:lnTo>
                <a:lnTo>
                  <a:pt x="377" y="691"/>
                </a:lnTo>
                <a:lnTo>
                  <a:pt x="230" y="628"/>
                </a:lnTo>
                <a:lnTo>
                  <a:pt x="335" y="586"/>
                </a:lnTo>
                <a:lnTo>
                  <a:pt x="523" y="607"/>
                </a:lnTo>
                <a:lnTo>
                  <a:pt x="649" y="565"/>
                </a:lnTo>
                <a:lnTo>
                  <a:pt x="649" y="461"/>
                </a:lnTo>
                <a:cubicBezTo>
                  <a:pt x="649" y="461"/>
                  <a:pt x="667" y="470"/>
                  <a:pt x="680" y="470"/>
                </a:cubicBezTo>
                <a:cubicBezTo>
                  <a:pt x="686" y="470"/>
                  <a:pt x="691" y="468"/>
                  <a:pt x="691" y="461"/>
                </a:cubicBezTo>
                <a:cubicBezTo>
                  <a:pt x="795" y="398"/>
                  <a:pt x="900" y="377"/>
                  <a:pt x="1005" y="314"/>
                </a:cubicBezTo>
                <a:lnTo>
                  <a:pt x="1046" y="398"/>
                </a:lnTo>
                <a:lnTo>
                  <a:pt x="1025" y="461"/>
                </a:lnTo>
                <a:lnTo>
                  <a:pt x="942" y="419"/>
                </a:lnTo>
                <a:lnTo>
                  <a:pt x="858" y="461"/>
                </a:lnTo>
                <a:lnTo>
                  <a:pt x="691" y="712"/>
                </a:lnTo>
                <a:lnTo>
                  <a:pt x="753" y="733"/>
                </a:lnTo>
                <a:lnTo>
                  <a:pt x="837" y="879"/>
                </a:lnTo>
                <a:lnTo>
                  <a:pt x="921" y="900"/>
                </a:lnTo>
                <a:lnTo>
                  <a:pt x="921" y="837"/>
                </a:lnTo>
                <a:lnTo>
                  <a:pt x="837" y="733"/>
                </a:lnTo>
                <a:lnTo>
                  <a:pt x="858" y="712"/>
                </a:lnTo>
                <a:lnTo>
                  <a:pt x="963" y="775"/>
                </a:lnTo>
                <a:lnTo>
                  <a:pt x="1025" y="733"/>
                </a:lnTo>
                <a:lnTo>
                  <a:pt x="963" y="691"/>
                </a:lnTo>
                <a:lnTo>
                  <a:pt x="963" y="607"/>
                </a:lnTo>
                <a:lnTo>
                  <a:pt x="1067" y="628"/>
                </a:lnTo>
                <a:lnTo>
                  <a:pt x="1172" y="607"/>
                </a:lnTo>
                <a:lnTo>
                  <a:pt x="1172" y="586"/>
                </a:lnTo>
                <a:lnTo>
                  <a:pt x="1088" y="586"/>
                </a:lnTo>
                <a:lnTo>
                  <a:pt x="1046" y="524"/>
                </a:lnTo>
                <a:lnTo>
                  <a:pt x="1088" y="503"/>
                </a:lnTo>
                <a:lnTo>
                  <a:pt x="1193" y="524"/>
                </a:lnTo>
                <a:lnTo>
                  <a:pt x="1339" y="503"/>
                </a:lnTo>
                <a:lnTo>
                  <a:pt x="1444" y="419"/>
                </a:lnTo>
                <a:lnTo>
                  <a:pt x="1549" y="398"/>
                </a:lnTo>
                <a:lnTo>
                  <a:pt x="1507" y="314"/>
                </a:lnTo>
                <a:lnTo>
                  <a:pt x="1465" y="293"/>
                </a:lnTo>
                <a:lnTo>
                  <a:pt x="1444" y="273"/>
                </a:lnTo>
                <a:lnTo>
                  <a:pt x="1486" y="210"/>
                </a:lnTo>
                <a:lnTo>
                  <a:pt x="1569" y="189"/>
                </a:lnTo>
                <a:lnTo>
                  <a:pt x="1528" y="126"/>
                </a:lnTo>
                <a:lnTo>
                  <a:pt x="1381" y="105"/>
                </a:lnTo>
                <a:lnTo>
                  <a:pt x="1318" y="126"/>
                </a:lnTo>
                <a:lnTo>
                  <a:pt x="1339" y="189"/>
                </a:lnTo>
                <a:lnTo>
                  <a:pt x="1256" y="210"/>
                </a:lnTo>
                <a:lnTo>
                  <a:pt x="1172" y="105"/>
                </a:lnTo>
                <a:lnTo>
                  <a:pt x="1172" y="42"/>
                </a:lnTo>
                <a:lnTo>
                  <a:pt x="1025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7"/>
          <p:cNvSpPr/>
          <p:nvPr/>
        </p:nvSpPr>
        <p:spPr>
          <a:xfrm>
            <a:off x="2943360" y="4710960"/>
            <a:ext cx="300960" cy="131400"/>
          </a:xfrm>
          <a:custGeom>
            <a:avLst/>
            <a:gdLst/>
            <a:ahLst/>
            <a:rect l="l" t="t" r="r" b="b"/>
            <a:pathLst>
              <a:path w="3203" h="1466">
                <a:moveTo>
                  <a:pt x="2072" y="1"/>
                </a:moveTo>
                <a:lnTo>
                  <a:pt x="2030" y="43"/>
                </a:lnTo>
                <a:lnTo>
                  <a:pt x="1863" y="147"/>
                </a:lnTo>
                <a:lnTo>
                  <a:pt x="1675" y="189"/>
                </a:lnTo>
                <a:lnTo>
                  <a:pt x="1319" y="377"/>
                </a:lnTo>
                <a:lnTo>
                  <a:pt x="1214" y="461"/>
                </a:lnTo>
                <a:lnTo>
                  <a:pt x="1131" y="482"/>
                </a:lnTo>
                <a:lnTo>
                  <a:pt x="921" y="482"/>
                </a:lnTo>
                <a:lnTo>
                  <a:pt x="733" y="315"/>
                </a:lnTo>
                <a:lnTo>
                  <a:pt x="608" y="273"/>
                </a:lnTo>
                <a:lnTo>
                  <a:pt x="566" y="294"/>
                </a:lnTo>
                <a:lnTo>
                  <a:pt x="629" y="356"/>
                </a:lnTo>
                <a:lnTo>
                  <a:pt x="629" y="398"/>
                </a:lnTo>
                <a:lnTo>
                  <a:pt x="566" y="419"/>
                </a:lnTo>
                <a:lnTo>
                  <a:pt x="461" y="377"/>
                </a:lnTo>
                <a:lnTo>
                  <a:pt x="419" y="315"/>
                </a:lnTo>
                <a:lnTo>
                  <a:pt x="461" y="294"/>
                </a:lnTo>
                <a:lnTo>
                  <a:pt x="482" y="294"/>
                </a:lnTo>
                <a:lnTo>
                  <a:pt x="461" y="252"/>
                </a:lnTo>
                <a:lnTo>
                  <a:pt x="398" y="252"/>
                </a:lnTo>
                <a:lnTo>
                  <a:pt x="315" y="210"/>
                </a:lnTo>
                <a:lnTo>
                  <a:pt x="273" y="168"/>
                </a:lnTo>
                <a:lnTo>
                  <a:pt x="252" y="84"/>
                </a:lnTo>
                <a:lnTo>
                  <a:pt x="147" y="84"/>
                </a:lnTo>
                <a:lnTo>
                  <a:pt x="85" y="147"/>
                </a:lnTo>
                <a:lnTo>
                  <a:pt x="85" y="252"/>
                </a:lnTo>
                <a:lnTo>
                  <a:pt x="43" y="315"/>
                </a:lnTo>
                <a:lnTo>
                  <a:pt x="1" y="398"/>
                </a:lnTo>
                <a:lnTo>
                  <a:pt x="85" y="419"/>
                </a:lnTo>
                <a:lnTo>
                  <a:pt x="147" y="524"/>
                </a:lnTo>
                <a:lnTo>
                  <a:pt x="64" y="587"/>
                </a:lnTo>
                <a:lnTo>
                  <a:pt x="43" y="691"/>
                </a:lnTo>
                <a:lnTo>
                  <a:pt x="43" y="733"/>
                </a:lnTo>
                <a:lnTo>
                  <a:pt x="64" y="796"/>
                </a:lnTo>
                <a:lnTo>
                  <a:pt x="168" y="796"/>
                </a:lnTo>
                <a:lnTo>
                  <a:pt x="252" y="817"/>
                </a:lnTo>
                <a:lnTo>
                  <a:pt x="357" y="796"/>
                </a:lnTo>
                <a:lnTo>
                  <a:pt x="398" y="733"/>
                </a:lnTo>
                <a:lnTo>
                  <a:pt x="461" y="796"/>
                </a:lnTo>
                <a:lnTo>
                  <a:pt x="461" y="838"/>
                </a:lnTo>
                <a:lnTo>
                  <a:pt x="524" y="880"/>
                </a:lnTo>
                <a:lnTo>
                  <a:pt x="733" y="900"/>
                </a:lnTo>
                <a:lnTo>
                  <a:pt x="775" y="1026"/>
                </a:lnTo>
                <a:lnTo>
                  <a:pt x="817" y="1193"/>
                </a:lnTo>
                <a:lnTo>
                  <a:pt x="921" y="1235"/>
                </a:lnTo>
                <a:lnTo>
                  <a:pt x="1026" y="1235"/>
                </a:lnTo>
                <a:lnTo>
                  <a:pt x="1047" y="1152"/>
                </a:lnTo>
                <a:lnTo>
                  <a:pt x="1005" y="1131"/>
                </a:lnTo>
                <a:lnTo>
                  <a:pt x="1047" y="1047"/>
                </a:lnTo>
                <a:lnTo>
                  <a:pt x="1131" y="1089"/>
                </a:lnTo>
                <a:lnTo>
                  <a:pt x="1152" y="1131"/>
                </a:lnTo>
                <a:lnTo>
                  <a:pt x="1131" y="1193"/>
                </a:lnTo>
                <a:lnTo>
                  <a:pt x="1152" y="1319"/>
                </a:lnTo>
                <a:lnTo>
                  <a:pt x="1152" y="1403"/>
                </a:lnTo>
                <a:lnTo>
                  <a:pt x="1193" y="1444"/>
                </a:lnTo>
                <a:lnTo>
                  <a:pt x="1340" y="1465"/>
                </a:lnTo>
                <a:lnTo>
                  <a:pt x="1424" y="1361"/>
                </a:lnTo>
                <a:lnTo>
                  <a:pt x="1507" y="1298"/>
                </a:lnTo>
                <a:lnTo>
                  <a:pt x="1612" y="1319"/>
                </a:lnTo>
                <a:lnTo>
                  <a:pt x="1654" y="1298"/>
                </a:lnTo>
                <a:lnTo>
                  <a:pt x="1654" y="1152"/>
                </a:lnTo>
                <a:lnTo>
                  <a:pt x="1570" y="1089"/>
                </a:lnTo>
                <a:lnTo>
                  <a:pt x="1465" y="1026"/>
                </a:lnTo>
                <a:lnTo>
                  <a:pt x="1445" y="921"/>
                </a:lnTo>
                <a:lnTo>
                  <a:pt x="1445" y="880"/>
                </a:lnTo>
                <a:lnTo>
                  <a:pt x="1549" y="817"/>
                </a:lnTo>
                <a:lnTo>
                  <a:pt x="1737" y="775"/>
                </a:lnTo>
                <a:lnTo>
                  <a:pt x="1884" y="628"/>
                </a:lnTo>
                <a:lnTo>
                  <a:pt x="1884" y="587"/>
                </a:lnTo>
                <a:lnTo>
                  <a:pt x="1863" y="566"/>
                </a:lnTo>
                <a:lnTo>
                  <a:pt x="1863" y="419"/>
                </a:lnTo>
                <a:lnTo>
                  <a:pt x="2051" y="356"/>
                </a:lnTo>
                <a:lnTo>
                  <a:pt x="2177" y="315"/>
                </a:lnTo>
                <a:lnTo>
                  <a:pt x="2261" y="377"/>
                </a:lnTo>
                <a:lnTo>
                  <a:pt x="2365" y="482"/>
                </a:lnTo>
                <a:lnTo>
                  <a:pt x="2449" y="482"/>
                </a:lnTo>
                <a:lnTo>
                  <a:pt x="2553" y="608"/>
                </a:lnTo>
                <a:lnTo>
                  <a:pt x="2574" y="712"/>
                </a:lnTo>
                <a:lnTo>
                  <a:pt x="2616" y="775"/>
                </a:lnTo>
                <a:lnTo>
                  <a:pt x="2679" y="733"/>
                </a:lnTo>
                <a:lnTo>
                  <a:pt x="2763" y="670"/>
                </a:lnTo>
                <a:lnTo>
                  <a:pt x="2805" y="670"/>
                </a:lnTo>
                <a:lnTo>
                  <a:pt x="2826" y="733"/>
                </a:lnTo>
                <a:lnTo>
                  <a:pt x="2784" y="796"/>
                </a:lnTo>
                <a:lnTo>
                  <a:pt x="2721" y="796"/>
                </a:lnTo>
                <a:lnTo>
                  <a:pt x="2616" y="942"/>
                </a:lnTo>
                <a:lnTo>
                  <a:pt x="2595" y="984"/>
                </a:lnTo>
                <a:lnTo>
                  <a:pt x="2616" y="1131"/>
                </a:lnTo>
                <a:lnTo>
                  <a:pt x="2763" y="1319"/>
                </a:lnTo>
                <a:lnTo>
                  <a:pt x="2888" y="1424"/>
                </a:lnTo>
                <a:lnTo>
                  <a:pt x="2972" y="1235"/>
                </a:lnTo>
                <a:lnTo>
                  <a:pt x="3014" y="1235"/>
                </a:lnTo>
                <a:lnTo>
                  <a:pt x="3098" y="1193"/>
                </a:lnTo>
                <a:lnTo>
                  <a:pt x="3118" y="1047"/>
                </a:lnTo>
                <a:lnTo>
                  <a:pt x="3202" y="900"/>
                </a:lnTo>
                <a:lnTo>
                  <a:pt x="3139" y="733"/>
                </a:lnTo>
                <a:lnTo>
                  <a:pt x="3139" y="691"/>
                </a:lnTo>
                <a:lnTo>
                  <a:pt x="3181" y="587"/>
                </a:lnTo>
                <a:lnTo>
                  <a:pt x="3118" y="524"/>
                </a:lnTo>
                <a:lnTo>
                  <a:pt x="3035" y="482"/>
                </a:lnTo>
                <a:lnTo>
                  <a:pt x="3014" y="419"/>
                </a:lnTo>
                <a:lnTo>
                  <a:pt x="2909" y="294"/>
                </a:lnTo>
                <a:lnTo>
                  <a:pt x="2679" y="168"/>
                </a:lnTo>
                <a:lnTo>
                  <a:pt x="2512" y="147"/>
                </a:lnTo>
                <a:lnTo>
                  <a:pt x="2281" y="147"/>
                </a:lnTo>
                <a:lnTo>
                  <a:pt x="2198" y="105"/>
                </a:lnTo>
                <a:lnTo>
                  <a:pt x="2156" y="63"/>
                </a:lnTo>
                <a:lnTo>
                  <a:pt x="2072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8"/>
          <p:cNvSpPr/>
          <p:nvPr/>
        </p:nvSpPr>
        <p:spPr>
          <a:xfrm>
            <a:off x="2783880" y="4629960"/>
            <a:ext cx="182880" cy="163440"/>
          </a:xfrm>
          <a:custGeom>
            <a:avLst/>
            <a:gdLst/>
            <a:ahLst/>
            <a:rect l="l" t="t" r="r" b="b"/>
            <a:pathLst>
              <a:path w="1946" h="1821">
                <a:moveTo>
                  <a:pt x="293" y="0"/>
                </a:moveTo>
                <a:lnTo>
                  <a:pt x="105" y="21"/>
                </a:lnTo>
                <a:lnTo>
                  <a:pt x="105" y="42"/>
                </a:lnTo>
                <a:lnTo>
                  <a:pt x="63" y="63"/>
                </a:lnTo>
                <a:lnTo>
                  <a:pt x="84" y="63"/>
                </a:lnTo>
                <a:lnTo>
                  <a:pt x="63" y="209"/>
                </a:lnTo>
                <a:lnTo>
                  <a:pt x="0" y="230"/>
                </a:lnTo>
                <a:lnTo>
                  <a:pt x="63" y="251"/>
                </a:lnTo>
                <a:lnTo>
                  <a:pt x="126" y="272"/>
                </a:lnTo>
                <a:lnTo>
                  <a:pt x="167" y="377"/>
                </a:lnTo>
                <a:lnTo>
                  <a:pt x="63" y="460"/>
                </a:lnTo>
                <a:lnTo>
                  <a:pt x="0" y="586"/>
                </a:lnTo>
                <a:lnTo>
                  <a:pt x="21" y="690"/>
                </a:lnTo>
                <a:lnTo>
                  <a:pt x="188" y="837"/>
                </a:lnTo>
                <a:lnTo>
                  <a:pt x="335" y="837"/>
                </a:lnTo>
                <a:lnTo>
                  <a:pt x="418" y="879"/>
                </a:lnTo>
                <a:lnTo>
                  <a:pt x="481" y="983"/>
                </a:lnTo>
                <a:lnTo>
                  <a:pt x="523" y="983"/>
                </a:lnTo>
                <a:lnTo>
                  <a:pt x="607" y="879"/>
                </a:lnTo>
                <a:lnTo>
                  <a:pt x="586" y="774"/>
                </a:lnTo>
                <a:lnTo>
                  <a:pt x="418" y="670"/>
                </a:lnTo>
                <a:lnTo>
                  <a:pt x="377" y="586"/>
                </a:lnTo>
                <a:lnTo>
                  <a:pt x="418" y="565"/>
                </a:lnTo>
                <a:lnTo>
                  <a:pt x="523" y="649"/>
                </a:lnTo>
                <a:lnTo>
                  <a:pt x="628" y="690"/>
                </a:lnTo>
                <a:lnTo>
                  <a:pt x="649" y="774"/>
                </a:lnTo>
                <a:lnTo>
                  <a:pt x="753" y="858"/>
                </a:lnTo>
                <a:lnTo>
                  <a:pt x="795" y="983"/>
                </a:lnTo>
                <a:lnTo>
                  <a:pt x="921" y="1067"/>
                </a:lnTo>
                <a:lnTo>
                  <a:pt x="1025" y="1151"/>
                </a:lnTo>
                <a:lnTo>
                  <a:pt x="1109" y="1193"/>
                </a:lnTo>
                <a:lnTo>
                  <a:pt x="1234" y="1318"/>
                </a:lnTo>
                <a:lnTo>
                  <a:pt x="1255" y="1402"/>
                </a:lnTo>
                <a:lnTo>
                  <a:pt x="1172" y="1486"/>
                </a:lnTo>
                <a:lnTo>
                  <a:pt x="1172" y="1569"/>
                </a:lnTo>
                <a:lnTo>
                  <a:pt x="1234" y="1632"/>
                </a:lnTo>
                <a:lnTo>
                  <a:pt x="1360" y="1695"/>
                </a:lnTo>
                <a:lnTo>
                  <a:pt x="1444" y="1737"/>
                </a:lnTo>
                <a:lnTo>
                  <a:pt x="1486" y="1716"/>
                </a:lnTo>
                <a:lnTo>
                  <a:pt x="1527" y="1632"/>
                </a:lnTo>
                <a:lnTo>
                  <a:pt x="1465" y="1569"/>
                </a:lnTo>
                <a:lnTo>
                  <a:pt x="1360" y="1507"/>
                </a:lnTo>
                <a:lnTo>
                  <a:pt x="1360" y="1486"/>
                </a:lnTo>
                <a:lnTo>
                  <a:pt x="1381" y="1465"/>
                </a:lnTo>
                <a:lnTo>
                  <a:pt x="1465" y="1507"/>
                </a:lnTo>
                <a:lnTo>
                  <a:pt x="1548" y="1632"/>
                </a:lnTo>
                <a:lnTo>
                  <a:pt x="1548" y="1737"/>
                </a:lnTo>
                <a:lnTo>
                  <a:pt x="1590" y="1737"/>
                </a:lnTo>
                <a:lnTo>
                  <a:pt x="1632" y="1779"/>
                </a:lnTo>
                <a:lnTo>
                  <a:pt x="1674" y="1820"/>
                </a:lnTo>
                <a:lnTo>
                  <a:pt x="1737" y="1820"/>
                </a:lnTo>
                <a:lnTo>
                  <a:pt x="1758" y="1779"/>
                </a:lnTo>
                <a:lnTo>
                  <a:pt x="1758" y="1695"/>
                </a:lnTo>
                <a:lnTo>
                  <a:pt x="1737" y="1632"/>
                </a:lnTo>
                <a:lnTo>
                  <a:pt x="1737" y="1590"/>
                </a:lnTo>
                <a:lnTo>
                  <a:pt x="1758" y="1486"/>
                </a:lnTo>
                <a:lnTo>
                  <a:pt x="1841" y="1423"/>
                </a:lnTo>
                <a:lnTo>
                  <a:pt x="1779" y="1318"/>
                </a:lnTo>
                <a:lnTo>
                  <a:pt x="1695" y="1297"/>
                </a:lnTo>
                <a:lnTo>
                  <a:pt x="1737" y="1214"/>
                </a:lnTo>
                <a:lnTo>
                  <a:pt x="1779" y="1151"/>
                </a:lnTo>
                <a:lnTo>
                  <a:pt x="1779" y="1046"/>
                </a:lnTo>
                <a:lnTo>
                  <a:pt x="1841" y="983"/>
                </a:lnTo>
                <a:lnTo>
                  <a:pt x="1946" y="983"/>
                </a:lnTo>
                <a:lnTo>
                  <a:pt x="1946" y="962"/>
                </a:lnTo>
                <a:lnTo>
                  <a:pt x="1862" y="900"/>
                </a:lnTo>
                <a:lnTo>
                  <a:pt x="1758" y="879"/>
                </a:lnTo>
                <a:lnTo>
                  <a:pt x="1695" y="795"/>
                </a:lnTo>
                <a:lnTo>
                  <a:pt x="1653" y="732"/>
                </a:lnTo>
                <a:lnTo>
                  <a:pt x="1548" y="586"/>
                </a:lnTo>
                <a:lnTo>
                  <a:pt x="1465" y="481"/>
                </a:lnTo>
                <a:lnTo>
                  <a:pt x="1465" y="356"/>
                </a:lnTo>
                <a:lnTo>
                  <a:pt x="1423" y="251"/>
                </a:lnTo>
                <a:lnTo>
                  <a:pt x="1360" y="272"/>
                </a:lnTo>
                <a:lnTo>
                  <a:pt x="1339" y="335"/>
                </a:lnTo>
                <a:lnTo>
                  <a:pt x="1234" y="335"/>
                </a:lnTo>
                <a:lnTo>
                  <a:pt x="1255" y="272"/>
                </a:lnTo>
                <a:lnTo>
                  <a:pt x="1172" y="272"/>
                </a:lnTo>
                <a:lnTo>
                  <a:pt x="1130" y="314"/>
                </a:lnTo>
                <a:lnTo>
                  <a:pt x="1025" y="209"/>
                </a:lnTo>
                <a:lnTo>
                  <a:pt x="1025" y="146"/>
                </a:lnTo>
                <a:lnTo>
                  <a:pt x="942" y="126"/>
                </a:lnTo>
                <a:lnTo>
                  <a:pt x="858" y="42"/>
                </a:lnTo>
                <a:lnTo>
                  <a:pt x="711" y="42"/>
                </a:lnTo>
                <a:lnTo>
                  <a:pt x="607" y="63"/>
                </a:lnTo>
                <a:lnTo>
                  <a:pt x="293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9"/>
          <p:cNvSpPr/>
          <p:nvPr/>
        </p:nvSpPr>
        <p:spPr>
          <a:xfrm>
            <a:off x="2687040" y="4415760"/>
            <a:ext cx="253800" cy="240480"/>
          </a:xfrm>
          <a:custGeom>
            <a:avLst/>
            <a:gdLst/>
            <a:ahLst/>
            <a:rect l="l" t="t" r="r" b="b"/>
            <a:pathLst>
              <a:path w="2700" h="2679">
                <a:moveTo>
                  <a:pt x="2470" y="1"/>
                </a:moveTo>
                <a:lnTo>
                  <a:pt x="2407" y="22"/>
                </a:lnTo>
                <a:lnTo>
                  <a:pt x="2386" y="105"/>
                </a:lnTo>
                <a:lnTo>
                  <a:pt x="2302" y="126"/>
                </a:lnTo>
                <a:lnTo>
                  <a:pt x="2198" y="210"/>
                </a:lnTo>
                <a:lnTo>
                  <a:pt x="2093" y="210"/>
                </a:lnTo>
                <a:lnTo>
                  <a:pt x="2072" y="294"/>
                </a:lnTo>
                <a:lnTo>
                  <a:pt x="1988" y="252"/>
                </a:lnTo>
                <a:lnTo>
                  <a:pt x="1884" y="294"/>
                </a:lnTo>
                <a:lnTo>
                  <a:pt x="1863" y="231"/>
                </a:lnTo>
                <a:lnTo>
                  <a:pt x="1779" y="189"/>
                </a:lnTo>
                <a:lnTo>
                  <a:pt x="1737" y="189"/>
                </a:lnTo>
                <a:lnTo>
                  <a:pt x="1696" y="294"/>
                </a:lnTo>
                <a:lnTo>
                  <a:pt x="1591" y="294"/>
                </a:lnTo>
                <a:lnTo>
                  <a:pt x="1528" y="419"/>
                </a:lnTo>
                <a:lnTo>
                  <a:pt x="1528" y="461"/>
                </a:lnTo>
                <a:lnTo>
                  <a:pt x="1465" y="503"/>
                </a:lnTo>
                <a:lnTo>
                  <a:pt x="1361" y="587"/>
                </a:lnTo>
                <a:lnTo>
                  <a:pt x="1235" y="649"/>
                </a:lnTo>
                <a:lnTo>
                  <a:pt x="1214" y="691"/>
                </a:lnTo>
                <a:lnTo>
                  <a:pt x="1131" y="670"/>
                </a:lnTo>
                <a:lnTo>
                  <a:pt x="1068" y="691"/>
                </a:lnTo>
                <a:lnTo>
                  <a:pt x="1005" y="649"/>
                </a:lnTo>
                <a:lnTo>
                  <a:pt x="859" y="628"/>
                </a:lnTo>
                <a:lnTo>
                  <a:pt x="691" y="733"/>
                </a:lnTo>
                <a:lnTo>
                  <a:pt x="503" y="754"/>
                </a:lnTo>
                <a:lnTo>
                  <a:pt x="503" y="859"/>
                </a:lnTo>
                <a:lnTo>
                  <a:pt x="503" y="942"/>
                </a:lnTo>
                <a:lnTo>
                  <a:pt x="482" y="1089"/>
                </a:lnTo>
                <a:lnTo>
                  <a:pt x="419" y="1172"/>
                </a:lnTo>
                <a:lnTo>
                  <a:pt x="294" y="1172"/>
                </a:lnTo>
                <a:lnTo>
                  <a:pt x="189" y="1193"/>
                </a:lnTo>
                <a:lnTo>
                  <a:pt x="189" y="1256"/>
                </a:lnTo>
                <a:lnTo>
                  <a:pt x="126" y="1256"/>
                </a:lnTo>
                <a:lnTo>
                  <a:pt x="22" y="1214"/>
                </a:lnTo>
                <a:lnTo>
                  <a:pt x="1" y="1256"/>
                </a:lnTo>
                <a:lnTo>
                  <a:pt x="210" y="1507"/>
                </a:lnTo>
                <a:lnTo>
                  <a:pt x="315" y="1591"/>
                </a:lnTo>
                <a:lnTo>
                  <a:pt x="315" y="1675"/>
                </a:lnTo>
                <a:lnTo>
                  <a:pt x="482" y="1821"/>
                </a:lnTo>
                <a:lnTo>
                  <a:pt x="628" y="2030"/>
                </a:lnTo>
                <a:lnTo>
                  <a:pt x="900" y="2323"/>
                </a:lnTo>
                <a:lnTo>
                  <a:pt x="963" y="2323"/>
                </a:lnTo>
                <a:lnTo>
                  <a:pt x="1026" y="2344"/>
                </a:lnTo>
                <a:lnTo>
                  <a:pt x="1068" y="2323"/>
                </a:lnTo>
                <a:lnTo>
                  <a:pt x="1068" y="2407"/>
                </a:lnTo>
                <a:lnTo>
                  <a:pt x="1131" y="2407"/>
                </a:lnTo>
                <a:lnTo>
                  <a:pt x="1319" y="2386"/>
                </a:lnTo>
                <a:lnTo>
                  <a:pt x="1633" y="2449"/>
                </a:lnTo>
                <a:lnTo>
                  <a:pt x="1737" y="2428"/>
                </a:lnTo>
                <a:lnTo>
                  <a:pt x="1884" y="2428"/>
                </a:lnTo>
                <a:lnTo>
                  <a:pt x="1947" y="2512"/>
                </a:lnTo>
                <a:lnTo>
                  <a:pt x="2009" y="2532"/>
                </a:lnTo>
                <a:lnTo>
                  <a:pt x="2009" y="2595"/>
                </a:lnTo>
                <a:lnTo>
                  <a:pt x="2156" y="2679"/>
                </a:lnTo>
                <a:lnTo>
                  <a:pt x="2198" y="2658"/>
                </a:lnTo>
                <a:lnTo>
                  <a:pt x="2260" y="2658"/>
                </a:lnTo>
                <a:lnTo>
                  <a:pt x="2302" y="2637"/>
                </a:lnTo>
                <a:lnTo>
                  <a:pt x="2281" y="2553"/>
                </a:lnTo>
                <a:lnTo>
                  <a:pt x="2219" y="2470"/>
                </a:lnTo>
                <a:lnTo>
                  <a:pt x="2198" y="2344"/>
                </a:lnTo>
                <a:lnTo>
                  <a:pt x="2281" y="2219"/>
                </a:lnTo>
                <a:lnTo>
                  <a:pt x="2302" y="2135"/>
                </a:lnTo>
                <a:lnTo>
                  <a:pt x="2302" y="2009"/>
                </a:lnTo>
                <a:lnTo>
                  <a:pt x="2281" y="2093"/>
                </a:lnTo>
                <a:lnTo>
                  <a:pt x="2260" y="2135"/>
                </a:lnTo>
                <a:lnTo>
                  <a:pt x="2198" y="2156"/>
                </a:lnTo>
                <a:lnTo>
                  <a:pt x="2198" y="2093"/>
                </a:lnTo>
                <a:lnTo>
                  <a:pt x="2219" y="2009"/>
                </a:lnTo>
                <a:lnTo>
                  <a:pt x="2281" y="1884"/>
                </a:lnTo>
                <a:lnTo>
                  <a:pt x="2260" y="1800"/>
                </a:lnTo>
                <a:lnTo>
                  <a:pt x="2260" y="1716"/>
                </a:lnTo>
                <a:lnTo>
                  <a:pt x="2344" y="1528"/>
                </a:lnTo>
                <a:lnTo>
                  <a:pt x="2386" y="1528"/>
                </a:lnTo>
                <a:lnTo>
                  <a:pt x="2365" y="1591"/>
                </a:lnTo>
                <a:lnTo>
                  <a:pt x="2365" y="1675"/>
                </a:lnTo>
                <a:lnTo>
                  <a:pt x="2365" y="1800"/>
                </a:lnTo>
                <a:lnTo>
                  <a:pt x="2386" y="1800"/>
                </a:lnTo>
                <a:lnTo>
                  <a:pt x="2428" y="1716"/>
                </a:lnTo>
                <a:lnTo>
                  <a:pt x="2470" y="1486"/>
                </a:lnTo>
                <a:lnTo>
                  <a:pt x="2470" y="1214"/>
                </a:lnTo>
                <a:lnTo>
                  <a:pt x="2491" y="1172"/>
                </a:lnTo>
                <a:lnTo>
                  <a:pt x="2428" y="1089"/>
                </a:lnTo>
                <a:lnTo>
                  <a:pt x="2407" y="1068"/>
                </a:lnTo>
                <a:lnTo>
                  <a:pt x="2407" y="1005"/>
                </a:lnTo>
                <a:lnTo>
                  <a:pt x="2470" y="963"/>
                </a:lnTo>
                <a:lnTo>
                  <a:pt x="2491" y="963"/>
                </a:lnTo>
                <a:lnTo>
                  <a:pt x="2512" y="984"/>
                </a:lnTo>
                <a:lnTo>
                  <a:pt x="2533" y="838"/>
                </a:lnTo>
                <a:lnTo>
                  <a:pt x="2637" y="691"/>
                </a:lnTo>
                <a:lnTo>
                  <a:pt x="2700" y="628"/>
                </a:lnTo>
                <a:lnTo>
                  <a:pt x="2700" y="566"/>
                </a:lnTo>
                <a:lnTo>
                  <a:pt x="2637" y="524"/>
                </a:lnTo>
                <a:lnTo>
                  <a:pt x="2637" y="461"/>
                </a:lnTo>
                <a:lnTo>
                  <a:pt x="2679" y="377"/>
                </a:lnTo>
                <a:lnTo>
                  <a:pt x="2637" y="273"/>
                </a:lnTo>
                <a:lnTo>
                  <a:pt x="2637" y="126"/>
                </a:lnTo>
                <a:lnTo>
                  <a:pt x="2679" y="63"/>
                </a:lnTo>
                <a:lnTo>
                  <a:pt x="2700" y="43"/>
                </a:lnTo>
                <a:lnTo>
                  <a:pt x="2533" y="43"/>
                </a:lnTo>
                <a:lnTo>
                  <a:pt x="2512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0"/>
          <p:cNvSpPr/>
          <p:nvPr/>
        </p:nvSpPr>
        <p:spPr>
          <a:xfrm>
            <a:off x="2604600" y="4366800"/>
            <a:ext cx="344520" cy="165240"/>
          </a:xfrm>
          <a:custGeom>
            <a:avLst/>
            <a:gdLst/>
            <a:ahLst/>
            <a:rect l="l" t="t" r="r" b="b"/>
            <a:pathLst>
              <a:path w="3663" h="1842">
                <a:moveTo>
                  <a:pt x="1926" y="1"/>
                </a:moveTo>
                <a:lnTo>
                  <a:pt x="1905" y="43"/>
                </a:lnTo>
                <a:lnTo>
                  <a:pt x="1968" y="105"/>
                </a:lnTo>
                <a:lnTo>
                  <a:pt x="1863" y="126"/>
                </a:lnTo>
                <a:lnTo>
                  <a:pt x="1800" y="168"/>
                </a:lnTo>
                <a:lnTo>
                  <a:pt x="1696" y="147"/>
                </a:lnTo>
                <a:lnTo>
                  <a:pt x="1507" y="168"/>
                </a:lnTo>
                <a:lnTo>
                  <a:pt x="943" y="168"/>
                </a:lnTo>
                <a:lnTo>
                  <a:pt x="775" y="252"/>
                </a:lnTo>
                <a:lnTo>
                  <a:pt x="712" y="210"/>
                </a:lnTo>
                <a:lnTo>
                  <a:pt x="712" y="252"/>
                </a:lnTo>
                <a:lnTo>
                  <a:pt x="629" y="315"/>
                </a:lnTo>
                <a:lnTo>
                  <a:pt x="566" y="419"/>
                </a:lnTo>
                <a:lnTo>
                  <a:pt x="419" y="482"/>
                </a:lnTo>
                <a:lnTo>
                  <a:pt x="336" y="482"/>
                </a:lnTo>
                <a:lnTo>
                  <a:pt x="189" y="649"/>
                </a:lnTo>
                <a:lnTo>
                  <a:pt x="106" y="754"/>
                </a:lnTo>
                <a:lnTo>
                  <a:pt x="126" y="838"/>
                </a:lnTo>
                <a:lnTo>
                  <a:pt x="43" y="984"/>
                </a:lnTo>
                <a:lnTo>
                  <a:pt x="1" y="1047"/>
                </a:lnTo>
                <a:lnTo>
                  <a:pt x="43" y="1005"/>
                </a:lnTo>
                <a:lnTo>
                  <a:pt x="126" y="1047"/>
                </a:lnTo>
                <a:lnTo>
                  <a:pt x="147" y="1068"/>
                </a:lnTo>
                <a:lnTo>
                  <a:pt x="210" y="1089"/>
                </a:lnTo>
                <a:lnTo>
                  <a:pt x="252" y="1151"/>
                </a:lnTo>
                <a:lnTo>
                  <a:pt x="399" y="1110"/>
                </a:lnTo>
                <a:lnTo>
                  <a:pt x="503" y="1151"/>
                </a:lnTo>
                <a:lnTo>
                  <a:pt x="566" y="1256"/>
                </a:lnTo>
                <a:lnTo>
                  <a:pt x="608" y="1298"/>
                </a:lnTo>
                <a:lnTo>
                  <a:pt x="650" y="1361"/>
                </a:lnTo>
                <a:lnTo>
                  <a:pt x="671" y="1298"/>
                </a:lnTo>
                <a:lnTo>
                  <a:pt x="712" y="1256"/>
                </a:lnTo>
                <a:lnTo>
                  <a:pt x="817" y="1214"/>
                </a:lnTo>
                <a:lnTo>
                  <a:pt x="859" y="1256"/>
                </a:lnTo>
                <a:lnTo>
                  <a:pt x="943" y="1277"/>
                </a:lnTo>
                <a:lnTo>
                  <a:pt x="943" y="1382"/>
                </a:lnTo>
                <a:lnTo>
                  <a:pt x="922" y="1486"/>
                </a:lnTo>
                <a:lnTo>
                  <a:pt x="922" y="1507"/>
                </a:lnTo>
                <a:lnTo>
                  <a:pt x="880" y="1612"/>
                </a:lnTo>
                <a:lnTo>
                  <a:pt x="922" y="1675"/>
                </a:lnTo>
                <a:lnTo>
                  <a:pt x="963" y="1696"/>
                </a:lnTo>
                <a:lnTo>
                  <a:pt x="984" y="1716"/>
                </a:lnTo>
                <a:lnTo>
                  <a:pt x="1047" y="1716"/>
                </a:lnTo>
                <a:lnTo>
                  <a:pt x="1068" y="1696"/>
                </a:lnTo>
                <a:lnTo>
                  <a:pt x="1131" y="1716"/>
                </a:lnTo>
                <a:lnTo>
                  <a:pt x="1131" y="1800"/>
                </a:lnTo>
                <a:lnTo>
                  <a:pt x="1152" y="1842"/>
                </a:lnTo>
                <a:lnTo>
                  <a:pt x="1256" y="1821"/>
                </a:lnTo>
                <a:lnTo>
                  <a:pt x="1382" y="1821"/>
                </a:lnTo>
                <a:lnTo>
                  <a:pt x="1445" y="1737"/>
                </a:lnTo>
                <a:lnTo>
                  <a:pt x="1445" y="1591"/>
                </a:lnTo>
                <a:lnTo>
                  <a:pt x="1445" y="1507"/>
                </a:lnTo>
                <a:lnTo>
                  <a:pt x="1445" y="1403"/>
                </a:lnTo>
                <a:lnTo>
                  <a:pt x="1612" y="1382"/>
                </a:lnTo>
                <a:lnTo>
                  <a:pt x="1800" y="1277"/>
                </a:lnTo>
                <a:lnTo>
                  <a:pt x="1926" y="1298"/>
                </a:lnTo>
                <a:lnTo>
                  <a:pt x="2010" y="1361"/>
                </a:lnTo>
                <a:lnTo>
                  <a:pt x="2072" y="1361"/>
                </a:lnTo>
                <a:lnTo>
                  <a:pt x="2135" y="1382"/>
                </a:lnTo>
                <a:lnTo>
                  <a:pt x="2177" y="1298"/>
                </a:lnTo>
                <a:lnTo>
                  <a:pt x="2303" y="1277"/>
                </a:lnTo>
                <a:lnTo>
                  <a:pt x="2407" y="1151"/>
                </a:lnTo>
                <a:lnTo>
                  <a:pt x="2449" y="1110"/>
                </a:lnTo>
                <a:lnTo>
                  <a:pt x="2491" y="1068"/>
                </a:lnTo>
                <a:lnTo>
                  <a:pt x="2554" y="900"/>
                </a:lnTo>
                <a:lnTo>
                  <a:pt x="2658" y="900"/>
                </a:lnTo>
                <a:lnTo>
                  <a:pt x="2700" y="796"/>
                </a:lnTo>
                <a:lnTo>
                  <a:pt x="2742" y="796"/>
                </a:lnTo>
                <a:lnTo>
                  <a:pt x="2826" y="879"/>
                </a:lnTo>
                <a:lnTo>
                  <a:pt x="2847" y="900"/>
                </a:lnTo>
                <a:lnTo>
                  <a:pt x="2951" y="900"/>
                </a:lnTo>
                <a:lnTo>
                  <a:pt x="3035" y="942"/>
                </a:lnTo>
                <a:lnTo>
                  <a:pt x="3056" y="859"/>
                </a:lnTo>
                <a:lnTo>
                  <a:pt x="3139" y="859"/>
                </a:lnTo>
                <a:lnTo>
                  <a:pt x="3244" y="775"/>
                </a:lnTo>
                <a:lnTo>
                  <a:pt x="3328" y="754"/>
                </a:lnTo>
                <a:lnTo>
                  <a:pt x="3349" y="670"/>
                </a:lnTo>
                <a:lnTo>
                  <a:pt x="3391" y="649"/>
                </a:lnTo>
                <a:lnTo>
                  <a:pt x="3453" y="649"/>
                </a:lnTo>
                <a:lnTo>
                  <a:pt x="3474" y="670"/>
                </a:lnTo>
                <a:lnTo>
                  <a:pt x="3642" y="670"/>
                </a:lnTo>
                <a:lnTo>
                  <a:pt x="3663" y="628"/>
                </a:lnTo>
                <a:lnTo>
                  <a:pt x="3642" y="566"/>
                </a:lnTo>
                <a:lnTo>
                  <a:pt x="3495" y="461"/>
                </a:lnTo>
                <a:lnTo>
                  <a:pt x="3370" y="419"/>
                </a:lnTo>
                <a:lnTo>
                  <a:pt x="3370" y="419"/>
                </a:lnTo>
                <a:lnTo>
                  <a:pt x="3432" y="524"/>
                </a:lnTo>
                <a:lnTo>
                  <a:pt x="3286" y="524"/>
                </a:lnTo>
                <a:lnTo>
                  <a:pt x="3139" y="482"/>
                </a:lnTo>
                <a:lnTo>
                  <a:pt x="3077" y="461"/>
                </a:lnTo>
                <a:lnTo>
                  <a:pt x="2972" y="440"/>
                </a:lnTo>
                <a:lnTo>
                  <a:pt x="2867" y="440"/>
                </a:lnTo>
                <a:lnTo>
                  <a:pt x="2909" y="377"/>
                </a:lnTo>
                <a:lnTo>
                  <a:pt x="2972" y="377"/>
                </a:lnTo>
                <a:lnTo>
                  <a:pt x="2972" y="315"/>
                </a:lnTo>
                <a:lnTo>
                  <a:pt x="3035" y="315"/>
                </a:lnTo>
                <a:lnTo>
                  <a:pt x="3119" y="335"/>
                </a:lnTo>
                <a:lnTo>
                  <a:pt x="3265" y="377"/>
                </a:lnTo>
                <a:lnTo>
                  <a:pt x="3286" y="356"/>
                </a:lnTo>
                <a:lnTo>
                  <a:pt x="3181" y="273"/>
                </a:lnTo>
                <a:lnTo>
                  <a:pt x="3035" y="210"/>
                </a:lnTo>
                <a:lnTo>
                  <a:pt x="2951" y="168"/>
                </a:lnTo>
                <a:lnTo>
                  <a:pt x="2847" y="210"/>
                </a:lnTo>
                <a:lnTo>
                  <a:pt x="2805" y="168"/>
                </a:lnTo>
                <a:lnTo>
                  <a:pt x="2763" y="252"/>
                </a:lnTo>
                <a:lnTo>
                  <a:pt x="2700" y="210"/>
                </a:lnTo>
                <a:lnTo>
                  <a:pt x="2428" y="168"/>
                </a:lnTo>
                <a:lnTo>
                  <a:pt x="2198" y="147"/>
                </a:lnTo>
                <a:lnTo>
                  <a:pt x="2072" y="43"/>
                </a:lnTo>
                <a:lnTo>
                  <a:pt x="1926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1"/>
          <p:cNvSpPr/>
          <p:nvPr/>
        </p:nvSpPr>
        <p:spPr>
          <a:xfrm>
            <a:off x="2557440" y="4457160"/>
            <a:ext cx="135720" cy="74880"/>
          </a:xfrm>
          <a:custGeom>
            <a:avLst/>
            <a:gdLst/>
            <a:ahLst/>
            <a:rect l="l" t="t" r="r" b="b"/>
            <a:pathLst>
              <a:path w="1445" h="837">
                <a:moveTo>
                  <a:pt x="545" y="0"/>
                </a:moveTo>
                <a:lnTo>
                  <a:pt x="503" y="42"/>
                </a:lnTo>
                <a:lnTo>
                  <a:pt x="398" y="105"/>
                </a:lnTo>
                <a:lnTo>
                  <a:pt x="398" y="167"/>
                </a:lnTo>
                <a:lnTo>
                  <a:pt x="294" y="188"/>
                </a:lnTo>
                <a:lnTo>
                  <a:pt x="168" y="251"/>
                </a:lnTo>
                <a:lnTo>
                  <a:pt x="64" y="356"/>
                </a:lnTo>
                <a:lnTo>
                  <a:pt x="64" y="398"/>
                </a:lnTo>
                <a:lnTo>
                  <a:pt x="1" y="481"/>
                </a:lnTo>
                <a:lnTo>
                  <a:pt x="168" y="481"/>
                </a:lnTo>
                <a:lnTo>
                  <a:pt x="273" y="586"/>
                </a:lnTo>
                <a:lnTo>
                  <a:pt x="398" y="607"/>
                </a:lnTo>
                <a:lnTo>
                  <a:pt x="440" y="607"/>
                </a:lnTo>
                <a:lnTo>
                  <a:pt x="649" y="691"/>
                </a:lnTo>
                <a:lnTo>
                  <a:pt x="838" y="795"/>
                </a:lnTo>
                <a:lnTo>
                  <a:pt x="859" y="732"/>
                </a:lnTo>
                <a:lnTo>
                  <a:pt x="796" y="691"/>
                </a:lnTo>
                <a:lnTo>
                  <a:pt x="817" y="670"/>
                </a:lnTo>
                <a:lnTo>
                  <a:pt x="921" y="670"/>
                </a:lnTo>
                <a:lnTo>
                  <a:pt x="1005" y="795"/>
                </a:lnTo>
                <a:lnTo>
                  <a:pt x="1068" y="837"/>
                </a:lnTo>
                <a:lnTo>
                  <a:pt x="1340" y="837"/>
                </a:lnTo>
                <a:lnTo>
                  <a:pt x="1424" y="732"/>
                </a:lnTo>
                <a:lnTo>
                  <a:pt x="1382" y="691"/>
                </a:lnTo>
                <a:lnTo>
                  <a:pt x="1424" y="670"/>
                </a:lnTo>
                <a:lnTo>
                  <a:pt x="1382" y="607"/>
                </a:lnTo>
                <a:lnTo>
                  <a:pt x="1424" y="502"/>
                </a:lnTo>
                <a:lnTo>
                  <a:pt x="1424" y="481"/>
                </a:lnTo>
                <a:lnTo>
                  <a:pt x="1445" y="377"/>
                </a:lnTo>
                <a:lnTo>
                  <a:pt x="1445" y="272"/>
                </a:lnTo>
                <a:lnTo>
                  <a:pt x="1361" y="251"/>
                </a:lnTo>
                <a:lnTo>
                  <a:pt x="1319" y="209"/>
                </a:lnTo>
                <a:lnTo>
                  <a:pt x="1214" y="251"/>
                </a:lnTo>
                <a:lnTo>
                  <a:pt x="1173" y="293"/>
                </a:lnTo>
                <a:lnTo>
                  <a:pt x="1152" y="356"/>
                </a:lnTo>
                <a:lnTo>
                  <a:pt x="1110" y="293"/>
                </a:lnTo>
                <a:lnTo>
                  <a:pt x="1068" y="251"/>
                </a:lnTo>
                <a:lnTo>
                  <a:pt x="1005" y="146"/>
                </a:lnTo>
                <a:lnTo>
                  <a:pt x="901" y="105"/>
                </a:lnTo>
                <a:lnTo>
                  <a:pt x="754" y="146"/>
                </a:lnTo>
                <a:lnTo>
                  <a:pt x="712" y="84"/>
                </a:lnTo>
                <a:lnTo>
                  <a:pt x="649" y="63"/>
                </a:lnTo>
                <a:lnTo>
                  <a:pt x="628" y="42"/>
                </a:lnTo>
                <a:lnTo>
                  <a:pt x="545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2"/>
          <p:cNvSpPr/>
          <p:nvPr/>
        </p:nvSpPr>
        <p:spPr>
          <a:xfrm>
            <a:off x="2618280" y="4244760"/>
            <a:ext cx="62640" cy="131400"/>
          </a:xfrm>
          <a:custGeom>
            <a:avLst/>
            <a:gdLst/>
            <a:ahLst/>
            <a:rect l="l" t="t" r="r" b="b"/>
            <a:pathLst>
              <a:path w="670" h="1466">
                <a:moveTo>
                  <a:pt x="398" y="1"/>
                </a:moveTo>
                <a:lnTo>
                  <a:pt x="377" y="43"/>
                </a:lnTo>
                <a:lnTo>
                  <a:pt x="356" y="147"/>
                </a:lnTo>
                <a:lnTo>
                  <a:pt x="272" y="231"/>
                </a:lnTo>
                <a:lnTo>
                  <a:pt x="272" y="252"/>
                </a:lnTo>
                <a:lnTo>
                  <a:pt x="210" y="273"/>
                </a:lnTo>
                <a:lnTo>
                  <a:pt x="189" y="315"/>
                </a:lnTo>
                <a:lnTo>
                  <a:pt x="168" y="273"/>
                </a:lnTo>
                <a:lnTo>
                  <a:pt x="168" y="231"/>
                </a:lnTo>
                <a:lnTo>
                  <a:pt x="84" y="231"/>
                </a:lnTo>
                <a:lnTo>
                  <a:pt x="42" y="273"/>
                </a:lnTo>
                <a:lnTo>
                  <a:pt x="0" y="356"/>
                </a:lnTo>
                <a:lnTo>
                  <a:pt x="0" y="1423"/>
                </a:lnTo>
                <a:lnTo>
                  <a:pt x="84" y="1423"/>
                </a:lnTo>
                <a:lnTo>
                  <a:pt x="105" y="1465"/>
                </a:lnTo>
                <a:lnTo>
                  <a:pt x="168" y="1465"/>
                </a:lnTo>
                <a:lnTo>
                  <a:pt x="210" y="1361"/>
                </a:lnTo>
                <a:lnTo>
                  <a:pt x="314" y="1256"/>
                </a:lnTo>
                <a:lnTo>
                  <a:pt x="398" y="1298"/>
                </a:lnTo>
                <a:lnTo>
                  <a:pt x="565" y="1068"/>
                </a:lnTo>
                <a:lnTo>
                  <a:pt x="607" y="900"/>
                </a:lnTo>
                <a:lnTo>
                  <a:pt x="607" y="733"/>
                </a:lnTo>
                <a:lnTo>
                  <a:pt x="565" y="670"/>
                </a:lnTo>
                <a:lnTo>
                  <a:pt x="586" y="482"/>
                </a:lnTo>
                <a:lnTo>
                  <a:pt x="628" y="377"/>
                </a:lnTo>
                <a:lnTo>
                  <a:pt x="670" y="105"/>
                </a:lnTo>
                <a:lnTo>
                  <a:pt x="670" y="43"/>
                </a:lnTo>
                <a:lnTo>
                  <a:pt x="670" y="1"/>
                </a:lnTo>
                <a:lnTo>
                  <a:pt x="586" y="1"/>
                </a:lnTo>
                <a:lnTo>
                  <a:pt x="524" y="43"/>
                </a:lnTo>
                <a:lnTo>
                  <a:pt x="503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3"/>
          <p:cNvSpPr/>
          <p:nvPr/>
        </p:nvSpPr>
        <p:spPr>
          <a:xfrm>
            <a:off x="2446920" y="4274640"/>
            <a:ext cx="224280" cy="225360"/>
          </a:xfrm>
          <a:custGeom>
            <a:avLst/>
            <a:gdLst/>
            <a:ahLst/>
            <a:rect l="l" t="t" r="r" b="b"/>
            <a:pathLst>
              <a:path w="2386" h="2512">
                <a:moveTo>
                  <a:pt x="837" y="0"/>
                </a:moveTo>
                <a:lnTo>
                  <a:pt x="816" y="314"/>
                </a:lnTo>
                <a:lnTo>
                  <a:pt x="565" y="335"/>
                </a:lnTo>
                <a:lnTo>
                  <a:pt x="649" y="419"/>
                </a:lnTo>
                <a:lnTo>
                  <a:pt x="670" y="461"/>
                </a:lnTo>
                <a:lnTo>
                  <a:pt x="774" y="565"/>
                </a:lnTo>
                <a:lnTo>
                  <a:pt x="858" y="649"/>
                </a:lnTo>
                <a:lnTo>
                  <a:pt x="942" y="649"/>
                </a:lnTo>
                <a:lnTo>
                  <a:pt x="963" y="712"/>
                </a:lnTo>
                <a:lnTo>
                  <a:pt x="983" y="816"/>
                </a:lnTo>
                <a:lnTo>
                  <a:pt x="1025" y="837"/>
                </a:lnTo>
                <a:lnTo>
                  <a:pt x="1130" y="858"/>
                </a:lnTo>
                <a:lnTo>
                  <a:pt x="1193" y="879"/>
                </a:lnTo>
                <a:lnTo>
                  <a:pt x="1193" y="963"/>
                </a:lnTo>
                <a:lnTo>
                  <a:pt x="1130" y="1026"/>
                </a:lnTo>
                <a:lnTo>
                  <a:pt x="398" y="1026"/>
                </a:lnTo>
                <a:lnTo>
                  <a:pt x="42" y="1570"/>
                </a:lnTo>
                <a:lnTo>
                  <a:pt x="42" y="1674"/>
                </a:lnTo>
                <a:lnTo>
                  <a:pt x="84" y="1695"/>
                </a:lnTo>
                <a:lnTo>
                  <a:pt x="42" y="1758"/>
                </a:lnTo>
                <a:lnTo>
                  <a:pt x="84" y="1800"/>
                </a:lnTo>
                <a:lnTo>
                  <a:pt x="105" y="1821"/>
                </a:lnTo>
                <a:lnTo>
                  <a:pt x="105" y="1863"/>
                </a:lnTo>
                <a:lnTo>
                  <a:pt x="42" y="1904"/>
                </a:lnTo>
                <a:lnTo>
                  <a:pt x="21" y="1967"/>
                </a:lnTo>
                <a:lnTo>
                  <a:pt x="0" y="1988"/>
                </a:lnTo>
                <a:lnTo>
                  <a:pt x="105" y="2093"/>
                </a:lnTo>
                <a:lnTo>
                  <a:pt x="147" y="2218"/>
                </a:lnTo>
                <a:lnTo>
                  <a:pt x="251" y="2218"/>
                </a:lnTo>
                <a:lnTo>
                  <a:pt x="335" y="2323"/>
                </a:lnTo>
                <a:lnTo>
                  <a:pt x="628" y="2428"/>
                </a:lnTo>
                <a:lnTo>
                  <a:pt x="942" y="2428"/>
                </a:lnTo>
                <a:lnTo>
                  <a:pt x="1172" y="2511"/>
                </a:lnTo>
                <a:lnTo>
                  <a:pt x="1235" y="2428"/>
                </a:lnTo>
                <a:lnTo>
                  <a:pt x="1235" y="2386"/>
                </a:lnTo>
                <a:lnTo>
                  <a:pt x="1339" y="2281"/>
                </a:lnTo>
                <a:lnTo>
                  <a:pt x="1465" y="2218"/>
                </a:lnTo>
                <a:lnTo>
                  <a:pt x="1569" y="2197"/>
                </a:lnTo>
                <a:lnTo>
                  <a:pt x="1569" y="2135"/>
                </a:lnTo>
                <a:lnTo>
                  <a:pt x="1716" y="2009"/>
                </a:lnTo>
                <a:lnTo>
                  <a:pt x="1799" y="1863"/>
                </a:lnTo>
                <a:lnTo>
                  <a:pt x="1779" y="1779"/>
                </a:lnTo>
                <a:lnTo>
                  <a:pt x="1862" y="1674"/>
                </a:lnTo>
                <a:lnTo>
                  <a:pt x="2009" y="1507"/>
                </a:lnTo>
                <a:lnTo>
                  <a:pt x="2092" y="1507"/>
                </a:lnTo>
                <a:lnTo>
                  <a:pt x="2239" y="1444"/>
                </a:lnTo>
                <a:lnTo>
                  <a:pt x="2302" y="1340"/>
                </a:lnTo>
                <a:lnTo>
                  <a:pt x="2385" y="1277"/>
                </a:lnTo>
                <a:lnTo>
                  <a:pt x="2385" y="1235"/>
                </a:lnTo>
                <a:lnTo>
                  <a:pt x="2344" y="1172"/>
                </a:lnTo>
                <a:lnTo>
                  <a:pt x="2239" y="1172"/>
                </a:lnTo>
                <a:lnTo>
                  <a:pt x="2218" y="1256"/>
                </a:lnTo>
                <a:lnTo>
                  <a:pt x="2113" y="1172"/>
                </a:lnTo>
                <a:lnTo>
                  <a:pt x="2030" y="1172"/>
                </a:lnTo>
                <a:lnTo>
                  <a:pt x="1988" y="1130"/>
                </a:lnTo>
                <a:lnTo>
                  <a:pt x="1925" y="1130"/>
                </a:lnTo>
                <a:lnTo>
                  <a:pt x="1904" y="1088"/>
                </a:lnTo>
                <a:lnTo>
                  <a:pt x="1820" y="1088"/>
                </a:lnTo>
                <a:lnTo>
                  <a:pt x="1820" y="21"/>
                </a:lnTo>
                <a:lnTo>
                  <a:pt x="837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4"/>
          <p:cNvSpPr/>
          <p:nvPr/>
        </p:nvSpPr>
        <p:spPr>
          <a:xfrm>
            <a:off x="1224360" y="3355200"/>
            <a:ext cx="1551240" cy="1098000"/>
          </a:xfrm>
          <a:custGeom>
            <a:avLst/>
            <a:gdLst/>
            <a:ahLst/>
            <a:rect l="l" t="t" r="r" b="b"/>
            <a:pathLst>
              <a:path w="16489" h="12221">
                <a:moveTo>
                  <a:pt x="1381" y="1"/>
                </a:moveTo>
                <a:lnTo>
                  <a:pt x="1" y="22"/>
                </a:lnTo>
                <a:lnTo>
                  <a:pt x="21" y="168"/>
                </a:lnTo>
                <a:lnTo>
                  <a:pt x="105" y="482"/>
                </a:lnTo>
                <a:lnTo>
                  <a:pt x="168" y="587"/>
                </a:lnTo>
                <a:lnTo>
                  <a:pt x="231" y="691"/>
                </a:lnTo>
                <a:lnTo>
                  <a:pt x="168" y="712"/>
                </a:lnTo>
                <a:lnTo>
                  <a:pt x="168" y="796"/>
                </a:lnTo>
                <a:lnTo>
                  <a:pt x="189" y="901"/>
                </a:lnTo>
                <a:lnTo>
                  <a:pt x="356" y="1110"/>
                </a:lnTo>
                <a:lnTo>
                  <a:pt x="356" y="1152"/>
                </a:lnTo>
                <a:lnTo>
                  <a:pt x="314" y="1173"/>
                </a:lnTo>
                <a:lnTo>
                  <a:pt x="335" y="1256"/>
                </a:lnTo>
                <a:lnTo>
                  <a:pt x="461" y="1361"/>
                </a:lnTo>
                <a:lnTo>
                  <a:pt x="482" y="1486"/>
                </a:lnTo>
                <a:lnTo>
                  <a:pt x="440" y="1549"/>
                </a:lnTo>
                <a:lnTo>
                  <a:pt x="440" y="1654"/>
                </a:lnTo>
                <a:lnTo>
                  <a:pt x="524" y="1696"/>
                </a:lnTo>
                <a:lnTo>
                  <a:pt x="545" y="1779"/>
                </a:lnTo>
                <a:lnTo>
                  <a:pt x="545" y="1968"/>
                </a:lnTo>
                <a:lnTo>
                  <a:pt x="586" y="2114"/>
                </a:lnTo>
                <a:lnTo>
                  <a:pt x="691" y="2219"/>
                </a:lnTo>
                <a:lnTo>
                  <a:pt x="754" y="2219"/>
                </a:lnTo>
                <a:lnTo>
                  <a:pt x="942" y="2386"/>
                </a:lnTo>
                <a:lnTo>
                  <a:pt x="1005" y="2512"/>
                </a:lnTo>
                <a:lnTo>
                  <a:pt x="1047" y="2595"/>
                </a:lnTo>
                <a:lnTo>
                  <a:pt x="1172" y="2721"/>
                </a:lnTo>
                <a:lnTo>
                  <a:pt x="1214" y="2909"/>
                </a:lnTo>
                <a:lnTo>
                  <a:pt x="1277" y="2930"/>
                </a:lnTo>
                <a:lnTo>
                  <a:pt x="1361" y="3056"/>
                </a:lnTo>
                <a:lnTo>
                  <a:pt x="1298" y="3139"/>
                </a:lnTo>
                <a:lnTo>
                  <a:pt x="1277" y="3202"/>
                </a:lnTo>
                <a:lnTo>
                  <a:pt x="1319" y="3265"/>
                </a:lnTo>
                <a:lnTo>
                  <a:pt x="1298" y="3349"/>
                </a:lnTo>
                <a:lnTo>
                  <a:pt x="1214" y="3328"/>
                </a:lnTo>
                <a:lnTo>
                  <a:pt x="1172" y="3411"/>
                </a:lnTo>
                <a:lnTo>
                  <a:pt x="1193" y="3432"/>
                </a:lnTo>
                <a:lnTo>
                  <a:pt x="1277" y="3432"/>
                </a:lnTo>
                <a:lnTo>
                  <a:pt x="1277" y="3516"/>
                </a:lnTo>
                <a:lnTo>
                  <a:pt x="1214" y="3558"/>
                </a:lnTo>
                <a:lnTo>
                  <a:pt x="1151" y="3516"/>
                </a:lnTo>
                <a:lnTo>
                  <a:pt x="1005" y="3516"/>
                </a:lnTo>
                <a:lnTo>
                  <a:pt x="900" y="3453"/>
                </a:lnTo>
                <a:lnTo>
                  <a:pt x="775" y="3474"/>
                </a:lnTo>
                <a:lnTo>
                  <a:pt x="712" y="3516"/>
                </a:lnTo>
                <a:lnTo>
                  <a:pt x="858" y="3662"/>
                </a:lnTo>
                <a:lnTo>
                  <a:pt x="963" y="3725"/>
                </a:lnTo>
                <a:lnTo>
                  <a:pt x="963" y="3830"/>
                </a:lnTo>
                <a:lnTo>
                  <a:pt x="1005" y="3934"/>
                </a:lnTo>
                <a:lnTo>
                  <a:pt x="1109" y="3955"/>
                </a:lnTo>
                <a:lnTo>
                  <a:pt x="1235" y="4039"/>
                </a:lnTo>
                <a:lnTo>
                  <a:pt x="1235" y="4081"/>
                </a:lnTo>
                <a:lnTo>
                  <a:pt x="1319" y="4081"/>
                </a:lnTo>
                <a:lnTo>
                  <a:pt x="1402" y="4102"/>
                </a:lnTo>
                <a:lnTo>
                  <a:pt x="1381" y="4144"/>
                </a:lnTo>
                <a:lnTo>
                  <a:pt x="1423" y="4206"/>
                </a:lnTo>
                <a:lnTo>
                  <a:pt x="1507" y="4186"/>
                </a:lnTo>
                <a:lnTo>
                  <a:pt x="1591" y="4186"/>
                </a:lnTo>
                <a:lnTo>
                  <a:pt x="1674" y="4081"/>
                </a:lnTo>
                <a:lnTo>
                  <a:pt x="1716" y="4081"/>
                </a:lnTo>
                <a:lnTo>
                  <a:pt x="1695" y="4186"/>
                </a:lnTo>
                <a:lnTo>
                  <a:pt x="1716" y="4374"/>
                </a:lnTo>
                <a:lnTo>
                  <a:pt x="1905" y="4562"/>
                </a:lnTo>
                <a:lnTo>
                  <a:pt x="2009" y="4583"/>
                </a:lnTo>
                <a:lnTo>
                  <a:pt x="2051" y="4583"/>
                </a:lnTo>
                <a:lnTo>
                  <a:pt x="2114" y="4667"/>
                </a:lnTo>
                <a:lnTo>
                  <a:pt x="2197" y="4897"/>
                </a:lnTo>
                <a:lnTo>
                  <a:pt x="2197" y="5127"/>
                </a:lnTo>
                <a:lnTo>
                  <a:pt x="2156" y="5315"/>
                </a:lnTo>
                <a:lnTo>
                  <a:pt x="2051" y="5462"/>
                </a:lnTo>
                <a:lnTo>
                  <a:pt x="2093" y="5546"/>
                </a:lnTo>
                <a:lnTo>
                  <a:pt x="2197" y="5650"/>
                </a:lnTo>
                <a:lnTo>
                  <a:pt x="2239" y="5629"/>
                </a:lnTo>
                <a:lnTo>
                  <a:pt x="2260" y="5713"/>
                </a:lnTo>
                <a:lnTo>
                  <a:pt x="2407" y="5734"/>
                </a:lnTo>
                <a:lnTo>
                  <a:pt x="2449" y="5859"/>
                </a:lnTo>
                <a:lnTo>
                  <a:pt x="2679" y="6131"/>
                </a:lnTo>
                <a:lnTo>
                  <a:pt x="2762" y="6152"/>
                </a:lnTo>
                <a:lnTo>
                  <a:pt x="2804" y="6236"/>
                </a:lnTo>
                <a:lnTo>
                  <a:pt x="2888" y="6341"/>
                </a:lnTo>
                <a:lnTo>
                  <a:pt x="3034" y="6362"/>
                </a:lnTo>
                <a:lnTo>
                  <a:pt x="3076" y="6445"/>
                </a:lnTo>
                <a:lnTo>
                  <a:pt x="3076" y="6571"/>
                </a:lnTo>
                <a:lnTo>
                  <a:pt x="3160" y="6655"/>
                </a:lnTo>
                <a:lnTo>
                  <a:pt x="3160" y="6717"/>
                </a:lnTo>
                <a:lnTo>
                  <a:pt x="3202" y="6822"/>
                </a:lnTo>
                <a:lnTo>
                  <a:pt x="3286" y="6864"/>
                </a:lnTo>
                <a:lnTo>
                  <a:pt x="3474" y="6780"/>
                </a:lnTo>
                <a:lnTo>
                  <a:pt x="3578" y="6613"/>
                </a:lnTo>
                <a:lnTo>
                  <a:pt x="3578" y="6487"/>
                </a:lnTo>
                <a:lnTo>
                  <a:pt x="3495" y="6445"/>
                </a:lnTo>
                <a:lnTo>
                  <a:pt x="3474" y="6341"/>
                </a:lnTo>
                <a:lnTo>
                  <a:pt x="3411" y="6278"/>
                </a:lnTo>
                <a:lnTo>
                  <a:pt x="3390" y="6173"/>
                </a:lnTo>
                <a:lnTo>
                  <a:pt x="3286" y="6131"/>
                </a:lnTo>
                <a:lnTo>
                  <a:pt x="3265" y="6048"/>
                </a:lnTo>
                <a:lnTo>
                  <a:pt x="3202" y="5964"/>
                </a:lnTo>
                <a:lnTo>
                  <a:pt x="3139" y="5943"/>
                </a:lnTo>
                <a:lnTo>
                  <a:pt x="3097" y="5964"/>
                </a:lnTo>
                <a:lnTo>
                  <a:pt x="3097" y="6048"/>
                </a:lnTo>
                <a:lnTo>
                  <a:pt x="3055" y="6069"/>
                </a:lnTo>
                <a:lnTo>
                  <a:pt x="3055" y="5985"/>
                </a:lnTo>
                <a:lnTo>
                  <a:pt x="2972" y="5943"/>
                </a:lnTo>
                <a:lnTo>
                  <a:pt x="2867" y="5818"/>
                </a:lnTo>
                <a:lnTo>
                  <a:pt x="2846" y="5734"/>
                </a:lnTo>
                <a:lnTo>
                  <a:pt x="2888" y="5629"/>
                </a:lnTo>
                <a:lnTo>
                  <a:pt x="2888" y="5504"/>
                </a:lnTo>
                <a:lnTo>
                  <a:pt x="2804" y="5399"/>
                </a:lnTo>
                <a:lnTo>
                  <a:pt x="2846" y="5294"/>
                </a:lnTo>
                <a:lnTo>
                  <a:pt x="2846" y="5232"/>
                </a:lnTo>
                <a:lnTo>
                  <a:pt x="2783" y="5148"/>
                </a:lnTo>
                <a:lnTo>
                  <a:pt x="2783" y="5085"/>
                </a:lnTo>
                <a:lnTo>
                  <a:pt x="2721" y="5002"/>
                </a:lnTo>
                <a:lnTo>
                  <a:pt x="2721" y="4897"/>
                </a:lnTo>
                <a:lnTo>
                  <a:pt x="2679" y="4834"/>
                </a:lnTo>
                <a:lnTo>
                  <a:pt x="2679" y="4688"/>
                </a:lnTo>
                <a:lnTo>
                  <a:pt x="2721" y="4604"/>
                </a:lnTo>
                <a:lnTo>
                  <a:pt x="2658" y="4395"/>
                </a:lnTo>
                <a:lnTo>
                  <a:pt x="2616" y="4290"/>
                </a:lnTo>
                <a:lnTo>
                  <a:pt x="2553" y="4206"/>
                </a:lnTo>
                <a:lnTo>
                  <a:pt x="2532" y="4186"/>
                </a:lnTo>
                <a:lnTo>
                  <a:pt x="2532" y="4248"/>
                </a:lnTo>
                <a:lnTo>
                  <a:pt x="2532" y="4290"/>
                </a:lnTo>
                <a:lnTo>
                  <a:pt x="2469" y="4353"/>
                </a:lnTo>
                <a:lnTo>
                  <a:pt x="2365" y="4186"/>
                </a:lnTo>
                <a:lnTo>
                  <a:pt x="2365" y="4102"/>
                </a:lnTo>
                <a:lnTo>
                  <a:pt x="2407" y="4039"/>
                </a:lnTo>
                <a:lnTo>
                  <a:pt x="2365" y="3976"/>
                </a:lnTo>
                <a:lnTo>
                  <a:pt x="2323" y="3955"/>
                </a:lnTo>
                <a:lnTo>
                  <a:pt x="2281" y="3746"/>
                </a:lnTo>
                <a:lnTo>
                  <a:pt x="2197" y="3579"/>
                </a:lnTo>
                <a:lnTo>
                  <a:pt x="2135" y="3558"/>
                </a:lnTo>
                <a:lnTo>
                  <a:pt x="2030" y="3453"/>
                </a:lnTo>
                <a:lnTo>
                  <a:pt x="2030" y="3328"/>
                </a:lnTo>
                <a:lnTo>
                  <a:pt x="2051" y="3202"/>
                </a:lnTo>
                <a:lnTo>
                  <a:pt x="1946" y="3056"/>
                </a:lnTo>
                <a:lnTo>
                  <a:pt x="1884" y="3035"/>
                </a:lnTo>
                <a:lnTo>
                  <a:pt x="1821" y="2993"/>
                </a:lnTo>
                <a:lnTo>
                  <a:pt x="1821" y="2846"/>
                </a:lnTo>
                <a:lnTo>
                  <a:pt x="1737" y="2784"/>
                </a:lnTo>
                <a:lnTo>
                  <a:pt x="1633" y="2742"/>
                </a:lnTo>
                <a:lnTo>
                  <a:pt x="1612" y="2637"/>
                </a:lnTo>
                <a:lnTo>
                  <a:pt x="1633" y="2574"/>
                </a:lnTo>
                <a:lnTo>
                  <a:pt x="1612" y="2407"/>
                </a:lnTo>
                <a:lnTo>
                  <a:pt x="1465" y="2302"/>
                </a:lnTo>
                <a:lnTo>
                  <a:pt x="1402" y="2219"/>
                </a:lnTo>
                <a:lnTo>
                  <a:pt x="1319" y="2198"/>
                </a:lnTo>
                <a:lnTo>
                  <a:pt x="1319" y="2093"/>
                </a:lnTo>
                <a:lnTo>
                  <a:pt x="1235" y="1947"/>
                </a:lnTo>
                <a:lnTo>
                  <a:pt x="1193" y="1863"/>
                </a:lnTo>
                <a:lnTo>
                  <a:pt x="1235" y="1779"/>
                </a:lnTo>
                <a:lnTo>
                  <a:pt x="1214" y="1361"/>
                </a:lnTo>
                <a:lnTo>
                  <a:pt x="1193" y="1131"/>
                </a:lnTo>
                <a:lnTo>
                  <a:pt x="1235" y="1005"/>
                </a:lnTo>
                <a:lnTo>
                  <a:pt x="1298" y="796"/>
                </a:lnTo>
                <a:lnTo>
                  <a:pt x="1277" y="691"/>
                </a:lnTo>
                <a:lnTo>
                  <a:pt x="1235" y="545"/>
                </a:lnTo>
                <a:lnTo>
                  <a:pt x="1319" y="691"/>
                </a:lnTo>
                <a:lnTo>
                  <a:pt x="1486" y="754"/>
                </a:lnTo>
                <a:lnTo>
                  <a:pt x="1570" y="921"/>
                </a:lnTo>
                <a:lnTo>
                  <a:pt x="1633" y="963"/>
                </a:lnTo>
                <a:lnTo>
                  <a:pt x="1737" y="963"/>
                </a:lnTo>
                <a:lnTo>
                  <a:pt x="1800" y="921"/>
                </a:lnTo>
                <a:lnTo>
                  <a:pt x="1884" y="1026"/>
                </a:lnTo>
                <a:lnTo>
                  <a:pt x="1925" y="1068"/>
                </a:lnTo>
                <a:lnTo>
                  <a:pt x="2030" y="1068"/>
                </a:lnTo>
                <a:lnTo>
                  <a:pt x="2156" y="1152"/>
                </a:lnTo>
                <a:lnTo>
                  <a:pt x="2156" y="1214"/>
                </a:lnTo>
                <a:lnTo>
                  <a:pt x="2093" y="1319"/>
                </a:lnTo>
                <a:lnTo>
                  <a:pt x="2093" y="1382"/>
                </a:lnTo>
                <a:lnTo>
                  <a:pt x="2135" y="1549"/>
                </a:lnTo>
                <a:lnTo>
                  <a:pt x="2156" y="1737"/>
                </a:lnTo>
                <a:lnTo>
                  <a:pt x="2218" y="1842"/>
                </a:lnTo>
                <a:lnTo>
                  <a:pt x="2239" y="1968"/>
                </a:lnTo>
                <a:lnTo>
                  <a:pt x="2218" y="2051"/>
                </a:lnTo>
                <a:lnTo>
                  <a:pt x="2239" y="2156"/>
                </a:lnTo>
                <a:lnTo>
                  <a:pt x="2407" y="2323"/>
                </a:lnTo>
                <a:lnTo>
                  <a:pt x="2365" y="2386"/>
                </a:lnTo>
                <a:lnTo>
                  <a:pt x="2344" y="2470"/>
                </a:lnTo>
                <a:lnTo>
                  <a:pt x="2407" y="2533"/>
                </a:lnTo>
                <a:lnTo>
                  <a:pt x="2428" y="2533"/>
                </a:lnTo>
                <a:lnTo>
                  <a:pt x="2469" y="2595"/>
                </a:lnTo>
                <a:lnTo>
                  <a:pt x="2532" y="2784"/>
                </a:lnTo>
                <a:lnTo>
                  <a:pt x="2616" y="2805"/>
                </a:lnTo>
                <a:lnTo>
                  <a:pt x="2658" y="2909"/>
                </a:lnTo>
                <a:lnTo>
                  <a:pt x="2658" y="3035"/>
                </a:lnTo>
                <a:lnTo>
                  <a:pt x="2721" y="3097"/>
                </a:lnTo>
                <a:lnTo>
                  <a:pt x="2783" y="3118"/>
                </a:lnTo>
                <a:lnTo>
                  <a:pt x="2846" y="3244"/>
                </a:lnTo>
                <a:lnTo>
                  <a:pt x="2867" y="3349"/>
                </a:lnTo>
                <a:lnTo>
                  <a:pt x="2951" y="3411"/>
                </a:lnTo>
                <a:lnTo>
                  <a:pt x="2972" y="3453"/>
                </a:lnTo>
                <a:lnTo>
                  <a:pt x="3055" y="3453"/>
                </a:lnTo>
                <a:lnTo>
                  <a:pt x="3097" y="3516"/>
                </a:lnTo>
                <a:lnTo>
                  <a:pt x="3181" y="3453"/>
                </a:lnTo>
                <a:lnTo>
                  <a:pt x="3244" y="3516"/>
                </a:lnTo>
                <a:lnTo>
                  <a:pt x="3244" y="3642"/>
                </a:lnTo>
                <a:lnTo>
                  <a:pt x="3181" y="3725"/>
                </a:lnTo>
                <a:lnTo>
                  <a:pt x="3202" y="3872"/>
                </a:lnTo>
                <a:lnTo>
                  <a:pt x="3390" y="4060"/>
                </a:lnTo>
                <a:lnTo>
                  <a:pt x="3474" y="4039"/>
                </a:lnTo>
                <a:lnTo>
                  <a:pt x="3558" y="4060"/>
                </a:lnTo>
                <a:lnTo>
                  <a:pt x="3516" y="4165"/>
                </a:lnTo>
                <a:lnTo>
                  <a:pt x="3578" y="4269"/>
                </a:lnTo>
                <a:lnTo>
                  <a:pt x="3683" y="4290"/>
                </a:lnTo>
                <a:lnTo>
                  <a:pt x="3767" y="4290"/>
                </a:lnTo>
                <a:lnTo>
                  <a:pt x="3850" y="4395"/>
                </a:lnTo>
                <a:lnTo>
                  <a:pt x="3892" y="4499"/>
                </a:lnTo>
                <a:lnTo>
                  <a:pt x="3976" y="4520"/>
                </a:lnTo>
                <a:lnTo>
                  <a:pt x="3997" y="4499"/>
                </a:lnTo>
                <a:lnTo>
                  <a:pt x="4018" y="4520"/>
                </a:lnTo>
                <a:lnTo>
                  <a:pt x="4039" y="4604"/>
                </a:lnTo>
                <a:lnTo>
                  <a:pt x="3997" y="4667"/>
                </a:lnTo>
                <a:lnTo>
                  <a:pt x="3934" y="4604"/>
                </a:lnTo>
                <a:lnTo>
                  <a:pt x="3850" y="4625"/>
                </a:lnTo>
                <a:lnTo>
                  <a:pt x="3767" y="4730"/>
                </a:lnTo>
                <a:lnTo>
                  <a:pt x="3704" y="4897"/>
                </a:lnTo>
                <a:lnTo>
                  <a:pt x="3725" y="5002"/>
                </a:lnTo>
                <a:lnTo>
                  <a:pt x="3809" y="5085"/>
                </a:lnTo>
                <a:lnTo>
                  <a:pt x="3913" y="5085"/>
                </a:lnTo>
                <a:lnTo>
                  <a:pt x="3997" y="5148"/>
                </a:lnTo>
                <a:lnTo>
                  <a:pt x="4206" y="5315"/>
                </a:lnTo>
                <a:lnTo>
                  <a:pt x="4353" y="5357"/>
                </a:lnTo>
                <a:lnTo>
                  <a:pt x="4415" y="5357"/>
                </a:lnTo>
                <a:lnTo>
                  <a:pt x="4436" y="5420"/>
                </a:lnTo>
                <a:lnTo>
                  <a:pt x="4499" y="5525"/>
                </a:lnTo>
                <a:lnTo>
                  <a:pt x="4541" y="5608"/>
                </a:lnTo>
                <a:lnTo>
                  <a:pt x="4499" y="5713"/>
                </a:lnTo>
                <a:lnTo>
                  <a:pt x="4415" y="5734"/>
                </a:lnTo>
                <a:lnTo>
                  <a:pt x="4436" y="5776"/>
                </a:lnTo>
                <a:lnTo>
                  <a:pt x="4520" y="5838"/>
                </a:lnTo>
                <a:lnTo>
                  <a:pt x="4708" y="5880"/>
                </a:lnTo>
                <a:lnTo>
                  <a:pt x="4708" y="5964"/>
                </a:lnTo>
                <a:lnTo>
                  <a:pt x="4750" y="5985"/>
                </a:lnTo>
                <a:lnTo>
                  <a:pt x="4897" y="6131"/>
                </a:lnTo>
                <a:lnTo>
                  <a:pt x="5085" y="6362"/>
                </a:lnTo>
                <a:lnTo>
                  <a:pt x="5231" y="6592"/>
                </a:lnTo>
                <a:lnTo>
                  <a:pt x="5399" y="6801"/>
                </a:lnTo>
                <a:lnTo>
                  <a:pt x="5399" y="6906"/>
                </a:lnTo>
                <a:lnTo>
                  <a:pt x="5608" y="7178"/>
                </a:lnTo>
                <a:lnTo>
                  <a:pt x="5650" y="7282"/>
                </a:lnTo>
                <a:lnTo>
                  <a:pt x="5587" y="7408"/>
                </a:lnTo>
                <a:lnTo>
                  <a:pt x="5650" y="7491"/>
                </a:lnTo>
                <a:lnTo>
                  <a:pt x="5692" y="7638"/>
                </a:lnTo>
                <a:lnTo>
                  <a:pt x="5817" y="7952"/>
                </a:lnTo>
                <a:lnTo>
                  <a:pt x="5817" y="8077"/>
                </a:lnTo>
                <a:lnTo>
                  <a:pt x="5775" y="8182"/>
                </a:lnTo>
                <a:lnTo>
                  <a:pt x="5650" y="8287"/>
                </a:lnTo>
                <a:lnTo>
                  <a:pt x="5608" y="8370"/>
                </a:lnTo>
                <a:lnTo>
                  <a:pt x="5671" y="8370"/>
                </a:lnTo>
                <a:lnTo>
                  <a:pt x="5754" y="8454"/>
                </a:lnTo>
                <a:lnTo>
                  <a:pt x="5692" y="8496"/>
                </a:lnTo>
                <a:lnTo>
                  <a:pt x="5566" y="8496"/>
                </a:lnTo>
                <a:lnTo>
                  <a:pt x="5482" y="8538"/>
                </a:lnTo>
                <a:lnTo>
                  <a:pt x="5482" y="8579"/>
                </a:lnTo>
                <a:lnTo>
                  <a:pt x="5566" y="8789"/>
                </a:lnTo>
                <a:lnTo>
                  <a:pt x="5650" y="8872"/>
                </a:lnTo>
                <a:lnTo>
                  <a:pt x="5650" y="8956"/>
                </a:lnTo>
                <a:lnTo>
                  <a:pt x="5754" y="9103"/>
                </a:lnTo>
                <a:lnTo>
                  <a:pt x="5796" y="9228"/>
                </a:lnTo>
                <a:lnTo>
                  <a:pt x="5859" y="9291"/>
                </a:lnTo>
                <a:lnTo>
                  <a:pt x="5922" y="9291"/>
                </a:lnTo>
                <a:lnTo>
                  <a:pt x="5943" y="9333"/>
                </a:lnTo>
                <a:lnTo>
                  <a:pt x="6131" y="9395"/>
                </a:lnTo>
                <a:lnTo>
                  <a:pt x="6278" y="9375"/>
                </a:lnTo>
                <a:lnTo>
                  <a:pt x="6340" y="9375"/>
                </a:lnTo>
                <a:lnTo>
                  <a:pt x="6299" y="9437"/>
                </a:lnTo>
                <a:lnTo>
                  <a:pt x="6299" y="9500"/>
                </a:lnTo>
                <a:lnTo>
                  <a:pt x="6424" y="9542"/>
                </a:lnTo>
                <a:lnTo>
                  <a:pt x="6591" y="9688"/>
                </a:lnTo>
                <a:lnTo>
                  <a:pt x="6696" y="9835"/>
                </a:lnTo>
                <a:lnTo>
                  <a:pt x="6759" y="9960"/>
                </a:lnTo>
                <a:lnTo>
                  <a:pt x="6863" y="10023"/>
                </a:lnTo>
                <a:lnTo>
                  <a:pt x="6926" y="10002"/>
                </a:lnTo>
                <a:lnTo>
                  <a:pt x="7031" y="10044"/>
                </a:lnTo>
                <a:lnTo>
                  <a:pt x="7115" y="10044"/>
                </a:lnTo>
                <a:lnTo>
                  <a:pt x="7345" y="10149"/>
                </a:lnTo>
                <a:lnTo>
                  <a:pt x="7428" y="10149"/>
                </a:lnTo>
                <a:lnTo>
                  <a:pt x="7449" y="10107"/>
                </a:lnTo>
                <a:lnTo>
                  <a:pt x="7512" y="10107"/>
                </a:lnTo>
                <a:lnTo>
                  <a:pt x="7575" y="10170"/>
                </a:lnTo>
                <a:lnTo>
                  <a:pt x="7847" y="10442"/>
                </a:lnTo>
                <a:lnTo>
                  <a:pt x="7910" y="10442"/>
                </a:lnTo>
                <a:lnTo>
                  <a:pt x="8098" y="10630"/>
                </a:lnTo>
                <a:lnTo>
                  <a:pt x="8328" y="10735"/>
                </a:lnTo>
                <a:lnTo>
                  <a:pt x="8621" y="10756"/>
                </a:lnTo>
                <a:lnTo>
                  <a:pt x="8747" y="10839"/>
                </a:lnTo>
                <a:lnTo>
                  <a:pt x="8830" y="10965"/>
                </a:lnTo>
                <a:lnTo>
                  <a:pt x="8998" y="10965"/>
                </a:lnTo>
                <a:lnTo>
                  <a:pt x="9144" y="11048"/>
                </a:lnTo>
                <a:lnTo>
                  <a:pt x="9228" y="10986"/>
                </a:lnTo>
                <a:lnTo>
                  <a:pt x="9249" y="11007"/>
                </a:lnTo>
                <a:lnTo>
                  <a:pt x="9332" y="11153"/>
                </a:lnTo>
                <a:lnTo>
                  <a:pt x="9479" y="11216"/>
                </a:lnTo>
                <a:lnTo>
                  <a:pt x="9625" y="11216"/>
                </a:lnTo>
                <a:lnTo>
                  <a:pt x="9730" y="11279"/>
                </a:lnTo>
                <a:lnTo>
                  <a:pt x="9960" y="11362"/>
                </a:lnTo>
                <a:lnTo>
                  <a:pt x="10148" y="11362"/>
                </a:lnTo>
                <a:lnTo>
                  <a:pt x="10295" y="11467"/>
                </a:lnTo>
                <a:lnTo>
                  <a:pt x="10588" y="11572"/>
                </a:lnTo>
                <a:lnTo>
                  <a:pt x="10692" y="11530"/>
                </a:lnTo>
                <a:lnTo>
                  <a:pt x="11006" y="11404"/>
                </a:lnTo>
                <a:lnTo>
                  <a:pt x="11111" y="11404"/>
                </a:lnTo>
                <a:lnTo>
                  <a:pt x="11299" y="11300"/>
                </a:lnTo>
                <a:lnTo>
                  <a:pt x="11404" y="11279"/>
                </a:lnTo>
                <a:lnTo>
                  <a:pt x="11613" y="11279"/>
                </a:lnTo>
                <a:lnTo>
                  <a:pt x="11613" y="11258"/>
                </a:lnTo>
                <a:lnTo>
                  <a:pt x="11467" y="11216"/>
                </a:lnTo>
                <a:lnTo>
                  <a:pt x="11404" y="11216"/>
                </a:lnTo>
                <a:lnTo>
                  <a:pt x="11404" y="11174"/>
                </a:lnTo>
                <a:lnTo>
                  <a:pt x="11529" y="11090"/>
                </a:lnTo>
                <a:lnTo>
                  <a:pt x="11550" y="11111"/>
                </a:lnTo>
                <a:lnTo>
                  <a:pt x="11550" y="11195"/>
                </a:lnTo>
                <a:lnTo>
                  <a:pt x="11634" y="11153"/>
                </a:lnTo>
                <a:lnTo>
                  <a:pt x="11718" y="11153"/>
                </a:lnTo>
                <a:lnTo>
                  <a:pt x="11718" y="11195"/>
                </a:lnTo>
                <a:lnTo>
                  <a:pt x="11655" y="11195"/>
                </a:lnTo>
                <a:lnTo>
                  <a:pt x="11634" y="11216"/>
                </a:lnTo>
                <a:lnTo>
                  <a:pt x="11655" y="11258"/>
                </a:lnTo>
                <a:lnTo>
                  <a:pt x="11760" y="11258"/>
                </a:lnTo>
                <a:lnTo>
                  <a:pt x="11864" y="11279"/>
                </a:lnTo>
                <a:lnTo>
                  <a:pt x="12032" y="11404"/>
                </a:lnTo>
                <a:lnTo>
                  <a:pt x="12094" y="11467"/>
                </a:lnTo>
                <a:lnTo>
                  <a:pt x="12094" y="11425"/>
                </a:lnTo>
                <a:lnTo>
                  <a:pt x="11969" y="11300"/>
                </a:lnTo>
                <a:lnTo>
                  <a:pt x="11780" y="11216"/>
                </a:lnTo>
                <a:lnTo>
                  <a:pt x="11780" y="11174"/>
                </a:lnTo>
                <a:lnTo>
                  <a:pt x="11822" y="11174"/>
                </a:lnTo>
                <a:lnTo>
                  <a:pt x="11843" y="11195"/>
                </a:lnTo>
                <a:lnTo>
                  <a:pt x="11948" y="11216"/>
                </a:lnTo>
                <a:lnTo>
                  <a:pt x="12053" y="11300"/>
                </a:lnTo>
                <a:lnTo>
                  <a:pt x="12157" y="11425"/>
                </a:lnTo>
                <a:lnTo>
                  <a:pt x="12157" y="11488"/>
                </a:lnTo>
                <a:lnTo>
                  <a:pt x="12199" y="11530"/>
                </a:lnTo>
                <a:lnTo>
                  <a:pt x="12597" y="11885"/>
                </a:lnTo>
                <a:lnTo>
                  <a:pt x="12722" y="11906"/>
                </a:lnTo>
                <a:lnTo>
                  <a:pt x="12764" y="11990"/>
                </a:lnTo>
                <a:lnTo>
                  <a:pt x="12910" y="12116"/>
                </a:lnTo>
                <a:lnTo>
                  <a:pt x="12994" y="12220"/>
                </a:lnTo>
                <a:lnTo>
                  <a:pt x="13015" y="12199"/>
                </a:lnTo>
                <a:lnTo>
                  <a:pt x="13036" y="12136"/>
                </a:lnTo>
                <a:lnTo>
                  <a:pt x="13099" y="12095"/>
                </a:lnTo>
                <a:lnTo>
                  <a:pt x="13099" y="12053"/>
                </a:lnTo>
                <a:lnTo>
                  <a:pt x="13078" y="12032"/>
                </a:lnTo>
                <a:lnTo>
                  <a:pt x="13036" y="11990"/>
                </a:lnTo>
                <a:lnTo>
                  <a:pt x="13078" y="11927"/>
                </a:lnTo>
                <a:lnTo>
                  <a:pt x="13036" y="11906"/>
                </a:lnTo>
                <a:lnTo>
                  <a:pt x="13036" y="11802"/>
                </a:lnTo>
                <a:lnTo>
                  <a:pt x="13392" y="11258"/>
                </a:lnTo>
                <a:lnTo>
                  <a:pt x="14124" y="11258"/>
                </a:lnTo>
                <a:lnTo>
                  <a:pt x="14187" y="11195"/>
                </a:lnTo>
                <a:lnTo>
                  <a:pt x="14187" y="11111"/>
                </a:lnTo>
                <a:lnTo>
                  <a:pt x="14124" y="11090"/>
                </a:lnTo>
                <a:lnTo>
                  <a:pt x="14019" y="11069"/>
                </a:lnTo>
                <a:lnTo>
                  <a:pt x="13977" y="11048"/>
                </a:lnTo>
                <a:lnTo>
                  <a:pt x="13957" y="10944"/>
                </a:lnTo>
                <a:lnTo>
                  <a:pt x="13936" y="10881"/>
                </a:lnTo>
                <a:lnTo>
                  <a:pt x="13852" y="10881"/>
                </a:lnTo>
                <a:lnTo>
                  <a:pt x="13768" y="10797"/>
                </a:lnTo>
                <a:lnTo>
                  <a:pt x="13664" y="10693"/>
                </a:lnTo>
                <a:lnTo>
                  <a:pt x="13643" y="10651"/>
                </a:lnTo>
                <a:lnTo>
                  <a:pt x="13559" y="10567"/>
                </a:lnTo>
                <a:lnTo>
                  <a:pt x="13810" y="10546"/>
                </a:lnTo>
                <a:lnTo>
                  <a:pt x="13831" y="10232"/>
                </a:lnTo>
                <a:lnTo>
                  <a:pt x="14814" y="10253"/>
                </a:lnTo>
                <a:lnTo>
                  <a:pt x="14856" y="10170"/>
                </a:lnTo>
                <a:lnTo>
                  <a:pt x="14898" y="10128"/>
                </a:lnTo>
                <a:lnTo>
                  <a:pt x="14982" y="10128"/>
                </a:lnTo>
                <a:lnTo>
                  <a:pt x="14982" y="10170"/>
                </a:lnTo>
                <a:lnTo>
                  <a:pt x="15003" y="10212"/>
                </a:lnTo>
                <a:lnTo>
                  <a:pt x="15024" y="10170"/>
                </a:lnTo>
                <a:lnTo>
                  <a:pt x="15086" y="10149"/>
                </a:lnTo>
                <a:lnTo>
                  <a:pt x="15086" y="10128"/>
                </a:lnTo>
                <a:lnTo>
                  <a:pt x="15170" y="10044"/>
                </a:lnTo>
                <a:lnTo>
                  <a:pt x="15191" y="9940"/>
                </a:lnTo>
                <a:lnTo>
                  <a:pt x="15212" y="9898"/>
                </a:lnTo>
                <a:lnTo>
                  <a:pt x="15317" y="9898"/>
                </a:lnTo>
                <a:lnTo>
                  <a:pt x="15421" y="9793"/>
                </a:lnTo>
                <a:lnTo>
                  <a:pt x="15526" y="9647"/>
                </a:lnTo>
                <a:lnTo>
                  <a:pt x="15610" y="9626"/>
                </a:lnTo>
                <a:lnTo>
                  <a:pt x="15610" y="9626"/>
                </a:lnTo>
                <a:lnTo>
                  <a:pt x="15589" y="9730"/>
                </a:lnTo>
                <a:lnTo>
                  <a:pt x="15526" y="9793"/>
                </a:lnTo>
                <a:lnTo>
                  <a:pt x="15547" y="9835"/>
                </a:lnTo>
                <a:lnTo>
                  <a:pt x="15651" y="9919"/>
                </a:lnTo>
                <a:lnTo>
                  <a:pt x="15714" y="10023"/>
                </a:lnTo>
                <a:lnTo>
                  <a:pt x="15735" y="10002"/>
                </a:lnTo>
                <a:lnTo>
                  <a:pt x="15840" y="9814"/>
                </a:lnTo>
                <a:lnTo>
                  <a:pt x="15944" y="9437"/>
                </a:lnTo>
                <a:lnTo>
                  <a:pt x="16007" y="9333"/>
                </a:lnTo>
                <a:lnTo>
                  <a:pt x="15944" y="9375"/>
                </a:lnTo>
                <a:lnTo>
                  <a:pt x="15902" y="9416"/>
                </a:lnTo>
                <a:lnTo>
                  <a:pt x="15840" y="9395"/>
                </a:lnTo>
                <a:lnTo>
                  <a:pt x="15840" y="9333"/>
                </a:lnTo>
                <a:lnTo>
                  <a:pt x="15965" y="9207"/>
                </a:lnTo>
                <a:lnTo>
                  <a:pt x="16007" y="9123"/>
                </a:lnTo>
                <a:lnTo>
                  <a:pt x="15902" y="9123"/>
                </a:lnTo>
                <a:lnTo>
                  <a:pt x="15819" y="9061"/>
                </a:lnTo>
                <a:lnTo>
                  <a:pt x="15840" y="9019"/>
                </a:lnTo>
                <a:lnTo>
                  <a:pt x="15965" y="8956"/>
                </a:lnTo>
                <a:lnTo>
                  <a:pt x="15965" y="8789"/>
                </a:lnTo>
                <a:lnTo>
                  <a:pt x="16028" y="8705"/>
                </a:lnTo>
                <a:lnTo>
                  <a:pt x="16279" y="8475"/>
                </a:lnTo>
                <a:lnTo>
                  <a:pt x="16426" y="8266"/>
                </a:lnTo>
                <a:lnTo>
                  <a:pt x="16488" y="8119"/>
                </a:lnTo>
                <a:lnTo>
                  <a:pt x="16488" y="8015"/>
                </a:lnTo>
                <a:lnTo>
                  <a:pt x="16321" y="7763"/>
                </a:lnTo>
                <a:lnTo>
                  <a:pt x="16216" y="7805"/>
                </a:lnTo>
                <a:lnTo>
                  <a:pt x="16237" y="7847"/>
                </a:lnTo>
                <a:lnTo>
                  <a:pt x="16174" y="7868"/>
                </a:lnTo>
                <a:lnTo>
                  <a:pt x="15923" y="7826"/>
                </a:lnTo>
                <a:lnTo>
                  <a:pt x="15693" y="7826"/>
                </a:lnTo>
                <a:lnTo>
                  <a:pt x="15693" y="7868"/>
                </a:lnTo>
                <a:lnTo>
                  <a:pt x="15547" y="7952"/>
                </a:lnTo>
                <a:lnTo>
                  <a:pt x="15505" y="7910"/>
                </a:lnTo>
                <a:lnTo>
                  <a:pt x="15379" y="7931"/>
                </a:lnTo>
                <a:lnTo>
                  <a:pt x="15275" y="8035"/>
                </a:lnTo>
                <a:lnTo>
                  <a:pt x="14793" y="8035"/>
                </a:lnTo>
                <a:lnTo>
                  <a:pt x="14396" y="8119"/>
                </a:lnTo>
                <a:lnTo>
                  <a:pt x="14396" y="8182"/>
                </a:lnTo>
                <a:lnTo>
                  <a:pt x="14501" y="8224"/>
                </a:lnTo>
                <a:lnTo>
                  <a:pt x="14291" y="8454"/>
                </a:lnTo>
                <a:lnTo>
                  <a:pt x="14270" y="8810"/>
                </a:lnTo>
                <a:lnTo>
                  <a:pt x="14291" y="8851"/>
                </a:lnTo>
                <a:lnTo>
                  <a:pt x="14082" y="9082"/>
                </a:lnTo>
                <a:lnTo>
                  <a:pt x="14082" y="9270"/>
                </a:lnTo>
                <a:lnTo>
                  <a:pt x="13957" y="9395"/>
                </a:lnTo>
                <a:lnTo>
                  <a:pt x="13873" y="9416"/>
                </a:lnTo>
                <a:lnTo>
                  <a:pt x="13622" y="9542"/>
                </a:lnTo>
                <a:lnTo>
                  <a:pt x="13643" y="9584"/>
                </a:lnTo>
                <a:lnTo>
                  <a:pt x="13747" y="9500"/>
                </a:lnTo>
                <a:lnTo>
                  <a:pt x="13726" y="9605"/>
                </a:lnTo>
                <a:lnTo>
                  <a:pt x="13726" y="9793"/>
                </a:lnTo>
                <a:lnTo>
                  <a:pt x="13622" y="9919"/>
                </a:lnTo>
                <a:lnTo>
                  <a:pt x="13538" y="9919"/>
                </a:lnTo>
                <a:lnTo>
                  <a:pt x="13517" y="9960"/>
                </a:lnTo>
                <a:lnTo>
                  <a:pt x="13454" y="9919"/>
                </a:lnTo>
                <a:lnTo>
                  <a:pt x="13329" y="9835"/>
                </a:lnTo>
                <a:lnTo>
                  <a:pt x="13350" y="9793"/>
                </a:lnTo>
                <a:lnTo>
                  <a:pt x="13454" y="9730"/>
                </a:lnTo>
                <a:lnTo>
                  <a:pt x="13308" y="9688"/>
                </a:lnTo>
                <a:lnTo>
                  <a:pt x="13245" y="9730"/>
                </a:lnTo>
                <a:lnTo>
                  <a:pt x="13120" y="9709"/>
                </a:lnTo>
                <a:lnTo>
                  <a:pt x="12973" y="9709"/>
                </a:lnTo>
                <a:lnTo>
                  <a:pt x="12869" y="9793"/>
                </a:lnTo>
                <a:lnTo>
                  <a:pt x="12722" y="9814"/>
                </a:lnTo>
                <a:lnTo>
                  <a:pt x="12513" y="9814"/>
                </a:lnTo>
                <a:lnTo>
                  <a:pt x="12492" y="9856"/>
                </a:lnTo>
                <a:lnTo>
                  <a:pt x="12262" y="10002"/>
                </a:lnTo>
                <a:lnTo>
                  <a:pt x="12178" y="10002"/>
                </a:lnTo>
                <a:lnTo>
                  <a:pt x="12157" y="9940"/>
                </a:lnTo>
                <a:lnTo>
                  <a:pt x="11948" y="10002"/>
                </a:lnTo>
                <a:lnTo>
                  <a:pt x="11822" y="10044"/>
                </a:lnTo>
                <a:lnTo>
                  <a:pt x="11760" y="9919"/>
                </a:lnTo>
                <a:lnTo>
                  <a:pt x="11634" y="9730"/>
                </a:lnTo>
                <a:lnTo>
                  <a:pt x="11467" y="9647"/>
                </a:lnTo>
                <a:lnTo>
                  <a:pt x="11425" y="9605"/>
                </a:lnTo>
                <a:lnTo>
                  <a:pt x="11257" y="9605"/>
                </a:lnTo>
                <a:lnTo>
                  <a:pt x="11216" y="9626"/>
                </a:lnTo>
                <a:lnTo>
                  <a:pt x="11132" y="9521"/>
                </a:lnTo>
                <a:lnTo>
                  <a:pt x="10902" y="9270"/>
                </a:lnTo>
                <a:lnTo>
                  <a:pt x="10881" y="9165"/>
                </a:lnTo>
                <a:lnTo>
                  <a:pt x="10881" y="9082"/>
                </a:lnTo>
                <a:lnTo>
                  <a:pt x="10776" y="8914"/>
                </a:lnTo>
                <a:lnTo>
                  <a:pt x="10713" y="8789"/>
                </a:lnTo>
                <a:lnTo>
                  <a:pt x="10400" y="8454"/>
                </a:lnTo>
                <a:lnTo>
                  <a:pt x="10379" y="8328"/>
                </a:lnTo>
                <a:lnTo>
                  <a:pt x="10316" y="8245"/>
                </a:lnTo>
                <a:lnTo>
                  <a:pt x="10358" y="8161"/>
                </a:lnTo>
                <a:lnTo>
                  <a:pt x="10316" y="8077"/>
                </a:lnTo>
                <a:lnTo>
                  <a:pt x="10253" y="7847"/>
                </a:lnTo>
                <a:lnTo>
                  <a:pt x="10169" y="7763"/>
                </a:lnTo>
                <a:lnTo>
                  <a:pt x="10190" y="7638"/>
                </a:lnTo>
                <a:lnTo>
                  <a:pt x="10316" y="7805"/>
                </a:lnTo>
                <a:lnTo>
                  <a:pt x="10316" y="8015"/>
                </a:lnTo>
                <a:lnTo>
                  <a:pt x="10379" y="7973"/>
                </a:lnTo>
                <a:lnTo>
                  <a:pt x="10379" y="7805"/>
                </a:lnTo>
                <a:lnTo>
                  <a:pt x="10211" y="7554"/>
                </a:lnTo>
                <a:lnTo>
                  <a:pt x="10253" y="7429"/>
                </a:lnTo>
                <a:lnTo>
                  <a:pt x="10190" y="7219"/>
                </a:lnTo>
                <a:lnTo>
                  <a:pt x="10169" y="7115"/>
                </a:lnTo>
                <a:lnTo>
                  <a:pt x="10253" y="7010"/>
                </a:lnTo>
                <a:lnTo>
                  <a:pt x="10295" y="6717"/>
                </a:lnTo>
                <a:lnTo>
                  <a:pt x="10253" y="6571"/>
                </a:lnTo>
                <a:lnTo>
                  <a:pt x="10316" y="6278"/>
                </a:lnTo>
                <a:lnTo>
                  <a:pt x="10316" y="6173"/>
                </a:lnTo>
                <a:lnTo>
                  <a:pt x="10358" y="6090"/>
                </a:lnTo>
                <a:lnTo>
                  <a:pt x="10316" y="6048"/>
                </a:lnTo>
                <a:lnTo>
                  <a:pt x="10316" y="5922"/>
                </a:lnTo>
                <a:lnTo>
                  <a:pt x="10379" y="5859"/>
                </a:lnTo>
                <a:lnTo>
                  <a:pt x="10400" y="5713"/>
                </a:lnTo>
                <a:lnTo>
                  <a:pt x="10420" y="5650"/>
                </a:lnTo>
                <a:lnTo>
                  <a:pt x="10358" y="5608"/>
                </a:lnTo>
                <a:lnTo>
                  <a:pt x="10420" y="5504"/>
                </a:lnTo>
                <a:lnTo>
                  <a:pt x="10420" y="5336"/>
                </a:lnTo>
                <a:lnTo>
                  <a:pt x="10525" y="5336"/>
                </a:lnTo>
                <a:lnTo>
                  <a:pt x="10504" y="5441"/>
                </a:lnTo>
                <a:lnTo>
                  <a:pt x="10504" y="5525"/>
                </a:lnTo>
                <a:lnTo>
                  <a:pt x="10567" y="5504"/>
                </a:lnTo>
                <a:lnTo>
                  <a:pt x="10588" y="5399"/>
                </a:lnTo>
                <a:lnTo>
                  <a:pt x="10672" y="5294"/>
                </a:lnTo>
                <a:lnTo>
                  <a:pt x="10692" y="5148"/>
                </a:lnTo>
                <a:lnTo>
                  <a:pt x="10734" y="5106"/>
                </a:lnTo>
                <a:lnTo>
                  <a:pt x="10776" y="4939"/>
                </a:lnTo>
                <a:lnTo>
                  <a:pt x="10776" y="4897"/>
                </a:lnTo>
                <a:lnTo>
                  <a:pt x="10692" y="4939"/>
                </a:lnTo>
                <a:lnTo>
                  <a:pt x="10672" y="5127"/>
                </a:lnTo>
                <a:lnTo>
                  <a:pt x="10567" y="5190"/>
                </a:lnTo>
                <a:lnTo>
                  <a:pt x="10588" y="5106"/>
                </a:lnTo>
                <a:lnTo>
                  <a:pt x="10525" y="5085"/>
                </a:lnTo>
                <a:lnTo>
                  <a:pt x="10504" y="5002"/>
                </a:lnTo>
                <a:lnTo>
                  <a:pt x="10400" y="5002"/>
                </a:lnTo>
                <a:lnTo>
                  <a:pt x="10295" y="4918"/>
                </a:lnTo>
                <a:lnTo>
                  <a:pt x="10107" y="4876"/>
                </a:lnTo>
                <a:lnTo>
                  <a:pt x="10002" y="4771"/>
                </a:lnTo>
                <a:lnTo>
                  <a:pt x="9939" y="4730"/>
                </a:lnTo>
                <a:lnTo>
                  <a:pt x="9856" y="4730"/>
                </a:lnTo>
                <a:lnTo>
                  <a:pt x="9793" y="4709"/>
                </a:lnTo>
                <a:lnTo>
                  <a:pt x="9772" y="4709"/>
                </a:lnTo>
                <a:lnTo>
                  <a:pt x="9730" y="4667"/>
                </a:lnTo>
                <a:lnTo>
                  <a:pt x="9751" y="4499"/>
                </a:lnTo>
                <a:lnTo>
                  <a:pt x="9625" y="4165"/>
                </a:lnTo>
                <a:lnTo>
                  <a:pt x="9625" y="4144"/>
                </a:lnTo>
                <a:lnTo>
                  <a:pt x="9625" y="4081"/>
                </a:lnTo>
                <a:lnTo>
                  <a:pt x="9625" y="3976"/>
                </a:lnTo>
                <a:lnTo>
                  <a:pt x="9646" y="3872"/>
                </a:lnTo>
                <a:lnTo>
                  <a:pt x="9542" y="3788"/>
                </a:lnTo>
                <a:lnTo>
                  <a:pt x="9479" y="3683"/>
                </a:lnTo>
                <a:lnTo>
                  <a:pt x="9458" y="3579"/>
                </a:lnTo>
                <a:lnTo>
                  <a:pt x="9374" y="3537"/>
                </a:lnTo>
                <a:lnTo>
                  <a:pt x="9353" y="3453"/>
                </a:lnTo>
                <a:lnTo>
                  <a:pt x="9312" y="3432"/>
                </a:lnTo>
                <a:lnTo>
                  <a:pt x="9228" y="3223"/>
                </a:lnTo>
                <a:lnTo>
                  <a:pt x="9207" y="3139"/>
                </a:lnTo>
                <a:lnTo>
                  <a:pt x="9123" y="3118"/>
                </a:lnTo>
                <a:lnTo>
                  <a:pt x="9123" y="2951"/>
                </a:lnTo>
                <a:lnTo>
                  <a:pt x="9123" y="2888"/>
                </a:lnTo>
                <a:lnTo>
                  <a:pt x="9060" y="2825"/>
                </a:lnTo>
                <a:lnTo>
                  <a:pt x="9040" y="2721"/>
                </a:lnTo>
                <a:lnTo>
                  <a:pt x="8935" y="2574"/>
                </a:lnTo>
                <a:lnTo>
                  <a:pt x="8830" y="2491"/>
                </a:lnTo>
                <a:lnTo>
                  <a:pt x="8788" y="2386"/>
                </a:lnTo>
                <a:lnTo>
                  <a:pt x="8705" y="2365"/>
                </a:lnTo>
                <a:lnTo>
                  <a:pt x="8621" y="2365"/>
                </a:lnTo>
                <a:lnTo>
                  <a:pt x="8600" y="2323"/>
                </a:lnTo>
                <a:lnTo>
                  <a:pt x="8579" y="2302"/>
                </a:lnTo>
                <a:lnTo>
                  <a:pt x="8475" y="2323"/>
                </a:lnTo>
                <a:lnTo>
                  <a:pt x="8370" y="2302"/>
                </a:lnTo>
                <a:lnTo>
                  <a:pt x="8265" y="2302"/>
                </a:lnTo>
                <a:lnTo>
                  <a:pt x="8223" y="2386"/>
                </a:lnTo>
                <a:lnTo>
                  <a:pt x="8182" y="2386"/>
                </a:lnTo>
                <a:lnTo>
                  <a:pt x="8161" y="2365"/>
                </a:lnTo>
                <a:lnTo>
                  <a:pt x="8119" y="2365"/>
                </a:lnTo>
                <a:lnTo>
                  <a:pt x="8035" y="2386"/>
                </a:lnTo>
                <a:lnTo>
                  <a:pt x="7993" y="2428"/>
                </a:lnTo>
                <a:lnTo>
                  <a:pt x="7910" y="2595"/>
                </a:lnTo>
                <a:lnTo>
                  <a:pt x="7868" y="2679"/>
                </a:lnTo>
                <a:lnTo>
                  <a:pt x="7868" y="2700"/>
                </a:lnTo>
                <a:lnTo>
                  <a:pt x="7868" y="2742"/>
                </a:lnTo>
                <a:lnTo>
                  <a:pt x="7805" y="2742"/>
                </a:lnTo>
                <a:lnTo>
                  <a:pt x="7700" y="2825"/>
                </a:lnTo>
                <a:lnTo>
                  <a:pt x="7700" y="2846"/>
                </a:lnTo>
                <a:lnTo>
                  <a:pt x="7659" y="2888"/>
                </a:lnTo>
                <a:lnTo>
                  <a:pt x="7596" y="2888"/>
                </a:lnTo>
                <a:lnTo>
                  <a:pt x="7575" y="2825"/>
                </a:lnTo>
                <a:lnTo>
                  <a:pt x="7449" y="2784"/>
                </a:lnTo>
                <a:lnTo>
                  <a:pt x="7366" y="2742"/>
                </a:lnTo>
                <a:lnTo>
                  <a:pt x="7345" y="2700"/>
                </a:lnTo>
                <a:lnTo>
                  <a:pt x="7219" y="2637"/>
                </a:lnTo>
                <a:lnTo>
                  <a:pt x="7156" y="2637"/>
                </a:lnTo>
                <a:lnTo>
                  <a:pt x="7115" y="2595"/>
                </a:lnTo>
                <a:lnTo>
                  <a:pt x="7115" y="2574"/>
                </a:lnTo>
                <a:lnTo>
                  <a:pt x="7073" y="2512"/>
                </a:lnTo>
                <a:lnTo>
                  <a:pt x="7031" y="2491"/>
                </a:lnTo>
                <a:lnTo>
                  <a:pt x="6989" y="2491"/>
                </a:lnTo>
                <a:lnTo>
                  <a:pt x="6947" y="2470"/>
                </a:lnTo>
                <a:lnTo>
                  <a:pt x="6926" y="2470"/>
                </a:lnTo>
                <a:lnTo>
                  <a:pt x="6926" y="2428"/>
                </a:lnTo>
                <a:lnTo>
                  <a:pt x="6905" y="2323"/>
                </a:lnTo>
                <a:lnTo>
                  <a:pt x="6822" y="2261"/>
                </a:lnTo>
                <a:lnTo>
                  <a:pt x="6717" y="2114"/>
                </a:lnTo>
                <a:lnTo>
                  <a:pt x="6717" y="2093"/>
                </a:lnTo>
                <a:lnTo>
                  <a:pt x="6801" y="2072"/>
                </a:lnTo>
                <a:lnTo>
                  <a:pt x="6822" y="2051"/>
                </a:lnTo>
                <a:lnTo>
                  <a:pt x="6822" y="1968"/>
                </a:lnTo>
                <a:lnTo>
                  <a:pt x="6738" y="1884"/>
                </a:lnTo>
                <a:lnTo>
                  <a:pt x="6717" y="1863"/>
                </a:lnTo>
                <a:lnTo>
                  <a:pt x="6696" y="1842"/>
                </a:lnTo>
                <a:lnTo>
                  <a:pt x="6654" y="1800"/>
                </a:lnTo>
                <a:lnTo>
                  <a:pt x="6633" y="1675"/>
                </a:lnTo>
                <a:lnTo>
                  <a:pt x="6591" y="1591"/>
                </a:lnTo>
                <a:lnTo>
                  <a:pt x="6508" y="1549"/>
                </a:lnTo>
                <a:lnTo>
                  <a:pt x="6424" y="1528"/>
                </a:lnTo>
                <a:lnTo>
                  <a:pt x="6466" y="1465"/>
                </a:lnTo>
                <a:lnTo>
                  <a:pt x="6466" y="1424"/>
                </a:lnTo>
                <a:lnTo>
                  <a:pt x="6403" y="1340"/>
                </a:lnTo>
                <a:lnTo>
                  <a:pt x="6299" y="1319"/>
                </a:lnTo>
                <a:lnTo>
                  <a:pt x="6319" y="1256"/>
                </a:lnTo>
                <a:lnTo>
                  <a:pt x="6278" y="1173"/>
                </a:lnTo>
                <a:lnTo>
                  <a:pt x="6215" y="1173"/>
                </a:lnTo>
                <a:lnTo>
                  <a:pt x="6194" y="1131"/>
                </a:lnTo>
                <a:lnTo>
                  <a:pt x="6131" y="1068"/>
                </a:lnTo>
                <a:lnTo>
                  <a:pt x="6068" y="942"/>
                </a:lnTo>
                <a:lnTo>
                  <a:pt x="5943" y="859"/>
                </a:lnTo>
                <a:lnTo>
                  <a:pt x="5022" y="838"/>
                </a:lnTo>
                <a:lnTo>
                  <a:pt x="4980" y="1047"/>
                </a:lnTo>
                <a:lnTo>
                  <a:pt x="3327" y="1005"/>
                </a:lnTo>
                <a:lnTo>
                  <a:pt x="1402" y="105"/>
                </a:lnTo>
                <a:lnTo>
                  <a:pt x="1402" y="64"/>
                </a:lnTo>
                <a:lnTo>
                  <a:pt x="1381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5"/>
          <p:cNvSpPr/>
          <p:nvPr/>
        </p:nvSpPr>
        <p:spPr>
          <a:xfrm>
            <a:off x="4487040" y="4923360"/>
            <a:ext cx="153360" cy="210240"/>
          </a:xfrm>
          <a:custGeom>
            <a:avLst/>
            <a:gdLst/>
            <a:ahLst/>
            <a:rect l="l" t="t" r="r" b="b"/>
            <a:pathLst>
              <a:path w="1633" h="2344">
                <a:moveTo>
                  <a:pt x="336" y="0"/>
                </a:moveTo>
                <a:lnTo>
                  <a:pt x="231" y="84"/>
                </a:lnTo>
                <a:lnTo>
                  <a:pt x="126" y="147"/>
                </a:lnTo>
                <a:lnTo>
                  <a:pt x="85" y="209"/>
                </a:lnTo>
                <a:lnTo>
                  <a:pt x="1" y="314"/>
                </a:lnTo>
                <a:lnTo>
                  <a:pt x="1" y="460"/>
                </a:lnTo>
                <a:lnTo>
                  <a:pt x="64" y="607"/>
                </a:lnTo>
                <a:lnTo>
                  <a:pt x="22" y="732"/>
                </a:lnTo>
                <a:lnTo>
                  <a:pt x="22" y="816"/>
                </a:lnTo>
                <a:lnTo>
                  <a:pt x="126" y="879"/>
                </a:lnTo>
                <a:lnTo>
                  <a:pt x="189" y="963"/>
                </a:lnTo>
                <a:lnTo>
                  <a:pt x="231" y="1067"/>
                </a:lnTo>
                <a:lnTo>
                  <a:pt x="273" y="1193"/>
                </a:lnTo>
                <a:lnTo>
                  <a:pt x="294" y="1256"/>
                </a:lnTo>
                <a:lnTo>
                  <a:pt x="273" y="1360"/>
                </a:lnTo>
                <a:lnTo>
                  <a:pt x="189" y="1444"/>
                </a:lnTo>
                <a:lnTo>
                  <a:pt x="189" y="1590"/>
                </a:lnTo>
                <a:lnTo>
                  <a:pt x="231" y="1653"/>
                </a:lnTo>
                <a:lnTo>
                  <a:pt x="189" y="1779"/>
                </a:lnTo>
                <a:lnTo>
                  <a:pt x="64" y="1883"/>
                </a:lnTo>
                <a:lnTo>
                  <a:pt x="1" y="1883"/>
                </a:lnTo>
                <a:lnTo>
                  <a:pt x="22" y="1925"/>
                </a:lnTo>
                <a:lnTo>
                  <a:pt x="85" y="2009"/>
                </a:lnTo>
                <a:lnTo>
                  <a:pt x="106" y="2030"/>
                </a:lnTo>
                <a:lnTo>
                  <a:pt x="106" y="2113"/>
                </a:lnTo>
                <a:lnTo>
                  <a:pt x="189" y="2197"/>
                </a:lnTo>
                <a:lnTo>
                  <a:pt x="294" y="2218"/>
                </a:lnTo>
                <a:lnTo>
                  <a:pt x="336" y="2134"/>
                </a:lnTo>
                <a:lnTo>
                  <a:pt x="419" y="2113"/>
                </a:lnTo>
                <a:lnTo>
                  <a:pt x="503" y="2113"/>
                </a:lnTo>
                <a:lnTo>
                  <a:pt x="503" y="2176"/>
                </a:lnTo>
                <a:lnTo>
                  <a:pt x="545" y="2197"/>
                </a:lnTo>
                <a:lnTo>
                  <a:pt x="545" y="2323"/>
                </a:lnTo>
                <a:lnTo>
                  <a:pt x="608" y="2344"/>
                </a:lnTo>
                <a:lnTo>
                  <a:pt x="712" y="2281"/>
                </a:lnTo>
                <a:lnTo>
                  <a:pt x="733" y="2197"/>
                </a:lnTo>
                <a:lnTo>
                  <a:pt x="817" y="2134"/>
                </a:lnTo>
                <a:lnTo>
                  <a:pt x="880" y="2113"/>
                </a:lnTo>
                <a:lnTo>
                  <a:pt x="963" y="1988"/>
                </a:lnTo>
                <a:lnTo>
                  <a:pt x="1068" y="1820"/>
                </a:lnTo>
                <a:lnTo>
                  <a:pt x="1173" y="1590"/>
                </a:lnTo>
                <a:lnTo>
                  <a:pt x="1173" y="1486"/>
                </a:lnTo>
                <a:lnTo>
                  <a:pt x="1340" y="1297"/>
                </a:lnTo>
                <a:lnTo>
                  <a:pt x="1466" y="1130"/>
                </a:lnTo>
                <a:lnTo>
                  <a:pt x="1528" y="1046"/>
                </a:lnTo>
                <a:lnTo>
                  <a:pt x="1633" y="921"/>
                </a:lnTo>
                <a:lnTo>
                  <a:pt x="1591" y="774"/>
                </a:lnTo>
                <a:lnTo>
                  <a:pt x="1487" y="649"/>
                </a:lnTo>
                <a:lnTo>
                  <a:pt x="1466" y="711"/>
                </a:lnTo>
                <a:lnTo>
                  <a:pt x="1382" y="649"/>
                </a:lnTo>
                <a:lnTo>
                  <a:pt x="1361" y="544"/>
                </a:lnTo>
                <a:lnTo>
                  <a:pt x="1173" y="335"/>
                </a:lnTo>
                <a:lnTo>
                  <a:pt x="1131" y="335"/>
                </a:lnTo>
                <a:lnTo>
                  <a:pt x="963" y="209"/>
                </a:lnTo>
                <a:lnTo>
                  <a:pt x="650" y="105"/>
                </a:lnTo>
                <a:lnTo>
                  <a:pt x="524" y="21"/>
                </a:lnTo>
                <a:lnTo>
                  <a:pt x="336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6"/>
          <p:cNvSpPr/>
          <p:nvPr/>
        </p:nvSpPr>
        <p:spPr>
          <a:xfrm>
            <a:off x="4295880" y="4902840"/>
            <a:ext cx="218160" cy="227160"/>
          </a:xfrm>
          <a:custGeom>
            <a:avLst/>
            <a:gdLst/>
            <a:ahLst/>
            <a:rect l="l" t="t" r="r" b="b"/>
            <a:pathLst>
              <a:path w="2323" h="2533">
                <a:moveTo>
                  <a:pt x="1632" y="1"/>
                </a:moveTo>
                <a:lnTo>
                  <a:pt x="1528" y="43"/>
                </a:lnTo>
                <a:lnTo>
                  <a:pt x="1339" y="22"/>
                </a:lnTo>
                <a:lnTo>
                  <a:pt x="1151" y="64"/>
                </a:lnTo>
                <a:lnTo>
                  <a:pt x="963" y="22"/>
                </a:lnTo>
                <a:lnTo>
                  <a:pt x="691" y="22"/>
                </a:lnTo>
                <a:lnTo>
                  <a:pt x="544" y="64"/>
                </a:lnTo>
                <a:lnTo>
                  <a:pt x="544" y="210"/>
                </a:lnTo>
                <a:lnTo>
                  <a:pt x="482" y="336"/>
                </a:lnTo>
                <a:lnTo>
                  <a:pt x="523" y="419"/>
                </a:lnTo>
                <a:lnTo>
                  <a:pt x="440" y="524"/>
                </a:lnTo>
                <a:lnTo>
                  <a:pt x="335" y="566"/>
                </a:lnTo>
                <a:lnTo>
                  <a:pt x="168" y="566"/>
                </a:lnTo>
                <a:lnTo>
                  <a:pt x="105" y="691"/>
                </a:lnTo>
                <a:lnTo>
                  <a:pt x="105" y="838"/>
                </a:lnTo>
                <a:lnTo>
                  <a:pt x="0" y="1068"/>
                </a:lnTo>
                <a:lnTo>
                  <a:pt x="21" y="1152"/>
                </a:lnTo>
                <a:lnTo>
                  <a:pt x="126" y="1194"/>
                </a:lnTo>
                <a:lnTo>
                  <a:pt x="168" y="1277"/>
                </a:lnTo>
                <a:lnTo>
                  <a:pt x="210" y="1319"/>
                </a:lnTo>
                <a:lnTo>
                  <a:pt x="272" y="1424"/>
                </a:lnTo>
                <a:lnTo>
                  <a:pt x="272" y="1507"/>
                </a:lnTo>
                <a:lnTo>
                  <a:pt x="335" y="1570"/>
                </a:lnTo>
                <a:lnTo>
                  <a:pt x="419" y="1570"/>
                </a:lnTo>
                <a:lnTo>
                  <a:pt x="461" y="1591"/>
                </a:lnTo>
                <a:lnTo>
                  <a:pt x="482" y="1696"/>
                </a:lnTo>
                <a:lnTo>
                  <a:pt x="523" y="1842"/>
                </a:lnTo>
                <a:lnTo>
                  <a:pt x="523" y="1989"/>
                </a:lnTo>
                <a:lnTo>
                  <a:pt x="586" y="2010"/>
                </a:lnTo>
                <a:lnTo>
                  <a:pt x="670" y="2135"/>
                </a:lnTo>
                <a:lnTo>
                  <a:pt x="691" y="2219"/>
                </a:lnTo>
                <a:lnTo>
                  <a:pt x="795" y="2261"/>
                </a:lnTo>
                <a:lnTo>
                  <a:pt x="795" y="2323"/>
                </a:lnTo>
                <a:lnTo>
                  <a:pt x="858" y="2407"/>
                </a:lnTo>
                <a:lnTo>
                  <a:pt x="942" y="2449"/>
                </a:lnTo>
                <a:lnTo>
                  <a:pt x="984" y="2449"/>
                </a:lnTo>
                <a:lnTo>
                  <a:pt x="1005" y="2470"/>
                </a:lnTo>
                <a:lnTo>
                  <a:pt x="1172" y="2533"/>
                </a:lnTo>
                <a:lnTo>
                  <a:pt x="1256" y="2533"/>
                </a:lnTo>
                <a:lnTo>
                  <a:pt x="1277" y="2470"/>
                </a:lnTo>
                <a:lnTo>
                  <a:pt x="1214" y="2344"/>
                </a:lnTo>
                <a:lnTo>
                  <a:pt x="1193" y="2303"/>
                </a:lnTo>
                <a:lnTo>
                  <a:pt x="1088" y="2198"/>
                </a:lnTo>
                <a:lnTo>
                  <a:pt x="1109" y="2093"/>
                </a:lnTo>
                <a:lnTo>
                  <a:pt x="1214" y="2010"/>
                </a:lnTo>
                <a:lnTo>
                  <a:pt x="1339" y="2031"/>
                </a:lnTo>
                <a:lnTo>
                  <a:pt x="1591" y="2031"/>
                </a:lnTo>
                <a:lnTo>
                  <a:pt x="1695" y="1989"/>
                </a:lnTo>
                <a:lnTo>
                  <a:pt x="1842" y="1989"/>
                </a:lnTo>
                <a:lnTo>
                  <a:pt x="1946" y="2093"/>
                </a:lnTo>
                <a:lnTo>
                  <a:pt x="2030" y="2114"/>
                </a:lnTo>
                <a:lnTo>
                  <a:pt x="2093" y="2114"/>
                </a:lnTo>
                <a:lnTo>
                  <a:pt x="2218" y="2010"/>
                </a:lnTo>
                <a:lnTo>
                  <a:pt x="2260" y="1884"/>
                </a:lnTo>
                <a:lnTo>
                  <a:pt x="2218" y="1821"/>
                </a:lnTo>
                <a:lnTo>
                  <a:pt x="2218" y="1675"/>
                </a:lnTo>
                <a:lnTo>
                  <a:pt x="2302" y="1591"/>
                </a:lnTo>
                <a:lnTo>
                  <a:pt x="2323" y="1487"/>
                </a:lnTo>
                <a:lnTo>
                  <a:pt x="2302" y="1424"/>
                </a:lnTo>
                <a:lnTo>
                  <a:pt x="2260" y="1298"/>
                </a:lnTo>
                <a:lnTo>
                  <a:pt x="2218" y="1194"/>
                </a:lnTo>
                <a:lnTo>
                  <a:pt x="2155" y="1110"/>
                </a:lnTo>
                <a:lnTo>
                  <a:pt x="2051" y="1047"/>
                </a:lnTo>
                <a:lnTo>
                  <a:pt x="2051" y="963"/>
                </a:lnTo>
                <a:lnTo>
                  <a:pt x="2093" y="838"/>
                </a:lnTo>
                <a:lnTo>
                  <a:pt x="2030" y="691"/>
                </a:lnTo>
                <a:lnTo>
                  <a:pt x="2030" y="545"/>
                </a:lnTo>
                <a:lnTo>
                  <a:pt x="2114" y="440"/>
                </a:lnTo>
                <a:lnTo>
                  <a:pt x="2155" y="378"/>
                </a:lnTo>
                <a:lnTo>
                  <a:pt x="2260" y="231"/>
                </a:lnTo>
                <a:lnTo>
                  <a:pt x="2260" y="147"/>
                </a:lnTo>
                <a:lnTo>
                  <a:pt x="2135" y="106"/>
                </a:lnTo>
                <a:lnTo>
                  <a:pt x="1946" y="64"/>
                </a:lnTo>
                <a:lnTo>
                  <a:pt x="1716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7"/>
          <p:cNvSpPr/>
          <p:nvPr/>
        </p:nvSpPr>
        <p:spPr>
          <a:xfrm>
            <a:off x="4110840" y="4772880"/>
            <a:ext cx="273240" cy="392760"/>
          </a:xfrm>
          <a:custGeom>
            <a:avLst/>
            <a:gdLst/>
            <a:ahLst/>
            <a:rect l="l" t="t" r="r" b="b"/>
            <a:pathLst>
              <a:path w="2909" h="4374">
                <a:moveTo>
                  <a:pt x="879" y="0"/>
                </a:moveTo>
                <a:lnTo>
                  <a:pt x="858" y="84"/>
                </a:lnTo>
                <a:lnTo>
                  <a:pt x="712" y="251"/>
                </a:lnTo>
                <a:lnTo>
                  <a:pt x="565" y="356"/>
                </a:lnTo>
                <a:lnTo>
                  <a:pt x="503" y="335"/>
                </a:lnTo>
                <a:lnTo>
                  <a:pt x="335" y="544"/>
                </a:lnTo>
                <a:lnTo>
                  <a:pt x="356" y="628"/>
                </a:lnTo>
                <a:lnTo>
                  <a:pt x="419" y="733"/>
                </a:lnTo>
                <a:lnTo>
                  <a:pt x="565" y="753"/>
                </a:lnTo>
                <a:lnTo>
                  <a:pt x="649" y="837"/>
                </a:lnTo>
                <a:lnTo>
                  <a:pt x="649" y="963"/>
                </a:lnTo>
                <a:lnTo>
                  <a:pt x="461" y="1046"/>
                </a:lnTo>
                <a:lnTo>
                  <a:pt x="398" y="1025"/>
                </a:lnTo>
                <a:lnTo>
                  <a:pt x="293" y="1046"/>
                </a:lnTo>
                <a:lnTo>
                  <a:pt x="210" y="1025"/>
                </a:lnTo>
                <a:lnTo>
                  <a:pt x="126" y="1088"/>
                </a:lnTo>
                <a:lnTo>
                  <a:pt x="105" y="1277"/>
                </a:lnTo>
                <a:lnTo>
                  <a:pt x="1" y="1381"/>
                </a:lnTo>
                <a:lnTo>
                  <a:pt x="42" y="1507"/>
                </a:lnTo>
                <a:lnTo>
                  <a:pt x="189" y="1716"/>
                </a:lnTo>
                <a:lnTo>
                  <a:pt x="419" y="1904"/>
                </a:lnTo>
                <a:lnTo>
                  <a:pt x="419" y="1925"/>
                </a:lnTo>
                <a:lnTo>
                  <a:pt x="461" y="1925"/>
                </a:lnTo>
                <a:lnTo>
                  <a:pt x="524" y="1988"/>
                </a:lnTo>
                <a:lnTo>
                  <a:pt x="565" y="1925"/>
                </a:lnTo>
                <a:lnTo>
                  <a:pt x="712" y="1967"/>
                </a:lnTo>
                <a:lnTo>
                  <a:pt x="817" y="2072"/>
                </a:lnTo>
                <a:lnTo>
                  <a:pt x="817" y="2218"/>
                </a:lnTo>
                <a:lnTo>
                  <a:pt x="733" y="2344"/>
                </a:lnTo>
                <a:lnTo>
                  <a:pt x="670" y="2406"/>
                </a:lnTo>
                <a:lnTo>
                  <a:pt x="775" y="2448"/>
                </a:lnTo>
                <a:lnTo>
                  <a:pt x="879" y="2448"/>
                </a:lnTo>
                <a:lnTo>
                  <a:pt x="942" y="2532"/>
                </a:lnTo>
                <a:lnTo>
                  <a:pt x="984" y="2616"/>
                </a:lnTo>
                <a:lnTo>
                  <a:pt x="1089" y="2616"/>
                </a:lnTo>
                <a:lnTo>
                  <a:pt x="1089" y="2657"/>
                </a:lnTo>
                <a:lnTo>
                  <a:pt x="984" y="2804"/>
                </a:lnTo>
                <a:lnTo>
                  <a:pt x="963" y="2950"/>
                </a:lnTo>
                <a:lnTo>
                  <a:pt x="837" y="3160"/>
                </a:lnTo>
                <a:lnTo>
                  <a:pt x="858" y="3264"/>
                </a:lnTo>
                <a:lnTo>
                  <a:pt x="817" y="3369"/>
                </a:lnTo>
                <a:lnTo>
                  <a:pt x="817" y="3474"/>
                </a:lnTo>
                <a:lnTo>
                  <a:pt x="837" y="3536"/>
                </a:lnTo>
                <a:lnTo>
                  <a:pt x="817" y="3599"/>
                </a:lnTo>
                <a:lnTo>
                  <a:pt x="817" y="3704"/>
                </a:lnTo>
                <a:lnTo>
                  <a:pt x="921" y="3808"/>
                </a:lnTo>
                <a:lnTo>
                  <a:pt x="1047" y="3955"/>
                </a:lnTo>
                <a:lnTo>
                  <a:pt x="1047" y="4018"/>
                </a:lnTo>
                <a:lnTo>
                  <a:pt x="1130" y="4122"/>
                </a:lnTo>
                <a:lnTo>
                  <a:pt x="1361" y="4331"/>
                </a:lnTo>
                <a:lnTo>
                  <a:pt x="1444" y="4373"/>
                </a:lnTo>
                <a:lnTo>
                  <a:pt x="1507" y="4290"/>
                </a:lnTo>
                <a:lnTo>
                  <a:pt x="1591" y="4269"/>
                </a:lnTo>
                <a:lnTo>
                  <a:pt x="1612" y="4290"/>
                </a:lnTo>
                <a:lnTo>
                  <a:pt x="1758" y="4290"/>
                </a:lnTo>
                <a:lnTo>
                  <a:pt x="1821" y="4185"/>
                </a:lnTo>
                <a:lnTo>
                  <a:pt x="1863" y="4122"/>
                </a:lnTo>
                <a:lnTo>
                  <a:pt x="1967" y="4101"/>
                </a:lnTo>
                <a:lnTo>
                  <a:pt x="2198" y="4101"/>
                </a:lnTo>
                <a:lnTo>
                  <a:pt x="2260" y="3913"/>
                </a:lnTo>
                <a:lnTo>
                  <a:pt x="2386" y="3871"/>
                </a:lnTo>
                <a:lnTo>
                  <a:pt x="2553" y="3871"/>
                </a:lnTo>
                <a:lnTo>
                  <a:pt x="2616" y="3913"/>
                </a:lnTo>
                <a:lnTo>
                  <a:pt x="2721" y="3892"/>
                </a:lnTo>
                <a:lnTo>
                  <a:pt x="2909" y="3892"/>
                </a:lnTo>
                <a:lnTo>
                  <a:pt x="2825" y="3850"/>
                </a:lnTo>
                <a:lnTo>
                  <a:pt x="2762" y="3766"/>
                </a:lnTo>
                <a:lnTo>
                  <a:pt x="2762" y="3704"/>
                </a:lnTo>
                <a:lnTo>
                  <a:pt x="2658" y="3662"/>
                </a:lnTo>
                <a:lnTo>
                  <a:pt x="2637" y="3578"/>
                </a:lnTo>
                <a:lnTo>
                  <a:pt x="2553" y="3453"/>
                </a:lnTo>
                <a:lnTo>
                  <a:pt x="2490" y="3432"/>
                </a:lnTo>
                <a:lnTo>
                  <a:pt x="2490" y="3285"/>
                </a:lnTo>
                <a:lnTo>
                  <a:pt x="2449" y="3139"/>
                </a:lnTo>
                <a:lnTo>
                  <a:pt x="2428" y="3034"/>
                </a:lnTo>
                <a:lnTo>
                  <a:pt x="2386" y="3013"/>
                </a:lnTo>
                <a:lnTo>
                  <a:pt x="2302" y="3013"/>
                </a:lnTo>
                <a:lnTo>
                  <a:pt x="2239" y="2950"/>
                </a:lnTo>
                <a:lnTo>
                  <a:pt x="2239" y="2867"/>
                </a:lnTo>
                <a:lnTo>
                  <a:pt x="2177" y="2762"/>
                </a:lnTo>
                <a:lnTo>
                  <a:pt x="2135" y="2720"/>
                </a:lnTo>
                <a:lnTo>
                  <a:pt x="2093" y="2637"/>
                </a:lnTo>
                <a:lnTo>
                  <a:pt x="1988" y="2595"/>
                </a:lnTo>
                <a:lnTo>
                  <a:pt x="1967" y="2511"/>
                </a:lnTo>
                <a:lnTo>
                  <a:pt x="2072" y="2281"/>
                </a:lnTo>
                <a:lnTo>
                  <a:pt x="2072" y="2134"/>
                </a:lnTo>
                <a:lnTo>
                  <a:pt x="2135" y="2009"/>
                </a:lnTo>
                <a:lnTo>
                  <a:pt x="2302" y="2009"/>
                </a:lnTo>
                <a:lnTo>
                  <a:pt x="2407" y="1967"/>
                </a:lnTo>
                <a:lnTo>
                  <a:pt x="2490" y="1862"/>
                </a:lnTo>
                <a:lnTo>
                  <a:pt x="2449" y="1779"/>
                </a:lnTo>
                <a:lnTo>
                  <a:pt x="2511" y="1653"/>
                </a:lnTo>
                <a:lnTo>
                  <a:pt x="2449" y="1549"/>
                </a:lnTo>
                <a:lnTo>
                  <a:pt x="2449" y="1381"/>
                </a:lnTo>
                <a:lnTo>
                  <a:pt x="2428" y="1297"/>
                </a:lnTo>
                <a:lnTo>
                  <a:pt x="2218" y="1256"/>
                </a:lnTo>
                <a:lnTo>
                  <a:pt x="2009" y="1046"/>
                </a:lnTo>
                <a:lnTo>
                  <a:pt x="1905" y="963"/>
                </a:lnTo>
                <a:lnTo>
                  <a:pt x="1863" y="984"/>
                </a:lnTo>
                <a:lnTo>
                  <a:pt x="1716" y="1046"/>
                </a:lnTo>
                <a:lnTo>
                  <a:pt x="1653" y="1130"/>
                </a:lnTo>
                <a:lnTo>
                  <a:pt x="1612" y="1235"/>
                </a:lnTo>
                <a:lnTo>
                  <a:pt x="1591" y="1088"/>
                </a:lnTo>
                <a:lnTo>
                  <a:pt x="1612" y="921"/>
                </a:lnTo>
                <a:lnTo>
                  <a:pt x="1674" y="816"/>
                </a:lnTo>
                <a:lnTo>
                  <a:pt x="1612" y="628"/>
                </a:lnTo>
                <a:lnTo>
                  <a:pt x="1507" y="565"/>
                </a:lnTo>
                <a:lnTo>
                  <a:pt x="1298" y="419"/>
                </a:lnTo>
                <a:lnTo>
                  <a:pt x="1151" y="251"/>
                </a:lnTo>
                <a:lnTo>
                  <a:pt x="1130" y="147"/>
                </a:lnTo>
                <a:lnTo>
                  <a:pt x="1026" y="42"/>
                </a:lnTo>
                <a:lnTo>
                  <a:pt x="921" y="21"/>
                </a:lnTo>
                <a:lnTo>
                  <a:pt x="879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8"/>
          <p:cNvSpPr/>
          <p:nvPr/>
        </p:nvSpPr>
        <p:spPr>
          <a:xfrm>
            <a:off x="3470760" y="4573800"/>
            <a:ext cx="722520" cy="620280"/>
          </a:xfrm>
          <a:custGeom>
            <a:avLst/>
            <a:gdLst/>
            <a:ahLst/>
            <a:rect l="l" t="t" r="r" b="b"/>
            <a:pathLst>
              <a:path w="7680" h="6906">
                <a:moveTo>
                  <a:pt x="1988" y="0"/>
                </a:moveTo>
                <a:lnTo>
                  <a:pt x="1821" y="63"/>
                </a:lnTo>
                <a:lnTo>
                  <a:pt x="1674" y="251"/>
                </a:lnTo>
                <a:lnTo>
                  <a:pt x="1695" y="377"/>
                </a:lnTo>
                <a:lnTo>
                  <a:pt x="1758" y="440"/>
                </a:lnTo>
                <a:lnTo>
                  <a:pt x="1863" y="356"/>
                </a:lnTo>
                <a:lnTo>
                  <a:pt x="1967" y="377"/>
                </a:lnTo>
                <a:lnTo>
                  <a:pt x="2072" y="461"/>
                </a:lnTo>
                <a:lnTo>
                  <a:pt x="2030" y="544"/>
                </a:lnTo>
                <a:lnTo>
                  <a:pt x="1925" y="565"/>
                </a:lnTo>
                <a:lnTo>
                  <a:pt x="1821" y="523"/>
                </a:lnTo>
                <a:lnTo>
                  <a:pt x="1779" y="482"/>
                </a:lnTo>
                <a:lnTo>
                  <a:pt x="1758" y="523"/>
                </a:lnTo>
                <a:lnTo>
                  <a:pt x="1758" y="565"/>
                </a:lnTo>
                <a:lnTo>
                  <a:pt x="1611" y="649"/>
                </a:lnTo>
                <a:lnTo>
                  <a:pt x="1360" y="670"/>
                </a:lnTo>
                <a:lnTo>
                  <a:pt x="1088" y="774"/>
                </a:lnTo>
                <a:lnTo>
                  <a:pt x="1026" y="879"/>
                </a:lnTo>
                <a:lnTo>
                  <a:pt x="1026" y="984"/>
                </a:lnTo>
                <a:lnTo>
                  <a:pt x="1088" y="1088"/>
                </a:lnTo>
                <a:lnTo>
                  <a:pt x="1088" y="1318"/>
                </a:lnTo>
                <a:lnTo>
                  <a:pt x="1130" y="1486"/>
                </a:lnTo>
                <a:lnTo>
                  <a:pt x="1151" y="1611"/>
                </a:lnTo>
                <a:lnTo>
                  <a:pt x="1067" y="1800"/>
                </a:lnTo>
                <a:lnTo>
                  <a:pt x="879" y="1925"/>
                </a:lnTo>
                <a:lnTo>
                  <a:pt x="775" y="1904"/>
                </a:lnTo>
                <a:lnTo>
                  <a:pt x="775" y="1737"/>
                </a:lnTo>
                <a:lnTo>
                  <a:pt x="649" y="1611"/>
                </a:lnTo>
                <a:lnTo>
                  <a:pt x="628" y="1486"/>
                </a:lnTo>
                <a:lnTo>
                  <a:pt x="733" y="1402"/>
                </a:lnTo>
                <a:lnTo>
                  <a:pt x="754" y="1318"/>
                </a:lnTo>
                <a:lnTo>
                  <a:pt x="963" y="1109"/>
                </a:lnTo>
                <a:lnTo>
                  <a:pt x="963" y="942"/>
                </a:lnTo>
                <a:lnTo>
                  <a:pt x="879" y="795"/>
                </a:lnTo>
                <a:lnTo>
                  <a:pt x="921" y="754"/>
                </a:lnTo>
                <a:lnTo>
                  <a:pt x="879" y="670"/>
                </a:lnTo>
                <a:lnTo>
                  <a:pt x="816" y="628"/>
                </a:lnTo>
                <a:lnTo>
                  <a:pt x="754" y="523"/>
                </a:lnTo>
                <a:lnTo>
                  <a:pt x="775" y="440"/>
                </a:lnTo>
                <a:lnTo>
                  <a:pt x="921" y="377"/>
                </a:lnTo>
                <a:lnTo>
                  <a:pt x="1067" y="356"/>
                </a:lnTo>
                <a:lnTo>
                  <a:pt x="1172" y="210"/>
                </a:lnTo>
                <a:lnTo>
                  <a:pt x="1130" y="210"/>
                </a:lnTo>
                <a:lnTo>
                  <a:pt x="1088" y="230"/>
                </a:lnTo>
                <a:lnTo>
                  <a:pt x="775" y="356"/>
                </a:lnTo>
                <a:lnTo>
                  <a:pt x="628" y="628"/>
                </a:lnTo>
                <a:lnTo>
                  <a:pt x="565" y="670"/>
                </a:lnTo>
                <a:lnTo>
                  <a:pt x="461" y="691"/>
                </a:lnTo>
                <a:lnTo>
                  <a:pt x="356" y="837"/>
                </a:lnTo>
                <a:lnTo>
                  <a:pt x="293" y="900"/>
                </a:lnTo>
                <a:lnTo>
                  <a:pt x="105" y="1172"/>
                </a:lnTo>
                <a:lnTo>
                  <a:pt x="84" y="1298"/>
                </a:lnTo>
                <a:lnTo>
                  <a:pt x="105" y="1402"/>
                </a:lnTo>
                <a:lnTo>
                  <a:pt x="84" y="1590"/>
                </a:lnTo>
                <a:lnTo>
                  <a:pt x="0" y="1779"/>
                </a:lnTo>
                <a:lnTo>
                  <a:pt x="0" y="1821"/>
                </a:lnTo>
                <a:lnTo>
                  <a:pt x="147" y="1821"/>
                </a:lnTo>
                <a:lnTo>
                  <a:pt x="398" y="2239"/>
                </a:lnTo>
                <a:lnTo>
                  <a:pt x="503" y="2407"/>
                </a:lnTo>
                <a:lnTo>
                  <a:pt x="523" y="2511"/>
                </a:lnTo>
                <a:lnTo>
                  <a:pt x="461" y="2637"/>
                </a:lnTo>
                <a:lnTo>
                  <a:pt x="461" y="2720"/>
                </a:lnTo>
                <a:lnTo>
                  <a:pt x="440" y="2762"/>
                </a:lnTo>
                <a:lnTo>
                  <a:pt x="440" y="2867"/>
                </a:lnTo>
                <a:lnTo>
                  <a:pt x="565" y="2971"/>
                </a:lnTo>
                <a:lnTo>
                  <a:pt x="733" y="3034"/>
                </a:lnTo>
                <a:lnTo>
                  <a:pt x="837" y="3055"/>
                </a:lnTo>
                <a:lnTo>
                  <a:pt x="963" y="3097"/>
                </a:lnTo>
                <a:lnTo>
                  <a:pt x="1047" y="3055"/>
                </a:lnTo>
                <a:lnTo>
                  <a:pt x="1193" y="3055"/>
                </a:lnTo>
                <a:lnTo>
                  <a:pt x="1339" y="3097"/>
                </a:lnTo>
                <a:lnTo>
                  <a:pt x="1381" y="3076"/>
                </a:lnTo>
                <a:lnTo>
                  <a:pt x="1549" y="3055"/>
                </a:lnTo>
                <a:lnTo>
                  <a:pt x="1716" y="3076"/>
                </a:lnTo>
                <a:lnTo>
                  <a:pt x="1821" y="3139"/>
                </a:lnTo>
                <a:lnTo>
                  <a:pt x="2281" y="3557"/>
                </a:lnTo>
                <a:lnTo>
                  <a:pt x="2427" y="3515"/>
                </a:lnTo>
                <a:lnTo>
                  <a:pt x="2448" y="3557"/>
                </a:lnTo>
                <a:lnTo>
                  <a:pt x="2511" y="3515"/>
                </a:lnTo>
                <a:lnTo>
                  <a:pt x="2637" y="3578"/>
                </a:lnTo>
                <a:lnTo>
                  <a:pt x="2699" y="3599"/>
                </a:lnTo>
                <a:lnTo>
                  <a:pt x="2825" y="3557"/>
                </a:lnTo>
                <a:lnTo>
                  <a:pt x="2930" y="3557"/>
                </a:lnTo>
                <a:lnTo>
                  <a:pt x="3076" y="3578"/>
                </a:lnTo>
                <a:lnTo>
                  <a:pt x="3118" y="3515"/>
                </a:lnTo>
                <a:lnTo>
                  <a:pt x="3223" y="3515"/>
                </a:lnTo>
                <a:lnTo>
                  <a:pt x="3285" y="3578"/>
                </a:lnTo>
                <a:lnTo>
                  <a:pt x="3348" y="3808"/>
                </a:lnTo>
                <a:lnTo>
                  <a:pt x="3285" y="3892"/>
                </a:lnTo>
                <a:lnTo>
                  <a:pt x="3285" y="3997"/>
                </a:lnTo>
                <a:lnTo>
                  <a:pt x="3264" y="4080"/>
                </a:lnTo>
                <a:lnTo>
                  <a:pt x="3118" y="4101"/>
                </a:lnTo>
                <a:lnTo>
                  <a:pt x="3055" y="4185"/>
                </a:lnTo>
                <a:lnTo>
                  <a:pt x="3076" y="4394"/>
                </a:lnTo>
                <a:lnTo>
                  <a:pt x="3118" y="4457"/>
                </a:lnTo>
                <a:lnTo>
                  <a:pt x="3055" y="4624"/>
                </a:lnTo>
                <a:lnTo>
                  <a:pt x="3055" y="4813"/>
                </a:lnTo>
                <a:lnTo>
                  <a:pt x="3139" y="4875"/>
                </a:lnTo>
                <a:lnTo>
                  <a:pt x="3139" y="4959"/>
                </a:lnTo>
                <a:lnTo>
                  <a:pt x="3244" y="5252"/>
                </a:lnTo>
                <a:lnTo>
                  <a:pt x="3055" y="5587"/>
                </a:lnTo>
                <a:lnTo>
                  <a:pt x="3076" y="5692"/>
                </a:lnTo>
                <a:lnTo>
                  <a:pt x="3139" y="5692"/>
                </a:lnTo>
                <a:lnTo>
                  <a:pt x="3223" y="5671"/>
                </a:lnTo>
                <a:lnTo>
                  <a:pt x="3223" y="5692"/>
                </a:lnTo>
                <a:lnTo>
                  <a:pt x="3244" y="5775"/>
                </a:lnTo>
                <a:lnTo>
                  <a:pt x="3327" y="5817"/>
                </a:lnTo>
                <a:lnTo>
                  <a:pt x="3369" y="5922"/>
                </a:lnTo>
                <a:lnTo>
                  <a:pt x="3348" y="5984"/>
                </a:lnTo>
                <a:lnTo>
                  <a:pt x="3390" y="6131"/>
                </a:lnTo>
                <a:lnTo>
                  <a:pt x="3536" y="6424"/>
                </a:lnTo>
                <a:lnTo>
                  <a:pt x="3536" y="6528"/>
                </a:lnTo>
                <a:lnTo>
                  <a:pt x="3746" y="6696"/>
                </a:lnTo>
                <a:lnTo>
                  <a:pt x="3976" y="6863"/>
                </a:lnTo>
                <a:lnTo>
                  <a:pt x="4101" y="6905"/>
                </a:lnTo>
                <a:lnTo>
                  <a:pt x="4332" y="6863"/>
                </a:lnTo>
                <a:lnTo>
                  <a:pt x="4478" y="6717"/>
                </a:lnTo>
                <a:lnTo>
                  <a:pt x="4687" y="6591"/>
                </a:lnTo>
                <a:lnTo>
                  <a:pt x="4750" y="6487"/>
                </a:lnTo>
                <a:lnTo>
                  <a:pt x="5064" y="6319"/>
                </a:lnTo>
                <a:lnTo>
                  <a:pt x="5127" y="6173"/>
                </a:lnTo>
                <a:lnTo>
                  <a:pt x="5168" y="6110"/>
                </a:lnTo>
                <a:lnTo>
                  <a:pt x="5210" y="6068"/>
                </a:lnTo>
                <a:lnTo>
                  <a:pt x="5482" y="6005"/>
                </a:lnTo>
                <a:lnTo>
                  <a:pt x="5629" y="5964"/>
                </a:lnTo>
                <a:lnTo>
                  <a:pt x="5587" y="5817"/>
                </a:lnTo>
                <a:lnTo>
                  <a:pt x="5440" y="5796"/>
                </a:lnTo>
                <a:lnTo>
                  <a:pt x="5252" y="5817"/>
                </a:lnTo>
                <a:lnTo>
                  <a:pt x="4959" y="5712"/>
                </a:lnTo>
                <a:lnTo>
                  <a:pt x="5022" y="5545"/>
                </a:lnTo>
                <a:lnTo>
                  <a:pt x="5001" y="5482"/>
                </a:lnTo>
                <a:lnTo>
                  <a:pt x="4938" y="5440"/>
                </a:lnTo>
                <a:lnTo>
                  <a:pt x="5127" y="5168"/>
                </a:lnTo>
                <a:lnTo>
                  <a:pt x="5064" y="5064"/>
                </a:lnTo>
                <a:lnTo>
                  <a:pt x="4938" y="4938"/>
                </a:lnTo>
                <a:lnTo>
                  <a:pt x="4834" y="4917"/>
                </a:lnTo>
                <a:lnTo>
                  <a:pt x="4750" y="4750"/>
                </a:lnTo>
                <a:lnTo>
                  <a:pt x="4917" y="4813"/>
                </a:lnTo>
                <a:lnTo>
                  <a:pt x="5106" y="4834"/>
                </a:lnTo>
                <a:lnTo>
                  <a:pt x="5273" y="4938"/>
                </a:lnTo>
                <a:lnTo>
                  <a:pt x="5461" y="4938"/>
                </a:lnTo>
                <a:lnTo>
                  <a:pt x="5733" y="4875"/>
                </a:lnTo>
                <a:lnTo>
                  <a:pt x="5796" y="4938"/>
                </a:lnTo>
                <a:lnTo>
                  <a:pt x="5985" y="4875"/>
                </a:lnTo>
                <a:lnTo>
                  <a:pt x="6173" y="4708"/>
                </a:lnTo>
                <a:lnTo>
                  <a:pt x="6319" y="4708"/>
                </a:lnTo>
                <a:lnTo>
                  <a:pt x="6424" y="4729"/>
                </a:lnTo>
                <a:lnTo>
                  <a:pt x="6675" y="4624"/>
                </a:lnTo>
                <a:lnTo>
                  <a:pt x="6884" y="4624"/>
                </a:lnTo>
                <a:lnTo>
                  <a:pt x="7156" y="4394"/>
                </a:lnTo>
                <a:lnTo>
                  <a:pt x="7219" y="4248"/>
                </a:lnTo>
                <a:lnTo>
                  <a:pt x="7219" y="4143"/>
                </a:lnTo>
                <a:lnTo>
                  <a:pt x="7219" y="4122"/>
                </a:lnTo>
                <a:lnTo>
                  <a:pt x="6989" y="3934"/>
                </a:lnTo>
                <a:lnTo>
                  <a:pt x="6842" y="3725"/>
                </a:lnTo>
                <a:lnTo>
                  <a:pt x="6801" y="3599"/>
                </a:lnTo>
                <a:lnTo>
                  <a:pt x="6905" y="3495"/>
                </a:lnTo>
                <a:lnTo>
                  <a:pt x="6926" y="3306"/>
                </a:lnTo>
                <a:lnTo>
                  <a:pt x="7010" y="3243"/>
                </a:lnTo>
                <a:lnTo>
                  <a:pt x="7093" y="3264"/>
                </a:lnTo>
                <a:lnTo>
                  <a:pt x="7198" y="3243"/>
                </a:lnTo>
                <a:lnTo>
                  <a:pt x="7261" y="3264"/>
                </a:lnTo>
                <a:lnTo>
                  <a:pt x="7449" y="3181"/>
                </a:lnTo>
                <a:lnTo>
                  <a:pt x="7449" y="3055"/>
                </a:lnTo>
                <a:lnTo>
                  <a:pt x="7365" y="2971"/>
                </a:lnTo>
                <a:lnTo>
                  <a:pt x="7219" y="2951"/>
                </a:lnTo>
                <a:lnTo>
                  <a:pt x="7156" y="2846"/>
                </a:lnTo>
                <a:lnTo>
                  <a:pt x="7135" y="2762"/>
                </a:lnTo>
                <a:lnTo>
                  <a:pt x="7303" y="2553"/>
                </a:lnTo>
                <a:lnTo>
                  <a:pt x="7365" y="2574"/>
                </a:lnTo>
                <a:lnTo>
                  <a:pt x="7512" y="2469"/>
                </a:lnTo>
                <a:lnTo>
                  <a:pt x="7658" y="2302"/>
                </a:lnTo>
                <a:lnTo>
                  <a:pt x="7679" y="2218"/>
                </a:lnTo>
                <a:lnTo>
                  <a:pt x="7658" y="2218"/>
                </a:lnTo>
                <a:lnTo>
                  <a:pt x="7428" y="2114"/>
                </a:lnTo>
                <a:lnTo>
                  <a:pt x="7345" y="2114"/>
                </a:lnTo>
                <a:lnTo>
                  <a:pt x="7261" y="2135"/>
                </a:lnTo>
                <a:lnTo>
                  <a:pt x="7156" y="2114"/>
                </a:lnTo>
                <a:lnTo>
                  <a:pt x="7093" y="2114"/>
                </a:lnTo>
                <a:lnTo>
                  <a:pt x="7010" y="2155"/>
                </a:lnTo>
                <a:lnTo>
                  <a:pt x="6821" y="2197"/>
                </a:lnTo>
                <a:lnTo>
                  <a:pt x="6675" y="2155"/>
                </a:lnTo>
                <a:lnTo>
                  <a:pt x="6612" y="2155"/>
                </a:lnTo>
                <a:lnTo>
                  <a:pt x="6717" y="2135"/>
                </a:lnTo>
                <a:lnTo>
                  <a:pt x="6801" y="2135"/>
                </a:lnTo>
                <a:lnTo>
                  <a:pt x="6884" y="2093"/>
                </a:lnTo>
                <a:lnTo>
                  <a:pt x="6926" y="2009"/>
                </a:lnTo>
                <a:lnTo>
                  <a:pt x="7052" y="1904"/>
                </a:lnTo>
                <a:lnTo>
                  <a:pt x="7093" y="1842"/>
                </a:lnTo>
                <a:lnTo>
                  <a:pt x="7010" y="1800"/>
                </a:lnTo>
                <a:lnTo>
                  <a:pt x="7010" y="1779"/>
                </a:lnTo>
                <a:lnTo>
                  <a:pt x="6989" y="1674"/>
                </a:lnTo>
                <a:lnTo>
                  <a:pt x="6821" y="1590"/>
                </a:lnTo>
                <a:lnTo>
                  <a:pt x="6612" y="1528"/>
                </a:lnTo>
                <a:lnTo>
                  <a:pt x="6570" y="1486"/>
                </a:lnTo>
                <a:lnTo>
                  <a:pt x="6487" y="1423"/>
                </a:lnTo>
                <a:lnTo>
                  <a:pt x="6382" y="1423"/>
                </a:lnTo>
                <a:lnTo>
                  <a:pt x="6361" y="1381"/>
                </a:lnTo>
                <a:lnTo>
                  <a:pt x="6215" y="1318"/>
                </a:lnTo>
                <a:lnTo>
                  <a:pt x="6173" y="1318"/>
                </a:lnTo>
                <a:lnTo>
                  <a:pt x="6173" y="1423"/>
                </a:lnTo>
                <a:lnTo>
                  <a:pt x="6089" y="1318"/>
                </a:lnTo>
                <a:lnTo>
                  <a:pt x="6047" y="1214"/>
                </a:lnTo>
                <a:lnTo>
                  <a:pt x="5943" y="1172"/>
                </a:lnTo>
                <a:lnTo>
                  <a:pt x="5901" y="1088"/>
                </a:lnTo>
                <a:lnTo>
                  <a:pt x="5964" y="1046"/>
                </a:lnTo>
                <a:lnTo>
                  <a:pt x="6215" y="1067"/>
                </a:lnTo>
                <a:lnTo>
                  <a:pt x="6319" y="984"/>
                </a:lnTo>
                <a:lnTo>
                  <a:pt x="6487" y="984"/>
                </a:lnTo>
                <a:lnTo>
                  <a:pt x="6487" y="879"/>
                </a:lnTo>
                <a:lnTo>
                  <a:pt x="6361" y="900"/>
                </a:lnTo>
                <a:lnTo>
                  <a:pt x="6089" y="858"/>
                </a:lnTo>
                <a:lnTo>
                  <a:pt x="5901" y="879"/>
                </a:lnTo>
                <a:lnTo>
                  <a:pt x="5775" y="879"/>
                </a:lnTo>
                <a:lnTo>
                  <a:pt x="5524" y="963"/>
                </a:lnTo>
                <a:lnTo>
                  <a:pt x="5440" y="942"/>
                </a:lnTo>
                <a:lnTo>
                  <a:pt x="5336" y="942"/>
                </a:lnTo>
                <a:lnTo>
                  <a:pt x="5127" y="1088"/>
                </a:lnTo>
                <a:lnTo>
                  <a:pt x="5022" y="1109"/>
                </a:lnTo>
                <a:lnTo>
                  <a:pt x="4896" y="1172"/>
                </a:lnTo>
                <a:lnTo>
                  <a:pt x="4834" y="1256"/>
                </a:lnTo>
                <a:lnTo>
                  <a:pt x="4645" y="1277"/>
                </a:lnTo>
                <a:lnTo>
                  <a:pt x="4604" y="1298"/>
                </a:lnTo>
                <a:lnTo>
                  <a:pt x="4520" y="1277"/>
                </a:lnTo>
                <a:lnTo>
                  <a:pt x="4269" y="1088"/>
                </a:lnTo>
                <a:lnTo>
                  <a:pt x="4206" y="984"/>
                </a:lnTo>
                <a:lnTo>
                  <a:pt x="3871" y="984"/>
                </a:lnTo>
                <a:lnTo>
                  <a:pt x="3327" y="1088"/>
                </a:lnTo>
                <a:lnTo>
                  <a:pt x="3055" y="1088"/>
                </a:lnTo>
                <a:lnTo>
                  <a:pt x="2951" y="1046"/>
                </a:lnTo>
                <a:lnTo>
                  <a:pt x="2909" y="963"/>
                </a:lnTo>
                <a:lnTo>
                  <a:pt x="2909" y="858"/>
                </a:lnTo>
                <a:lnTo>
                  <a:pt x="2972" y="858"/>
                </a:lnTo>
                <a:lnTo>
                  <a:pt x="2951" y="733"/>
                </a:lnTo>
                <a:lnTo>
                  <a:pt x="2846" y="565"/>
                </a:lnTo>
                <a:lnTo>
                  <a:pt x="2741" y="544"/>
                </a:lnTo>
                <a:lnTo>
                  <a:pt x="2448" y="565"/>
                </a:lnTo>
                <a:lnTo>
                  <a:pt x="2323" y="482"/>
                </a:lnTo>
                <a:lnTo>
                  <a:pt x="2239" y="482"/>
                </a:lnTo>
                <a:lnTo>
                  <a:pt x="2176" y="523"/>
                </a:lnTo>
                <a:lnTo>
                  <a:pt x="2072" y="356"/>
                </a:lnTo>
                <a:lnTo>
                  <a:pt x="2072" y="210"/>
                </a:lnTo>
                <a:lnTo>
                  <a:pt x="2030" y="21"/>
                </a:lnTo>
                <a:lnTo>
                  <a:pt x="1988" y="0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9"/>
          <p:cNvSpPr/>
          <p:nvPr/>
        </p:nvSpPr>
        <p:spPr>
          <a:xfrm>
            <a:off x="3150000" y="4560480"/>
            <a:ext cx="653400" cy="889200"/>
          </a:xfrm>
          <a:custGeom>
            <a:avLst/>
            <a:gdLst/>
            <a:ahLst/>
            <a:rect l="l" t="t" r="r" b="b"/>
            <a:pathLst>
              <a:path w="6948" h="9898">
                <a:moveTo>
                  <a:pt x="4353" y="1"/>
                </a:moveTo>
                <a:lnTo>
                  <a:pt x="4332" y="64"/>
                </a:lnTo>
                <a:lnTo>
                  <a:pt x="4290" y="105"/>
                </a:lnTo>
                <a:lnTo>
                  <a:pt x="4227" y="147"/>
                </a:lnTo>
                <a:lnTo>
                  <a:pt x="4165" y="168"/>
                </a:lnTo>
                <a:lnTo>
                  <a:pt x="4060" y="168"/>
                </a:lnTo>
                <a:lnTo>
                  <a:pt x="3976" y="189"/>
                </a:lnTo>
                <a:lnTo>
                  <a:pt x="3955" y="252"/>
                </a:lnTo>
                <a:lnTo>
                  <a:pt x="3976" y="294"/>
                </a:lnTo>
                <a:lnTo>
                  <a:pt x="3955" y="357"/>
                </a:lnTo>
                <a:lnTo>
                  <a:pt x="3809" y="419"/>
                </a:lnTo>
                <a:lnTo>
                  <a:pt x="3621" y="566"/>
                </a:lnTo>
                <a:lnTo>
                  <a:pt x="3495" y="670"/>
                </a:lnTo>
                <a:lnTo>
                  <a:pt x="3328" y="691"/>
                </a:lnTo>
                <a:lnTo>
                  <a:pt x="2972" y="691"/>
                </a:lnTo>
                <a:lnTo>
                  <a:pt x="2867" y="733"/>
                </a:lnTo>
                <a:lnTo>
                  <a:pt x="2867" y="817"/>
                </a:lnTo>
                <a:lnTo>
                  <a:pt x="2888" y="901"/>
                </a:lnTo>
                <a:lnTo>
                  <a:pt x="2888" y="1005"/>
                </a:lnTo>
                <a:lnTo>
                  <a:pt x="2805" y="1089"/>
                </a:lnTo>
                <a:lnTo>
                  <a:pt x="2721" y="1047"/>
                </a:lnTo>
                <a:lnTo>
                  <a:pt x="2763" y="942"/>
                </a:lnTo>
                <a:lnTo>
                  <a:pt x="2763" y="921"/>
                </a:lnTo>
                <a:lnTo>
                  <a:pt x="2825" y="901"/>
                </a:lnTo>
                <a:lnTo>
                  <a:pt x="2700" y="880"/>
                </a:lnTo>
                <a:lnTo>
                  <a:pt x="2574" y="817"/>
                </a:lnTo>
                <a:lnTo>
                  <a:pt x="2491" y="817"/>
                </a:lnTo>
                <a:lnTo>
                  <a:pt x="2302" y="942"/>
                </a:lnTo>
                <a:lnTo>
                  <a:pt x="2261" y="1026"/>
                </a:lnTo>
                <a:lnTo>
                  <a:pt x="2135" y="1152"/>
                </a:lnTo>
                <a:lnTo>
                  <a:pt x="1968" y="1465"/>
                </a:lnTo>
                <a:lnTo>
                  <a:pt x="1947" y="1549"/>
                </a:lnTo>
                <a:lnTo>
                  <a:pt x="1947" y="1549"/>
                </a:lnTo>
                <a:lnTo>
                  <a:pt x="1989" y="1528"/>
                </a:lnTo>
                <a:lnTo>
                  <a:pt x="2051" y="1570"/>
                </a:lnTo>
                <a:lnTo>
                  <a:pt x="2051" y="1654"/>
                </a:lnTo>
                <a:lnTo>
                  <a:pt x="2030" y="1758"/>
                </a:lnTo>
                <a:lnTo>
                  <a:pt x="1947" y="1821"/>
                </a:lnTo>
                <a:lnTo>
                  <a:pt x="1842" y="1821"/>
                </a:lnTo>
                <a:lnTo>
                  <a:pt x="1737" y="1863"/>
                </a:lnTo>
                <a:lnTo>
                  <a:pt x="1612" y="1989"/>
                </a:lnTo>
                <a:lnTo>
                  <a:pt x="1528" y="2051"/>
                </a:lnTo>
                <a:lnTo>
                  <a:pt x="1424" y="2198"/>
                </a:lnTo>
                <a:lnTo>
                  <a:pt x="1340" y="2198"/>
                </a:lnTo>
                <a:lnTo>
                  <a:pt x="1256" y="2240"/>
                </a:lnTo>
                <a:lnTo>
                  <a:pt x="1298" y="2344"/>
                </a:lnTo>
                <a:lnTo>
                  <a:pt x="1403" y="2449"/>
                </a:lnTo>
                <a:lnTo>
                  <a:pt x="1403" y="2574"/>
                </a:lnTo>
                <a:lnTo>
                  <a:pt x="1340" y="2700"/>
                </a:lnTo>
                <a:lnTo>
                  <a:pt x="1256" y="2700"/>
                </a:lnTo>
                <a:lnTo>
                  <a:pt x="1152" y="2616"/>
                </a:lnTo>
                <a:lnTo>
                  <a:pt x="1193" y="2574"/>
                </a:lnTo>
                <a:lnTo>
                  <a:pt x="1214" y="2512"/>
                </a:lnTo>
                <a:lnTo>
                  <a:pt x="1131" y="2470"/>
                </a:lnTo>
                <a:lnTo>
                  <a:pt x="1089" y="2365"/>
                </a:lnTo>
                <a:lnTo>
                  <a:pt x="984" y="2261"/>
                </a:lnTo>
                <a:lnTo>
                  <a:pt x="942" y="2365"/>
                </a:lnTo>
                <a:lnTo>
                  <a:pt x="942" y="2407"/>
                </a:lnTo>
                <a:lnTo>
                  <a:pt x="1005" y="2574"/>
                </a:lnTo>
                <a:lnTo>
                  <a:pt x="921" y="2721"/>
                </a:lnTo>
                <a:lnTo>
                  <a:pt x="901" y="2867"/>
                </a:lnTo>
                <a:lnTo>
                  <a:pt x="817" y="2909"/>
                </a:lnTo>
                <a:lnTo>
                  <a:pt x="775" y="2909"/>
                </a:lnTo>
                <a:lnTo>
                  <a:pt x="691" y="3098"/>
                </a:lnTo>
                <a:lnTo>
                  <a:pt x="712" y="3118"/>
                </a:lnTo>
                <a:lnTo>
                  <a:pt x="733" y="3244"/>
                </a:lnTo>
                <a:lnTo>
                  <a:pt x="733" y="3390"/>
                </a:lnTo>
                <a:lnTo>
                  <a:pt x="880" y="3516"/>
                </a:lnTo>
                <a:lnTo>
                  <a:pt x="901" y="3516"/>
                </a:lnTo>
                <a:lnTo>
                  <a:pt x="942" y="3495"/>
                </a:lnTo>
                <a:lnTo>
                  <a:pt x="1005" y="3537"/>
                </a:lnTo>
                <a:lnTo>
                  <a:pt x="1005" y="3662"/>
                </a:lnTo>
                <a:lnTo>
                  <a:pt x="921" y="3746"/>
                </a:lnTo>
                <a:lnTo>
                  <a:pt x="921" y="3809"/>
                </a:lnTo>
                <a:lnTo>
                  <a:pt x="1005" y="3872"/>
                </a:lnTo>
                <a:lnTo>
                  <a:pt x="1005" y="4039"/>
                </a:lnTo>
                <a:lnTo>
                  <a:pt x="921" y="4081"/>
                </a:lnTo>
                <a:lnTo>
                  <a:pt x="880" y="4165"/>
                </a:lnTo>
                <a:lnTo>
                  <a:pt x="921" y="4186"/>
                </a:lnTo>
                <a:lnTo>
                  <a:pt x="984" y="4290"/>
                </a:lnTo>
                <a:lnTo>
                  <a:pt x="942" y="4478"/>
                </a:lnTo>
                <a:lnTo>
                  <a:pt x="984" y="4771"/>
                </a:lnTo>
                <a:lnTo>
                  <a:pt x="901" y="4855"/>
                </a:lnTo>
                <a:lnTo>
                  <a:pt x="880" y="4918"/>
                </a:lnTo>
                <a:lnTo>
                  <a:pt x="942" y="5022"/>
                </a:lnTo>
                <a:lnTo>
                  <a:pt x="1047" y="4981"/>
                </a:lnTo>
                <a:lnTo>
                  <a:pt x="1047" y="4981"/>
                </a:lnTo>
                <a:lnTo>
                  <a:pt x="1026" y="5064"/>
                </a:lnTo>
                <a:lnTo>
                  <a:pt x="1089" y="5127"/>
                </a:lnTo>
                <a:lnTo>
                  <a:pt x="1152" y="5127"/>
                </a:lnTo>
                <a:lnTo>
                  <a:pt x="1152" y="5190"/>
                </a:lnTo>
                <a:lnTo>
                  <a:pt x="1110" y="5274"/>
                </a:lnTo>
                <a:lnTo>
                  <a:pt x="1047" y="5378"/>
                </a:lnTo>
                <a:lnTo>
                  <a:pt x="817" y="5608"/>
                </a:lnTo>
                <a:lnTo>
                  <a:pt x="775" y="5713"/>
                </a:lnTo>
                <a:lnTo>
                  <a:pt x="608" y="5859"/>
                </a:lnTo>
                <a:lnTo>
                  <a:pt x="398" y="5922"/>
                </a:lnTo>
                <a:lnTo>
                  <a:pt x="210" y="6048"/>
                </a:lnTo>
                <a:lnTo>
                  <a:pt x="64" y="6278"/>
                </a:lnTo>
                <a:lnTo>
                  <a:pt x="43" y="6466"/>
                </a:lnTo>
                <a:lnTo>
                  <a:pt x="1" y="6571"/>
                </a:lnTo>
                <a:lnTo>
                  <a:pt x="189" y="6655"/>
                </a:lnTo>
                <a:lnTo>
                  <a:pt x="377" y="6780"/>
                </a:lnTo>
                <a:lnTo>
                  <a:pt x="629" y="6947"/>
                </a:lnTo>
                <a:lnTo>
                  <a:pt x="733" y="6947"/>
                </a:lnTo>
                <a:lnTo>
                  <a:pt x="880" y="7094"/>
                </a:lnTo>
                <a:lnTo>
                  <a:pt x="838" y="7178"/>
                </a:lnTo>
                <a:lnTo>
                  <a:pt x="880" y="7261"/>
                </a:lnTo>
                <a:lnTo>
                  <a:pt x="1047" y="7282"/>
                </a:lnTo>
                <a:lnTo>
                  <a:pt x="1256" y="7366"/>
                </a:lnTo>
                <a:lnTo>
                  <a:pt x="1319" y="7408"/>
                </a:lnTo>
                <a:lnTo>
                  <a:pt x="1507" y="7471"/>
                </a:lnTo>
                <a:lnTo>
                  <a:pt x="1570" y="7387"/>
                </a:lnTo>
                <a:lnTo>
                  <a:pt x="1570" y="7282"/>
                </a:lnTo>
                <a:lnTo>
                  <a:pt x="1654" y="7199"/>
                </a:lnTo>
                <a:lnTo>
                  <a:pt x="1717" y="7199"/>
                </a:lnTo>
                <a:lnTo>
                  <a:pt x="1863" y="7282"/>
                </a:lnTo>
                <a:lnTo>
                  <a:pt x="1968" y="7303"/>
                </a:lnTo>
                <a:lnTo>
                  <a:pt x="1989" y="7387"/>
                </a:lnTo>
                <a:lnTo>
                  <a:pt x="2072" y="7429"/>
                </a:lnTo>
                <a:lnTo>
                  <a:pt x="2135" y="7429"/>
                </a:lnTo>
                <a:lnTo>
                  <a:pt x="2177" y="7512"/>
                </a:lnTo>
                <a:lnTo>
                  <a:pt x="2386" y="7575"/>
                </a:lnTo>
                <a:lnTo>
                  <a:pt x="2512" y="7596"/>
                </a:lnTo>
                <a:lnTo>
                  <a:pt x="2553" y="7638"/>
                </a:lnTo>
                <a:lnTo>
                  <a:pt x="2700" y="7805"/>
                </a:lnTo>
                <a:lnTo>
                  <a:pt x="2700" y="7910"/>
                </a:lnTo>
                <a:lnTo>
                  <a:pt x="2805" y="8098"/>
                </a:lnTo>
                <a:lnTo>
                  <a:pt x="2888" y="8098"/>
                </a:lnTo>
                <a:lnTo>
                  <a:pt x="3139" y="8203"/>
                </a:lnTo>
                <a:lnTo>
                  <a:pt x="3244" y="8349"/>
                </a:lnTo>
                <a:lnTo>
                  <a:pt x="3244" y="8517"/>
                </a:lnTo>
                <a:lnTo>
                  <a:pt x="3307" y="8517"/>
                </a:lnTo>
                <a:lnTo>
                  <a:pt x="3411" y="8559"/>
                </a:lnTo>
                <a:lnTo>
                  <a:pt x="3432" y="8684"/>
                </a:lnTo>
                <a:lnTo>
                  <a:pt x="3411" y="8768"/>
                </a:lnTo>
                <a:lnTo>
                  <a:pt x="3432" y="8852"/>
                </a:lnTo>
                <a:lnTo>
                  <a:pt x="3537" y="8872"/>
                </a:lnTo>
                <a:lnTo>
                  <a:pt x="3662" y="8852"/>
                </a:lnTo>
                <a:lnTo>
                  <a:pt x="3767" y="8872"/>
                </a:lnTo>
                <a:lnTo>
                  <a:pt x="3914" y="8872"/>
                </a:lnTo>
                <a:lnTo>
                  <a:pt x="3955" y="8831"/>
                </a:lnTo>
                <a:lnTo>
                  <a:pt x="4144" y="8747"/>
                </a:lnTo>
                <a:lnTo>
                  <a:pt x="4290" y="8768"/>
                </a:lnTo>
                <a:lnTo>
                  <a:pt x="4458" y="8852"/>
                </a:lnTo>
                <a:lnTo>
                  <a:pt x="4646" y="8747"/>
                </a:lnTo>
                <a:lnTo>
                  <a:pt x="4750" y="8747"/>
                </a:lnTo>
                <a:lnTo>
                  <a:pt x="4792" y="8831"/>
                </a:lnTo>
                <a:lnTo>
                  <a:pt x="4876" y="8831"/>
                </a:lnTo>
                <a:lnTo>
                  <a:pt x="4981" y="8872"/>
                </a:lnTo>
                <a:lnTo>
                  <a:pt x="5064" y="8956"/>
                </a:lnTo>
                <a:lnTo>
                  <a:pt x="5169" y="8935"/>
                </a:lnTo>
                <a:lnTo>
                  <a:pt x="5169" y="8998"/>
                </a:lnTo>
                <a:lnTo>
                  <a:pt x="4792" y="9626"/>
                </a:lnTo>
                <a:lnTo>
                  <a:pt x="4813" y="9709"/>
                </a:lnTo>
                <a:lnTo>
                  <a:pt x="4960" y="9688"/>
                </a:lnTo>
                <a:lnTo>
                  <a:pt x="5085" y="9688"/>
                </a:lnTo>
                <a:lnTo>
                  <a:pt x="5190" y="9772"/>
                </a:lnTo>
                <a:lnTo>
                  <a:pt x="5211" y="9898"/>
                </a:lnTo>
                <a:lnTo>
                  <a:pt x="5294" y="9584"/>
                </a:lnTo>
                <a:lnTo>
                  <a:pt x="5629" y="8370"/>
                </a:lnTo>
                <a:lnTo>
                  <a:pt x="5629" y="8308"/>
                </a:lnTo>
                <a:lnTo>
                  <a:pt x="5629" y="8098"/>
                </a:lnTo>
                <a:lnTo>
                  <a:pt x="5504" y="7847"/>
                </a:lnTo>
                <a:lnTo>
                  <a:pt x="5294" y="7680"/>
                </a:lnTo>
                <a:lnTo>
                  <a:pt x="5190" y="7533"/>
                </a:lnTo>
                <a:lnTo>
                  <a:pt x="5169" y="7219"/>
                </a:lnTo>
                <a:lnTo>
                  <a:pt x="5546" y="7094"/>
                </a:lnTo>
                <a:lnTo>
                  <a:pt x="5692" y="7199"/>
                </a:lnTo>
                <a:lnTo>
                  <a:pt x="5713" y="7094"/>
                </a:lnTo>
                <a:lnTo>
                  <a:pt x="5650" y="7010"/>
                </a:lnTo>
                <a:lnTo>
                  <a:pt x="5713" y="6968"/>
                </a:lnTo>
                <a:lnTo>
                  <a:pt x="5629" y="6801"/>
                </a:lnTo>
                <a:lnTo>
                  <a:pt x="5420" y="6738"/>
                </a:lnTo>
                <a:lnTo>
                  <a:pt x="5336" y="6592"/>
                </a:lnTo>
                <a:lnTo>
                  <a:pt x="5399" y="6424"/>
                </a:lnTo>
                <a:lnTo>
                  <a:pt x="6048" y="6424"/>
                </a:lnTo>
                <a:lnTo>
                  <a:pt x="6131" y="6341"/>
                </a:lnTo>
                <a:lnTo>
                  <a:pt x="6236" y="6341"/>
                </a:lnTo>
                <a:lnTo>
                  <a:pt x="6278" y="6383"/>
                </a:lnTo>
                <a:lnTo>
                  <a:pt x="6362" y="6383"/>
                </a:lnTo>
                <a:lnTo>
                  <a:pt x="6466" y="6257"/>
                </a:lnTo>
                <a:lnTo>
                  <a:pt x="6634" y="6215"/>
                </a:lnTo>
                <a:lnTo>
                  <a:pt x="6675" y="6320"/>
                </a:lnTo>
                <a:lnTo>
                  <a:pt x="6759" y="6424"/>
                </a:lnTo>
                <a:lnTo>
                  <a:pt x="6780" y="6550"/>
                </a:lnTo>
                <a:lnTo>
                  <a:pt x="6780" y="6696"/>
                </a:lnTo>
                <a:lnTo>
                  <a:pt x="6947" y="6675"/>
                </a:lnTo>
                <a:lnTo>
                  <a:pt x="6947" y="6571"/>
                </a:lnTo>
                <a:lnTo>
                  <a:pt x="6801" y="6278"/>
                </a:lnTo>
                <a:lnTo>
                  <a:pt x="6759" y="6131"/>
                </a:lnTo>
                <a:lnTo>
                  <a:pt x="6780" y="6069"/>
                </a:lnTo>
                <a:lnTo>
                  <a:pt x="6738" y="5964"/>
                </a:lnTo>
                <a:lnTo>
                  <a:pt x="6655" y="5922"/>
                </a:lnTo>
                <a:lnTo>
                  <a:pt x="6634" y="5839"/>
                </a:lnTo>
                <a:lnTo>
                  <a:pt x="6634" y="5818"/>
                </a:lnTo>
                <a:lnTo>
                  <a:pt x="6550" y="5839"/>
                </a:lnTo>
                <a:lnTo>
                  <a:pt x="6487" y="5839"/>
                </a:lnTo>
                <a:lnTo>
                  <a:pt x="6466" y="5734"/>
                </a:lnTo>
                <a:lnTo>
                  <a:pt x="6655" y="5399"/>
                </a:lnTo>
                <a:lnTo>
                  <a:pt x="6550" y="5106"/>
                </a:lnTo>
                <a:lnTo>
                  <a:pt x="6550" y="5022"/>
                </a:lnTo>
                <a:lnTo>
                  <a:pt x="6466" y="4960"/>
                </a:lnTo>
                <a:lnTo>
                  <a:pt x="6466" y="4771"/>
                </a:lnTo>
                <a:lnTo>
                  <a:pt x="6529" y="4604"/>
                </a:lnTo>
                <a:lnTo>
                  <a:pt x="6487" y="4541"/>
                </a:lnTo>
                <a:lnTo>
                  <a:pt x="6466" y="4332"/>
                </a:lnTo>
                <a:lnTo>
                  <a:pt x="6529" y="4248"/>
                </a:lnTo>
                <a:lnTo>
                  <a:pt x="6675" y="4227"/>
                </a:lnTo>
                <a:lnTo>
                  <a:pt x="6696" y="4144"/>
                </a:lnTo>
                <a:lnTo>
                  <a:pt x="6696" y="4039"/>
                </a:lnTo>
                <a:lnTo>
                  <a:pt x="6759" y="3955"/>
                </a:lnTo>
                <a:lnTo>
                  <a:pt x="6696" y="3725"/>
                </a:lnTo>
                <a:lnTo>
                  <a:pt x="6634" y="3662"/>
                </a:lnTo>
                <a:lnTo>
                  <a:pt x="6529" y="3662"/>
                </a:lnTo>
                <a:lnTo>
                  <a:pt x="6487" y="3725"/>
                </a:lnTo>
                <a:lnTo>
                  <a:pt x="6341" y="3704"/>
                </a:lnTo>
                <a:lnTo>
                  <a:pt x="6236" y="3704"/>
                </a:lnTo>
                <a:lnTo>
                  <a:pt x="6110" y="3746"/>
                </a:lnTo>
                <a:lnTo>
                  <a:pt x="6048" y="3725"/>
                </a:lnTo>
                <a:lnTo>
                  <a:pt x="5922" y="3662"/>
                </a:lnTo>
                <a:lnTo>
                  <a:pt x="5859" y="3704"/>
                </a:lnTo>
                <a:lnTo>
                  <a:pt x="5838" y="3662"/>
                </a:lnTo>
                <a:lnTo>
                  <a:pt x="5692" y="3704"/>
                </a:lnTo>
                <a:lnTo>
                  <a:pt x="5232" y="3286"/>
                </a:lnTo>
                <a:lnTo>
                  <a:pt x="5127" y="3223"/>
                </a:lnTo>
                <a:lnTo>
                  <a:pt x="4960" y="3202"/>
                </a:lnTo>
                <a:lnTo>
                  <a:pt x="4792" y="3223"/>
                </a:lnTo>
                <a:lnTo>
                  <a:pt x="4750" y="3244"/>
                </a:lnTo>
                <a:lnTo>
                  <a:pt x="4604" y="3202"/>
                </a:lnTo>
                <a:lnTo>
                  <a:pt x="4458" y="3202"/>
                </a:lnTo>
                <a:lnTo>
                  <a:pt x="4374" y="3244"/>
                </a:lnTo>
                <a:lnTo>
                  <a:pt x="4248" y="3202"/>
                </a:lnTo>
                <a:lnTo>
                  <a:pt x="4144" y="3181"/>
                </a:lnTo>
                <a:lnTo>
                  <a:pt x="3976" y="3118"/>
                </a:lnTo>
                <a:lnTo>
                  <a:pt x="3851" y="3014"/>
                </a:lnTo>
                <a:lnTo>
                  <a:pt x="3851" y="2909"/>
                </a:lnTo>
                <a:lnTo>
                  <a:pt x="3872" y="2867"/>
                </a:lnTo>
                <a:lnTo>
                  <a:pt x="3872" y="2784"/>
                </a:lnTo>
                <a:lnTo>
                  <a:pt x="3934" y="2658"/>
                </a:lnTo>
                <a:lnTo>
                  <a:pt x="3914" y="2554"/>
                </a:lnTo>
                <a:lnTo>
                  <a:pt x="3809" y="2386"/>
                </a:lnTo>
                <a:lnTo>
                  <a:pt x="3558" y="1968"/>
                </a:lnTo>
                <a:lnTo>
                  <a:pt x="3411" y="1968"/>
                </a:lnTo>
                <a:lnTo>
                  <a:pt x="3411" y="1926"/>
                </a:lnTo>
                <a:lnTo>
                  <a:pt x="3495" y="1737"/>
                </a:lnTo>
                <a:lnTo>
                  <a:pt x="3516" y="1549"/>
                </a:lnTo>
                <a:lnTo>
                  <a:pt x="3495" y="1445"/>
                </a:lnTo>
                <a:lnTo>
                  <a:pt x="3516" y="1319"/>
                </a:lnTo>
                <a:lnTo>
                  <a:pt x="3704" y="1047"/>
                </a:lnTo>
                <a:lnTo>
                  <a:pt x="3767" y="984"/>
                </a:lnTo>
                <a:lnTo>
                  <a:pt x="3872" y="838"/>
                </a:lnTo>
                <a:lnTo>
                  <a:pt x="3976" y="817"/>
                </a:lnTo>
                <a:lnTo>
                  <a:pt x="4039" y="775"/>
                </a:lnTo>
                <a:lnTo>
                  <a:pt x="4186" y="503"/>
                </a:lnTo>
                <a:lnTo>
                  <a:pt x="4499" y="377"/>
                </a:lnTo>
                <a:lnTo>
                  <a:pt x="4541" y="357"/>
                </a:lnTo>
                <a:lnTo>
                  <a:pt x="4604" y="357"/>
                </a:lnTo>
                <a:lnTo>
                  <a:pt x="4667" y="294"/>
                </a:lnTo>
                <a:lnTo>
                  <a:pt x="4688" y="210"/>
                </a:lnTo>
                <a:lnTo>
                  <a:pt x="4646" y="147"/>
                </a:lnTo>
                <a:lnTo>
                  <a:pt x="4437" y="43"/>
                </a:lnTo>
                <a:lnTo>
                  <a:pt x="4353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0"/>
          <p:cNvSpPr/>
          <p:nvPr/>
        </p:nvSpPr>
        <p:spPr>
          <a:xfrm>
            <a:off x="3037680" y="5150880"/>
            <a:ext cx="322560" cy="338400"/>
          </a:xfrm>
          <a:custGeom>
            <a:avLst/>
            <a:gdLst/>
            <a:ahLst/>
            <a:rect l="l" t="t" r="r" b="b"/>
            <a:pathLst>
              <a:path w="3432" h="3768">
                <a:moveTo>
                  <a:pt x="1193" y="1"/>
                </a:moveTo>
                <a:lnTo>
                  <a:pt x="1172" y="168"/>
                </a:lnTo>
                <a:lnTo>
                  <a:pt x="1025" y="168"/>
                </a:lnTo>
                <a:lnTo>
                  <a:pt x="732" y="336"/>
                </a:lnTo>
                <a:lnTo>
                  <a:pt x="607" y="377"/>
                </a:lnTo>
                <a:lnTo>
                  <a:pt x="440" y="440"/>
                </a:lnTo>
                <a:lnTo>
                  <a:pt x="523" y="587"/>
                </a:lnTo>
                <a:lnTo>
                  <a:pt x="523" y="649"/>
                </a:lnTo>
                <a:lnTo>
                  <a:pt x="565" y="733"/>
                </a:lnTo>
                <a:lnTo>
                  <a:pt x="544" y="901"/>
                </a:lnTo>
                <a:lnTo>
                  <a:pt x="335" y="1131"/>
                </a:lnTo>
                <a:lnTo>
                  <a:pt x="314" y="1235"/>
                </a:lnTo>
                <a:lnTo>
                  <a:pt x="356" y="1277"/>
                </a:lnTo>
                <a:lnTo>
                  <a:pt x="251" y="1445"/>
                </a:lnTo>
                <a:lnTo>
                  <a:pt x="126" y="1465"/>
                </a:lnTo>
                <a:lnTo>
                  <a:pt x="21" y="1591"/>
                </a:lnTo>
                <a:lnTo>
                  <a:pt x="84" y="1696"/>
                </a:lnTo>
                <a:lnTo>
                  <a:pt x="126" y="1800"/>
                </a:lnTo>
                <a:lnTo>
                  <a:pt x="105" y="1905"/>
                </a:lnTo>
                <a:lnTo>
                  <a:pt x="126" y="2072"/>
                </a:lnTo>
                <a:lnTo>
                  <a:pt x="84" y="2198"/>
                </a:lnTo>
                <a:lnTo>
                  <a:pt x="0" y="2261"/>
                </a:lnTo>
                <a:lnTo>
                  <a:pt x="84" y="2323"/>
                </a:lnTo>
                <a:lnTo>
                  <a:pt x="209" y="2386"/>
                </a:lnTo>
                <a:lnTo>
                  <a:pt x="314" y="2491"/>
                </a:lnTo>
                <a:lnTo>
                  <a:pt x="419" y="2574"/>
                </a:lnTo>
                <a:lnTo>
                  <a:pt x="440" y="2533"/>
                </a:lnTo>
                <a:lnTo>
                  <a:pt x="502" y="2386"/>
                </a:lnTo>
                <a:lnTo>
                  <a:pt x="544" y="2323"/>
                </a:lnTo>
                <a:lnTo>
                  <a:pt x="628" y="2219"/>
                </a:lnTo>
                <a:lnTo>
                  <a:pt x="628" y="2323"/>
                </a:lnTo>
                <a:lnTo>
                  <a:pt x="649" y="2428"/>
                </a:lnTo>
                <a:lnTo>
                  <a:pt x="649" y="2365"/>
                </a:lnTo>
                <a:lnTo>
                  <a:pt x="649" y="2282"/>
                </a:lnTo>
                <a:lnTo>
                  <a:pt x="712" y="2282"/>
                </a:lnTo>
                <a:lnTo>
                  <a:pt x="732" y="2428"/>
                </a:lnTo>
                <a:lnTo>
                  <a:pt x="712" y="2595"/>
                </a:lnTo>
                <a:lnTo>
                  <a:pt x="712" y="2700"/>
                </a:lnTo>
                <a:lnTo>
                  <a:pt x="649" y="2826"/>
                </a:lnTo>
                <a:lnTo>
                  <a:pt x="502" y="2951"/>
                </a:lnTo>
                <a:lnTo>
                  <a:pt x="544" y="2993"/>
                </a:lnTo>
                <a:lnTo>
                  <a:pt x="607" y="3139"/>
                </a:lnTo>
                <a:lnTo>
                  <a:pt x="502" y="3202"/>
                </a:lnTo>
                <a:lnTo>
                  <a:pt x="398" y="3328"/>
                </a:lnTo>
                <a:lnTo>
                  <a:pt x="419" y="3432"/>
                </a:lnTo>
                <a:lnTo>
                  <a:pt x="523" y="3432"/>
                </a:lnTo>
                <a:lnTo>
                  <a:pt x="649" y="3370"/>
                </a:lnTo>
                <a:lnTo>
                  <a:pt x="712" y="3453"/>
                </a:lnTo>
                <a:lnTo>
                  <a:pt x="879" y="3516"/>
                </a:lnTo>
                <a:lnTo>
                  <a:pt x="984" y="3537"/>
                </a:lnTo>
                <a:lnTo>
                  <a:pt x="1151" y="3767"/>
                </a:lnTo>
                <a:lnTo>
                  <a:pt x="1235" y="3767"/>
                </a:lnTo>
                <a:lnTo>
                  <a:pt x="1339" y="3662"/>
                </a:lnTo>
                <a:lnTo>
                  <a:pt x="1779" y="2721"/>
                </a:lnTo>
                <a:lnTo>
                  <a:pt x="1883" y="2637"/>
                </a:lnTo>
                <a:lnTo>
                  <a:pt x="2448" y="2470"/>
                </a:lnTo>
                <a:lnTo>
                  <a:pt x="2720" y="2282"/>
                </a:lnTo>
                <a:lnTo>
                  <a:pt x="3118" y="1905"/>
                </a:lnTo>
                <a:lnTo>
                  <a:pt x="3264" y="1549"/>
                </a:lnTo>
                <a:lnTo>
                  <a:pt x="3369" y="1549"/>
                </a:lnTo>
                <a:lnTo>
                  <a:pt x="3390" y="1486"/>
                </a:lnTo>
                <a:lnTo>
                  <a:pt x="3432" y="1361"/>
                </a:lnTo>
                <a:lnTo>
                  <a:pt x="3390" y="1235"/>
                </a:lnTo>
                <a:lnTo>
                  <a:pt x="3285" y="1026"/>
                </a:lnTo>
                <a:lnTo>
                  <a:pt x="3285" y="963"/>
                </a:lnTo>
                <a:lnTo>
                  <a:pt x="3264" y="859"/>
                </a:lnTo>
                <a:lnTo>
                  <a:pt x="3181" y="817"/>
                </a:lnTo>
                <a:lnTo>
                  <a:pt x="3160" y="733"/>
                </a:lnTo>
                <a:lnTo>
                  <a:pt x="3055" y="712"/>
                </a:lnTo>
                <a:lnTo>
                  <a:pt x="2909" y="629"/>
                </a:lnTo>
                <a:lnTo>
                  <a:pt x="2846" y="629"/>
                </a:lnTo>
                <a:lnTo>
                  <a:pt x="2762" y="712"/>
                </a:lnTo>
                <a:lnTo>
                  <a:pt x="2762" y="817"/>
                </a:lnTo>
                <a:lnTo>
                  <a:pt x="2699" y="901"/>
                </a:lnTo>
                <a:lnTo>
                  <a:pt x="2511" y="838"/>
                </a:lnTo>
                <a:lnTo>
                  <a:pt x="2448" y="796"/>
                </a:lnTo>
                <a:lnTo>
                  <a:pt x="2239" y="712"/>
                </a:lnTo>
                <a:lnTo>
                  <a:pt x="2072" y="691"/>
                </a:lnTo>
                <a:lnTo>
                  <a:pt x="2030" y="608"/>
                </a:lnTo>
                <a:lnTo>
                  <a:pt x="2072" y="524"/>
                </a:lnTo>
                <a:lnTo>
                  <a:pt x="1925" y="377"/>
                </a:lnTo>
                <a:lnTo>
                  <a:pt x="1821" y="377"/>
                </a:lnTo>
                <a:lnTo>
                  <a:pt x="1569" y="210"/>
                </a:lnTo>
                <a:lnTo>
                  <a:pt x="1381" y="85"/>
                </a:lnTo>
                <a:lnTo>
                  <a:pt x="1193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1"/>
          <p:cNvSpPr/>
          <p:nvPr/>
        </p:nvSpPr>
        <p:spPr>
          <a:xfrm>
            <a:off x="3020040" y="5227920"/>
            <a:ext cx="700920" cy="986760"/>
          </a:xfrm>
          <a:custGeom>
            <a:avLst/>
            <a:gdLst/>
            <a:ahLst/>
            <a:rect l="l" t="t" r="r" b="b"/>
            <a:pathLst>
              <a:path w="7450" h="10986">
                <a:moveTo>
                  <a:pt x="3453" y="1"/>
                </a:moveTo>
                <a:lnTo>
                  <a:pt x="3474" y="105"/>
                </a:lnTo>
                <a:lnTo>
                  <a:pt x="3474" y="168"/>
                </a:lnTo>
                <a:lnTo>
                  <a:pt x="3579" y="377"/>
                </a:lnTo>
                <a:lnTo>
                  <a:pt x="3621" y="503"/>
                </a:lnTo>
                <a:lnTo>
                  <a:pt x="3579" y="628"/>
                </a:lnTo>
                <a:lnTo>
                  <a:pt x="3558" y="691"/>
                </a:lnTo>
                <a:lnTo>
                  <a:pt x="3453" y="691"/>
                </a:lnTo>
                <a:lnTo>
                  <a:pt x="3307" y="1047"/>
                </a:lnTo>
                <a:lnTo>
                  <a:pt x="2909" y="1424"/>
                </a:lnTo>
                <a:lnTo>
                  <a:pt x="2637" y="1612"/>
                </a:lnTo>
                <a:lnTo>
                  <a:pt x="2072" y="1779"/>
                </a:lnTo>
                <a:lnTo>
                  <a:pt x="1968" y="1863"/>
                </a:lnTo>
                <a:lnTo>
                  <a:pt x="1528" y="2804"/>
                </a:lnTo>
                <a:lnTo>
                  <a:pt x="1424" y="2909"/>
                </a:lnTo>
                <a:lnTo>
                  <a:pt x="1340" y="2909"/>
                </a:lnTo>
                <a:lnTo>
                  <a:pt x="1173" y="2679"/>
                </a:lnTo>
                <a:lnTo>
                  <a:pt x="1068" y="2658"/>
                </a:lnTo>
                <a:lnTo>
                  <a:pt x="901" y="2595"/>
                </a:lnTo>
                <a:lnTo>
                  <a:pt x="838" y="2512"/>
                </a:lnTo>
                <a:lnTo>
                  <a:pt x="712" y="2574"/>
                </a:lnTo>
                <a:lnTo>
                  <a:pt x="608" y="2574"/>
                </a:lnTo>
                <a:lnTo>
                  <a:pt x="587" y="2470"/>
                </a:lnTo>
                <a:lnTo>
                  <a:pt x="691" y="2344"/>
                </a:lnTo>
                <a:lnTo>
                  <a:pt x="796" y="2281"/>
                </a:lnTo>
                <a:lnTo>
                  <a:pt x="733" y="2135"/>
                </a:lnTo>
                <a:lnTo>
                  <a:pt x="691" y="2093"/>
                </a:lnTo>
                <a:lnTo>
                  <a:pt x="398" y="2240"/>
                </a:lnTo>
                <a:lnTo>
                  <a:pt x="294" y="2344"/>
                </a:lnTo>
                <a:lnTo>
                  <a:pt x="105" y="2512"/>
                </a:lnTo>
                <a:lnTo>
                  <a:pt x="64" y="2679"/>
                </a:lnTo>
                <a:lnTo>
                  <a:pt x="1" y="2784"/>
                </a:lnTo>
                <a:lnTo>
                  <a:pt x="22" y="2825"/>
                </a:lnTo>
                <a:lnTo>
                  <a:pt x="105" y="2909"/>
                </a:lnTo>
                <a:lnTo>
                  <a:pt x="126" y="2993"/>
                </a:lnTo>
                <a:lnTo>
                  <a:pt x="64" y="3035"/>
                </a:lnTo>
                <a:lnTo>
                  <a:pt x="64" y="3097"/>
                </a:lnTo>
                <a:lnTo>
                  <a:pt x="189" y="3202"/>
                </a:lnTo>
                <a:lnTo>
                  <a:pt x="273" y="3348"/>
                </a:lnTo>
                <a:lnTo>
                  <a:pt x="231" y="3495"/>
                </a:lnTo>
                <a:lnTo>
                  <a:pt x="168" y="3495"/>
                </a:lnTo>
                <a:lnTo>
                  <a:pt x="85" y="3516"/>
                </a:lnTo>
                <a:lnTo>
                  <a:pt x="22" y="3621"/>
                </a:lnTo>
                <a:lnTo>
                  <a:pt x="126" y="3704"/>
                </a:lnTo>
                <a:lnTo>
                  <a:pt x="231" y="3746"/>
                </a:lnTo>
                <a:lnTo>
                  <a:pt x="419" y="3872"/>
                </a:lnTo>
                <a:lnTo>
                  <a:pt x="587" y="3913"/>
                </a:lnTo>
                <a:lnTo>
                  <a:pt x="817" y="4060"/>
                </a:lnTo>
                <a:lnTo>
                  <a:pt x="921" y="4081"/>
                </a:lnTo>
                <a:lnTo>
                  <a:pt x="963" y="4185"/>
                </a:lnTo>
                <a:lnTo>
                  <a:pt x="1068" y="4374"/>
                </a:lnTo>
                <a:lnTo>
                  <a:pt x="1110" y="4541"/>
                </a:lnTo>
                <a:lnTo>
                  <a:pt x="1173" y="4667"/>
                </a:lnTo>
                <a:lnTo>
                  <a:pt x="1424" y="4771"/>
                </a:lnTo>
                <a:lnTo>
                  <a:pt x="1486" y="4960"/>
                </a:lnTo>
                <a:lnTo>
                  <a:pt x="1549" y="5106"/>
                </a:lnTo>
                <a:lnTo>
                  <a:pt x="1591" y="5211"/>
                </a:lnTo>
                <a:lnTo>
                  <a:pt x="1633" y="5399"/>
                </a:lnTo>
                <a:lnTo>
                  <a:pt x="1696" y="5525"/>
                </a:lnTo>
                <a:lnTo>
                  <a:pt x="1800" y="5587"/>
                </a:lnTo>
                <a:lnTo>
                  <a:pt x="1905" y="5797"/>
                </a:lnTo>
                <a:lnTo>
                  <a:pt x="1905" y="5922"/>
                </a:lnTo>
                <a:lnTo>
                  <a:pt x="1884" y="5964"/>
                </a:lnTo>
                <a:lnTo>
                  <a:pt x="1989" y="6152"/>
                </a:lnTo>
                <a:lnTo>
                  <a:pt x="2177" y="6382"/>
                </a:lnTo>
                <a:lnTo>
                  <a:pt x="2219" y="6487"/>
                </a:lnTo>
                <a:lnTo>
                  <a:pt x="2198" y="6592"/>
                </a:lnTo>
                <a:lnTo>
                  <a:pt x="2219" y="6675"/>
                </a:lnTo>
                <a:lnTo>
                  <a:pt x="2302" y="6696"/>
                </a:lnTo>
                <a:lnTo>
                  <a:pt x="2491" y="6885"/>
                </a:lnTo>
                <a:lnTo>
                  <a:pt x="2533" y="6989"/>
                </a:lnTo>
                <a:lnTo>
                  <a:pt x="2574" y="7157"/>
                </a:lnTo>
                <a:lnTo>
                  <a:pt x="2616" y="7219"/>
                </a:lnTo>
                <a:lnTo>
                  <a:pt x="2784" y="7282"/>
                </a:lnTo>
                <a:lnTo>
                  <a:pt x="2805" y="7408"/>
                </a:lnTo>
                <a:lnTo>
                  <a:pt x="2951" y="7680"/>
                </a:lnTo>
                <a:lnTo>
                  <a:pt x="3014" y="7805"/>
                </a:lnTo>
                <a:lnTo>
                  <a:pt x="3202" y="8056"/>
                </a:lnTo>
                <a:lnTo>
                  <a:pt x="3202" y="8203"/>
                </a:lnTo>
                <a:lnTo>
                  <a:pt x="3139" y="8203"/>
                </a:lnTo>
                <a:lnTo>
                  <a:pt x="3098" y="8161"/>
                </a:lnTo>
                <a:lnTo>
                  <a:pt x="3098" y="8224"/>
                </a:lnTo>
                <a:lnTo>
                  <a:pt x="3118" y="8328"/>
                </a:lnTo>
                <a:lnTo>
                  <a:pt x="3118" y="8412"/>
                </a:lnTo>
                <a:lnTo>
                  <a:pt x="3160" y="8412"/>
                </a:lnTo>
                <a:lnTo>
                  <a:pt x="3244" y="8454"/>
                </a:lnTo>
                <a:lnTo>
                  <a:pt x="3265" y="8538"/>
                </a:lnTo>
                <a:lnTo>
                  <a:pt x="3244" y="8579"/>
                </a:lnTo>
                <a:lnTo>
                  <a:pt x="3432" y="8726"/>
                </a:lnTo>
                <a:lnTo>
                  <a:pt x="3621" y="8789"/>
                </a:lnTo>
                <a:lnTo>
                  <a:pt x="3642" y="8872"/>
                </a:lnTo>
                <a:lnTo>
                  <a:pt x="3725" y="8977"/>
                </a:lnTo>
                <a:lnTo>
                  <a:pt x="3830" y="8998"/>
                </a:lnTo>
                <a:lnTo>
                  <a:pt x="3872" y="9061"/>
                </a:lnTo>
                <a:lnTo>
                  <a:pt x="3893" y="9165"/>
                </a:lnTo>
                <a:lnTo>
                  <a:pt x="3976" y="9207"/>
                </a:lnTo>
                <a:lnTo>
                  <a:pt x="4165" y="9186"/>
                </a:lnTo>
                <a:lnTo>
                  <a:pt x="4206" y="9144"/>
                </a:lnTo>
                <a:lnTo>
                  <a:pt x="4186" y="9207"/>
                </a:lnTo>
                <a:lnTo>
                  <a:pt x="4269" y="9354"/>
                </a:lnTo>
                <a:lnTo>
                  <a:pt x="4458" y="9416"/>
                </a:lnTo>
                <a:lnTo>
                  <a:pt x="4562" y="9500"/>
                </a:lnTo>
                <a:lnTo>
                  <a:pt x="4562" y="9605"/>
                </a:lnTo>
                <a:lnTo>
                  <a:pt x="4667" y="9667"/>
                </a:lnTo>
                <a:lnTo>
                  <a:pt x="4792" y="9709"/>
                </a:lnTo>
                <a:lnTo>
                  <a:pt x="4834" y="9688"/>
                </a:lnTo>
                <a:lnTo>
                  <a:pt x="4939" y="9709"/>
                </a:lnTo>
                <a:lnTo>
                  <a:pt x="5148" y="9835"/>
                </a:lnTo>
                <a:lnTo>
                  <a:pt x="5315" y="9919"/>
                </a:lnTo>
                <a:lnTo>
                  <a:pt x="5420" y="9919"/>
                </a:lnTo>
                <a:lnTo>
                  <a:pt x="5462" y="9939"/>
                </a:lnTo>
                <a:lnTo>
                  <a:pt x="5504" y="10023"/>
                </a:lnTo>
                <a:lnTo>
                  <a:pt x="5650" y="10128"/>
                </a:lnTo>
                <a:lnTo>
                  <a:pt x="5755" y="10191"/>
                </a:lnTo>
                <a:lnTo>
                  <a:pt x="5859" y="10316"/>
                </a:lnTo>
                <a:lnTo>
                  <a:pt x="5943" y="10337"/>
                </a:lnTo>
                <a:lnTo>
                  <a:pt x="5985" y="10421"/>
                </a:lnTo>
                <a:lnTo>
                  <a:pt x="5964" y="10463"/>
                </a:lnTo>
                <a:lnTo>
                  <a:pt x="5964" y="10546"/>
                </a:lnTo>
                <a:lnTo>
                  <a:pt x="6090" y="10567"/>
                </a:lnTo>
                <a:lnTo>
                  <a:pt x="6236" y="10630"/>
                </a:lnTo>
                <a:lnTo>
                  <a:pt x="6403" y="10776"/>
                </a:lnTo>
                <a:lnTo>
                  <a:pt x="6550" y="10944"/>
                </a:lnTo>
                <a:lnTo>
                  <a:pt x="6655" y="10965"/>
                </a:lnTo>
                <a:lnTo>
                  <a:pt x="6675" y="10986"/>
                </a:lnTo>
                <a:lnTo>
                  <a:pt x="6801" y="10923"/>
                </a:lnTo>
                <a:lnTo>
                  <a:pt x="6927" y="10839"/>
                </a:lnTo>
                <a:lnTo>
                  <a:pt x="7010" y="10839"/>
                </a:lnTo>
                <a:lnTo>
                  <a:pt x="7115" y="10776"/>
                </a:lnTo>
                <a:lnTo>
                  <a:pt x="7178" y="10672"/>
                </a:lnTo>
                <a:lnTo>
                  <a:pt x="7073" y="10567"/>
                </a:lnTo>
                <a:lnTo>
                  <a:pt x="7094" y="10463"/>
                </a:lnTo>
                <a:lnTo>
                  <a:pt x="7136" y="10400"/>
                </a:lnTo>
                <a:lnTo>
                  <a:pt x="7240" y="10421"/>
                </a:lnTo>
                <a:lnTo>
                  <a:pt x="7219" y="10337"/>
                </a:lnTo>
                <a:lnTo>
                  <a:pt x="7136" y="10316"/>
                </a:lnTo>
                <a:lnTo>
                  <a:pt x="7094" y="10253"/>
                </a:lnTo>
                <a:lnTo>
                  <a:pt x="7199" y="10086"/>
                </a:lnTo>
                <a:lnTo>
                  <a:pt x="7324" y="10002"/>
                </a:lnTo>
                <a:lnTo>
                  <a:pt x="7429" y="9835"/>
                </a:lnTo>
                <a:lnTo>
                  <a:pt x="7450" y="9709"/>
                </a:lnTo>
                <a:lnTo>
                  <a:pt x="7282" y="9312"/>
                </a:lnTo>
                <a:lnTo>
                  <a:pt x="7324" y="9207"/>
                </a:lnTo>
                <a:lnTo>
                  <a:pt x="7324" y="9082"/>
                </a:lnTo>
                <a:lnTo>
                  <a:pt x="7303" y="8998"/>
                </a:lnTo>
                <a:lnTo>
                  <a:pt x="7282" y="8872"/>
                </a:lnTo>
                <a:lnTo>
                  <a:pt x="7324" y="8789"/>
                </a:lnTo>
                <a:lnTo>
                  <a:pt x="7387" y="8621"/>
                </a:lnTo>
                <a:lnTo>
                  <a:pt x="7345" y="8245"/>
                </a:lnTo>
                <a:lnTo>
                  <a:pt x="7303" y="8098"/>
                </a:lnTo>
                <a:lnTo>
                  <a:pt x="7387" y="7910"/>
                </a:lnTo>
                <a:lnTo>
                  <a:pt x="7387" y="7491"/>
                </a:lnTo>
                <a:lnTo>
                  <a:pt x="7450" y="7324"/>
                </a:lnTo>
                <a:lnTo>
                  <a:pt x="7450" y="7261"/>
                </a:lnTo>
                <a:lnTo>
                  <a:pt x="6927" y="6487"/>
                </a:lnTo>
                <a:lnTo>
                  <a:pt x="6906" y="6487"/>
                </a:lnTo>
                <a:lnTo>
                  <a:pt x="6864" y="6466"/>
                </a:lnTo>
                <a:lnTo>
                  <a:pt x="6675" y="6466"/>
                </a:lnTo>
                <a:lnTo>
                  <a:pt x="6571" y="6529"/>
                </a:lnTo>
                <a:lnTo>
                  <a:pt x="6445" y="6529"/>
                </a:lnTo>
                <a:lnTo>
                  <a:pt x="6383" y="6466"/>
                </a:lnTo>
                <a:lnTo>
                  <a:pt x="6362" y="6341"/>
                </a:lnTo>
                <a:lnTo>
                  <a:pt x="6341" y="6006"/>
                </a:lnTo>
                <a:lnTo>
                  <a:pt x="6341" y="5797"/>
                </a:lnTo>
                <a:lnTo>
                  <a:pt x="6383" y="5734"/>
                </a:lnTo>
                <a:lnTo>
                  <a:pt x="6403" y="5608"/>
                </a:lnTo>
                <a:lnTo>
                  <a:pt x="6362" y="5545"/>
                </a:lnTo>
                <a:lnTo>
                  <a:pt x="6152" y="5650"/>
                </a:lnTo>
                <a:lnTo>
                  <a:pt x="5922" y="5901"/>
                </a:lnTo>
                <a:lnTo>
                  <a:pt x="5608" y="5859"/>
                </a:lnTo>
                <a:lnTo>
                  <a:pt x="5357" y="5859"/>
                </a:lnTo>
                <a:lnTo>
                  <a:pt x="5315" y="5713"/>
                </a:lnTo>
                <a:lnTo>
                  <a:pt x="5211" y="5525"/>
                </a:lnTo>
                <a:lnTo>
                  <a:pt x="5023" y="5483"/>
                </a:lnTo>
                <a:lnTo>
                  <a:pt x="4688" y="5525"/>
                </a:lnTo>
                <a:lnTo>
                  <a:pt x="4813" y="5336"/>
                </a:lnTo>
                <a:lnTo>
                  <a:pt x="4520" y="4876"/>
                </a:lnTo>
                <a:lnTo>
                  <a:pt x="4374" y="4709"/>
                </a:lnTo>
                <a:lnTo>
                  <a:pt x="4395" y="4646"/>
                </a:lnTo>
                <a:lnTo>
                  <a:pt x="4374" y="4541"/>
                </a:lnTo>
                <a:lnTo>
                  <a:pt x="4416" y="4437"/>
                </a:lnTo>
                <a:lnTo>
                  <a:pt x="4416" y="4290"/>
                </a:lnTo>
                <a:lnTo>
                  <a:pt x="4395" y="4227"/>
                </a:lnTo>
                <a:lnTo>
                  <a:pt x="4458" y="4165"/>
                </a:lnTo>
                <a:lnTo>
                  <a:pt x="4458" y="4039"/>
                </a:lnTo>
                <a:lnTo>
                  <a:pt x="4625" y="3934"/>
                </a:lnTo>
                <a:lnTo>
                  <a:pt x="4709" y="3955"/>
                </a:lnTo>
                <a:lnTo>
                  <a:pt x="4792" y="3851"/>
                </a:lnTo>
                <a:lnTo>
                  <a:pt x="4730" y="3746"/>
                </a:lnTo>
                <a:lnTo>
                  <a:pt x="4688" y="3558"/>
                </a:lnTo>
                <a:lnTo>
                  <a:pt x="4834" y="3411"/>
                </a:lnTo>
                <a:lnTo>
                  <a:pt x="4813" y="3307"/>
                </a:lnTo>
                <a:lnTo>
                  <a:pt x="4897" y="3223"/>
                </a:lnTo>
                <a:lnTo>
                  <a:pt x="4876" y="3076"/>
                </a:lnTo>
                <a:lnTo>
                  <a:pt x="4981" y="3014"/>
                </a:lnTo>
                <a:lnTo>
                  <a:pt x="5106" y="2930"/>
                </a:lnTo>
                <a:lnTo>
                  <a:pt x="5232" y="2825"/>
                </a:lnTo>
                <a:lnTo>
                  <a:pt x="5295" y="2804"/>
                </a:lnTo>
                <a:lnTo>
                  <a:pt x="5357" y="2721"/>
                </a:lnTo>
                <a:lnTo>
                  <a:pt x="5650" y="2679"/>
                </a:lnTo>
                <a:lnTo>
                  <a:pt x="6069" y="2553"/>
                </a:lnTo>
                <a:lnTo>
                  <a:pt x="6090" y="2449"/>
                </a:lnTo>
                <a:lnTo>
                  <a:pt x="6152" y="2470"/>
                </a:lnTo>
                <a:lnTo>
                  <a:pt x="6299" y="2470"/>
                </a:lnTo>
                <a:lnTo>
                  <a:pt x="6445" y="2553"/>
                </a:lnTo>
                <a:lnTo>
                  <a:pt x="6445" y="2574"/>
                </a:lnTo>
                <a:lnTo>
                  <a:pt x="6550" y="2595"/>
                </a:lnTo>
                <a:lnTo>
                  <a:pt x="6592" y="2512"/>
                </a:lnTo>
                <a:lnTo>
                  <a:pt x="6592" y="2470"/>
                </a:lnTo>
                <a:lnTo>
                  <a:pt x="6571" y="2344"/>
                </a:lnTo>
                <a:lnTo>
                  <a:pt x="6466" y="2260"/>
                </a:lnTo>
                <a:lnTo>
                  <a:pt x="6341" y="2260"/>
                </a:lnTo>
                <a:lnTo>
                  <a:pt x="6194" y="2281"/>
                </a:lnTo>
                <a:lnTo>
                  <a:pt x="6173" y="2198"/>
                </a:lnTo>
                <a:lnTo>
                  <a:pt x="6550" y="1570"/>
                </a:lnTo>
                <a:lnTo>
                  <a:pt x="6550" y="1507"/>
                </a:lnTo>
                <a:lnTo>
                  <a:pt x="6445" y="1528"/>
                </a:lnTo>
                <a:lnTo>
                  <a:pt x="6362" y="1444"/>
                </a:lnTo>
                <a:lnTo>
                  <a:pt x="6257" y="1403"/>
                </a:lnTo>
                <a:lnTo>
                  <a:pt x="6173" y="1403"/>
                </a:lnTo>
                <a:lnTo>
                  <a:pt x="6131" y="1319"/>
                </a:lnTo>
                <a:lnTo>
                  <a:pt x="6027" y="1319"/>
                </a:lnTo>
                <a:lnTo>
                  <a:pt x="5839" y="1424"/>
                </a:lnTo>
                <a:lnTo>
                  <a:pt x="5671" y="1340"/>
                </a:lnTo>
                <a:lnTo>
                  <a:pt x="5525" y="1319"/>
                </a:lnTo>
                <a:lnTo>
                  <a:pt x="5336" y="1403"/>
                </a:lnTo>
                <a:lnTo>
                  <a:pt x="5295" y="1444"/>
                </a:lnTo>
                <a:lnTo>
                  <a:pt x="5148" y="1444"/>
                </a:lnTo>
                <a:lnTo>
                  <a:pt x="5043" y="1424"/>
                </a:lnTo>
                <a:lnTo>
                  <a:pt x="4918" y="1444"/>
                </a:lnTo>
                <a:lnTo>
                  <a:pt x="4813" y="1424"/>
                </a:lnTo>
                <a:lnTo>
                  <a:pt x="4792" y="1340"/>
                </a:lnTo>
                <a:lnTo>
                  <a:pt x="4813" y="1256"/>
                </a:lnTo>
                <a:lnTo>
                  <a:pt x="4792" y="1131"/>
                </a:lnTo>
                <a:lnTo>
                  <a:pt x="4688" y="1089"/>
                </a:lnTo>
                <a:lnTo>
                  <a:pt x="4625" y="1089"/>
                </a:lnTo>
                <a:lnTo>
                  <a:pt x="4625" y="921"/>
                </a:lnTo>
                <a:lnTo>
                  <a:pt x="4520" y="775"/>
                </a:lnTo>
                <a:lnTo>
                  <a:pt x="4269" y="670"/>
                </a:lnTo>
                <a:lnTo>
                  <a:pt x="4186" y="670"/>
                </a:lnTo>
                <a:lnTo>
                  <a:pt x="4081" y="482"/>
                </a:lnTo>
                <a:lnTo>
                  <a:pt x="4081" y="377"/>
                </a:lnTo>
                <a:lnTo>
                  <a:pt x="3934" y="210"/>
                </a:lnTo>
                <a:lnTo>
                  <a:pt x="3893" y="168"/>
                </a:lnTo>
                <a:lnTo>
                  <a:pt x="3767" y="147"/>
                </a:lnTo>
                <a:lnTo>
                  <a:pt x="3558" y="84"/>
                </a:lnTo>
                <a:lnTo>
                  <a:pt x="3516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2"/>
          <p:cNvSpPr/>
          <p:nvPr/>
        </p:nvSpPr>
        <p:spPr>
          <a:xfrm>
            <a:off x="3671640" y="5741280"/>
            <a:ext cx="677160" cy="721800"/>
          </a:xfrm>
          <a:custGeom>
            <a:avLst/>
            <a:gdLst/>
            <a:ahLst/>
            <a:rect l="l" t="t" r="r" b="b"/>
            <a:pathLst>
              <a:path w="7199" h="8036">
                <a:moveTo>
                  <a:pt x="1967" y="1"/>
                </a:moveTo>
                <a:lnTo>
                  <a:pt x="1779" y="85"/>
                </a:lnTo>
                <a:lnTo>
                  <a:pt x="1612" y="126"/>
                </a:lnTo>
                <a:lnTo>
                  <a:pt x="1319" y="294"/>
                </a:lnTo>
                <a:lnTo>
                  <a:pt x="1235" y="545"/>
                </a:lnTo>
                <a:lnTo>
                  <a:pt x="1047" y="608"/>
                </a:lnTo>
                <a:lnTo>
                  <a:pt x="921" y="608"/>
                </a:lnTo>
                <a:lnTo>
                  <a:pt x="796" y="712"/>
                </a:lnTo>
                <a:lnTo>
                  <a:pt x="712" y="712"/>
                </a:lnTo>
                <a:lnTo>
                  <a:pt x="524" y="775"/>
                </a:lnTo>
                <a:lnTo>
                  <a:pt x="1" y="775"/>
                </a:lnTo>
                <a:lnTo>
                  <a:pt x="524" y="1549"/>
                </a:lnTo>
                <a:lnTo>
                  <a:pt x="524" y="1612"/>
                </a:lnTo>
                <a:lnTo>
                  <a:pt x="461" y="1779"/>
                </a:lnTo>
                <a:lnTo>
                  <a:pt x="461" y="2198"/>
                </a:lnTo>
                <a:lnTo>
                  <a:pt x="377" y="2386"/>
                </a:lnTo>
                <a:lnTo>
                  <a:pt x="419" y="2533"/>
                </a:lnTo>
                <a:lnTo>
                  <a:pt x="461" y="2909"/>
                </a:lnTo>
                <a:lnTo>
                  <a:pt x="398" y="3077"/>
                </a:lnTo>
                <a:lnTo>
                  <a:pt x="356" y="3160"/>
                </a:lnTo>
                <a:lnTo>
                  <a:pt x="377" y="3286"/>
                </a:lnTo>
                <a:lnTo>
                  <a:pt x="398" y="3370"/>
                </a:lnTo>
                <a:lnTo>
                  <a:pt x="398" y="3495"/>
                </a:lnTo>
                <a:lnTo>
                  <a:pt x="356" y="3600"/>
                </a:lnTo>
                <a:lnTo>
                  <a:pt x="524" y="3997"/>
                </a:lnTo>
                <a:lnTo>
                  <a:pt x="503" y="4123"/>
                </a:lnTo>
                <a:lnTo>
                  <a:pt x="398" y="4290"/>
                </a:lnTo>
                <a:lnTo>
                  <a:pt x="273" y="4374"/>
                </a:lnTo>
                <a:lnTo>
                  <a:pt x="168" y="4541"/>
                </a:lnTo>
                <a:lnTo>
                  <a:pt x="210" y="4604"/>
                </a:lnTo>
                <a:lnTo>
                  <a:pt x="293" y="4625"/>
                </a:lnTo>
                <a:lnTo>
                  <a:pt x="314" y="4709"/>
                </a:lnTo>
                <a:lnTo>
                  <a:pt x="356" y="4709"/>
                </a:lnTo>
                <a:lnTo>
                  <a:pt x="356" y="4834"/>
                </a:lnTo>
                <a:lnTo>
                  <a:pt x="482" y="4939"/>
                </a:lnTo>
                <a:lnTo>
                  <a:pt x="524" y="5002"/>
                </a:lnTo>
                <a:lnTo>
                  <a:pt x="565" y="5127"/>
                </a:lnTo>
                <a:lnTo>
                  <a:pt x="524" y="5232"/>
                </a:lnTo>
                <a:lnTo>
                  <a:pt x="524" y="5274"/>
                </a:lnTo>
                <a:lnTo>
                  <a:pt x="586" y="5483"/>
                </a:lnTo>
                <a:lnTo>
                  <a:pt x="670" y="5629"/>
                </a:lnTo>
                <a:lnTo>
                  <a:pt x="921" y="5839"/>
                </a:lnTo>
                <a:lnTo>
                  <a:pt x="942" y="5901"/>
                </a:lnTo>
                <a:lnTo>
                  <a:pt x="879" y="6090"/>
                </a:lnTo>
                <a:lnTo>
                  <a:pt x="921" y="6194"/>
                </a:lnTo>
                <a:lnTo>
                  <a:pt x="775" y="6508"/>
                </a:lnTo>
                <a:lnTo>
                  <a:pt x="879" y="6613"/>
                </a:lnTo>
                <a:lnTo>
                  <a:pt x="1130" y="6885"/>
                </a:lnTo>
                <a:lnTo>
                  <a:pt x="1570" y="8036"/>
                </a:lnTo>
                <a:lnTo>
                  <a:pt x="1737" y="8036"/>
                </a:lnTo>
                <a:lnTo>
                  <a:pt x="1758" y="7952"/>
                </a:lnTo>
                <a:lnTo>
                  <a:pt x="1863" y="7931"/>
                </a:lnTo>
                <a:lnTo>
                  <a:pt x="1863" y="7952"/>
                </a:lnTo>
                <a:lnTo>
                  <a:pt x="1946" y="7847"/>
                </a:lnTo>
                <a:lnTo>
                  <a:pt x="2051" y="7638"/>
                </a:lnTo>
                <a:lnTo>
                  <a:pt x="2260" y="7408"/>
                </a:lnTo>
                <a:lnTo>
                  <a:pt x="2407" y="7345"/>
                </a:lnTo>
                <a:lnTo>
                  <a:pt x="2553" y="7471"/>
                </a:lnTo>
                <a:lnTo>
                  <a:pt x="2721" y="7450"/>
                </a:lnTo>
                <a:lnTo>
                  <a:pt x="2804" y="7429"/>
                </a:lnTo>
                <a:lnTo>
                  <a:pt x="2930" y="7471"/>
                </a:lnTo>
                <a:lnTo>
                  <a:pt x="3139" y="7429"/>
                </a:lnTo>
                <a:lnTo>
                  <a:pt x="3244" y="7450"/>
                </a:lnTo>
                <a:lnTo>
                  <a:pt x="3286" y="7575"/>
                </a:lnTo>
                <a:lnTo>
                  <a:pt x="3348" y="7847"/>
                </a:lnTo>
                <a:lnTo>
                  <a:pt x="3411" y="7889"/>
                </a:lnTo>
                <a:lnTo>
                  <a:pt x="3453" y="7847"/>
                </a:lnTo>
                <a:lnTo>
                  <a:pt x="3453" y="7743"/>
                </a:lnTo>
                <a:lnTo>
                  <a:pt x="3516" y="7617"/>
                </a:lnTo>
                <a:lnTo>
                  <a:pt x="3516" y="7512"/>
                </a:lnTo>
                <a:lnTo>
                  <a:pt x="3620" y="7366"/>
                </a:lnTo>
                <a:lnTo>
                  <a:pt x="4227" y="7366"/>
                </a:lnTo>
                <a:lnTo>
                  <a:pt x="4353" y="7471"/>
                </a:lnTo>
                <a:lnTo>
                  <a:pt x="4374" y="7303"/>
                </a:lnTo>
                <a:lnTo>
                  <a:pt x="4541" y="6989"/>
                </a:lnTo>
                <a:lnTo>
                  <a:pt x="4562" y="6822"/>
                </a:lnTo>
                <a:lnTo>
                  <a:pt x="4541" y="6675"/>
                </a:lnTo>
                <a:lnTo>
                  <a:pt x="4478" y="6592"/>
                </a:lnTo>
                <a:lnTo>
                  <a:pt x="4667" y="6299"/>
                </a:lnTo>
                <a:lnTo>
                  <a:pt x="4750" y="6090"/>
                </a:lnTo>
                <a:lnTo>
                  <a:pt x="4750" y="5985"/>
                </a:lnTo>
                <a:lnTo>
                  <a:pt x="4876" y="5901"/>
                </a:lnTo>
                <a:lnTo>
                  <a:pt x="5650" y="5692"/>
                </a:lnTo>
                <a:lnTo>
                  <a:pt x="6319" y="5692"/>
                </a:lnTo>
                <a:lnTo>
                  <a:pt x="6696" y="5985"/>
                </a:lnTo>
                <a:lnTo>
                  <a:pt x="6780" y="5985"/>
                </a:lnTo>
                <a:lnTo>
                  <a:pt x="6864" y="6069"/>
                </a:lnTo>
                <a:lnTo>
                  <a:pt x="6926" y="5964"/>
                </a:lnTo>
                <a:lnTo>
                  <a:pt x="6905" y="5880"/>
                </a:lnTo>
                <a:lnTo>
                  <a:pt x="7198" y="5315"/>
                </a:lnTo>
                <a:lnTo>
                  <a:pt x="7177" y="5043"/>
                </a:lnTo>
                <a:lnTo>
                  <a:pt x="6884" y="4499"/>
                </a:lnTo>
                <a:lnTo>
                  <a:pt x="6571" y="4437"/>
                </a:lnTo>
                <a:lnTo>
                  <a:pt x="6591" y="4207"/>
                </a:lnTo>
                <a:lnTo>
                  <a:pt x="6550" y="3851"/>
                </a:lnTo>
                <a:lnTo>
                  <a:pt x="5524" y="3809"/>
                </a:lnTo>
                <a:lnTo>
                  <a:pt x="5545" y="3558"/>
                </a:lnTo>
                <a:lnTo>
                  <a:pt x="5315" y="3181"/>
                </a:lnTo>
                <a:lnTo>
                  <a:pt x="5399" y="3056"/>
                </a:lnTo>
                <a:lnTo>
                  <a:pt x="5336" y="2846"/>
                </a:lnTo>
                <a:lnTo>
                  <a:pt x="5378" y="2554"/>
                </a:lnTo>
                <a:lnTo>
                  <a:pt x="5315" y="2491"/>
                </a:lnTo>
                <a:lnTo>
                  <a:pt x="5106" y="2323"/>
                </a:lnTo>
                <a:lnTo>
                  <a:pt x="4771" y="2386"/>
                </a:lnTo>
                <a:lnTo>
                  <a:pt x="4604" y="2302"/>
                </a:lnTo>
                <a:lnTo>
                  <a:pt x="4499" y="2240"/>
                </a:lnTo>
                <a:lnTo>
                  <a:pt x="4457" y="2093"/>
                </a:lnTo>
                <a:lnTo>
                  <a:pt x="4290" y="2030"/>
                </a:lnTo>
                <a:lnTo>
                  <a:pt x="4060" y="1968"/>
                </a:lnTo>
                <a:lnTo>
                  <a:pt x="3955" y="1968"/>
                </a:lnTo>
                <a:lnTo>
                  <a:pt x="3746" y="1717"/>
                </a:lnTo>
                <a:lnTo>
                  <a:pt x="3620" y="1779"/>
                </a:lnTo>
                <a:lnTo>
                  <a:pt x="3411" y="1570"/>
                </a:lnTo>
                <a:lnTo>
                  <a:pt x="3181" y="1612"/>
                </a:lnTo>
                <a:lnTo>
                  <a:pt x="3118" y="1696"/>
                </a:lnTo>
                <a:lnTo>
                  <a:pt x="2993" y="1570"/>
                </a:lnTo>
                <a:lnTo>
                  <a:pt x="2804" y="1466"/>
                </a:lnTo>
                <a:lnTo>
                  <a:pt x="2679" y="1382"/>
                </a:lnTo>
                <a:lnTo>
                  <a:pt x="2616" y="1235"/>
                </a:lnTo>
                <a:lnTo>
                  <a:pt x="2490" y="1152"/>
                </a:lnTo>
                <a:lnTo>
                  <a:pt x="2407" y="942"/>
                </a:lnTo>
                <a:lnTo>
                  <a:pt x="2449" y="838"/>
                </a:lnTo>
                <a:lnTo>
                  <a:pt x="2386" y="545"/>
                </a:lnTo>
                <a:lnTo>
                  <a:pt x="2470" y="398"/>
                </a:lnTo>
                <a:lnTo>
                  <a:pt x="2407" y="189"/>
                </a:lnTo>
                <a:lnTo>
                  <a:pt x="2407" y="43"/>
                </a:lnTo>
                <a:lnTo>
                  <a:pt x="2365" y="1"/>
                </a:lnTo>
                <a:lnTo>
                  <a:pt x="2239" y="85"/>
                </a:lnTo>
                <a:lnTo>
                  <a:pt x="2093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3"/>
          <p:cNvSpPr/>
          <p:nvPr/>
        </p:nvSpPr>
        <p:spPr>
          <a:xfrm>
            <a:off x="4081320" y="6252840"/>
            <a:ext cx="464400" cy="468000"/>
          </a:xfrm>
          <a:custGeom>
            <a:avLst/>
            <a:gdLst/>
            <a:ahLst/>
            <a:rect l="l" t="t" r="r" b="b"/>
            <a:pathLst>
              <a:path w="4939" h="5211">
                <a:moveTo>
                  <a:pt x="1298" y="0"/>
                </a:moveTo>
                <a:lnTo>
                  <a:pt x="524" y="209"/>
                </a:lnTo>
                <a:lnTo>
                  <a:pt x="398" y="293"/>
                </a:lnTo>
                <a:lnTo>
                  <a:pt x="398" y="398"/>
                </a:lnTo>
                <a:lnTo>
                  <a:pt x="315" y="607"/>
                </a:lnTo>
                <a:lnTo>
                  <a:pt x="126" y="900"/>
                </a:lnTo>
                <a:lnTo>
                  <a:pt x="189" y="983"/>
                </a:lnTo>
                <a:lnTo>
                  <a:pt x="210" y="1130"/>
                </a:lnTo>
                <a:lnTo>
                  <a:pt x="189" y="1297"/>
                </a:lnTo>
                <a:lnTo>
                  <a:pt x="22" y="1611"/>
                </a:lnTo>
                <a:lnTo>
                  <a:pt x="1" y="1779"/>
                </a:lnTo>
                <a:lnTo>
                  <a:pt x="1" y="1820"/>
                </a:lnTo>
                <a:lnTo>
                  <a:pt x="126" y="1946"/>
                </a:lnTo>
                <a:lnTo>
                  <a:pt x="231" y="1967"/>
                </a:lnTo>
                <a:lnTo>
                  <a:pt x="398" y="2239"/>
                </a:lnTo>
                <a:lnTo>
                  <a:pt x="754" y="2595"/>
                </a:lnTo>
                <a:lnTo>
                  <a:pt x="879" y="2595"/>
                </a:lnTo>
                <a:lnTo>
                  <a:pt x="1026" y="2720"/>
                </a:lnTo>
                <a:lnTo>
                  <a:pt x="1131" y="2888"/>
                </a:lnTo>
                <a:lnTo>
                  <a:pt x="1465" y="2971"/>
                </a:lnTo>
                <a:lnTo>
                  <a:pt x="1695" y="3097"/>
                </a:lnTo>
                <a:lnTo>
                  <a:pt x="1800" y="3097"/>
                </a:lnTo>
                <a:lnTo>
                  <a:pt x="2030" y="3327"/>
                </a:lnTo>
                <a:lnTo>
                  <a:pt x="2302" y="3452"/>
                </a:lnTo>
                <a:lnTo>
                  <a:pt x="2637" y="3515"/>
                </a:lnTo>
                <a:lnTo>
                  <a:pt x="2804" y="3641"/>
                </a:lnTo>
                <a:lnTo>
                  <a:pt x="2951" y="3808"/>
                </a:lnTo>
                <a:lnTo>
                  <a:pt x="3035" y="3934"/>
                </a:lnTo>
                <a:lnTo>
                  <a:pt x="2972" y="4059"/>
                </a:lnTo>
                <a:lnTo>
                  <a:pt x="2909" y="4185"/>
                </a:lnTo>
                <a:lnTo>
                  <a:pt x="2804" y="4269"/>
                </a:lnTo>
                <a:lnTo>
                  <a:pt x="2742" y="4373"/>
                </a:lnTo>
                <a:lnTo>
                  <a:pt x="2763" y="4478"/>
                </a:lnTo>
                <a:lnTo>
                  <a:pt x="2700" y="4708"/>
                </a:lnTo>
                <a:lnTo>
                  <a:pt x="2512" y="4896"/>
                </a:lnTo>
                <a:lnTo>
                  <a:pt x="2491" y="5022"/>
                </a:lnTo>
                <a:lnTo>
                  <a:pt x="2574" y="5022"/>
                </a:lnTo>
                <a:lnTo>
                  <a:pt x="2972" y="4959"/>
                </a:lnTo>
                <a:lnTo>
                  <a:pt x="3328" y="5064"/>
                </a:lnTo>
                <a:lnTo>
                  <a:pt x="3579" y="5210"/>
                </a:lnTo>
                <a:lnTo>
                  <a:pt x="3704" y="5168"/>
                </a:lnTo>
                <a:lnTo>
                  <a:pt x="3788" y="5168"/>
                </a:lnTo>
                <a:lnTo>
                  <a:pt x="3851" y="5210"/>
                </a:lnTo>
                <a:lnTo>
                  <a:pt x="3955" y="5064"/>
                </a:lnTo>
                <a:lnTo>
                  <a:pt x="3997" y="5022"/>
                </a:lnTo>
                <a:lnTo>
                  <a:pt x="4123" y="5085"/>
                </a:lnTo>
                <a:lnTo>
                  <a:pt x="4227" y="4959"/>
                </a:lnTo>
                <a:lnTo>
                  <a:pt x="4290" y="4792"/>
                </a:lnTo>
                <a:lnTo>
                  <a:pt x="4541" y="4603"/>
                </a:lnTo>
                <a:lnTo>
                  <a:pt x="4583" y="4478"/>
                </a:lnTo>
                <a:lnTo>
                  <a:pt x="4646" y="4352"/>
                </a:lnTo>
                <a:lnTo>
                  <a:pt x="4750" y="4248"/>
                </a:lnTo>
                <a:lnTo>
                  <a:pt x="4792" y="4038"/>
                </a:lnTo>
                <a:lnTo>
                  <a:pt x="4750" y="3976"/>
                </a:lnTo>
                <a:lnTo>
                  <a:pt x="4750" y="3829"/>
                </a:lnTo>
                <a:lnTo>
                  <a:pt x="4813" y="3808"/>
                </a:lnTo>
                <a:lnTo>
                  <a:pt x="4813" y="3724"/>
                </a:lnTo>
                <a:lnTo>
                  <a:pt x="4813" y="3662"/>
                </a:lnTo>
                <a:lnTo>
                  <a:pt x="4813" y="3599"/>
                </a:lnTo>
                <a:lnTo>
                  <a:pt x="4834" y="3599"/>
                </a:lnTo>
                <a:lnTo>
                  <a:pt x="4855" y="3515"/>
                </a:lnTo>
                <a:lnTo>
                  <a:pt x="4855" y="2971"/>
                </a:lnTo>
                <a:lnTo>
                  <a:pt x="4939" y="2888"/>
                </a:lnTo>
                <a:lnTo>
                  <a:pt x="4834" y="2867"/>
                </a:lnTo>
                <a:lnTo>
                  <a:pt x="4750" y="2783"/>
                </a:lnTo>
                <a:lnTo>
                  <a:pt x="4625" y="2720"/>
                </a:lnTo>
                <a:lnTo>
                  <a:pt x="4395" y="2867"/>
                </a:lnTo>
                <a:lnTo>
                  <a:pt x="4290" y="2825"/>
                </a:lnTo>
                <a:lnTo>
                  <a:pt x="4206" y="2616"/>
                </a:lnTo>
                <a:lnTo>
                  <a:pt x="4060" y="1988"/>
                </a:lnTo>
                <a:lnTo>
                  <a:pt x="4018" y="1862"/>
                </a:lnTo>
                <a:lnTo>
                  <a:pt x="3892" y="1820"/>
                </a:lnTo>
                <a:lnTo>
                  <a:pt x="3767" y="1716"/>
                </a:lnTo>
                <a:lnTo>
                  <a:pt x="3495" y="1841"/>
                </a:lnTo>
                <a:lnTo>
                  <a:pt x="3328" y="1758"/>
                </a:lnTo>
                <a:lnTo>
                  <a:pt x="3056" y="1779"/>
                </a:lnTo>
                <a:lnTo>
                  <a:pt x="2972" y="1737"/>
                </a:lnTo>
                <a:lnTo>
                  <a:pt x="2763" y="1758"/>
                </a:lnTo>
                <a:lnTo>
                  <a:pt x="2721" y="1632"/>
                </a:lnTo>
                <a:lnTo>
                  <a:pt x="2763" y="1528"/>
                </a:lnTo>
                <a:lnTo>
                  <a:pt x="2721" y="1360"/>
                </a:lnTo>
                <a:lnTo>
                  <a:pt x="2763" y="1025"/>
                </a:lnTo>
                <a:lnTo>
                  <a:pt x="2658" y="837"/>
                </a:lnTo>
                <a:lnTo>
                  <a:pt x="2658" y="670"/>
                </a:lnTo>
                <a:lnTo>
                  <a:pt x="2512" y="565"/>
                </a:lnTo>
                <a:lnTo>
                  <a:pt x="2553" y="419"/>
                </a:lnTo>
                <a:lnTo>
                  <a:pt x="2428" y="293"/>
                </a:lnTo>
                <a:lnTo>
                  <a:pt x="2344" y="293"/>
                </a:lnTo>
                <a:lnTo>
                  <a:pt x="196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4"/>
          <p:cNvSpPr/>
          <p:nvPr/>
        </p:nvSpPr>
        <p:spPr>
          <a:xfrm>
            <a:off x="4365000" y="6860160"/>
            <a:ext cx="275400" cy="298800"/>
          </a:xfrm>
          <a:custGeom>
            <a:avLst/>
            <a:gdLst/>
            <a:ahLst/>
            <a:rect l="l" t="t" r="r" b="b"/>
            <a:pathLst>
              <a:path w="2930" h="3328">
                <a:moveTo>
                  <a:pt x="754" y="0"/>
                </a:moveTo>
                <a:lnTo>
                  <a:pt x="440" y="63"/>
                </a:lnTo>
                <a:lnTo>
                  <a:pt x="377" y="42"/>
                </a:lnTo>
                <a:lnTo>
                  <a:pt x="315" y="42"/>
                </a:lnTo>
                <a:lnTo>
                  <a:pt x="273" y="63"/>
                </a:lnTo>
                <a:lnTo>
                  <a:pt x="231" y="210"/>
                </a:lnTo>
                <a:lnTo>
                  <a:pt x="126" y="335"/>
                </a:lnTo>
                <a:lnTo>
                  <a:pt x="168" y="524"/>
                </a:lnTo>
                <a:lnTo>
                  <a:pt x="126" y="586"/>
                </a:lnTo>
                <a:lnTo>
                  <a:pt x="147" y="712"/>
                </a:lnTo>
                <a:lnTo>
                  <a:pt x="147" y="963"/>
                </a:lnTo>
                <a:lnTo>
                  <a:pt x="84" y="1047"/>
                </a:lnTo>
                <a:lnTo>
                  <a:pt x="84" y="1151"/>
                </a:lnTo>
                <a:lnTo>
                  <a:pt x="43" y="1277"/>
                </a:lnTo>
                <a:lnTo>
                  <a:pt x="84" y="1465"/>
                </a:lnTo>
                <a:lnTo>
                  <a:pt x="43" y="1507"/>
                </a:lnTo>
                <a:lnTo>
                  <a:pt x="63" y="1779"/>
                </a:lnTo>
                <a:lnTo>
                  <a:pt x="126" y="1967"/>
                </a:lnTo>
                <a:lnTo>
                  <a:pt x="84" y="2030"/>
                </a:lnTo>
                <a:lnTo>
                  <a:pt x="22" y="2114"/>
                </a:lnTo>
                <a:lnTo>
                  <a:pt x="1" y="2156"/>
                </a:lnTo>
                <a:lnTo>
                  <a:pt x="1" y="2428"/>
                </a:lnTo>
                <a:lnTo>
                  <a:pt x="63" y="2637"/>
                </a:lnTo>
                <a:lnTo>
                  <a:pt x="231" y="2867"/>
                </a:lnTo>
                <a:lnTo>
                  <a:pt x="315" y="2867"/>
                </a:lnTo>
                <a:lnTo>
                  <a:pt x="461" y="3034"/>
                </a:lnTo>
                <a:lnTo>
                  <a:pt x="545" y="3055"/>
                </a:lnTo>
                <a:lnTo>
                  <a:pt x="796" y="3034"/>
                </a:lnTo>
                <a:lnTo>
                  <a:pt x="963" y="3055"/>
                </a:lnTo>
                <a:lnTo>
                  <a:pt x="1089" y="3139"/>
                </a:lnTo>
                <a:lnTo>
                  <a:pt x="1172" y="3160"/>
                </a:lnTo>
                <a:lnTo>
                  <a:pt x="1277" y="3160"/>
                </a:lnTo>
                <a:lnTo>
                  <a:pt x="1298" y="3181"/>
                </a:lnTo>
                <a:lnTo>
                  <a:pt x="1277" y="3244"/>
                </a:lnTo>
                <a:lnTo>
                  <a:pt x="1277" y="3285"/>
                </a:lnTo>
                <a:lnTo>
                  <a:pt x="1382" y="3285"/>
                </a:lnTo>
                <a:lnTo>
                  <a:pt x="1507" y="3202"/>
                </a:lnTo>
                <a:lnTo>
                  <a:pt x="1654" y="3181"/>
                </a:lnTo>
                <a:lnTo>
                  <a:pt x="1800" y="3244"/>
                </a:lnTo>
                <a:lnTo>
                  <a:pt x="1842" y="3264"/>
                </a:lnTo>
                <a:lnTo>
                  <a:pt x="1926" y="3264"/>
                </a:lnTo>
                <a:lnTo>
                  <a:pt x="2009" y="3285"/>
                </a:lnTo>
                <a:lnTo>
                  <a:pt x="2093" y="3327"/>
                </a:lnTo>
                <a:lnTo>
                  <a:pt x="2135" y="3264"/>
                </a:lnTo>
                <a:lnTo>
                  <a:pt x="2156" y="3181"/>
                </a:lnTo>
                <a:lnTo>
                  <a:pt x="2177" y="3181"/>
                </a:lnTo>
                <a:lnTo>
                  <a:pt x="2239" y="3202"/>
                </a:lnTo>
                <a:lnTo>
                  <a:pt x="2449" y="3139"/>
                </a:lnTo>
                <a:lnTo>
                  <a:pt x="2574" y="2972"/>
                </a:lnTo>
                <a:lnTo>
                  <a:pt x="2637" y="2930"/>
                </a:lnTo>
                <a:lnTo>
                  <a:pt x="2616" y="2909"/>
                </a:lnTo>
                <a:lnTo>
                  <a:pt x="2658" y="2804"/>
                </a:lnTo>
                <a:lnTo>
                  <a:pt x="2784" y="2720"/>
                </a:lnTo>
                <a:lnTo>
                  <a:pt x="2784" y="2532"/>
                </a:lnTo>
                <a:lnTo>
                  <a:pt x="2867" y="2428"/>
                </a:lnTo>
                <a:lnTo>
                  <a:pt x="2930" y="2407"/>
                </a:lnTo>
                <a:lnTo>
                  <a:pt x="2888" y="2386"/>
                </a:lnTo>
                <a:lnTo>
                  <a:pt x="2825" y="2281"/>
                </a:lnTo>
                <a:lnTo>
                  <a:pt x="2784" y="2239"/>
                </a:lnTo>
                <a:lnTo>
                  <a:pt x="2784" y="2218"/>
                </a:lnTo>
                <a:lnTo>
                  <a:pt x="2742" y="2030"/>
                </a:lnTo>
                <a:lnTo>
                  <a:pt x="2846" y="1884"/>
                </a:lnTo>
                <a:lnTo>
                  <a:pt x="2867" y="1716"/>
                </a:lnTo>
                <a:lnTo>
                  <a:pt x="2742" y="1612"/>
                </a:lnTo>
                <a:lnTo>
                  <a:pt x="2574" y="1402"/>
                </a:lnTo>
                <a:lnTo>
                  <a:pt x="2449" y="1256"/>
                </a:lnTo>
                <a:lnTo>
                  <a:pt x="2239" y="1151"/>
                </a:lnTo>
                <a:lnTo>
                  <a:pt x="2114" y="1172"/>
                </a:lnTo>
                <a:lnTo>
                  <a:pt x="2114" y="1026"/>
                </a:lnTo>
                <a:lnTo>
                  <a:pt x="1988" y="879"/>
                </a:lnTo>
                <a:lnTo>
                  <a:pt x="1842" y="858"/>
                </a:lnTo>
                <a:lnTo>
                  <a:pt x="1695" y="775"/>
                </a:lnTo>
                <a:lnTo>
                  <a:pt x="1570" y="565"/>
                </a:lnTo>
                <a:lnTo>
                  <a:pt x="1486" y="565"/>
                </a:lnTo>
                <a:lnTo>
                  <a:pt x="1382" y="670"/>
                </a:lnTo>
                <a:lnTo>
                  <a:pt x="1319" y="670"/>
                </a:lnTo>
                <a:lnTo>
                  <a:pt x="1172" y="461"/>
                </a:lnTo>
                <a:lnTo>
                  <a:pt x="1110" y="314"/>
                </a:lnTo>
                <a:lnTo>
                  <a:pt x="984" y="251"/>
                </a:lnTo>
                <a:lnTo>
                  <a:pt x="859" y="63"/>
                </a:lnTo>
                <a:lnTo>
                  <a:pt x="75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" name="Group 55"/>
          <p:cNvGrpSpPr/>
          <p:nvPr/>
        </p:nvGrpSpPr>
        <p:grpSpPr>
          <a:xfrm>
            <a:off x="3715200" y="6399720"/>
            <a:ext cx="868320" cy="2150640"/>
            <a:chOff x="3715200" y="6399720"/>
            <a:chExt cx="868320" cy="2150640"/>
          </a:xfrm>
        </p:grpSpPr>
        <p:sp>
          <p:nvSpPr>
            <p:cNvPr id="133" name="CustomShape 56"/>
            <p:cNvSpPr/>
            <p:nvPr/>
          </p:nvSpPr>
          <p:spPr>
            <a:xfrm>
              <a:off x="3715200" y="6399720"/>
              <a:ext cx="868320" cy="1936440"/>
            </a:xfrm>
            <a:custGeom>
              <a:avLst/>
              <a:gdLst/>
              <a:ahLst/>
              <a:rect l="l" t="t" r="r" b="b"/>
              <a:pathLst>
                <a:path w="9229" h="21552">
                  <a:moveTo>
                    <a:pt x="1947" y="0"/>
                  </a:moveTo>
                  <a:lnTo>
                    <a:pt x="1800" y="42"/>
                  </a:lnTo>
                  <a:lnTo>
                    <a:pt x="1570" y="293"/>
                  </a:lnTo>
                  <a:lnTo>
                    <a:pt x="1466" y="502"/>
                  </a:lnTo>
                  <a:lnTo>
                    <a:pt x="1382" y="607"/>
                  </a:lnTo>
                  <a:lnTo>
                    <a:pt x="1466" y="753"/>
                  </a:lnTo>
                  <a:lnTo>
                    <a:pt x="1298" y="1402"/>
                  </a:lnTo>
                  <a:lnTo>
                    <a:pt x="629" y="1779"/>
                  </a:lnTo>
                  <a:lnTo>
                    <a:pt x="566" y="1925"/>
                  </a:lnTo>
                  <a:lnTo>
                    <a:pt x="691" y="2030"/>
                  </a:lnTo>
                  <a:lnTo>
                    <a:pt x="733" y="2134"/>
                  </a:lnTo>
                  <a:lnTo>
                    <a:pt x="650" y="2281"/>
                  </a:lnTo>
                  <a:lnTo>
                    <a:pt x="670" y="2448"/>
                  </a:lnTo>
                  <a:lnTo>
                    <a:pt x="796" y="2616"/>
                  </a:lnTo>
                  <a:lnTo>
                    <a:pt x="796" y="2762"/>
                  </a:lnTo>
                  <a:lnTo>
                    <a:pt x="691" y="2846"/>
                  </a:lnTo>
                  <a:lnTo>
                    <a:pt x="670" y="2950"/>
                  </a:lnTo>
                  <a:lnTo>
                    <a:pt x="754" y="3013"/>
                  </a:lnTo>
                  <a:lnTo>
                    <a:pt x="796" y="3076"/>
                  </a:lnTo>
                  <a:lnTo>
                    <a:pt x="796" y="3243"/>
                  </a:lnTo>
                  <a:lnTo>
                    <a:pt x="859" y="3285"/>
                  </a:lnTo>
                  <a:lnTo>
                    <a:pt x="775" y="3390"/>
                  </a:lnTo>
                  <a:lnTo>
                    <a:pt x="670" y="3453"/>
                  </a:lnTo>
                  <a:lnTo>
                    <a:pt x="524" y="3599"/>
                  </a:lnTo>
                  <a:lnTo>
                    <a:pt x="357" y="3997"/>
                  </a:lnTo>
                  <a:lnTo>
                    <a:pt x="252" y="4164"/>
                  </a:lnTo>
                  <a:lnTo>
                    <a:pt x="210" y="4582"/>
                  </a:lnTo>
                  <a:lnTo>
                    <a:pt x="126" y="4645"/>
                  </a:lnTo>
                  <a:lnTo>
                    <a:pt x="147" y="5022"/>
                  </a:lnTo>
                  <a:lnTo>
                    <a:pt x="252" y="5210"/>
                  </a:lnTo>
                  <a:lnTo>
                    <a:pt x="252" y="5461"/>
                  </a:lnTo>
                  <a:lnTo>
                    <a:pt x="168" y="5566"/>
                  </a:lnTo>
                  <a:lnTo>
                    <a:pt x="168" y="5859"/>
                  </a:lnTo>
                  <a:lnTo>
                    <a:pt x="22" y="5942"/>
                  </a:lnTo>
                  <a:lnTo>
                    <a:pt x="1" y="6152"/>
                  </a:lnTo>
                  <a:lnTo>
                    <a:pt x="43" y="6424"/>
                  </a:lnTo>
                  <a:lnTo>
                    <a:pt x="147" y="6570"/>
                  </a:lnTo>
                  <a:lnTo>
                    <a:pt x="168" y="6675"/>
                  </a:lnTo>
                  <a:lnTo>
                    <a:pt x="315" y="6884"/>
                  </a:lnTo>
                  <a:lnTo>
                    <a:pt x="378" y="7051"/>
                  </a:lnTo>
                  <a:lnTo>
                    <a:pt x="461" y="7407"/>
                  </a:lnTo>
                  <a:lnTo>
                    <a:pt x="545" y="7470"/>
                  </a:lnTo>
                  <a:lnTo>
                    <a:pt x="587" y="7930"/>
                  </a:lnTo>
                  <a:lnTo>
                    <a:pt x="566" y="8181"/>
                  </a:lnTo>
                  <a:lnTo>
                    <a:pt x="461" y="8202"/>
                  </a:lnTo>
                  <a:lnTo>
                    <a:pt x="357" y="8453"/>
                  </a:lnTo>
                  <a:lnTo>
                    <a:pt x="378" y="8683"/>
                  </a:lnTo>
                  <a:lnTo>
                    <a:pt x="252" y="8872"/>
                  </a:lnTo>
                  <a:lnTo>
                    <a:pt x="336" y="8935"/>
                  </a:lnTo>
                  <a:lnTo>
                    <a:pt x="440" y="9123"/>
                  </a:lnTo>
                  <a:lnTo>
                    <a:pt x="461" y="9332"/>
                  </a:lnTo>
                  <a:lnTo>
                    <a:pt x="336" y="9458"/>
                  </a:lnTo>
                  <a:lnTo>
                    <a:pt x="210" y="9709"/>
                  </a:lnTo>
                  <a:lnTo>
                    <a:pt x="210" y="10085"/>
                  </a:lnTo>
                  <a:lnTo>
                    <a:pt x="210" y="10253"/>
                  </a:lnTo>
                  <a:lnTo>
                    <a:pt x="147" y="10483"/>
                  </a:lnTo>
                  <a:lnTo>
                    <a:pt x="482" y="11173"/>
                  </a:lnTo>
                  <a:lnTo>
                    <a:pt x="419" y="11278"/>
                  </a:lnTo>
                  <a:lnTo>
                    <a:pt x="252" y="11341"/>
                  </a:lnTo>
                  <a:lnTo>
                    <a:pt x="231" y="11655"/>
                  </a:lnTo>
                  <a:lnTo>
                    <a:pt x="22" y="11948"/>
                  </a:lnTo>
                  <a:lnTo>
                    <a:pt x="43" y="12157"/>
                  </a:lnTo>
                  <a:lnTo>
                    <a:pt x="147" y="12345"/>
                  </a:lnTo>
                  <a:lnTo>
                    <a:pt x="126" y="12764"/>
                  </a:lnTo>
                  <a:lnTo>
                    <a:pt x="147" y="13119"/>
                  </a:lnTo>
                  <a:lnTo>
                    <a:pt x="210" y="13391"/>
                  </a:lnTo>
                  <a:lnTo>
                    <a:pt x="315" y="13433"/>
                  </a:lnTo>
                  <a:lnTo>
                    <a:pt x="357" y="13538"/>
                  </a:lnTo>
                  <a:lnTo>
                    <a:pt x="336" y="13705"/>
                  </a:lnTo>
                  <a:lnTo>
                    <a:pt x="210" y="13789"/>
                  </a:lnTo>
                  <a:lnTo>
                    <a:pt x="231" y="14103"/>
                  </a:lnTo>
                  <a:cubicBezTo>
                    <a:pt x="252" y="14165"/>
                    <a:pt x="252" y="14270"/>
                    <a:pt x="273" y="14354"/>
                  </a:cubicBezTo>
                  <a:lnTo>
                    <a:pt x="273" y="14375"/>
                  </a:lnTo>
                  <a:lnTo>
                    <a:pt x="461" y="14437"/>
                  </a:lnTo>
                  <a:lnTo>
                    <a:pt x="461" y="14626"/>
                  </a:lnTo>
                  <a:lnTo>
                    <a:pt x="461" y="14772"/>
                  </a:lnTo>
                  <a:lnTo>
                    <a:pt x="566" y="15002"/>
                  </a:lnTo>
                  <a:lnTo>
                    <a:pt x="608" y="15274"/>
                  </a:lnTo>
                  <a:lnTo>
                    <a:pt x="712" y="15295"/>
                  </a:lnTo>
                  <a:lnTo>
                    <a:pt x="796" y="15253"/>
                  </a:lnTo>
                  <a:lnTo>
                    <a:pt x="880" y="15274"/>
                  </a:lnTo>
                  <a:lnTo>
                    <a:pt x="880" y="15400"/>
                  </a:lnTo>
                  <a:lnTo>
                    <a:pt x="754" y="15567"/>
                  </a:lnTo>
                  <a:lnTo>
                    <a:pt x="482" y="15567"/>
                  </a:lnTo>
                  <a:lnTo>
                    <a:pt x="440" y="15672"/>
                  </a:lnTo>
                  <a:lnTo>
                    <a:pt x="524" y="15735"/>
                  </a:lnTo>
                  <a:lnTo>
                    <a:pt x="545" y="15714"/>
                  </a:lnTo>
                  <a:lnTo>
                    <a:pt x="670" y="15714"/>
                  </a:lnTo>
                  <a:lnTo>
                    <a:pt x="859" y="15839"/>
                  </a:lnTo>
                  <a:lnTo>
                    <a:pt x="984" y="16049"/>
                  </a:lnTo>
                  <a:lnTo>
                    <a:pt x="984" y="16195"/>
                  </a:lnTo>
                  <a:lnTo>
                    <a:pt x="838" y="16321"/>
                  </a:lnTo>
                  <a:lnTo>
                    <a:pt x="838" y="16425"/>
                  </a:lnTo>
                  <a:lnTo>
                    <a:pt x="901" y="16572"/>
                  </a:lnTo>
                  <a:lnTo>
                    <a:pt x="963" y="16885"/>
                  </a:lnTo>
                  <a:lnTo>
                    <a:pt x="1047" y="17137"/>
                  </a:lnTo>
                  <a:lnTo>
                    <a:pt x="942" y="17241"/>
                  </a:lnTo>
                  <a:lnTo>
                    <a:pt x="901" y="17367"/>
                  </a:lnTo>
                  <a:lnTo>
                    <a:pt x="1005" y="17618"/>
                  </a:lnTo>
                  <a:lnTo>
                    <a:pt x="901" y="17764"/>
                  </a:lnTo>
                  <a:lnTo>
                    <a:pt x="859" y="18015"/>
                  </a:lnTo>
                  <a:lnTo>
                    <a:pt x="942" y="18246"/>
                  </a:lnTo>
                  <a:lnTo>
                    <a:pt x="984" y="18559"/>
                  </a:lnTo>
                  <a:lnTo>
                    <a:pt x="942" y="18852"/>
                  </a:lnTo>
                  <a:lnTo>
                    <a:pt x="733" y="19062"/>
                  </a:lnTo>
                  <a:lnTo>
                    <a:pt x="587" y="19250"/>
                  </a:lnTo>
                  <a:lnTo>
                    <a:pt x="524" y="19752"/>
                  </a:lnTo>
                  <a:cubicBezTo>
                    <a:pt x="545" y="19815"/>
                    <a:pt x="545" y="19898"/>
                    <a:pt x="566" y="19982"/>
                  </a:cubicBezTo>
                  <a:lnTo>
                    <a:pt x="796" y="20422"/>
                  </a:lnTo>
                  <a:lnTo>
                    <a:pt x="942" y="20422"/>
                  </a:lnTo>
                  <a:lnTo>
                    <a:pt x="1047" y="20317"/>
                  </a:lnTo>
                  <a:lnTo>
                    <a:pt x="1214" y="20233"/>
                  </a:lnTo>
                  <a:lnTo>
                    <a:pt x="1361" y="20233"/>
                  </a:lnTo>
                  <a:lnTo>
                    <a:pt x="1361" y="20401"/>
                  </a:lnTo>
                  <a:lnTo>
                    <a:pt x="1382" y="20735"/>
                  </a:lnTo>
                  <a:lnTo>
                    <a:pt x="1507" y="20840"/>
                  </a:lnTo>
                  <a:lnTo>
                    <a:pt x="1570" y="21049"/>
                  </a:lnTo>
                  <a:lnTo>
                    <a:pt x="1633" y="21279"/>
                  </a:lnTo>
                  <a:lnTo>
                    <a:pt x="1926" y="21321"/>
                  </a:lnTo>
                  <a:lnTo>
                    <a:pt x="2030" y="21363"/>
                  </a:lnTo>
                  <a:lnTo>
                    <a:pt x="2449" y="21279"/>
                  </a:lnTo>
                  <a:lnTo>
                    <a:pt x="3181" y="21279"/>
                  </a:lnTo>
                  <a:lnTo>
                    <a:pt x="3244" y="21342"/>
                  </a:lnTo>
                  <a:lnTo>
                    <a:pt x="3370" y="21363"/>
                  </a:lnTo>
                  <a:lnTo>
                    <a:pt x="3516" y="21489"/>
                  </a:lnTo>
                  <a:lnTo>
                    <a:pt x="3663" y="21551"/>
                  </a:lnTo>
                  <a:lnTo>
                    <a:pt x="3704" y="21551"/>
                  </a:lnTo>
                  <a:lnTo>
                    <a:pt x="3704" y="21447"/>
                  </a:lnTo>
                  <a:lnTo>
                    <a:pt x="3600" y="21363"/>
                  </a:lnTo>
                  <a:lnTo>
                    <a:pt x="3411" y="21238"/>
                  </a:lnTo>
                  <a:lnTo>
                    <a:pt x="3391" y="21133"/>
                  </a:lnTo>
                  <a:lnTo>
                    <a:pt x="3286" y="21028"/>
                  </a:lnTo>
                  <a:lnTo>
                    <a:pt x="3202" y="21049"/>
                  </a:lnTo>
                  <a:lnTo>
                    <a:pt x="3160" y="21007"/>
                  </a:lnTo>
                  <a:lnTo>
                    <a:pt x="3244" y="20945"/>
                  </a:lnTo>
                  <a:lnTo>
                    <a:pt x="3265" y="20861"/>
                  </a:lnTo>
                  <a:lnTo>
                    <a:pt x="3244" y="20840"/>
                  </a:lnTo>
                  <a:lnTo>
                    <a:pt x="3244" y="20756"/>
                  </a:lnTo>
                  <a:lnTo>
                    <a:pt x="3139" y="20505"/>
                  </a:lnTo>
                  <a:lnTo>
                    <a:pt x="3035" y="20317"/>
                  </a:lnTo>
                  <a:lnTo>
                    <a:pt x="2993" y="20129"/>
                  </a:lnTo>
                  <a:lnTo>
                    <a:pt x="3077" y="19961"/>
                  </a:lnTo>
                  <a:lnTo>
                    <a:pt x="3202" y="19857"/>
                  </a:lnTo>
                  <a:lnTo>
                    <a:pt x="3265" y="19752"/>
                  </a:lnTo>
                  <a:lnTo>
                    <a:pt x="3202" y="19689"/>
                  </a:lnTo>
                  <a:lnTo>
                    <a:pt x="3202" y="19585"/>
                  </a:lnTo>
                  <a:lnTo>
                    <a:pt x="3160" y="19501"/>
                  </a:lnTo>
                  <a:lnTo>
                    <a:pt x="3244" y="19564"/>
                  </a:lnTo>
                  <a:lnTo>
                    <a:pt x="3307" y="19647"/>
                  </a:lnTo>
                  <a:lnTo>
                    <a:pt x="3391" y="19668"/>
                  </a:lnTo>
                  <a:lnTo>
                    <a:pt x="3516" y="19564"/>
                  </a:lnTo>
                  <a:lnTo>
                    <a:pt x="3558" y="19480"/>
                  </a:lnTo>
                  <a:lnTo>
                    <a:pt x="3663" y="19354"/>
                  </a:lnTo>
                  <a:lnTo>
                    <a:pt x="3683" y="19250"/>
                  </a:lnTo>
                  <a:lnTo>
                    <a:pt x="3663" y="19062"/>
                  </a:lnTo>
                  <a:lnTo>
                    <a:pt x="3579" y="19041"/>
                  </a:lnTo>
                  <a:lnTo>
                    <a:pt x="3516" y="19082"/>
                  </a:lnTo>
                  <a:lnTo>
                    <a:pt x="3516" y="19082"/>
                  </a:lnTo>
                  <a:lnTo>
                    <a:pt x="3558" y="19020"/>
                  </a:lnTo>
                  <a:lnTo>
                    <a:pt x="3663" y="18915"/>
                  </a:lnTo>
                  <a:lnTo>
                    <a:pt x="3704" y="18769"/>
                  </a:lnTo>
                  <a:lnTo>
                    <a:pt x="3725" y="18643"/>
                  </a:lnTo>
                  <a:lnTo>
                    <a:pt x="3872" y="18518"/>
                  </a:lnTo>
                  <a:lnTo>
                    <a:pt x="3976" y="18518"/>
                  </a:lnTo>
                  <a:lnTo>
                    <a:pt x="4018" y="18392"/>
                  </a:lnTo>
                  <a:lnTo>
                    <a:pt x="4102" y="18287"/>
                  </a:lnTo>
                  <a:lnTo>
                    <a:pt x="4144" y="18246"/>
                  </a:lnTo>
                  <a:lnTo>
                    <a:pt x="4186" y="18141"/>
                  </a:lnTo>
                  <a:lnTo>
                    <a:pt x="4248" y="18099"/>
                  </a:lnTo>
                  <a:lnTo>
                    <a:pt x="4332" y="17994"/>
                  </a:lnTo>
                  <a:lnTo>
                    <a:pt x="4311" y="17932"/>
                  </a:lnTo>
                  <a:lnTo>
                    <a:pt x="4311" y="17869"/>
                  </a:lnTo>
                  <a:lnTo>
                    <a:pt x="4395" y="17806"/>
                  </a:lnTo>
                  <a:lnTo>
                    <a:pt x="4290" y="17702"/>
                  </a:lnTo>
                  <a:lnTo>
                    <a:pt x="4207" y="17702"/>
                  </a:lnTo>
                  <a:lnTo>
                    <a:pt x="4311" y="17597"/>
                  </a:lnTo>
                  <a:lnTo>
                    <a:pt x="4311" y="17492"/>
                  </a:lnTo>
                  <a:lnTo>
                    <a:pt x="4227" y="17367"/>
                  </a:lnTo>
                  <a:lnTo>
                    <a:pt x="4227" y="17423"/>
                  </a:lnTo>
                  <a:lnTo>
                    <a:pt x="4186" y="17409"/>
                  </a:lnTo>
                  <a:lnTo>
                    <a:pt x="4123" y="17429"/>
                  </a:lnTo>
                  <a:lnTo>
                    <a:pt x="4018" y="17429"/>
                  </a:lnTo>
                  <a:lnTo>
                    <a:pt x="3830" y="17471"/>
                  </a:lnTo>
                  <a:lnTo>
                    <a:pt x="3600" y="17262"/>
                  </a:lnTo>
                  <a:lnTo>
                    <a:pt x="3453" y="17137"/>
                  </a:lnTo>
                  <a:lnTo>
                    <a:pt x="3370" y="17095"/>
                  </a:lnTo>
                  <a:lnTo>
                    <a:pt x="3265" y="16990"/>
                  </a:lnTo>
                  <a:lnTo>
                    <a:pt x="3139" y="16781"/>
                  </a:lnTo>
                  <a:lnTo>
                    <a:pt x="3139" y="16655"/>
                  </a:lnTo>
                  <a:lnTo>
                    <a:pt x="3056" y="16551"/>
                  </a:lnTo>
                  <a:lnTo>
                    <a:pt x="3056" y="16467"/>
                  </a:lnTo>
                  <a:lnTo>
                    <a:pt x="3181" y="16362"/>
                  </a:lnTo>
                  <a:lnTo>
                    <a:pt x="3244" y="16258"/>
                  </a:lnTo>
                  <a:lnTo>
                    <a:pt x="3286" y="16132"/>
                  </a:lnTo>
                  <a:lnTo>
                    <a:pt x="3370" y="16111"/>
                  </a:lnTo>
                  <a:lnTo>
                    <a:pt x="3474" y="16007"/>
                  </a:lnTo>
                  <a:lnTo>
                    <a:pt x="3600" y="15986"/>
                  </a:lnTo>
                  <a:lnTo>
                    <a:pt x="3704" y="15881"/>
                  </a:lnTo>
                  <a:lnTo>
                    <a:pt x="3872" y="15839"/>
                  </a:lnTo>
                  <a:lnTo>
                    <a:pt x="3976" y="15881"/>
                  </a:lnTo>
                  <a:lnTo>
                    <a:pt x="4144" y="15839"/>
                  </a:lnTo>
                  <a:lnTo>
                    <a:pt x="4144" y="15797"/>
                  </a:lnTo>
                  <a:lnTo>
                    <a:pt x="4102" y="15735"/>
                  </a:lnTo>
                  <a:lnTo>
                    <a:pt x="3997" y="15693"/>
                  </a:lnTo>
                  <a:lnTo>
                    <a:pt x="4018" y="15630"/>
                  </a:lnTo>
                  <a:lnTo>
                    <a:pt x="4039" y="15567"/>
                  </a:lnTo>
                  <a:lnTo>
                    <a:pt x="4207" y="15463"/>
                  </a:lnTo>
                  <a:lnTo>
                    <a:pt x="4186" y="15421"/>
                  </a:lnTo>
                  <a:lnTo>
                    <a:pt x="4227" y="15358"/>
                  </a:lnTo>
                  <a:lnTo>
                    <a:pt x="4227" y="15295"/>
                  </a:lnTo>
                  <a:lnTo>
                    <a:pt x="4102" y="15128"/>
                  </a:lnTo>
                  <a:lnTo>
                    <a:pt x="4123" y="15065"/>
                  </a:lnTo>
                  <a:lnTo>
                    <a:pt x="4123" y="14981"/>
                  </a:lnTo>
                  <a:lnTo>
                    <a:pt x="4018" y="14940"/>
                  </a:lnTo>
                  <a:lnTo>
                    <a:pt x="3997" y="14772"/>
                  </a:lnTo>
                  <a:lnTo>
                    <a:pt x="4081" y="14668"/>
                  </a:lnTo>
                  <a:lnTo>
                    <a:pt x="4123" y="14563"/>
                  </a:lnTo>
                  <a:lnTo>
                    <a:pt x="4081" y="14521"/>
                  </a:lnTo>
                  <a:lnTo>
                    <a:pt x="4144" y="14437"/>
                  </a:lnTo>
                  <a:lnTo>
                    <a:pt x="4332" y="14354"/>
                  </a:lnTo>
                  <a:lnTo>
                    <a:pt x="4458" y="14249"/>
                  </a:lnTo>
                  <a:lnTo>
                    <a:pt x="4458" y="14207"/>
                  </a:lnTo>
                  <a:lnTo>
                    <a:pt x="4311" y="14144"/>
                  </a:lnTo>
                  <a:lnTo>
                    <a:pt x="4207" y="14144"/>
                  </a:lnTo>
                  <a:lnTo>
                    <a:pt x="4144" y="14061"/>
                  </a:lnTo>
                  <a:lnTo>
                    <a:pt x="4186" y="14019"/>
                  </a:lnTo>
                  <a:lnTo>
                    <a:pt x="4290" y="13935"/>
                  </a:lnTo>
                  <a:lnTo>
                    <a:pt x="4437" y="13893"/>
                  </a:lnTo>
                  <a:lnTo>
                    <a:pt x="4562" y="13956"/>
                  </a:lnTo>
                  <a:lnTo>
                    <a:pt x="4562" y="14040"/>
                  </a:lnTo>
                  <a:lnTo>
                    <a:pt x="4541" y="14082"/>
                  </a:lnTo>
                  <a:lnTo>
                    <a:pt x="4604" y="14186"/>
                  </a:lnTo>
                  <a:lnTo>
                    <a:pt x="4667" y="14228"/>
                  </a:lnTo>
                  <a:lnTo>
                    <a:pt x="4918" y="14082"/>
                  </a:lnTo>
                  <a:lnTo>
                    <a:pt x="4939" y="13998"/>
                  </a:lnTo>
                  <a:lnTo>
                    <a:pt x="4876" y="13852"/>
                  </a:lnTo>
                  <a:lnTo>
                    <a:pt x="4813" y="13747"/>
                  </a:lnTo>
                  <a:lnTo>
                    <a:pt x="4855" y="13726"/>
                  </a:lnTo>
                  <a:lnTo>
                    <a:pt x="4876" y="13621"/>
                  </a:lnTo>
                  <a:lnTo>
                    <a:pt x="4813" y="13496"/>
                  </a:lnTo>
                  <a:lnTo>
                    <a:pt x="4730" y="13496"/>
                  </a:lnTo>
                  <a:lnTo>
                    <a:pt x="4625" y="13559"/>
                  </a:lnTo>
                  <a:lnTo>
                    <a:pt x="4541" y="13559"/>
                  </a:lnTo>
                  <a:lnTo>
                    <a:pt x="4499" y="13621"/>
                  </a:lnTo>
                  <a:lnTo>
                    <a:pt x="4520" y="13642"/>
                  </a:lnTo>
                  <a:lnTo>
                    <a:pt x="4625" y="13684"/>
                  </a:lnTo>
                  <a:lnTo>
                    <a:pt x="4625" y="13726"/>
                  </a:lnTo>
                  <a:lnTo>
                    <a:pt x="4437" y="13789"/>
                  </a:lnTo>
                  <a:lnTo>
                    <a:pt x="4353" y="13747"/>
                  </a:lnTo>
                  <a:lnTo>
                    <a:pt x="4416" y="13705"/>
                  </a:lnTo>
                  <a:lnTo>
                    <a:pt x="4499" y="13684"/>
                  </a:lnTo>
                  <a:lnTo>
                    <a:pt x="4437" y="13642"/>
                  </a:lnTo>
                  <a:lnTo>
                    <a:pt x="4248" y="13642"/>
                  </a:lnTo>
                  <a:lnTo>
                    <a:pt x="4123" y="13580"/>
                  </a:lnTo>
                  <a:lnTo>
                    <a:pt x="4102" y="13475"/>
                  </a:lnTo>
                  <a:lnTo>
                    <a:pt x="4102" y="13203"/>
                  </a:lnTo>
                  <a:lnTo>
                    <a:pt x="4039" y="12994"/>
                  </a:lnTo>
                  <a:lnTo>
                    <a:pt x="3914" y="12889"/>
                  </a:lnTo>
                  <a:lnTo>
                    <a:pt x="3914" y="12680"/>
                  </a:lnTo>
                  <a:lnTo>
                    <a:pt x="4018" y="12575"/>
                  </a:lnTo>
                  <a:lnTo>
                    <a:pt x="4102" y="12575"/>
                  </a:lnTo>
                  <a:lnTo>
                    <a:pt x="4081" y="12659"/>
                  </a:lnTo>
                  <a:lnTo>
                    <a:pt x="4102" y="12680"/>
                  </a:lnTo>
                  <a:lnTo>
                    <a:pt x="4227" y="12680"/>
                  </a:lnTo>
                  <a:lnTo>
                    <a:pt x="4437" y="12764"/>
                  </a:lnTo>
                  <a:lnTo>
                    <a:pt x="4646" y="12910"/>
                  </a:lnTo>
                  <a:lnTo>
                    <a:pt x="4834" y="12973"/>
                  </a:lnTo>
                  <a:lnTo>
                    <a:pt x="5148" y="12973"/>
                  </a:lnTo>
                  <a:lnTo>
                    <a:pt x="5336" y="12847"/>
                  </a:lnTo>
                  <a:lnTo>
                    <a:pt x="5295" y="12805"/>
                  </a:lnTo>
                  <a:lnTo>
                    <a:pt x="5441" y="12701"/>
                  </a:lnTo>
                  <a:lnTo>
                    <a:pt x="5462" y="12596"/>
                  </a:lnTo>
                  <a:lnTo>
                    <a:pt x="5441" y="12533"/>
                  </a:lnTo>
                  <a:lnTo>
                    <a:pt x="5462" y="12471"/>
                  </a:lnTo>
                  <a:lnTo>
                    <a:pt x="5483" y="12366"/>
                  </a:lnTo>
                  <a:lnTo>
                    <a:pt x="5378" y="12345"/>
                  </a:lnTo>
                  <a:lnTo>
                    <a:pt x="5295" y="12220"/>
                  </a:lnTo>
                  <a:lnTo>
                    <a:pt x="5295" y="12115"/>
                  </a:lnTo>
                  <a:lnTo>
                    <a:pt x="5357" y="12031"/>
                  </a:lnTo>
                  <a:lnTo>
                    <a:pt x="5336" y="11968"/>
                  </a:lnTo>
                  <a:lnTo>
                    <a:pt x="5441" y="11864"/>
                  </a:lnTo>
                  <a:lnTo>
                    <a:pt x="5441" y="11843"/>
                  </a:lnTo>
                  <a:lnTo>
                    <a:pt x="5483" y="11843"/>
                  </a:lnTo>
                  <a:lnTo>
                    <a:pt x="5504" y="11759"/>
                  </a:lnTo>
                  <a:lnTo>
                    <a:pt x="5483" y="11655"/>
                  </a:lnTo>
                  <a:lnTo>
                    <a:pt x="5378" y="11655"/>
                  </a:lnTo>
                  <a:lnTo>
                    <a:pt x="5378" y="11613"/>
                  </a:lnTo>
                  <a:lnTo>
                    <a:pt x="5336" y="11529"/>
                  </a:lnTo>
                  <a:lnTo>
                    <a:pt x="5336" y="11320"/>
                  </a:lnTo>
                  <a:lnTo>
                    <a:pt x="5295" y="11236"/>
                  </a:lnTo>
                  <a:lnTo>
                    <a:pt x="5295" y="11131"/>
                  </a:lnTo>
                  <a:lnTo>
                    <a:pt x="5336" y="11111"/>
                  </a:lnTo>
                  <a:lnTo>
                    <a:pt x="5378" y="11194"/>
                  </a:lnTo>
                  <a:lnTo>
                    <a:pt x="5462" y="11194"/>
                  </a:lnTo>
                  <a:lnTo>
                    <a:pt x="5608" y="11236"/>
                  </a:lnTo>
                  <a:lnTo>
                    <a:pt x="5755" y="11320"/>
                  </a:lnTo>
                  <a:lnTo>
                    <a:pt x="5859" y="11320"/>
                  </a:lnTo>
                  <a:lnTo>
                    <a:pt x="6027" y="11299"/>
                  </a:lnTo>
                  <a:lnTo>
                    <a:pt x="6215" y="11320"/>
                  </a:lnTo>
                  <a:lnTo>
                    <a:pt x="6445" y="11320"/>
                  </a:lnTo>
                  <a:lnTo>
                    <a:pt x="6843" y="11215"/>
                  </a:lnTo>
                  <a:lnTo>
                    <a:pt x="7178" y="11069"/>
                  </a:lnTo>
                  <a:lnTo>
                    <a:pt x="7220" y="10985"/>
                  </a:lnTo>
                  <a:lnTo>
                    <a:pt x="7261" y="11027"/>
                  </a:lnTo>
                  <a:lnTo>
                    <a:pt x="7492" y="10964"/>
                  </a:lnTo>
                  <a:lnTo>
                    <a:pt x="7805" y="10776"/>
                  </a:lnTo>
                  <a:lnTo>
                    <a:pt x="7868" y="10671"/>
                  </a:lnTo>
                  <a:lnTo>
                    <a:pt x="7826" y="10546"/>
                  </a:lnTo>
                  <a:lnTo>
                    <a:pt x="7889" y="10357"/>
                  </a:lnTo>
                  <a:lnTo>
                    <a:pt x="7931" y="10336"/>
                  </a:lnTo>
                  <a:lnTo>
                    <a:pt x="7973" y="10378"/>
                  </a:lnTo>
                  <a:lnTo>
                    <a:pt x="8015" y="10336"/>
                  </a:lnTo>
                  <a:lnTo>
                    <a:pt x="8077" y="10148"/>
                  </a:lnTo>
                  <a:lnTo>
                    <a:pt x="8182" y="9960"/>
                  </a:lnTo>
                  <a:lnTo>
                    <a:pt x="8203" y="9855"/>
                  </a:lnTo>
                  <a:lnTo>
                    <a:pt x="8203" y="9625"/>
                  </a:lnTo>
                  <a:lnTo>
                    <a:pt x="8182" y="9520"/>
                  </a:lnTo>
                  <a:lnTo>
                    <a:pt x="8140" y="9520"/>
                  </a:lnTo>
                  <a:lnTo>
                    <a:pt x="8077" y="9604"/>
                  </a:lnTo>
                  <a:lnTo>
                    <a:pt x="7931" y="9604"/>
                  </a:lnTo>
                  <a:lnTo>
                    <a:pt x="7784" y="9499"/>
                  </a:lnTo>
                  <a:lnTo>
                    <a:pt x="7701" y="9332"/>
                  </a:lnTo>
                  <a:lnTo>
                    <a:pt x="7701" y="9248"/>
                  </a:lnTo>
                  <a:lnTo>
                    <a:pt x="7826" y="8976"/>
                  </a:lnTo>
                  <a:lnTo>
                    <a:pt x="7826" y="8872"/>
                  </a:lnTo>
                  <a:lnTo>
                    <a:pt x="7764" y="8788"/>
                  </a:lnTo>
                  <a:lnTo>
                    <a:pt x="7471" y="8558"/>
                  </a:lnTo>
                  <a:lnTo>
                    <a:pt x="7240" y="8453"/>
                  </a:lnTo>
                  <a:lnTo>
                    <a:pt x="6989" y="8265"/>
                  </a:lnTo>
                  <a:lnTo>
                    <a:pt x="6948" y="8160"/>
                  </a:lnTo>
                  <a:lnTo>
                    <a:pt x="6968" y="8139"/>
                  </a:lnTo>
                  <a:lnTo>
                    <a:pt x="6968" y="8035"/>
                  </a:lnTo>
                  <a:lnTo>
                    <a:pt x="6885" y="7951"/>
                  </a:lnTo>
                  <a:lnTo>
                    <a:pt x="6927" y="7888"/>
                  </a:lnTo>
                  <a:lnTo>
                    <a:pt x="6864" y="7679"/>
                  </a:lnTo>
                  <a:lnTo>
                    <a:pt x="6885" y="7449"/>
                  </a:lnTo>
                  <a:lnTo>
                    <a:pt x="6927" y="7240"/>
                  </a:lnTo>
                  <a:lnTo>
                    <a:pt x="7010" y="7156"/>
                  </a:lnTo>
                  <a:lnTo>
                    <a:pt x="7031" y="7093"/>
                  </a:lnTo>
                  <a:lnTo>
                    <a:pt x="6968" y="6905"/>
                  </a:lnTo>
                  <a:lnTo>
                    <a:pt x="6948" y="6633"/>
                  </a:lnTo>
                  <a:lnTo>
                    <a:pt x="7010" y="6591"/>
                  </a:lnTo>
                  <a:lnTo>
                    <a:pt x="6948" y="6403"/>
                  </a:lnTo>
                  <a:lnTo>
                    <a:pt x="7031" y="6277"/>
                  </a:lnTo>
                  <a:lnTo>
                    <a:pt x="7031" y="6173"/>
                  </a:lnTo>
                  <a:lnTo>
                    <a:pt x="7073" y="6089"/>
                  </a:lnTo>
                  <a:lnTo>
                    <a:pt x="7115" y="5838"/>
                  </a:lnTo>
                  <a:lnTo>
                    <a:pt x="7073" y="5733"/>
                  </a:lnTo>
                  <a:lnTo>
                    <a:pt x="7136" y="5650"/>
                  </a:lnTo>
                  <a:lnTo>
                    <a:pt x="7115" y="5461"/>
                  </a:lnTo>
                  <a:lnTo>
                    <a:pt x="7220" y="5336"/>
                  </a:lnTo>
                  <a:lnTo>
                    <a:pt x="7261" y="5210"/>
                  </a:lnTo>
                  <a:lnTo>
                    <a:pt x="7261" y="5168"/>
                  </a:lnTo>
                  <a:lnTo>
                    <a:pt x="7282" y="5126"/>
                  </a:lnTo>
                  <a:lnTo>
                    <a:pt x="7387" y="5043"/>
                  </a:lnTo>
                  <a:lnTo>
                    <a:pt x="7387" y="5001"/>
                  </a:lnTo>
                  <a:lnTo>
                    <a:pt x="7492" y="4833"/>
                  </a:lnTo>
                  <a:lnTo>
                    <a:pt x="7575" y="4750"/>
                  </a:lnTo>
                  <a:lnTo>
                    <a:pt x="7680" y="4541"/>
                  </a:lnTo>
                  <a:lnTo>
                    <a:pt x="7722" y="4478"/>
                  </a:lnTo>
                  <a:lnTo>
                    <a:pt x="7805" y="4436"/>
                  </a:lnTo>
                  <a:lnTo>
                    <a:pt x="7805" y="4310"/>
                  </a:lnTo>
                  <a:lnTo>
                    <a:pt x="7826" y="4227"/>
                  </a:lnTo>
                  <a:lnTo>
                    <a:pt x="8015" y="3997"/>
                  </a:lnTo>
                  <a:lnTo>
                    <a:pt x="8098" y="3997"/>
                  </a:lnTo>
                  <a:lnTo>
                    <a:pt x="8182" y="3976"/>
                  </a:lnTo>
                  <a:lnTo>
                    <a:pt x="8182" y="3850"/>
                  </a:lnTo>
                  <a:lnTo>
                    <a:pt x="8266" y="3808"/>
                  </a:lnTo>
                  <a:lnTo>
                    <a:pt x="8475" y="3641"/>
                  </a:lnTo>
                  <a:lnTo>
                    <a:pt x="8538" y="3599"/>
                  </a:lnTo>
                  <a:lnTo>
                    <a:pt x="8600" y="3536"/>
                  </a:lnTo>
                  <a:lnTo>
                    <a:pt x="8831" y="3369"/>
                  </a:lnTo>
                  <a:lnTo>
                    <a:pt x="8852" y="3390"/>
                  </a:lnTo>
                  <a:lnTo>
                    <a:pt x="8935" y="3327"/>
                  </a:lnTo>
                  <a:lnTo>
                    <a:pt x="8956" y="3264"/>
                  </a:lnTo>
                  <a:lnTo>
                    <a:pt x="9103" y="3181"/>
                  </a:lnTo>
                  <a:lnTo>
                    <a:pt x="9207" y="3181"/>
                  </a:lnTo>
                  <a:lnTo>
                    <a:pt x="9228" y="3118"/>
                  </a:lnTo>
                  <a:lnTo>
                    <a:pt x="9207" y="2909"/>
                  </a:lnTo>
                  <a:lnTo>
                    <a:pt x="9165" y="2657"/>
                  </a:lnTo>
                  <a:lnTo>
                    <a:pt x="9165" y="2490"/>
                  </a:lnTo>
                  <a:lnTo>
                    <a:pt x="9061" y="2239"/>
                  </a:lnTo>
                  <a:lnTo>
                    <a:pt x="9061" y="2134"/>
                  </a:lnTo>
                  <a:lnTo>
                    <a:pt x="8810" y="2113"/>
                  </a:lnTo>
                  <a:lnTo>
                    <a:pt x="8705" y="2197"/>
                  </a:lnTo>
                  <a:lnTo>
                    <a:pt x="8684" y="2218"/>
                  </a:lnTo>
                  <a:lnTo>
                    <a:pt x="8684" y="2385"/>
                  </a:lnTo>
                  <a:lnTo>
                    <a:pt x="8705" y="2427"/>
                  </a:lnTo>
                  <a:lnTo>
                    <a:pt x="8705" y="2637"/>
                  </a:lnTo>
                  <a:lnTo>
                    <a:pt x="8600" y="2720"/>
                  </a:lnTo>
                  <a:lnTo>
                    <a:pt x="8517" y="2846"/>
                  </a:lnTo>
                  <a:lnTo>
                    <a:pt x="8496" y="2971"/>
                  </a:lnTo>
                  <a:lnTo>
                    <a:pt x="8224" y="3160"/>
                  </a:lnTo>
                  <a:lnTo>
                    <a:pt x="8182" y="3327"/>
                  </a:lnTo>
                  <a:lnTo>
                    <a:pt x="8077" y="3453"/>
                  </a:lnTo>
                  <a:lnTo>
                    <a:pt x="7952" y="3432"/>
                  </a:lnTo>
                  <a:lnTo>
                    <a:pt x="7889" y="3453"/>
                  </a:lnTo>
                  <a:lnTo>
                    <a:pt x="7784" y="3599"/>
                  </a:lnTo>
                  <a:lnTo>
                    <a:pt x="7743" y="3557"/>
                  </a:lnTo>
                  <a:lnTo>
                    <a:pt x="7659" y="3557"/>
                  </a:lnTo>
                  <a:lnTo>
                    <a:pt x="7533" y="3599"/>
                  </a:lnTo>
                  <a:lnTo>
                    <a:pt x="7282" y="3453"/>
                  </a:lnTo>
                  <a:lnTo>
                    <a:pt x="6948" y="3348"/>
                  </a:lnTo>
                  <a:lnTo>
                    <a:pt x="6529" y="3390"/>
                  </a:lnTo>
                  <a:lnTo>
                    <a:pt x="6424" y="3390"/>
                  </a:lnTo>
                  <a:lnTo>
                    <a:pt x="6445" y="3264"/>
                  </a:lnTo>
                  <a:lnTo>
                    <a:pt x="6634" y="3076"/>
                  </a:lnTo>
                  <a:lnTo>
                    <a:pt x="6717" y="2846"/>
                  </a:lnTo>
                  <a:lnTo>
                    <a:pt x="6696" y="2720"/>
                  </a:lnTo>
                  <a:lnTo>
                    <a:pt x="6738" y="2616"/>
                  </a:lnTo>
                  <a:lnTo>
                    <a:pt x="6843" y="2532"/>
                  </a:lnTo>
                  <a:lnTo>
                    <a:pt x="6927" y="2406"/>
                  </a:lnTo>
                  <a:lnTo>
                    <a:pt x="6948" y="2281"/>
                  </a:lnTo>
                  <a:lnTo>
                    <a:pt x="6864" y="2134"/>
                  </a:lnTo>
                  <a:lnTo>
                    <a:pt x="6696" y="2009"/>
                  </a:lnTo>
                  <a:lnTo>
                    <a:pt x="6550" y="1862"/>
                  </a:lnTo>
                  <a:lnTo>
                    <a:pt x="6215" y="1800"/>
                  </a:lnTo>
                  <a:lnTo>
                    <a:pt x="5964" y="1674"/>
                  </a:lnTo>
                  <a:lnTo>
                    <a:pt x="5692" y="1465"/>
                  </a:lnTo>
                  <a:lnTo>
                    <a:pt x="5587" y="1444"/>
                  </a:lnTo>
                  <a:lnTo>
                    <a:pt x="5357" y="1339"/>
                  </a:lnTo>
                  <a:lnTo>
                    <a:pt x="5023" y="1256"/>
                  </a:lnTo>
                  <a:lnTo>
                    <a:pt x="4939" y="1088"/>
                  </a:lnTo>
                  <a:lnTo>
                    <a:pt x="4813" y="963"/>
                  </a:lnTo>
                  <a:lnTo>
                    <a:pt x="4667" y="942"/>
                  </a:lnTo>
                  <a:lnTo>
                    <a:pt x="4311" y="565"/>
                  </a:lnTo>
                  <a:lnTo>
                    <a:pt x="4186" y="314"/>
                  </a:lnTo>
                  <a:lnTo>
                    <a:pt x="4081" y="293"/>
                  </a:lnTo>
                  <a:lnTo>
                    <a:pt x="3935" y="147"/>
                  </a:lnTo>
                  <a:lnTo>
                    <a:pt x="3914" y="126"/>
                  </a:lnTo>
                  <a:lnTo>
                    <a:pt x="3809" y="21"/>
                  </a:lnTo>
                  <a:lnTo>
                    <a:pt x="3181" y="21"/>
                  </a:lnTo>
                  <a:lnTo>
                    <a:pt x="3077" y="147"/>
                  </a:lnTo>
                  <a:lnTo>
                    <a:pt x="3077" y="251"/>
                  </a:lnTo>
                  <a:lnTo>
                    <a:pt x="2993" y="356"/>
                  </a:lnTo>
                  <a:lnTo>
                    <a:pt x="2993" y="460"/>
                  </a:lnTo>
                  <a:lnTo>
                    <a:pt x="2951" y="544"/>
                  </a:lnTo>
                  <a:lnTo>
                    <a:pt x="2888" y="460"/>
                  </a:lnTo>
                  <a:lnTo>
                    <a:pt x="2826" y="230"/>
                  </a:lnTo>
                  <a:lnTo>
                    <a:pt x="2784" y="84"/>
                  </a:lnTo>
                  <a:lnTo>
                    <a:pt x="2679" y="42"/>
                  </a:lnTo>
                  <a:lnTo>
                    <a:pt x="2470" y="105"/>
                  </a:lnTo>
                  <a:lnTo>
                    <a:pt x="2344" y="84"/>
                  </a:lnTo>
                  <a:lnTo>
                    <a:pt x="2240" y="105"/>
                  </a:lnTo>
                  <a:lnTo>
                    <a:pt x="2093" y="126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7"/>
            <p:cNvSpPr/>
            <p:nvPr/>
          </p:nvSpPr>
          <p:spPr>
            <a:xfrm>
              <a:off x="4065840" y="8421120"/>
              <a:ext cx="194760" cy="129240"/>
            </a:xfrm>
            <a:custGeom>
              <a:avLst/>
              <a:gdLst/>
              <a:ahLst/>
              <a:rect l="l" t="t" r="r" b="b"/>
              <a:pathLst>
                <a:path w="2072" h="1444">
                  <a:moveTo>
                    <a:pt x="0" y="0"/>
                  </a:moveTo>
                  <a:lnTo>
                    <a:pt x="272" y="1067"/>
                  </a:lnTo>
                  <a:lnTo>
                    <a:pt x="314" y="1067"/>
                  </a:lnTo>
                  <a:lnTo>
                    <a:pt x="502" y="1046"/>
                  </a:lnTo>
                  <a:lnTo>
                    <a:pt x="670" y="1046"/>
                  </a:lnTo>
                  <a:lnTo>
                    <a:pt x="816" y="1004"/>
                  </a:lnTo>
                  <a:lnTo>
                    <a:pt x="816" y="1046"/>
                  </a:lnTo>
                  <a:lnTo>
                    <a:pt x="712" y="1067"/>
                  </a:lnTo>
                  <a:lnTo>
                    <a:pt x="565" y="1130"/>
                  </a:lnTo>
                  <a:lnTo>
                    <a:pt x="293" y="1130"/>
                  </a:lnTo>
                  <a:lnTo>
                    <a:pt x="356" y="1360"/>
                  </a:lnTo>
                  <a:lnTo>
                    <a:pt x="398" y="1360"/>
                  </a:lnTo>
                  <a:lnTo>
                    <a:pt x="607" y="1276"/>
                  </a:lnTo>
                  <a:lnTo>
                    <a:pt x="837" y="1297"/>
                  </a:lnTo>
                  <a:lnTo>
                    <a:pt x="1005" y="1276"/>
                  </a:lnTo>
                  <a:lnTo>
                    <a:pt x="1235" y="1297"/>
                  </a:lnTo>
                  <a:lnTo>
                    <a:pt x="1360" y="1381"/>
                  </a:lnTo>
                  <a:lnTo>
                    <a:pt x="1507" y="1444"/>
                  </a:lnTo>
                  <a:lnTo>
                    <a:pt x="1632" y="1402"/>
                  </a:lnTo>
                  <a:lnTo>
                    <a:pt x="1737" y="1297"/>
                  </a:lnTo>
                  <a:lnTo>
                    <a:pt x="1758" y="1193"/>
                  </a:lnTo>
                  <a:lnTo>
                    <a:pt x="1883" y="1151"/>
                  </a:lnTo>
                  <a:lnTo>
                    <a:pt x="1946" y="1193"/>
                  </a:lnTo>
                  <a:lnTo>
                    <a:pt x="2072" y="1130"/>
                  </a:lnTo>
                  <a:lnTo>
                    <a:pt x="2072" y="1004"/>
                  </a:lnTo>
                  <a:lnTo>
                    <a:pt x="1967" y="983"/>
                  </a:lnTo>
                  <a:lnTo>
                    <a:pt x="1758" y="1046"/>
                  </a:lnTo>
                  <a:lnTo>
                    <a:pt x="1632" y="1004"/>
                  </a:lnTo>
                  <a:lnTo>
                    <a:pt x="1507" y="879"/>
                  </a:lnTo>
                  <a:lnTo>
                    <a:pt x="1318" y="837"/>
                  </a:lnTo>
                  <a:lnTo>
                    <a:pt x="1256" y="774"/>
                  </a:lnTo>
                  <a:lnTo>
                    <a:pt x="816" y="628"/>
                  </a:lnTo>
                  <a:lnTo>
                    <a:pt x="691" y="607"/>
                  </a:lnTo>
                  <a:lnTo>
                    <a:pt x="691" y="460"/>
                  </a:lnTo>
                  <a:lnTo>
                    <a:pt x="565" y="335"/>
                  </a:lnTo>
                  <a:lnTo>
                    <a:pt x="398" y="314"/>
                  </a:lnTo>
                  <a:lnTo>
                    <a:pt x="314" y="126"/>
                  </a:lnTo>
                  <a:lnTo>
                    <a:pt x="272" y="21"/>
                  </a:lnTo>
                  <a:lnTo>
                    <a:pt x="105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58"/>
          <p:cNvSpPr/>
          <p:nvPr/>
        </p:nvSpPr>
        <p:spPr>
          <a:xfrm>
            <a:off x="6304320" y="1067040"/>
            <a:ext cx="478080" cy="277920"/>
          </a:xfrm>
          <a:custGeom>
            <a:avLst/>
            <a:gdLst/>
            <a:ahLst/>
            <a:rect l="l" t="t" r="r" b="b"/>
            <a:pathLst>
              <a:path w="5085" h="3098">
                <a:moveTo>
                  <a:pt x="900" y="1"/>
                </a:moveTo>
                <a:lnTo>
                  <a:pt x="733" y="22"/>
                </a:lnTo>
                <a:lnTo>
                  <a:pt x="733" y="64"/>
                </a:lnTo>
                <a:lnTo>
                  <a:pt x="775" y="126"/>
                </a:lnTo>
                <a:lnTo>
                  <a:pt x="837" y="126"/>
                </a:lnTo>
                <a:lnTo>
                  <a:pt x="858" y="64"/>
                </a:lnTo>
                <a:lnTo>
                  <a:pt x="942" y="64"/>
                </a:lnTo>
                <a:lnTo>
                  <a:pt x="984" y="126"/>
                </a:lnTo>
                <a:lnTo>
                  <a:pt x="1088" y="147"/>
                </a:lnTo>
                <a:lnTo>
                  <a:pt x="1047" y="210"/>
                </a:lnTo>
                <a:lnTo>
                  <a:pt x="942" y="168"/>
                </a:lnTo>
                <a:lnTo>
                  <a:pt x="837" y="168"/>
                </a:lnTo>
                <a:lnTo>
                  <a:pt x="858" y="231"/>
                </a:lnTo>
                <a:lnTo>
                  <a:pt x="1005" y="315"/>
                </a:lnTo>
                <a:lnTo>
                  <a:pt x="1109" y="440"/>
                </a:lnTo>
                <a:lnTo>
                  <a:pt x="1088" y="524"/>
                </a:lnTo>
                <a:lnTo>
                  <a:pt x="1047" y="545"/>
                </a:lnTo>
                <a:lnTo>
                  <a:pt x="1047" y="461"/>
                </a:lnTo>
                <a:lnTo>
                  <a:pt x="900" y="377"/>
                </a:lnTo>
                <a:lnTo>
                  <a:pt x="837" y="461"/>
                </a:lnTo>
                <a:lnTo>
                  <a:pt x="775" y="440"/>
                </a:lnTo>
                <a:lnTo>
                  <a:pt x="796" y="356"/>
                </a:lnTo>
                <a:lnTo>
                  <a:pt x="691" y="252"/>
                </a:lnTo>
                <a:lnTo>
                  <a:pt x="586" y="210"/>
                </a:lnTo>
                <a:lnTo>
                  <a:pt x="524" y="252"/>
                </a:lnTo>
                <a:lnTo>
                  <a:pt x="586" y="356"/>
                </a:lnTo>
                <a:lnTo>
                  <a:pt x="565" y="419"/>
                </a:lnTo>
                <a:lnTo>
                  <a:pt x="524" y="315"/>
                </a:lnTo>
                <a:lnTo>
                  <a:pt x="419" y="273"/>
                </a:lnTo>
                <a:lnTo>
                  <a:pt x="377" y="356"/>
                </a:lnTo>
                <a:lnTo>
                  <a:pt x="461" y="440"/>
                </a:lnTo>
                <a:lnTo>
                  <a:pt x="524" y="482"/>
                </a:lnTo>
                <a:lnTo>
                  <a:pt x="565" y="545"/>
                </a:lnTo>
                <a:lnTo>
                  <a:pt x="461" y="482"/>
                </a:lnTo>
                <a:lnTo>
                  <a:pt x="356" y="545"/>
                </a:lnTo>
                <a:lnTo>
                  <a:pt x="419" y="608"/>
                </a:lnTo>
                <a:lnTo>
                  <a:pt x="565" y="670"/>
                </a:lnTo>
                <a:lnTo>
                  <a:pt x="482" y="670"/>
                </a:lnTo>
                <a:lnTo>
                  <a:pt x="461" y="733"/>
                </a:lnTo>
                <a:lnTo>
                  <a:pt x="482" y="775"/>
                </a:lnTo>
                <a:lnTo>
                  <a:pt x="461" y="775"/>
                </a:lnTo>
                <a:lnTo>
                  <a:pt x="272" y="649"/>
                </a:lnTo>
                <a:lnTo>
                  <a:pt x="231" y="608"/>
                </a:lnTo>
                <a:lnTo>
                  <a:pt x="168" y="670"/>
                </a:lnTo>
                <a:lnTo>
                  <a:pt x="252" y="796"/>
                </a:lnTo>
                <a:lnTo>
                  <a:pt x="314" y="880"/>
                </a:lnTo>
                <a:lnTo>
                  <a:pt x="252" y="900"/>
                </a:lnTo>
                <a:lnTo>
                  <a:pt x="147" y="775"/>
                </a:lnTo>
                <a:lnTo>
                  <a:pt x="63" y="754"/>
                </a:lnTo>
                <a:lnTo>
                  <a:pt x="0" y="859"/>
                </a:lnTo>
                <a:lnTo>
                  <a:pt x="126" y="900"/>
                </a:lnTo>
                <a:lnTo>
                  <a:pt x="231" y="1005"/>
                </a:lnTo>
                <a:lnTo>
                  <a:pt x="356" y="1047"/>
                </a:lnTo>
                <a:lnTo>
                  <a:pt x="440" y="942"/>
                </a:lnTo>
                <a:lnTo>
                  <a:pt x="565" y="900"/>
                </a:lnTo>
                <a:lnTo>
                  <a:pt x="628" y="796"/>
                </a:lnTo>
                <a:lnTo>
                  <a:pt x="649" y="859"/>
                </a:lnTo>
                <a:lnTo>
                  <a:pt x="649" y="900"/>
                </a:lnTo>
                <a:lnTo>
                  <a:pt x="691" y="900"/>
                </a:lnTo>
                <a:lnTo>
                  <a:pt x="775" y="880"/>
                </a:lnTo>
                <a:lnTo>
                  <a:pt x="796" y="984"/>
                </a:lnTo>
                <a:lnTo>
                  <a:pt x="858" y="984"/>
                </a:lnTo>
                <a:lnTo>
                  <a:pt x="942" y="900"/>
                </a:lnTo>
                <a:lnTo>
                  <a:pt x="963" y="859"/>
                </a:lnTo>
                <a:lnTo>
                  <a:pt x="984" y="963"/>
                </a:lnTo>
                <a:lnTo>
                  <a:pt x="1005" y="963"/>
                </a:lnTo>
                <a:lnTo>
                  <a:pt x="1151" y="859"/>
                </a:lnTo>
                <a:lnTo>
                  <a:pt x="1109" y="900"/>
                </a:lnTo>
                <a:lnTo>
                  <a:pt x="1088" y="1005"/>
                </a:lnTo>
                <a:lnTo>
                  <a:pt x="1151" y="1047"/>
                </a:lnTo>
                <a:lnTo>
                  <a:pt x="1214" y="984"/>
                </a:lnTo>
                <a:lnTo>
                  <a:pt x="1360" y="1068"/>
                </a:lnTo>
                <a:lnTo>
                  <a:pt x="1277" y="1089"/>
                </a:lnTo>
                <a:lnTo>
                  <a:pt x="1193" y="1089"/>
                </a:lnTo>
                <a:lnTo>
                  <a:pt x="1109" y="1131"/>
                </a:lnTo>
                <a:lnTo>
                  <a:pt x="1047" y="1131"/>
                </a:lnTo>
                <a:lnTo>
                  <a:pt x="879" y="1214"/>
                </a:lnTo>
                <a:lnTo>
                  <a:pt x="879" y="1256"/>
                </a:lnTo>
                <a:lnTo>
                  <a:pt x="1068" y="1298"/>
                </a:lnTo>
                <a:lnTo>
                  <a:pt x="1172" y="1298"/>
                </a:lnTo>
                <a:lnTo>
                  <a:pt x="1214" y="1214"/>
                </a:lnTo>
                <a:lnTo>
                  <a:pt x="1277" y="1193"/>
                </a:lnTo>
                <a:lnTo>
                  <a:pt x="1277" y="1298"/>
                </a:lnTo>
                <a:lnTo>
                  <a:pt x="1193" y="1382"/>
                </a:lnTo>
                <a:lnTo>
                  <a:pt x="1005" y="1403"/>
                </a:lnTo>
                <a:lnTo>
                  <a:pt x="942" y="1382"/>
                </a:lnTo>
                <a:lnTo>
                  <a:pt x="858" y="1486"/>
                </a:lnTo>
                <a:lnTo>
                  <a:pt x="796" y="1403"/>
                </a:lnTo>
                <a:lnTo>
                  <a:pt x="775" y="1382"/>
                </a:lnTo>
                <a:lnTo>
                  <a:pt x="775" y="1319"/>
                </a:lnTo>
                <a:lnTo>
                  <a:pt x="691" y="1319"/>
                </a:lnTo>
                <a:lnTo>
                  <a:pt x="691" y="1361"/>
                </a:lnTo>
                <a:lnTo>
                  <a:pt x="691" y="1382"/>
                </a:lnTo>
                <a:lnTo>
                  <a:pt x="628" y="1465"/>
                </a:lnTo>
                <a:lnTo>
                  <a:pt x="544" y="1403"/>
                </a:lnTo>
                <a:lnTo>
                  <a:pt x="461" y="1424"/>
                </a:lnTo>
                <a:lnTo>
                  <a:pt x="356" y="1486"/>
                </a:lnTo>
                <a:lnTo>
                  <a:pt x="252" y="1424"/>
                </a:lnTo>
                <a:lnTo>
                  <a:pt x="168" y="1465"/>
                </a:lnTo>
                <a:lnTo>
                  <a:pt x="126" y="1465"/>
                </a:lnTo>
                <a:lnTo>
                  <a:pt x="168" y="1591"/>
                </a:lnTo>
                <a:lnTo>
                  <a:pt x="231" y="1654"/>
                </a:lnTo>
                <a:lnTo>
                  <a:pt x="377" y="1696"/>
                </a:lnTo>
                <a:lnTo>
                  <a:pt x="377" y="1633"/>
                </a:lnTo>
                <a:lnTo>
                  <a:pt x="565" y="1696"/>
                </a:lnTo>
                <a:lnTo>
                  <a:pt x="900" y="1696"/>
                </a:lnTo>
                <a:lnTo>
                  <a:pt x="900" y="1737"/>
                </a:lnTo>
                <a:lnTo>
                  <a:pt x="837" y="1800"/>
                </a:lnTo>
                <a:lnTo>
                  <a:pt x="837" y="1842"/>
                </a:lnTo>
                <a:lnTo>
                  <a:pt x="942" y="1926"/>
                </a:lnTo>
                <a:lnTo>
                  <a:pt x="963" y="2009"/>
                </a:lnTo>
                <a:lnTo>
                  <a:pt x="1005" y="2009"/>
                </a:lnTo>
                <a:lnTo>
                  <a:pt x="1172" y="1905"/>
                </a:lnTo>
                <a:lnTo>
                  <a:pt x="1151" y="1988"/>
                </a:lnTo>
                <a:lnTo>
                  <a:pt x="1047" y="2030"/>
                </a:lnTo>
                <a:lnTo>
                  <a:pt x="984" y="2135"/>
                </a:lnTo>
                <a:lnTo>
                  <a:pt x="1068" y="2177"/>
                </a:lnTo>
                <a:lnTo>
                  <a:pt x="1214" y="2051"/>
                </a:lnTo>
                <a:lnTo>
                  <a:pt x="1360" y="2114"/>
                </a:lnTo>
                <a:lnTo>
                  <a:pt x="1381" y="2156"/>
                </a:lnTo>
                <a:lnTo>
                  <a:pt x="1298" y="2114"/>
                </a:lnTo>
                <a:lnTo>
                  <a:pt x="1193" y="2156"/>
                </a:lnTo>
                <a:lnTo>
                  <a:pt x="1109" y="2240"/>
                </a:lnTo>
                <a:lnTo>
                  <a:pt x="984" y="2240"/>
                </a:lnTo>
                <a:lnTo>
                  <a:pt x="984" y="2323"/>
                </a:lnTo>
                <a:lnTo>
                  <a:pt x="942" y="2365"/>
                </a:lnTo>
                <a:lnTo>
                  <a:pt x="879" y="2365"/>
                </a:lnTo>
                <a:lnTo>
                  <a:pt x="796" y="2407"/>
                </a:lnTo>
                <a:lnTo>
                  <a:pt x="775" y="2344"/>
                </a:lnTo>
                <a:lnTo>
                  <a:pt x="670" y="2261"/>
                </a:lnTo>
                <a:lnTo>
                  <a:pt x="670" y="2323"/>
                </a:lnTo>
                <a:lnTo>
                  <a:pt x="628" y="2323"/>
                </a:lnTo>
                <a:lnTo>
                  <a:pt x="649" y="2449"/>
                </a:lnTo>
                <a:lnTo>
                  <a:pt x="691" y="2470"/>
                </a:lnTo>
                <a:lnTo>
                  <a:pt x="670" y="2512"/>
                </a:lnTo>
                <a:lnTo>
                  <a:pt x="649" y="2700"/>
                </a:lnTo>
                <a:lnTo>
                  <a:pt x="775" y="2679"/>
                </a:lnTo>
                <a:lnTo>
                  <a:pt x="837" y="2658"/>
                </a:lnTo>
                <a:lnTo>
                  <a:pt x="900" y="2700"/>
                </a:lnTo>
                <a:lnTo>
                  <a:pt x="1088" y="2742"/>
                </a:lnTo>
                <a:lnTo>
                  <a:pt x="1214" y="2637"/>
                </a:lnTo>
                <a:lnTo>
                  <a:pt x="1360" y="2679"/>
                </a:lnTo>
                <a:lnTo>
                  <a:pt x="1423" y="2637"/>
                </a:lnTo>
                <a:lnTo>
                  <a:pt x="1465" y="2679"/>
                </a:lnTo>
                <a:lnTo>
                  <a:pt x="1528" y="2700"/>
                </a:lnTo>
                <a:lnTo>
                  <a:pt x="1632" y="2679"/>
                </a:lnTo>
                <a:lnTo>
                  <a:pt x="1632" y="2784"/>
                </a:lnTo>
                <a:lnTo>
                  <a:pt x="1779" y="2930"/>
                </a:lnTo>
                <a:lnTo>
                  <a:pt x="1842" y="2972"/>
                </a:lnTo>
                <a:lnTo>
                  <a:pt x="1946" y="2888"/>
                </a:lnTo>
                <a:lnTo>
                  <a:pt x="2051" y="2888"/>
                </a:lnTo>
                <a:lnTo>
                  <a:pt x="2239" y="3077"/>
                </a:lnTo>
                <a:lnTo>
                  <a:pt x="2469" y="3077"/>
                </a:lnTo>
                <a:lnTo>
                  <a:pt x="2574" y="3097"/>
                </a:lnTo>
                <a:lnTo>
                  <a:pt x="2741" y="3056"/>
                </a:lnTo>
                <a:lnTo>
                  <a:pt x="2721" y="2951"/>
                </a:lnTo>
                <a:lnTo>
                  <a:pt x="2741" y="2867"/>
                </a:lnTo>
                <a:lnTo>
                  <a:pt x="2762" y="2951"/>
                </a:lnTo>
                <a:lnTo>
                  <a:pt x="2888" y="2972"/>
                </a:lnTo>
                <a:lnTo>
                  <a:pt x="3034" y="2867"/>
                </a:lnTo>
                <a:lnTo>
                  <a:pt x="3034" y="2700"/>
                </a:lnTo>
                <a:lnTo>
                  <a:pt x="3181" y="2700"/>
                </a:lnTo>
                <a:lnTo>
                  <a:pt x="3139" y="2763"/>
                </a:lnTo>
                <a:lnTo>
                  <a:pt x="3181" y="2846"/>
                </a:lnTo>
                <a:lnTo>
                  <a:pt x="3202" y="2763"/>
                </a:lnTo>
                <a:lnTo>
                  <a:pt x="3306" y="2763"/>
                </a:lnTo>
                <a:lnTo>
                  <a:pt x="3411" y="2637"/>
                </a:lnTo>
                <a:lnTo>
                  <a:pt x="3474" y="2658"/>
                </a:lnTo>
                <a:lnTo>
                  <a:pt x="3495" y="2637"/>
                </a:lnTo>
                <a:lnTo>
                  <a:pt x="3599" y="2658"/>
                </a:lnTo>
                <a:lnTo>
                  <a:pt x="3599" y="2679"/>
                </a:lnTo>
                <a:lnTo>
                  <a:pt x="3662" y="2658"/>
                </a:lnTo>
                <a:lnTo>
                  <a:pt x="3892" y="2449"/>
                </a:lnTo>
                <a:lnTo>
                  <a:pt x="3976" y="2323"/>
                </a:lnTo>
                <a:lnTo>
                  <a:pt x="4248" y="2261"/>
                </a:lnTo>
                <a:lnTo>
                  <a:pt x="4332" y="2177"/>
                </a:lnTo>
                <a:lnTo>
                  <a:pt x="4290" y="2135"/>
                </a:lnTo>
                <a:lnTo>
                  <a:pt x="4311" y="2051"/>
                </a:lnTo>
                <a:lnTo>
                  <a:pt x="4353" y="2051"/>
                </a:lnTo>
                <a:lnTo>
                  <a:pt x="4394" y="2156"/>
                </a:lnTo>
                <a:lnTo>
                  <a:pt x="4541" y="2177"/>
                </a:lnTo>
                <a:lnTo>
                  <a:pt x="4625" y="2114"/>
                </a:lnTo>
                <a:lnTo>
                  <a:pt x="4625" y="2030"/>
                </a:lnTo>
                <a:lnTo>
                  <a:pt x="4604" y="2009"/>
                </a:lnTo>
                <a:lnTo>
                  <a:pt x="4604" y="1926"/>
                </a:lnTo>
                <a:lnTo>
                  <a:pt x="4666" y="1905"/>
                </a:lnTo>
                <a:lnTo>
                  <a:pt x="4625" y="1779"/>
                </a:lnTo>
                <a:lnTo>
                  <a:pt x="4666" y="1716"/>
                </a:lnTo>
                <a:lnTo>
                  <a:pt x="4771" y="1779"/>
                </a:lnTo>
                <a:lnTo>
                  <a:pt x="4771" y="1884"/>
                </a:lnTo>
                <a:lnTo>
                  <a:pt x="4876" y="1842"/>
                </a:lnTo>
                <a:lnTo>
                  <a:pt x="4938" y="1716"/>
                </a:lnTo>
                <a:lnTo>
                  <a:pt x="4917" y="1612"/>
                </a:lnTo>
                <a:lnTo>
                  <a:pt x="4813" y="1507"/>
                </a:lnTo>
                <a:lnTo>
                  <a:pt x="4813" y="1403"/>
                </a:lnTo>
                <a:lnTo>
                  <a:pt x="4855" y="1361"/>
                </a:lnTo>
                <a:lnTo>
                  <a:pt x="4855" y="1256"/>
                </a:lnTo>
                <a:lnTo>
                  <a:pt x="4959" y="1193"/>
                </a:lnTo>
                <a:lnTo>
                  <a:pt x="5043" y="1193"/>
                </a:lnTo>
                <a:lnTo>
                  <a:pt x="5085" y="1110"/>
                </a:lnTo>
                <a:lnTo>
                  <a:pt x="5022" y="1005"/>
                </a:lnTo>
                <a:lnTo>
                  <a:pt x="4771" y="984"/>
                </a:lnTo>
                <a:lnTo>
                  <a:pt x="4708" y="1068"/>
                </a:lnTo>
                <a:lnTo>
                  <a:pt x="4750" y="963"/>
                </a:lnTo>
                <a:lnTo>
                  <a:pt x="4750" y="859"/>
                </a:lnTo>
                <a:lnTo>
                  <a:pt x="4625" y="859"/>
                </a:lnTo>
                <a:lnTo>
                  <a:pt x="4604" y="880"/>
                </a:lnTo>
                <a:lnTo>
                  <a:pt x="4541" y="775"/>
                </a:lnTo>
                <a:lnTo>
                  <a:pt x="4625" y="670"/>
                </a:lnTo>
                <a:lnTo>
                  <a:pt x="4708" y="649"/>
                </a:lnTo>
                <a:lnTo>
                  <a:pt x="4708" y="482"/>
                </a:lnTo>
                <a:lnTo>
                  <a:pt x="4645" y="461"/>
                </a:lnTo>
                <a:lnTo>
                  <a:pt x="4562" y="545"/>
                </a:lnTo>
                <a:lnTo>
                  <a:pt x="4457" y="482"/>
                </a:lnTo>
                <a:lnTo>
                  <a:pt x="4415" y="377"/>
                </a:lnTo>
                <a:lnTo>
                  <a:pt x="4520" y="336"/>
                </a:lnTo>
                <a:lnTo>
                  <a:pt x="4541" y="252"/>
                </a:lnTo>
                <a:lnTo>
                  <a:pt x="4604" y="210"/>
                </a:lnTo>
                <a:lnTo>
                  <a:pt x="4708" y="168"/>
                </a:lnTo>
                <a:lnTo>
                  <a:pt x="4562" y="126"/>
                </a:lnTo>
                <a:lnTo>
                  <a:pt x="4499" y="147"/>
                </a:lnTo>
                <a:lnTo>
                  <a:pt x="4311" y="336"/>
                </a:lnTo>
                <a:lnTo>
                  <a:pt x="4290" y="419"/>
                </a:lnTo>
                <a:lnTo>
                  <a:pt x="4206" y="440"/>
                </a:lnTo>
                <a:lnTo>
                  <a:pt x="4122" y="315"/>
                </a:lnTo>
                <a:lnTo>
                  <a:pt x="4185" y="252"/>
                </a:lnTo>
                <a:lnTo>
                  <a:pt x="4122" y="210"/>
                </a:lnTo>
                <a:lnTo>
                  <a:pt x="4101" y="84"/>
                </a:lnTo>
                <a:lnTo>
                  <a:pt x="3997" y="64"/>
                </a:lnTo>
                <a:lnTo>
                  <a:pt x="3913" y="126"/>
                </a:lnTo>
                <a:lnTo>
                  <a:pt x="3829" y="84"/>
                </a:lnTo>
                <a:lnTo>
                  <a:pt x="3788" y="168"/>
                </a:lnTo>
                <a:lnTo>
                  <a:pt x="3829" y="315"/>
                </a:lnTo>
                <a:lnTo>
                  <a:pt x="3788" y="377"/>
                </a:lnTo>
                <a:lnTo>
                  <a:pt x="3683" y="377"/>
                </a:lnTo>
                <a:lnTo>
                  <a:pt x="3578" y="440"/>
                </a:lnTo>
                <a:lnTo>
                  <a:pt x="3557" y="336"/>
                </a:lnTo>
                <a:lnTo>
                  <a:pt x="3495" y="315"/>
                </a:lnTo>
                <a:lnTo>
                  <a:pt x="3453" y="377"/>
                </a:lnTo>
                <a:lnTo>
                  <a:pt x="3369" y="545"/>
                </a:lnTo>
                <a:lnTo>
                  <a:pt x="3265" y="545"/>
                </a:lnTo>
                <a:lnTo>
                  <a:pt x="3160" y="356"/>
                </a:lnTo>
                <a:lnTo>
                  <a:pt x="3076" y="356"/>
                </a:lnTo>
                <a:lnTo>
                  <a:pt x="3034" y="336"/>
                </a:lnTo>
                <a:lnTo>
                  <a:pt x="2951" y="356"/>
                </a:lnTo>
                <a:lnTo>
                  <a:pt x="2888" y="545"/>
                </a:lnTo>
                <a:lnTo>
                  <a:pt x="2993" y="754"/>
                </a:lnTo>
                <a:lnTo>
                  <a:pt x="2888" y="1047"/>
                </a:lnTo>
                <a:lnTo>
                  <a:pt x="2930" y="775"/>
                </a:lnTo>
                <a:lnTo>
                  <a:pt x="2825" y="608"/>
                </a:lnTo>
                <a:lnTo>
                  <a:pt x="2825" y="524"/>
                </a:lnTo>
                <a:lnTo>
                  <a:pt x="2762" y="482"/>
                </a:lnTo>
                <a:lnTo>
                  <a:pt x="2783" y="356"/>
                </a:lnTo>
                <a:lnTo>
                  <a:pt x="2658" y="273"/>
                </a:lnTo>
                <a:lnTo>
                  <a:pt x="2448" y="440"/>
                </a:lnTo>
                <a:lnTo>
                  <a:pt x="2428" y="566"/>
                </a:lnTo>
                <a:lnTo>
                  <a:pt x="2448" y="649"/>
                </a:lnTo>
                <a:lnTo>
                  <a:pt x="2344" y="796"/>
                </a:lnTo>
                <a:lnTo>
                  <a:pt x="2260" y="796"/>
                </a:lnTo>
                <a:lnTo>
                  <a:pt x="2260" y="649"/>
                </a:lnTo>
                <a:lnTo>
                  <a:pt x="2156" y="587"/>
                </a:lnTo>
                <a:lnTo>
                  <a:pt x="2156" y="356"/>
                </a:lnTo>
                <a:lnTo>
                  <a:pt x="2093" y="315"/>
                </a:lnTo>
                <a:lnTo>
                  <a:pt x="1925" y="440"/>
                </a:lnTo>
                <a:lnTo>
                  <a:pt x="1946" y="691"/>
                </a:lnTo>
                <a:lnTo>
                  <a:pt x="2009" y="775"/>
                </a:lnTo>
                <a:lnTo>
                  <a:pt x="2009" y="963"/>
                </a:lnTo>
                <a:lnTo>
                  <a:pt x="1925" y="1047"/>
                </a:lnTo>
                <a:lnTo>
                  <a:pt x="1842" y="1047"/>
                </a:lnTo>
                <a:lnTo>
                  <a:pt x="1821" y="900"/>
                </a:lnTo>
                <a:lnTo>
                  <a:pt x="1716" y="963"/>
                </a:lnTo>
                <a:lnTo>
                  <a:pt x="1674" y="1110"/>
                </a:lnTo>
                <a:lnTo>
                  <a:pt x="1612" y="1131"/>
                </a:lnTo>
                <a:lnTo>
                  <a:pt x="1591" y="1319"/>
                </a:lnTo>
                <a:lnTo>
                  <a:pt x="1507" y="1131"/>
                </a:lnTo>
                <a:lnTo>
                  <a:pt x="1423" y="1131"/>
                </a:lnTo>
                <a:lnTo>
                  <a:pt x="1465" y="1068"/>
                </a:lnTo>
                <a:lnTo>
                  <a:pt x="1528" y="963"/>
                </a:lnTo>
                <a:lnTo>
                  <a:pt x="1528" y="859"/>
                </a:lnTo>
                <a:lnTo>
                  <a:pt x="1402" y="859"/>
                </a:lnTo>
                <a:lnTo>
                  <a:pt x="1465" y="775"/>
                </a:lnTo>
                <a:lnTo>
                  <a:pt x="1402" y="649"/>
                </a:lnTo>
                <a:lnTo>
                  <a:pt x="1486" y="691"/>
                </a:lnTo>
                <a:lnTo>
                  <a:pt x="1570" y="608"/>
                </a:lnTo>
                <a:lnTo>
                  <a:pt x="1528" y="545"/>
                </a:lnTo>
                <a:lnTo>
                  <a:pt x="1423" y="482"/>
                </a:lnTo>
                <a:lnTo>
                  <a:pt x="1528" y="440"/>
                </a:lnTo>
                <a:lnTo>
                  <a:pt x="1465" y="336"/>
                </a:lnTo>
                <a:lnTo>
                  <a:pt x="1381" y="377"/>
                </a:lnTo>
                <a:lnTo>
                  <a:pt x="1319" y="315"/>
                </a:lnTo>
                <a:lnTo>
                  <a:pt x="1193" y="231"/>
                </a:lnTo>
                <a:lnTo>
                  <a:pt x="1193" y="126"/>
                </a:lnTo>
                <a:lnTo>
                  <a:pt x="1109" y="22"/>
                </a:lnTo>
                <a:lnTo>
                  <a:pt x="1005" y="43"/>
                </a:lnTo>
                <a:lnTo>
                  <a:pt x="900" y="1"/>
                </a:lnTo>
                <a:close/>
              </a:path>
            </a:pathLst>
          </a:custGeom>
          <a:solidFill>
            <a:srgbClr val="6e94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9"/>
          <p:cNvSpPr/>
          <p:nvPr/>
        </p:nvSpPr>
        <p:spPr>
          <a:xfrm>
            <a:off x="-229320" y="4401720"/>
            <a:ext cx="300492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Fira Sans"/>
                <a:ea typeface="Fira Sans"/>
              </a:rPr>
              <a:t>Yann Fritz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b5394"/>
                </a:solidFill>
                <a:latin typeface="Fira Sans"/>
                <a:ea typeface="Fira Sans"/>
              </a:rPr>
              <a:t>Data Analyst  FAO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37" name="Google Shape;113;p13" descr=""/>
          <p:cNvPicPr/>
          <p:nvPr/>
        </p:nvPicPr>
        <p:blipFill>
          <a:blip r:embed="rId1"/>
          <a:stretch/>
        </p:blipFill>
        <p:spPr>
          <a:xfrm>
            <a:off x="7592400" y="0"/>
            <a:ext cx="1551240" cy="15076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0"/>
          <p:cNvSpPr/>
          <p:nvPr/>
        </p:nvSpPr>
        <p:spPr>
          <a:xfrm>
            <a:off x="7185600" y="4415760"/>
            <a:ext cx="183600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Fira Sans"/>
                <a:ea typeface="Fira Sans"/>
              </a:rPr>
              <a:t>Novembre 2024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52;p22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7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Google Shape;257;p22" descr=""/>
          <p:cNvPicPr/>
          <p:nvPr/>
        </p:nvPicPr>
        <p:blipFill>
          <a:blip r:embed="rId2"/>
          <a:stretch/>
        </p:blipFill>
        <p:spPr>
          <a:xfrm>
            <a:off x="483480" y="992520"/>
            <a:ext cx="7188120" cy="37850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741240" y="88200"/>
            <a:ext cx="766116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Liste des 10 pays qui ont le plus bénéficiés de l’aide alimentaire entre 2013 et 2016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4137480" y="4678920"/>
            <a:ext cx="3352320" cy="4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(En million de tonnes)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64;p23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287720" y="180360"/>
            <a:ext cx="658980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b5394"/>
                </a:solidFill>
                <a:latin typeface="Fira Sans"/>
                <a:ea typeface="Fira Sans"/>
              </a:rPr>
              <a:t>Evolution de l’aide alimentaire pour les 5 pays qui en ont le plus bénéficiés entre 2013 et 2016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Google Shape;270;p23" descr=""/>
          <p:cNvPicPr/>
          <p:nvPr/>
        </p:nvPicPr>
        <p:blipFill>
          <a:blip r:embed="rId2"/>
          <a:stretch/>
        </p:blipFill>
        <p:spPr>
          <a:xfrm>
            <a:off x="2037600" y="1053360"/>
            <a:ext cx="5089680" cy="3785040"/>
          </a:xfrm>
          <a:prstGeom prst="rect">
            <a:avLst/>
          </a:prstGeom>
          <a:ln w="0">
            <a:noFill/>
          </a:ln>
        </p:spPr>
      </p:pic>
      <p:sp>
        <p:nvSpPr>
          <p:cNvPr id="255" name="CustomShape 6"/>
          <p:cNvSpPr/>
          <p:nvPr/>
        </p:nvSpPr>
        <p:spPr>
          <a:xfrm>
            <a:off x="525960" y="2442960"/>
            <a:ext cx="15847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(Aide alimentaire en millions de tonnes)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76;p24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9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62600" y="88200"/>
            <a:ext cx="821808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Liste des 10 pays avec la moins forte disponibilité alimentaire par habitant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Google Shape;282;p24" descr=""/>
          <p:cNvPicPr/>
          <p:nvPr/>
        </p:nvPicPr>
        <p:blipFill>
          <a:blip r:embed="rId2"/>
          <a:stretch/>
        </p:blipFill>
        <p:spPr>
          <a:xfrm>
            <a:off x="827640" y="978840"/>
            <a:ext cx="6857640" cy="3847680"/>
          </a:xfrm>
          <a:prstGeom prst="rect">
            <a:avLst/>
          </a:prstGeom>
          <a:ln w="0">
            <a:noFill/>
          </a:ln>
        </p:spPr>
      </p:pic>
      <p:sp>
        <p:nvSpPr>
          <p:cNvPr id="263" name="CustomShape 6"/>
          <p:cNvSpPr/>
          <p:nvPr/>
        </p:nvSpPr>
        <p:spPr>
          <a:xfrm>
            <a:off x="3067560" y="4701960"/>
            <a:ext cx="409500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(En calories par personne par jour)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88;p25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200880" y="457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Fira Sans"/>
                <a:ea typeface="Fira Sans"/>
              </a:rPr>
              <a:t>10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856800" y="139680"/>
            <a:ext cx="745128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Liste des 10 pays avec la plus forte disponibilité alimentaire par habitant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70" name="Google Shape;294;p25" descr=""/>
          <p:cNvPicPr/>
          <p:nvPr/>
        </p:nvPicPr>
        <p:blipFill>
          <a:blip r:embed="rId2"/>
          <a:stretch/>
        </p:blipFill>
        <p:spPr>
          <a:xfrm>
            <a:off x="1047240" y="1063080"/>
            <a:ext cx="6602040" cy="3775320"/>
          </a:xfrm>
          <a:prstGeom prst="rect">
            <a:avLst/>
          </a:prstGeom>
          <a:ln w="0">
            <a:noFill/>
          </a:ln>
        </p:spPr>
      </p:pic>
      <p:sp>
        <p:nvSpPr>
          <p:cNvPr id="271" name="CustomShape 6"/>
          <p:cNvSpPr/>
          <p:nvPr/>
        </p:nvSpPr>
        <p:spPr>
          <a:xfrm>
            <a:off x="3151080" y="4694400"/>
            <a:ext cx="409500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(En calories par personne par jour)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300;p26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200880" y="457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Fira Sans"/>
                <a:ea typeface="Fira Sans"/>
              </a:rPr>
              <a:t>10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200880" y="457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Fira Sans"/>
                <a:ea typeface="Fira Sans"/>
              </a:rPr>
              <a:t>11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856800" y="139680"/>
            <a:ext cx="74512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Utilisation et exportation du manioc en Thaïlande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79" name="Google Shape;307;p26" descr=""/>
          <p:cNvPicPr/>
          <p:nvPr/>
        </p:nvPicPr>
        <p:blipFill>
          <a:blip r:embed="rId2"/>
          <a:stretch/>
        </p:blipFill>
        <p:spPr>
          <a:xfrm>
            <a:off x="871200" y="1488960"/>
            <a:ext cx="3145320" cy="2759760"/>
          </a:xfrm>
          <a:prstGeom prst="rect">
            <a:avLst/>
          </a:prstGeom>
          <a:ln w="0">
            <a:noFill/>
          </a:ln>
        </p:spPr>
      </p:pic>
      <p:pic>
        <p:nvPicPr>
          <p:cNvPr id="280" name="Google Shape;308;p26" descr=""/>
          <p:cNvPicPr/>
          <p:nvPr/>
        </p:nvPicPr>
        <p:blipFill>
          <a:blip r:embed="rId3"/>
          <a:stretch/>
        </p:blipFill>
        <p:spPr>
          <a:xfrm>
            <a:off x="5152320" y="1488960"/>
            <a:ext cx="3069000" cy="275976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7"/>
          <p:cNvSpPr/>
          <p:nvPr/>
        </p:nvSpPr>
        <p:spPr>
          <a:xfrm>
            <a:off x="3057840" y="935280"/>
            <a:ext cx="396216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8.9% de sous nutrition en Thaïlande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43920" y="4199760"/>
            <a:ext cx="485676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Exportations et utilisations</a:t>
            </a:r>
            <a:br/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du manioc en 2017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5089680" y="4185720"/>
            <a:ext cx="32623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Non-exportations théorique pour augmenter la disponibilité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1"/>
          <p:cNvGrpSpPr/>
          <p:nvPr/>
        </p:nvGrpSpPr>
        <p:grpSpPr>
          <a:xfrm>
            <a:off x="347760" y="746640"/>
            <a:ext cx="8448120" cy="4208400"/>
            <a:chOff x="347760" y="746640"/>
            <a:chExt cx="8448120" cy="4208400"/>
          </a:xfrm>
        </p:grpSpPr>
        <p:grpSp>
          <p:nvGrpSpPr>
            <p:cNvPr id="285" name="Group 2"/>
            <p:cNvGrpSpPr/>
            <p:nvPr/>
          </p:nvGrpSpPr>
          <p:grpSpPr>
            <a:xfrm>
              <a:off x="5459760" y="2513160"/>
              <a:ext cx="149040" cy="120960"/>
              <a:chOff x="5459760" y="2513160"/>
              <a:chExt cx="149040" cy="120960"/>
            </a:xfrm>
          </p:grpSpPr>
          <p:sp>
            <p:nvSpPr>
              <p:cNvPr id="286" name="CustomShape 3"/>
              <p:cNvSpPr/>
              <p:nvPr/>
            </p:nvSpPr>
            <p:spPr>
              <a:xfrm>
                <a:off x="5459760" y="2513160"/>
                <a:ext cx="100440" cy="68400"/>
              </a:xfrm>
              <a:custGeom>
                <a:avLst/>
                <a:gdLst/>
                <a:ahLst/>
                <a:rect l="l" t="t" r="r" b="b"/>
                <a:pathLst>
                  <a:path w="2286" h="181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4"/>
              <p:cNvSpPr/>
              <p:nvPr/>
            </p:nvSpPr>
            <p:spPr>
              <a:xfrm>
                <a:off x="5470560" y="2536200"/>
                <a:ext cx="138240" cy="97920"/>
              </a:xfrm>
              <a:custGeom>
                <a:avLst/>
                <a:gdLst/>
                <a:ahLst/>
                <a:rect l="l" t="t" r="r" b="b"/>
                <a:pathLst>
                  <a:path w="3139" h="2596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8" name="Group 5"/>
            <p:cNvGrpSpPr/>
            <p:nvPr/>
          </p:nvGrpSpPr>
          <p:grpSpPr>
            <a:xfrm>
              <a:off x="4942440" y="826200"/>
              <a:ext cx="3384000" cy="1730160"/>
              <a:chOff x="4942440" y="826200"/>
              <a:chExt cx="3384000" cy="1730160"/>
            </a:xfrm>
          </p:grpSpPr>
          <p:sp>
            <p:nvSpPr>
              <p:cNvPr id="289" name="CustomShape 6"/>
              <p:cNvSpPr/>
              <p:nvPr/>
            </p:nvSpPr>
            <p:spPr>
              <a:xfrm>
                <a:off x="5256360" y="2298600"/>
                <a:ext cx="105840" cy="98640"/>
              </a:xfrm>
              <a:custGeom>
                <a:avLst/>
                <a:gdLst/>
                <a:ahLst/>
                <a:rect l="l" t="t" r="r" b="b"/>
                <a:pathLst>
                  <a:path w="2410" h="2607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0" name="Group 7"/>
              <p:cNvGrpSpPr/>
              <p:nvPr/>
            </p:nvGrpSpPr>
            <p:grpSpPr>
              <a:xfrm>
                <a:off x="4942440" y="826200"/>
                <a:ext cx="3384000" cy="1730160"/>
                <a:chOff x="4942440" y="826200"/>
                <a:chExt cx="3384000" cy="1730160"/>
              </a:xfrm>
            </p:grpSpPr>
            <p:sp>
              <p:nvSpPr>
                <p:cNvPr id="291" name="CustomShape 8"/>
                <p:cNvSpPr/>
                <p:nvPr/>
              </p:nvSpPr>
              <p:spPr>
                <a:xfrm>
                  <a:off x="4942440" y="1641240"/>
                  <a:ext cx="2728440" cy="773280"/>
                </a:xfrm>
                <a:custGeom>
                  <a:avLst/>
                  <a:gdLst/>
                  <a:ahLst/>
                  <a:rect l="l" t="t" r="r" b="b"/>
                  <a:pathLst>
                    <a:path w="61835" h="2040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2" name="CustomShape 9"/>
                <p:cNvSpPr/>
                <p:nvPr/>
              </p:nvSpPr>
              <p:spPr>
                <a:xfrm>
                  <a:off x="6043680" y="915840"/>
                  <a:ext cx="102240" cy="111600"/>
                </a:xfrm>
                <a:custGeom>
                  <a:avLst/>
                  <a:gdLst/>
                  <a:ahLst/>
                  <a:rect l="l" t="t" r="r" b="b"/>
                  <a:pathLst>
                    <a:path w="2324" h="2951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3" name="CustomShape 10"/>
                <p:cNvSpPr/>
                <p:nvPr/>
              </p:nvSpPr>
              <p:spPr>
                <a:xfrm>
                  <a:off x="5823000" y="826200"/>
                  <a:ext cx="206640" cy="157680"/>
                </a:xfrm>
                <a:custGeom>
                  <a:avLst/>
                  <a:gdLst/>
                  <a:ahLst/>
                  <a:rect l="l" t="t" r="r" b="b"/>
                  <a:pathLst>
                    <a:path w="4688" h="4164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4" name="CustomShape 11"/>
                <p:cNvSpPr/>
                <p:nvPr/>
              </p:nvSpPr>
              <p:spPr>
                <a:xfrm>
                  <a:off x="5368680" y="1196640"/>
                  <a:ext cx="230400" cy="373320"/>
                </a:xfrm>
                <a:custGeom>
                  <a:avLst/>
                  <a:gdLst/>
                  <a:ahLst/>
                  <a:rect l="l" t="t" r="r" b="b"/>
                  <a:pathLst>
                    <a:path w="5232" h="9856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" name="CustomShape 12"/>
                <p:cNvSpPr/>
                <p:nvPr/>
              </p:nvSpPr>
              <p:spPr>
                <a:xfrm>
                  <a:off x="4969440" y="1013400"/>
                  <a:ext cx="3357000" cy="1542960"/>
                </a:xfrm>
                <a:custGeom>
                  <a:avLst/>
                  <a:gdLst/>
                  <a:ahLst/>
                  <a:rect l="l" t="t" r="r" b="b"/>
                  <a:pathLst>
                    <a:path w="76079" h="40698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6" name="CustomShape 13"/>
                <p:cNvSpPr/>
                <p:nvPr/>
              </p:nvSpPr>
              <p:spPr>
                <a:xfrm>
                  <a:off x="7656840" y="1964880"/>
                  <a:ext cx="165960" cy="316440"/>
                </a:xfrm>
                <a:custGeom>
                  <a:avLst/>
                  <a:gdLst/>
                  <a:ahLst/>
                  <a:rect l="l" t="t" r="r" b="b"/>
                  <a:pathLst>
                    <a:path w="3767" h="835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97" name="Group 14"/>
            <p:cNvGrpSpPr/>
            <p:nvPr/>
          </p:nvGrpSpPr>
          <p:grpSpPr>
            <a:xfrm>
              <a:off x="4872600" y="2532960"/>
              <a:ext cx="165600" cy="157320"/>
              <a:chOff x="4872600" y="2532960"/>
              <a:chExt cx="165600" cy="157320"/>
            </a:xfrm>
          </p:grpSpPr>
          <p:sp>
            <p:nvSpPr>
              <p:cNvPr id="298" name="CustomShape 15"/>
              <p:cNvSpPr/>
              <p:nvPr/>
            </p:nvSpPr>
            <p:spPr>
              <a:xfrm>
                <a:off x="4872600" y="2532960"/>
                <a:ext cx="165600" cy="77400"/>
              </a:xfrm>
              <a:custGeom>
                <a:avLst/>
                <a:gdLst/>
                <a:ahLst/>
                <a:rect l="l" t="t" r="r" b="b"/>
                <a:pathLst>
                  <a:path w="3762" h="2048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16"/>
              <p:cNvSpPr/>
              <p:nvPr/>
            </p:nvSpPr>
            <p:spPr>
              <a:xfrm>
                <a:off x="4876560" y="2546280"/>
                <a:ext cx="153000" cy="144000"/>
              </a:xfrm>
              <a:custGeom>
                <a:avLst/>
                <a:gdLst/>
                <a:ahLst/>
                <a:rect l="l" t="t" r="r" b="b"/>
                <a:pathLst>
                  <a:path w="3474" h="3809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0" name="Group 17"/>
            <p:cNvGrpSpPr/>
            <p:nvPr/>
          </p:nvGrpSpPr>
          <p:grpSpPr>
            <a:xfrm>
              <a:off x="4527720" y="2401200"/>
              <a:ext cx="306000" cy="284400"/>
              <a:chOff x="4527720" y="2401200"/>
              <a:chExt cx="306000" cy="284400"/>
            </a:xfrm>
          </p:grpSpPr>
          <p:sp>
            <p:nvSpPr>
              <p:cNvPr id="301" name="CustomShape 18"/>
              <p:cNvSpPr/>
              <p:nvPr/>
            </p:nvSpPr>
            <p:spPr>
              <a:xfrm>
                <a:off x="4527720" y="2401200"/>
                <a:ext cx="191880" cy="97200"/>
              </a:xfrm>
              <a:custGeom>
                <a:avLst/>
                <a:gdLst/>
                <a:ahLst/>
                <a:rect l="l" t="t" r="r" b="b"/>
                <a:pathLst>
                  <a:path w="4358" h="2572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19"/>
              <p:cNvSpPr/>
              <p:nvPr/>
            </p:nvSpPr>
            <p:spPr>
              <a:xfrm>
                <a:off x="4583880" y="2566440"/>
                <a:ext cx="4320" cy="5400"/>
              </a:xfrm>
              <a:custGeom>
                <a:avLst/>
                <a:gdLst/>
                <a:ahLst/>
                <a:rect l="l" t="t" r="r" b="b"/>
                <a:pathLst>
                  <a:path w="105" h="148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20"/>
              <p:cNvSpPr/>
              <p:nvPr/>
            </p:nvSpPr>
            <p:spPr>
              <a:xfrm>
                <a:off x="4582080" y="2567160"/>
                <a:ext cx="39240" cy="63000"/>
              </a:xfrm>
              <a:custGeom>
                <a:avLst/>
                <a:gdLst/>
                <a:ahLst/>
                <a:rect l="l" t="t" r="r" b="b"/>
                <a:pathLst>
                  <a:path w="901" h="1675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21"/>
              <p:cNvSpPr/>
              <p:nvPr/>
            </p:nvSpPr>
            <p:spPr>
              <a:xfrm>
                <a:off x="4626360" y="2520360"/>
                <a:ext cx="10800" cy="6120"/>
              </a:xfrm>
              <a:custGeom>
                <a:avLst/>
                <a:gdLst/>
                <a:ahLst/>
                <a:rect l="l" t="t" r="r" b="b"/>
                <a:pathLst>
                  <a:path w="252" h="168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22"/>
              <p:cNvSpPr/>
              <p:nvPr/>
            </p:nvSpPr>
            <p:spPr>
              <a:xfrm>
                <a:off x="4648680" y="2535480"/>
                <a:ext cx="2520" cy="2160"/>
              </a:xfrm>
              <a:custGeom>
                <a:avLst/>
                <a:gdLst/>
                <a:ahLst/>
                <a:rect l="l" t="t" r="r" b="b"/>
                <a:pathLst>
                  <a:path w="63" h="64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23"/>
              <p:cNvSpPr/>
              <p:nvPr/>
            </p:nvSpPr>
            <p:spPr>
              <a:xfrm>
                <a:off x="4544280" y="2409120"/>
                <a:ext cx="289440" cy="276480"/>
              </a:xfrm>
              <a:custGeom>
                <a:avLst/>
                <a:gdLst/>
                <a:ahLst/>
                <a:rect l="l" t="t" r="r" b="b"/>
                <a:pathLst>
                  <a:path w="6571" h="7304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7" name="Group 24"/>
            <p:cNvGrpSpPr/>
            <p:nvPr/>
          </p:nvGrpSpPr>
          <p:grpSpPr>
            <a:xfrm>
              <a:off x="4501440" y="2372040"/>
              <a:ext cx="149760" cy="78120"/>
              <a:chOff x="4501440" y="2372040"/>
              <a:chExt cx="149760" cy="78120"/>
            </a:xfrm>
          </p:grpSpPr>
          <p:sp>
            <p:nvSpPr>
              <p:cNvPr id="308" name="CustomShape 25"/>
              <p:cNvSpPr/>
              <p:nvPr/>
            </p:nvSpPr>
            <p:spPr>
              <a:xfrm>
                <a:off x="4521960" y="2388600"/>
                <a:ext cx="114120" cy="55080"/>
              </a:xfrm>
              <a:custGeom>
                <a:avLst/>
                <a:gdLst/>
                <a:ahLst/>
                <a:rect l="l" t="t" r="r" b="b"/>
                <a:pathLst>
                  <a:path w="2596" h="146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26"/>
              <p:cNvSpPr/>
              <p:nvPr/>
            </p:nvSpPr>
            <p:spPr>
              <a:xfrm>
                <a:off x="4501440" y="2372040"/>
                <a:ext cx="149760" cy="78120"/>
              </a:xfrm>
              <a:custGeom>
                <a:avLst/>
                <a:gdLst/>
                <a:ahLst/>
                <a:rect l="l" t="t" r="r" b="b"/>
                <a:pathLst>
                  <a:path w="3405" h="2072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" name="Group 27"/>
            <p:cNvGrpSpPr/>
            <p:nvPr/>
          </p:nvGrpSpPr>
          <p:grpSpPr>
            <a:xfrm>
              <a:off x="4284000" y="2297160"/>
              <a:ext cx="303480" cy="256320"/>
              <a:chOff x="4284000" y="2297160"/>
              <a:chExt cx="303480" cy="256320"/>
            </a:xfrm>
          </p:grpSpPr>
          <p:sp>
            <p:nvSpPr>
              <p:cNvPr id="311" name="CustomShape 28"/>
              <p:cNvSpPr/>
              <p:nvPr/>
            </p:nvSpPr>
            <p:spPr>
              <a:xfrm>
                <a:off x="4284000" y="2298240"/>
                <a:ext cx="290520" cy="237600"/>
              </a:xfrm>
              <a:custGeom>
                <a:avLst/>
                <a:gdLst/>
                <a:ahLst/>
                <a:rect l="l" t="t" r="r" b="b"/>
                <a:pathLst>
                  <a:path w="6592" h="6278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29"/>
              <p:cNvSpPr/>
              <p:nvPr/>
            </p:nvSpPr>
            <p:spPr>
              <a:xfrm>
                <a:off x="4338720" y="2486880"/>
                <a:ext cx="124560" cy="66600"/>
              </a:xfrm>
              <a:custGeom>
                <a:avLst/>
                <a:gdLst/>
                <a:ahLst/>
                <a:rect l="l" t="t" r="r" b="b"/>
                <a:pathLst>
                  <a:path w="2834" h="1762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30"/>
              <p:cNvSpPr/>
              <p:nvPr/>
            </p:nvSpPr>
            <p:spPr>
              <a:xfrm>
                <a:off x="4447080" y="2297160"/>
                <a:ext cx="140400" cy="136080"/>
              </a:xfrm>
              <a:custGeom>
                <a:avLst/>
                <a:gdLst/>
                <a:ahLst/>
                <a:rect l="l" t="t" r="r" b="b"/>
                <a:pathLst>
                  <a:path w="3190" h="3596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4" name="Group 31"/>
            <p:cNvGrpSpPr/>
            <p:nvPr/>
          </p:nvGrpSpPr>
          <p:grpSpPr>
            <a:xfrm>
              <a:off x="4172400" y="2529360"/>
              <a:ext cx="103680" cy="149760"/>
              <a:chOff x="4172400" y="2529360"/>
              <a:chExt cx="103680" cy="149760"/>
            </a:xfrm>
          </p:grpSpPr>
          <p:sp>
            <p:nvSpPr>
              <p:cNvPr id="315" name="CustomShape 32"/>
              <p:cNvSpPr/>
              <p:nvPr/>
            </p:nvSpPr>
            <p:spPr>
              <a:xfrm rot="165000">
                <a:off x="4173120" y="2541600"/>
                <a:ext cx="78120" cy="135360"/>
              </a:xfrm>
              <a:custGeom>
                <a:avLst/>
                <a:gdLst/>
                <a:ahLst/>
                <a:rect l="l" t="t" r="r" b="b"/>
                <a:pathLst>
                  <a:path w="1780" h="3579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33"/>
              <p:cNvSpPr/>
              <p:nvPr/>
            </p:nvSpPr>
            <p:spPr>
              <a:xfrm>
                <a:off x="4201920" y="2529360"/>
                <a:ext cx="74160" cy="141480"/>
              </a:xfrm>
              <a:custGeom>
                <a:avLst/>
                <a:gdLst/>
                <a:ahLst/>
                <a:rect l="l" t="t" r="r" b="b"/>
                <a:pathLst>
                  <a:path w="1691" h="3738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7" name="Group 34"/>
            <p:cNvGrpSpPr/>
            <p:nvPr/>
          </p:nvGrpSpPr>
          <p:grpSpPr>
            <a:xfrm>
              <a:off x="4776840" y="1617840"/>
              <a:ext cx="274680" cy="398520"/>
              <a:chOff x="4776840" y="1617840"/>
              <a:chExt cx="274680" cy="398520"/>
            </a:xfrm>
          </p:grpSpPr>
          <p:sp>
            <p:nvSpPr>
              <p:cNvPr id="318" name="CustomShape 35"/>
              <p:cNvSpPr/>
              <p:nvPr/>
            </p:nvSpPr>
            <p:spPr>
              <a:xfrm>
                <a:off x="4776840" y="1617840"/>
                <a:ext cx="177480" cy="187920"/>
              </a:xfrm>
              <a:custGeom>
                <a:avLst/>
                <a:gdLst/>
                <a:ahLst/>
                <a:rect l="l" t="t" r="r" b="b"/>
                <a:pathLst>
                  <a:path w="4033" h="4968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36"/>
              <p:cNvSpPr/>
              <p:nvPr/>
            </p:nvSpPr>
            <p:spPr>
              <a:xfrm>
                <a:off x="4799880" y="1626120"/>
                <a:ext cx="251640" cy="390240"/>
              </a:xfrm>
              <a:custGeom>
                <a:avLst/>
                <a:gdLst/>
                <a:ahLst/>
                <a:rect l="l" t="t" r="r" b="b"/>
                <a:pathLst>
                  <a:path w="5713" h="10295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0" name="Group 37"/>
            <p:cNvGrpSpPr/>
            <p:nvPr/>
          </p:nvGrpSpPr>
          <p:grpSpPr>
            <a:xfrm>
              <a:off x="347760" y="1091160"/>
              <a:ext cx="2473560" cy="1863000"/>
              <a:chOff x="347760" y="1091160"/>
              <a:chExt cx="2473560" cy="1863000"/>
            </a:xfrm>
          </p:grpSpPr>
          <p:sp>
            <p:nvSpPr>
              <p:cNvPr id="321" name="CustomShape 38"/>
              <p:cNvSpPr/>
              <p:nvPr/>
            </p:nvSpPr>
            <p:spPr>
              <a:xfrm>
                <a:off x="1501560" y="2190600"/>
                <a:ext cx="1319760" cy="753840"/>
              </a:xfrm>
              <a:custGeom>
                <a:avLst/>
                <a:gdLst/>
                <a:ahLst/>
                <a:rect l="l" t="t" r="r" b="b"/>
                <a:pathLst>
                  <a:path w="29915" h="19889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22" name="Group 39"/>
              <p:cNvGrpSpPr/>
              <p:nvPr/>
            </p:nvGrpSpPr>
            <p:grpSpPr>
              <a:xfrm>
                <a:off x="347760" y="1091160"/>
                <a:ext cx="2468520" cy="1863000"/>
                <a:chOff x="347760" y="1091160"/>
                <a:chExt cx="2468520" cy="1863000"/>
              </a:xfrm>
            </p:grpSpPr>
            <p:sp>
              <p:nvSpPr>
                <p:cNvPr id="323" name="CustomShape 40"/>
                <p:cNvSpPr/>
                <p:nvPr/>
              </p:nvSpPr>
              <p:spPr>
                <a:xfrm>
                  <a:off x="347760" y="1091160"/>
                  <a:ext cx="1222200" cy="901080"/>
                </a:xfrm>
                <a:custGeom>
                  <a:avLst/>
                  <a:gdLst/>
                  <a:ahLst/>
                  <a:rect l="l" t="t" r="r" b="b"/>
                  <a:pathLst>
                    <a:path w="27704" h="2377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4" name="CustomShape 41"/>
                <p:cNvSpPr/>
                <p:nvPr/>
              </p:nvSpPr>
              <p:spPr>
                <a:xfrm>
                  <a:off x="1376280" y="2224440"/>
                  <a:ext cx="1440000" cy="729720"/>
                </a:xfrm>
                <a:custGeom>
                  <a:avLst/>
                  <a:gdLst/>
                  <a:ahLst/>
                  <a:rect l="l" t="t" r="r" b="b"/>
                  <a:pathLst>
                    <a:path w="32642" h="19251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25" name="Group 42"/>
            <p:cNvGrpSpPr/>
            <p:nvPr/>
          </p:nvGrpSpPr>
          <p:grpSpPr>
            <a:xfrm>
              <a:off x="2480760" y="3390120"/>
              <a:ext cx="1048320" cy="934560"/>
              <a:chOff x="2480760" y="3390120"/>
              <a:chExt cx="1048320" cy="934560"/>
            </a:xfrm>
          </p:grpSpPr>
          <p:sp>
            <p:nvSpPr>
              <p:cNvPr id="326" name="CustomShape 43"/>
              <p:cNvSpPr/>
              <p:nvPr/>
            </p:nvSpPr>
            <p:spPr>
              <a:xfrm>
                <a:off x="2480760" y="3390120"/>
                <a:ext cx="669960" cy="934560"/>
              </a:xfrm>
              <a:custGeom>
                <a:avLst/>
                <a:gdLst/>
                <a:ahLst/>
                <a:rect l="l" t="t" r="r" b="b"/>
                <a:pathLst>
                  <a:path w="15193" h="2465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44"/>
              <p:cNvSpPr/>
              <p:nvPr/>
            </p:nvSpPr>
            <p:spPr>
              <a:xfrm>
                <a:off x="2528640" y="3413880"/>
                <a:ext cx="1000440" cy="894600"/>
              </a:xfrm>
              <a:custGeom>
                <a:avLst/>
                <a:gdLst/>
                <a:ahLst/>
                <a:rect l="l" t="t" r="r" b="b"/>
                <a:pathLst>
                  <a:path w="22682" h="2360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8" name="Group 45"/>
            <p:cNvGrpSpPr/>
            <p:nvPr/>
          </p:nvGrpSpPr>
          <p:grpSpPr>
            <a:xfrm>
              <a:off x="2612880" y="3801240"/>
              <a:ext cx="322560" cy="1153800"/>
              <a:chOff x="2612880" y="3801240"/>
              <a:chExt cx="322560" cy="1153800"/>
            </a:xfrm>
          </p:grpSpPr>
          <p:sp>
            <p:nvSpPr>
              <p:cNvPr id="329" name="CustomShape 46"/>
              <p:cNvSpPr/>
              <p:nvPr/>
            </p:nvSpPr>
            <p:spPr>
              <a:xfrm>
                <a:off x="2644920" y="3801240"/>
                <a:ext cx="290520" cy="1067400"/>
              </a:xfrm>
              <a:custGeom>
                <a:avLst/>
                <a:gdLst/>
                <a:ahLst/>
                <a:rect l="l" t="t" r="r" b="b"/>
                <a:pathLst>
                  <a:path w="6588" h="28155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47"/>
              <p:cNvSpPr/>
              <p:nvPr/>
            </p:nvSpPr>
            <p:spPr>
              <a:xfrm>
                <a:off x="2612880" y="3931920"/>
                <a:ext cx="241560" cy="1023120"/>
              </a:xfrm>
              <a:custGeom>
                <a:avLst/>
                <a:gdLst/>
                <a:ahLst/>
                <a:rect l="l" t="t" r="r" b="b"/>
                <a:pathLst>
                  <a:path w="5483" h="26992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1" name="Group 48"/>
            <p:cNvGrpSpPr/>
            <p:nvPr/>
          </p:nvGrpSpPr>
          <p:grpSpPr>
            <a:xfrm>
              <a:off x="4797360" y="4010400"/>
              <a:ext cx="416520" cy="313920"/>
              <a:chOff x="4797360" y="4010400"/>
              <a:chExt cx="416520" cy="313920"/>
            </a:xfrm>
          </p:grpSpPr>
          <p:sp>
            <p:nvSpPr>
              <p:cNvPr id="332" name="CustomShape 49"/>
              <p:cNvSpPr/>
              <p:nvPr/>
            </p:nvSpPr>
            <p:spPr>
              <a:xfrm>
                <a:off x="4811040" y="4010400"/>
                <a:ext cx="402840" cy="257400"/>
              </a:xfrm>
              <a:custGeom>
                <a:avLst/>
                <a:gdLst/>
                <a:ahLst/>
                <a:rect l="l" t="t" r="r" b="b"/>
                <a:pathLst>
                  <a:path w="9137" h="680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50"/>
              <p:cNvSpPr/>
              <p:nvPr/>
            </p:nvSpPr>
            <p:spPr>
              <a:xfrm>
                <a:off x="4797360" y="4022280"/>
                <a:ext cx="404280" cy="302040"/>
              </a:xfrm>
              <a:custGeom>
                <a:avLst/>
                <a:gdLst/>
                <a:ahLst/>
                <a:rect l="l" t="t" r="r" b="b"/>
                <a:pathLst>
                  <a:path w="9166" h="7973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4" name="CustomShape 51"/>
            <p:cNvSpPr/>
            <p:nvPr/>
          </p:nvSpPr>
          <p:spPr>
            <a:xfrm>
              <a:off x="2711520" y="3112200"/>
              <a:ext cx="68760" cy="18000"/>
            </a:xfrm>
            <a:custGeom>
              <a:avLst/>
              <a:gdLst/>
              <a:ahLst/>
              <a:rect l="l" t="t" r="r" b="b"/>
              <a:pathLst>
                <a:path w="1570" h="482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52"/>
            <p:cNvSpPr/>
            <p:nvPr/>
          </p:nvSpPr>
          <p:spPr>
            <a:xfrm>
              <a:off x="2591640" y="3079800"/>
              <a:ext cx="97560" cy="55080"/>
            </a:xfrm>
            <a:custGeom>
              <a:avLst/>
              <a:gdLst/>
              <a:ahLst/>
              <a:rect l="l" t="t" r="r" b="b"/>
              <a:pathLst>
                <a:path w="2219" h="1465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3"/>
            <p:cNvSpPr/>
            <p:nvPr/>
          </p:nvSpPr>
          <p:spPr>
            <a:xfrm>
              <a:off x="3141720" y="809280"/>
              <a:ext cx="1073520" cy="1181160"/>
            </a:xfrm>
            <a:custGeom>
              <a:avLst/>
              <a:gdLst/>
              <a:ahLst/>
              <a:rect l="l" t="t" r="r" b="b"/>
              <a:pathLst>
                <a:path w="24335" h="31157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7" name="Group 54"/>
            <p:cNvGrpSpPr/>
            <p:nvPr/>
          </p:nvGrpSpPr>
          <p:grpSpPr>
            <a:xfrm>
              <a:off x="1275840" y="746640"/>
              <a:ext cx="2211120" cy="1764000"/>
              <a:chOff x="1275840" y="746640"/>
              <a:chExt cx="2211120" cy="1764000"/>
            </a:xfrm>
          </p:grpSpPr>
          <p:sp>
            <p:nvSpPr>
              <p:cNvPr id="338" name="CustomShape 55"/>
              <p:cNvSpPr/>
              <p:nvPr/>
            </p:nvSpPr>
            <p:spPr>
              <a:xfrm>
                <a:off x="1391040" y="2146680"/>
                <a:ext cx="92160" cy="99720"/>
              </a:xfrm>
              <a:custGeom>
                <a:avLst/>
                <a:gdLst/>
                <a:ahLst/>
                <a:rect l="l" t="t" r="r" b="b"/>
                <a:pathLst>
                  <a:path w="2093" h="2637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56"/>
              <p:cNvSpPr/>
              <p:nvPr/>
            </p:nvSpPr>
            <p:spPr>
              <a:xfrm>
                <a:off x="1330200" y="2008440"/>
                <a:ext cx="40320" cy="82080"/>
              </a:xfrm>
              <a:custGeom>
                <a:avLst/>
                <a:gdLst/>
                <a:ahLst/>
                <a:rect l="l" t="t" r="r" b="b"/>
                <a:pathLst>
                  <a:path w="922" h="2177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CustomShape 57"/>
              <p:cNvSpPr/>
              <p:nvPr/>
            </p:nvSpPr>
            <p:spPr>
              <a:xfrm>
                <a:off x="2386440" y="1467360"/>
                <a:ext cx="84600" cy="73440"/>
              </a:xfrm>
              <a:custGeom>
                <a:avLst/>
                <a:gdLst/>
                <a:ahLst/>
                <a:rect l="l" t="t" r="r" b="b"/>
                <a:pathLst>
                  <a:path w="1926" h="1947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58"/>
              <p:cNvSpPr/>
              <p:nvPr/>
            </p:nvSpPr>
            <p:spPr>
              <a:xfrm>
                <a:off x="2687400" y="1087200"/>
                <a:ext cx="257400" cy="202680"/>
              </a:xfrm>
              <a:custGeom>
                <a:avLst/>
                <a:gdLst/>
                <a:ahLst/>
                <a:rect l="l" t="t" r="r" b="b"/>
                <a:pathLst>
                  <a:path w="5838" h="5357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59"/>
              <p:cNvSpPr/>
              <p:nvPr/>
            </p:nvSpPr>
            <p:spPr>
              <a:xfrm>
                <a:off x="2624760" y="1177560"/>
                <a:ext cx="58680" cy="56880"/>
              </a:xfrm>
              <a:custGeom>
                <a:avLst/>
                <a:gdLst/>
                <a:ahLst/>
                <a:rect l="l" t="t" r="r" b="b"/>
                <a:pathLst>
                  <a:path w="1340" h="1507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60"/>
              <p:cNvSpPr/>
              <p:nvPr/>
            </p:nvSpPr>
            <p:spPr>
              <a:xfrm>
                <a:off x="2479680" y="913320"/>
                <a:ext cx="74520" cy="39240"/>
              </a:xfrm>
              <a:custGeom>
                <a:avLst/>
                <a:gdLst/>
                <a:ahLst/>
                <a:rect l="l" t="t" r="r" b="b"/>
                <a:pathLst>
                  <a:path w="1696" h="1047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61"/>
              <p:cNvSpPr/>
              <p:nvPr/>
            </p:nvSpPr>
            <p:spPr>
              <a:xfrm>
                <a:off x="2194560" y="954720"/>
                <a:ext cx="193680" cy="91800"/>
              </a:xfrm>
              <a:custGeom>
                <a:avLst/>
                <a:gdLst/>
                <a:ahLst/>
                <a:rect l="l" t="t" r="r" b="b"/>
                <a:pathLst>
                  <a:path w="4395" h="2428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CustomShape 62"/>
              <p:cNvSpPr/>
              <p:nvPr/>
            </p:nvSpPr>
            <p:spPr>
              <a:xfrm>
                <a:off x="2437200" y="954720"/>
                <a:ext cx="84600" cy="48960"/>
              </a:xfrm>
              <a:custGeom>
                <a:avLst/>
                <a:gdLst/>
                <a:ahLst/>
                <a:rect l="l" t="t" r="r" b="b"/>
                <a:pathLst>
                  <a:path w="1926" h="1299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CustomShape 63"/>
              <p:cNvSpPr/>
              <p:nvPr/>
            </p:nvSpPr>
            <p:spPr>
              <a:xfrm>
                <a:off x="2250000" y="1035000"/>
                <a:ext cx="251640" cy="133920"/>
              </a:xfrm>
              <a:custGeom>
                <a:avLst/>
                <a:gdLst/>
                <a:ahLst/>
                <a:rect l="l" t="t" r="r" b="b"/>
                <a:pathLst>
                  <a:path w="5713" h="3537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CustomShape 64"/>
              <p:cNvSpPr/>
              <p:nvPr/>
            </p:nvSpPr>
            <p:spPr>
              <a:xfrm>
                <a:off x="2538000" y="1091880"/>
                <a:ext cx="121680" cy="101880"/>
              </a:xfrm>
              <a:custGeom>
                <a:avLst/>
                <a:gdLst/>
                <a:ahLst/>
                <a:rect l="l" t="t" r="r" b="b"/>
                <a:pathLst>
                  <a:path w="2763" h="270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CustomShape 65"/>
              <p:cNvSpPr/>
              <p:nvPr/>
            </p:nvSpPr>
            <p:spPr>
              <a:xfrm>
                <a:off x="2622960" y="899280"/>
                <a:ext cx="109440" cy="132840"/>
              </a:xfrm>
              <a:custGeom>
                <a:avLst/>
                <a:gdLst/>
                <a:ahLst/>
                <a:rect l="l" t="t" r="r" b="b"/>
                <a:pathLst>
                  <a:path w="2491" h="3516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CustomShape 66"/>
              <p:cNvSpPr/>
              <p:nvPr/>
            </p:nvSpPr>
            <p:spPr>
              <a:xfrm>
                <a:off x="2822400" y="815760"/>
                <a:ext cx="170280" cy="240120"/>
              </a:xfrm>
              <a:custGeom>
                <a:avLst/>
                <a:gdLst/>
                <a:ahLst/>
                <a:rect l="l" t="t" r="r" b="b"/>
                <a:pathLst>
                  <a:path w="3871" h="634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67"/>
              <p:cNvSpPr/>
              <p:nvPr/>
            </p:nvSpPr>
            <p:spPr>
              <a:xfrm>
                <a:off x="2726280" y="970560"/>
                <a:ext cx="64440" cy="72720"/>
              </a:xfrm>
              <a:custGeom>
                <a:avLst/>
                <a:gdLst/>
                <a:ahLst/>
                <a:rect l="l" t="t" r="r" b="b"/>
                <a:pathLst>
                  <a:path w="1465" h="1926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CustomShape 68"/>
              <p:cNvSpPr/>
              <p:nvPr/>
            </p:nvSpPr>
            <p:spPr>
              <a:xfrm>
                <a:off x="2804760" y="746640"/>
                <a:ext cx="682200" cy="458280"/>
              </a:xfrm>
              <a:custGeom>
                <a:avLst/>
                <a:gdLst/>
                <a:ahLst/>
                <a:rect l="l" t="t" r="r" b="b"/>
                <a:pathLst>
                  <a:path w="15464" h="12095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CustomShape 69"/>
              <p:cNvSpPr/>
              <p:nvPr/>
            </p:nvSpPr>
            <p:spPr>
              <a:xfrm>
                <a:off x="3009600" y="2250360"/>
                <a:ext cx="161280" cy="149760"/>
              </a:xfrm>
              <a:custGeom>
                <a:avLst/>
                <a:gdLst/>
                <a:ahLst/>
                <a:rect l="l" t="t" r="r" b="b"/>
                <a:pathLst>
                  <a:path w="3663" h="3955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70"/>
              <p:cNvSpPr/>
              <p:nvPr/>
            </p:nvSpPr>
            <p:spPr>
              <a:xfrm>
                <a:off x="1275840" y="1124640"/>
                <a:ext cx="1854720" cy="1386000"/>
              </a:xfrm>
              <a:custGeom>
                <a:avLst/>
                <a:gdLst/>
                <a:ahLst/>
                <a:rect l="l" t="t" r="r" b="b"/>
                <a:pathLst>
                  <a:path w="42036" h="36555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4" name="CustomShape 71"/>
            <p:cNvSpPr/>
            <p:nvPr/>
          </p:nvSpPr>
          <p:spPr>
            <a:xfrm>
              <a:off x="2430720" y="3112920"/>
              <a:ext cx="56880" cy="19440"/>
            </a:xfrm>
            <a:custGeom>
              <a:avLst/>
              <a:gdLst/>
              <a:ahLst/>
              <a:rect l="l" t="t" r="r" b="b"/>
              <a:pathLst>
                <a:path w="1298" h="524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72"/>
            <p:cNvSpPr/>
            <p:nvPr/>
          </p:nvSpPr>
          <p:spPr>
            <a:xfrm>
              <a:off x="2527920" y="3078720"/>
              <a:ext cx="72720" cy="44280"/>
            </a:xfrm>
            <a:custGeom>
              <a:avLst/>
              <a:gdLst/>
              <a:ahLst/>
              <a:rect l="l" t="t" r="r" b="b"/>
              <a:pathLst>
                <a:path w="1654" h="1173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73"/>
            <p:cNvSpPr/>
            <p:nvPr/>
          </p:nvSpPr>
          <p:spPr>
            <a:xfrm>
              <a:off x="2269080" y="3000240"/>
              <a:ext cx="271080" cy="83160"/>
            </a:xfrm>
            <a:custGeom>
              <a:avLst/>
              <a:gdLst/>
              <a:ahLst/>
              <a:rect l="l" t="t" r="r" b="b"/>
              <a:pathLst>
                <a:path w="6153" h="2198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74"/>
            <p:cNvSpPr/>
            <p:nvPr/>
          </p:nvSpPr>
          <p:spPr>
            <a:xfrm>
              <a:off x="3002400" y="4801680"/>
              <a:ext cx="68760" cy="33840"/>
            </a:xfrm>
            <a:custGeom>
              <a:avLst/>
              <a:gdLst/>
              <a:ahLst/>
              <a:rect l="l" t="t" r="r" b="b"/>
              <a:pathLst>
                <a:path w="1570" h="901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75"/>
            <p:cNvSpPr/>
            <p:nvPr/>
          </p:nvSpPr>
          <p:spPr>
            <a:xfrm>
              <a:off x="2306160" y="3313800"/>
              <a:ext cx="141120" cy="55080"/>
            </a:xfrm>
            <a:custGeom>
              <a:avLst/>
              <a:gdLst/>
              <a:ahLst/>
              <a:rect l="l" t="t" r="r" b="b"/>
              <a:pathLst>
                <a:path w="3203" h="1466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76"/>
            <p:cNvSpPr/>
            <p:nvPr/>
          </p:nvSpPr>
          <p:spPr>
            <a:xfrm>
              <a:off x="2231280" y="3279600"/>
              <a:ext cx="85680" cy="68760"/>
            </a:xfrm>
            <a:custGeom>
              <a:avLst/>
              <a:gdLst/>
              <a:ahLst/>
              <a:rect l="l" t="t" r="r" b="b"/>
              <a:pathLst>
                <a:path w="1946" h="1821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77"/>
            <p:cNvSpPr/>
            <p:nvPr/>
          </p:nvSpPr>
          <p:spPr>
            <a:xfrm>
              <a:off x="2186280" y="3189240"/>
              <a:ext cx="118800" cy="101160"/>
            </a:xfrm>
            <a:custGeom>
              <a:avLst/>
              <a:gdLst/>
              <a:ahLst/>
              <a:rect l="l" t="t" r="r" b="b"/>
              <a:pathLst>
                <a:path w="2700" h="2679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78"/>
            <p:cNvSpPr/>
            <p:nvPr/>
          </p:nvSpPr>
          <p:spPr>
            <a:xfrm>
              <a:off x="2147400" y="3168720"/>
              <a:ext cx="161280" cy="69480"/>
            </a:xfrm>
            <a:custGeom>
              <a:avLst/>
              <a:gdLst/>
              <a:ahLst/>
              <a:rect l="l" t="t" r="r" b="b"/>
              <a:pathLst>
                <a:path w="3663" h="1842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79"/>
            <p:cNvSpPr/>
            <p:nvPr/>
          </p:nvSpPr>
          <p:spPr>
            <a:xfrm>
              <a:off x="2125080" y="3206520"/>
              <a:ext cx="63360" cy="31320"/>
            </a:xfrm>
            <a:custGeom>
              <a:avLst/>
              <a:gdLst/>
              <a:ahLst/>
              <a:rect l="l" t="t" r="r" b="b"/>
              <a:pathLst>
                <a:path w="1445" h="837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80"/>
            <p:cNvSpPr/>
            <p:nvPr/>
          </p:nvSpPr>
          <p:spPr>
            <a:xfrm>
              <a:off x="2153880" y="3116880"/>
              <a:ext cx="29160" cy="55080"/>
            </a:xfrm>
            <a:custGeom>
              <a:avLst/>
              <a:gdLst/>
              <a:ahLst/>
              <a:rect l="l" t="t" r="r" b="b"/>
              <a:pathLst>
                <a:path w="670" h="1466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81"/>
            <p:cNvSpPr/>
            <p:nvPr/>
          </p:nvSpPr>
          <p:spPr>
            <a:xfrm>
              <a:off x="2073600" y="3129840"/>
              <a:ext cx="104760" cy="95040"/>
            </a:xfrm>
            <a:custGeom>
              <a:avLst/>
              <a:gdLst/>
              <a:ahLst/>
              <a:rect l="l" t="t" r="r" b="b"/>
              <a:pathLst>
                <a:path w="2386" h="2512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82"/>
            <p:cNvSpPr/>
            <p:nvPr/>
          </p:nvSpPr>
          <p:spPr>
            <a:xfrm>
              <a:off x="1500120" y="2741760"/>
              <a:ext cx="727200" cy="462960"/>
            </a:xfrm>
            <a:custGeom>
              <a:avLst/>
              <a:gdLst/>
              <a:ahLst/>
              <a:rect l="l" t="t" r="r" b="b"/>
              <a:pathLst>
                <a:path w="16489" h="12221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83"/>
            <p:cNvSpPr/>
            <p:nvPr/>
          </p:nvSpPr>
          <p:spPr>
            <a:xfrm>
              <a:off x="3030120" y="3403440"/>
              <a:ext cx="71640" cy="88560"/>
            </a:xfrm>
            <a:custGeom>
              <a:avLst/>
              <a:gdLst/>
              <a:ahLst/>
              <a:rect l="l" t="t" r="r" b="b"/>
              <a:pathLst>
                <a:path w="1633" h="2344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4"/>
            <p:cNvSpPr/>
            <p:nvPr/>
          </p:nvSpPr>
          <p:spPr>
            <a:xfrm>
              <a:off x="2940480" y="3394800"/>
              <a:ext cx="102240" cy="95760"/>
            </a:xfrm>
            <a:custGeom>
              <a:avLst/>
              <a:gdLst/>
              <a:ahLst/>
              <a:rect l="l" t="t" r="r" b="b"/>
              <a:pathLst>
                <a:path w="2323" h="253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85"/>
            <p:cNvSpPr/>
            <p:nvPr/>
          </p:nvSpPr>
          <p:spPr>
            <a:xfrm>
              <a:off x="2853720" y="3340080"/>
              <a:ext cx="128160" cy="165600"/>
            </a:xfrm>
            <a:custGeom>
              <a:avLst/>
              <a:gdLst/>
              <a:ahLst/>
              <a:rect l="l" t="t" r="r" b="b"/>
              <a:pathLst>
                <a:path w="2909" h="4374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86"/>
            <p:cNvSpPr/>
            <p:nvPr/>
          </p:nvSpPr>
          <p:spPr>
            <a:xfrm>
              <a:off x="2553480" y="3255840"/>
              <a:ext cx="338400" cy="261720"/>
            </a:xfrm>
            <a:custGeom>
              <a:avLst/>
              <a:gdLst/>
              <a:ahLst/>
              <a:rect l="l" t="t" r="r" b="b"/>
              <a:pathLst>
                <a:path w="7680" h="6906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87"/>
            <p:cNvSpPr/>
            <p:nvPr/>
          </p:nvSpPr>
          <p:spPr>
            <a:xfrm>
              <a:off x="2403000" y="3250440"/>
              <a:ext cx="306360" cy="375120"/>
            </a:xfrm>
            <a:custGeom>
              <a:avLst/>
              <a:gdLst/>
              <a:ahLst/>
              <a:rect l="l" t="t" r="r" b="b"/>
              <a:pathLst>
                <a:path w="6948" h="989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88"/>
            <p:cNvSpPr/>
            <p:nvPr/>
          </p:nvSpPr>
          <p:spPr>
            <a:xfrm>
              <a:off x="2350440" y="3499560"/>
              <a:ext cx="151200" cy="142560"/>
            </a:xfrm>
            <a:custGeom>
              <a:avLst/>
              <a:gdLst/>
              <a:ahLst/>
              <a:rect l="l" t="t" r="r" b="b"/>
              <a:pathLst>
                <a:path w="3432" h="3768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89"/>
            <p:cNvSpPr/>
            <p:nvPr/>
          </p:nvSpPr>
          <p:spPr>
            <a:xfrm>
              <a:off x="2342160" y="3531960"/>
              <a:ext cx="328320" cy="416160"/>
            </a:xfrm>
            <a:custGeom>
              <a:avLst/>
              <a:gdLst/>
              <a:ahLst/>
              <a:rect l="l" t="t" r="r" b="b"/>
              <a:pathLst>
                <a:path w="7450" h="10986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90"/>
            <p:cNvSpPr/>
            <p:nvPr/>
          </p:nvSpPr>
          <p:spPr>
            <a:xfrm>
              <a:off x="2647800" y="3748680"/>
              <a:ext cx="317160" cy="304560"/>
            </a:xfrm>
            <a:custGeom>
              <a:avLst/>
              <a:gdLst/>
              <a:ahLst/>
              <a:rect l="l" t="t" r="r" b="b"/>
              <a:pathLst>
                <a:path w="7199" h="8036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91"/>
            <p:cNvSpPr/>
            <p:nvPr/>
          </p:nvSpPr>
          <p:spPr>
            <a:xfrm>
              <a:off x="2839680" y="3964320"/>
              <a:ext cx="217440" cy="197280"/>
            </a:xfrm>
            <a:custGeom>
              <a:avLst/>
              <a:gdLst/>
              <a:ahLst/>
              <a:rect l="l" t="t" r="r" b="b"/>
              <a:pathLst>
                <a:path w="4939" h="5211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92"/>
            <p:cNvSpPr/>
            <p:nvPr/>
          </p:nvSpPr>
          <p:spPr>
            <a:xfrm>
              <a:off x="2972880" y="4220640"/>
              <a:ext cx="128880" cy="126000"/>
            </a:xfrm>
            <a:custGeom>
              <a:avLst/>
              <a:gdLst/>
              <a:ahLst/>
              <a:rect l="l" t="t" r="r" b="b"/>
              <a:pathLst>
                <a:path w="2930" h="3328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6" name="Group 93"/>
            <p:cNvGrpSpPr/>
            <p:nvPr/>
          </p:nvGrpSpPr>
          <p:grpSpPr>
            <a:xfrm>
              <a:off x="2667960" y="4026240"/>
              <a:ext cx="406800" cy="907560"/>
              <a:chOff x="2667960" y="4026240"/>
              <a:chExt cx="406800" cy="907560"/>
            </a:xfrm>
          </p:grpSpPr>
          <p:sp>
            <p:nvSpPr>
              <p:cNvPr id="377" name="CustomShape 94"/>
              <p:cNvSpPr/>
              <p:nvPr/>
            </p:nvSpPr>
            <p:spPr>
              <a:xfrm>
                <a:off x="2667960" y="4026240"/>
                <a:ext cx="406800" cy="816840"/>
              </a:xfrm>
              <a:custGeom>
                <a:avLst/>
                <a:gdLst/>
                <a:ahLst/>
                <a:rect l="l" t="t" r="r" b="b"/>
                <a:pathLst>
                  <a:path w="9229" h="21552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95"/>
              <p:cNvSpPr/>
              <p:nvPr/>
            </p:nvSpPr>
            <p:spPr>
              <a:xfrm>
                <a:off x="2832480" y="4879440"/>
                <a:ext cx="91080" cy="54360"/>
              </a:xfrm>
              <a:custGeom>
                <a:avLst/>
                <a:gdLst/>
                <a:ahLst/>
                <a:rect l="l" t="t" r="r" b="b"/>
                <a:pathLst>
                  <a:path w="2072" h="1444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9" name="CustomShape 96"/>
            <p:cNvSpPr/>
            <p:nvPr/>
          </p:nvSpPr>
          <p:spPr>
            <a:xfrm>
              <a:off x="7420320" y="2926440"/>
              <a:ext cx="45720" cy="92520"/>
            </a:xfrm>
            <a:custGeom>
              <a:avLst/>
              <a:gdLst/>
              <a:ahLst/>
              <a:rect l="l" t="t" r="r" b="b"/>
              <a:pathLst>
                <a:path w="1047" h="245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0" name="Group 97"/>
            <p:cNvGrpSpPr/>
            <p:nvPr/>
          </p:nvGrpSpPr>
          <p:grpSpPr>
            <a:xfrm>
              <a:off x="4556160" y="1072080"/>
              <a:ext cx="270360" cy="252000"/>
              <a:chOff x="4556160" y="1072080"/>
              <a:chExt cx="270360" cy="252000"/>
            </a:xfrm>
          </p:grpSpPr>
          <p:sp>
            <p:nvSpPr>
              <p:cNvPr id="381" name="CustomShape 98"/>
              <p:cNvSpPr/>
              <p:nvPr/>
            </p:nvSpPr>
            <p:spPr>
              <a:xfrm>
                <a:off x="4668840" y="1072080"/>
                <a:ext cx="157680" cy="91800"/>
              </a:xfrm>
              <a:custGeom>
                <a:avLst/>
                <a:gdLst/>
                <a:ahLst/>
                <a:rect l="l" t="t" r="r" b="b"/>
                <a:pathLst>
                  <a:path w="3579" h="2428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99"/>
              <p:cNvSpPr/>
              <p:nvPr/>
            </p:nvSpPr>
            <p:spPr>
              <a:xfrm>
                <a:off x="4722480" y="1193400"/>
                <a:ext cx="37440" cy="27360"/>
              </a:xfrm>
              <a:custGeom>
                <a:avLst/>
                <a:gdLst/>
                <a:ahLst/>
                <a:rect l="l" t="t" r="r" b="b"/>
                <a:pathLst>
                  <a:path w="859" h="734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100"/>
              <p:cNvSpPr/>
              <p:nvPr/>
            </p:nvSpPr>
            <p:spPr>
              <a:xfrm>
                <a:off x="4736160" y="1211040"/>
                <a:ext cx="69120" cy="65520"/>
              </a:xfrm>
              <a:custGeom>
                <a:avLst/>
                <a:gdLst/>
                <a:ahLst/>
                <a:rect l="l" t="t" r="r" b="b"/>
                <a:pathLst>
                  <a:path w="1571" h="1737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101"/>
              <p:cNvSpPr/>
              <p:nvPr/>
            </p:nvSpPr>
            <p:spPr>
              <a:xfrm>
                <a:off x="4556160" y="1110240"/>
                <a:ext cx="180720" cy="213840"/>
              </a:xfrm>
              <a:custGeom>
                <a:avLst/>
                <a:gdLst/>
                <a:ahLst/>
                <a:rect l="l" t="t" r="r" b="b"/>
                <a:pathLst>
                  <a:path w="4102" h="5651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5" name="CustomShape 102"/>
            <p:cNvSpPr/>
            <p:nvPr/>
          </p:nvSpPr>
          <p:spPr>
            <a:xfrm>
              <a:off x="7609680" y="2303640"/>
              <a:ext cx="308880" cy="465480"/>
            </a:xfrm>
            <a:custGeom>
              <a:avLst/>
              <a:gdLst/>
              <a:ahLst/>
              <a:rect l="l" t="t" r="r" b="b"/>
              <a:pathLst>
                <a:path w="7010" h="12284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03"/>
            <p:cNvSpPr/>
            <p:nvPr/>
          </p:nvSpPr>
          <p:spPr>
            <a:xfrm>
              <a:off x="7484040" y="2547360"/>
              <a:ext cx="105840" cy="126720"/>
            </a:xfrm>
            <a:custGeom>
              <a:avLst/>
              <a:gdLst/>
              <a:ahLst/>
              <a:rect l="l" t="t" r="r" b="b"/>
              <a:pathLst>
                <a:path w="2407" h="3349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04"/>
            <p:cNvSpPr/>
            <p:nvPr/>
          </p:nvSpPr>
          <p:spPr>
            <a:xfrm>
              <a:off x="7432560" y="2401200"/>
              <a:ext cx="120600" cy="178200"/>
            </a:xfrm>
            <a:custGeom>
              <a:avLst/>
              <a:gdLst/>
              <a:ahLst/>
              <a:rect l="l" t="t" r="r" b="b"/>
              <a:pathLst>
                <a:path w="2742" h="4709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05"/>
            <p:cNvSpPr/>
            <p:nvPr/>
          </p:nvSpPr>
          <p:spPr>
            <a:xfrm>
              <a:off x="6451920" y="2169360"/>
              <a:ext cx="784440" cy="317880"/>
            </a:xfrm>
            <a:custGeom>
              <a:avLst/>
              <a:gdLst/>
              <a:ahLst/>
              <a:rect l="l" t="t" r="r" b="b"/>
              <a:pathLst>
                <a:path w="17786" h="8392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06"/>
            <p:cNvSpPr/>
            <p:nvPr/>
          </p:nvSpPr>
          <p:spPr>
            <a:xfrm>
              <a:off x="7995600" y="3594600"/>
              <a:ext cx="249120" cy="182880"/>
            </a:xfrm>
            <a:custGeom>
              <a:avLst/>
              <a:gdLst/>
              <a:ahLst/>
              <a:rect l="l" t="t" r="r" b="b"/>
              <a:pathLst>
                <a:path w="5650" h="4835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07"/>
            <p:cNvSpPr/>
            <p:nvPr/>
          </p:nvSpPr>
          <p:spPr>
            <a:xfrm>
              <a:off x="7436880" y="3099600"/>
              <a:ext cx="202680" cy="304560"/>
            </a:xfrm>
            <a:custGeom>
              <a:avLst/>
              <a:gdLst/>
              <a:ahLst/>
              <a:rect l="l" t="t" r="r" b="b"/>
              <a:pathLst>
                <a:path w="4604" h="8036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08"/>
            <p:cNvSpPr/>
            <p:nvPr/>
          </p:nvSpPr>
          <p:spPr>
            <a:xfrm>
              <a:off x="7541280" y="3727800"/>
              <a:ext cx="98640" cy="44280"/>
            </a:xfrm>
            <a:custGeom>
              <a:avLst/>
              <a:gdLst/>
              <a:ahLst/>
              <a:rect l="l" t="t" r="r" b="b"/>
              <a:pathLst>
                <a:path w="2240" h="1173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2" name="Group 109"/>
            <p:cNvGrpSpPr/>
            <p:nvPr/>
          </p:nvGrpSpPr>
          <p:grpSpPr>
            <a:xfrm>
              <a:off x="6827760" y="3403440"/>
              <a:ext cx="1172880" cy="337680"/>
              <a:chOff x="6827760" y="3403440"/>
              <a:chExt cx="1172880" cy="337680"/>
            </a:xfrm>
          </p:grpSpPr>
          <p:sp>
            <p:nvSpPr>
              <p:cNvPr id="393" name="CustomShape 110"/>
              <p:cNvSpPr/>
              <p:nvPr/>
            </p:nvSpPr>
            <p:spPr>
              <a:xfrm>
                <a:off x="7427880" y="3498480"/>
                <a:ext cx="170280" cy="163080"/>
              </a:xfrm>
              <a:custGeom>
                <a:avLst/>
                <a:gdLst/>
                <a:ahLst/>
                <a:rect l="l" t="t" r="r" b="b"/>
                <a:pathLst>
                  <a:path w="3871" h="4312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111"/>
              <p:cNvSpPr/>
              <p:nvPr/>
            </p:nvSpPr>
            <p:spPr>
              <a:xfrm>
                <a:off x="7744320" y="3542400"/>
                <a:ext cx="256320" cy="198720"/>
              </a:xfrm>
              <a:custGeom>
                <a:avLst/>
                <a:gdLst/>
                <a:ahLst/>
                <a:rect l="l" t="t" r="r" b="b"/>
                <a:pathLst>
                  <a:path w="5818" h="5253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112"/>
              <p:cNvSpPr/>
              <p:nvPr/>
            </p:nvSpPr>
            <p:spPr>
              <a:xfrm>
                <a:off x="7180200" y="3432960"/>
                <a:ext cx="252720" cy="196560"/>
              </a:xfrm>
              <a:custGeom>
                <a:avLst/>
                <a:gdLst/>
                <a:ahLst/>
                <a:rect l="l" t="t" r="r" b="b"/>
                <a:pathLst>
                  <a:path w="5734" h="519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113"/>
              <p:cNvSpPr/>
              <p:nvPr/>
            </p:nvSpPr>
            <p:spPr>
              <a:xfrm>
                <a:off x="6827760" y="3403440"/>
                <a:ext cx="760320" cy="336240"/>
              </a:xfrm>
              <a:custGeom>
                <a:avLst/>
                <a:gdLst/>
                <a:ahLst/>
                <a:rect l="l" t="t" r="r" b="b"/>
                <a:pathLst>
                  <a:path w="17242" h="887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7" name="CustomShape 114"/>
            <p:cNvSpPr/>
            <p:nvPr/>
          </p:nvSpPr>
          <p:spPr>
            <a:xfrm>
              <a:off x="6953400" y="3379680"/>
              <a:ext cx="110520" cy="124200"/>
            </a:xfrm>
            <a:custGeom>
              <a:avLst/>
              <a:gdLst/>
              <a:ahLst/>
              <a:rect l="l" t="t" r="r" b="b"/>
              <a:pathLst>
                <a:path w="2512" h="3286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115"/>
            <p:cNvSpPr/>
            <p:nvPr/>
          </p:nvSpPr>
          <p:spPr>
            <a:xfrm>
              <a:off x="7199640" y="3375000"/>
              <a:ext cx="241560" cy="140040"/>
            </a:xfrm>
            <a:custGeom>
              <a:avLst/>
              <a:gdLst/>
              <a:ahLst/>
              <a:rect l="l" t="t" r="r" b="b"/>
              <a:pathLst>
                <a:path w="5483" h="3705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116"/>
            <p:cNvSpPr/>
            <p:nvPr/>
          </p:nvSpPr>
          <p:spPr>
            <a:xfrm>
              <a:off x="6973560" y="2987640"/>
              <a:ext cx="210240" cy="349560"/>
            </a:xfrm>
            <a:custGeom>
              <a:avLst/>
              <a:gdLst/>
              <a:ahLst/>
              <a:rect l="l" t="t" r="r" b="b"/>
              <a:pathLst>
                <a:path w="4772" h="9228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117"/>
            <p:cNvSpPr/>
            <p:nvPr/>
          </p:nvSpPr>
          <p:spPr>
            <a:xfrm>
              <a:off x="7001280" y="3196440"/>
              <a:ext cx="133560" cy="99000"/>
            </a:xfrm>
            <a:custGeom>
              <a:avLst/>
              <a:gdLst/>
              <a:ahLst/>
              <a:rect l="l" t="t" r="r" b="b"/>
              <a:pathLst>
                <a:path w="3035" h="2616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118"/>
            <p:cNvSpPr/>
            <p:nvPr/>
          </p:nvSpPr>
          <p:spPr>
            <a:xfrm>
              <a:off x="6925680" y="3011400"/>
              <a:ext cx="206640" cy="205200"/>
            </a:xfrm>
            <a:custGeom>
              <a:avLst/>
              <a:gdLst/>
              <a:ahLst/>
              <a:rect l="l" t="t" r="r" b="b"/>
              <a:pathLst>
                <a:path w="4688" h="5421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119"/>
            <p:cNvSpPr/>
            <p:nvPr/>
          </p:nvSpPr>
          <p:spPr>
            <a:xfrm>
              <a:off x="6864480" y="3058920"/>
              <a:ext cx="214920" cy="344160"/>
            </a:xfrm>
            <a:custGeom>
              <a:avLst/>
              <a:gdLst/>
              <a:ahLst/>
              <a:rect l="l" t="t" r="r" b="b"/>
              <a:pathLst>
                <a:path w="4876" h="9082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120"/>
            <p:cNvSpPr/>
            <p:nvPr/>
          </p:nvSpPr>
          <p:spPr>
            <a:xfrm>
              <a:off x="6724080" y="2871000"/>
              <a:ext cx="225720" cy="437040"/>
            </a:xfrm>
            <a:custGeom>
              <a:avLst/>
              <a:gdLst/>
              <a:ahLst/>
              <a:rect l="l" t="t" r="r" b="b"/>
              <a:pathLst>
                <a:path w="5127" h="1153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121"/>
            <p:cNvSpPr/>
            <p:nvPr/>
          </p:nvSpPr>
          <p:spPr>
            <a:xfrm>
              <a:off x="6604200" y="2910600"/>
              <a:ext cx="130680" cy="144720"/>
            </a:xfrm>
            <a:custGeom>
              <a:avLst/>
              <a:gdLst/>
              <a:ahLst/>
              <a:rect l="l" t="t" r="r" b="b"/>
              <a:pathLst>
                <a:path w="2972" h="383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122"/>
            <p:cNvSpPr/>
            <p:nvPr/>
          </p:nvSpPr>
          <p:spPr>
            <a:xfrm>
              <a:off x="4566600" y="2086920"/>
              <a:ext cx="97560" cy="102960"/>
            </a:xfrm>
            <a:custGeom>
              <a:avLst/>
              <a:gdLst/>
              <a:ahLst/>
              <a:rect l="l" t="t" r="r" b="b"/>
              <a:pathLst>
                <a:path w="2219" h="2721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123"/>
            <p:cNvSpPr/>
            <p:nvPr/>
          </p:nvSpPr>
          <p:spPr>
            <a:xfrm>
              <a:off x="4488840" y="1577520"/>
              <a:ext cx="511920" cy="511560"/>
            </a:xfrm>
            <a:custGeom>
              <a:avLst/>
              <a:gdLst/>
              <a:ahLst/>
              <a:rect l="l" t="t" r="r" b="b"/>
              <a:pathLst>
                <a:path w="11613" h="13497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24"/>
            <p:cNvSpPr/>
            <p:nvPr/>
          </p:nvSpPr>
          <p:spPr>
            <a:xfrm>
              <a:off x="4630320" y="1674360"/>
              <a:ext cx="253440" cy="492480"/>
            </a:xfrm>
            <a:custGeom>
              <a:avLst/>
              <a:gdLst/>
              <a:ahLst/>
              <a:rect l="l" t="t" r="r" b="b"/>
              <a:pathLst>
                <a:path w="5755" h="1299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25"/>
            <p:cNvSpPr/>
            <p:nvPr/>
          </p:nvSpPr>
          <p:spPr>
            <a:xfrm>
              <a:off x="4899600" y="2022120"/>
              <a:ext cx="101160" cy="78840"/>
            </a:xfrm>
            <a:custGeom>
              <a:avLst/>
              <a:gdLst/>
              <a:ahLst/>
              <a:rect l="l" t="t" r="r" b="b"/>
              <a:pathLst>
                <a:path w="2302" h="2093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26"/>
            <p:cNvSpPr/>
            <p:nvPr/>
          </p:nvSpPr>
          <p:spPr>
            <a:xfrm>
              <a:off x="4852800" y="2079000"/>
              <a:ext cx="161280" cy="75240"/>
            </a:xfrm>
            <a:custGeom>
              <a:avLst/>
              <a:gdLst/>
              <a:ahLst/>
              <a:rect l="l" t="t" r="r" b="b"/>
              <a:pathLst>
                <a:path w="3662" h="1989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27"/>
            <p:cNvSpPr/>
            <p:nvPr/>
          </p:nvSpPr>
          <p:spPr>
            <a:xfrm>
              <a:off x="4858200" y="2130480"/>
              <a:ext cx="125280" cy="78840"/>
            </a:xfrm>
            <a:custGeom>
              <a:avLst/>
              <a:gdLst/>
              <a:ahLst/>
              <a:rect l="l" t="t" r="r" b="b"/>
              <a:pathLst>
                <a:path w="2847" h="2093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28"/>
            <p:cNvSpPr/>
            <p:nvPr/>
          </p:nvSpPr>
          <p:spPr>
            <a:xfrm>
              <a:off x="4918320" y="2136240"/>
              <a:ext cx="213120" cy="141840"/>
            </a:xfrm>
            <a:custGeom>
              <a:avLst/>
              <a:gdLst/>
              <a:ahLst/>
              <a:rect l="l" t="t" r="r" b="b"/>
              <a:pathLst>
                <a:path w="4835" h="3746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29"/>
            <p:cNvSpPr/>
            <p:nvPr/>
          </p:nvSpPr>
          <p:spPr>
            <a:xfrm>
              <a:off x="4771440" y="2367000"/>
              <a:ext cx="146520" cy="81360"/>
            </a:xfrm>
            <a:custGeom>
              <a:avLst/>
              <a:gdLst/>
              <a:ahLst/>
              <a:rect l="l" t="t" r="r" b="b"/>
              <a:pathLst>
                <a:path w="3328" h="2156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30"/>
            <p:cNvSpPr/>
            <p:nvPr/>
          </p:nvSpPr>
          <p:spPr>
            <a:xfrm>
              <a:off x="4783320" y="2343240"/>
              <a:ext cx="126360" cy="47160"/>
            </a:xfrm>
            <a:custGeom>
              <a:avLst/>
              <a:gdLst/>
              <a:ahLst/>
              <a:rect l="l" t="t" r="r" b="b"/>
              <a:pathLst>
                <a:path w="2868" h="1256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31"/>
            <p:cNvSpPr/>
            <p:nvPr/>
          </p:nvSpPr>
          <p:spPr>
            <a:xfrm>
              <a:off x="4849920" y="2529720"/>
              <a:ext cx="47520" cy="78840"/>
            </a:xfrm>
            <a:custGeom>
              <a:avLst/>
              <a:gdLst/>
              <a:ahLst/>
              <a:rect l="l" t="t" r="r" b="b"/>
              <a:pathLst>
                <a:path w="1089" h="2093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32"/>
            <p:cNvSpPr/>
            <p:nvPr/>
          </p:nvSpPr>
          <p:spPr>
            <a:xfrm>
              <a:off x="4826880" y="2500560"/>
              <a:ext cx="45720" cy="49680"/>
            </a:xfrm>
            <a:custGeom>
              <a:avLst/>
              <a:gdLst/>
              <a:ahLst/>
              <a:rect l="l" t="t" r="r" b="b"/>
              <a:pathLst>
                <a:path w="1047" h="1319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33"/>
            <p:cNvSpPr/>
            <p:nvPr/>
          </p:nvSpPr>
          <p:spPr>
            <a:xfrm>
              <a:off x="4757760" y="2458440"/>
              <a:ext cx="95760" cy="72000"/>
            </a:xfrm>
            <a:custGeom>
              <a:avLst/>
              <a:gdLst/>
              <a:ahLst/>
              <a:rect l="l" t="t" r="r" b="b"/>
              <a:pathLst>
                <a:path w="2177" h="1905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34"/>
            <p:cNvSpPr/>
            <p:nvPr/>
          </p:nvSpPr>
          <p:spPr>
            <a:xfrm>
              <a:off x="4704840" y="2416320"/>
              <a:ext cx="74520" cy="40320"/>
            </a:xfrm>
            <a:custGeom>
              <a:avLst/>
              <a:gdLst/>
              <a:ahLst/>
              <a:rect l="l" t="t" r="r" b="b"/>
              <a:pathLst>
                <a:path w="1696" h="1068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35"/>
            <p:cNvSpPr/>
            <p:nvPr/>
          </p:nvSpPr>
          <p:spPr>
            <a:xfrm>
              <a:off x="4609080" y="2355120"/>
              <a:ext cx="176040" cy="72720"/>
            </a:xfrm>
            <a:custGeom>
              <a:avLst/>
              <a:gdLst/>
              <a:ahLst/>
              <a:rect l="l" t="t" r="r" b="b"/>
              <a:pathLst>
                <a:path w="3997" h="1926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36"/>
            <p:cNvSpPr/>
            <p:nvPr/>
          </p:nvSpPr>
          <p:spPr>
            <a:xfrm>
              <a:off x="4708800" y="2180520"/>
              <a:ext cx="233280" cy="168840"/>
            </a:xfrm>
            <a:custGeom>
              <a:avLst/>
              <a:gdLst/>
              <a:ahLst/>
              <a:rect l="l" t="t" r="r" b="b"/>
              <a:pathLst>
                <a:path w="5294" h="4458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37"/>
            <p:cNvSpPr/>
            <p:nvPr/>
          </p:nvSpPr>
          <p:spPr>
            <a:xfrm>
              <a:off x="4662360" y="2297160"/>
              <a:ext cx="186120" cy="69480"/>
            </a:xfrm>
            <a:custGeom>
              <a:avLst/>
              <a:gdLst/>
              <a:ahLst/>
              <a:rect l="l" t="t" r="r" b="b"/>
              <a:pathLst>
                <a:path w="4228" h="1842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38"/>
            <p:cNvSpPr/>
            <p:nvPr/>
          </p:nvSpPr>
          <p:spPr>
            <a:xfrm>
              <a:off x="4517640" y="2181600"/>
              <a:ext cx="212040" cy="217800"/>
            </a:xfrm>
            <a:custGeom>
              <a:avLst/>
              <a:gdLst/>
              <a:ahLst/>
              <a:rect l="l" t="t" r="r" b="b"/>
              <a:pathLst>
                <a:path w="4814" h="5755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39"/>
            <p:cNvSpPr/>
            <p:nvPr/>
          </p:nvSpPr>
          <p:spPr>
            <a:xfrm>
              <a:off x="4461120" y="2229120"/>
              <a:ext cx="91080" cy="70920"/>
            </a:xfrm>
            <a:custGeom>
              <a:avLst/>
              <a:gdLst/>
              <a:ahLst/>
              <a:rect l="l" t="t" r="r" b="b"/>
              <a:pathLst>
                <a:path w="2072" h="1884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40"/>
            <p:cNvSpPr/>
            <p:nvPr/>
          </p:nvSpPr>
          <p:spPr>
            <a:xfrm>
              <a:off x="4452840" y="2287800"/>
              <a:ext cx="71640" cy="52920"/>
            </a:xfrm>
            <a:custGeom>
              <a:avLst/>
              <a:gdLst/>
              <a:ahLst/>
              <a:rect l="l" t="t" r="r" b="b"/>
              <a:pathLst>
                <a:path w="1633" h="140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41"/>
            <p:cNvSpPr/>
            <p:nvPr/>
          </p:nvSpPr>
          <p:spPr>
            <a:xfrm>
              <a:off x="4515840" y="2323440"/>
              <a:ext cx="17280" cy="21240"/>
            </a:xfrm>
            <a:custGeom>
              <a:avLst/>
              <a:gdLst/>
              <a:ahLst/>
              <a:rect l="l" t="t" r="r" b="b"/>
              <a:pathLst>
                <a:path w="398" h="565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42"/>
            <p:cNvSpPr/>
            <p:nvPr/>
          </p:nvSpPr>
          <p:spPr>
            <a:xfrm>
              <a:off x="4151880" y="2167200"/>
              <a:ext cx="102240" cy="116280"/>
            </a:xfrm>
            <a:custGeom>
              <a:avLst/>
              <a:gdLst/>
              <a:ahLst/>
              <a:rect l="l" t="t" r="r" b="b"/>
              <a:pathLst>
                <a:path w="2323" h="3076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6" name="Group 143"/>
            <p:cNvGrpSpPr/>
            <p:nvPr/>
          </p:nvGrpSpPr>
          <p:grpSpPr>
            <a:xfrm>
              <a:off x="4212000" y="2067840"/>
              <a:ext cx="220320" cy="265680"/>
              <a:chOff x="4212000" y="2067840"/>
              <a:chExt cx="220320" cy="265680"/>
            </a:xfrm>
          </p:grpSpPr>
          <p:sp>
            <p:nvSpPr>
              <p:cNvPr id="427" name="CustomShape 144"/>
              <p:cNvSpPr/>
              <p:nvPr/>
            </p:nvSpPr>
            <p:spPr>
              <a:xfrm>
                <a:off x="4253400" y="2067840"/>
                <a:ext cx="178920" cy="265680"/>
              </a:xfrm>
              <a:custGeom>
                <a:avLst/>
                <a:gdLst/>
                <a:ahLst/>
                <a:rect l="l" t="t" r="r" b="b"/>
                <a:pathLst>
                  <a:path w="4060" h="7011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CustomShape 145"/>
              <p:cNvSpPr/>
              <p:nvPr/>
            </p:nvSpPr>
            <p:spPr>
              <a:xfrm>
                <a:off x="4212000" y="2172600"/>
                <a:ext cx="56160" cy="37800"/>
              </a:xfrm>
              <a:custGeom>
                <a:avLst/>
                <a:gdLst/>
                <a:ahLst/>
                <a:rect l="l" t="t" r="r" b="b"/>
                <a:pathLst>
                  <a:path w="1277" h="1005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9" name="CustomShape 146"/>
            <p:cNvSpPr/>
            <p:nvPr/>
          </p:nvSpPr>
          <p:spPr>
            <a:xfrm>
              <a:off x="5473080" y="3793680"/>
              <a:ext cx="193680" cy="311400"/>
            </a:xfrm>
            <a:custGeom>
              <a:avLst/>
              <a:gdLst/>
              <a:ahLst/>
              <a:rect l="l" t="t" r="r" b="b"/>
              <a:pathLst>
                <a:path w="4395" h="8224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0" name="Group 147"/>
            <p:cNvGrpSpPr/>
            <p:nvPr/>
          </p:nvGrpSpPr>
          <p:grpSpPr>
            <a:xfrm>
              <a:off x="7234920" y="3783600"/>
              <a:ext cx="1017000" cy="934200"/>
              <a:chOff x="7234920" y="3783600"/>
              <a:chExt cx="1017000" cy="934200"/>
            </a:xfrm>
          </p:grpSpPr>
          <p:sp>
            <p:nvSpPr>
              <p:cNvPr id="431" name="CustomShape 148"/>
              <p:cNvSpPr/>
              <p:nvPr/>
            </p:nvSpPr>
            <p:spPr>
              <a:xfrm>
                <a:off x="7234920" y="3783600"/>
                <a:ext cx="1017000" cy="781200"/>
              </a:xfrm>
              <a:custGeom>
                <a:avLst/>
                <a:gdLst/>
                <a:ahLst/>
                <a:rect l="l" t="t" r="r" b="b"/>
                <a:pathLst>
                  <a:path w="23058" h="20611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149"/>
              <p:cNvSpPr/>
              <p:nvPr/>
            </p:nvSpPr>
            <p:spPr>
              <a:xfrm>
                <a:off x="7914240" y="4610160"/>
                <a:ext cx="96480" cy="107640"/>
              </a:xfrm>
              <a:custGeom>
                <a:avLst/>
                <a:gdLst/>
                <a:ahLst/>
                <a:rect l="l" t="t" r="r" b="b"/>
                <a:pathLst>
                  <a:path w="2198" h="2847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3" name="Group 150"/>
            <p:cNvGrpSpPr/>
            <p:nvPr/>
          </p:nvGrpSpPr>
          <p:grpSpPr>
            <a:xfrm>
              <a:off x="8388000" y="4451040"/>
              <a:ext cx="407880" cy="435240"/>
              <a:chOff x="8388000" y="4451040"/>
              <a:chExt cx="407880" cy="435240"/>
            </a:xfrm>
          </p:grpSpPr>
          <p:sp>
            <p:nvSpPr>
              <p:cNvPr id="434" name="CustomShape 151"/>
              <p:cNvSpPr/>
              <p:nvPr/>
            </p:nvSpPr>
            <p:spPr>
              <a:xfrm>
                <a:off x="8388000" y="4669920"/>
                <a:ext cx="256320" cy="216360"/>
              </a:xfrm>
              <a:custGeom>
                <a:avLst/>
                <a:gdLst/>
                <a:ahLst/>
                <a:rect l="l" t="t" r="r" b="b"/>
                <a:pathLst>
                  <a:path w="5818" h="5713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152"/>
              <p:cNvSpPr/>
              <p:nvPr/>
            </p:nvSpPr>
            <p:spPr>
              <a:xfrm>
                <a:off x="8651160" y="4451040"/>
                <a:ext cx="144720" cy="259200"/>
              </a:xfrm>
              <a:custGeom>
                <a:avLst/>
                <a:gdLst/>
                <a:ahLst/>
                <a:rect l="l" t="t" r="r" b="b"/>
                <a:pathLst>
                  <a:path w="3286" h="6843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6" name="CustomShape 153"/>
            <p:cNvSpPr/>
            <p:nvPr/>
          </p:nvSpPr>
          <p:spPr>
            <a:xfrm>
              <a:off x="3882240" y="1775880"/>
              <a:ext cx="223920" cy="117000"/>
            </a:xfrm>
            <a:custGeom>
              <a:avLst/>
              <a:gdLst/>
              <a:ahLst/>
              <a:rect l="l" t="t" r="r" b="b"/>
              <a:pathLst>
                <a:path w="5085" h="3098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54"/>
            <p:cNvSpPr/>
            <p:nvPr/>
          </p:nvSpPr>
          <p:spPr>
            <a:xfrm>
              <a:off x="6030720" y="2058480"/>
              <a:ext cx="1562760" cy="1002600"/>
            </a:xfrm>
            <a:custGeom>
              <a:avLst/>
              <a:gdLst/>
              <a:ahLst/>
              <a:rect l="l" t="t" r="r" b="b"/>
              <a:pathLst>
                <a:path w="35425" h="26449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55"/>
            <p:cNvSpPr/>
            <p:nvPr/>
          </p:nvSpPr>
          <p:spPr>
            <a:xfrm>
              <a:off x="6973560" y="3011400"/>
              <a:ext cx="2520" cy="2880"/>
            </a:xfrm>
            <a:custGeom>
              <a:avLst/>
              <a:gdLst/>
              <a:ahLst/>
              <a:rect l="l" t="t" r="r" b="b"/>
              <a:pathLst>
                <a:path w="64" h="85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56"/>
            <p:cNvSpPr/>
            <p:nvPr/>
          </p:nvSpPr>
          <p:spPr>
            <a:xfrm>
              <a:off x="6944040" y="3034440"/>
              <a:ext cx="4320" cy="3600"/>
            </a:xfrm>
            <a:custGeom>
              <a:avLst/>
              <a:gdLst/>
              <a:ahLst/>
              <a:rect l="l" t="t" r="r" b="b"/>
              <a:pathLst>
                <a:path w="105" h="106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57"/>
            <p:cNvSpPr/>
            <p:nvPr/>
          </p:nvSpPr>
          <p:spPr>
            <a:xfrm>
              <a:off x="6015960" y="2643120"/>
              <a:ext cx="9000" cy="2160"/>
            </a:xfrm>
            <a:custGeom>
              <a:avLst/>
              <a:gdLst/>
              <a:ahLst/>
              <a:rect l="l" t="t" r="r" b="b"/>
              <a:pathLst>
                <a:path w="211" h="64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58"/>
            <p:cNvSpPr/>
            <p:nvPr/>
          </p:nvSpPr>
          <p:spPr>
            <a:xfrm>
              <a:off x="5475960" y="2111760"/>
              <a:ext cx="966240" cy="435960"/>
            </a:xfrm>
            <a:custGeom>
              <a:avLst/>
              <a:gdLst/>
              <a:ahLst/>
              <a:rect l="l" t="t" r="r" b="b"/>
              <a:pathLst>
                <a:path w="21908" h="11509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59"/>
            <p:cNvSpPr/>
            <p:nvPr/>
          </p:nvSpPr>
          <p:spPr>
            <a:xfrm>
              <a:off x="5724360" y="2431440"/>
              <a:ext cx="408600" cy="218520"/>
            </a:xfrm>
            <a:custGeom>
              <a:avLst/>
              <a:gdLst/>
              <a:ahLst/>
              <a:rect l="l" t="t" r="r" b="b"/>
              <a:pathLst>
                <a:path w="9270" h="5776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60"/>
            <p:cNvSpPr/>
            <p:nvPr/>
          </p:nvSpPr>
          <p:spPr>
            <a:xfrm>
              <a:off x="5651280" y="2507400"/>
              <a:ext cx="365400" cy="197280"/>
            </a:xfrm>
            <a:custGeom>
              <a:avLst/>
              <a:gdLst/>
              <a:ahLst/>
              <a:rect l="l" t="t" r="r" b="b"/>
              <a:pathLst>
                <a:path w="8286" h="5211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4" name="Group 161"/>
            <p:cNvGrpSpPr/>
            <p:nvPr/>
          </p:nvGrpSpPr>
          <p:grpSpPr>
            <a:xfrm>
              <a:off x="6428880" y="3309840"/>
              <a:ext cx="55080" cy="90000"/>
              <a:chOff x="6428880" y="3309840"/>
              <a:chExt cx="55080" cy="90000"/>
            </a:xfrm>
          </p:grpSpPr>
          <p:sp>
            <p:nvSpPr>
              <p:cNvPr id="445" name="CustomShape 162"/>
              <p:cNvSpPr/>
              <p:nvPr/>
            </p:nvSpPr>
            <p:spPr>
              <a:xfrm>
                <a:off x="6428880" y="3344760"/>
                <a:ext cx="3240" cy="10080"/>
              </a:xfrm>
              <a:custGeom>
                <a:avLst/>
                <a:gdLst/>
                <a:ahLst/>
                <a:rect l="l" t="t" r="r" b="b"/>
                <a:pathLst>
                  <a:path w="85" h="273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CustomShape 163"/>
              <p:cNvSpPr/>
              <p:nvPr/>
            </p:nvSpPr>
            <p:spPr>
              <a:xfrm>
                <a:off x="6428880" y="3319200"/>
                <a:ext cx="55080" cy="80640"/>
              </a:xfrm>
              <a:custGeom>
                <a:avLst/>
                <a:gdLst/>
                <a:ahLst/>
                <a:rect l="l" t="t" r="r" b="b"/>
                <a:pathLst>
                  <a:path w="1257" h="2135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164"/>
              <p:cNvSpPr/>
              <p:nvPr/>
            </p:nvSpPr>
            <p:spPr>
              <a:xfrm>
                <a:off x="6432480" y="3309840"/>
                <a:ext cx="9000" cy="6840"/>
              </a:xfrm>
              <a:custGeom>
                <a:avLst/>
                <a:gdLst/>
                <a:ahLst/>
                <a:rect l="l" t="t" r="r" b="b"/>
                <a:pathLst>
                  <a:path w="210" h="189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165"/>
              <p:cNvSpPr/>
              <p:nvPr/>
            </p:nvSpPr>
            <p:spPr>
              <a:xfrm>
                <a:off x="6441840" y="3312000"/>
                <a:ext cx="13680" cy="9360"/>
              </a:xfrm>
              <a:custGeom>
                <a:avLst/>
                <a:gdLst/>
                <a:ahLst/>
                <a:rect l="l" t="t" r="r" b="b"/>
                <a:pathLst>
                  <a:path w="315" h="252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9" name="CustomShape 166"/>
            <p:cNvSpPr/>
            <p:nvPr/>
          </p:nvSpPr>
          <p:spPr>
            <a:xfrm>
              <a:off x="6113160" y="2750400"/>
              <a:ext cx="715320" cy="600480"/>
            </a:xfrm>
            <a:custGeom>
              <a:avLst/>
              <a:gdLst/>
              <a:ahLst/>
              <a:rect l="l" t="t" r="r" b="b"/>
              <a:pathLst>
                <a:path w="16217" h="15841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167"/>
            <p:cNvSpPr/>
            <p:nvPr/>
          </p:nvSpPr>
          <p:spPr>
            <a:xfrm>
              <a:off x="6393600" y="2821680"/>
              <a:ext cx="210240" cy="96480"/>
            </a:xfrm>
            <a:custGeom>
              <a:avLst/>
              <a:gdLst/>
              <a:ahLst/>
              <a:rect l="l" t="t" r="r" b="b"/>
              <a:pathLst>
                <a:path w="4772" h="2553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168"/>
            <p:cNvSpPr/>
            <p:nvPr/>
          </p:nvSpPr>
          <p:spPr>
            <a:xfrm>
              <a:off x="5909040" y="2658960"/>
              <a:ext cx="353160" cy="334440"/>
            </a:xfrm>
            <a:custGeom>
              <a:avLst/>
              <a:gdLst/>
              <a:ahLst/>
              <a:rect l="l" t="t" r="r" b="b"/>
              <a:pathLst>
                <a:path w="8015" h="8831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169"/>
            <p:cNvSpPr/>
            <p:nvPr/>
          </p:nvSpPr>
          <p:spPr>
            <a:xfrm>
              <a:off x="5883120" y="2613240"/>
              <a:ext cx="337680" cy="241560"/>
            </a:xfrm>
            <a:custGeom>
              <a:avLst/>
              <a:gdLst/>
              <a:ahLst/>
              <a:rect l="l" t="t" r="r" b="b"/>
              <a:pathLst>
                <a:path w="7659" h="6382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170"/>
            <p:cNvSpPr/>
            <p:nvPr/>
          </p:nvSpPr>
          <p:spPr>
            <a:xfrm>
              <a:off x="4903560" y="2249640"/>
              <a:ext cx="419040" cy="224280"/>
            </a:xfrm>
            <a:custGeom>
              <a:avLst/>
              <a:gdLst/>
              <a:ahLst/>
              <a:rect l="l" t="t" r="r" b="b"/>
              <a:pathLst>
                <a:path w="9501" h="5922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171"/>
            <p:cNvSpPr/>
            <p:nvPr/>
          </p:nvSpPr>
          <p:spPr>
            <a:xfrm>
              <a:off x="5006880" y="2360880"/>
              <a:ext cx="87480" cy="83880"/>
            </a:xfrm>
            <a:custGeom>
              <a:avLst/>
              <a:gdLst/>
              <a:ahLst/>
              <a:rect l="l" t="t" r="r" b="b"/>
              <a:pathLst>
                <a:path w="1989" h="221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72"/>
            <p:cNvSpPr/>
            <p:nvPr/>
          </p:nvSpPr>
          <p:spPr>
            <a:xfrm>
              <a:off x="4866480" y="2374920"/>
              <a:ext cx="225000" cy="123480"/>
            </a:xfrm>
            <a:custGeom>
              <a:avLst/>
              <a:gdLst/>
              <a:ahLst/>
              <a:rect l="l" t="t" r="r" b="b"/>
              <a:pathLst>
                <a:path w="5106" h="3265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73"/>
            <p:cNvSpPr/>
            <p:nvPr/>
          </p:nvSpPr>
          <p:spPr>
            <a:xfrm>
              <a:off x="4923000" y="2483640"/>
              <a:ext cx="147600" cy="79920"/>
            </a:xfrm>
            <a:custGeom>
              <a:avLst/>
              <a:gdLst/>
              <a:ahLst/>
              <a:rect l="l" t="t" r="r" b="b"/>
              <a:pathLst>
                <a:path w="3349" h="2114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7" name="Group 174"/>
            <p:cNvGrpSpPr/>
            <p:nvPr/>
          </p:nvGrpSpPr>
          <p:grpSpPr>
            <a:xfrm>
              <a:off x="4706640" y="2430720"/>
              <a:ext cx="138240" cy="91800"/>
              <a:chOff x="4706640" y="2430720"/>
              <a:chExt cx="138240" cy="91800"/>
            </a:xfrm>
          </p:grpSpPr>
          <p:sp>
            <p:nvSpPr>
              <p:cNvPr id="458" name="CustomShape 175"/>
              <p:cNvSpPr/>
              <p:nvPr/>
            </p:nvSpPr>
            <p:spPr>
              <a:xfrm>
                <a:off x="4725360" y="2470320"/>
                <a:ext cx="7920" cy="9360"/>
              </a:xfrm>
              <a:custGeom>
                <a:avLst/>
                <a:gdLst/>
                <a:ahLst/>
                <a:rect l="l" t="t" r="r" b="b"/>
                <a:pathLst>
                  <a:path w="189" h="252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176"/>
              <p:cNvSpPr/>
              <p:nvPr/>
            </p:nvSpPr>
            <p:spPr>
              <a:xfrm>
                <a:off x="4734360" y="248220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106" h="127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177"/>
              <p:cNvSpPr/>
              <p:nvPr/>
            </p:nvSpPr>
            <p:spPr>
              <a:xfrm>
                <a:off x="4706640" y="2430720"/>
                <a:ext cx="138240" cy="91800"/>
              </a:xfrm>
              <a:custGeom>
                <a:avLst/>
                <a:gdLst/>
                <a:ahLst/>
                <a:rect l="l" t="t" r="r" b="b"/>
                <a:pathLst>
                  <a:path w="3139" h="2428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178"/>
              <p:cNvSpPr/>
              <p:nvPr/>
            </p:nvSpPr>
            <p:spPr>
              <a:xfrm>
                <a:off x="4740840" y="2488680"/>
                <a:ext cx="6120" cy="7560"/>
              </a:xfrm>
              <a:custGeom>
                <a:avLst/>
                <a:gdLst/>
                <a:ahLst/>
                <a:rect l="l" t="t" r="r" b="b"/>
                <a:pathLst>
                  <a:path w="147" h="21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2" name="CustomShape 179"/>
            <p:cNvSpPr/>
            <p:nvPr/>
          </p:nvSpPr>
          <p:spPr>
            <a:xfrm>
              <a:off x="4588560" y="2517840"/>
              <a:ext cx="25560" cy="44280"/>
            </a:xfrm>
            <a:custGeom>
              <a:avLst/>
              <a:gdLst/>
              <a:ahLst/>
              <a:rect l="l" t="t" r="r" b="b"/>
              <a:pathLst>
                <a:path w="587" h="1173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180"/>
            <p:cNvSpPr/>
            <p:nvPr/>
          </p:nvSpPr>
          <p:spPr>
            <a:xfrm>
              <a:off x="4178520" y="2498040"/>
              <a:ext cx="283320" cy="203760"/>
            </a:xfrm>
            <a:custGeom>
              <a:avLst/>
              <a:gdLst/>
              <a:ahLst/>
              <a:rect l="l" t="t" r="r" b="b"/>
              <a:pathLst>
                <a:path w="6425" h="5378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81"/>
            <p:cNvSpPr/>
            <p:nvPr/>
          </p:nvSpPr>
          <p:spPr>
            <a:xfrm>
              <a:off x="5468400" y="2594880"/>
              <a:ext cx="43920" cy="29880"/>
            </a:xfrm>
            <a:custGeom>
              <a:avLst/>
              <a:gdLst/>
              <a:ahLst/>
              <a:rect l="l" t="t" r="r" b="b"/>
              <a:pathLst>
                <a:path w="1005" h="797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82"/>
            <p:cNvSpPr/>
            <p:nvPr/>
          </p:nvSpPr>
          <p:spPr>
            <a:xfrm>
              <a:off x="5457600" y="2598840"/>
              <a:ext cx="520560" cy="360000"/>
            </a:xfrm>
            <a:custGeom>
              <a:avLst/>
              <a:gdLst/>
              <a:ahLst/>
              <a:rect l="l" t="t" r="r" b="b"/>
              <a:pathLst>
                <a:path w="11802" h="950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83"/>
            <p:cNvSpPr/>
            <p:nvPr/>
          </p:nvSpPr>
          <p:spPr>
            <a:xfrm>
              <a:off x="5431680" y="2555280"/>
              <a:ext cx="91080" cy="66240"/>
            </a:xfrm>
            <a:custGeom>
              <a:avLst/>
              <a:gdLst/>
              <a:ahLst/>
              <a:rect l="l" t="t" r="r" b="b"/>
              <a:pathLst>
                <a:path w="2072" h="1759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84"/>
            <p:cNvSpPr/>
            <p:nvPr/>
          </p:nvSpPr>
          <p:spPr>
            <a:xfrm>
              <a:off x="5020560" y="2539440"/>
              <a:ext cx="459360" cy="162360"/>
            </a:xfrm>
            <a:custGeom>
              <a:avLst/>
              <a:gdLst/>
              <a:ahLst/>
              <a:rect l="l" t="t" r="r" b="b"/>
              <a:pathLst>
                <a:path w="10421" h="429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85"/>
            <p:cNvSpPr/>
            <p:nvPr/>
          </p:nvSpPr>
          <p:spPr>
            <a:xfrm>
              <a:off x="5015160" y="2540160"/>
              <a:ext cx="69840" cy="52920"/>
            </a:xfrm>
            <a:custGeom>
              <a:avLst/>
              <a:gdLst/>
              <a:ahLst/>
              <a:rect l="l" t="t" r="r" b="b"/>
              <a:pathLst>
                <a:path w="1591" h="1403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186"/>
            <p:cNvSpPr/>
            <p:nvPr/>
          </p:nvSpPr>
          <p:spPr>
            <a:xfrm>
              <a:off x="5350320" y="2662920"/>
              <a:ext cx="246240" cy="203760"/>
            </a:xfrm>
            <a:custGeom>
              <a:avLst/>
              <a:gdLst/>
              <a:ahLst/>
              <a:rect l="l" t="t" r="r" b="b"/>
              <a:pathLst>
                <a:path w="5588" h="537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87"/>
            <p:cNvSpPr/>
            <p:nvPr/>
          </p:nvSpPr>
          <p:spPr>
            <a:xfrm>
              <a:off x="5551560" y="2841480"/>
              <a:ext cx="43920" cy="38520"/>
            </a:xfrm>
            <a:custGeom>
              <a:avLst/>
              <a:gdLst/>
              <a:ahLst/>
              <a:rect l="l" t="t" r="r" b="b"/>
              <a:pathLst>
                <a:path w="1005" h="1026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88"/>
            <p:cNvSpPr/>
            <p:nvPr/>
          </p:nvSpPr>
          <p:spPr>
            <a:xfrm>
              <a:off x="5182200" y="2709720"/>
              <a:ext cx="56880" cy="27360"/>
            </a:xfrm>
            <a:custGeom>
              <a:avLst/>
              <a:gdLst/>
              <a:ahLst/>
              <a:rect l="l" t="t" r="r" b="b"/>
              <a:pathLst>
                <a:path w="1299" h="734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89"/>
            <p:cNvSpPr/>
            <p:nvPr/>
          </p:nvSpPr>
          <p:spPr>
            <a:xfrm>
              <a:off x="5267160" y="2668680"/>
              <a:ext cx="158400" cy="120960"/>
            </a:xfrm>
            <a:custGeom>
              <a:avLst/>
              <a:gdLst/>
              <a:ahLst/>
              <a:rect l="l" t="t" r="r" b="b"/>
              <a:pathLst>
                <a:path w="3600" h="3203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90"/>
            <p:cNvSpPr/>
            <p:nvPr/>
          </p:nvSpPr>
          <p:spPr>
            <a:xfrm>
              <a:off x="5234760" y="2766240"/>
              <a:ext cx="38520" cy="96480"/>
            </a:xfrm>
            <a:custGeom>
              <a:avLst/>
              <a:gdLst/>
              <a:ahLst/>
              <a:rect l="l" t="t" r="r" b="b"/>
              <a:pathLst>
                <a:path w="880" h="2554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889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91"/>
            <p:cNvSpPr/>
            <p:nvPr/>
          </p:nvSpPr>
          <p:spPr>
            <a:xfrm>
              <a:off x="5268960" y="2766240"/>
              <a:ext cx="9720" cy="19440"/>
            </a:xfrm>
            <a:custGeom>
              <a:avLst/>
              <a:gdLst/>
              <a:ahLst/>
              <a:rect l="l" t="t" r="r" b="b"/>
              <a:pathLst>
                <a:path w="231" h="524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92"/>
            <p:cNvSpPr/>
            <p:nvPr/>
          </p:nvSpPr>
          <p:spPr>
            <a:xfrm>
              <a:off x="5258160" y="2787840"/>
              <a:ext cx="13680" cy="27360"/>
            </a:xfrm>
            <a:custGeom>
              <a:avLst/>
              <a:gdLst/>
              <a:ahLst/>
              <a:rect l="l" t="t" r="r" b="b"/>
              <a:pathLst>
                <a:path w="315" h="733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889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93"/>
            <p:cNvSpPr/>
            <p:nvPr/>
          </p:nvSpPr>
          <p:spPr>
            <a:xfrm>
              <a:off x="5258160" y="2736000"/>
              <a:ext cx="32760" cy="35280"/>
            </a:xfrm>
            <a:custGeom>
              <a:avLst/>
              <a:gdLst/>
              <a:ahLst/>
              <a:rect l="l" t="t" r="r" b="b"/>
              <a:pathLst>
                <a:path w="754" h="942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194"/>
            <p:cNvSpPr/>
            <p:nvPr/>
          </p:nvSpPr>
          <p:spPr>
            <a:xfrm>
              <a:off x="5259960" y="2763720"/>
              <a:ext cx="102240" cy="108360"/>
            </a:xfrm>
            <a:custGeom>
              <a:avLst/>
              <a:gdLst/>
              <a:ahLst/>
              <a:rect l="l" t="t" r="r" b="b"/>
              <a:pathLst>
                <a:path w="2323" h="2868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195"/>
            <p:cNvSpPr/>
            <p:nvPr/>
          </p:nvSpPr>
          <p:spPr>
            <a:xfrm>
              <a:off x="5258160" y="2792520"/>
              <a:ext cx="527760" cy="382320"/>
            </a:xfrm>
            <a:custGeom>
              <a:avLst/>
              <a:gdLst/>
              <a:ahLst/>
              <a:rect l="l" t="t" r="r" b="b"/>
              <a:pathLst>
                <a:path w="11969" h="10087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196"/>
            <p:cNvSpPr/>
            <p:nvPr/>
          </p:nvSpPr>
          <p:spPr>
            <a:xfrm>
              <a:off x="5665320" y="2934360"/>
              <a:ext cx="19080" cy="36000"/>
            </a:xfrm>
            <a:custGeom>
              <a:avLst/>
              <a:gdLst/>
              <a:ahLst/>
              <a:rect l="l" t="t" r="r" b="b"/>
              <a:pathLst>
                <a:path w="441" h="963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197"/>
            <p:cNvSpPr/>
            <p:nvPr/>
          </p:nvSpPr>
          <p:spPr>
            <a:xfrm>
              <a:off x="5685480" y="2936880"/>
              <a:ext cx="121680" cy="82080"/>
            </a:xfrm>
            <a:custGeom>
              <a:avLst/>
              <a:gdLst/>
              <a:ahLst/>
              <a:rect l="l" t="t" r="r" b="b"/>
              <a:pathLst>
                <a:path w="2763" h="2177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198"/>
            <p:cNvSpPr/>
            <p:nvPr/>
          </p:nvSpPr>
          <p:spPr>
            <a:xfrm>
              <a:off x="5708520" y="2955240"/>
              <a:ext cx="190800" cy="201960"/>
            </a:xfrm>
            <a:custGeom>
              <a:avLst/>
              <a:gdLst/>
              <a:ahLst/>
              <a:rect l="l" t="t" r="r" b="b"/>
              <a:pathLst>
                <a:path w="4332" h="5336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199"/>
            <p:cNvSpPr/>
            <p:nvPr/>
          </p:nvSpPr>
          <p:spPr>
            <a:xfrm>
              <a:off x="5795280" y="2926440"/>
              <a:ext cx="9720" cy="19440"/>
            </a:xfrm>
            <a:custGeom>
              <a:avLst/>
              <a:gdLst/>
              <a:ahLst/>
              <a:rect l="l" t="t" r="r" b="b"/>
              <a:pathLst>
                <a:path w="231" h="525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200"/>
            <p:cNvSpPr/>
            <p:nvPr/>
          </p:nvSpPr>
          <p:spPr>
            <a:xfrm>
              <a:off x="5472360" y="3097080"/>
              <a:ext cx="271080" cy="151200"/>
            </a:xfrm>
            <a:custGeom>
              <a:avLst/>
              <a:gdLst/>
              <a:ahLst/>
              <a:rect l="l" t="t" r="r" b="b"/>
              <a:pathLst>
                <a:path w="6153" h="3997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201"/>
            <p:cNvSpPr/>
            <p:nvPr/>
          </p:nvSpPr>
          <p:spPr>
            <a:xfrm>
              <a:off x="5005080" y="2808360"/>
              <a:ext cx="318240" cy="229680"/>
            </a:xfrm>
            <a:custGeom>
              <a:avLst/>
              <a:gdLst/>
              <a:ahLst/>
              <a:rect l="l" t="t" r="r" b="b"/>
              <a:pathLst>
                <a:path w="7220" h="6069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202"/>
            <p:cNvSpPr/>
            <p:nvPr/>
          </p:nvSpPr>
          <p:spPr>
            <a:xfrm>
              <a:off x="4948560" y="3035880"/>
              <a:ext cx="420840" cy="414720"/>
            </a:xfrm>
            <a:custGeom>
              <a:avLst/>
              <a:gdLst/>
              <a:ahLst/>
              <a:rect l="l" t="t" r="r" b="b"/>
              <a:pathLst>
                <a:path w="9542" h="10944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203"/>
            <p:cNvSpPr/>
            <p:nvPr/>
          </p:nvSpPr>
          <p:spPr>
            <a:xfrm>
              <a:off x="5235840" y="3197160"/>
              <a:ext cx="387360" cy="252720"/>
            </a:xfrm>
            <a:custGeom>
              <a:avLst/>
              <a:gdLst/>
              <a:ahLst/>
              <a:rect l="l" t="t" r="r" b="b"/>
              <a:pathLst>
                <a:path w="8789" h="6676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204"/>
            <p:cNvSpPr/>
            <p:nvPr/>
          </p:nvSpPr>
          <p:spPr>
            <a:xfrm>
              <a:off x="5319000" y="3126600"/>
              <a:ext cx="170640" cy="129960"/>
            </a:xfrm>
            <a:custGeom>
              <a:avLst/>
              <a:gdLst/>
              <a:ahLst/>
              <a:rect l="l" t="t" r="r" b="b"/>
              <a:pathLst>
                <a:path w="3872" h="3433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205"/>
            <p:cNvSpPr/>
            <p:nvPr/>
          </p:nvSpPr>
          <p:spPr>
            <a:xfrm>
              <a:off x="5457600" y="3247920"/>
              <a:ext cx="38520" cy="39240"/>
            </a:xfrm>
            <a:custGeom>
              <a:avLst/>
              <a:gdLst/>
              <a:ahLst/>
              <a:rect l="l" t="t" r="r" b="b"/>
              <a:pathLst>
                <a:path w="879" h="1047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206"/>
            <p:cNvSpPr/>
            <p:nvPr/>
          </p:nvSpPr>
          <p:spPr>
            <a:xfrm>
              <a:off x="5440680" y="3263760"/>
              <a:ext cx="261000" cy="297360"/>
            </a:xfrm>
            <a:custGeom>
              <a:avLst/>
              <a:gdLst/>
              <a:ahLst/>
              <a:rect l="l" t="t" r="r" b="b"/>
              <a:pathLst>
                <a:path w="5922" h="7847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207"/>
            <p:cNvSpPr/>
            <p:nvPr/>
          </p:nvSpPr>
          <p:spPr>
            <a:xfrm>
              <a:off x="5251680" y="3406680"/>
              <a:ext cx="213840" cy="222840"/>
            </a:xfrm>
            <a:custGeom>
              <a:avLst/>
              <a:gdLst/>
              <a:ahLst/>
              <a:rect l="l" t="t" r="r" b="b"/>
              <a:pathLst>
                <a:path w="4855" h="5881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208"/>
            <p:cNvSpPr/>
            <p:nvPr/>
          </p:nvSpPr>
          <p:spPr>
            <a:xfrm>
              <a:off x="5198040" y="3551040"/>
              <a:ext cx="19080" cy="360"/>
            </a:xfrm>
            <a:custGeom>
              <a:avLst/>
              <a:gdLst/>
              <a:ahLst/>
              <a:rect l="l" t="t" r="r" b="b"/>
              <a:pathLst>
                <a:path w="440" h="1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209"/>
            <p:cNvSpPr/>
            <p:nvPr/>
          </p:nvSpPr>
          <p:spPr>
            <a:xfrm>
              <a:off x="5145480" y="3434400"/>
              <a:ext cx="147600" cy="124920"/>
            </a:xfrm>
            <a:custGeom>
              <a:avLst/>
              <a:gdLst/>
              <a:ahLst/>
              <a:rect l="l" t="t" r="r" b="b"/>
              <a:pathLst>
                <a:path w="3349" h="3307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210"/>
            <p:cNvSpPr/>
            <p:nvPr/>
          </p:nvSpPr>
          <p:spPr>
            <a:xfrm>
              <a:off x="4762080" y="3282120"/>
              <a:ext cx="331920" cy="192600"/>
            </a:xfrm>
            <a:custGeom>
              <a:avLst/>
              <a:gdLst/>
              <a:ahLst/>
              <a:rect l="l" t="t" r="r" b="b"/>
              <a:pathLst>
                <a:path w="7534" h="5086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211"/>
            <p:cNvSpPr/>
            <p:nvPr/>
          </p:nvSpPr>
          <p:spPr>
            <a:xfrm>
              <a:off x="4626360" y="2775600"/>
              <a:ext cx="393840" cy="314640"/>
            </a:xfrm>
            <a:custGeom>
              <a:avLst/>
              <a:gdLst/>
              <a:ahLst/>
              <a:rect l="l" t="t" r="r" b="b"/>
              <a:pathLst>
                <a:path w="8936" h="8308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212"/>
            <p:cNvSpPr/>
            <p:nvPr/>
          </p:nvSpPr>
          <p:spPr>
            <a:xfrm>
              <a:off x="4576680" y="2672640"/>
              <a:ext cx="100440" cy="168840"/>
            </a:xfrm>
            <a:custGeom>
              <a:avLst/>
              <a:gdLst/>
              <a:ahLst/>
              <a:rect l="l" t="t" r="r" b="b"/>
              <a:pathLst>
                <a:path w="2282" h="4458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213"/>
            <p:cNvSpPr/>
            <p:nvPr/>
          </p:nvSpPr>
          <p:spPr>
            <a:xfrm>
              <a:off x="4180320" y="2678040"/>
              <a:ext cx="511200" cy="425160"/>
            </a:xfrm>
            <a:custGeom>
              <a:avLst/>
              <a:gdLst/>
              <a:ahLst/>
              <a:rect l="l" t="t" r="r" b="b"/>
              <a:pathLst>
                <a:path w="11593" h="11216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214"/>
            <p:cNvSpPr/>
            <p:nvPr/>
          </p:nvSpPr>
          <p:spPr>
            <a:xfrm>
              <a:off x="4078800" y="2706840"/>
              <a:ext cx="295200" cy="200520"/>
            </a:xfrm>
            <a:custGeom>
              <a:avLst/>
              <a:gdLst/>
              <a:ahLst/>
              <a:rect l="l" t="t" r="r" b="b"/>
              <a:pathLst>
                <a:path w="6696" h="5294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215"/>
            <p:cNvSpPr/>
            <p:nvPr/>
          </p:nvSpPr>
          <p:spPr>
            <a:xfrm>
              <a:off x="3972600" y="2906640"/>
              <a:ext cx="209160" cy="144000"/>
            </a:xfrm>
            <a:custGeom>
              <a:avLst/>
              <a:gdLst/>
              <a:ahLst/>
              <a:rect l="l" t="t" r="r" b="b"/>
              <a:pathLst>
                <a:path w="4751" h="3809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216"/>
            <p:cNvSpPr/>
            <p:nvPr/>
          </p:nvSpPr>
          <p:spPr>
            <a:xfrm>
              <a:off x="3971880" y="2913120"/>
              <a:ext cx="300600" cy="284400"/>
            </a:xfrm>
            <a:custGeom>
              <a:avLst/>
              <a:gdLst/>
              <a:ahLst/>
              <a:rect l="l" t="t" r="r" b="b"/>
              <a:pathLst>
                <a:path w="6822" h="751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217"/>
            <p:cNvSpPr/>
            <p:nvPr/>
          </p:nvSpPr>
          <p:spPr>
            <a:xfrm>
              <a:off x="4091760" y="2967120"/>
              <a:ext cx="415080" cy="330480"/>
            </a:xfrm>
            <a:custGeom>
              <a:avLst/>
              <a:gdLst/>
              <a:ahLst/>
              <a:rect l="l" t="t" r="r" b="b"/>
              <a:pathLst>
                <a:path w="9416" h="872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218"/>
            <p:cNvSpPr/>
            <p:nvPr/>
          </p:nvSpPr>
          <p:spPr>
            <a:xfrm>
              <a:off x="4267440" y="3189960"/>
              <a:ext cx="191880" cy="119520"/>
            </a:xfrm>
            <a:custGeom>
              <a:avLst/>
              <a:gdLst/>
              <a:ahLst/>
              <a:rect l="l" t="t" r="r" b="b"/>
              <a:pathLst>
                <a:path w="4353" h="3161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219"/>
            <p:cNvSpPr/>
            <p:nvPr/>
          </p:nvSpPr>
          <p:spPr>
            <a:xfrm>
              <a:off x="3957840" y="3155040"/>
              <a:ext cx="164160" cy="102960"/>
            </a:xfrm>
            <a:custGeom>
              <a:avLst/>
              <a:gdLst/>
              <a:ahLst/>
              <a:rect l="l" t="t" r="r" b="b"/>
              <a:pathLst>
                <a:path w="3725" h="2722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220"/>
            <p:cNvSpPr/>
            <p:nvPr/>
          </p:nvSpPr>
          <p:spPr>
            <a:xfrm>
              <a:off x="3976560" y="3243960"/>
              <a:ext cx="78120" cy="40320"/>
            </a:xfrm>
            <a:custGeom>
              <a:avLst/>
              <a:gdLst/>
              <a:ahLst/>
              <a:rect l="l" t="t" r="r" b="b"/>
              <a:pathLst>
                <a:path w="1780" h="1068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4" name="Group 221"/>
            <p:cNvGrpSpPr/>
            <p:nvPr/>
          </p:nvGrpSpPr>
          <p:grpSpPr>
            <a:xfrm>
              <a:off x="3971880" y="3216240"/>
              <a:ext cx="234000" cy="150480"/>
              <a:chOff x="3971880" y="3216240"/>
              <a:chExt cx="234000" cy="150480"/>
            </a:xfrm>
          </p:grpSpPr>
          <p:sp>
            <p:nvSpPr>
              <p:cNvPr id="505" name="CustomShape 222"/>
              <p:cNvSpPr/>
              <p:nvPr/>
            </p:nvSpPr>
            <p:spPr>
              <a:xfrm>
                <a:off x="3971880" y="3216240"/>
                <a:ext cx="81000" cy="20160"/>
              </a:xfrm>
              <a:custGeom>
                <a:avLst/>
                <a:gdLst/>
                <a:ahLst/>
                <a:rect l="l" t="t" r="r" b="b"/>
                <a:pathLst>
                  <a:path w="1842" h="545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223"/>
              <p:cNvSpPr/>
              <p:nvPr/>
            </p:nvSpPr>
            <p:spPr>
              <a:xfrm>
                <a:off x="4026240" y="3243960"/>
                <a:ext cx="179640" cy="122760"/>
              </a:xfrm>
              <a:custGeom>
                <a:avLst/>
                <a:gdLst/>
                <a:ahLst/>
                <a:rect l="l" t="t" r="r" b="b"/>
                <a:pathLst>
                  <a:path w="4081" h="3244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7" name="CustomShape 224"/>
            <p:cNvSpPr/>
            <p:nvPr/>
          </p:nvSpPr>
          <p:spPr>
            <a:xfrm>
              <a:off x="4065120" y="3303360"/>
              <a:ext cx="70920" cy="72720"/>
            </a:xfrm>
            <a:custGeom>
              <a:avLst/>
              <a:gdLst/>
              <a:ahLst/>
              <a:rect l="l" t="t" r="r" b="b"/>
              <a:pathLst>
                <a:path w="1612" h="1926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225"/>
            <p:cNvSpPr/>
            <p:nvPr/>
          </p:nvSpPr>
          <p:spPr>
            <a:xfrm>
              <a:off x="4111200" y="3336840"/>
              <a:ext cx="102960" cy="95040"/>
            </a:xfrm>
            <a:custGeom>
              <a:avLst/>
              <a:gdLst/>
              <a:ahLst/>
              <a:rect l="l" t="t" r="r" b="b"/>
              <a:pathLst>
                <a:path w="2344" h="2512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226"/>
            <p:cNvSpPr/>
            <p:nvPr/>
          </p:nvSpPr>
          <p:spPr>
            <a:xfrm>
              <a:off x="4183200" y="3290040"/>
              <a:ext cx="157680" cy="142560"/>
            </a:xfrm>
            <a:custGeom>
              <a:avLst/>
              <a:gdLst/>
              <a:ahLst/>
              <a:rect l="l" t="t" r="r" b="b"/>
              <a:pathLst>
                <a:path w="3579" h="3767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227"/>
            <p:cNvSpPr/>
            <p:nvPr/>
          </p:nvSpPr>
          <p:spPr>
            <a:xfrm>
              <a:off x="4318920" y="3278160"/>
              <a:ext cx="107640" cy="144720"/>
            </a:xfrm>
            <a:custGeom>
              <a:avLst/>
              <a:gdLst/>
              <a:ahLst/>
              <a:rect l="l" t="t" r="r" b="b"/>
              <a:pathLst>
                <a:path w="2449" h="383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228"/>
            <p:cNvSpPr/>
            <p:nvPr/>
          </p:nvSpPr>
          <p:spPr>
            <a:xfrm>
              <a:off x="4394880" y="3278160"/>
              <a:ext cx="51480" cy="117720"/>
            </a:xfrm>
            <a:custGeom>
              <a:avLst/>
              <a:gdLst/>
              <a:ahLst/>
              <a:rect l="l" t="t" r="r" b="b"/>
              <a:pathLst>
                <a:path w="1172" h="3118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229"/>
            <p:cNvSpPr/>
            <p:nvPr/>
          </p:nvSpPr>
          <p:spPr>
            <a:xfrm>
              <a:off x="4422240" y="3247920"/>
              <a:ext cx="79200" cy="142560"/>
            </a:xfrm>
            <a:custGeom>
              <a:avLst/>
              <a:gdLst/>
              <a:ahLst/>
              <a:rect l="l" t="t" r="r" b="b"/>
              <a:pathLst>
                <a:path w="1801" h="3767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230"/>
            <p:cNvSpPr/>
            <p:nvPr/>
          </p:nvSpPr>
          <p:spPr>
            <a:xfrm>
              <a:off x="4733640" y="3002040"/>
              <a:ext cx="265680" cy="363240"/>
            </a:xfrm>
            <a:custGeom>
              <a:avLst/>
              <a:gdLst/>
              <a:ahLst/>
              <a:rect l="l" t="t" r="r" b="b"/>
              <a:pathLst>
                <a:path w="6026" h="9584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231"/>
            <p:cNvSpPr/>
            <p:nvPr/>
          </p:nvSpPr>
          <p:spPr>
            <a:xfrm>
              <a:off x="4701240" y="3236760"/>
              <a:ext cx="7920" cy="3600"/>
            </a:xfrm>
            <a:custGeom>
              <a:avLst/>
              <a:gdLst/>
              <a:ahLst/>
              <a:rect l="l" t="t" r="r" b="b"/>
              <a:pathLst>
                <a:path w="189" h="105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232"/>
            <p:cNvSpPr/>
            <p:nvPr/>
          </p:nvSpPr>
          <p:spPr>
            <a:xfrm>
              <a:off x="4404960" y="3006720"/>
              <a:ext cx="388440" cy="259200"/>
            </a:xfrm>
            <a:custGeom>
              <a:avLst/>
              <a:gdLst/>
              <a:ahLst/>
              <a:rect l="l" t="t" r="r" b="b"/>
              <a:pathLst>
                <a:path w="8810" h="6843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233"/>
            <p:cNvSpPr/>
            <p:nvPr/>
          </p:nvSpPr>
          <p:spPr>
            <a:xfrm>
              <a:off x="4470480" y="3220920"/>
              <a:ext cx="291600" cy="214560"/>
            </a:xfrm>
            <a:custGeom>
              <a:avLst/>
              <a:gdLst/>
              <a:ahLst/>
              <a:rect l="l" t="t" r="r" b="b"/>
              <a:pathLst>
                <a:path w="6613" h="5671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234"/>
            <p:cNvSpPr/>
            <p:nvPr/>
          </p:nvSpPr>
          <p:spPr>
            <a:xfrm>
              <a:off x="4612680" y="3240000"/>
              <a:ext cx="193680" cy="249480"/>
            </a:xfrm>
            <a:custGeom>
              <a:avLst/>
              <a:gdLst/>
              <a:ahLst/>
              <a:rect l="l" t="t" r="r" b="b"/>
              <a:pathLst>
                <a:path w="4394" h="6592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235"/>
            <p:cNvSpPr/>
            <p:nvPr/>
          </p:nvSpPr>
          <p:spPr>
            <a:xfrm>
              <a:off x="4613400" y="3479760"/>
              <a:ext cx="145440" cy="135360"/>
            </a:xfrm>
            <a:custGeom>
              <a:avLst/>
              <a:gdLst/>
              <a:ahLst/>
              <a:rect l="l" t="t" r="r" b="b"/>
              <a:pathLst>
                <a:path w="3307" h="3579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236"/>
            <p:cNvSpPr/>
            <p:nvPr/>
          </p:nvSpPr>
          <p:spPr>
            <a:xfrm>
              <a:off x="4627440" y="3481920"/>
              <a:ext cx="51480" cy="28080"/>
            </a:xfrm>
            <a:custGeom>
              <a:avLst/>
              <a:gdLst/>
              <a:ahLst/>
              <a:rect l="l" t="t" r="r" b="b"/>
              <a:pathLst>
                <a:path w="1173" h="754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237"/>
            <p:cNvSpPr/>
            <p:nvPr/>
          </p:nvSpPr>
          <p:spPr>
            <a:xfrm>
              <a:off x="4674600" y="3444840"/>
              <a:ext cx="195480" cy="196560"/>
            </a:xfrm>
            <a:custGeom>
              <a:avLst/>
              <a:gdLst/>
              <a:ahLst/>
              <a:rect l="l" t="t" r="r" b="b"/>
              <a:pathLst>
                <a:path w="4437" h="519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238"/>
            <p:cNvSpPr/>
            <p:nvPr/>
          </p:nvSpPr>
          <p:spPr>
            <a:xfrm>
              <a:off x="4695840" y="3625560"/>
              <a:ext cx="27360" cy="32040"/>
            </a:xfrm>
            <a:custGeom>
              <a:avLst/>
              <a:gdLst/>
              <a:ahLst/>
              <a:rect l="l" t="t" r="r" b="b"/>
              <a:pathLst>
                <a:path w="628" h="859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239"/>
            <p:cNvSpPr/>
            <p:nvPr/>
          </p:nvSpPr>
          <p:spPr>
            <a:xfrm>
              <a:off x="5139000" y="3549600"/>
              <a:ext cx="285120" cy="249480"/>
            </a:xfrm>
            <a:custGeom>
              <a:avLst/>
              <a:gdLst/>
              <a:ahLst/>
              <a:rect l="l" t="t" r="r" b="b"/>
              <a:pathLst>
                <a:path w="6466" h="6591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240"/>
            <p:cNvSpPr/>
            <p:nvPr/>
          </p:nvSpPr>
          <p:spPr>
            <a:xfrm>
              <a:off x="5130720" y="3554280"/>
              <a:ext cx="51480" cy="36360"/>
            </a:xfrm>
            <a:custGeom>
              <a:avLst/>
              <a:gdLst/>
              <a:ahLst/>
              <a:rect l="l" t="t" r="r" b="b"/>
              <a:pathLst>
                <a:path w="1172" h="964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241"/>
            <p:cNvSpPr/>
            <p:nvPr/>
          </p:nvSpPr>
          <p:spPr>
            <a:xfrm>
              <a:off x="5130720" y="3575520"/>
              <a:ext cx="50400" cy="52920"/>
            </a:xfrm>
            <a:custGeom>
              <a:avLst/>
              <a:gdLst/>
              <a:ahLst/>
              <a:rect l="l" t="t" r="r" b="b"/>
              <a:pathLst>
                <a:path w="1151" h="1403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242"/>
            <p:cNvSpPr/>
            <p:nvPr/>
          </p:nvSpPr>
          <p:spPr>
            <a:xfrm>
              <a:off x="4699440" y="3411360"/>
              <a:ext cx="486360" cy="414000"/>
            </a:xfrm>
            <a:custGeom>
              <a:avLst/>
              <a:gdLst/>
              <a:ahLst/>
              <a:rect l="l" t="t" r="r" b="b"/>
              <a:pathLst>
                <a:path w="11028" h="10923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243"/>
            <p:cNvSpPr/>
            <p:nvPr/>
          </p:nvSpPr>
          <p:spPr>
            <a:xfrm>
              <a:off x="5222880" y="3736080"/>
              <a:ext cx="81000" cy="175680"/>
            </a:xfrm>
            <a:custGeom>
              <a:avLst/>
              <a:gdLst/>
              <a:ahLst/>
              <a:rect l="l" t="t" r="r" b="b"/>
              <a:pathLst>
                <a:path w="1842" h="4646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244"/>
            <p:cNvSpPr/>
            <p:nvPr/>
          </p:nvSpPr>
          <p:spPr>
            <a:xfrm>
              <a:off x="4944240" y="3709800"/>
              <a:ext cx="300600" cy="220320"/>
            </a:xfrm>
            <a:custGeom>
              <a:avLst/>
              <a:gdLst/>
              <a:ahLst/>
              <a:rect l="l" t="t" r="r" b="b"/>
              <a:pathLst>
                <a:path w="6822" h="5818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245"/>
            <p:cNvSpPr/>
            <p:nvPr/>
          </p:nvSpPr>
          <p:spPr>
            <a:xfrm>
              <a:off x="4681800" y="3659040"/>
              <a:ext cx="318960" cy="271080"/>
            </a:xfrm>
            <a:custGeom>
              <a:avLst/>
              <a:gdLst/>
              <a:ahLst/>
              <a:rect l="l" t="t" r="r" b="b"/>
              <a:pathLst>
                <a:path w="7240" h="7157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246"/>
            <p:cNvSpPr/>
            <p:nvPr/>
          </p:nvSpPr>
          <p:spPr>
            <a:xfrm>
              <a:off x="5024520" y="3874680"/>
              <a:ext cx="199080" cy="155880"/>
            </a:xfrm>
            <a:custGeom>
              <a:avLst/>
              <a:gdLst/>
              <a:ahLst/>
              <a:rect l="l" t="t" r="r" b="b"/>
              <a:pathLst>
                <a:path w="4521" h="4123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247"/>
            <p:cNvSpPr/>
            <p:nvPr/>
          </p:nvSpPr>
          <p:spPr>
            <a:xfrm>
              <a:off x="4887000" y="3923280"/>
              <a:ext cx="238680" cy="205200"/>
            </a:xfrm>
            <a:custGeom>
              <a:avLst/>
              <a:gdLst/>
              <a:ahLst/>
              <a:rect l="l" t="t" r="r" b="b"/>
              <a:pathLst>
                <a:path w="5420" h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248"/>
            <p:cNvSpPr/>
            <p:nvPr/>
          </p:nvSpPr>
          <p:spPr>
            <a:xfrm>
              <a:off x="4682880" y="3904200"/>
              <a:ext cx="341280" cy="275760"/>
            </a:xfrm>
            <a:custGeom>
              <a:avLst/>
              <a:gdLst/>
              <a:ahLst/>
              <a:rect l="l" t="t" r="r" b="b"/>
              <a:pathLst>
                <a:path w="7742" h="7283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249"/>
            <p:cNvSpPr/>
            <p:nvPr/>
          </p:nvSpPr>
          <p:spPr>
            <a:xfrm>
              <a:off x="5159160" y="3761280"/>
              <a:ext cx="265680" cy="367920"/>
            </a:xfrm>
            <a:custGeom>
              <a:avLst/>
              <a:gdLst/>
              <a:ahLst/>
              <a:rect l="l" t="t" r="r" b="b"/>
              <a:pathLst>
                <a:path w="6027" h="971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250"/>
            <p:cNvSpPr/>
            <p:nvPr/>
          </p:nvSpPr>
          <p:spPr>
            <a:xfrm>
              <a:off x="5154480" y="4102560"/>
              <a:ext cx="36720" cy="35280"/>
            </a:xfrm>
            <a:custGeom>
              <a:avLst/>
              <a:gdLst/>
              <a:ahLst/>
              <a:rect l="l" t="t" r="r" b="b"/>
              <a:pathLst>
                <a:path w="838" h="943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251"/>
            <p:cNvSpPr/>
            <p:nvPr/>
          </p:nvSpPr>
          <p:spPr>
            <a:xfrm>
              <a:off x="5055840" y="4173120"/>
              <a:ext cx="58680" cy="47160"/>
            </a:xfrm>
            <a:custGeom>
              <a:avLst/>
              <a:gdLst/>
              <a:ahLst/>
              <a:rect l="l" t="t" r="r" b="b"/>
              <a:pathLst>
                <a:path w="1340" h="1257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252"/>
            <p:cNvSpPr/>
            <p:nvPr/>
          </p:nvSpPr>
          <p:spPr>
            <a:xfrm>
              <a:off x="6172920" y="2642400"/>
              <a:ext cx="185400" cy="131400"/>
            </a:xfrm>
            <a:custGeom>
              <a:avLst/>
              <a:gdLst/>
              <a:ahLst/>
              <a:rect l="l" t="t" r="r" b="b"/>
              <a:pathLst>
                <a:path w="4207" h="3474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253"/>
            <p:cNvSpPr/>
            <p:nvPr/>
          </p:nvSpPr>
          <p:spPr>
            <a:xfrm>
              <a:off x="6172920" y="2642400"/>
              <a:ext cx="185400" cy="131400"/>
            </a:xfrm>
            <a:custGeom>
              <a:avLst/>
              <a:gdLst/>
              <a:ahLst/>
              <a:rect l="l" t="t" r="r" b="b"/>
              <a:pathLst>
                <a:path w="4207" h="3474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254"/>
            <p:cNvSpPr/>
            <p:nvPr/>
          </p:nvSpPr>
          <p:spPr>
            <a:xfrm>
              <a:off x="5388120" y="2531520"/>
              <a:ext cx="124200" cy="29880"/>
            </a:xfrm>
            <a:custGeom>
              <a:avLst/>
              <a:gdLst/>
              <a:ahLst/>
              <a:rect l="l" t="t" r="r" b="b"/>
              <a:pathLst>
                <a:path w="2826" h="79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255"/>
            <p:cNvSpPr/>
            <p:nvPr/>
          </p:nvSpPr>
          <p:spPr>
            <a:xfrm>
              <a:off x="5469480" y="2556000"/>
              <a:ext cx="4320" cy="3600"/>
            </a:xfrm>
            <a:custGeom>
              <a:avLst/>
              <a:gdLst/>
              <a:ahLst/>
              <a:rect l="l" t="t" r="r" b="b"/>
              <a:pathLst>
                <a:path w="105" h="106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56"/>
            <p:cNvSpPr/>
            <p:nvPr/>
          </p:nvSpPr>
          <p:spPr>
            <a:xfrm>
              <a:off x="6617160" y="2871720"/>
              <a:ext cx="78120" cy="39240"/>
            </a:xfrm>
            <a:custGeom>
              <a:avLst/>
              <a:gdLst/>
              <a:ahLst/>
              <a:rect l="l" t="t" r="r" b="b"/>
              <a:pathLst>
                <a:path w="1779" h="1047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257"/>
            <p:cNvSpPr/>
            <p:nvPr/>
          </p:nvSpPr>
          <p:spPr>
            <a:xfrm>
              <a:off x="4884120" y="2536200"/>
              <a:ext cx="61560" cy="45000"/>
            </a:xfrm>
            <a:custGeom>
              <a:avLst/>
              <a:gdLst/>
              <a:ahLst/>
              <a:rect l="l" t="t" r="r" b="b"/>
              <a:pathLst>
                <a:path w="1403" h="1194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258"/>
            <p:cNvSpPr/>
            <p:nvPr/>
          </p:nvSpPr>
          <p:spPr>
            <a:xfrm>
              <a:off x="4833360" y="2434680"/>
              <a:ext cx="102960" cy="116280"/>
            </a:xfrm>
            <a:custGeom>
              <a:avLst/>
              <a:gdLst/>
              <a:ahLst/>
              <a:rect l="l" t="t" r="r" b="b"/>
              <a:pathLst>
                <a:path w="2345" h="3077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2" name="CustomShape 259"/>
          <p:cNvSpPr/>
          <p:nvPr/>
        </p:nvSpPr>
        <p:spPr>
          <a:xfrm>
            <a:off x="5196960" y="1790640"/>
            <a:ext cx="7311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06666"/>
                </a:solidFill>
                <a:latin typeface="Fira Sans"/>
                <a:ea typeface="Fira Sans"/>
              </a:rPr>
              <a:t>0.3%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3" name="CustomShape 260"/>
          <p:cNvSpPr/>
          <p:nvPr/>
        </p:nvSpPr>
        <p:spPr>
          <a:xfrm>
            <a:off x="6347520" y="2396520"/>
            <a:ext cx="7311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cc0000"/>
                </a:solidFill>
                <a:latin typeface="Fira Sans"/>
                <a:ea typeface="Fira Sans"/>
              </a:rPr>
              <a:t>7.6%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4" name="CustomShape 261"/>
          <p:cNvSpPr/>
          <p:nvPr/>
        </p:nvSpPr>
        <p:spPr>
          <a:xfrm>
            <a:off x="7482960" y="3931920"/>
            <a:ext cx="82260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Fira Sans"/>
                <a:ea typeface="Fira Sans"/>
              </a:rPr>
              <a:t>&lt;0.1%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5" name="CustomShape 262"/>
          <p:cNvSpPr/>
          <p:nvPr/>
        </p:nvSpPr>
        <p:spPr>
          <a:xfrm>
            <a:off x="4416120" y="2834280"/>
            <a:ext cx="952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ff0000"/>
                </a:solidFill>
                <a:latin typeface="Fira Sans"/>
                <a:ea typeface="Fira Sans"/>
              </a:rPr>
              <a:t>12%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546" name="CustomShape 263"/>
          <p:cNvSpPr/>
          <p:nvPr/>
        </p:nvSpPr>
        <p:spPr>
          <a:xfrm>
            <a:off x="1744920" y="2088000"/>
            <a:ext cx="73116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06666"/>
                </a:solidFill>
                <a:latin typeface="Fira Sans"/>
                <a:ea typeface="Fira Sans"/>
              </a:rPr>
              <a:t>4%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547" name="Group 264"/>
          <p:cNvGrpSpPr/>
          <p:nvPr/>
        </p:nvGrpSpPr>
        <p:grpSpPr>
          <a:xfrm>
            <a:off x="347760" y="746640"/>
            <a:ext cx="8448120" cy="4208400"/>
            <a:chOff x="347760" y="746640"/>
            <a:chExt cx="8448120" cy="4208400"/>
          </a:xfrm>
        </p:grpSpPr>
        <p:grpSp>
          <p:nvGrpSpPr>
            <p:cNvPr id="548" name="Group 265"/>
            <p:cNvGrpSpPr/>
            <p:nvPr/>
          </p:nvGrpSpPr>
          <p:grpSpPr>
            <a:xfrm>
              <a:off x="5459760" y="2513160"/>
              <a:ext cx="149040" cy="120960"/>
              <a:chOff x="5459760" y="2513160"/>
              <a:chExt cx="149040" cy="120960"/>
            </a:xfrm>
          </p:grpSpPr>
          <p:sp>
            <p:nvSpPr>
              <p:cNvPr id="549" name="CustomShape 266"/>
              <p:cNvSpPr/>
              <p:nvPr/>
            </p:nvSpPr>
            <p:spPr>
              <a:xfrm>
                <a:off x="5459760" y="2513160"/>
                <a:ext cx="100440" cy="68400"/>
              </a:xfrm>
              <a:custGeom>
                <a:avLst/>
                <a:gdLst/>
                <a:ahLst/>
                <a:rect l="l" t="t" r="r" b="b"/>
                <a:pathLst>
                  <a:path w="2286" h="181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CustomShape 267"/>
              <p:cNvSpPr/>
              <p:nvPr/>
            </p:nvSpPr>
            <p:spPr>
              <a:xfrm>
                <a:off x="5470560" y="2536200"/>
                <a:ext cx="138240" cy="97920"/>
              </a:xfrm>
              <a:custGeom>
                <a:avLst/>
                <a:gdLst/>
                <a:ahLst/>
                <a:rect l="l" t="t" r="r" b="b"/>
                <a:pathLst>
                  <a:path w="3139" h="2596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1" name="Group 268"/>
            <p:cNvGrpSpPr/>
            <p:nvPr/>
          </p:nvGrpSpPr>
          <p:grpSpPr>
            <a:xfrm>
              <a:off x="4942440" y="826200"/>
              <a:ext cx="3384000" cy="1730160"/>
              <a:chOff x="4942440" y="826200"/>
              <a:chExt cx="3384000" cy="1730160"/>
            </a:xfrm>
          </p:grpSpPr>
          <p:sp>
            <p:nvSpPr>
              <p:cNvPr id="552" name="CustomShape 269"/>
              <p:cNvSpPr/>
              <p:nvPr/>
            </p:nvSpPr>
            <p:spPr>
              <a:xfrm>
                <a:off x="5256360" y="2298600"/>
                <a:ext cx="105840" cy="98640"/>
              </a:xfrm>
              <a:custGeom>
                <a:avLst/>
                <a:gdLst/>
                <a:ahLst/>
                <a:rect l="l" t="t" r="r" b="b"/>
                <a:pathLst>
                  <a:path w="2410" h="2607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3" name="Group 270"/>
              <p:cNvGrpSpPr/>
              <p:nvPr/>
            </p:nvGrpSpPr>
            <p:grpSpPr>
              <a:xfrm>
                <a:off x="4942440" y="826200"/>
                <a:ext cx="3384000" cy="1730160"/>
                <a:chOff x="4942440" y="826200"/>
                <a:chExt cx="3384000" cy="1730160"/>
              </a:xfrm>
            </p:grpSpPr>
            <p:sp>
              <p:nvSpPr>
                <p:cNvPr id="554" name="CustomShape 271"/>
                <p:cNvSpPr/>
                <p:nvPr/>
              </p:nvSpPr>
              <p:spPr>
                <a:xfrm>
                  <a:off x="4942440" y="1641240"/>
                  <a:ext cx="2728440" cy="773280"/>
                </a:xfrm>
                <a:custGeom>
                  <a:avLst/>
                  <a:gdLst/>
                  <a:ahLst/>
                  <a:rect l="l" t="t" r="r" b="b"/>
                  <a:pathLst>
                    <a:path w="61835" h="2040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5" name="CustomShape 272"/>
                <p:cNvSpPr/>
                <p:nvPr/>
              </p:nvSpPr>
              <p:spPr>
                <a:xfrm>
                  <a:off x="6043680" y="915840"/>
                  <a:ext cx="102240" cy="111600"/>
                </a:xfrm>
                <a:custGeom>
                  <a:avLst/>
                  <a:gdLst/>
                  <a:ahLst/>
                  <a:rect l="l" t="t" r="r" b="b"/>
                  <a:pathLst>
                    <a:path w="2324" h="2951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6" name="CustomShape 273"/>
                <p:cNvSpPr/>
                <p:nvPr/>
              </p:nvSpPr>
              <p:spPr>
                <a:xfrm>
                  <a:off x="5823000" y="826200"/>
                  <a:ext cx="206640" cy="157680"/>
                </a:xfrm>
                <a:custGeom>
                  <a:avLst/>
                  <a:gdLst/>
                  <a:ahLst/>
                  <a:rect l="l" t="t" r="r" b="b"/>
                  <a:pathLst>
                    <a:path w="4688" h="4164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7" name="CustomShape 274"/>
                <p:cNvSpPr/>
                <p:nvPr/>
              </p:nvSpPr>
              <p:spPr>
                <a:xfrm>
                  <a:off x="5368680" y="1196640"/>
                  <a:ext cx="230400" cy="373320"/>
                </a:xfrm>
                <a:custGeom>
                  <a:avLst/>
                  <a:gdLst/>
                  <a:ahLst/>
                  <a:rect l="l" t="t" r="r" b="b"/>
                  <a:pathLst>
                    <a:path w="5232" h="9856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8" name="CustomShape 275"/>
                <p:cNvSpPr/>
                <p:nvPr/>
              </p:nvSpPr>
              <p:spPr>
                <a:xfrm>
                  <a:off x="4969440" y="1013400"/>
                  <a:ext cx="3357000" cy="1542960"/>
                </a:xfrm>
                <a:custGeom>
                  <a:avLst/>
                  <a:gdLst/>
                  <a:ahLst/>
                  <a:rect l="l" t="t" r="r" b="b"/>
                  <a:pathLst>
                    <a:path w="76079" h="40698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9" name="CustomShape 276"/>
                <p:cNvSpPr/>
                <p:nvPr/>
              </p:nvSpPr>
              <p:spPr>
                <a:xfrm>
                  <a:off x="7656840" y="1964880"/>
                  <a:ext cx="165960" cy="316440"/>
                </a:xfrm>
                <a:custGeom>
                  <a:avLst/>
                  <a:gdLst/>
                  <a:ahLst/>
                  <a:rect l="l" t="t" r="r" b="b"/>
                  <a:pathLst>
                    <a:path w="3767" h="835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60" name="Group 277"/>
            <p:cNvGrpSpPr/>
            <p:nvPr/>
          </p:nvGrpSpPr>
          <p:grpSpPr>
            <a:xfrm>
              <a:off x="4872600" y="2532960"/>
              <a:ext cx="165600" cy="157320"/>
              <a:chOff x="4872600" y="2532960"/>
              <a:chExt cx="165600" cy="157320"/>
            </a:xfrm>
          </p:grpSpPr>
          <p:sp>
            <p:nvSpPr>
              <p:cNvPr id="561" name="CustomShape 278"/>
              <p:cNvSpPr/>
              <p:nvPr/>
            </p:nvSpPr>
            <p:spPr>
              <a:xfrm>
                <a:off x="4872600" y="2532960"/>
                <a:ext cx="165600" cy="77400"/>
              </a:xfrm>
              <a:custGeom>
                <a:avLst/>
                <a:gdLst/>
                <a:ahLst/>
                <a:rect l="l" t="t" r="r" b="b"/>
                <a:pathLst>
                  <a:path w="3762" h="2048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CustomShape 279"/>
              <p:cNvSpPr/>
              <p:nvPr/>
            </p:nvSpPr>
            <p:spPr>
              <a:xfrm>
                <a:off x="4876560" y="2546280"/>
                <a:ext cx="153000" cy="144000"/>
              </a:xfrm>
              <a:custGeom>
                <a:avLst/>
                <a:gdLst/>
                <a:ahLst/>
                <a:rect l="l" t="t" r="r" b="b"/>
                <a:pathLst>
                  <a:path w="3474" h="3809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3" name="Group 280"/>
            <p:cNvGrpSpPr/>
            <p:nvPr/>
          </p:nvGrpSpPr>
          <p:grpSpPr>
            <a:xfrm>
              <a:off x="4527720" y="2401200"/>
              <a:ext cx="306000" cy="284400"/>
              <a:chOff x="4527720" y="2401200"/>
              <a:chExt cx="306000" cy="284400"/>
            </a:xfrm>
          </p:grpSpPr>
          <p:sp>
            <p:nvSpPr>
              <p:cNvPr id="564" name="CustomShape 281"/>
              <p:cNvSpPr/>
              <p:nvPr/>
            </p:nvSpPr>
            <p:spPr>
              <a:xfrm>
                <a:off x="4527720" y="2401200"/>
                <a:ext cx="191880" cy="97200"/>
              </a:xfrm>
              <a:custGeom>
                <a:avLst/>
                <a:gdLst/>
                <a:ahLst/>
                <a:rect l="l" t="t" r="r" b="b"/>
                <a:pathLst>
                  <a:path w="4358" h="2572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CustomShape 282"/>
              <p:cNvSpPr/>
              <p:nvPr/>
            </p:nvSpPr>
            <p:spPr>
              <a:xfrm>
                <a:off x="4583880" y="2566440"/>
                <a:ext cx="4320" cy="5400"/>
              </a:xfrm>
              <a:custGeom>
                <a:avLst/>
                <a:gdLst/>
                <a:ahLst/>
                <a:rect l="l" t="t" r="r" b="b"/>
                <a:pathLst>
                  <a:path w="105" h="148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CustomShape 283"/>
              <p:cNvSpPr/>
              <p:nvPr/>
            </p:nvSpPr>
            <p:spPr>
              <a:xfrm>
                <a:off x="4582080" y="2567160"/>
                <a:ext cx="39240" cy="63000"/>
              </a:xfrm>
              <a:custGeom>
                <a:avLst/>
                <a:gdLst/>
                <a:ahLst/>
                <a:rect l="l" t="t" r="r" b="b"/>
                <a:pathLst>
                  <a:path w="901" h="1675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284"/>
              <p:cNvSpPr/>
              <p:nvPr/>
            </p:nvSpPr>
            <p:spPr>
              <a:xfrm>
                <a:off x="4626360" y="2520360"/>
                <a:ext cx="10800" cy="6120"/>
              </a:xfrm>
              <a:custGeom>
                <a:avLst/>
                <a:gdLst/>
                <a:ahLst/>
                <a:rect l="l" t="t" r="r" b="b"/>
                <a:pathLst>
                  <a:path w="252" h="168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CustomShape 285"/>
              <p:cNvSpPr/>
              <p:nvPr/>
            </p:nvSpPr>
            <p:spPr>
              <a:xfrm>
                <a:off x="4648680" y="2535480"/>
                <a:ext cx="2520" cy="2160"/>
              </a:xfrm>
              <a:custGeom>
                <a:avLst/>
                <a:gdLst/>
                <a:ahLst/>
                <a:rect l="l" t="t" r="r" b="b"/>
                <a:pathLst>
                  <a:path w="63" h="64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CustomShape 286"/>
              <p:cNvSpPr/>
              <p:nvPr/>
            </p:nvSpPr>
            <p:spPr>
              <a:xfrm>
                <a:off x="4544280" y="2409120"/>
                <a:ext cx="289440" cy="276480"/>
              </a:xfrm>
              <a:custGeom>
                <a:avLst/>
                <a:gdLst/>
                <a:ahLst/>
                <a:rect l="l" t="t" r="r" b="b"/>
                <a:pathLst>
                  <a:path w="6571" h="7304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0" name="Group 287"/>
            <p:cNvGrpSpPr/>
            <p:nvPr/>
          </p:nvGrpSpPr>
          <p:grpSpPr>
            <a:xfrm>
              <a:off x="4501440" y="2372040"/>
              <a:ext cx="149760" cy="78120"/>
              <a:chOff x="4501440" y="2372040"/>
              <a:chExt cx="149760" cy="78120"/>
            </a:xfrm>
          </p:grpSpPr>
          <p:sp>
            <p:nvSpPr>
              <p:cNvPr id="571" name="CustomShape 288"/>
              <p:cNvSpPr/>
              <p:nvPr/>
            </p:nvSpPr>
            <p:spPr>
              <a:xfrm>
                <a:off x="4521960" y="2388600"/>
                <a:ext cx="114120" cy="55080"/>
              </a:xfrm>
              <a:custGeom>
                <a:avLst/>
                <a:gdLst/>
                <a:ahLst/>
                <a:rect l="l" t="t" r="r" b="b"/>
                <a:pathLst>
                  <a:path w="2596" h="146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CustomShape 289"/>
              <p:cNvSpPr/>
              <p:nvPr/>
            </p:nvSpPr>
            <p:spPr>
              <a:xfrm>
                <a:off x="4501440" y="2372040"/>
                <a:ext cx="149760" cy="78120"/>
              </a:xfrm>
              <a:custGeom>
                <a:avLst/>
                <a:gdLst/>
                <a:ahLst/>
                <a:rect l="l" t="t" r="r" b="b"/>
                <a:pathLst>
                  <a:path w="3405" h="2072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3" name="Group 290"/>
            <p:cNvGrpSpPr/>
            <p:nvPr/>
          </p:nvGrpSpPr>
          <p:grpSpPr>
            <a:xfrm>
              <a:off x="4284000" y="2297160"/>
              <a:ext cx="303480" cy="256320"/>
              <a:chOff x="4284000" y="2297160"/>
              <a:chExt cx="303480" cy="256320"/>
            </a:xfrm>
          </p:grpSpPr>
          <p:sp>
            <p:nvSpPr>
              <p:cNvPr id="574" name="CustomShape 291"/>
              <p:cNvSpPr/>
              <p:nvPr/>
            </p:nvSpPr>
            <p:spPr>
              <a:xfrm>
                <a:off x="4284000" y="2298240"/>
                <a:ext cx="290520" cy="237600"/>
              </a:xfrm>
              <a:custGeom>
                <a:avLst/>
                <a:gdLst/>
                <a:ahLst/>
                <a:rect l="l" t="t" r="r" b="b"/>
                <a:pathLst>
                  <a:path w="6592" h="6278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CustomShape 292"/>
              <p:cNvSpPr/>
              <p:nvPr/>
            </p:nvSpPr>
            <p:spPr>
              <a:xfrm>
                <a:off x="4338720" y="2486880"/>
                <a:ext cx="124560" cy="66600"/>
              </a:xfrm>
              <a:custGeom>
                <a:avLst/>
                <a:gdLst/>
                <a:ahLst/>
                <a:rect l="l" t="t" r="r" b="b"/>
                <a:pathLst>
                  <a:path w="2834" h="1762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CustomShape 293"/>
              <p:cNvSpPr/>
              <p:nvPr/>
            </p:nvSpPr>
            <p:spPr>
              <a:xfrm>
                <a:off x="4447080" y="2297160"/>
                <a:ext cx="140400" cy="136080"/>
              </a:xfrm>
              <a:custGeom>
                <a:avLst/>
                <a:gdLst/>
                <a:ahLst/>
                <a:rect l="l" t="t" r="r" b="b"/>
                <a:pathLst>
                  <a:path w="3190" h="3596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7" name="Group 294"/>
            <p:cNvGrpSpPr/>
            <p:nvPr/>
          </p:nvGrpSpPr>
          <p:grpSpPr>
            <a:xfrm>
              <a:off x="4172400" y="2529360"/>
              <a:ext cx="103680" cy="149760"/>
              <a:chOff x="4172400" y="2529360"/>
              <a:chExt cx="103680" cy="149760"/>
            </a:xfrm>
          </p:grpSpPr>
          <p:sp>
            <p:nvSpPr>
              <p:cNvPr id="578" name="CustomShape 295"/>
              <p:cNvSpPr/>
              <p:nvPr/>
            </p:nvSpPr>
            <p:spPr>
              <a:xfrm rot="165000">
                <a:off x="4173120" y="2541600"/>
                <a:ext cx="78120" cy="135360"/>
              </a:xfrm>
              <a:custGeom>
                <a:avLst/>
                <a:gdLst/>
                <a:ahLst/>
                <a:rect l="l" t="t" r="r" b="b"/>
                <a:pathLst>
                  <a:path w="1780" h="3579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CustomShape 296"/>
              <p:cNvSpPr/>
              <p:nvPr/>
            </p:nvSpPr>
            <p:spPr>
              <a:xfrm>
                <a:off x="4201920" y="2529360"/>
                <a:ext cx="74160" cy="141480"/>
              </a:xfrm>
              <a:custGeom>
                <a:avLst/>
                <a:gdLst/>
                <a:ahLst/>
                <a:rect l="l" t="t" r="r" b="b"/>
                <a:pathLst>
                  <a:path w="1691" h="3738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0" name="Group 297"/>
            <p:cNvGrpSpPr/>
            <p:nvPr/>
          </p:nvGrpSpPr>
          <p:grpSpPr>
            <a:xfrm>
              <a:off x="4776840" y="1617840"/>
              <a:ext cx="274680" cy="398520"/>
              <a:chOff x="4776840" y="1617840"/>
              <a:chExt cx="274680" cy="398520"/>
            </a:xfrm>
          </p:grpSpPr>
          <p:sp>
            <p:nvSpPr>
              <p:cNvPr id="581" name="CustomShape 298"/>
              <p:cNvSpPr/>
              <p:nvPr/>
            </p:nvSpPr>
            <p:spPr>
              <a:xfrm>
                <a:off x="4776840" y="1617840"/>
                <a:ext cx="177480" cy="187920"/>
              </a:xfrm>
              <a:custGeom>
                <a:avLst/>
                <a:gdLst/>
                <a:ahLst/>
                <a:rect l="l" t="t" r="r" b="b"/>
                <a:pathLst>
                  <a:path w="4033" h="4968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CustomShape 299"/>
              <p:cNvSpPr/>
              <p:nvPr/>
            </p:nvSpPr>
            <p:spPr>
              <a:xfrm>
                <a:off x="4799880" y="1626120"/>
                <a:ext cx="251640" cy="390240"/>
              </a:xfrm>
              <a:custGeom>
                <a:avLst/>
                <a:gdLst/>
                <a:ahLst/>
                <a:rect l="l" t="t" r="r" b="b"/>
                <a:pathLst>
                  <a:path w="5713" h="10295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3" name="Group 300"/>
            <p:cNvGrpSpPr/>
            <p:nvPr/>
          </p:nvGrpSpPr>
          <p:grpSpPr>
            <a:xfrm>
              <a:off x="347760" y="1091160"/>
              <a:ext cx="2473560" cy="1863000"/>
              <a:chOff x="347760" y="1091160"/>
              <a:chExt cx="2473560" cy="1863000"/>
            </a:xfrm>
          </p:grpSpPr>
          <p:sp>
            <p:nvSpPr>
              <p:cNvPr id="584" name="CustomShape 301"/>
              <p:cNvSpPr/>
              <p:nvPr/>
            </p:nvSpPr>
            <p:spPr>
              <a:xfrm>
                <a:off x="1501560" y="2190600"/>
                <a:ext cx="1319760" cy="753840"/>
              </a:xfrm>
              <a:custGeom>
                <a:avLst/>
                <a:gdLst/>
                <a:ahLst/>
                <a:rect l="l" t="t" r="r" b="b"/>
                <a:pathLst>
                  <a:path w="29915" h="19889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5" name="Group 302"/>
              <p:cNvGrpSpPr/>
              <p:nvPr/>
            </p:nvGrpSpPr>
            <p:grpSpPr>
              <a:xfrm>
                <a:off x="347760" y="1091160"/>
                <a:ext cx="2468520" cy="1863000"/>
                <a:chOff x="347760" y="1091160"/>
                <a:chExt cx="2468520" cy="1863000"/>
              </a:xfrm>
            </p:grpSpPr>
            <p:sp>
              <p:nvSpPr>
                <p:cNvPr id="586" name="CustomShape 303"/>
                <p:cNvSpPr/>
                <p:nvPr/>
              </p:nvSpPr>
              <p:spPr>
                <a:xfrm>
                  <a:off x="347760" y="1091160"/>
                  <a:ext cx="1222200" cy="901080"/>
                </a:xfrm>
                <a:custGeom>
                  <a:avLst/>
                  <a:gdLst/>
                  <a:ahLst/>
                  <a:rect l="l" t="t" r="r" b="b"/>
                  <a:pathLst>
                    <a:path w="27704" h="2377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7" name="CustomShape 304"/>
                <p:cNvSpPr/>
                <p:nvPr/>
              </p:nvSpPr>
              <p:spPr>
                <a:xfrm>
                  <a:off x="1376280" y="2224440"/>
                  <a:ext cx="1440000" cy="729720"/>
                </a:xfrm>
                <a:custGeom>
                  <a:avLst/>
                  <a:gdLst/>
                  <a:ahLst/>
                  <a:rect l="l" t="t" r="r" b="b"/>
                  <a:pathLst>
                    <a:path w="32642" h="19251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88" name="Group 305"/>
            <p:cNvGrpSpPr/>
            <p:nvPr/>
          </p:nvGrpSpPr>
          <p:grpSpPr>
            <a:xfrm>
              <a:off x="2480760" y="3390120"/>
              <a:ext cx="1048320" cy="934560"/>
              <a:chOff x="2480760" y="3390120"/>
              <a:chExt cx="1048320" cy="934560"/>
            </a:xfrm>
          </p:grpSpPr>
          <p:sp>
            <p:nvSpPr>
              <p:cNvPr id="589" name="CustomShape 306"/>
              <p:cNvSpPr/>
              <p:nvPr/>
            </p:nvSpPr>
            <p:spPr>
              <a:xfrm>
                <a:off x="2480760" y="3390120"/>
                <a:ext cx="669960" cy="934560"/>
              </a:xfrm>
              <a:custGeom>
                <a:avLst/>
                <a:gdLst/>
                <a:ahLst/>
                <a:rect l="l" t="t" r="r" b="b"/>
                <a:pathLst>
                  <a:path w="15193" h="2465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CustomShape 307"/>
              <p:cNvSpPr/>
              <p:nvPr/>
            </p:nvSpPr>
            <p:spPr>
              <a:xfrm>
                <a:off x="2528640" y="3413880"/>
                <a:ext cx="1000440" cy="894600"/>
              </a:xfrm>
              <a:custGeom>
                <a:avLst/>
                <a:gdLst/>
                <a:ahLst/>
                <a:rect l="l" t="t" r="r" b="b"/>
                <a:pathLst>
                  <a:path w="22682" h="2360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1" name="Group 308"/>
            <p:cNvGrpSpPr/>
            <p:nvPr/>
          </p:nvGrpSpPr>
          <p:grpSpPr>
            <a:xfrm>
              <a:off x="2612880" y="3801240"/>
              <a:ext cx="322560" cy="1153800"/>
              <a:chOff x="2612880" y="3801240"/>
              <a:chExt cx="322560" cy="1153800"/>
            </a:xfrm>
          </p:grpSpPr>
          <p:sp>
            <p:nvSpPr>
              <p:cNvPr id="592" name="CustomShape 309"/>
              <p:cNvSpPr/>
              <p:nvPr/>
            </p:nvSpPr>
            <p:spPr>
              <a:xfrm>
                <a:off x="2644920" y="3801240"/>
                <a:ext cx="290520" cy="1067400"/>
              </a:xfrm>
              <a:custGeom>
                <a:avLst/>
                <a:gdLst/>
                <a:ahLst/>
                <a:rect l="l" t="t" r="r" b="b"/>
                <a:pathLst>
                  <a:path w="6588" h="28155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CustomShape 310"/>
              <p:cNvSpPr/>
              <p:nvPr/>
            </p:nvSpPr>
            <p:spPr>
              <a:xfrm>
                <a:off x="2612880" y="3931920"/>
                <a:ext cx="241560" cy="1023120"/>
              </a:xfrm>
              <a:custGeom>
                <a:avLst/>
                <a:gdLst/>
                <a:ahLst/>
                <a:rect l="l" t="t" r="r" b="b"/>
                <a:pathLst>
                  <a:path w="5483" h="26992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4" name="Group 311"/>
            <p:cNvGrpSpPr/>
            <p:nvPr/>
          </p:nvGrpSpPr>
          <p:grpSpPr>
            <a:xfrm>
              <a:off x="4797360" y="4010400"/>
              <a:ext cx="416520" cy="313920"/>
              <a:chOff x="4797360" y="4010400"/>
              <a:chExt cx="416520" cy="313920"/>
            </a:xfrm>
          </p:grpSpPr>
          <p:sp>
            <p:nvSpPr>
              <p:cNvPr id="595" name="CustomShape 312"/>
              <p:cNvSpPr/>
              <p:nvPr/>
            </p:nvSpPr>
            <p:spPr>
              <a:xfrm>
                <a:off x="4811040" y="4010400"/>
                <a:ext cx="402840" cy="257400"/>
              </a:xfrm>
              <a:custGeom>
                <a:avLst/>
                <a:gdLst/>
                <a:ahLst/>
                <a:rect l="l" t="t" r="r" b="b"/>
                <a:pathLst>
                  <a:path w="9137" h="680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CustomShape 313"/>
              <p:cNvSpPr/>
              <p:nvPr/>
            </p:nvSpPr>
            <p:spPr>
              <a:xfrm>
                <a:off x="4797360" y="4022280"/>
                <a:ext cx="404280" cy="302040"/>
              </a:xfrm>
              <a:custGeom>
                <a:avLst/>
                <a:gdLst/>
                <a:ahLst/>
                <a:rect l="l" t="t" r="r" b="b"/>
                <a:pathLst>
                  <a:path w="9166" h="7973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7" name="CustomShape 314"/>
            <p:cNvSpPr/>
            <p:nvPr/>
          </p:nvSpPr>
          <p:spPr>
            <a:xfrm>
              <a:off x="2711520" y="3112200"/>
              <a:ext cx="68760" cy="18000"/>
            </a:xfrm>
            <a:custGeom>
              <a:avLst/>
              <a:gdLst/>
              <a:ahLst/>
              <a:rect l="l" t="t" r="r" b="b"/>
              <a:pathLst>
                <a:path w="1570" h="482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15"/>
            <p:cNvSpPr/>
            <p:nvPr/>
          </p:nvSpPr>
          <p:spPr>
            <a:xfrm>
              <a:off x="2591640" y="3079800"/>
              <a:ext cx="97560" cy="55080"/>
            </a:xfrm>
            <a:custGeom>
              <a:avLst/>
              <a:gdLst/>
              <a:ahLst/>
              <a:rect l="l" t="t" r="r" b="b"/>
              <a:pathLst>
                <a:path w="2219" h="1465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316"/>
            <p:cNvSpPr/>
            <p:nvPr/>
          </p:nvSpPr>
          <p:spPr>
            <a:xfrm>
              <a:off x="3141720" y="809280"/>
              <a:ext cx="1073520" cy="1181160"/>
            </a:xfrm>
            <a:custGeom>
              <a:avLst/>
              <a:gdLst/>
              <a:ahLst/>
              <a:rect l="l" t="t" r="r" b="b"/>
              <a:pathLst>
                <a:path w="24335" h="31157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0" name="Group 317"/>
            <p:cNvGrpSpPr/>
            <p:nvPr/>
          </p:nvGrpSpPr>
          <p:grpSpPr>
            <a:xfrm>
              <a:off x="1275840" y="746640"/>
              <a:ext cx="2211120" cy="1764000"/>
              <a:chOff x="1275840" y="746640"/>
              <a:chExt cx="2211120" cy="1764000"/>
            </a:xfrm>
          </p:grpSpPr>
          <p:sp>
            <p:nvSpPr>
              <p:cNvPr id="601" name="CustomShape 318"/>
              <p:cNvSpPr/>
              <p:nvPr/>
            </p:nvSpPr>
            <p:spPr>
              <a:xfrm>
                <a:off x="1391040" y="2146680"/>
                <a:ext cx="92160" cy="99720"/>
              </a:xfrm>
              <a:custGeom>
                <a:avLst/>
                <a:gdLst/>
                <a:ahLst/>
                <a:rect l="l" t="t" r="r" b="b"/>
                <a:pathLst>
                  <a:path w="2093" h="2637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CustomShape 319"/>
              <p:cNvSpPr/>
              <p:nvPr/>
            </p:nvSpPr>
            <p:spPr>
              <a:xfrm>
                <a:off x="1330200" y="2008440"/>
                <a:ext cx="40320" cy="82080"/>
              </a:xfrm>
              <a:custGeom>
                <a:avLst/>
                <a:gdLst/>
                <a:ahLst/>
                <a:rect l="l" t="t" r="r" b="b"/>
                <a:pathLst>
                  <a:path w="922" h="2177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CustomShape 320"/>
              <p:cNvSpPr/>
              <p:nvPr/>
            </p:nvSpPr>
            <p:spPr>
              <a:xfrm>
                <a:off x="2386440" y="1467360"/>
                <a:ext cx="84600" cy="73440"/>
              </a:xfrm>
              <a:custGeom>
                <a:avLst/>
                <a:gdLst/>
                <a:ahLst/>
                <a:rect l="l" t="t" r="r" b="b"/>
                <a:pathLst>
                  <a:path w="1926" h="1947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CustomShape 321"/>
              <p:cNvSpPr/>
              <p:nvPr/>
            </p:nvSpPr>
            <p:spPr>
              <a:xfrm>
                <a:off x="2687400" y="1087200"/>
                <a:ext cx="257400" cy="202680"/>
              </a:xfrm>
              <a:custGeom>
                <a:avLst/>
                <a:gdLst/>
                <a:ahLst/>
                <a:rect l="l" t="t" r="r" b="b"/>
                <a:pathLst>
                  <a:path w="5838" h="5357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CustomShape 322"/>
              <p:cNvSpPr/>
              <p:nvPr/>
            </p:nvSpPr>
            <p:spPr>
              <a:xfrm>
                <a:off x="2624760" y="1177560"/>
                <a:ext cx="58680" cy="56880"/>
              </a:xfrm>
              <a:custGeom>
                <a:avLst/>
                <a:gdLst/>
                <a:ahLst/>
                <a:rect l="l" t="t" r="r" b="b"/>
                <a:pathLst>
                  <a:path w="1340" h="1507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CustomShape 323"/>
              <p:cNvSpPr/>
              <p:nvPr/>
            </p:nvSpPr>
            <p:spPr>
              <a:xfrm>
                <a:off x="2479680" y="913320"/>
                <a:ext cx="74520" cy="39240"/>
              </a:xfrm>
              <a:custGeom>
                <a:avLst/>
                <a:gdLst/>
                <a:ahLst/>
                <a:rect l="l" t="t" r="r" b="b"/>
                <a:pathLst>
                  <a:path w="1696" h="1047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CustomShape 324"/>
              <p:cNvSpPr/>
              <p:nvPr/>
            </p:nvSpPr>
            <p:spPr>
              <a:xfrm>
                <a:off x="2194560" y="954720"/>
                <a:ext cx="193680" cy="91800"/>
              </a:xfrm>
              <a:custGeom>
                <a:avLst/>
                <a:gdLst/>
                <a:ahLst/>
                <a:rect l="l" t="t" r="r" b="b"/>
                <a:pathLst>
                  <a:path w="4395" h="2428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CustomShape 325"/>
              <p:cNvSpPr/>
              <p:nvPr/>
            </p:nvSpPr>
            <p:spPr>
              <a:xfrm>
                <a:off x="2437200" y="954720"/>
                <a:ext cx="84600" cy="48960"/>
              </a:xfrm>
              <a:custGeom>
                <a:avLst/>
                <a:gdLst/>
                <a:ahLst/>
                <a:rect l="l" t="t" r="r" b="b"/>
                <a:pathLst>
                  <a:path w="1926" h="1299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CustomShape 326"/>
              <p:cNvSpPr/>
              <p:nvPr/>
            </p:nvSpPr>
            <p:spPr>
              <a:xfrm>
                <a:off x="2250000" y="1035000"/>
                <a:ext cx="251640" cy="133920"/>
              </a:xfrm>
              <a:custGeom>
                <a:avLst/>
                <a:gdLst/>
                <a:ahLst/>
                <a:rect l="l" t="t" r="r" b="b"/>
                <a:pathLst>
                  <a:path w="5713" h="3537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CustomShape 327"/>
              <p:cNvSpPr/>
              <p:nvPr/>
            </p:nvSpPr>
            <p:spPr>
              <a:xfrm>
                <a:off x="2538000" y="1091880"/>
                <a:ext cx="121680" cy="101880"/>
              </a:xfrm>
              <a:custGeom>
                <a:avLst/>
                <a:gdLst/>
                <a:ahLst/>
                <a:rect l="l" t="t" r="r" b="b"/>
                <a:pathLst>
                  <a:path w="2763" h="270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CustomShape 328"/>
              <p:cNvSpPr/>
              <p:nvPr/>
            </p:nvSpPr>
            <p:spPr>
              <a:xfrm>
                <a:off x="2622960" y="899280"/>
                <a:ext cx="109440" cy="132840"/>
              </a:xfrm>
              <a:custGeom>
                <a:avLst/>
                <a:gdLst/>
                <a:ahLst/>
                <a:rect l="l" t="t" r="r" b="b"/>
                <a:pathLst>
                  <a:path w="2491" h="3516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CustomShape 329"/>
              <p:cNvSpPr/>
              <p:nvPr/>
            </p:nvSpPr>
            <p:spPr>
              <a:xfrm>
                <a:off x="2822400" y="815760"/>
                <a:ext cx="170280" cy="240120"/>
              </a:xfrm>
              <a:custGeom>
                <a:avLst/>
                <a:gdLst/>
                <a:ahLst/>
                <a:rect l="l" t="t" r="r" b="b"/>
                <a:pathLst>
                  <a:path w="3871" h="634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CustomShape 330"/>
              <p:cNvSpPr/>
              <p:nvPr/>
            </p:nvSpPr>
            <p:spPr>
              <a:xfrm>
                <a:off x="2726280" y="970560"/>
                <a:ext cx="64440" cy="72720"/>
              </a:xfrm>
              <a:custGeom>
                <a:avLst/>
                <a:gdLst/>
                <a:ahLst/>
                <a:rect l="l" t="t" r="r" b="b"/>
                <a:pathLst>
                  <a:path w="1465" h="1926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CustomShape 331"/>
              <p:cNvSpPr/>
              <p:nvPr/>
            </p:nvSpPr>
            <p:spPr>
              <a:xfrm>
                <a:off x="2804760" y="746640"/>
                <a:ext cx="682200" cy="458280"/>
              </a:xfrm>
              <a:custGeom>
                <a:avLst/>
                <a:gdLst/>
                <a:ahLst/>
                <a:rect l="l" t="t" r="r" b="b"/>
                <a:pathLst>
                  <a:path w="15464" h="12095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CustomShape 332"/>
              <p:cNvSpPr/>
              <p:nvPr/>
            </p:nvSpPr>
            <p:spPr>
              <a:xfrm>
                <a:off x="3009600" y="2250360"/>
                <a:ext cx="161280" cy="149760"/>
              </a:xfrm>
              <a:custGeom>
                <a:avLst/>
                <a:gdLst/>
                <a:ahLst/>
                <a:rect l="l" t="t" r="r" b="b"/>
                <a:pathLst>
                  <a:path w="3663" h="3955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CustomShape 333"/>
              <p:cNvSpPr/>
              <p:nvPr/>
            </p:nvSpPr>
            <p:spPr>
              <a:xfrm>
                <a:off x="1275840" y="1124640"/>
                <a:ext cx="1854720" cy="1386000"/>
              </a:xfrm>
              <a:custGeom>
                <a:avLst/>
                <a:gdLst/>
                <a:ahLst/>
                <a:rect l="l" t="t" r="r" b="b"/>
                <a:pathLst>
                  <a:path w="42036" h="36555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7" name="CustomShape 334"/>
            <p:cNvSpPr/>
            <p:nvPr/>
          </p:nvSpPr>
          <p:spPr>
            <a:xfrm>
              <a:off x="2430720" y="3112920"/>
              <a:ext cx="56880" cy="19440"/>
            </a:xfrm>
            <a:custGeom>
              <a:avLst/>
              <a:gdLst/>
              <a:ahLst/>
              <a:rect l="l" t="t" r="r" b="b"/>
              <a:pathLst>
                <a:path w="1298" h="524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335"/>
            <p:cNvSpPr/>
            <p:nvPr/>
          </p:nvSpPr>
          <p:spPr>
            <a:xfrm>
              <a:off x="2527920" y="3078720"/>
              <a:ext cx="72720" cy="44280"/>
            </a:xfrm>
            <a:custGeom>
              <a:avLst/>
              <a:gdLst/>
              <a:ahLst/>
              <a:rect l="l" t="t" r="r" b="b"/>
              <a:pathLst>
                <a:path w="1654" h="1173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336"/>
            <p:cNvSpPr/>
            <p:nvPr/>
          </p:nvSpPr>
          <p:spPr>
            <a:xfrm>
              <a:off x="2269080" y="3000240"/>
              <a:ext cx="271080" cy="83160"/>
            </a:xfrm>
            <a:custGeom>
              <a:avLst/>
              <a:gdLst/>
              <a:ahLst/>
              <a:rect l="l" t="t" r="r" b="b"/>
              <a:pathLst>
                <a:path w="6153" h="2198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337"/>
            <p:cNvSpPr/>
            <p:nvPr/>
          </p:nvSpPr>
          <p:spPr>
            <a:xfrm>
              <a:off x="3002400" y="4801680"/>
              <a:ext cx="68760" cy="33840"/>
            </a:xfrm>
            <a:custGeom>
              <a:avLst/>
              <a:gdLst/>
              <a:ahLst/>
              <a:rect l="l" t="t" r="r" b="b"/>
              <a:pathLst>
                <a:path w="1570" h="901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338"/>
            <p:cNvSpPr/>
            <p:nvPr/>
          </p:nvSpPr>
          <p:spPr>
            <a:xfrm>
              <a:off x="2306160" y="3313800"/>
              <a:ext cx="141120" cy="55080"/>
            </a:xfrm>
            <a:custGeom>
              <a:avLst/>
              <a:gdLst/>
              <a:ahLst/>
              <a:rect l="l" t="t" r="r" b="b"/>
              <a:pathLst>
                <a:path w="3203" h="1466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339"/>
            <p:cNvSpPr/>
            <p:nvPr/>
          </p:nvSpPr>
          <p:spPr>
            <a:xfrm>
              <a:off x="2231280" y="3279600"/>
              <a:ext cx="85680" cy="68760"/>
            </a:xfrm>
            <a:custGeom>
              <a:avLst/>
              <a:gdLst/>
              <a:ahLst/>
              <a:rect l="l" t="t" r="r" b="b"/>
              <a:pathLst>
                <a:path w="1946" h="1821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340"/>
            <p:cNvSpPr/>
            <p:nvPr/>
          </p:nvSpPr>
          <p:spPr>
            <a:xfrm>
              <a:off x="2186280" y="3189240"/>
              <a:ext cx="118800" cy="101160"/>
            </a:xfrm>
            <a:custGeom>
              <a:avLst/>
              <a:gdLst/>
              <a:ahLst/>
              <a:rect l="l" t="t" r="r" b="b"/>
              <a:pathLst>
                <a:path w="2700" h="2679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341"/>
            <p:cNvSpPr/>
            <p:nvPr/>
          </p:nvSpPr>
          <p:spPr>
            <a:xfrm>
              <a:off x="2147400" y="3168720"/>
              <a:ext cx="161280" cy="69480"/>
            </a:xfrm>
            <a:custGeom>
              <a:avLst/>
              <a:gdLst/>
              <a:ahLst/>
              <a:rect l="l" t="t" r="r" b="b"/>
              <a:pathLst>
                <a:path w="3663" h="1842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42"/>
            <p:cNvSpPr/>
            <p:nvPr/>
          </p:nvSpPr>
          <p:spPr>
            <a:xfrm>
              <a:off x="2125080" y="3206520"/>
              <a:ext cx="63360" cy="31320"/>
            </a:xfrm>
            <a:custGeom>
              <a:avLst/>
              <a:gdLst/>
              <a:ahLst/>
              <a:rect l="l" t="t" r="r" b="b"/>
              <a:pathLst>
                <a:path w="1445" h="837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343"/>
            <p:cNvSpPr/>
            <p:nvPr/>
          </p:nvSpPr>
          <p:spPr>
            <a:xfrm>
              <a:off x="2153880" y="3116880"/>
              <a:ext cx="29160" cy="55080"/>
            </a:xfrm>
            <a:custGeom>
              <a:avLst/>
              <a:gdLst/>
              <a:ahLst/>
              <a:rect l="l" t="t" r="r" b="b"/>
              <a:pathLst>
                <a:path w="670" h="1466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344"/>
            <p:cNvSpPr/>
            <p:nvPr/>
          </p:nvSpPr>
          <p:spPr>
            <a:xfrm>
              <a:off x="2073600" y="3129840"/>
              <a:ext cx="104760" cy="95040"/>
            </a:xfrm>
            <a:custGeom>
              <a:avLst/>
              <a:gdLst/>
              <a:ahLst/>
              <a:rect l="l" t="t" r="r" b="b"/>
              <a:pathLst>
                <a:path w="2386" h="2512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345"/>
            <p:cNvSpPr/>
            <p:nvPr/>
          </p:nvSpPr>
          <p:spPr>
            <a:xfrm>
              <a:off x="1500120" y="2741760"/>
              <a:ext cx="727200" cy="462960"/>
            </a:xfrm>
            <a:custGeom>
              <a:avLst/>
              <a:gdLst/>
              <a:ahLst/>
              <a:rect l="l" t="t" r="r" b="b"/>
              <a:pathLst>
                <a:path w="16489" h="12221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346"/>
            <p:cNvSpPr/>
            <p:nvPr/>
          </p:nvSpPr>
          <p:spPr>
            <a:xfrm>
              <a:off x="3030120" y="3403440"/>
              <a:ext cx="71640" cy="88560"/>
            </a:xfrm>
            <a:custGeom>
              <a:avLst/>
              <a:gdLst/>
              <a:ahLst/>
              <a:rect l="l" t="t" r="r" b="b"/>
              <a:pathLst>
                <a:path w="1633" h="2344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347"/>
            <p:cNvSpPr/>
            <p:nvPr/>
          </p:nvSpPr>
          <p:spPr>
            <a:xfrm>
              <a:off x="2940480" y="3394800"/>
              <a:ext cx="102240" cy="95760"/>
            </a:xfrm>
            <a:custGeom>
              <a:avLst/>
              <a:gdLst/>
              <a:ahLst/>
              <a:rect l="l" t="t" r="r" b="b"/>
              <a:pathLst>
                <a:path w="2323" h="253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348"/>
            <p:cNvSpPr/>
            <p:nvPr/>
          </p:nvSpPr>
          <p:spPr>
            <a:xfrm>
              <a:off x="2853720" y="3340080"/>
              <a:ext cx="128160" cy="165600"/>
            </a:xfrm>
            <a:custGeom>
              <a:avLst/>
              <a:gdLst/>
              <a:ahLst/>
              <a:rect l="l" t="t" r="r" b="b"/>
              <a:pathLst>
                <a:path w="2909" h="4374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349"/>
            <p:cNvSpPr/>
            <p:nvPr/>
          </p:nvSpPr>
          <p:spPr>
            <a:xfrm>
              <a:off x="2553480" y="3255840"/>
              <a:ext cx="338400" cy="261720"/>
            </a:xfrm>
            <a:custGeom>
              <a:avLst/>
              <a:gdLst/>
              <a:ahLst/>
              <a:rect l="l" t="t" r="r" b="b"/>
              <a:pathLst>
                <a:path w="7680" h="6906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350"/>
            <p:cNvSpPr/>
            <p:nvPr/>
          </p:nvSpPr>
          <p:spPr>
            <a:xfrm>
              <a:off x="2403000" y="3250440"/>
              <a:ext cx="306360" cy="375120"/>
            </a:xfrm>
            <a:custGeom>
              <a:avLst/>
              <a:gdLst/>
              <a:ahLst/>
              <a:rect l="l" t="t" r="r" b="b"/>
              <a:pathLst>
                <a:path w="6948" h="989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351"/>
            <p:cNvSpPr/>
            <p:nvPr/>
          </p:nvSpPr>
          <p:spPr>
            <a:xfrm>
              <a:off x="2350440" y="3499560"/>
              <a:ext cx="151200" cy="142560"/>
            </a:xfrm>
            <a:custGeom>
              <a:avLst/>
              <a:gdLst/>
              <a:ahLst/>
              <a:rect l="l" t="t" r="r" b="b"/>
              <a:pathLst>
                <a:path w="3432" h="3768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352"/>
            <p:cNvSpPr/>
            <p:nvPr/>
          </p:nvSpPr>
          <p:spPr>
            <a:xfrm>
              <a:off x="2342160" y="3531960"/>
              <a:ext cx="328320" cy="416160"/>
            </a:xfrm>
            <a:custGeom>
              <a:avLst/>
              <a:gdLst/>
              <a:ahLst/>
              <a:rect l="l" t="t" r="r" b="b"/>
              <a:pathLst>
                <a:path w="7450" h="10986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353"/>
            <p:cNvSpPr/>
            <p:nvPr/>
          </p:nvSpPr>
          <p:spPr>
            <a:xfrm>
              <a:off x="2647800" y="3748680"/>
              <a:ext cx="317160" cy="304560"/>
            </a:xfrm>
            <a:custGeom>
              <a:avLst/>
              <a:gdLst/>
              <a:ahLst/>
              <a:rect l="l" t="t" r="r" b="b"/>
              <a:pathLst>
                <a:path w="7199" h="8036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354"/>
            <p:cNvSpPr/>
            <p:nvPr/>
          </p:nvSpPr>
          <p:spPr>
            <a:xfrm>
              <a:off x="2839680" y="3964320"/>
              <a:ext cx="217440" cy="197280"/>
            </a:xfrm>
            <a:custGeom>
              <a:avLst/>
              <a:gdLst/>
              <a:ahLst/>
              <a:rect l="l" t="t" r="r" b="b"/>
              <a:pathLst>
                <a:path w="4939" h="5211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355"/>
            <p:cNvSpPr/>
            <p:nvPr/>
          </p:nvSpPr>
          <p:spPr>
            <a:xfrm>
              <a:off x="2972880" y="4220640"/>
              <a:ext cx="128880" cy="126000"/>
            </a:xfrm>
            <a:custGeom>
              <a:avLst/>
              <a:gdLst/>
              <a:ahLst/>
              <a:rect l="l" t="t" r="r" b="b"/>
              <a:pathLst>
                <a:path w="2930" h="3328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9" name="Group 356"/>
            <p:cNvGrpSpPr/>
            <p:nvPr/>
          </p:nvGrpSpPr>
          <p:grpSpPr>
            <a:xfrm>
              <a:off x="2667960" y="4026240"/>
              <a:ext cx="406800" cy="907560"/>
              <a:chOff x="2667960" y="4026240"/>
              <a:chExt cx="406800" cy="907560"/>
            </a:xfrm>
          </p:grpSpPr>
          <p:sp>
            <p:nvSpPr>
              <p:cNvPr id="640" name="CustomShape 357"/>
              <p:cNvSpPr/>
              <p:nvPr/>
            </p:nvSpPr>
            <p:spPr>
              <a:xfrm>
                <a:off x="2667960" y="4026240"/>
                <a:ext cx="406800" cy="816840"/>
              </a:xfrm>
              <a:custGeom>
                <a:avLst/>
                <a:gdLst/>
                <a:ahLst/>
                <a:rect l="l" t="t" r="r" b="b"/>
                <a:pathLst>
                  <a:path w="9229" h="21552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CustomShape 358"/>
              <p:cNvSpPr/>
              <p:nvPr/>
            </p:nvSpPr>
            <p:spPr>
              <a:xfrm>
                <a:off x="2832480" y="4879440"/>
                <a:ext cx="91080" cy="54360"/>
              </a:xfrm>
              <a:custGeom>
                <a:avLst/>
                <a:gdLst/>
                <a:ahLst/>
                <a:rect l="l" t="t" r="r" b="b"/>
                <a:pathLst>
                  <a:path w="2072" h="1444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2" name="CustomShape 359"/>
            <p:cNvSpPr/>
            <p:nvPr/>
          </p:nvSpPr>
          <p:spPr>
            <a:xfrm>
              <a:off x="7420320" y="2926440"/>
              <a:ext cx="45720" cy="92520"/>
            </a:xfrm>
            <a:custGeom>
              <a:avLst/>
              <a:gdLst/>
              <a:ahLst/>
              <a:rect l="l" t="t" r="r" b="b"/>
              <a:pathLst>
                <a:path w="1047" h="245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3" name="Group 360"/>
            <p:cNvGrpSpPr/>
            <p:nvPr/>
          </p:nvGrpSpPr>
          <p:grpSpPr>
            <a:xfrm>
              <a:off x="4556160" y="1072080"/>
              <a:ext cx="270360" cy="252000"/>
              <a:chOff x="4556160" y="1072080"/>
              <a:chExt cx="270360" cy="252000"/>
            </a:xfrm>
          </p:grpSpPr>
          <p:sp>
            <p:nvSpPr>
              <p:cNvPr id="644" name="CustomShape 361"/>
              <p:cNvSpPr/>
              <p:nvPr/>
            </p:nvSpPr>
            <p:spPr>
              <a:xfrm>
                <a:off x="4668840" y="1072080"/>
                <a:ext cx="157680" cy="91800"/>
              </a:xfrm>
              <a:custGeom>
                <a:avLst/>
                <a:gdLst/>
                <a:ahLst/>
                <a:rect l="l" t="t" r="r" b="b"/>
                <a:pathLst>
                  <a:path w="3579" h="2428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CustomShape 362"/>
              <p:cNvSpPr/>
              <p:nvPr/>
            </p:nvSpPr>
            <p:spPr>
              <a:xfrm>
                <a:off x="4722480" y="1193400"/>
                <a:ext cx="37440" cy="27360"/>
              </a:xfrm>
              <a:custGeom>
                <a:avLst/>
                <a:gdLst/>
                <a:ahLst/>
                <a:rect l="l" t="t" r="r" b="b"/>
                <a:pathLst>
                  <a:path w="859" h="734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CustomShape 363"/>
              <p:cNvSpPr/>
              <p:nvPr/>
            </p:nvSpPr>
            <p:spPr>
              <a:xfrm>
                <a:off x="4736160" y="1211040"/>
                <a:ext cx="69120" cy="65520"/>
              </a:xfrm>
              <a:custGeom>
                <a:avLst/>
                <a:gdLst/>
                <a:ahLst/>
                <a:rect l="l" t="t" r="r" b="b"/>
                <a:pathLst>
                  <a:path w="1571" h="1737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CustomShape 364"/>
              <p:cNvSpPr/>
              <p:nvPr/>
            </p:nvSpPr>
            <p:spPr>
              <a:xfrm>
                <a:off x="4556160" y="1110240"/>
                <a:ext cx="180720" cy="213840"/>
              </a:xfrm>
              <a:custGeom>
                <a:avLst/>
                <a:gdLst/>
                <a:ahLst/>
                <a:rect l="l" t="t" r="r" b="b"/>
                <a:pathLst>
                  <a:path w="4102" h="5651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8" name="CustomShape 365"/>
            <p:cNvSpPr/>
            <p:nvPr/>
          </p:nvSpPr>
          <p:spPr>
            <a:xfrm>
              <a:off x="7609680" y="2303640"/>
              <a:ext cx="308880" cy="465480"/>
            </a:xfrm>
            <a:custGeom>
              <a:avLst/>
              <a:gdLst/>
              <a:ahLst/>
              <a:rect l="l" t="t" r="r" b="b"/>
              <a:pathLst>
                <a:path w="7010" h="12284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366"/>
            <p:cNvSpPr/>
            <p:nvPr/>
          </p:nvSpPr>
          <p:spPr>
            <a:xfrm>
              <a:off x="7484040" y="2547360"/>
              <a:ext cx="105840" cy="126720"/>
            </a:xfrm>
            <a:custGeom>
              <a:avLst/>
              <a:gdLst/>
              <a:ahLst/>
              <a:rect l="l" t="t" r="r" b="b"/>
              <a:pathLst>
                <a:path w="2407" h="3349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367"/>
            <p:cNvSpPr/>
            <p:nvPr/>
          </p:nvSpPr>
          <p:spPr>
            <a:xfrm>
              <a:off x="7432560" y="2401200"/>
              <a:ext cx="120600" cy="178200"/>
            </a:xfrm>
            <a:custGeom>
              <a:avLst/>
              <a:gdLst/>
              <a:ahLst/>
              <a:rect l="l" t="t" r="r" b="b"/>
              <a:pathLst>
                <a:path w="2742" h="4709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368"/>
            <p:cNvSpPr/>
            <p:nvPr/>
          </p:nvSpPr>
          <p:spPr>
            <a:xfrm>
              <a:off x="6451920" y="2169360"/>
              <a:ext cx="784440" cy="317880"/>
            </a:xfrm>
            <a:custGeom>
              <a:avLst/>
              <a:gdLst/>
              <a:ahLst/>
              <a:rect l="l" t="t" r="r" b="b"/>
              <a:pathLst>
                <a:path w="17786" h="8392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369"/>
            <p:cNvSpPr/>
            <p:nvPr/>
          </p:nvSpPr>
          <p:spPr>
            <a:xfrm>
              <a:off x="7995600" y="3594600"/>
              <a:ext cx="249120" cy="182880"/>
            </a:xfrm>
            <a:custGeom>
              <a:avLst/>
              <a:gdLst/>
              <a:ahLst/>
              <a:rect l="l" t="t" r="r" b="b"/>
              <a:pathLst>
                <a:path w="5650" h="4835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370"/>
            <p:cNvSpPr/>
            <p:nvPr/>
          </p:nvSpPr>
          <p:spPr>
            <a:xfrm>
              <a:off x="7436880" y="3099600"/>
              <a:ext cx="202680" cy="304560"/>
            </a:xfrm>
            <a:custGeom>
              <a:avLst/>
              <a:gdLst/>
              <a:ahLst/>
              <a:rect l="l" t="t" r="r" b="b"/>
              <a:pathLst>
                <a:path w="4604" h="8036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371"/>
            <p:cNvSpPr/>
            <p:nvPr/>
          </p:nvSpPr>
          <p:spPr>
            <a:xfrm>
              <a:off x="7541280" y="3727800"/>
              <a:ext cx="98640" cy="44280"/>
            </a:xfrm>
            <a:custGeom>
              <a:avLst/>
              <a:gdLst/>
              <a:ahLst/>
              <a:rect l="l" t="t" r="r" b="b"/>
              <a:pathLst>
                <a:path w="2240" h="1173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5" name="Group 372"/>
            <p:cNvGrpSpPr/>
            <p:nvPr/>
          </p:nvGrpSpPr>
          <p:grpSpPr>
            <a:xfrm>
              <a:off x="6827760" y="3403440"/>
              <a:ext cx="1172880" cy="337680"/>
              <a:chOff x="6827760" y="3403440"/>
              <a:chExt cx="1172880" cy="337680"/>
            </a:xfrm>
          </p:grpSpPr>
          <p:sp>
            <p:nvSpPr>
              <p:cNvPr id="656" name="CustomShape 373"/>
              <p:cNvSpPr/>
              <p:nvPr/>
            </p:nvSpPr>
            <p:spPr>
              <a:xfrm>
                <a:off x="7427880" y="3498480"/>
                <a:ext cx="170280" cy="163080"/>
              </a:xfrm>
              <a:custGeom>
                <a:avLst/>
                <a:gdLst/>
                <a:ahLst/>
                <a:rect l="l" t="t" r="r" b="b"/>
                <a:pathLst>
                  <a:path w="3871" h="4312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CustomShape 374"/>
              <p:cNvSpPr/>
              <p:nvPr/>
            </p:nvSpPr>
            <p:spPr>
              <a:xfrm>
                <a:off x="7744320" y="3542400"/>
                <a:ext cx="256320" cy="198720"/>
              </a:xfrm>
              <a:custGeom>
                <a:avLst/>
                <a:gdLst/>
                <a:ahLst/>
                <a:rect l="l" t="t" r="r" b="b"/>
                <a:pathLst>
                  <a:path w="5818" h="5253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CustomShape 375"/>
              <p:cNvSpPr/>
              <p:nvPr/>
            </p:nvSpPr>
            <p:spPr>
              <a:xfrm>
                <a:off x="7180200" y="3432960"/>
                <a:ext cx="252720" cy="196560"/>
              </a:xfrm>
              <a:custGeom>
                <a:avLst/>
                <a:gdLst/>
                <a:ahLst/>
                <a:rect l="l" t="t" r="r" b="b"/>
                <a:pathLst>
                  <a:path w="5734" h="519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CustomShape 376"/>
              <p:cNvSpPr/>
              <p:nvPr/>
            </p:nvSpPr>
            <p:spPr>
              <a:xfrm>
                <a:off x="6827760" y="3403440"/>
                <a:ext cx="760320" cy="336240"/>
              </a:xfrm>
              <a:custGeom>
                <a:avLst/>
                <a:gdLst/>
                <a:ahLst/>
                <a:rect l="l" t="t" r="r" b="b"/>
                <a:pathLst>
                  <a:path w="17242" h="887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60" name="CustomShape 377"/>
            <p:cNvSpPr/>
            <p:nvPr/>
          </p:nvSpPr>
          <p:spPr>
            <a:xfrm>
              <a:off x="6953400" y="3379680"/>
              <a:ext cx="110520" cy="124200"/>
            </a:xfrm>
            <a:custGeom>
              <a:avLst/>
              <a:gdLst/>
              <a:ahLst/>
              <a:rect l="l" t="t" r="r" b="b"/>
              <a:pathLst>
                <a:path w="2512" h="3286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378"/>
            <p:cNvSpPr/>
            <p:nvPr/>
          </p:nvSpPr>
          <p:spPr>
            <a:xfrm>
              <a:off x="7199640" y="3375000"/>
              <a:ext cx="241560" cy="140040"/>
            </a:xfrm>
            <a:custGeom>
              <a:avLst/>
              <a:gdLst/>
              <a:ahLst/>
              <a:rect l="l" t="t" r="r" b="b"/>
              <a:pathLst>
                <a:path w="5483" h="3705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379"/>
            <p:cNvSpPr/>
            <p:nvPr/>
          </p:nvSpPr>
          <p:spPr>
            <a:xfrm>
              <a:off x="6973560" y="2987640"/>
              <a:ext cx="210240" cy="349560"/>
            </a:xfrm>
            <a:custGeom>
              <a:avLst/>
              <a:gdLst/>
              <a:ahLst/>
              <a:rect l="l" t="t" r="r" b="b"/>
              <a:pathLst>
                <a:path w="4772" h="9228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380"/>
            <p:cNvSpPr/>
            <p:nvPr/>
          </p:nvSpPr>
          <p:spPr>
            <a:xfrm>
              <a:off x="7001280" y="3196440"/>
              <a:ext cx="133560" cy="99000"/>
            </a:xfrm>
            <a:custGeom>
              <a:avLst/>
              <a:gdLst/>
              <a:ahLst/>
              <a:rect l="l" t="t" r="r" b="b"/>
              <a:pathLst>
                <a:path w="3035" h="2616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381"/>
            <p:cNvSpPr/>
            <p:nvPr/>
          </p:nvSpPr>
          <p:spPr>
            <a:xfrm>
              <a:off x="6925680" y="3011400"/>
              <a:ext cx="206640" cy="205200"/>
            </a:xfrm>
            <a:custGeom>
              <a:avLst/>
              <a:gdLst/>
              <a:ahLst/>
              <a:rect l="l" t="t" r="r" b="b"/>
              <a:pathLst>
                <a:path w="4688" h="5421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382"/>
            <p:cNvSpPr/>
            <p:nvPr/>
          </p:nvSpPr>
          <p:spPr>
            <a:xfrm>
              <a:off x="6864480" y="3058920"/>
              <a:ext cx="214920" cy="344160"/>
            </a:xfrm>
            <a:custGeom>
              <a:avLst/>
              <a:gdLst/>
              <a:ahLst/>
              <a:rect l="l" t="t" r="r" b="b"/>
              <a:pathLst>
                <a:path w="4876" h="9082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383"/>
            <p:cNvSpPr/>
            <p:nvPr/>
          </p:nvSpPr>
          <p:spPr>
            <a:xfrm>
              <a:off x="6724080" y="2871000"/>
              <a:ext cx="225720" cy="437040"/>
            </a:xfrm>
            <a:custGeom>
              <a:avLst/>
              <a:gdLst/>
              <a:ahLst/>
              <a:rect l="l" t="t" r="r" b="b"/>
              <a:pathLst>
                <a:path w="5127" h="1153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384"/>
            <p:cNvSpPr/>
            <p:nvPr/>
          </p:nvSpPr>
          <p:spPr>
            <a:xfrm>
              <a:off x="6604200" y="2910600"/>
              <a:ext cx="130680" cy="144720"/>
            </a:xfrm>
            <a:custGeom>
              <a:avLst/>
              <a:gdLst/>
              <a:ahLst/>
              <a:rect l="l" t="t" r="r" b="b"/>
              <a:pathLst>
                <a:path w="2972" h="383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385"/>
            <p:cNvSpPr/>
            <p:nvPr/>
          </p:nvSpPr>
          <p:spPr>
            <a:xfrm>
              <a:off x="4566600" y="2086920"/>
              <a:ext cx="97560" cy="102960"/>
            </a:xfrm>
            <a:custGeom>
              <a:avLst/>
              <a:gdLst/>
              <a:ahLst/>
              <a:rect l="l" t="t" r="r" b="b"/>
              <a:pathLst>
                <a:path w="2219" h="2721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386"/>
            <p:cNvSpPr/>
            <p:nvPr/>
          </p:nvSpPr>
          <p:spPr>
            <a:xfrm>
              <a:off x="4488840" y="1577520"/>
              <a:ext cx="511920" cy="511560"/>
            </a:xfrm>
            <a:custGeom>
              <a:avLst/>
              <a:gdLst/>
              <a:ahLst/>
              <a:rect l="l" t="t" r="r" b="b"/>
              <a:pathLst>
                <a:path w="11613" h="13497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387"/>
            <p:cNvSpPr/>
            <p:nvPr/>
          </p:nvSpPr>
          <p:spPr>
            <a:xfrm>
              <a:off x="4630320" y="1674360"/>
              <a:ext cx="253440" cy="492480"/>
            </a:xfrm>
            <a:custGeom>
              <a:avLst/>
              <a:gdLst/>
              <a:ahLst/>
              <a:rect l="l" t="t" r="r" b="b"/>
              <a:pathLst>
                <a:path w="5755" h="1299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388"/>
            <p:cNvSpPr/>
            <p:nvPr/>
          </p:nvSpPr>
          <p:spPr>
            <a:xfrm>
              <a:off x="4899600" y="2022120"/>
              <a:ext cx="101160" cy="78840"/>
            </a:xfrm>
            <a:custGeom>
              <a:avLst/>
              <a:gdLst/>
              <a:ahLst/>
              <a:rect l="l" t="t" r="r" b="b"/>
              <a:pathLst>
                <a:path w="2302" h="2093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389"/>
            <p:cNvSpPr/>
            <p:nvPr/>
          </p:nvSpPr>
          <p:spPr>
            <a:xfrm>
              <a:off x="4852800" y="2079000"/>
              <a:ext cx="161280" cy="75240"/>
            </a:xfrm>
            <a:custGeom>
              <a:avLst/>
              <a:gdLst/>
              <a:ahLst/>
              <a:rect l="l" t="t" r="r" b="b"/>
              <a:pathLst>
                <a:path w="3662" h="1989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390"/>
            <p:cNvSpPr/>
            <p:nvPr/>
          </p:nvSpPr>
          <p:spPr>
            <a:xfrm>
              <a:off x="4858200" y="2130480"/>
              <a:ext cx="125280" cy="78840"/>
            </a:xfrm>
            <a:custGeom>
              <a:avLst/>
              <a:gdLst/>
              <a:ahLst/>
              <a:rect l="l" t="t" r="r" b="b"/>
              <a:pathLst>
                <a:path w="2847" h="2093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391"/>
            <p:cNvSpPr/>
            <p:nvPr/>
          </p:nvSpPr>
          <p:spPr>
            <a:xfrm>
              <a:off x="4918320" y="2136240"/>
              <a:ext cx="213120" cy="141840"/>
            </a:xfrm>
            <a:custGeom>
              <a:avLst/>
              <a:gdLst/>
              <a:ahLst/>
              <a:rect l="l" t="t" r="r" b="b"/>
              <a:pathLst>
                <a:path w="4835" h="3746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392"/>
            <p:cNvSpPr/>
            <p:nvPr/>
          </p:nvSpPr>
          <p:spPr>
            <a:xfrm>
              <a:off x="4771440" y="2367000"/>
              <a:ext cx="146520" cy="81360"/>
            </a:xfrm>
            <a:custGeom>
              <a:avLst/>
              <a:gdLst/>
              <a:ahLst/>
              <a:rect l="l" t="t" r="r" b="b"/>
              <a:pathLst>
                <a:path w="3328" h="2156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393"/>
            <p:cNvSpPr/>
            <p:nvPr/>
          </p:nvSpPr>
          <p:spPr>
            <a:xfrm>
              <a:off x="4783320" y="2343240"/>
              <a:ext cx="126360" cy="47160"/>
            </a:xfrm>
            <a:custGeom>
              <a:avLst/>
              <a:gdLst/>
              <a:ahLst/>
              <a:rect l="l" t="t" r="r" b="b"/>
              <a:pathLst>
                <a:path w="2868" h="1256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394"/>
            <p:cNvSpPr/>
            <p:nvPr/>
          </p:nvSpPr>
          <p:spPr>
            <a:xfrm>
              <a:off x="4849920" y="2529720"/>
              <a:ext cx="47520" cy="78840"/>
            </a:xfrm>
            <a:custGeom>
              <a:avLst/>
              <a:gdLst/>
              <a:ahLst/>
              <a:rect l="l" t="t" r="r" b="b"/>
              <a:pathLst>
                <a:path w="1089" h="2093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395"/>
            <p:cNvSpPr/>
            <p:nvPr/>
          </p:nvSpPr>
          <p:spPr>
            <a:xfrm>
              <a:off x="4826880" y="2500560"/>
              <a:ext cx="45720" cy="49680"/>
            </a:xfrm>
            <a:custGeom>
              <a:avLst/>
              <a:gdLst/>
              <a:ahLst/>
              <a:rect l="l" t="t" r="r" b="b"/>
              <a:pathLst>
                <a:path w="1047" h="1319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396"/>
            <p:cNvSpPr/>
            <p:nvPr/>
          </p:nvSpPr>
          <p:spPr>
            <a:xfrm>
              <a:off x="4757760" y="2458440"/>
              <a:ext cx="95760" cy="72000"/>
            </a:xfrm>
            <a:custGeom>
              <a:avLst/>
              <a:gdLst/>
              <a:ahLst/>
              <a:rect l="l" t="t" r="r" b="b"/>
              <a:pathLst>
                <a:path w="2177" h="1905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397"/>
            <p:cNvSpPr/>
            <p:nvPr/>
          </p:nvSpPr>
          <p:spPr>
            <a:xfrm>
              <a:off x="4704840" y="2416320"/>
              <a:ext cx="74520" cy="40320"/>
            </a:xfrm>
            <a:custGeom>
              <a:avLst/>
              <a:gdLst/>
              <a:ahLst/>
              <a:rect l="l" t="t" r="r" b="b"/>
              <a:pathLst>
                <a:path w="1696" h="1068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398"/>
            <p:cNvSpPr/>
            <p:nvPr/>
          </p:nvSpPr>
          <p:spPr>
            <a:xfrm>
              <a:off x="4609080" y="2355120"/>
              <a:ext cx="176040" cy="72720"/>
            </a:xfrm>
            <a:custGeom>
              <a:avLst/>
              <a:gdLst/>
              <a:ahLst/>
              <a:rect l="l" t="t" r="r" b="b"/>
              <a:pathLst>
                <a:path w="3997" h="1926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399"/>
            <p:cNvSpPr/>
            <p:nvPr/>
          </p:nvSpPr>
          <p:spPr>
            <a:xfrm>
              <a:off x="4708800" y="2180520"/>
              <a:ext cx="233280" cy="168840"/>
            </a:xfrm>
            <a:custGeom>
              <a:avLst/>
              <a:gdLst/>
              <a:ahLst/>
              <a:rect l="l" t="t" r="r" b="b"/>
              <a:pathLst>
                <a:path w="5294" h="4458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400"/>
            <p:cNvSpPr/>
            <p:nvPr/>
          </p:nvSpPr>
          <p:spPr>
            <a:xfrm>
              <a:off x="4662360" y="2297160"/>
              <a:ext cx="186120" cy="69480"/>
            </a:xfrm>
            <a:custGeom>
              <a:avLst/>
              <a:gdLst/>
              <a:ahLst/>
              <a:rect l="l" t="t" r="r" b="b"/>
              <a:pathLst>
                <a:path w="4228" h="1842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401"/>
            <p:cNvSpPr/>
            <p:nvPr/>
          </p:nvSpPr>
          <p:spPr>
            <a:xfrm>
              <a:off x="4517640" y="2181600"/>
              <a:ext cx="212040" cy="217800"/>
            </a:xfrm>
            <a:custGeom>
              <a:avLst/>
              <a:gdLst/>
              <a:ahLst/>
              <a:rect l="l" t="t" r="r" b="b"/>
              <a:pathLst>
                <a:path w="4814" h="5755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402"/>
            <p:cNvSpPr/>
            <p:nvPr/>
          </p:nvSpPr>
          <p:spPr>
            <a:xfrm>
              <a:off x="4461120" y="2229120"/>
              <a:ext cx="91080" cy="70920"/>
            </a:xfrm>
            <a:custGeom>
              <a:avLst/>
              <a:gdLst/>
              <a:ahLst/>
              <a:rect l="l" t="t" r="r" b="b"/>
              <a:pathLst>
                <a:path w="2072" h="1884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403"/>
            <p:cNvSpPr/>
            <p:nvPr/>
          </p:nvSpPr>
          <p:spPr>
            <a:xfrm>
              <a:off x="4452840" y="2287800"/>
              <a:ext cx="71640" cy="52920"/>
            </a:xfrm>
            <a:custGeom>
              <a:avLst/>
              <a:gdLst/>
              <a:ahLst/>
              <a:rect l="l" t="t" r="r" b="b"/>
              <a:pathLst>
                <a:path w="1633" h="140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404"/>
            <p:cNvSpPr/>
            <p:nvPr/>
          </p:nvSpPr>
          <p:spPr>
            <a:xfrm>
              <a:off x="4515840" y="2323440"/>
              <a:ext cx="17280" cy="21240"/>
            </a:xfrm>
            <a:custGeom>
              <a:avLst/>
              <a:gdLst/>
              <a:ahLst/>
              <a:rect l="l" t="t" r="r" b="b"/>
              <a:pathLst>
                <a:path w="398" h="565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405"/>
            <p:cNvSpPr/>
            <p:nvPr/>
          </p:nvSpPr>
          <p:spPr>
            <a:xfrm>
              <a:off x="4151880" y="2167200"/>
              <a:ext cx="102240" cy="116280"/>
            </a:xfrm>
            <a:custGeom>
              <a:avLst/>
              <a:gdLst/>
              <a:ahLst/>
              <a:rect l="l" t="t" r="r" b="b"/>
              <a:pathLst>
                <a:path w="2323" h="3076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9" name="Group 406"/>
            <p:cNvGrpSpPr/>
            <p:nvPr/>
          </p:nvGrpSpPr>
          <p:grpSpPr>
            <a:xfrm>
              <a:off x="4212000" y="2067840"/>
              <a:ext cx="220320" cy="265680"/>
              <a:chOff x="4212000" y="2067840"/>
              <a:chExt cx="220320" cy="265680"/>
            </a:xfrm>
          </p:grpSpPr>
          <p:sp>
            <p:nvSpPr>
              <p:cNvPr id="690" name="CustomShape 407"/>
              <p:cNvSpPr/>
              <p:nvPr/>
            </p:nvSpPr>
            <p:spPr>
              <a:xfrm>
                <a:off x="4253400" y="2067840"/>
                <a:ext cx="178920" cy="265680"/>
              </a:xfrm>
              <a:custGeom>
                <a:avLst/>
                <a:gdLst/>
                <a:ahLst/>
                <a:rect l="l" t="t" r="r" b="b"/>
                <a:pathLst>
                  <a:path w="4060" h="7011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CustomShape 408"/>
              <p:cNvSpPr/>
              <p:nvPr/>
            </p:nvSpPr>
            <p:spPr>
              <a:xfrm>
                <a:off x="4212000" y="2172600"/>
                <a:ext cx="56160" cy="37800"/>
              </a:xfrm>
              <a:custGeom>
                <a:avLst/>
                <a:gdLst/>
                <a:ahLst/>
                <a:rect l="l" t="t" r="r" b="b"/>
                <a:pathLst>
                  <a:path w="1277" h="1005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92" name="CustomShape 409"/>
            <p:cNvSpPr/>
            <p:nvPr/>
          </p:nvSpPr>
          <p:spPr>
            <a:xfrm>
              <a:off x="5473080" y="3793680"/>
              <a:ext cx="193680" cy="311400"/>
            </a:xfrm>
            <a:custGeom>
              <a:avLst/>
              <a:gdLst/>
              <a:ahLst/>
              <a:rect l="l" t="t" r="r" b="b"/>
              <a:pathLst>
                <a:path w="4395" h="8224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3" name="Group 410"/>
            <p:cNvGrpSpPr/>
            <p:nvPr/>
          </p:nvGrpSpPr>
          <p:grpSpPr>
            <a:xfrm>
              <a:off x="7234920" y="3783600"/>
              <a:ext cx="1017000" cy="934200"/>
              <a:chOff x="7234920" y="3783600"/>
              <a:chExt cx="1017000" cy="934200"/>
            </a:xfrm>
          </p:grpSpPr>
          <p:sp>
            <p:nvSpPr>
              <p:cNvPr id="694" name="CustomShape 411"/>
              <p:cNvSpPr/>
              <p:nvPr/>
            </p:nvSpPr>
            <p:spPr>
              <a:xfrm>
                <a:off x="7234920" y="3783600"/>
                <a:ext cx="1017000" cy="781200"/>
              </a:xfrm>
              <a:custGeom>
                <a:avLst/>
                <a:gdLst/>
                <a:ahLst/>
                <a:rect l="l" t="t" r="r" b="b"/>
                <a:pathLst>
                  <a:path w="23058" h="20611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CustomShape 412"/>
              <p:cNvSpPr/>
              <p:nvPr/>
            </p:nvSpPr>
            <p:spPr>
              <a:xfrm>
                <a:off x="7914240" y="4610160"/>
                <a:ext cx="96480" cy="107640"/>
              </a:xfrm>
              <a:custGeom>
                <a:avLst/>
                <a:gdLst/>
                <a:ahLst/>
                <a:rect l="l" t="t" r="r" b="b"/>
                <a:pathLst>
                  <a:path w="2198" h="2847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6" name="Group 413"/>
            <p:cNvGrpSpPr/>
            <p:nvPr/>
          </p:nvGrpSpPr>
          <p:grpSpPr>
            <a:xfrm>
              <a:off x="8388000" y="4451040"/>
              <a:ext cx="407880" cy="435240"/>
              <a:chOff x="8388000" y="4451040"/>
              <a:chExt cx="407880" cy="435240"/>
            </a:xfrm>
          </p:grpSpPr>
          <p:sp>
            <p:nvSpPr>
              <p:cNvPr id="697" name="CustomShape 414"/>
              <p:cNvSpPr/>
              <p:nvPr/>
            </p:nvSpPr>
            <p:spPr>
              <a:xfrm>
                <a:off x="8388000" y="4669920"/>
                <a:ext cx="256320" cy="216360"/>
              </a:xfrm>
              <a:custGeom>
                <a:avLst/>
                <a:gdLst/>
                <a:ahLst/>
                <a:rect l="l" t="t" r="r" b="b"/>
                <a:pathLst>
                  <a:path w="5818" h="5713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CustomShape 415"/>
              <p:cNvSpPr/>
              <p:nvPr/>
            </p:nvSpPr>
            <p:spPr>
              <a:xfrm>
                <a:off x="8651160" y="4451040"/>
                <a:ext cx="144720" cy="259200"/>
              </a:xfrm>
              <a:custGeom>
                <a:avLst/>
                <a:gdLst/>
                <a:ahLst/>
                <a:rect l="l" t="t" r="r" b="b"/>
                <a:pathLst>
                  <a:path w="3286" h="6843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99" name="CustomShape 416"/>
            <p:cNvSpPr/>
            <p:nvPr/>
          </p:nvSpPr>
          <p:spPr>
            <a:xfrm>
              <a:off x="3882240" y="1775880"/>
              <a:ext cx="223920" cy="117000"/>
            </a:xfrm>
            <a:custGeom>
              <a:avLst/>
              <a:gdLst/>
              <a:ahLst/>
              <a:rect l="l" t="t" r="r" b="b"/>
              <a:pathLst>
                <a:path w="5085" h="3098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d9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417"/>
            <p:cNvSpPr/>
            <p:nvPr/>
          </p:nvSpPr>
          <p:spPr>
            <a:xfrm>
              <a:off x="6030720" y="2058480"/>
              <a:ext cx="1562760" cy="1002600"/>
            </a:xfrm>
            <a:custGeom>
              <a:avLst/>
              <a:gdLst/>
              <a:ahLst/>
              <a:rect l="l" t="t" r="r" b="b"/>
              <a:pathLst>
                <a:path w="35425" h="26449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418"/>
            <p:cNvSpPr/>
            <p:nvPr/>
          </p:nvSpPr>
          <p:spPr>
            <a:xfrm>
              <a:off x="6973560" y="3011400"/>
              <a:ext cx="2520" cy="2880"/>
            </a:xfrm>
            <a:custGeom>
              <a:avLst/>
              <a:gdLst/>
              <a:ahLst/>
              <a:rect l="l" t="t" r="r" b="b"/>
              <a:pathLst>
                <a:path w="64" h="85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419"/>
            <p:cNvSpPr/>
            <p:nvPr/>
          </p:nvSpPr>
          <p:spPr>
            <a:xfrm>
              <a:off x="6944040" y="3034440"/>
              <a:ext cx="4320" cy="3600"/>
            </a:xfrm>
            <a:custGeom>
              <a:avLst/>
              <a:gdLst/>
              <a:ahLst/>
              <a:rect l="l" t="t" r="r" b="b"/>
              <a:pathLst>
                <a:path w="105" h="106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420"/>
            <p:cNvSpPr/>
            <p:nvPr/>
          </p:nvSpPr>
          <p:spPr>
            <a:xfrm>
              <a:off x="6015960" y="2643120"/>
              <a:ext cx="9000" cy="2160"/>
            </a:xfrm>
            <a:custGeom>
              <a:avLst/>
              <a:gdLst/>
              <a:ahLst/>
              <a:rect l="l" t="t" r="r" b="b"/>
              <a:pathLst>
                <a:path w="211" h="64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421"/>
            <p:cNvSpPr/>
            <p:nvPr/>
          </p:nvSpPr>
          <p:spPr>
            <a:xfrm>
              <a:off x="5475960" y="2111760"/>
              <a:ext cx="966240" cy="435960"/>
            </a:xfrm>
            <a:custGeom>
              <a:avLst/>
              <a:gdLst/>
              <a:ahLst/>
              <a:rect l="l" t="t" r="r" b="b"/>
              <a:pathLst>
                <a:path w="21908" h="11509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422"/>
            <p:cNvSpPr/>
            <p:nvPr/>
          </p:nvSpPr>
          <p:spPr>
            <a:xfrm>
              <a:off x="5724360" y="2431440"/>
              <a:ext cx="408600" cy="218520"/>
            </a:xfrm>
            <a:custGeom>
              <a:avLst/>
              <a:gdLst/>
              <a:ahLst/>
              <a:rect l="l" t="t" r="r" b="b"/>
              <a:pathLst>
                <a:path w="9270" h="5776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423"/>
            <p:cNvSpPr/>
            <p:nvPr/>
          </p:nvSpPr>
          <p:spPr>
            <a:xfrm>
              <a:off x="5651280" y="2507400"/>
              <a:ext cx="365400" cy="197280"/>
            </a:xfrm>
            <a:custGeom>
              <a:avLst/>
              <a:gdLst/>
              <a:ahLst/>
              <a:rect l="l" t="t" r="r" b="b"/>
              <a:pathLst>
                <a:path w="8286" h="5211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7" name="Group 424"/>
            <p:cNvGrpSpPr/>
            <p:nvPr/>
          </p:nvGrpSpPr>
          <p:grpSpPr>
            <a:xfrm>
              <a:off x="6428880" y="3309840"/>
              <a:ext cx="55080" cy="90000"/>
              <a:chOff x="6428880" y="3309840"/>
              <a:chExt cx="55080" cy="90000"/>
            </a:xfrm>
          </p:grpSpPr>
          <p:sp>
            <p:nvSpPr>
              <p:cNvPr id="708" name="CustomShape 425"/>
              <p:cNvSpPr/>
              <p:nvPr/>
            </p:nvSpPr>
            <p:spPr>
              <a:xfrm>
                <a:off x="6428880" y="3344760"/>
                <a:ext cx="3240" cy="10080"/>
              </a:xfrm>
              <a:custGeom>
                <a:avLst/>
                <a:gdLst/>
                <a:ahLst/>
                <a:rect l="l" t="t" r="r" b="b"/>
                <a:pathLst>
                  <a:path w="85" h="273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CustomShape 426"/>
              <p:cNvSpPr/>
              <p:nvPr/>
            </p:nvSpPr>
            <p:spPr>
              <a:xfrm>
                <a:off x="6428880" y="3319200"/>
                <a:ext cx="55080" cy="80640"/>
              </a:xfrm>
              <a:custGeom>
                <a:avLst/>
                <a:gdLst/>
                <a:ahLst/>
                <a:rect l="l" t="t" r="r" b="b"/>
                <a:pathLst>
                  <a:path w="1257" h="2135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CustomShape 427"/>
              <p:cNvSpPr/>
              <p:nvPr/>
            </p:nvSpPr>
            <p:spPr>
              <a:xfrm>
                <a:off x="6432480" y="3309840"/>
                <a:ext cx="9000" cy="6840"/>
              </a:xfrm>
              <a:custGeom>
                <a:avLst/>
                <a:gdLst/>
                <a:ahLst/>
                <a:rect l="l" t="t" r="r" b="b"/>
                <a:pathLst>
                  <a:path w="210" h="189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CustomShape 428"/>
              <p:cNvSpPr/>
              <p:nvPr/>
            </p:nvSpPr>
            <p:spPr>
              <a:xfrm>
                <a:off x="6441840" y="3312000"/>
                <a:ext cx="13680" cy="9360"/>
              </a:xfrm>
              <a:custGeom>
                <a:avLst/>
                <a:gdLst/>
                <a:ahLst/>
                <a:rect l="l" t="t" r="r" b="b"/>
                <a:pathLst>
                  <a:path w="315" h="252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2" name="CustomShape 429"/>
            <p:cNvSpPr/>
            <p:nvPr/>
          </p:nvSpPr>
          <p:spPr>
            <a:xfrm>
              <a:off x="6113160" y="2750400"/>
              <a:ext cx="715320" cy="600480"/>
            </a:xfrm>
            <a:custGeom>
              <a:avLst/>
              <a:gdLst/>
              <a:ahLst/>
              <a:rect l="l" t="t" r="r" b="b"/>
              <a:pathLst>
                <a:path w="16217" h="15841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430"/>
            <p:cNvSpPr/>
            <p:nvPr/>
          </p:nvSpPr>
          <p:spPr>
            <a:xfrm>
              <a:off x="6393600" y="2821680"/>
              <a:ext cx="210240" cy="96480"/>
            </a:xfrm>
            <a:custGeom>
              <a:avLst/>
              <a:gdLst/>
              <a:ahLst/>
              <a:rect l="l" t="t" r="r" b="b"/>
              <a:pathLst>
                <a:path w="4772" h="2553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431"/>
            <p:cNvSpPr/>
            <p:nvPr/>
          </p:nvSpPr>
          <p:spPr>
            <a:xfrm>
              <a:off x="5909040" y="2658960"/>
              <a:ext cx="353160" cy="334440"/>
            </a:xfrm>
            <a:custGeom>
              <a:avLst/>
              <a:gdLst/>
              <a:ahLst/>
              <a:rect l="l" t="t" r="r" b="b"/>
              <a:pathLst>
                <a:path w="8015" h="8831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432"/>
            <p:cNvSpPr/>
            <p:nvPr/>
          </p:nvSpPr>
          <p:spPr>
            <a:xfrm>
              <a:off x="5883120" y="2613240"/>
              <a:ext cx="337680" cy="241560"/>
            </a:xfrm>
            <a:custGeom>
              <a:avLst/>
              <a:gdLst/>
              <a:ahLst/>
              <a:rect l="l" t="t" r="r" b="b"/>
              <a:pathLst>
                <a:path w="7659" h="6382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433"/>
            <p:cNvSpPr/>
            <p:nvPr/>
          </p:nvSpPr>
          <p:spPr>
            <a:xfrm>
              <a:off x="4903560" y="2249640"/>
              <a:ext cx="419040" cy="224280"/>
            </a:xfrm>
            <a:custGeom>
              <a:avLst/>
              <a:gdLst/>
              <a:ahLst/>
              <a:rect l="l" t="t" r="r" b="b"/>
              <a:pathLst>
                <a:path w="9501" h="5922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434"/>
            <p:cNvSpPr/>
            <p:nvPr/>
          </p:nvSpPr>
          <p:spPr>
            <a:xfrm>
              <a:off x="5006880" y="2360880"/>
              <a:ext cx="87480" cy="83880"/>
            </a:xfrm>
            <a:custGeom>
              <a:avLst/>
              <a:gdLst/>
              <a:ahLst/>
              <a:rect l="l" t="t" r="r" b="b"/>
              <a:pathLst>
                <a:path w="1989" h="221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435"/>
            <p:cNvSpPr/>
            <p:nvPr/>
          </p:nvSpPr>
          <p:spPr>
            <a:xfrm>
              <a:off x="4866480" y="2374920"/>
              <a:ext cx="225000" cy="123480"/>
            </a:xfrm>
            <a:custGeom>
              <a:avLst/>
              <a:gdLst/>
              <a:ahLst/>
              <a:rect l="l" t="t" r="r" b="b"/>
              <a:pathLst>
                <a:path w="5106" h="3265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436"/>
            <p:cNvSpPr/>
            <p:nvPr/>
          </p:nvSpPr>
          <p:spPr>
            <a:xfrm>
              <a:off x="4923000" y="2483640"/>
              <a:ext cx="147600" cy="79920"/>
            </a:xfrm>
            <a:custGeom>
              <a:avLst/>
              <a:gdLst/>
              <a:ahLst/>
              <a:rect l="l" t="t" r="r" b="b"/>
              <a:pathLst>
                <a:path w="3349" h="2114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0" name="Group 437"/>
            <p:cNvGrpSpPr/>
            <p:nvPr/>
          </p:nvGrpSpPr>
          <p:grpSpPr>
            <a:xfrm>
              <a:off x="4706640" y="2430720"/>
              <a:ext cx="138240" cy="91800"/>
              <a:chOff x="4706640" y="2430720"/>
              <a:chExt cx="138240" cy="91800"/>
            </a:xfrm>
          </p:grpSpPr>
          <p:sp>
            <p:nvSpPr>
              <p:cNvPr id="721" name="CustomShape 438"/>
              <p:cNvSpPr/>
              <p:nvPr/>
            </p:nvSpPr>
            <p:spPr>
              <a:xfrm>
                <a:off x="4725360" y="2470320"/>
                <a:ext cx="7920" cy="9360"/>
              </a:xfrm>
              <a:custGeom>
                <a:avLst/>
                <a:gdLst/>
                <a:ahLst/>
                <a:rect l="l" t="t" r="r" b="b"/>
                <a:pathLst>
                  <a:path w="189" h="252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CustomShape 439"/>
              <p:cNvSpPr/>
              <p:nvPr/>
            </p:nvSpPr>
            <p:spPr>
              <a:xfrm>
                <a:off x="4734360" y="2482200"/>
                <a:ext cx="4320" cy="4320"/>
              </a:xfrm>
              <a:custGeom>
                <a:avLst/>
                <a:gdLst/>
                <a:ahLst/>
                <a:rect l="l" t="t" r="r" b="b"/>
                <a:pathLst>
                  <a:path w="106" h="127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CustomShape 440"/>
              <p:cNvSpPr/>
              <p:nvPr/>
            </p:nvSpPr>
            <p:spPr>
              <a:xfrm>
                <a:off x="4706640" y="2430720"/>
                <a:ext cx="138240" cy="91800"/>
              </a:xfrm>
              <a:custGeom>
                <a:avLst/>
                <a:gdLst/>
                <a:ahLst/>
                <a:rect l="l" t="t" r="r" b="b"/>
                <a:pathLst>
                  <a:path w="3139" h="2428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441"/>
              <p:cNvSpPr/>
              <p:nvPr/>
            </p:nvSpPr>
            <p:spPr>
              <a:xfrm>
                <a:off x="4740840" y="2488680"/>
                <a:ext cx="6120" cy="7560"/>
              </a:xfrm>
              <a:custGeom>
                <a:avLst/>
                <a:gdLst/>
                <a:ahLst/>
                <a:rect l="l" t="t" r="r" b="b"/>
                <a:pathLst>
                  <a:path w="147" h="21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5" name="CustomShape 442"/>
            <p:cNvSpPr/>
            <p:nvPr/>
          </p:nvSpPr>
          <p:spPr>
            <a:xfrm>
              <a:off x="4588560" y="2517840"/>
              <a:ext cx="25560" cy="44280"/>
            </a:xfrm>
            <a:custGeom>
              <a:avLst/>
              <a:gdLst/>
              <a:ahLst/>
              <a:rect l="l" t="t" r="r" b="b"/>
              <a:pathLst>
                <a:path w="587" h="1173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443"/>
            <p:cNvSpPr/>
            <p:nvPr/>
          </p:nvSpPr>
          <p:spPr>
            <a:xfrm>
              <a:off x="4178520" y="2498040"/>
              <a:ext cx="283320" cy="203760"/>
            </a:xfrm>
            <a:custGeom>
              <a:avLst/>
              <a:gdLst/>
              <a:ahLst/>
              <a:rect l="l" t="t" r="r" b="b"/>
              <a:pathLst>
                <a:path w="6425" h="5378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444"/>
            <p:cNvSpPr/>
            <p:nvPr/>
          </p:nvSpPr>
          <p:spPr>
            <a:xfrm>
              <a:off x="5468400" y="2594880"/>
              <a:ext cx="43920" cy="29880"/>
            </a:xfrm>
            <a:custGeom>
              <a:avLst/>
              <a:gdLst/>
              <a:ahLst/>
              <a:rect l="l" t="t" r="r" b="b"/>
              <a:pathLst>
                <a:path w="1005" h="797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445"/>
            <p:cNvSpPr/>
            <p:nvPr/>
          </p:nvSpPr>
          <p:spPr>
            <a:xfrm>
              <a:off x="5457600" y="2598840"/>
              <a:ext cx="520560" cy="360000"/>
            </a:xfrm>
            <a:custGeom>
              <a:avLst/>
              <a:gdLst/>
              <a:ahLst/>
              <a:rect l="l" t="t" r="r" b="b"/>
              <a:pathLst>
                <a:path w="11802" h="950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446"/>
            <p:cNvSpPr/>
            <p:nvPr/>
          </p:nvSpPr>
          <p:spPr>
            <a:xfrm>
              <a:off x="5431680" y="2555280"/>
              <a:ext cx="91080" cy="66240"/>
            </a:xfrm>
            <a:custGeom>
              <a:avLst/>
              <a:gdLst/>
              <a:ahLst/>
              <a:rect l="l" t="t" r="r" b="b"/>
              <a:pathLst>
                <a:path w="2072" h="1759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447"/>
            <p:cNvSpPr/>
            <p:nvPr/>
          </p:nvSpPr>
          <p:spPr>
            <a:xfrm>
              <a:off x="5020560" y="2539440"/>
              <a:ext cx="459360" cy="162360"/>
            </a:xfrm>
            <a:custGeom>
              <a:avLst/>
              <a:gdLst/>
              <a:ahLst/>
              <a:rect l="l" t="t" r="r" b="b"/>
              <a:pathLst>
                <a:path w="10421" h="429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448"/>
            <p:cNvSpPr/>
            <p:nvPr/>
          </p:nvSpPr>
          <p:spPr>
            <a:xfrm>
              <a:off x="5015160" y="2540160"/>
              <a:ext cx="69840" cy="52920"/>
            </a:xfrm>
            <a:custGeom>
              <a:avLst/>
              <a:gdLst/>
              <a:ahLst/>
              <a:rect l="l" t="t" r="r" b="b"/>
              <a:pathLst>
                <a:path w="1591" h="1403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449"/>
            <p:cNvSpPr/>
            <p:nvPr/>
          </p:nvSpPr>
          <p:spPr>
            <a:xfrm>
              <a:off x="5350320" y="2662920"/>
              <a:ext cx="246240" cy="203760"/>
            </a:xfrm>
            <a:custGeom>
              <a:avLst/>
              <a:gdLst/>
              <a:ahLst/>
              <a:rect l="l" t="t" r="r" b="b"/>
              <a:pathLst>
                <a:path w="5588" h="537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450"/>
            <p:cNvSpPr/>
            <p:nvPr/>
          </p:nvSpPr>
          <p:spPr>
            <a:xfrm>
              <a:off x="5551560" y="2841480"/>
              <a:ext cx="43920" cy="38520"/>
            </a:xfrm>
            <a:custGeom>
              <a:avLst/>
              <a:gdLst/>
              <a:ahLst/>
              <a:rect l="l" t="t" r="r" b="b"/>
              <a:pathLst>
                <a:path w="1005" h="1026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451"/>
            <p:cNvSpPr/>
            <p:nvPr/>
          </p:nvSpPr>
          <p:spPr>
            <a:xfrm>
              <a:off x="5182200" y="2709720"/>
              <a:ext cx="56880" cy="27360"/>
            </a:xfrm>
            <a:custGeom>
              <a:avLst/>
              <a:gdLst/>
              <a:ahLst/>
              <a:rect l="l" t="t" r="r" b="b"/>
              <a:pathLst>
                <a:path w="1299" h="734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452"/>
            <p:cNvSpPr/>
            <p:nvPr/>
          </p:nvSpPr>
          <p:spPr>
            <a:xfrm>
              <a:off x="5267160" y="2668680"/>
              <a:ext cx="158400" cy="120960"/>
            </a:xfrm>
            <a:custGeom>
              <a:avLst/>
              <a:gdLst/>
              <a:ahLst/>
              <a:rect l="l" t="t" r="r" b="b"/>
              <a:pathLst>
                <a:path w="3600" h="3203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453"/>
            <p:cNvSpPr/>
            <p:nvPr/>
          </p:nvSpPr>
          <p:spPr>
            <a:xfrm>
              <a:off x="5234760" y="2766240"/>
              <a:ext cx="38520" cy="96480"/>
            </a:xfrm>
            <a:custGeom>
              <a:avLst/>
              <a:gdLst/>
              <a:ahLst/>
              <a:rect l="l" t="t" r="r" b="b"/>
              <a:pathLst>
                <a:path w="880" h="2554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f889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454"/>
            <p:cNvSpPr/>
            <p:nvPr/>
          </p:nvSpPr>
          <p:spPr>
            <a:xfrm>
              <a:off x="5268960" y="2766240"/>
              <a:ext cx="9720" cy="19440"/>
            </a:xfrm>
            <a:custGeom>
              <a:avLst/>
              <a:gdLst/>
              <a:ahLst/>
              <a:rect l="l" t="t" r="r" b="b"/>
              <a:pathLst>
                <a:path w="231" h="524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455"/>
            <p:cNvSpPr/>
            <p:nvPr/>
          </p:nvSpPr>
          <p:spPr>
            <a:xfrm>
              <a:off x="5258160" y="2787840"/>
              <a:ext cx="13680" cy="27360"/>
            </a:xfrm>
            <a:custGeom>
              <a:avLst/>
              <a:gdLst/>
              <a:ahLst/>
              <a:rect l="l" t="t" r="r" b="b"/>
              <a:pathLst>
                <a:path w="315" h="733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889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456"/>
            <p:cNvSpPr/>
            <p:nvPr/>
          </p:nvSpPr>
          <p:spPr>
            <a:xfrm>
              <a:off x="5258160" y="2736000"/>
              <a:ext cx="32760" cy="35280"/>
            </a:xfrm>
            <a:custGeom>
              <a:avLst/>
              <a:gdLst/>
              <a:ahLst/>
              <a:rect l="l" t="t" r="r" b="b"/>
              <a:pathLst>
                <a:path w="754" h="942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457"/>
            <p:cNvSpPr/>
            <p:nvPr/>
          </p:nvSpPr>
          <p:spPr>
            <a:xfrm>
              <a:off x="5259960" y="2763720"/>
              <a:ext cx="102240" cy="108360"/>
            </a:xfrm>
            <a:custGeom>
              <a:avLst/>
              <a:gdLst/>
              <a:ahLst/>
              <a:rect l="l" t="t" r="r" b="b"/>
              <a:pathLst>
                <a:path w="2323" h="2868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458"/>
            <p:cNvSpPr/>
            <p:nvPr/>
          </p:nvSpPr>
          <p:spPr>
            <a:xfrm>
              <a:off x="5258160" y="2792520"/>
              <a:ext cx="527760" cy="382320"/>
            </a:xfrm>
            <a:custGeom>
              <a:avLst/>
              <a:gdLst/>
              <a:ahLst/>
              <a:rect l="l" t="t" r="r" b="b"/>
              <a:pathLst>
                <a:path w="11969" h="10087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459"/>
            <p:cNvSpPr/>
            <p:nvPr/>
          </p:nvSpPr>
          <p:spPr>
            <a:xfrm>
              <a:off x="5665320" y="2934360"/>
              <a:ext cx="19080" cy="36000"/>
            </a:xfrm>
            <a:custGeom>
              <a:avLst/>
              <a:gdLst/>
              <a:ahLst/>
              <a:rect l="l" t="t" r="r" b="b"/>
              <a:pathLst>
                <a:path w="441" h="963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460"/>
            <p:cNvSpPr/>
            <p:nvPr/>
          </p:nvSpPr>
          <p:spPr>
            <a:xfrm>
              <a:off x="5685480" y="2936880"/>
              <a:ext cx="121680" cy="82080"/>
            </a:xfrm>
            <a:custGeom>
              <a:avLst/>
              <a:gdLst/>
              <a:ahLst/>
              <a:rect l="l" t="t" r="r" b="b"/>
              <a:pathLst>
                <a:path w="2763" h="2177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461"/>
            <p:cNvSpPr/>
            <p:nvPr/>
          </p:nvSpPr>
          <p:spPr>
            <a:xfrm>
              <a:off x="5708520" y="2955240"/>
              <a:ext cx="190800" cy="201960"/>
            </a:xfrm>
            <a:custGeom>
              <a:avLst/>
              <a:gdLst/>
              <a:ahLst/>
              <a:rect l="l" t="t" r="r" b="b"/>
              <a:pathLst>
                <a:path w="4332" h="5336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462"/>
            <p:cNvSpPr/>
            <p:nvPr/>
          </p:nvSpPr>
          <p:spPr>
            <a:xfrm>
              <a:off x="5795280" y="2926440"/>
              <a:ext cx="9720" cy="19440"/>
            </a:xfrm>
            <a:custGeom>
              <a:avLst/>
              <a:gdLst/>
              <a:ahLst/>
              <a:rect l="l" t="t" r="r" b="b"/>
              <a:pathLst>
                <a:path w="231" h="525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463"/>
            <p:cNvSpPr/>
            <p:nvPr/>
          </p:nvSpPr>
          <p:spPr>
            <a:xfrm>
              <a:off x="5472360" y="3097080"/>
              <a:ext cx="271080" cy="151200"/>
            </a:xfrm>
            <a:custGeom>
              <a:avLst/>
              <a:gdLst/>
              <a:ahLst/>
              <a:rect l="l" t="t" r="r" b="b"/>
              <a:pathLst>
                <a:path w="6153" h="3997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464"/>
            <p:cNvSpPr/>
            <p:nvPr/>
          </p:nvSpPr>
          <p:spPr>
            <a:xfrm>
              <a:off x="5005080" y="2808360"/>
              <a:ext cx="318240" cy="229680"/>
            </a:xfrm>
            <a:custGeom>
              <a:avLst/>
              <a:gdLst/>
              <a:ahLst/>
              <a:rect l="l" t="t" r="r" b="b"/>
              <a:pathLst>
                <a:path w="7220" h="6069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465"/>
            <p:cNvSpPr/>
            <p:nvPr/>
          </p:nvSpPr>
          <p:spPr>
            <a:xfrm>
              <a:off x="4948560" y="3035880"/>
              <a:ext cx="420840" cy="414720"/>
            </a:xfrm>
            <a:custGeom>
              <a:avLst/>
              <a:gdLst/>
              <a:ahLst/>
              <a:rect l="l" t="t" r="r" b="b"/>
              <a:pathLst>
                <a:path w="9542" h="10944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466"/>
            <p:cNvSpPr/>
            <p:nvPr/>
          </p:nvSpPr>
          <p:spPr>
            <a:xfrm>
              <a:off x="5235840" y="3197160"/>
              <a:ext cx="387360" cy="252720"/>
            </a:xfrm>
            <a:custGeom>
              <a:avLst/>
              <a:gdLst/>
              <a:ahLst/>
              <a:rect l="l" t="t" r="r" b="b"/>
              <a:pathLst>
                <a:path w="8789" h="6676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467"/>
            <p:cNvSpPr/>
            <p:nvPr/>
          </p:nvSpPr>
          <p:spPr>
            <a:xfrm>
              <a:off x="5319000" y="3126600"/>
              <a:ext cx="170640" cy="129960"/>
            </a:xfrm>
            <a:custGeom>
              <a:avLst/>
              <a:gdLst/>
              <a:ahLst/>
              <a:rect l="l" t="t" r="r" b="b"/>
              <a:pathLst>
                <a:path w="3872" h="3433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468"/>
            <p:cNvSpPr/>
            <p:nvPr/>
          </p:nvSpPr>
          <p:spPr>
            <a:xfrm>
              <a:off x="5457600" y="3247920"/>
              <a:ext cx="38520" cy="39240"/>
            </a:xfrm>
            <a:custGeom>
              <a:avLst/>
              <a:gdLst/>
              <a:ahLst/>
              <a:rect l="l" t="t" r="r" b="b"/>
              <a:pathLst>
                <a:path w="879" h="1047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469"/>
            <p:cNvSpPr/>
            <p:nvPr/>
          </p:nvSpPr>
          <p:spPr>
            <a:xfrm>
              <a:off x="5440680" y="3263760"/>
              <a:ext cx="261000" cy="297360"/>
            </a:xfrm>
            <a:custGeom>
              <a:avLst/>
              <a:gdLst/>
              <a:ahLst/>
              <a:rect l="l" t="t" r="r" b="b"/>
              <a:pathLst>
                <a:path w="5922" h="7847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470"/>
            <p:cNvSpPr/>
            <p:nvPr/>
          </p:nvSpPr>
          <p:spPr>
            <a:xfrm>
              <a:off x="5251680" y="3406680"/>
              <a:ext cx="213840" cy="222840"/>
            </a:xfrm>
            <a:custGeom>
              <a:avLst/>
              <a:gdLst/>
              <a:ahLst/>
              <a:rect l="l" t="t" r="r" b="b"/>
              <a:pathLst>
                <a:path w="4855" h="5881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471"/>
            <p:cNvSpPr/>
            <p:nvPr/>
          </p:nvSpPr>
          <p:spPr>
            <a:xfrm>
              <a:off x="5198040" y="3551040"/>
              <a:ext cx="19080" cy="360"/>
            </a:xfrm>
            <a:custGeom>
              <a:avLst/>
              <a:gdLst/>
              <a:ahLst/>
              <a:rect l="l" t="t" r="r" b="b"/>
              <a:pathLst>
                <a:path w="440" h="1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472"/>
            <p:cNvSpPr/>
            <p:nvPr/>
          </p:nvSpPr>
          <p:spPr>
            <a:xfrm>
              <a:off x="5145480" y="3434400"/>
              <a:ext cx="147600" cy="124920"/>
            </a:xfrm>
            <a:custGeom>
              <a:avLst/>
              <a:gdLst/>
              <a:ahLst/>
              <a:rect l="l" t="t" r="r" b="b"/>
              <a:pathLst>
                <a:path w="3349" h="3307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473"/>
            <p:cNvSpPr/>
            <p:nvPr/>
          </p:nvSpPr>
          <p:spPr>
            <a:xfrm>
              <a:off x="4762080" y="3282120"/>
              <a:ext cx="331920" cy="192600"/>
            </a:xfrm>
            <a:custGeom>
              <a:avLst/>
              <a:gdLst/>
              <a:ahLst/>
              <a:rect l="l" t="t" r="r" b="b"/>
              <a:pathLst>
                <a:path w="7534" h="5086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474"/>
            <p:cNvSpPr/>
            <p:nvPr/>
          </p:nvSpPr>
          <p:spPr>
            <a:xfrm>
              <a:off x="4626360" y="2775600"/>
              <a:ext cx="393840" cy="314640"/>
            </a:xfrm>
            <a:custGeom>
              <a:avLst/>
              <a:gdLst/>
              <a:ahLst/>
              <a:rect l="l" t="t" r="r" b="b"/>
              <a:pathLst>
                <a:path w="8936" h="8308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75"/>
            <p:cNvSpPr/>
            <p:nvPr/>
          </p:nvSpPr>
          <p:spPr>
            <a:xfrm>
              <a:off x="4576680" y="2672640"/>
              <a:ext cx="100440" cy="168840"/>
            </a:xfrm>
            <a:custGeom>
              <a:avLst/>
              <a:gdLst/>
              <a:ahLst/>
              <a:rect l="l" t="t" r="r" b="b"/>
              <a:pathLst>
                <a:path w="2282" h="4458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76"/>
            <p:cNvSpPr/>
            <p:nvPr/>
          </p:nvSpPr>
          <p:spPr>
            <a:xfrm>
              <a:off x="4180320" y="2678040"/>
              <a:ext cx="511200" cy="425160"/>
            </a:xfrm>
            <a:custGeom>
              <a:avLst/>
              <a:gdLst/>
              <a:ahLst/>
              <a:rect l="l" t="t" r="r" b="b"/>
              <a:pathLst>
                <a:path w="11593" h="11216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77"/>
            <p:cNvSpPr/>
            <p:nvPr/>
          </p:nvSpPr>
          <p:spPr>
            <a:xfrm>
              <a:off x="4078800" y="2706840"/>
              <a:ext cx="295200" cy="200520"/>
            </a:xfrm>
            <a:custGeom>
              <a:avLst/>
              <a:gdLst/>
              <a:ahLst/>
              <a:rect l="l" t="t" r="r" b="b"/>
              <a:pathLst>
                <a:path w="6696" h="5294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78"/>
            <p:cNvSpPr/>
            <p:nvPr/>
          </p:nvSpPr>
          <p:spPr>
            <a:xfrm>
              <a:off x="3972600" y="2906640"/>
              <a:ext cx="209160" cy="144000"/>
            </a:xfrm>
            <a:custGeom>
              <a:avLst/>
              <a:gdLst/>
              <a:ahLst/>
              <a:rect l="l" t="t" r="r" b="b"/>
              <a:pathLst>
                <a:path w="4751" h="3809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79"/>
            <p:cNvSpPr/>
            <p:nvPr/>
          </p:nvSpPr>
          <p:spPr>
            <a:xfrm>
              <a:off x="3971880" y="2913120"/>
              <a:ext cx="300600" cy="284400"/>
            </a:xfrm>
            <a:custGeom>
              <a:avLst/>
              <a:gdLst/>
              <a:ahLst/>
              <a:rect l="l" t="t" r="r" b="b"/>
              <a:pathLst>
                <a:path w="6822" h="751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80"/>
            <p:cNvSpPr/>
            <p:nvPr/>
          </p:nvSpPr>
          <p:spPr>
            <a:xfrm>
              <a:off x="4091760" y="2967120"/>
              <a:ext cx="415080" cy="330480"/>
            </a:xfrm>
            <a:custGeom>
              <a:avLst/>
              <a:gdLst/>
              <a:ahLst/>
              <a:rect l="l" t="t" r="r" b="b"/>
              <a:pathLst>
                <a:path w="9416" h="872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81"/>
            <p:cNvSpPr/>
            <p:nvPr/>
          </p:nvSpPr>
          <p:spPr>
            <a:xfrm>
              <a:off x="4267440" y="3189960"/>
              <a:ext cx="191880" cy="119520"/>
            </a:xfrm>
            <a:custGeom>
              <a:avLst/>
              <a:gdLst/>
              <a:ahLst/>
              <a:rect l="l" t="t" r="r" b="b"/>
              <a:pathLst>
                <a:path w="4353" h="3161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482"/>
            <p:cNvSpPr/>
            <p:nvPr/>
          </p:nvSpPr>
          <p:spPr>
            <a:xfrm>
              <a:off x="3957840" y="3155040"/>
              <a:ext cx="164160" cy="102960"/>
            </a:xfrm>
            <a:custGeom>
              <a:avLst/>
              <a:gdLst/>
              <a:ahLst/>
              <a:rect l="l" t="t" r="r" b="b"/>
              <a:pathLst>
                <a:path w="3725" h="2722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483"/>
            <p:cNvSpPr/>
            <p:nvPr/>
          </p:nvSpPr>
          <p:spPr>
            <a:xfrm>
              <a:off x="3976560" y="3243960"/>
              <a:ext cx="78120" cy="40320"/>
            </a:xfrm>
            <a:custGeom>
              <a:avLst/>
              <a:gdLst/>
              <a:ahLst/>
              <a:rect l="l" t="t" r="r" b="b"/>
              <a:pathLst>
                <a:path w="1780" h="1068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7" name="Group 484"/>
            <p:cNvGrpSpPr/>
            <p:nvPr/>
          </p:nvGrpSpPr>
          <p:grpSpPr>
            <a:xfrm>
              <a:off x="3971880" y="3216240"/>
              <a:ext cx="234000" cy="150480"/>
              <a:chOff x="3971880" y="3216240"/>
              <a:chExt cx="234000" cy="150480"/>
            </a:xfrm>
          </p:grpSpPr>
          <p:sp>
            <p:nvSpPr>
              <p:cNvPr id="768" name="CustomShape 485"/>
              <p:cNvSpPr/>
              <p:nvPr/>
            </p:nvSpPr>
            <p:spPr>
              <a:xfrm>
                <a:off x="3971880" y="3216240"/>
                <a:ext cx="81000" cy="20160"/>
              </a:xfrm>
              <a:custGeom>
                <a:avLst/>
                <a:gdLst/>
                <a:ahLst/>
                <a:rect l="l" t="t" r="r" b="b"/>
                <a:pathLst>
                  <a:path w="1842" h="545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CustomShape 486"/>
              <p:cNvSpPr/>
              <p:nvPr/>
            </p:nvSpPr>
            <p:spPr>
              <a:xfrm>
                <a:off x="4026240" y="3243960"/>
                <a:ext cx="179640" cy="122760"/>
              </a:xfrm>
              <a:custGeom>
                <a:avLst/>
                <a:gdLst/>
                <a:ahLst/>
                <a:rect l="l" t="t" r="r" b="b"/>
                <a:pathLst>
                  <a:path w="4081" h="3244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0" name="CustomShape 487"/>
            <p:cNvSpPr/>
            <p:nvPr/>
          </p:nvSpPr>
          <p:spPr>
            <a:xfrm>
              <a:off x="4065120" y="3303360"/>
              <a:ext cx="70920" cy="72720"/>
            </a:xfrm>
            <a:custGeom>
              <a:avLst/>
              <a:gdLst/>
              <a:ahLst/>
              <a:rect l="l" t="t" r="r" b="b"/>
              <a:pathLst>
                <a:path w="1612" h="1926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488"/>
            <p:cNvSpPr/>
            <p:nvPr/>
          </p:nvSpPr>
          <p:spPr>
            <a:xfrm>
              <a:off x="4111200" y="3336840"/>
              <a:ext cx="102960" cy="95040"/>
            </a:xfrm>
            <a:custGeom>
              <a:avLst/>
              <a:gdLst/>
              <a:ahLst/>
              <a:rect l="l" t="t" r="r" b="b"/>
              <a:pathLst>
                <a:path w="2344" h="2512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489"/>
            <p:cNvSpPr/>
            <p:nvPr/>
          </p:nvSpPr>
          <p:spPr>
            <a:xfrm>
              <a:off x="4183200" y="3290040"/>
              <a:ext cx="157680" cy="142560"/>
            </a:xfrm>
            <a:custGeom>
              <a:avLst/>
              <a:gdLst/>
              <a:ahLst/>
              <a:rect l="l" t="t" r="r" b="b"/>
              <a:pathLst>
                <a:path w="3579" h="3767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490"/>
            <p:cNvSpPr/>
            <p:nvPr/>
          </p:nvSpPr>
          <p:spPr>
            <a:xfrm>
              <a:off x="4318920" y="3278160"/>
              <a:ext cx="107640" cy="144720"/>
            </a:xfrm>
            <a:custGeom>
              <a:avLst/>
              <a:gdLst/>
              <a:ahLst/>
              <a:rect l="l" t="t" r="r" b="b"/>
              <a:pathLst>
                <a:path w="2449" h="383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491"/>
            <p:cNvSpPr/>
            <p:nvPr/>
          </p:nvSpPr>
          <p:spPr>
            <a:xfrm>
              <a:off x="4394880" y="3278160"/>
              <a:ext cx="51480" cy="117720"/>
            </a:xfrm>
            <a:custGeom>
              <a:avLst/>
              <a:gdLst/>
              <a:ahLst/>
              <a:rect l="l" t="t" r="r" b="b"/>
              <a:pathLst>
                <a:path w="1172" h="3118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492"/>
            <p:cNvSpPr/>
            <p:nvPr/>
          </p:nvSpPr>
          <p:spPr>
            <a:xfrm>
              <a:off x="4422240" y="3247920"/>
              <a:ext cx="79200" cy="142560"/>
            </a:xfrm>
            <a:custGeom>
              <a:avLst/>
              <a:gdLst/>
              <a:ahLst/>
              <a:rect l="l" t="t" r="r" b="b"/>
              <a:pathLst>
                <a:path w="1801" h="3767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493"/>
            <p:cNvSpPr/>
            <p:nvPr/>
          </p:nvSpPr>
          <p:spPr>
            <a:xfrm>
              <a:off x="4733640" y="3002040"/>
              <a:ext cx="265680" cy="363240"/>
            </a:xfrm>
            <a:custGeom>
              <a:avLst/>
              <a:gdLst/>
              <a:ahLst/>
              <a:rect l="l" t="t" r="r" b="b"/>
              <a:pathLst>
                <a:path w="6026" h="9584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494"/>
            <p:cNvSpPr/>
            <p:nvPr/>
          </p:nvSpPr>
          <p:spPr>
            <a:xfrm>
              <a:off x="4701240" y="3236760"/>
              <a:ext cx="7920" cy="3600"/>
            </a:xfrm>
            <a:custGeom>
              <a:avLst/>
              <a:gdLst/>
              <a:ahLst/>
              <a:rect l="l" t="t" r="r" b="b"/>
              <a:pathLst>
                <a:path w="189" h="105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495"/>
            <p:cNvSpPr/>
            <p:nvPr/>
          </p:nvSpPr>
          <p:spPr>
            <a:xfrm>
              <a:off x="4404960" y="3006720"/>
              <a:ext cx="388440" cy="259200"/>
            </a:xfrm>
            <a:custGeom>
              <a:avLst/>
              <a:gdLst/>
              <a:ahLst/>
              <a:rect l="l" t="t" r="r" b="b"/>
              <a:pathLst>
                <a:path w="8810" h="6843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496"/>
            <p:cNvSpPr/>
            <p:nvPr/>
          </p:nvSpPr>
          <p:spPr>
            <a:xfrm>
              <a:off x="4470480" y="3220920"/>
              <a:ext cx="291600" cy="214560"/>
            </a:xfrm>
            <a:custGeom>
              <a:avLst/>
              <a:gdLst/>
              <a:ahLst/>
              <a:rect l="l" t="t" r="r" b="b"/>
              <a:pathLst>
                <a:path w="6613" h="5671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497"/>
            <p:cNvSpPr/>
            <p:nvPr/>
          </p:nvSpPr>
          <p:spPr>
            <a:xfrm>
              <a:off x="4612680" y="3240000"/>
              <a:ext cx="193680" cy="249480"/>
            </a:xfrm>
            <a:custGeom>
              <a:avLst/>
              <a:gdLst/>
              <a:ahLst/>
              <a:rect l="l" t="t" r="r" b="b"/>
              <a:pathLst>
                <a:path w="4394" h="6592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498"/>
            <p:cNvSpPr/>
            <p:nvPr/>
          </p:nvSpPr>
          <p:spPr>
            <a:xfrm>
              <a:off x="4613400" y="3479760"/>
              <a:ext cx="145440" cy="135360"/>
            </a:xfrm>
            <a:custGeom>
              <a:avLst/>
              <a:gdLst/>
              <a:ahLst/>
              <a:rect l="l" t="t" r="r" b="b"/>
              <a:pathLst>
                <a:path w="3307" h="3579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499"/>
            <p:cNvSpPr/>
            <p:nvPr/>
          </p:nvSpPr>
          <p:spPr>
            <a:xfrm>
              <a:off x="4627440" y="3481920"/>
              <a:ext cx="51480" cy="28080"/>
            </a:xfrm>
            <a:custGeom>
              <a:avLst/>
              <a:gdLst/>
              <a:ahLst/>
              <a:rect l="l" t="t" r="r" b="b"/>
              <a:pathLst>
                <a:path w="1173" h="754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500"/>
            <p:cNvSpPr/>
            <p:nvPr/>
          </p:nvSpPr>
          <p:spPr>
            <a:xfrm>
              <a:off x="4674600" y="3444840"/>
              <a:ext cx="195480" cy="196560"/>
            </a:xfrm>
            <a:custGeom>
              <a:avLst/>
              <a:gdLst/>
              <a:ahLst/>
              <a:rect l="l" t="t" r="r" b="b"/>
              <a:pathLst>
                <a:path w="4437" h="519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501"/>
            <p:cNvSpPr/>
            <p:nvPr/>
          </p:nvSpPr>
          <p:spPr>
            <a:xfrm>
              <a:off x="4695840" y="3625560"/>
              <a:ext cx="27360" cy="32040"/>
            </a:xfrm>
            <a:custGeom>
              <a:avLst/>
              <a:gdLst/>
              <a:ahLst/>
              <a:rect l="l" t="t" r="r" b="b"/>
              <a:pathLst>
                <a:path w="628" h="859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502"/>
            <p:cNvSpPr/>
            <p:nvPr/>
          </p:nvSpPr>
          <p:spPr>
            <a:xfrm>
              <a:off x="5139000" y="3549600"/>
              <a:ext cx="285120" cy="249480"/>
            </a:xfrm>
            <a:custGeom>
              <a:avLst/>
              <a:gdLst/>
              <a:ahLst/>
              <a:rect l="l" t="t" r="r" b="b"/>
              <a:pathLst>
                <a:path w="6466" h="6591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503"/>
            <p:cNvSpPr/>
            <p:nvPr/>
          </p:nvSpPr>
          <p:spPr>
            <a:xfrm>
              <a:off x="5130720" y="3554280"/>
              <a:ext cx="51480" cy="36360"/>
            </a:xfrm>
            <a:custGeom>
              <a:avLst/>
              <a:gdLst/>
              <a:ahLst/>
              <a:rect l="l" t="t" r="r" b="b"/>
              <a:pathLst>
                <a:path w="1172" h="964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504"/>
            <p:cNvSpPr/>
            <p:nvPr/>
          </p:nvSpPr>
          <p:spPr>
            <a:xfrm>
              <a:off x="5130720" y="3575520"/>
              <a:ext cx="50400" cy="52920"/>
            </a:xfrm>
            <a:custGeom>
              <a:avLst/>
              <a:gdLst/>
              <a:ahLst/>
              <a:rect l="l" t="t" r="r" b="b"/>
              <a:pathLst>
                <a:path w="1151" h="1403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505"/>
            <p:cNvSpPr/>
            <p:nvPr/>
          </p:nvSpPr>
          <p:spPr>
            <a:xfrm>
              <a:off x="4699440" y="3411360"/>
              <a:ext cx="486360" cy="414000"/>
            </a:xfrm>
            <a:custGeom>
              <a:avLst/>
              <a:gdLst/>
              <a:ahLst/>
              <a:rect l="l" t="t" r="r" b="b"/>
              <a:pathLst>
                <a:path w="11028" h="10923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506"/>
            <p:cNvSpPr/>
            <p:nvPr/>
          </p:nvSpPr>
          <p:spPr>
            <a:xfrm>
              <a:off x="5222880" y="3736080"/>
              <a:ext cx="81000" cy="175680"/>
            </a:xfrm>
            <a:custGeom>
              <a:avLst/>
              <a:gdLst/>
              <a:ahLst/>
              <a:rect l="l" t="t" r="r" b="b"/>
              <a:pathLst>
                <a:path w="1842" h="4646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507"/>
            <p:cNvSpPr/>
            <p:nvPr/>
          </p:nvSpPr>
          <p:spPr>
            <a:xfrm>
              <a:off x="4944240" y="3709800"/>
              <a:ext cx="300600" cy="220320"/>
            </a:xfrm>
            <a:custGeom>
              <a:avLst/>
              <a:gdLst/>
              <a:ahLst/>
              <a:rect l="l" t="t" r="r" b="b"/>
              <a:pathLst>
                <a:path w="6822" h="5818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508"/>
            <p:cNvSpPr/>
            <p:nvPr/>
          </p:nvSpPr>
          <p:spPr>
            <a:xfrm>
              <a:off x="4681800" y="3659040"/>
              <a:ext cx="318960" cy="271080"/>
            </a:xfrm>
            <a:custGeom>
              <a:avLst/>
              <a:gdLst/>
              <a:ahLst/>
              <a:rect l="l" t="t" r="r" b="b"/>
              <a:pathLst>
                <a:path w="7240" h="7157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509"/>
            <p:cNvSpPr/>
            <p:nvPr/>
          </p:nvSpPr>
          <p:spPr>
            <a:xfrm>
              <a:off x="5024520" y="3874680"/>
              <a:ext cx="199080" cy="155880"/>
            </a:xfrm>
            <a:custGeom>
              <a:avLst/>
              <a:gdLst/>
              <a:ahLst/>
              <a:rect l="l" t="t" r="r" b="b"/>
              <a:pathLst>
                <a:path w="4521" h="4123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510"/>
            <p:cNvSpPr/>
            <p:nvPr/>
          </p:nvSpPr>
          <p:spPr>
            <a:xfrm>
              <a:off x="4887000" y="3923280"/>
              <a:ext cx="238680" cy="205200"/>
            </a:xfrm>
            <a:custGeom>
              <a:avLst/>
              <a:gdLst/>
              <a:ahLst/>
              <a:rect l="l" t="t" r="r" b="b"/>
              <a:pathLst>
                <a:path w="5420" h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511"/>
            <p:cNvSpPr/>
            <p:nvPr/>
          </p:nvSpPr>
          <p:spPr>
            <a:xfrm>
              <a:off x="4682880" y="3904200"/>
              <a:ext cx="341280" cy="275760"/>
            </a:xfrm>
            <a:custGeom>
              <a:avLst/>
              <a:gdLst/>
              <a:ahLst/>
              <a:rect l="l" t="t" r="r" b="b"/>
              <a:pathLst>
                <a:path w="7742" h="7283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512"/>
            <p:cNvSpPr/>
            <p:nvPr/>
          </p:nvSpPr>
          <p:spPr>
            <a:xfrm>
              <a:off x="5159160" y="3761280"/>
              <a:ext cx="265680" cy="367920"/>
            </a:xfrm>
            <a:custGeom>
              <a:avLst/>
              <a:gdLst/>
              <a:ahLst/>
              <a:rect l="l" t="t" r="r" b="b"/>
              <a:pathLst>
                <a:path w="6027" h="971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513"/>
            <p:cNvSpPr/>
            <p:nvPr/>
          </p:nvSpPr>
          <p:spPr>
            <a:xfrm>
              <a:off x="5154480" y="4102560"/>
              <a:ext cx="36720" cy="35280"/>
            </a:xfrm>
            <a:custGeom>
              <a:avLst/>
              <a:gdLst/>
              <a:ahLst/>
              <a:rect l="l" t="t" r="r" b="b"/>
              <a:pathLst>
                <a:path w="838" h="943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514"/>
            <p:cNvSpPr/>
            <p:nvPr/>
          </p:nvSpPr>
          <p:spPr>
            <a:xfrm>
              <a:off x="5055840" y="4173120"/>
              <a:ext cx="58680" cy="47160"/>
            </a:xfrm>
            <a:custGeom>
              <a:avLst/>
              <a:gdLst/>
              <a:ahLst/>
              <a:rect l="l" t="t" r="r" b="b"/>
              <a:pathLst>
                <a:path w="1340" h="1257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6d0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515"/>
            <p:cNvSpPr/>
            <p:nvPr/>
          </p:nvSpPr>
          <p:spPr>
            <a:xfrm>
              <a:off x="6172920" y="2642400"/>
              <a:ext cx="185400" cy="131400"/>
            </a:xfrm>
            <a:custGeom>
              <a:avLst/>
              <a:gdLst/>
              <a:ahLst/>
              <a:rect l="l" t="t" r="r" b="b"/>
              <a:pathLst>
                <a:path w="4207" h="3474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516"/>
            <p:cNvSpPr/>
            <p:nvPr/>
          </p:nvSpPr>
          <p:spPr>
            <a:xfrm>
              <a:off x="6172920" y="2642400"/>
              <a:ext cx="185400" cy="131400"/>
            </a:xfrm>
            <a:custGeom>
              <a:avLst/>
              <a:gdLst/>
              <a:ahLst/>
              <a:rect l="l" t="t" r="r" b="b"/>
              <a:pathLst>
                <a:path w="4207" h="3474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517"/>
            <p:cNvSpPr/>
            <p:nvPr/>
          </p:nvSpPr>
          <p:spPr>
            <a:xfrm>
              <a:off x="5388120" y="2531520"/>
              <a:ext cx="124200" cy="29880"/>
            </a:xfrm>
            <a:custGeom>
              <a:avLst/>
              <a:gdLst/>
              <a:ahLst/>
              <a:rect l="l" t="t" r="r" b="b"/>
              <a:pathLst>
                <a:path w="2826" h="79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518"/>
            <p:cNvSpPr/>
            <p:nvPr/>
          </p:nvSpPr>
          <p:spPr>
            <a:xfrm>
              <a:off x="5469480" y="2556000"/>
              <a:ext cx="4320" cy="3600"/>
            </a:xfrm>
            <a:custGeom>
              <a:avLst/>
              <a:gdLst/>
              <a:ahLst/>
              <a:rect l="l" t="t" r="r" b="b"/>
              <a:pathLst>
                <a:path w="105" h="106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519"/>
            <p:cNvSpPr/>
            <p:nvPr/>
          </p:nvSpPr>
          <p:spPr>
            <a:xfrm>
              <a:off x="6617160" y="2871720"/>
              <a:ext cx="78120" cy="39240"/>
            </a:xfrm>
            <a:custGeom>
              <a:avLst/>
              <a:gdLst/>
              <a:ahLst/>
              <a:rect l="l" t="t" r="r" b="b"/>
              <a:pathLst>
                <a:path w="1779" h="1047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520"/>
            <p:cNvSpPr/>
            <p:nvPr/>
          </p:nvSpPr>
          <p:spPr>
            <a:xfrm>
              <a:off x="4884120" y="2536200"/>
              <a:ext cx="61560" cy="45000"/>
            </a:xfrm>
            <a:custGeom>
              <a:avLst/>
              <a:gdLst/>
              <a:ahLst/>
              <a:rect l="l" t="t" r="r" b="b"/>
              <a:pathLst>
                <a:path w="1403" h="1194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521"/>
            <p:cNvSpPr/>
            <p:nvPr/>
          </p:nvSpPr>
          <p:spPr>
            <a:xfrm>
              <a:off x="4833360" y="2434680"/>
              <a:ext cx="102960" cy="116280"/>
            </a:xfrm>
            <a:custGeom>
              <a:avLst/>
              <a:gdLst/>
              <a:ahLst/>
              <a:rect l="l" t="t" r="r" b="b"/>
              <a:pathLst>
                <a:path w="2345" h="3077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2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5" name="CustomShape 522"/>
          <p:cNvSpPr/>
          <p:nvPr/>
        </p:nvSpPr>
        <p:spPr>
          <a:xfrm>
            <a:off x="5196960" y="1790640"/>
            <a:ext cx="7311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06666"/>
                </a:solidFill>
                <a:latin typeface="Fira Sans"/>
                <a:ea typeface="Fira Sans"/>
              </a:rPr>
              <a:t>0.3%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6" name="CustomShape 523"/>
          <p:cNvSpPr/>
          <p:nvPr/>
        </p:nvSpPr>
        <p:spPr>
          <a:xfrm>
            <a:off x="6347520" y="2396520"/>
            <a:ext cx="7311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cc0000"/>
                </a:solidFill>
                <a:latin typeface="Fira Sans"/>
                <a:ea typeface="Fira Sans"/>
              </a:rPr>
              <a:t>7.6%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7" name="CustomShape 524"/>
          <p:cNvSpPr/>
          <p:nvPr/>
        </p:nvSpPr>
        <p:spPr>
          <a:xfrm>
            <a:off x="7482960" y="3931920"/>
            <a:ext cx="82260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Fira Sans"/>
                <a:ea typeface="Fira Sans"/>
              </a:rPr>
              <a:t>&lt;0.1%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8" name="CustomShape 525"/>
          <p:cNvSpPr/>
          <p:nvPr/>
        </p:nvSpPr>
        <p:spPr>
          <a:xfrm>
            <a:off x="4416120" y="2834280"/>
            <a:ext cx="9522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ff0000"/>
                </a:solidFill>
                <a:latin typeface="Fira Sans"/>
                <a:ea typeface="Fira Sans"/>
              </a:rPr>
              <a:t>12%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809" name="CustomShape 526"/>
          <p:cNvSpPr/>
          <p:nvPr/>
        </p:nvSpPr>
        <p:spPr>
          <a:xfrm>
            <a:off x="1744920" y="2088000"/>
            <a:ext cx="73116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06666"/>
                </a:solidFill>
                <a:latin typeface="Fira Sans"/>
                <a:ea typeface="Fira Sans"/>
              </a:rPr>
              <a:t>4%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810" name="Group 527"/>
          <p:cNvGrpSpPr/>
          <p:nvPr/>
        </p:nvGrpSpPr>
        <p:grpSpPr>
          <a:xfrm>
            <a:off x="347760" y="746640"/>
            <a:ext cx="8448120" cy="4208400"/>
            <a:chOff x="347760" y="746640"/>
            <a:chExt cx="8448120" cy="4208400"/>
          </a:xfrm>
        </p:grpSpPr>
        <p:grpSp>
          <p:nvGrpSpPr>
            <p:cNvPr id="811" name="Group 528"/>
            <p:cNvGrpSpPr/>
            <p:nvPr/>
          </p:nvGrpSpPr>
          <p:grpSpPr>
            <a:xfrm>
              <a:off x="347760" y="746640"/>
              <a:ext cx="8448120" cy="4208400"/>
              <a:chOff x="347760" y="746640"/>
              <a:chExt cx="8448120" cy="4208400"/>
            </a:xfrm>
          </p:grpSpPr>
          <p:grpSp>
            <p:nvGrpSpPr>
              <p:cNvPr id="812" name="Group 529"/>
              <p:cNvGrpSpPr/>
              <p:nvPr/>
            </p:nvGrpSpPr>
            <p:grpSpPr>
              <a:xfrm>
                <a:off x="5459760" y="2513160"/>
                <a:ext cx="149040" cy="120960"/>
                <a:chOff x="5459760" y="2513160"/>
                <a:chExt cx="149040" cy="120960"/>
              </a:xfrm>
            </p:grpSpPr>
            <p:sp>
              <p:nvSpPr>
                <p:cNvPr id="813" name="CustomShape 530"/>
                <p:cNvSpPr/>
                <p:nvPr/>
              </p:nvSpPr>
              <p:spPr>
                <a:xfrm>
                  <a:off x="5459760" y="2513160"/>
                  <a:ext cx="100440" cy="68400"/>
                </a:xfrm>
                <a:custGeom>
                  <a:avLst/>
                  <a:gdLst/>
                  <a:ahLst/>
                  <a:rect l="l" t="t" r="r" b="b"/>
                  <a:pathLst>
                    <a:path w="2286" h="1810">
                      <a:moveTo>
                        <a:pt x="2286" y="905"/>
                      </a:moveTo>
                      <a:lnTo>
                        <a:pt x="1857" y="476"/>
                      </a:lnTo>
                      <a:lnTo>
                        <a:pt x="0" y="0"/>
                      </a:lnTo>
                      <a:lnTo>
                        <a:pt x="95" y="834"/>
                      </a:lnTo>
                      <a:lnTo>
                        <a:pt x="952" y="1476"/>
                      </a:lnTo>
                      <a:lnTo>
                        <a:pt x="1952" y="18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4" name="CustomShape 531"/>
                <p:cNvSpPr/>
                <p:nvPr/>
              </p:nvSpPr>
              <p:spPr>
                <a:xfrm>
                  <a:off x="5470560" y="2536200"/>
                  <a:ext cx="138240" cy="97920"/>
                </a:xfrm>
                <a:custGeom>
                  <a:avLst/>
                  <a:gdLst/>
                  <a:ahLst/>
                  <a:rect l="l" t="t" r="r" b="b"/>
                  <a:pathLst>
                    <a:path w="3139" h="2596">
                      <a:moveTo>
                        <a:pt x="2009" y="1"/>
                      </a:moveTo>
                      <a:lnTo>
                        <a:pt x="1820" y="252"/>
                      </a:lnTo>
                      <a:lnTo>
                        <a:pt x="1632" y="314"/>
                      </a:lnTo>
                      <a:lnTo>
                        <a:pt x="1590" y="419"/>
                      </a:lnTo>
                      <a:lnTo>
                        <a:pt x="1318" y="398"/>
                      </a:lnTo>
                      <a:lnTo>
                        <a:pt x="1255" y="273"/>
                      </a:lnTo>
                      <a:lnTo>
                        <a:pt x="983" y="63"/>
                      </a:lnTo>
                      <a:lnTo>
                        <a:pt x="837" y="42"/>
                      </a:lnTo>
                      <a:lnTo>
                        <a:pt x="795" y="63"/>
                      </a:lnTo>
                      <a:lnTo>
                        <a:pt x="753" y="252"/>
                      </a:lnTo>
                      <a:lnTo>
                        <a:pt x="900" y="314"/>
                      </a:lnTo>
                      <a:lnTo>
                        <a:pt x="983" y="461"/>
                      </a:lnTo>
                      <a:lnTo>
                        <a:pt x="963" y="670"/>
                      </a:lnTo>
                      <a:lnTo>
                        <a:pt x="753" y="566"/>
                      </a:lnTo>
                      <a:lnTo>
                        <a:pt x="544" y="524"/>
                      </a:lnTo>
                      <a:lnTo>
                        <a:pt x="209" y="356"/>
                      </a:lnTo>
                      <a:lnTo>
                        <a:pt x="0" y="419"/>
                      </a:lnTo>
                      <a:lnTo>
                        <a:pt x="0" y="524"/>
                      </a:lnTo>
                      <a:lnTo>
                        <a:pt x="105" y="628"/>
                      </a:lnTo>
                      <a:lnTo>
                        <a:pt x="314" y="670"/>
                      </a:lnTo>
                      <a:lnTo>
                        <a:pt x="419" y="796"/>
                      </a:lnTo>
                      <a:lnTo>
                        <a:pt x="377" y="921"/>
                      </a:lnTo>
                      <a:lnTo>
                        <a:pt x="377" y="1026"/>
                      </a:lnTo>
                      <a:lnTo>
                        <a:pt x="628" y="1214"/>
                      </a:lnTo>
                      <a:lnTo>
                        <a:pt x="628" y="1340"/>
                      </a:lnTo>
                      <a:lnTo>
                        <a:pt x="544" y="1423"/>
                      </a:lnTo>
                      <a:lnTo>
                        <a:pt x="628" y="1612"/>
                      </a:lnTo>
                      <a:lnTo>
                        <a:pt x="879" y="1737"/>
                      </a:lnTo>
                      <a:lnTo>
                        <a:pt x="1067" y="1737"/>
                      </a:lnTo>
                      <a:lnTo>
                        <a:pt x="1193" y="1863"/>
                      </a:lnTo>
                      <a:lnTo>
                        <a:pt x="1046" y="1884"/>
                      </a:lnTo>
                      <a:lnTo>
                        <a:pt x="1109" y="2051"/>
                      </a:lnTo>
                      <a:lnTo>
                        <a:pt x="1088" y="2093"/>
                      </a:lnTo>
                      <a:lnTo>
                        <a:pt x="1088" y="2239"/>
                      </a:lnTo>
                      <a:lnTo>
                        <a:pt x="1172" y="2260"/>
                      </a:lnTo>
                      <a:lnTo>
                        <a:pt x="1276" y="2198"/>
                      </a:lnTo>
                      <a:lnTo>
                        <a:pt x="1276" y="2156"/>
                      </a:lnTo>
                      <a:lnTo>
                        <a:pt x="1318" y="2093"/>
                      </a:lnTo>
                      <a:lnTo>
                        <a:pt x="1381" y="2072"/>
                      </a:lnTo>
                      <a:lnTo>
                        <a:pt x="1486" y="1946"/>
                      </a:lnTo>
                      <a:lnTo>
                        <a:pt x="1569" y="1926"/>
                      </a:lnTo>
                      <a:lnTo>
                        <a:pt x="1611" y="1821"/>
                      </a:lnTo>
                      <a:lnTo>
                        <a:pt x="1695" y="1821"/>
                      </a:lnTo>
                      <a:lnTo>
                        <a:pt x="1820" y="1737"/>
                      </a:lnTo>
                      <a:lnTo>
                        <a:pt x="1883" y="1737"/>
                      </a:lnTo>
                      <a:lnTo>
                        <a:pt x="1883" y="1758"/>
                      </a:lnTo>
                      <a:lnTo>
                        <a:pt x="1925" y="1758"/>
                      </a:lnTo>
                      <a:lnTo>
                        <a:pt x="1988" y="1863"/>
                      </a:lnTo>
                      <a:lnTo>
                        <a:pt x="2051" y="1946"/>
                      </a:lnTo>
                      <a:lnTo>
                        <a:pt x="2009" y="1988"/>
                      </a:lnTo>
                      <a:lnTo>
                        <a:pt x="2030" y="2051"/>
                      </a:lnTo>
                      <a:lnTo>
                        <a:pt x="2155" y="2135"/>
                      </a:lnTo>
                      <a:lnTo>
                        <a:pt x="1988" y="2260"/>
                      </a:lnTo>
                      <a:lnTo>
                        <a:pt x="2155" y="2470"/>
                      </a:lnTo>
                      <a:lnTo>
                        <a:pt x="2260" y="2511"/>
                      </a:lnTo>
                      <a:lnTo>
                        <a:pt x="2302" y="2574"/>
                      </a:lnTo>
                      <a:lnTo>
                        <a:pt x="2406" y="2595"/>
                      </a:lnTo>
                      <a:lnTo>
                        <a:pt x="2448" y="2574"/>
                      </a:lnTo>
                      <a:lnTo>
                        <a:pt x="2448" y="2365"/>
                      </a:lnTo>
                      <a:lnTo>
                        <a:pt x="2427" y="2302"/>
                      </a:lnTo>
                      <a:lnTo>
                        <a:pt x="2427" y="2198"/>
                      </a:lnTo>
                      <a:lnTo>
                        <a:pt x="2406" y="2072"/>
                      </a:lnTo>
                      <a:lnTo>
                        <a:pt x="2427" y="1967"/>
                      </a:lnTo>
                      <a:lnTo>
                        <a:pt x="2469" y="1946"/>
                      </a:lnTo>
                      <a:lnTo>
                        <a:pt x="2553" y="2030"/>
                      </a:lnTo>
                      <a:lnTo>
                        <a:pt x="2511" y="2135"/>
                      </a:lnTo>
                      <a:lnTo>
                        <a:pt x="2553" y="2198"/>
                      </a:lnTo>
                      <a:lnTo>
                        <a:pt x="2574" y="2135"/>
                      </a:lnTo>
                      <a:lnTo>
                        <a:pt x="2574" y="1946"/>
                      </a:lnTo>
                      <a:lnTo>
                        <a:pt x="2636" y="1884"/>
                      </a:lnTo>
                      <a:lnTo>
                        <a:pt x="2636" y="1779"/>
                      </a:lnTo>
                      <a:lnTo>
                        <a:pt x="2574" y="1737"/>
                      </a:lnTo>
                      <a:lnTo>
                        <a:pt x="2616" y="1633"/>
                      </a:lnTo>
                      <a:lnTo>
                        <a:pt x="2657" y="1549"/>
                      </a:lnTo>
                      <a:lnTo>
                        <a:pt x="2636" y="1444"/>
                      </a:lnTo>
                      <a:lnTo>
                        <a:pt x="2636" y="1298"/>
                      </a:lnTo>
                      <a:lnTo>
                        <a:pt x="2783" y="1151"/>
                      </a:lnTo>
                      <a:lnTo>
                        <a:pt x="2950" y="1130"/>
                      </a:lnTo>
                      <a:lnTo>
                        <a:pt x="3034" y="1089"/>
                      </a:lnTo>
                      <a:lnTo>
                        <a:pt x="3139" y="1089"/>
                      </a:lnTo>
                      <a:lnTo>
                        <a:pt x="3034" y="984"/>
                      </a:lnTo>
                      <a:lnTo>
                        <a:pt x="2888" y="900"/>
                      </a:lnTo>
                      <a:lnTo>
                        <a:pt x="2741" y="921"/>
                      </a:lnTo>
                      <a:lnTo>
                        <a:pt x="2616" y="817"/>
                      </a:lnTo>
                      <a:lnTo>
                        <a:pt x="2574" y="712"/>
                      </a:lnTo>
                      <a:lnTo>
                        <a:pt x="2406" y="586"/>
                      </a:lnTo>
                      <a:lnTo>
                        <a:pt x="2323" y="419"/>
                      </a:lnTo>
                      <a:lnTo>
                        <a:pt x="2323" y="314"/>
                      </a:lnTo>
                      <a:lnTo>
                        <a:pt x="2134" y="84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15" name="Group 532"/>
              <p:cNvGrpSpPr/>
              <p:nvPr/>
            </p:nvGrpSpPr>
            <p:grpSpPr>
              <a:xfrm>
                <a:off x="4942440" y="826200"/>
                <a:ext cx="3384000" cy="1730160"/>
                <a:chOff x="4942440" y="826200"/>
                <a:chExt cx="3384000" cy="1730160"/>
              </a:xfrm>
            </p:grpSpPr>
            <p:sp>
              <p:nvSpPr>
                <p:cNvPr id="816" name="CustomShape 533"/>
                <p:cNvSpPr/>
                <p:nvPr/>
              </p:nvSpPr>
              <p:spPr>
                <a:xfrm>
                  <a:off x="5256360" y="2298600"/>
                  <a:ext cx="105840" cy="98640"/>
                </a:xfrm>
                <a:custGeom>
                  <a:avLst/>
                  <a:gdLst/>
                  <a:ahLst/>
                  <a:rect l="l" t="t" r="r" b="b"/>
                  <a:pathLst>
                    <a:path w="2410" h="2607">
                      <a:moveTo>
                        <a:pt x="639" y="2410"/>
                      </a:moveTo>
                      <a:lnTo>
                        <a:pt x="1180" y="2607"/>
                      </a:lnTo>
                      <a:lnTo>
                        <a:pt x="2410" y="2017"/>
                      </a:lnTo>
                      <a:lnTo>
                        <a:pt x="2262" y="0"/>
                      </a:lnTo>
                      <a:lnTo>
                        <a:pt x="541" y="0"/>
                      </a:lnTo>
                      <a:lnTo>
                        <a:pt x="0" y="1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817" name="Group 534"/>
                <p:cNvGrpSpPr/>
                <p:nvPr/>
              </p:nvGrpSpPr>
              <p:grpSpPr>
                <a:xfrm>
                  <a:off x="4942440" y="826200"/>
                  <a:ext cx="3384000" cy="1730160"/>
                  <a:chOff x="4942440" y="826200"/>
                  <a:chExt cx="3384000" cy="1730160"/>
                </a:xfrm>
              </p:grpSpPr>
              <p:sp>
                <p:nvSpPr>
                  <p:cNvPr id="818" name="CustomShape 535"/>
                  <p:cNvSpPr/>
                  <p:nvPr/>
                </p:nvSpPr>
                <p:spPr>
                  <a:xfrm>
                    <a:off x="4942440" y="1641240"/>
                    <a:ext cx="2728440" cy="773280"/>
                  </a:xfrm>
                  <a:custGeom>
                    <a:avLst/>
                    <a:gdLst/>
                    <a:ahLst/>
                    <a:rect l="l" t="t" r="r" b="b"/>
                    <a:pathLst>
                      <a:path w="61835" h="20400">
                        <a:moveTo>
                          <a:pt x="1594" y="319"/>
                        </a:moveTo>
                        <a:lnTo>
                          <a:pt x="106" y="0"/>
                        </a:lnTo>
                        <a:lnTo>
                          <a:pt x="0" y="2444"/>
                        </a:lnTo>
                        <a:lnTo>
                          <a:pt x="1062" y="9031"/>
                        </a:lnTo>
                        <a:lnTo>
                          <a:pt x="3931" y="9775"/>
                        </a:lnTo>
                        <a:lnTo>
                          <a:pt x="2125" y="10200"/>
                        </a:lnTo>
                        <a:lnTo>
                          <a:pt x="531" y="10413"/>
                        </a:lnTo>
                        <a:lnTo>
                          <a:pt x="1487" y="13600"/>
                        </a:lnTo>
                        <a:lnTo>
                          <a:pt x="3931" y="17212"/>
                        </a:lnTo>
                        <a:lnTo>
                          <a:pt x="8393" y="18594"/>
                        </a:lnTo>
                        <a:lnTo>
                          <a:pt x="9987" y="18169"/>
                        </a:lnTo>
                        <a:lnTo>
                          <a:pt x="13281" y="20400"/>
                        </a:lnTo>
                        <a:lnTo>
                          <a:pt x="14343" y="18912"/>
                        </a:lnTo>
                        <a:lnTo>
                          <a:pt x="28793" y="17319"/>
                        </a:lnTo>
                        <a:lnTo>
                          <a:pt x="35699" y="16894"/>
                        </a:lnTo>
                        <a:lnTo>
                          <a:pt x="48342" y="16894"/>
                        </a:lnTo>
                        <a:lnTo>
                          <a:pt x="49617" y="15194"/>
                        </a:lnTo>
                        <a:lnTo>
                          <a:pt x="59285" y="20294"/>
                        </a:lnTo>
                        <a:lnTo>
                          <a:pt x="60135" y="19231"/>
                        </a:lnTo>
                        <a:lnTo>
                          <a:pt x="61835" y="18487"/>
                        </a:lnTo>
                        <a:lnTo>
                          <a:pt x="61092" y="13494"/>
                        </a:lnTo>
                        <a:lnTo>
                          <a:pt x="46323" y="3188"/>
                        </a:lnTo>
                        <a:lnTo>
                          <a:pt x="12962" y="10413"/>
                        </a:lnTo>
                        <a:lnTo>
                          <a:pt x="4569" y="7013"/>
                        </a:lnTo>
                        <a:lnTo>
                          <a:pt x="2444" y="3507"/>
                        </a:lnTo>
                        <a:lnTo>
                          <a:pt x="2019" y="18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9" name="CustomShape 536"/>
                  <p:cNvSpPr/>
                  <p:nvPr/>
                </p:nvSpPr>
                <p:spPr>
                  <a:xfrm>
                    <a:off x="6043680" y="915840"/>
                    <a:ext cx="102240" cy="111600"/>
                  </a:xfrm>
                  <a:custGeom>
                    <a:avLst/>
                    <a:gdLst/>
                    <a:ahLst/>
                    <a:rect l="l" t="t" r="r" b="b"/>
                    <a:pathLst>
                      <a:path w="2324" h="2951">
                        <a:moveTo>
                          <a:pt x="210" y="1"/>
                        </a:moveTo>
                        <a:lnTo>
                          <a:pt x="126" y="84"/>
                        </a:lnTo>
                        <a:lnTo>
                          <a:pt x="147" y="189"/>
                        </a:lnTo>
                        <a:lnTo>
                          <a:pt x="252" y="252"/>
                        </a:lnTo>
                        <a:lnTo>
                          <a:pt x="335" y="356"/>
                        </a:lnTo>
                        <a:lnTo>
                          <a:pt x="273" y="419"/>
                        </a:lnTo>
                        <a:lnTo>
                          <a:pt x="210" y="419"/>
                        </a:lnTo>
                        <a:lnTo>
                          <a:pt x="147" y="335"/>
                        </a:lnTo>
                        <a:lnTo>
                          <a:pt x="63" y="293"/>
                        </a:lnTo>
                        <a:lnTo>
                          <a:pt x="22" y="293"/>
                        </a:lnTo>
                        <a:lnTo>
                          <a:pt x="42" y="356"/>
                        </a:lnTo>
                        <a:lnTo>
                          <a:pt x="22" y="545"/>
                        </a:lnTo>
                        <a:lnTo>
                          <a:pt x="1" y="565"/>
                        </a:lnTo>
                        <a:lnTo>
                          <a:pt x="1" y="712"/>
                        </a:lnTo>
                        <a:lnTo>
                          <a:pt x="42" y="754"/>
                        </a:lnTo>
                        <a:lnTo>
                          <a:pt x="126" y="775"/>
                        </a:lnTo>
                        <a:lnTo>
                          <a:pt x="189" y="858"/>
                        </a:lnTo>
                        <a:lnTo>
                          <a:pt x="147" y="963"/>
                        </a:lnTo>
                        <a:lnTo>
                          <a:pt x="294" y="1256"/>
                        </a:lnTo>
                        <a:lnTo>
                          <a:pt x="356" y="1340"/>
                        </a:lnTo>
                        <a:lnTo>
                          <a:pt x="461" y="1340"/>
                        </a:lnTo>
                        <a:lnTo>
                          <a:pt x="398" y="1402"/>
                        </a:lnTo>
                        <a:lnTo>
                          <a:pt x="294" y="1444"/>
                        </a:lnTo>
                        <a:lnTo>
                          <a:pt x="231" y="1612"/>
                        </a:lnTo>
                        <a:lnTo>
                          <a:pt x="335" y="1821"/>
                        </a:lnTo>
                        <a:lnTo>
                          <a:pt x="398" y="1988"/>
                        </a:lnTo>
                        <a:lnTo>
                          <a:pt x="398" y="2114"/>
                        </a:lnTo>
                        <a:lnTo>
                          <a:pt x="440" y="2177"/>
                        </a:lnTo>
                        <a:lnTo>
                          <a:pt x="461" y="2281"/>
                        </a:lnTo>
                        <a:lnTo>
                          <a:pt x="419" y="2323"/>
                        </a:lnTo>
                        <a:lnTo>
                          <a:pt x="503" y="2511"/>
                        </a:lnTo>
                        <a:lnTo>
                          <a:pt x="545" y="2679"/>
                        </a:lnTo>
                        <a:lnTo>
                          <a:pt x="649" y="2762"/>
                        </a:lnTo>
                        <a:lnTo>
                          <a:pt x="649" y="2867"/>
                        </a:lnTo>
                        <a:lnTo>
                          <a:pt x="733" y="2951"/>
                        </a:lnTo>
                        <a:lnTo>
                          <a:pt x="879" y="2909"/>
                        </a:lnTo>
                        <a:lnTo>
                          <a:pt x="963" y="2742"/>
                        </a:lnTo>
                        <a:lnTo>
                          <a:pt x="1089" y="2553"/>
                        </a:lnTo>
                        <a:lnTo>
                          <a:pt x="1172" y="2511"/>
                        </a:lnTo>
                        <a:lnTo>
                          <a:pt x="1151" y="2428"/>
                        </a:lnTo>
                        <a:lnTo>
                          <a:pt x="1172" y="2323"/>
                        </a:lnTo>
                        <a:lnTo>
                          <a:pt x="1423" y="2135"/>
                        </a:lnTo>
                        <a:lnTo>
                          <a:pt x="1528" y="2114"/>
                        </a:lnTo>
                        <a:lnTo>
                          <a:pt x="1612" y="2177"/>
                        </a:lnTo>
                        <a:lnTo>
                          <a:pt x="1695" y="2177"/>
                        </a:lnTo>
                        <a:lnTo>
                          <a:pt x="1737" y="2072"/>
                        </a:lnTo>
                        <a:lnTo>
                          <a:pt x="1800" y="1988"/>
                        </a:lnTo>
                        <a:lnTo>
                          <a:pt x="1926" y="1926"/>
                        </a:lnTo>
                        <a:lnTo>
                          <a:pt x="2114" y="1779"/>
                        </a:lnTo>
                        <a:lnTo>
                          <a:pt x="2135" y="1674"/>
                        </a:lnTo>
                        <a:lnTo>
                          <a:pt x="2219" y="1612"/>
                        </a:lnTo>
                        <a:lnTo>
                          <a:pt x="2323" y="1382"/>
                        </a:lnTo>
                        <a:lnTo>
                          <a:pt x="2302" y="1256"/>
                        </a:lnTo>
                        <a:lnTo>
                          <a:pt x="2135" y="1068"/>
                        </a:lnTo>
                        <a:lnTo>
                          <a:pt x="2051" y="942"/>
                        </a:lnTo>
                        <a:lnTo>
                          <a:pt x="2051" y="837"/>
                        </a:lnTo>
                        <a:lnTo>
                          <a:pt x="1884" y="712"/>
                        </a:lnTo>
                        <a:lnTo>
                          <a:pt x="1779" y="712"/>
                        </a:lnTo>
                        <a:lnTo>
                          <a:pt x="1716" y="733"/>
                        </a:lnTo>
                        <a:lnTo>
                          <a:pt x="1633" y="670"/>
                        </a:lnTo>
                        <a:lnTo>
                          <a:pt x="1507" y="628"/>
                        </a:lnTo>
                        <a:lnTo>
                          <a:pt x="1382" y="503"/>
                        </a:lnTo>
                        <a:lnTo>
                          <a:pt x="1319" y="461"/>
                        </a:lnTo>
                        <a:lnTo>
                          <a:pt x="1298" y="524"/>
                        </a:lnTo>
                        <a:lnTo>
                          <a:pt x="1214" y="503"/>
                        </a:lnTo>
                        <a:lnTo>
                          <a:pt x="1193" y="419"/>
                        </a:lnTo>
                        <a:lnTo>
                          <a:pt x="1110" y="314"/>
                        </a:lnTo>
                        <a:lnTo>
                          <a:pt x="1047" y="314"/>
                        </a:lnTo>
                        <a:lnTo>
                          <a:pt x="1005" y="419"/>
                        </a:lnTo>
                        <a:lnTo>
                          <a:pt x="963" y="419"/>
                        </a:lnTo>
                        <a:lnTo>
                          <a:pt x="858" y="252"/>
                        </a:lnTo>
                        <a:lnTo>
                          <a:pt x="775" y="210"/>
                        </a:lnTo>
                        <a:lnTo>
                          <a:pt x="775" y="252"/>
                        </a:lnTo>
                        <a:lnTo>
                          <a:pt x="858" y="356"/>
                        </a:lnTo>
                        <a:lnTo>
                          <a:pt x="858" y="440"/>
                        </a:lnTo>
                        <a:lnTo>
                          <a:pt x="775" y="503"/>
                        </a:lnTo>
                        <a:lnTo>
                          <a:pt x="775" y="607"/>
                        </a:lnTo>
                        <a:lnTo>
                          <a:pt x="733" y="607"/>
                        </a:lnTo>
                        <a:lnTo>
                          <a:pt x="670" y="524"/>
                        </a:lnTo>
                        <a:lnTo>
                          <a:pt x="649" y="147"/>
                        </a:lnTo>
                        <a:lnTo>
                          <a:pt x="545" y="105"/>
                        </a:lnTo>
                        <a:lnTo>
                          <a:pt x="440" y="84"/>
                        </a:lnTo>
                        <a:lnTo>
                          <a:pt x="273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20" name="CustomShape 537"/>
                  <p:cNvSpPr/>
                  <p:nvPr/>
                </p:nvSpPr>
                <p:spPr>
                  <a:xfrm>
                    <a:off x="5823000" y="826200"/>
                    <a:ext cx="206640" cy="157680"/>
                  </a:xfrm>
                  <a:custGeom>
                    <a:avLst/>
                    <a:gdLst/>
                    <a:ahLst/>
                    <a:rect l="l" t="t" r="r" b="b"/>
                    <a:pathLst>
                      <a:path w="4688" h="4164">
                        <a:moveTo>
                          <a:pt x="398" y="0"/>
                        </a:moveTo>
                        <a:lnTo>
                          <a:pt x="357" y="63"/>
                        </a:lnTo>
                        <a:lnTo>
                          <a:pt x="336" y="168"/>
                        </a:lnTo>
                        <a:lnTo>
                          <a:pt x="357" y="251"/>
                        </a:lnTo>
                        <a:lnTo>
                          <a:pt x="357" y="398"/>
                        </a:lnTo>
                        <a:lnTo>
                          <a:pt x="252" y="523"/>
                        </a:lnTo>
                        <a:lnTo>
                          <a:pt x="147" y="712"/>
                        </a:lnTo>
                        <a:lnTo>
                          <a:pt x="22" y="879"/>
                        </a:lnTo>
                        <a:lnTo>
                          <a:pt x="1" y="984"/>
                        </a:lnTo>
                        <a:lnTo>
                          <a:pt x="22" y="1423"/>
                        </a:lnTo>
                        <a:lnTo>
                          <a:pt x="105" y="1507"/>
                        </a:lnTo>
                        <a:lnTo>
                          <a:pt x="210" y="1549"/>
                        </a:lnTo>
                        <a:lnTo>
                          <a:pt x="231" y="1653"/>
                        </a:lnTo>
                        <a:lnTo>
                          <a:pt x="189" y="1967"/>
                        </a:lnTo>
                        <a:lnTo>
                          <a:pt x="126" y="2093"/>
                        </a:lnTo>
                        <a:lnTo>
                          <a:pt x="105" y="2197"/>
                        </a:lnTo>
                        <a:lnTo>
                          <a:pt x="126" y="2281"/>
                        </a:lnTo>
                        <a:lnTo>
                          <a:pt x="189" y="2260"/>
                        </a:lnTo>
                        <a:lnTo>
                          <a:pt x="273" y="2155"/>
                        </a:lnTo>
                        <a:lnTo>
                          <a:pt x="419" y="2093"/>
                        </a:lnTo>
                        <a:lnTo>
                          <a:pt x="482" y="2155"/>
                        </a:lnTo>
                        <a:lnTo>
                          <a:pt x="503" y="2260"/>
                        </a:lnTo>
                        <a:lnTo>
                          <a:pt x="650" y="2385"/>
                        </a:lnTo>
                        <a:lnTo>
                          <a:pt x="754" y="2385"/>
                        </a:lnTo>
                        <a:lnTo>
                          <a:pt x="817" y="2344"/>
                        </a:lnTo>
                        <a:lnTo>
                          <a:pt x="901" y="2365"/>
                        </a:lnTo>
                        <a:cubicBezTo>
                          <a:pt x="859" y="2448"/>
                          <a:pt x="859" y="2511"/>
                          <a:pt x="859" y="2595"/>
                        </a:cubicBezTo>
                        <a:lnTo>
                          <a:pt x="838" y="2595"/>
                        </a:lnTo>
                        <a:lnTo>
                          <a:pt x="733" y="2657"/>
                        </a:lnTo>
                        <a:lnTo>
                          <a:pt x="629" y="2595"/>
                        </a:lnTo>
                        <a:lnTo>
                          <a:pt x="545" y="2595"/>
                        </a:lnTo>
                        <a:lnTo>
                          <a:pt x="440" y="2678"/>
                        </a:lnTo>
                        <a:lnTo>
                          <a:pt x="315" y="2678"/>
                        </a:lnTo>
                        <a:lnTo>
                          <a:pt x="294" y="2699"/>
                        </a:lnTo>
                        <a:lnTo>
                          <a:pt x="336" y="2783"/>
                        </a:lnTo>
                        <a:lnTo>
                          <a:pt x="482" y="2804"/>
                        </a:lnTo>
                        <a:lnTo>
                          <a:pt x="524" y="2909"/>
                        </a:lnTo>
                        <a:lnTo>
                          <a:pt x="650" y="2971"/>
                        </a:lnTo>
                        <a:lnTo>
                          <a:pt x="733" y="3076"/>
                        </a:lnTo>
                        <a:lnTo>
                          <a:pt x="901" y="3118"/>
                        </a:lnTo>
                        <a:lnTo>
                          <a:pt x="1110" y="3118"/>
                        </a:lnTo>
                        <a:lnTo>
                          <a:pt x="1173" y="3139"/>
                        </a:lnTo>
                        <a:lnTo>
                          <a:pt x="1131" y="3181"/>
                        </a:lnTo>
                        <a:lnTo>
                          <a:pt x="963" y="3222"/>
                        </a:lnTo>
                        <a:lnTo>
                          <a:pt x="838" y="3222"/>
                        </a:lnTo>
                        <a:lnTo>
                          <a:pt x="838" y="3285"/>
                        </a:lnTo>
                        <a:lnTo>
                          <a:pt x="942" y="3327"/>
                        </a:lnTo>
                        <a:lnTo>
                          <a:pt x="1068" y="3327"/>
                        </a:lnTo>
                        <a:lnTo>
                          <a:pt x="1173" y="3243"/>
                        </a:lnTo>
                        <a:lnTo>
                          <a:pt x="1319" y="3139"/>
                        </a:lnTo>
                        <a:lnTo>
                          <a:pt x="1382" y="3097"/>
                        </a:lnTo>
                        <a:lnTo>
                          <a:pt x="1445" y="2929"/>
                        </a:lnTo>
                        <a:lnTo>
                          <a:pt x="1528" y="2762"/>
                        </a:lnTo>
                        <a:lnTo>
                          <a:pt x="1486" y="2678"/>
                        </a:lnTo>
                        <a:lnTo>
                          <a:pt x="1256" y="2532"/>
                        </a:lnTo>
                        <a:lnTo>
                          <a:pt x="1152" y="2511"/>
                        </a:lnTo>
                        <a:lnTo>
                          <a:pt x="1152" y="2385"/>
                        </a:lnTo>
                        <a:lnTo>
                          <a:pt x="1256" y="2406"/>
                        </a:lnTo>
                        <a:lnTo>
                          <a:pt x="1382" y="2385"/>
                        </a:lnTo>
                        <a:lnTo>
                          <a:pt x="1570" y="2281"/>
                        </a:lnTo>
                        <a:lnTo>
                          <a:pt x="1654" y="2176"/>
                        </a:lnTo>
                        <a:lnTo>
                          <a:pt x="1654" y="2072"/>
                        </a:lnTo>
                        <a:lnTo>
                          <a:pt x="1779" y="1946"/>
                        </a:lnTo>
                        <a:lnTo>
                          <a:pt x="1968" y="1800"/>
                        </a:lnTo>
                        <a:lnTo>
                          <a:pt x="2114" y="1967"/>
                        </a:lnTo>
                        <a:lnTo>
                          <a:pt x="2010" y="2009"/>
                        </a:lnTo>
                        <a:lnTo>
                          <a:pt x="1968" y="2093"/>
                        </a:lnTo>
                        <a:lnTo>
                          <a:pt x="1968" y="2176"/>
                        </a:lnTo>
                        <a:lnTo>
                          <a:pt x="1800" y="2197"/>
                        </a:lnTo>
                        <a:lnTo>
                          <a:pt x="1696" y="2281"/>
                        </a:lnTo>
                        <a:lnTo>
                          <a:pt x="1654" y="2469"/>
                        </a:lnTo>
                        <a:lnTo>
                          <a:pt x="1654" y="2574"/>
                        </a:lnTo>
                        <a:lnTo>
                          <a:pt x="1758" y="2637"/>
                        </a:lnTo>
                        <a:lnTo>
                          <a:pt x="1821" y="2637"/>
                        </a:lnTo>
                        <a:lnTo>
                          <a:pt x="1884" y="2720"/>
                        </a:lnTo>
                        <a:lnTo>
                          <a:pt x="1758" y="2867"/>
                        </a:lnTo>
                        <a:lnTo>
                          <a:pt x="1717" y="2971"/>
                        </a:lnTo>
                        <a:lnTo>
                          <a:pt x="1779" y="3139"/>
                        </a:lnTo>
                        <a:lnTo>
                          <a:pt x="1758" y="3222"/>
                        </a:lnTo>
                        <a:lnTo>
                          <a:pt x="1570" y="3327"/>
                        </a:lnTo>
                        <a:lnTo>
                          <a:pt x="1549" y="3390"/>
                        </a:lnTo>
                        <a:lnTo>
                          <a:pt x="1675" y="3453"/>
                        </a:lnTo>
                        <a:lnTo>
                          <a:pt x="1738" y="3515"/>
                        </a:lnTo>
                        <a:lnTo>
                          <a:pt x="1779" y="3494"/>
                        </a:lnTo>
                        <a:lnTo>
                          <a:pt x="1758" y="3411"/>
                        </a:lnTo>
                        <a:lnTo>
                          <a:pt x="1779" y="3348"/>
                        </a:lnTo>
                        <a:lnTo>
                          <a:pt x="1884" y="3411"/>
                        </a:lnTo>
                        <a:lnTo>
                          <a:pt x="1989" y="3494"/>
                        </a:lnTo>
                        <a:lnTo>
                          <a:pt x="2093" y="3432"/>
                        </a:lnTo>
                        <a:lnTo>
                          <a:pt x="2177" y="3432"/>
                        </a:lnTo>
                        <a:lnTo>
                          <a:pt x="2240" y="3536"/>
                        </a:lnTo>
                        <a:lnTo>
                          <a:pt x="2323" y="3746"/>
                        </a:lnTo>
                        <a:lnTo>
                          <a:pt x="2407" y="3829"/>
                        </a:lnTo>
                        <a:lnTo>
                          <a:pt x="2533" y="3850"/>
                        </a:lnTo>
                        <a:lnTo>
                          <a:pt x="2658" y="3934"/>
                        </a:lnTo>
                        <a:lnTo>
                          <a:pt x="2763" y="3955"/>
                        </a:lnTo>
                        <a:lnTo>
                          <a:pt x="2909" y="3871"/>
                        </a:lnTo>
                        <a:lnTo>
                          <a:pt x="3056" y="3829"/>
                        </a:lnTo>
                        <a:lnTo>
                          <a:pt x="3139" y="3871"/>
                        </a:lnTo>
                        <a:lnTo>
                          <a:pt x="3286" y="3955"/>
                        </a:lnTo>
                        <a:lnTo>
                          <a:pt x="3579" y="3976"/>
                        </a:lnTo>
                        <a:lnTo>
                          <a:pt x="3683" y="3955"/>
                        </a:lnTo>
                        <a:lnTo>
                          <a:pt x="3767" y="3976"/>
                        </a:lnTo>
                        <a:lnTo>
                          <a:pt x="3872" y="3976"/>
                        </a:lnTo>
                        <a:lnTo>
                          <a:pt x="3955" y="4059"/>
                        </a:lnTo>
                        <a:lnTo>
                          <a:pt x="4060" y="4164"/>
                        </a:lnTo>
                        <a:lnTo>
                          <a:pt x="4165" y="4164"/>
                        </a:lnTo>
                        <a:lnTo>
                          <a:pt x="4269" y="4080"/>
                        </a:lnTo>
                        <a:lnTo>
                          <a:pt x="4395" y="3955"/>
                        </a:lnTo>
                        <a:lnTo>
                          <a:pt x="4541" y="3913"/>
                        </a:lnTo>
                        <a:lnTo>
                          <a:pt x="4688" y="3725"/>
                        </a:lnTo>
                        <a:lnTo>
                          <a:pt x="4688" y="3620"/>
                        </a:lnTo>
                        <a:lnTo>
                          <a:pt x="4541" y="3453"/>
                        </a:lnTo>
                        <a:lnTo>
                          <a:pt x="4479" y="3432"/>
                        </a:lnTo>
                        <a:lnTo>
                          <a:pt x="4332" y="3285"/>
                        </a:lnTo>
                        <a:lnTo>
                          <a:pt x="4186" y="3243"/>
                        </a:lnTo>
                        <a:lnTo>
                          <a:pt x="4060" y="3181"/>
                        </a:lnTo>
                        <a:lnTo>
                          <a:pt x="4018" y="3034"/>
                        </a:lnTo>
                        <a:lnTo>
                          <a:pt x="4102" y="3034"/>
                        </a:lnTo>
                        <a:lnTo>
                          <a:pt x="4186" y="3097"/>
                        </a:lnTo>
                        <a:lnTo>
                          <a:pt x="4290" y="3097"/>
                        </a:lnTo>
                        <a:lnTo>
                          <a:pt x="4290" y="3013"/>
                        </a:lnTo>
                        <a:lnTo>
                          <a:pt x="4165" y="2825"/>
                        </a:lnTo>
                        <a:lnTo>
                          <a:pt x="3976" y="2657"/>
                        </a:lnTo>
                        <a:lnTo>
                          <a:pt x="3976" y="2490"/>
                        </a:lnTo>
                        <a:lnTo>
                          <a:pt x="3955" y="2344"/>
                        </a:lnTo>
                        <a:lnTo>
                          <a:pt x="3851" y="2281"/>
                        </a:lnTo>
                        <a:lnTo>
                          <a:pt x="3851" y="2155"/>
                        </a:lnTo>
                        <a:lnTo>
                          <a:pt x="3788" y="2093"/>
                        </a:lnTo>
                        <a:lnTo>
                          <a:pt x="3746" y="2093"/>
                        </a:lnTo>
                        <a:lnTo>
                          <a:pt x="3370" y="1821"/>
                        </a:lnTo>
                        <a:lnTo>
                          <a:pt x="3160" y="1779"/>
                        </a:lnTo>
                        <a:lnTo>
                          <a:pt x="2972" y="1821"/>
                        </a:lnTo>
                        <a:lnTo>
                          <a:pt x="2951" y="1883"/>
                        </a:lnTo>
                        <a:lnTo>
                          <a:pt x="2972" y="1967"/>
                        </a:lnTo>
                        <a:lnTo>
                          <a:pt x="3139" y="2155"/>
                        </a:lnTo>
                        <a:lnTo>
                          <a:pt x="3139" y="2239"/>
                        </a:lnTo>
                        <a:lnTo>
                          <a:pt x="3077" y="2344"/>
                        </a:lnTo>
                        <a:lnTo>
                          <a:pt x="3077" y="2448"/>
                        </a:lnTo>
                        <a:lnTo>
                          <a:pt x="3056" y="2574"/>
                        </a:lnTo>
                        <a:lnTo>
                          <a:pt x="2972" y="2720"/>
                        </a:lnTo>
                        <a:lnTo>
                          <a:pt x="2930" y="2783"/>
                        </a:lnTo>
                        <a:lnTo>
                          <a:pt x="2909" y="2699"/>
                        </a:lnTo>
                        <a:lnTo>
                          <a:pt x="2951" y="2595"/>
                        </a:lnTo>
                        <a:lnTo>
                          <a:pt x="2972" y="2490"/>
                        </a:lnTo>
                        <a:lnTo>
                          <a:pt x="2930" y="2448"/>
                        </a:lnTo>
                        <a:lnTo>
                          <a:pt x="2972" y="2260"/>
                        </a:lnTo>
                        <a:lnTo>
                          <a:pt x="2930" y="2155"/>
                        </a:lnTo>
                        <a:lnTo>
                          <a:pt x="2742" y="1883"/>
                        </a:lnTo>
                        <a:lnTo>
                          <a:pt x="2595" y="1779"/>
                        </a:lnTo>
                        <a:lnTo>
                          <a:pt x="2386" y="1758"/>
                        </a:lnTo>
                        <a:lnTo>
                          <a:pt x="2323" y="1779"/>
                        </a:lnTo>
                        <a:lnTo>
                          <a:pt x="2282" y="1925"/>
                        </a:lnTo>
                        <a:lnTo>
                          <a:pt x="2240" y="1946"/>
                        </a:lnTo>
                        <a:cubicBezTo>
                          <a:pt x="2198" y="1883"/>
                          <a:pt x="2114" y="1841"/>
                          <a:pt x="2072" y="1821"/>
                        </a:cubicBezTo>
                        <a:lnTo>
                          <a:pt x="2114" y="1779"/>
                        </a:lnTo>
                        <a:lnTo>
                          <a:pt x="2177" y="1674"/>
                        </a:lnTo>
                        <a:lnTo>
                          <a:pt x="2177" y="1549"/>
                        </a:lnTo>
                        <a:lnTo>
                          <a:pt x="1989" y="1444"/>
                        </a:lnTo>
                        <a:lnTo>
                          <a:pt x="1800" y="1297"/>
                        </a:lnTo>
                        <a:lnTo>
                          <a:pt x="1696" y="1109"/>
                        </a:lnTo>
                        <a:lnTo>
                          <a:pt x="1696" y="984"/>
                        </a:lnTo>
                        <a:lnTo>
                          <a:pt x="1758" y="837"/>
                        </a:lnTo>
                        <a:lnTo>
                          <a:pt x="1758" y="733"/>
                        </a:lnTo>
                        <a:lnTo>
                          <a:pt x="1696" y="712"/>
                        </a:lnTo>
                        <a:lnTo>
                          <a:pt x="1403" y="712"/>
                        </a:lnTo>
                        <a:lnTo>
                          <a:pt x="1194" y="628"/>
                        </a:lnTo>
                        <a:lnTo>
                          <a:pt x="1047" y="523"/>
                        </a:lnTo>
                        <a:lnTo>
                          <a:pt x="817" y="251"/>
                        </a:lnTo>
                        <a:lnTo>
                          <a:pt x="650" y="105"/>
                        </a:lnTo>
                        <a:lnTo>
                          <a:pt x="461" y="0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21" name="CustomShape 538"/>
                  <p:cNvSpPr/>
                  <p:nvPr/>
                </p:nvSpPr>
                <p:spPr>
                  <a:xfrm>
                    <a:off x="5368680" y="1196640"/>
                    <a:ext cx="230400" cy="3733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2" h="9856">
                        <a:moveTo>
                          <a:pt x="4750" y="1"/>
                        </a:moveTo>
                        <a:lnTo>
                          <a:pt x="4625" y="63"/>
                        </a:lnTo>
                        <a:lnTo>
                          <a:pt x="4604" y="126"/>
                        </a:lnTo>
                        <a:lnTo>
                          <a:pt x="4520" y="105"/>
                        </a:lnTo>
                        <a:lnTo>
                          <a:pt x="4436" y="42"/>
                        </a:lnTo>
                        <a:lnTo>
                          <a:pt x="4332" y="63"/>
                        </a:lnTo>
                        <a:lnTo>
                          <a:pt x="4206" y="168"/>
                        </a:lnTo>
                        <a:lnTo>
                          <a:pt x="4185" y="273"/>
                        </a:lnTo>
                        <a:lnTo>
                          <a:pt x="4101" y="335"/>
                        </a:lnTo>
                        <a:lnTo>
                          <a:pt x="4018" y="356"/>
                        </a:lnTo>
                        <a:lnTo>
                          <a:pt x="3934" y="440"/>
                        </a:lnTo>
                        <a:lnTo>
                          <a:pt x="3934" y="524"/>
                        </a:lnTo>
                        <a:lnTo>
                          <a:pt x="3871" y="628"/>
                        </a:lnTo>
                        <a:lnTo>
                          <a:pt x="3871" y="670"/>
                        </a:lnTo>
                        <a:lnTo>
                          <a:pt x="3934" y="775"/>
                        </a:lnTo>
                        <a:lnTo>
                          <a:pt x="3934" y="858"/>
                        </a:lnTo>
                        <a:lnTo>
                          <a:pt x="3829" y="858"/>
                        </a:lnTo>
                        <a:lnTo>
                          <a:pt x="3788" y="900"/>
                        </a:lnTo>
                        <a:lnTo>
                          <a:pt x="3788" y="984"/>
                        </a:lnTo>
                        <a:lnTo>
                          <a:pt x="3725" y="1047"/>
                        </a:lnTo>
                        <a:lnTo>
                          <a:pt x="3662" y="1109"/>
                        </a:lnTo>
                        <a:lnTo>
                          <a:pt x="3453" y="1256"/>
                        </a:lnTo>
                        <a:lnTo>
                          <a:pt x="3369" y="1298"/>
                        </a:lnTo>
                        <a:lnTo>
                          <a:pt x="3306" y="1277"/>
                        </a:lnTo>
                        <a:lnTo>
                          <a:pt x="3202" y="1277"/>
                        </a:lnTo>
                        <a:lnTo>
                          <a:pt x="3139" y="1319"/>
                        </a:lnTo>
                        <a:lnTo>
                          <a:pt x="3034" y="1486"/>
                        </a:lnTo>
                        <a:lnTo>
                          <a:pt x="2951" y="1528"/>
                        </a:lnTo>
                        <a:lnTo>
                          <a:pt x="2888" y="1507"/>
                        </a:lnTo>
                        <a:lnTo>
                          <a:pt x="2867" y="1423"/>
                        </a:lnTo>
                        <a:lnTo>
                          <a:pt x="2825" y="1423"/>
                        </a:lnTo>
                        <a:lnTo>
                          <a:pt x="2783" y="1507"/>
                        </a:lnTo>
                        <a:lnTo>
                          <a:pt x="2825" y="1633"/>
                        </a:lnTo>
                        <a:lnTo>
                          <a:pt x="2783" y="1695"/>
                        </a:lnTo>
                        <a:lnTo>
                          <a:pt x="2762" y="1591"/>
                        </a:lnTo>
                        <a:lnTo>
                          <a:pt x="2721" y="1486"/>
                        </a:lnTo>
                        <a:lnTo>
                          <a:pt x="2532" y="1507"/>
                        </a:lnTo>
                        <a:lnTo>
                          <a:pt x="2323" y="1570"/>
                        </a:lnTo>
                        <a:lnTo>
                          <a:pt x="2260" y="1612"/>
                        </a:lnTo>
                        <a:lnTo>
                          <a:pt x="2197" y="1633"/>
                        </a:lnTo>
                        <a:lnTo>
                          <a:pt x="2156" y="1695"/>
                        </a:lnTo>
                        <a:lnTo>
                          <a:pt x="2218" y="1842"/>
                        </a:lnTo>
                        <a:lnTo>
                          <a:pt x="2260" y="1905"/>
                        </a:lnTo>
                        <a:lnTo>
                          <a:pt x="2260" y="1946"/>
                        </a:lnTo>
                        <a:lnTo>
                          <a:pt x="2218" y="1988"/>
                        </a:lnTo>
                        <a:lnTo>
                          <a:pt x="2135" y="2093"/>
                        </a:lnTo>
                        <a:lnTo>
                          <a:pt x="2093" y="2051"/>
                        </a:lnTo>
                        <a:lnTo>
                          <a:pt x="2093" y="2009"/>
                        </a:lnTo>
                        <a:lnTo>
                          <a:pt x="2135" y="1946"/>
                        </a:lnTo>
                        <a:lnTo>
                          <a:pt x="2135" y="1884"/>
                        </a:lnTo>
                        <a:lnTo>
                          <a:pt x="2051" y="1884"/>
                        </a:lnTo>
                        <a:lnTo>
                          <a:pt x="1946" y="2009"/>
                        </a:lnTo>
                        <a:lnTo>
                          <a:pt x="1884" y="2051"/>
                        </a:lnTo>
                        <a:lnTo>
                          <a:pt x="1884" y="2135"/>
                        </a:lnTo>
                        <a:lnTo>
                          <a:pt x="1946" y="2156"/>
                        </a:lnTo>
                        <a:lnTo>
                          <a:pt x="1905" y="2218"/>
                        </a:lnTo>
                        <a:lnTo>
                          <a:pt x="1842" y="2323"/>
                        </a:lnTo>
                        <a:lnTo>
                          <a:pt x="1716" y="2323"/>
                        </a:lnTo>
                        <a:lnTo>
                          <a:pt x="1632" y="2365"/>
                        </a:lnTo>
                        <a:lnTo>
                          <a:pt x="1612" y="2449"/>
                        </a:lnTo>
                        <a:lnTo>
                          <a:pt x="1507" y="2470"/>
                        </a:lnTo>
                        <a:lnTo>
                          <a:pt x="1465" y="2553"/>
                        </a:lnTo>
                        <a:lnTo>
                          <a:pt x="1423" y="2721"/>
                        </a:lnTo>
                        <a:lnTo>
                          <a:pt x="1465" y="2742"/>
                        </a:lnTo>
                        <a:lnTo>
                          <a:pt x="1528" y="2742"/>
                        </a:lnTo>
                        <a:lnTo>
                          <a:pt x="1465" y="2825"/>
                        </a:lnTo>
                        <a:lnTo>
                          <a:pt x="1277" y="2825"/>
                        </a:lnTo>
                        <a:lnTo>
                          <a:pt x="1214" y="2867"/>
                        </a:lnTo>
                        <a:lnTo>
                          <a:pt x="1193" y="3034"/>
                        </a:lnTo>
                        <a:lnTo>
                          <a:pt x="1214" y="3097"/>
                        </a:lnTo>
                        <a:lnTo>
                          <a:pt x="1277" y="3097"/>
                        </a:lnTo>
                        <a:lnTo>
                          <a:pt x="1360" y="3076"/>
                        </a:lnTo>
                        <a:lnTo>
                          <a:pt x="1381" y="3139"/>
                        </a:lnTo>
                        <a:lnTo>
                          <a:pt x="1360" y="3181"/>
                        </a:lnTo>
                        <a:lnTo>
                          <a:pt x="1360" y="3286"/>
                        </a:lnTo>
                        <a:lnTo>
                          <a:pt x="1277" y="3348"/>
                        </a:lnTo>
                        <a:lnTo>
                          <a:pt x="1193" y="3306"/>
                        </a:lnTo>
                        <a:lnTo>
                          <a:pt x="1068" y="3286"/>
                        </a:lnTo>
                        <a:lnTo>
                          <a:pt x="942" y="3348"/>
                        </a:lnTo>
                        <a:lnTo>
                          <a:pt x="900" y="3411"/>
                        </a:lnTo>
                        <a:lnTo>
                          <a:pt x="900" y="3495"/>
                        </a:lnTo>
                        <a:lnTo>
                          <a:pt x="858" y="3599"/>
                        </a:lnTo>
                        <a:lnTo>
                          <a:pt x="754" y="3683"/>
                        </a:lnTo>
                        <a:lnTo>
                          <a:pt x="670" y="3620"/>
                        </a:lnTo>
                        <a:lnTo>
                          <a:pt x="628" y="3558"/>
                        </a:lnTo>
                        <a:lnTo>
                          <a:pt x="586" y="3474"/>
                        </a:lnTo>
                        <a:lnTo>
                          <a:pt x="544" y="3495"/>
                        </a:lnTo>
                        <a:lnTo>
                          <a:pt x="524" y="3662"/>
                        </a:lnTo>
                        <a:lnTo>
                          <a:pt x="544" y="3788"/>
                        </a:lnTo>
                        <a:lnTo>
                          <a:pt x="649" y="3871"/>
                        </a:lnTo>
                        <a:lnTo>
                          <a:pt x="733" y="3830"/>
                        </a:lnTo>
                        <a:lnTo>
                          <a:pt x="754" y="3871"/>
                        </a:lnTo>
                        <a:lnTo>
                          <a:pt x="754" y="3934"/>
                        </a:lnTo>
                        <a:lnTo>
                          <a:pt x="691" y="4081"/>
                        </a:lnTo>
                        <a:lnTo>
                          <a:pt x="733" y="4122"/>
                        </a:lnTo>
                        <a:lnTo>
                          <a:pt x="796" y="4143"/>
                        </a:lnTo>
                        <a:lnTo>
                          <a:pt x="858" y="4081"/>
                        </a:lnTo>
                        <a:lnTo>
                          <a:pt x="900" y="4081"/>
                        </a:lnTo>
                        <a:lnTo>
                          <a:pt x="963" y="4102"/>
                        </a:lnTo>
                        <a:lnTo>
                          <a:pt x="1068" y="4102"/>
                        </a:lnTo>
                        <a:lnTo>
                          <a:pt x="1151" y="4039"/>
                        </a:lnTo>
                        <a:lnTo>
                          <a:pt x="1172" y="4081"/>
                        </a:lnTo>
                        <a:lnTo>
                          <a:pt x="1109" y="4143"/>
                        </a:lnTo>
                        <a:lnTo>
                          <a:pt x="1047" y="4185"/>
                        </a:lnTo>
                        <a:lnTo>
                          <a:pt x="900" y="4185"/>
                        </a:lnTo>
                        <a:lnTo>
                          <a:pt x="858" y="4248"/>
                        </a:lnTo>
                        <a:lnTo>
                          <a:pt x="775" y="4227"/>
                        </a:lnTo>
                        <a:lnTo>
                          <a:pt x="733" y="4311"/>
                        </a:lnTo>
                        <a:lnTo>
                          <a:pt x="754" y="4436"/>
                        </a:lnTo>
                        <a:lnTo>
                          <a:pt x="837" y="4499"/>
                        </a:lnTo>
                        <a:lnTo>
                          <a:pt x="900" y="4520"/>
                        </a:lnTo>
                        <a:lnTo>
                          <a:pt x="984" y="4499"/>
                        </a:lnTo>
                        <a:lnTo>
                          <a:pt x="1005" y="4520"/>
                        </a:lnTo>
                        <a:lnTo>
                          <a:pt x="984" y="4562"/>
                        </a:lnTo>
                        <a:lnTo>
                          <a:pt x="858" y="4625"/>
                        </a:lnTo>
                        <a:lnTo>
                          <a:pt x="733" y="4625"/>
                        </a:lnTo>
                        <a:lnTo>
                          <a:pt x="649" y="4666"/>
                        </a:lnTo>
                        <a:lnTo>
                          <a:pt x="649" y="4729"/>
                        </a:lnTo>
                        <a:lnTo>
                          <a:pt x="691" y="4771"/>
                        </a:lnTo>
                        <a:lnTo>
                          <a:pt x="796" y="4750"/>
                        </a:lnTo>
                        <a:lnTo>
                          <a:pt x="900" y="4750"/>
                        </a:lnTo>
                        <a:lnTo>
                          <a:pt x="900" y="4813"/>
                        </a:lnTo>
                        <a:lnTo>
                          <a:pt x="837" y="4834"/>
                        </a:lnTo>
                        <a:lnTo>
                          <a:pt x="733" y="4855"/>
                        </a:lnTo>
                        <a:lnTo>
                          <a:pt x="733" y="4897"/>
                        </a:lnTo>
                        <a:lnTo>
                          <a:pt x="754" y="4938"/>
                        </a:lnTo>
                        <a:lnTo>
                          <a:pt x="879" y="4959"/>
                        </a:lnTo>
                        <a:lnTo>
                          <a:pt x="984" y="5043"/>
                        </a:lnTo>
                        <a:lnTo>
                          <a:pt x="984" y="5085"/>
                        </a:lnTo>
                        <a:lnTo>
                          <a:pt x="858" y="5085"/>
                        </a:lnTo>
                        <a:lnTo>
                          <a:pt x="754" y="5043"/>
                        </a:lnTo>
                        <a:lnTo>
                          <a:pt x="649" y="5043"/>
                        </a:lnTo>
                        <a:lnTo>
                          <a:pt x="565" y="5085"/>
                        </a:lnTo>
                        <a:lnTo>
                          <a:pt x="544" y="5169"/>
                        </a:lnTo>
                        <a:lnTo>
                          <a:pt x="482" y="5210"/>
                        </a:lnTo>
                        <a:lnTo>
                          <a:pt x="482" y="5273"/>
                        </a:lnTo>
                        <a:lnTo>
                          <a:pt x="544" y="5315"/>
                        </a:lnTo>
                        <a:lnTo>
                          <a:pt x="524" y="5378"/>
                        </a:lnTo>
                        <a:lnTo>
                          <a:pt x="461" y="5399"/>
                        </a:lnTo>
                        <a:lnTo>
                          <a:pt x="419" y="5399"/>
                        </a:lnTo>
                        <a:lnTo>
                          <a:pt x="335" y="5483"/>
                        </a:lnTo>
                        <a:lnTo>
                          <a:pt x="314" y="5566"/>
                        </a:lnTo>
                        <a:lnTo>
                          <a:pt x="335" y="5608"/>
                        </a:lnTo>
                        <a:lnTo>
                          <a:pt x="314" y="5671"/>
                        </a:lnTo>
                        <a:lnTo>
                          <a:pt x="210" y="5692"/>
                        </a:lnTo>
                        <a:lnTo>
                          <a:pt x="210" y="5713"/>
                        </a:lnTo>
                        <a:lnTo>
                          <a:pt x="335" y="5838"/>
                        </a:lnTo>
                        <a:lnTo>
                          <a:pt x="440" y="5901"/>
                        </a:lnTo>
                        <a:lnTo>
                          <a:pt x="482" y="5880"/>
                        </a:lnTo>
                        <a:lnTo>
                          <a:pt x="524" y="5796"/>
                        </a:lnTo>
                        <a:lnTo>
                          <a:pt x="586" y="5734"/>
                        </a:lnTo>
                        <a:lnTo>
                          <a:pt x="754" y="5629"/>
                        </a:lnTo>
                        <a:lnTo>
                          <a:pt x="858" y="5587"/>
                        </a:lnTo>
                        <a:lnTo>
                          <a:pt x="858" y="5629"/>
                        </a:lnTo>
                        <a:lnTo>
                          <a:pt x="837" y="5629"/>
                        </a:lnTo>
                        <a:lnTo>
                          <a:pt x="796" y="5713"/>
                        </a:lnTo>
                        <a:lnTo>
                          <a:pt x="649" y="5817"/>
                        </a:lnTo>
                        <a:lnTo>
                          <a:pt x="586" y="5922"/>
                        </a:lnTo>
                        <a:lnTo>
                          <a:pt x="565" y="6027"/>
                        </a:lnTo>
                        <a:lnTo>
                          <a:pt x="586" y="6131"/>
                        </a:lnTo>
                        <a:lnTo>
                          <a:pt x="565" y="6194"/>
                        </a:lnTo>
                        <a:lnTo>
                          <a:pt x="565" y="6236"/>
                        </a:lnTo>
                        <a:lnTo>
                          <a:pt x="754" y="6236"/>
                        </a:lnTo>
                        <a:lnTo>
                          <a:pt x="837" y="6194"/>
                        </a:lnTo>
                        <a:lnTo>
                          <a:pt x="837" y="6257"/>
                        </a:lnTo>
                        <a:lnTo>
                          <a:pt x="775" y="6299"/>
                        </a:lnTo>
                        <a:lnTo>
                          <a:pt x="586" y="6299"/>
                        </a:lnTo>
                        <a:lnTo>
                          <a:pt x="524" y="6340"/>
                        </a:lnTo>
                        <a:lnTo>
                          <a:pt x="356" y="6445"/>
                        </a:lnTo>
                        <a:lnTo>
                          <a:pt x="356" y="6571"/>
                        </a:lnTo>
                        <a:lnTo>
                          <a:pt x="335" y="6654"/>
                        </a:lnTo>
                        <a:lnTo>
                          <a:pt x="356" y="6759"/>
                        </a:lnTo>
                        <a:lnTo>
                          <a:pt x="461" y="6759"/>
                        </a:lnTo>
                        <a:lnTo>
                          <a:pt x="524" y="6822"/>
                        </a:lnTo>
                        <a:lnTo>
                          <a:pt x="482" y="6863"/>
                        </a:lnTo>
                        <a:lnTo>
                          <a:pt x="377" y="6863"/>
                        </a:lnTo>
                        <a:lnTo>
                          <a:pt x="252" y="6884"/>
                        </a:lnTo>
                        <a:lnTo>
                          <a:pt x="147" y="7052"/>
                        </a:lnTo>
                        <a:lnTo>
                          <a:pt x="147" y="7177"/>
                        </a:lnTo>
                        <a:lnTo>
                          <a:pt x="210" y="7240"/>
                        </a:lnTo>
                        <a:lnTo>
                          <a:pt x="272" y="7198"/>
                        </a:lnTo>
                        <a:lnTo>
                          <a:pt x="440" y="7135"/>
                        </a:lnTo>
                        <a:lnTo>
                          <a:pt x="461" y="7177"/>
                        </a:lnTo>
                        <a:lnTo>
                          <a:pt x="356" y="7261"/>
                        </a:lnTo>
                        <a:lnTo>
                          <a:pt x="335" y="7366"/>
                        </a:lnTo>
                        <a:lnTo>
                          <a:pt x="377" y="7366"/>
                        </a:lnTo>
                        <a:lnTo>
                          <a:pt x="461" y="7282"/>
                        </a:lnTo>
                        <a:lnTo>
                          <a:pt x="544" y="7261"/>
                        </a:lnTo>
                        <a:lnTo>
                          <a:pt x="565" y="7303"/>
                        </a:lnTo>
                        <a:lnTo>
                          <a:pt x="482" y="7387"/>
                        </a:lnTo>
                        <a:lnTo>
                          <a:pt x="461" y="7470"/>
                        </a:lnTo>
                        <a:lnTo>
                          <a:pt x="544" y="7554"/>
                        </a:lnTo>
                        <a:lnTo>
                          <a:pt x="649" y="7554"/>
                        </a:lnTo>
                        <a:lnTo>
                          <a:pt x="565" y="7575"/>
                        </a:lnTo>
                        <a:lnTo>
                          <a:pt x="482" y="7575"/>
                        </a:lnTo>
                        <a:lnTo>
                          <a:pt x="419" y="7659"/>
                        </a:lnTo>
                        <a:lnTo>
                          <a:pt x="419" y="7721"/>
                        </a:lnTo>
                        <a:lnTo>
                          <a:pt x="461" y="7826"/>
                        </a:lnTo>
                        <a:lnTo>
                          <a:pt x="419" y="7889"/>
                        </a:lnTo>
                        <a:lnTo>
                          <a:pt x="356" y="7868"/>
                        </a:lnTo>
                        <a:lnTo>
                          <a:pt x="252" y="7889"/>
                        </a:lnTo>
                        <a:lnTo>
                          <a:pt x="168" y="7826"/>
                        </a:lnTo>
                        <a:lnTo>
                          <a:pt x="105" y="7826"/>
                        </a:lnTo>
                        <a:lnTo>
                          <a:pt x="0" y="7972"/>
                        </a:lnTo>
                        <a:lnTo>
                          <a:pt x="0" y="8077"/>
                        </a:lnTo>
                        <a:lnTo>
                          <a:pt x="168" y="8265"/>
                        </a:lnTo>
                        <a:lnTo>
                          <a:pt x="147" y="8391"/>
                        </a:lnTo>
                        <a:lnTo>
                          <a:pt x="168" y="8496"/>
                        </a:lnTo>
                        <a:lnTo>
                          <a:pt x="335" y="8621"/>
                        </a:lnTo>
                        <a:lnTo>
                          <a:pt x="335" y="8705"/>
                        </a:lnTo>
                        <a:lnTo>
                          <a:pt x="482" y="8830"/>
                        </a:lnTo>
                        <a:lnTo>
                          <a:pt x="586" y="8872"/>
                        </a:lnTo>
                        <a:lnTo>
                          <a:pt x="649" y="8851"/>
                        </a:lnTo>
                        <a:lnTo>
                          <a:pt x="733" y="8830"/>
                        </a:lnTo>
                        <a:lnTo>
                          <a:pt x="837" y="8663"/>
                        </a:lnTo>
                        <a:lnTo>
                          <a:pt x="796" y="8516"/>
                        </a:lnTo>
                        <a:lnTo>
                          <a:pt x="837" y="8412"/>
                        </a:lnTo>
                        <a:lnTo>
                          <a:pt x="900" y="8307"/>
                        </a:lnTo>
                        <a:lnTo>
                          <a:pt x="858" y="8433"/>
                        </a:lnTo>
                        <a:lnTo>
                          <a:pt x="858" y="8516"/>
                        </a:lnTo>
                        <a:lnTo>
                          <a:pt x="900" y="8600"/>
                        </a:lnTo>
                        <a:lnTo>
                          <a:pt x="963" y="8747"/>
                        </a:lnTo>
                        <a:lnTo>
                          <a:pt x="1047" y="8788"/>
                        </a:lnTo>
                        <a:lnTo>
                          <a:pt x="1109" y="8726"/>
                        </a:lnTo>
                        <a:lnTo>
                          <a:pt x="1109" y="8642"/>
                        </a:lnTo>
                        <a:lnTo>
                          <a:pt x="1172" y="8537"/>
                        </a:lnTo>
                        <a:lnTo>
                          <a:pt x="1193" y="8600"/>
                        </a:lnTo>
                        <a:lnTo>
                          <a:pt x="1172" y="8642"/>
                        </a:lnTo>
                        <a:lnTo>
                          <a:pt x="1172" y="8747"/>
                        </a:lnTo>
                        <a:lnTo>
                          <a:pt x="1277" y="8935"/>
                        </a:lnTo>
                        <a:lnTo>
                          <a:pt x="1402" y="9019"/>
                        </a:lnTo>
                        <a:lnTo>
                          <a:pt x="1507" y="9019"/>
                        </a:lnTo>
                        <a:lnTo>
                          <a:pt x="1591" y="8956"/>
                        </a:lnTo>
                        <a:lnTo>
                          <a:pt x="1632" y="8998"/>
                        </a:lnTo>
                        <a:lnTo>
                          <a:pt x="1612" y="9040"/>
                        </a:lnTo>
                        <a:lnTo>
                          <a:pt x="1570" y="9040"/>
                        </a:lnTo>
                        <a:lnTo>
                          <a:pt x="1528" y="9123"/>
                        </a:lnTo>
                        <a:lnTo>
                          <a:pt x="1444" y="9165"/>
                        </a:lnTo>
                        <a:lnTo>
                          <a:pt x="1423" y="9249"/>
                        </a:lnTo>
                        <a:lnTo>
                          <a:pt x="1528" y="9332"/>
                        </a:lnTo>
                        <a:lnTo>
                          <a:pt x="1528" y="9416"/>
                        </a:lnTo>
                        <a:lnTo>
                          <a:pt x="1444" y="9416"/>
                        </a:lnTo>
                        <a:lnTo>
                          <a:pt x="1381" y="9374"/>
                        </a:lnTo>
                        <a:lnTo>
                          <a:pt x="1381" y="9458"/>
                        </a:lnTo>
                        <a:lnTo>
                          <a:pt x="1423" y="9521"/>
                        </a:lnTo>
                        <a:lnTo>
                          <a:pt x="1612" y="9542"/>
                        </a:lnTo>
                        <a:lnTo>
                          <a:pt x="1716" y="9584"/>
                        </a:lnTo>
                        <a:lnTo>
                          <a:pt x="1821" y="9563"/>
                        </a:lnTo>
                        <a:lnTo>
                          <a:pt x="1967" y="9604"/>
                        </a:lnTo>
                        <a:lnTo>
                          <a:pt x="1967" y="9521"/>
                        </a:lnTo>
                        <a:lnTo>
                          <a:pt x="2051" y="9542"/>
                        </a:lnTo>
                        <a:lnTo>
                          <a:pt x="2072" y="9625"/>
                        </a:lnTo>
                        <a:lnTo>
                          <a:pt x="2135" y="9772"/>
                        </a:lnTo>
                        <a:lnTo>
                          <a:pt x="2218" y="9856"/>
                        </a:lnTo>
                        <a:lnTo>
                          <a:pt x="2281" y="9856"/>
                        </a:lnTo>
                        <a:lnTo>
                          <a:pt x="2365" y="9751"/>
                        </a:lnTo>
                        <a:lnTo>
                          <a:pt x="2344" y="9625"/>
                        </a:lnTo>
                        <a:lnTo>
                          <a:pt x="2177" y="9542"/>
                        </a:lnTo>
                        <a:lnTo>
                          <a:pt x="2135" y="9521"/>
                        </a:lnTo>
                        <a:lnTo>
                          <a:pt x="2177" y="9479"/>
                        </a:lnTo>
                        <a:lnTo>
                          <a:pt x="2260" y="9521"/>
                        </a:lnTo>
                        <a:lnTo>
                          <a:pt x="2365" y="9584"/>
                        </a:lnTo>
                        <a:lnTo>
                          <a:pt x="2428" y="9667"/>
                        </a:lnTo>
                        <a:lnTo>
                          <a:pt x="2469" y="9772"/>
                        </a:lnTo>
                        <a:lnTo>
                          <a:pt x="2532" y="9772"/>
                        </a:lnTo>
                        <a:lnTo>
                          <a:pt x="2553" y="9667"/>
                        </a:lnTo>
                        <a:lnTo>
                          <a:pt x="2595" y="9646"/>
                        </a:lnTo>
                        <a:lnTo>
                          <a:pt x="2679" y="9751"/>
                        </a:lnTo>
                        <a:lnTo>
                          <a:pt x="2804" y="9793"/>
                        </a:lnTo>
                        <a:lnTo>
                          <a:pt x="2888" y="9793"/>
                        </a:lnTo>
                        <a:lnTo>
                          <a:pt x="2888" y="9730"/>
                        </a:lnTo>
                        <a:lnTo>
                          <a:pt x="2783" y="9646"/>
                        </a:lnTo>
                        <a:lnTo>
                          <a:pt x="2783" y="9584"/>
                        </a:lnTo>
                        <a:lnTo>
                          <a:pt x="2846" y="9563"/>
                        </a:lnTo>
                        <a:lnTo>
                          <a:pt x="2951" y="9604"/>
                        </a:lnTo>
                        <a:lnTo>
                          <a:pt x="2993" y="9667"/>
                        </a:lnTo>
                        <a:lnTo>
                          <a:pt x="3013" y="9667"/>
                        </a:lnTo>
                        <a:lnTo>
                          <a:pt x="3055" y="9772"/>
                        </a:lnTo>
                        <a:lnTo>
                          <a:pt x="3118" y="9814"/>
                        </a:lnTo>
                        <a:lnTo>
                          <a:pt x="3181" y="9793"/>
                        </a:lnTo>
                        <a:lnTo>
                          <a:pt x="3202" y="9688"/>
                        </a:lnTo>
                        <a:lnTo>
                          <a:pt x="3160" y="9604"/>
                        </a:lnTo>
                        <a:lnTo>
                          <a:pt x="3076" y="9604"/>
                        </a:lnTo>
                        <a:lnTo>
                          <a:pt x="3013" y="9563"/>
                        </a:lnTo>
                        <a:lnTo>
                          <a:pt x="3055" y="9500"/>
                        </a:lnTo>
                        <a:lnTo>
                          <a:pt x="3097" y="9542"/>
                        </a:lnTo>
                        <a:lnTo>
                          <a:pt x="3160" y="9542"/>
                        </a:lnTo>
                        <a:lnTo>
                          <a:pt x="3223" y="9437"/>
                        </a:lnTo>
                        <a:lnTo>
                          <a:pt x="3265" y="9353"/>
                        </a:lnTo>
                        <a:lnTo>
                          <a:pt x="3265" y="9312"/>
                        </a:lnTo>
                        <a:lnTo>
                          <a:pt x="3118" y="9207"/>
                        </a:lnTo>
                        <a:lnTo>
                          <a:pt x="3055" y="9228"/>
                        </a:lnTo>
                        <a:lnTo>
                          <a:pt x="2951" y="9207"/>
                        </a:lnTo>
                        <a:lnTo>
                          <a:pt x="2867" y="9040"/>
                        </a:lnTo>
                        <a:lnTo>
                          <a:pt x="2762" y="9040"/>
                        </a:lnTo>
                        <a:lnTo>
                          <a:pt x="2574" y="8872"/>
                        </a:lnTo>
                        <a:lnTo>
                          <a:pt x="2490" y="8788"/>
                        </a:lnTo>
                        <a:lnTo>
                          <a:pt x="2365" y="8788"/>
                        </a:lnTo>
                        <a:lnTo>
                          <a:pt x="2239" y="8516"/>
                        </a:lnTo>
                        <a:lnTo>
                          <a:pt x="2030" y="8286"/>
                        </a:lnTo>
                        <a:lnTo>
                          <a:pt x="1946" y="8014"/>
                        </a:lnTo>
                        <a:lnTo>
                          <a:pt x="1842" y="7847"/>
                        </a:lnTo>
                        <a:lnTo>
                          <a:pt x="1842" y="7554"/>
                        </a:lnTo>
                        <a:lnTo>
                          <a:pt x="1758" y="7387"/>
                        </a:lnTo>
                        <a:lnTo>
                          <a:pt x="1716" y="7073"/>
                        </a:lnTo>
                        <a:lnTo>
                          <a:pt x="1695" y="7010"/>
                        </a:lnTo>
                        <a:lnTo>
                          <a:pt x="1737" y="6905"/>
                        </a:lnTo>
                        <a:lnTo>
                          <a:pt x="1737" y="6822"/>
                        </a:lnTo>
                        <a:lnTo>
                          <a:pt x="1632" y="6801"/>
                        </a:lnTo>
                        <a:lnTo>
                          <a:pt x="1549" y="6843"/>
                        </a:lnTo>
                        <a:lnTo>
                          <a:pt x="1486" y="6801"/>
                        </a:lnTo>
                        <a:lnTo>
                          <a:pt x="1507" y="6759"/>
                        </a:lnTo>
                        <a:lnTo>
                          <a:pt x="1653" y="6759"/>
                        </a:lnTo>
                        <a:lnTo>
                          <a:pt x="1800" y="6696"/>
                        </a:lnTo>
                        <a:lnTo>
                          <a:pt x="1821" y="6487"/>
                        </a:lnTo>
                        <a:lnTo>
                          <a:pt x="1800" y="6382"/>
                        </a:lnTo>
                        <a:lnTo>
                          <a:pt x="1695" y="6403"/>
                        </a:lnTo>
                        <a:lnTo>
                          <a:pt x="1591" y="6424"/>
                        </a:lnTo>
                        <a:lnTo>
                          <a:pt x="1632" y="6382"/>
                        </a:lnTo>
                        <a:lnTo>
                          <a:pt x="1800" y="6319"/>
                        </a:lnTo>
                        <a:lnTo>
                          <a:pt x="1821" y="6236"/>
                        </a:lnTo>
                        <a:lnTo>
                          <a:pt x="1779" y="6194"/>
                        </a:lnTo>
                        <a:lnTo>
                          <a:pt x="1570" y="6194"/>
                        </a:lnTo>
                        <a:lnTo>
                          <a:pt x="1423" y="6173"/>
                        </a:lnTo>
                        <a:lnTo>
                          <a:pt x="1423" y="6110"/>
                        </a:lnTo>
                        <a:lnTo>
                          <a:pt x="1507" y="6068"/>
                        </a:lnTo>
                        <a:lnTo>
                          <a:pt x="1465" y="6006"/>
                        </a:lnTo>
                        <a:lnTo>
                          <a:pt x="1465" y="5922"/>
                        </a:lnTo>
                        <a:lnTo>
                          <a:pt x="1507" y="5964"/>
                        </a:lnTo>
                        <a:lnTo>
                          <a:pt x="1570" y="6068"/>
                        </a:lnTo>
                        <a:lnTo>
                          <a:pt x="1674" y="6110"/>
                        </a:lnTo>
                        <a:lnTo>
                          <a:pt x="1821" y="6110"/>
                        </a:lnTo>
                        <a:lnTo>
                          <a:pt x="1842" y="6068"/>
                        </a:lnTo>
                        <a:lnTo>
                          <a:pt x="1925" y="6027"/>
                        </a:lnTo>
                        <a:lnTo>
                          <a:pt x="1988" y="5901"/>
                        </a:lnTo>
                        <a:lnTo>
                          <a:pt x="1988" y="5775"/>
                        </a:lnTo>
                        <a:lnTo>
                          <a:pt x="2051" y="5650"/>
                        </a:lnTo>
                        <a:lnTo>
                          <a:pt x="2093" y="5545"/>
                        </a:lnTo>
                        <a:lnTo>
                          <a:pt x="2009" y="5462"/>
                        </a:lnTo>
                        <a:lnTo>
                          <a:pt x="1946" y="5336"/>
                        </a:lnTo>
                        <a:lnTo>
                          <a:pt x="1842" y="5294"/>
                        </a:lnTo>
                        <a:lnTo>
                          <a:pt x="1779" y="5294"/>
                        </a:lnTo>
                        <a:lnTo>
                          <a:pt x="1716" y="5252"/>
                        </a:lnTo>
                        <a:lnTo>
                          <a:pt x="1800" y="5231"/>
                        </a:lnTo>
                        <a:lnTo>
                          <a:pt x="1884" y="5252"/>
                        </a:lnTo>
                        <a:lnTo>
                          <a:pt x="1946" y="5231"/>
                        </a:lnTo>
                        <a:lnTo>
                          <a:pt x="2009" y="5294"/>
                        </a:lnTo>
                        <a:lnTo>
                          <a:pt x="2009" y="5378"/>
                        </a:lnTo>
                        <a:lnTo>
                          <a:pt x="2051" y="5399"/>
                        </a:lnTo>
                        <a:lnTo>
                          <a:pt x="2114" y="5336"/>
                        </a:lnTo>
                        <a:lnTo>
                          <a:pt x="2051" y="5148"/>
                        </a:lnTo>
                        <a:lnTo>
                          <a:pt x="1925" y="4980"/>
                        </a:lnTo>
                        <a:lnTo>
                          <a:pt x="1821" y="4834"/>
                        </a:lnTo>
                        <a:lnTo>
                          <a:pt x="1842" y="4771"/>
                        </a:lnTo>
                        <a:lnTo>
                          <a:pt x="1925" y="4855"/>
                        </a:lnTo>
                        <a:lnTo>
                          <a:pt x="1946" y="4938"/>
                        </a:lnTo>
                        <a:lnTo>
                          <a:pt x="2051" y="4980"/>
                        </a:lnTo>
                        <a:lnTo>
                          <a:pt x="2156" y="5022"/>
                        </a:lnTo>
                        <a:lnTo>
                          <a:pt x="2197" y="4938"/>
                        </a:lnTo>
                        <a:lnTo>
                          <a:pt x="2197" y="4855"/>
                        </a:lnTo>
                        <a:lnTo>
                          <a:pt x="2135" y="4813"/>
                        </a:lnTo>
                        <a:lnTo>
                          <a:pt x="2135" y="4729"/>
                        </a:lnTo>
                        <a:lnTo>
                          <a:pt x="2218" y="4625"/>
                        </a:lnTo>
                        <a:lnTo>
                          <a:pt x="2218" y="4520"/>
                        </a:lnTo>
                        <a:lnTo>
                          <a:pt x="2135" y="4415"/>
                        </a:lnTo>
                        <a:lnTo>
                          <a:pt x="2009" y="4248"/>
                        </a:lnTo>
                        <a:lnTo>
                          <a:pt x="2093" y="4248"/>
                        </a:lnTo>
                        <a:lnTo>
                          <a:pt x="2197" y="4332"/>
                        </a:lnTo>
                        <a:lnTo>
                          <a:pt x="2260" y="4311"/>
                        </a:lnTo>
                        <a:lnTo>
                          <a:pt x="2323" y="4185"/>
                        </a:lnTo>
                        <a:lnTo>
                          <a:pt x="2302" y="4143"/>
                        </a:lnTo>
                        <a:lnTo>
                          <a:pt x="2218" y="4143"/>
                        </a:lnTo>
                        <a:lnTo>
                          <a:pt x="2218" y="3997"/>
                        </a:lnTo>
                        <a:lnTo>
                          <a:pt x="2302" y="3976"/>
                        </a:lnTo>
                        <a:lnTo>
                          <a:pt x="2407" y="4039"/>
                        </a:lnTo>
                        <a:lnTo>
                          <a:pt x="2553" y="4102"/>
                        </a:lnTo>
                        <a:lnTo>
                          <a:pt x="2616" y="4018"/>
                        </a:lnTo>
                        <a:lnTo>
                          <a:pt x="2532" y="3976"/>
                        </a:lnTo>
                        <a:lnTo>
                          <a:pt x="2532" y="3913"/>
                        </a:lnTo>
                        <a:lnTo>
                          <a:pt x="2616" y="3913"/>
                        </a:lnTo>
                        <a:lnTo>
                          <a:pt x="2679" y="3934"/>
                        </a:lnTo>
                        <a:lnTo>
                          <a:pt x="2762" y="3871"/>
                        </a:lnTo>
                        <a:lnTo>
                          <a:pt x="2762" y="3767"/>
                        </a:lnTo>
                        <a:lnTo>
                          <a:pt x="2741" y="3704"/>
                        </a:lnTo>
                        <a:lnTo>
                          <a:pt x="2762" y="3662"/>
                        </a:lnTo>
                        <a:lnTo>
                          <a:pt x="2930" y="3578"/>
                        </a:lnTo>
                        <a:lnTo>
                          <a:pt x="2951" y="3495"/>
                        </a:lnTo>
                        <a:lnTo>
                          <a:pt x="2846" y="3453"/>
                        </a:lnTo>
                        <a:lnTo>
                          <a:pt x="2783" y="3369"/>
                        </a:lnTo>
                        <a:lnTo>
                          <a:pt x="2846" y="3265"/>
                        </a:lnTo>
                        <a:lnTo>
                          <a:pt x="2888" y="3369"/>
                        </a:lnTo>
                        <a:lnTo>
                          <a:pt x="2972" y="3306"/>
                        </a:lnTo>
                        <a:lnTo>
                          <a:pt x="3139" y="3097"/>
                        </a:lnTo>
                        <a:lnTo>
                          <a:pt x="3181" y="2972"/>
                        </a:lnTo>
                        <a:lnTo>
                          <a:pt x="3265" y="2930"/>
                        </a:lnTo>
                        <a:lnTo>
                          <a:pt x="3285" y="2783"/>
                        </a:lnTo>
                        <a:lnTo>
                          <a:pt x="3453" y="2679"/>
                        </a:lnTo>
                        <a:lnTo>
                          <a:pt x="3516" y="2532"/>
                        </a:lnTo>
                        <a:lnTo>
                          <a:pt x="3599" y="2323"/>
                        </a:lnTo>
                        <a:lnTo>
                          <a:pt x="3683" y="2323"/>
                        </a:lnTo>
                        <a:lnTo>
                          <a:pt x="3892" y="2156"/>
                        </a:lnTo>
                        <a:lnTo>
                          <a:pt x="4122" y="1905"/>
                        </a:lnTo>
                        <a:lnTo>
                          <a:pt x="4311" y="1737"/>
                        </a:lnTo>
                        <a:lnTo>
                          <a:pt x="4394" y="1737"/>
                        </a:lnTo>
                        <a:lnTo>
                          <a:pt x="4541" y="1612"/>
                        </a:lnTo>
                        <a:lnTo>
                          <a:pt x="4729" y="1570"/>
                        </a:lnTo>
                        <a:lnTo>
                          <a:pt x="4834" y="1486"/>
                        </a:lnTo>
                        <a:lnTo>
                          <a:pt x="4980" y="1277"/>
                        </a:lnTo>
                        <a:lnTo>
                          <a:pt x="5064" y="1214"/>
                        </a:lnTo>
                        <a:lnTo>
                          <a:pt x="5127" y="1214"/>
                        </a:lnTo>
                        <a:lnTo>
                          <a:pt x="5190" y="1193"/>
                        </a:lnTo>
                        <a:lnTo>
                          <a:pt x="5190" y="1109"/>
                        </a:lnTo>
                        <a:lnTo>
                          <a:pt x="5169" y="1068"/>
                        </a:lnTo>
                        <a:lnTo>
                          <a:pt x="5231" y="963"/>
                        </a:lnTo>
                        <a:lnTo>
                          <a:pt x="5190" y="858"/>
                        </a:lnTo>
                        <a:lnTo>
                          <a:pt x="5190" y="691"/>
                        </a:lnTo>
                        <a:lnTo>
                          <a:pt x="5169" y="670"/>
                        </a:lnTo>
                        <a:lnTo>
                          <a:pt x="5085" y="670"/>
                        </a:lnTo>
                        <a:lnTo>
                          <a:pt x="5085" y="524"/>
                        </a:lnTo>
                        <a:lnTo>
                          <a:pt x="5148" y="377"/>
                        </a:lnTo>
                        <a:lnTo>
                          <a:pt x="5127" y="335"/>
                        </a:lnTo>
                        <a:lnTo>
                          <a:pt x="5022" y="314"/>
                        </a:lnTo>
                        <a:lnTo>
                          <a:pt x="4959" y="252"/>
                        </a:lnTo>
                        <a:lnTo>
                          <a:pt x="4855" y="231"/>
                        </a:lnTo>
                        <a:lnTo>
                          <a:pt x="4813" y="147"/>
                        </a:lnTo>
                        <a:lnTo>
                          <a:pt x="4813" y="42"/>
                        </a:lnTo>
                        <a:lnTo>
                          <a:pt x="4750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22" name="CustomShape 539"/>
                  <p:cNvSpPr/>
                  <p:nvPr/>
                </p:nvSpPr>
                <p:spPr>
                  <a:xfrm>
                    <a:off x="4969440" y="1013400"/>
                    <a:ext cx="3357000" cy="1542960"/>
                  </a:xfrm>
                  <a:custGeom>
                    <a:avLst/>
                    <a:gdLst/>
                    <a:ahLst/>
                    <a:rect l="l" t="t" r="r" b="b"/>
                    <a:pathLst>
                      <a:path w="76079" h="40698">
                        <a:moveTo>
                          <a:pt x="27578" y="1"/>
                        </a:moveTo>
                        <a:lnTo>
                          <a:pt x="27431" y="126"/>
                        </a:lnTo>
                        <a:lnTo>
                          <a:pt x="27389" y="231"/>
                        </a:lnTo>
                        <a:lnTo>
                          <a:pt x="27285" y="273"/>
                        </a:lnTo>
                        <a:lnTo>
                          <a:pt x="27368" y="377"/>
                        </a:lnTo>
                        <a:lnTo>
                          <a:pt x="27264" y="482"/>
                        </a:lnTo>
                        <a:lnTo>
                          <a:pt x="27243" y="649"/>
                        </a:lnTo>
                        <a:lnTo>
                          <a:pt x="27285" y="796"/>
                        </a:lnTo>
                        <a:lnTo>
                          <a:pt x="27159" y="921"/>
                        </a:lnTo>
                        <a:lnTo>
                          <a:pt x="27138" y="1444"/>
                        </a:lnTo>
                        <a:lnTo>
                          <a:pt x="27264" y="1570"/>
                        </a:lnTo>
                        <a:lnTo>
                          <a:pt x="27264" y="1695"/>
                        </a:lnTo>
                        <a:lnTo>
                          <a:pt x="27159" y="1695"/>
                        </a:lnTo>
                        <a:lnTo>
                          <a:pt x="27180" y="1842"/>
                        </a:lnTo>
                        <a:lnTo>
                          <a:pt x="27285" y="1967"/>
                        </a:lnTo>
                        <a:lnTo>
                          <a:pt x="27389" y="1967"/>
                        </a:lnTo>
                        <a:lnTo>
                          <a:pt x="27536" y="2156"/>
                        </a:lnTo>
                        <a:lnTo>
                          <a:pt x="27682" y="2177"/>
                        </a:lnTo>
                        <a:lnTo>
                          <a:pt x="27536" y="2281"/>
                        </a:lnTo>
                        <a:lnTo>
                          <a:pt x="27578" y="2407"/>
                        </a:lnTo>
                        <a:lnTo>
                          <a:pt x="27578" y="2491"/>
                        </a:lnTo>
                        <a:lnTo>
                          <a:pt x="27787" y="2511"/>
                        </a:lnTo>
                        <a:lnTo>
                          <a:pt x="27912" y="2470"/>
                        </a:lnTo>
                        <a:lnTo>
                          <a:pt x="28101" y="2532"/>
                        </a:lnTo>
                        <a:lnTo>
                          <a:pt x="28289" y="2532"/>
                        </a:lnTo>
                        <a:lnTo>
                          <a:pt x="28331" y="2616"/>
                        </a:lnTo>
                        <a:lnTo>
                          <a:pt x="28226" y="2700"/>
                        </a:lnTo>
                        <a:lnTo>
                          <a:pt x="28122" y="2679"/>
                        </a:lnTo>
                        <a:lnTo>
                          <a:pt x="28059" y="2700"/>
                        </a:lnTo>
                        <a:lnTo>
                          <a:pt x="27933" y="2616"/>
                        </a:lnTo>
                        <a:lnTo>
                          <a:pt x="27661" y="2721"/>
                        </a:lnTo>
                        <a:lnTo>
                          <a:pt x="27578" y="2679"/>
                        </a:lnTo>
                        <a:lnTo>
                          <a:pt x="27473" y="2721"/>
                        </a:lnTo>
                        <a:lnTo>
                          <a:pt x="27368" y="2700"/>
                        </a:lnTo>
                        <a:lnTo>
                          <a:pt x="27264" y="2700"/>
                        </a:lnTo>
                        <a:lnTo>
                          <a:pt x="27201" y="2783"/>
                        </a:lnTo>
                        <a:lnTo>
                          <a:pt x="26950" y="2783"/>
                        </a:lnTo>
                        <a:lnTo>
                          <a:pt x="26887" y="2888"/>
                        </a:lnTo>
                        <a:lnTo>
                          <a:pt x="26908" y="2930"/>
                        </a:lnTo>
                        <a:lnTo>
                          <a:pt x="27034" y="2951"/>
                        </a:lnTo>
                        <a:lnTo>
                          <a:pt x="27054" y="3055"/>
                        </a:lnTo>
                        <a:lnTo>
                          <a:pt x="27201" y="3035"/>
                        </a:lnTo>
                        <a:lnTo>
                          <a:pt x="27264" y="3097"/>
                        </a:lnTo>
                        <a:lnTo>
                          <a:pt x="27410" y="3014"/>
                        </a:lnTo>
                        <a:lnTo>
                          <a:pt x="27515" y="3160"/>
                        </a:lnTo>
                        <a:lnTo>
                          <a:pt x="27661" y="3265"/>
                        </a:lnTo>
                        <a:lnTo>
                          <a:pt x="27787" y="3516"/>
                        </a:lnTo>
                        <a:lnTo>
                          <a:pt x="27682" y="3746"/>
                        </a:lnTo>
                        <a:lnTo>
                          <a:pt x="27410" y="4018"/>
                        </a:lnTo>
                        <a:lnTo>
                          <a:pt x="27515" y="3746"/>
                        </a:lnTo>
                        <a:lnTo>
                          <a:pt x="27431" y="3662"/>
                        </a:lnTo>
                        <a:lnTo>
                          <a:pt x="27431" y="3495"/>
                        </a:lnTo>
                        <a:lnTo>
                          <a:pt x="27243" y="3453"/>
                        </a:lnTo>
                        <a:lnTo>
                          <a:pt x="27180" y="3432"/>
                        </a:lnTo>
                        <a:lnTo>
                          <a:pt x="27180" y="3348"/>
                        </a:lnTo>
                        <a:lnTo>
                          <a:pt x="27117" y="3327"/>
                        </a:lnTo>
                        <a:lnTo>
                          <a:pt x="27013" y="3411"/>
                        </a:lnTo>
                        <a:lnTo>
                          <a:pt x="26845" y="3411"/>
                        </a:lnTo>
                        <a:lnTo>
                          <a:pt x="26720" y="3537"/>
                        </a:lnTo>
                        <a:lnTo>
                          <a:pt x="26845" y="3599"/>
                        </a:lnTo>
                        <a:lnTo>
                          <a:pt x="26803" y="3662"/>
                        </a:lnTo>
                        <a:lnTo>
                          <a:pt x="26657" y="3662"/>
                        </a:lnTo>
                        <a:lnTo>
                          <a:pt x="26741" y="3767"/>
                        </a:lnTo>
                        <a:lnTo>
                          <a:pt x="26720" y="3851"/>
                        </a:lnTo>
                        <a:lnTo>
                          <a:pt x="26552" y="3976"/>
                        </a:lnTo>
                        <a:lnTo>
                          <a:pt x="26531" y="3851"/>
                        </a:lnTo>
                        <a:lnTo>
                          <a:pt x="26490" y="3851"/>
                        </a:lnTo>
                        <a:lnTo>
                          <a:pt x="26406" y="3913"/>
                        </a:lnTo>
                        <a:lnTo>
                          <a:pt x="26448" y="4039"/>
                        </a:lnTo>
                        <a:lnTo>
                          <a:pt x="26406" y="4164"/>
                        </a:lnTo>
                        <a:lnTo>
                          <a:pt x="26301" y="4164"/>
                        </a:lnTo>
                        <a:lnTo>
                          <a:pt x="26280" y="3976"/>
                        </a:lnTo>
                        <a:lnTo>
                          <a:pt x="26176" y="3871"/>
                        </a:lnTo>
                        <a:lnTo>
                          <a:pt x="26134" y="3934"/>
                        </a:lnTo>
                        <a:lnTo>
                          <a:pt x="26176" y="4039"/>
                        </a:lnTo>
                        <a:lnTo>
                          <a:pt x="26071" y="4227"/>
                        </a:lnTo>
                        <a:lnTo>
                          <a:pt x="26008" y="4374"/>
                        </a:lnTo>
                        <a:lnTo>
                          <a:pt x="25883" y="4290"/>
                        </a:lnTo>
                        <a:lnTo>
                          <a:pt x="25883" y="4227"/>
                        </a:lnTo>
                        <a:lnTo>
                          <a:pt x="26008" y="3955"/>
                        </a:lnTo>
                        <a:lnTo>
                          <a:pt x="25966" y="3851"/>
                        </a:lnTo>
                        <a:lnTo>
                          <a:pt x="25820" y="3830"/>
                        </a:lnTo>
                        <a:lnTo>
                          <a:pt x="25506" y="3934"/>
                        </a:lnTo>
                        <a:lnTo>
                          <a:pt x="25401" y="3871"/>
                        </a:lnTo>
                        <a:lnTo>
                          <a:pt x="25255" y="4018"/>
                        </a:lnTo>
                        <a:lnTo>
                          <a:pt x="25150" y="3976"/>
                        </a:lnTo>
                        <a:lnTo>
                          <a:pt x="25046" y="3934"/>
                        </a:lnTo>
                        <a:lnTo>
                          <a:pt x="24878" y="3955"/>
                        </a:lnTo>
                        <a:lnTo>
                          <a:pt x="25025" y="4081"/>
                        </a:lnTo>
                        <a:lnTo>
                          <a:pt x="24941" y="4164"/>
                        </a:lnTo>
                        <a:lnTo>
                          <a:pt x="24920" y="4143"/>
                        </a:lnTo>
                        <a:lnTo>
                          <a:pt x="24878" y="4081"/>
                        </a:lnTo>
                        <a:lnTo>
                          <a:pt x="24837" y="4060"/>
                        </a:lnTo>
                        <a:lnTo>
                          <a:pt x="24774" y="4164"/>
                        </a:lnTo>
                        <a:lnTo>
                          <a:pt x="24732" y="4227"/>
                        </a:lnTo>
                        <a:lnTo>
                          <a:pt x="24732" y="4478"/>
                        </a:lnTo>
                        <a:lnTo>
                          <a:pt x="24816" y="4562"/>
                        </a:lnTo>
                        <a:lnTo>
                          <a:pt x="24941" y="4436"/>
                        </a:lnTo>
                        <a:lnTo>
                          <a:pt x="25025" y="4478"/>
                        </a:lnTo>
                        <a:lnTo>
                          <a:pt x="25192" y="4353"/>
                        </a:lnTo>
                        <a:lnTo>
                          <a:pt x="25276" y="4374"/>
                        </a:lnTo>
                        <a:lnTo>
                          <a:pt x="25255" y="4478"/>
                        </a:lnTo>
                        <a:lnTo>
                          <a:pt x="24941" y="4604"/>
                        </a:lnTo>
                        <a:lnTo>
                          <a:pt x="24878" y="4750"/>
                        </a:lnTo>
                        <a:lnTo>
                          <a:pt x="24753" y="4813"/>
                        </a:lnTo>
                        <a:lnTo>
                          <a:pt x="24502" y="4855"/>
                        </a:lnTo>
                        <a:lnTo>
                          <a:pt x="24460" y="4918"/>
                        </a:lnTo>
                        <a:lnTo>
                          <a:pt x="24523" y="5001"/>
                        </a:lnTo>
                        <a:lnTo>
                          <a:pt x="24313" y="5064"/>
                        </a:lnTo>
                        <a:lnTo>
                          <a:pt x="24209" y="5001"/>
                        </a:lnTo>
                        <a:lnTo>
                          <a:pt x="24146" y="5022"/>
                        </a:lnTo>
                        <a:lnTo>
                          <a:pt x="24125" y="5127"/>
                        </a:lnTo>
                        <a:lnTo>
                          <a:pt x="24041" y="5169"/>
                        </a:lnTo>
                        <a:lnTo>
                          <a:pt x="23895" y="5211"/>
                        </a:lnTo>
                        <a:lnTo>
                          <a:pt x="23832" y="5294"/>
                        </a:lnTo>
                        <a:lnTo>
                          <a:pt x="23916" y="5399"/>
                        </a:lnTo>
                        <a:lnTo>
                          <a:pt x="23874" y="5399"/>
                        </a:lnTo>
                        <a:lnTo>
                          <a:pt x="23832" y="5504"/>
                        </a:lnTo>
                        <a:lnTo>
                          <a:pt x="23790" y="5524"/>
                        </a:lnTo>
                        <a:lnTo>
                          <a:pt x="23728" y="5441"/>
                        </a:lnTo>
                        <a:lnTo>
                          <a:pt x="23686" y="5441"/>
                        </a:lnTo>
                        <a:lnTo>
                          <a:pt x="23581" y="5608"/>
                        </a:lnTo>
                        <a:lnTo>
                          <a:pt x="23602" y="5650"/>
                        </a:lnTo>
                        <a:lnTo>
                          <a:pt x="23560" y="5713"/>
                        </a:lnTo>
                        <a:lnTo>
                          <a:pt x="23560" y="5817"/>
                        </a:lnTo>
                        <a:lnTo>
                          <a:pt x="23456" y="5943"/>
                        </a:lnTo>
                        <a:lnTo>
                          <a:pt x="23477" y="6048"/>
                        </a:lnTo>
                        <a:lnTo>
                          <a:pt x="23309" y="6110"/>
                        </a:lnTo>
                        <a:lnTo>
                          <a:pt x="23142" y="6110"/>
                        </a:lnTo>
                        <a:lnTo>
                          <a:pt x="23037" y="6173"/>
                        </a:lnTo>
                        <a:lnTo>
                          <a:pt x="23037" y="6278"/>
                        </a:lnTo>
                        <a:lnTo>
                          <a:pt x="23100" y="6278"/>
                        </a:lnTo>
                        <a:lnTo>
                          <a:pt x="23163" y="6215"/>
                        </a:lnTo>
                        <a:lnTo>
                          <a:pt x="23414" y="6257"/>
                        </a:lnTo>
                        <a:lnTo>
                          <a:pt x="23372" y="6340"/>
                        </a:lnTo>
                        <a:lnTo>
                          <a:pt x="23246" y="6320"/>
                        </a:lnTo>
                        <a:lnTo>
                          <a:pt x="23204" y="6361"/>
                        </a:lnTo>
                        <a:lnTo>
                          <a:pt x="23288" y="6445"/>
                        </a:lnTo>
                        <a:lnTo>
                          <a:pt x="23267" y="6675"/>
                        </a:lnTo>
                        <a:lnTo>
                          <a:pt x="23163" y="6759"/>
                        </a:lnTo>
                        <a:lnTo>
                          <a:pt x="23184" y="6843"/>
                        </a:lnTo>
                        <a:lnTo>
                          <a:pt x="23163" y="6947"/>
                        </a:lnTo>
                        <a:lnTo>
                          <a:pt x="23037" y="6759"/>
                        </a:lnTo>
                        <a:lnTo>
                          <a:pt x="22932" y="6780"/>
                        </a:lnTo>
                        <a:lnTo>
                          <a:pt x="22786" y="6633"/>
                        </a:lnTo>
                        <a:lnTo>
                          <a:pt x="22723" y="6592"/>
                        </a:lnTo>
                        <a:lnTo>
                          <a:pt x="22681" y="6654"/>
                        </a:lnTo>
                        <a:lnTo>
                          <a:pt x="22765" y="6738"/>
                        </a:lnTo>
                        <a:lnTo>
                          <a:pt x="22765" y="6843"/>
                        </a:lnTo>
                        <a:lnTo>
                          <a:pt x="22723" y="6905"/>
                        </a:lnTo>
                        <a:lnTo>
                          <a:pt x="22786" y="7010"/>
                        </a:lnTo>
                        <a:lnTo>
                          <a:pt x="22891" y="6968"/>
                        </a:lnTo>
                        <a:lnTo>
                          <a:pt x="23079" y="7010"/>
                        </a:lnTo>
                        <a:lnTo>
                          <a:pt x="23204" y="7052"/>
                        </a:lnTo>
                        <a:lnTo>
                          <a:pt x="23246" y="7156"/>
                        </a:lnTo>
                        <a:lnTo>
                          <a:pt x="23351" y="7219"/>
                        </a:lnTo>
                        <a:lnTo>
                          <a:pt x="23456" y="7198"/>
                        </a:lnTo>
                        <a:lnTo>
                          <a:pt x="23497" y="7177"/>
                        </a:lnTo>
                        <a:lnTo>
                          <a:pt x="23560" y="7261"/>
                        </a:lnTo>
                        <a:lnTo>
                          <a:pt x="23414" y="7303"/>
                        </a:lnTo>
                        <a:lnTo>
                          <a:pt x="23288" y="7303"/>
                        </a:lnTo>
                        <a:lnTo>
                          <a:pt x="23184" y="7198"/>
                        </a:lnTo>
                        <a:lnTo>
                          <a:pt x="23142" y="7219"/>
                        </a:lnTo>
                        <a:lnTo>
                          <a:pt x="23100" y="7303"/>
                        </a:lnTo>
                        <a:lnTo>
                          <a:pt x="23058" y="7366"/>
                        </a:lnTo>
                        <a:lnTo>
                          <a:pt x="23184" y="7512"/>
                        </a:lnTo>
                        <a:lnTo>
                          <a:pt x="23267" y="7470"/>
                        </a:lnTo>
                        <a:lnTo>
                          <a:pt x="23456" y="7470"/>
                        </a:lnTo>
                        <a:lnTo>
                          <a:pt x="23497" y="7617"/>
                        </a:lnTo>
                        <a:lnTo>
                          <a:pt x="23581" y="7680"/>
                        </a:lnTo>
                        <a:lnTo>
                          <a:pt x="23623" y="7596"/>
                        </a:lnTo>
                        <a:lnTo>
                          <a:pt x="23811" y="7596"/>
                        </a:lnTo>
                        <a:lnTo>
                          <a:pt x="23790" y="7701"/>
                        </a:lnTo>
                        <a:lnTo>
                          <a:pt x="23937" y="7805"/>
                        </a:lnTo>
                        <a:lnTo>
                          <a:pt x="24083" y="7805"/>
                        </a:lnTo>
                        <a:lnTo>
                          <a:pt x="24146" y="7952"/>
                        </a:lnTo>
                        <a:lnTo>
                          <a:pt x="24083" y="8161"/>
                        </a:lnTo>
                        <a:lnTo>
                          <a:pt x="23832" y="8307"/>
                        </a:lnTo>
                        <a:lnTo>
                          <a:pt x="23769" y="8433"/>
                        </a:lnTo>
                        <a:lnTo>
                          <a:pt x="23769" y="8517"/>
                        </a:lnTo>
                        <a:lnTo>
                          <a:pt x="23979" y="8726"/>
                        </a:lnTo>
                        <a:lnTo>
                          <a:pt x="24104" y="8768"/>
                        </a:lnTo>
                        <a:lnTo>
                          <a:pt x="23895" y="8768"/>
                        </a:lnTo>
                        <a:lnTo>
                          <a:pt x="23665" y="8579"/>
                        </a:lnTo>
                        <a:lnTo>
                          <a:pt x="23665" y="8454"/>
                        </a:lnTo>
                        <a:lnTo>
                          <a:pt x="23769" y="8224"/>
                        </a:lnTo>
                        <a:lnTo>
                          <a:pt x="23832" y="8161"/>
                        </a:lnTo>
                        <a:lnTo>
                          <a:pt x="23832" y="8098"/>
                        </a:lnTo>
                        <a:lnTo>
                          <a:pt x="23895" y="7952"/>
                        </a:lnTo>
                        <a:lnTo>
                          <a:pt x="23832" y="7910"/>
                        </a:lnTo>
                        <a:lnTo>
                          <a:pt x="23456" y="8098"/>
                        </a:lnTo>
                        <a:lnTo>
                          <a:pt x="23246" y="8161"/>
                        </a:lnTo>
                        <a:lnTo>
                          <a:pt x="23184" y="8307"/>
                        </a:lnTo>
                        <a:lnTo>
                          <a:pt x="23058" y="8349"/>
                        </a:lnTo>
                        <a:lnTo>
                          <a:pt x="22953" y="8307"/>
                        </a:lnTo>
                        <a:lnTo>
                          <a:pt x="22828" y="8328"/>
                        </a:lnTo>
                        <a:lnTo>
                          <a:pt x="22660" y="8454"/>
                        </a:lnTo>
                        <a:lnTo>
                          <a:pt x="22221" y="8621"/>
                        </a:lnTo>
                        <a:lnTo>
                          <a:pt x="21907" y="8684"/>
                        </a:lnTo>
                        <a:lnTo>
                          <a:pt x="21782" y="8684"/>
                        </a:lnTo>
                        <a:lnTo>
                          <a:pt x="21614" y="8851"/>
                        </a:lnTo>
                        <a:lnTo>
                          <a:pt x="21468" y="8851"/>
                        </a:lnTo>
                        <a:lnTo>
                          <a:pt x="21384" y="8935"/>
                        </a:lnTo>
                        <a:lnTo>
                          <a:pt x="21510" y="9040"/>
                        </a:lnTo>
                        <a:lnTo>
                          <a:pt x="21510" y="9165"/>
                        </a:lnTo>
                        <a:lnTo>
                          <a:pt x="21489" y="9291"/>
                        </a:lnTo>
                        <a:lnTo>
                          <a:pt x="21572" y="9374"/>
                        </a:lnTo>
                        <a:lnTo>
                          <a:pt x="21677" y="9374"/>
                        </a:lnTo>
                        <a:lnTo>
                          <a:pt x="21698" y="9458"/>
                        </a:lnTo>
                        <a:lnTo>
                          <a:pt x="21635" y="9521"/>
                        </a:lnTo>
                        <a:lnTo>
                          <a:pt x="21844" y="9667"/>
                        </a:lnTo>
                        <a:lnTo>
                          <a:pt x="22012" y="9918"/>
                        </a:lnTo>
                        <a:lnTo>
                          <a:pt x="22012" y="10128"/>
                        </a:lnTo>
                        <a:lnTo>
                          <a:pt x="22054" y="10232"/>
                        </a:lnTo>
                        <a:lnTo>
                          <a:pt x="22116" y="10232"/>
                        </a:lnTo>
                        <a:lnTo>
                          <a:pt x="22137" y="10400"/>
                        </a:lnTo>
                        <a:lnTo>
                          <a:pt x="22305" y="10504"/>
                        </a:lnTo>
                        <a:lnTo>
                          <a:pt x="22430" y="10462"/>
                        </a:lnTo>
                        <a:lnTo>
                          <a:pt x="22828" y="10504"/>
                        </a:lnTo>
                        <a:lnTo>
                          <a:pt x="22953" y="10421"/>
                        </a:lnTo>
                        <a:lnTo>
                          <a:pt x="22953" y="10504"/>
                        </a:lnTo>
                        <a:lnTo>
                          <a:pt x="22995" y="10609"/>
                        </a:lnTo>
                        <a:lnTo>
                          <a:pt x="22995" y="10755"/>
                        </a:lnTo>
                        <a:lnTo>
                          <a:pt x="23184" y="10839"/>
                        </a:lnTo>
                        <a:lnTo>
                          <a:pt x="23288" y="10986"/>
                        </a:lnTo>
                        <a:lnTo>
                          <a:pt x="23581" y="10986"/>
                        </a:lnTo>
                        <a:lnTo>
                          <a:pt x="23790" y="11132"/>
                        </a:lnTo>
                        <a:lnTo>
                          <a:pt x="23874" y="11132"/>
                        </a:lnTo>
                        <a:lnTo>
                          <a:pt x="23979" y="11258"/>
                        </a:lnTo>
                        <a:lnTo>
                          <a:pt x="24000" y="11550"/>
                        </a:lnTo>
                        <a:lnTo>
                          <a:pt x="24041" y="11676"/>
                        </a:lnTo>
                        <a:lnTo>
                          <a:pt x="24000" y="11864"/>
                        </a:lnTo>
                        <a:lnTo>
                          <a:pt x="24125" y="12011"/>
                        </a:lnTo>
                        <a:lnTo>
                          <a:pt x="24230" y="12094"/>
                        </a:lnTo>
                        <a:lnTo>
                          <a:pt x="24418" y="12346"/>
                        </a:lnTo>
                        <a:lnTo>
                          <a:pt x="24502" y="12618"/>
                        </a:lnTo>
                        <a:lnTo>
                          <a:pt x="24648" y="12743"/>
                        </a:lnTo>
                        <a:lnTo>
                          <a:pt x="24711" y="12869"/>
                        </a:lnTo>
                        <a:lnTo>
                          <a:pt x="24585" y="13141"/>
                        </a:lnTo>
                        <a:lnTo>
                          <a:pt x="24502" y="13162"/>
                        </a:lnTo>
                        <a:lnTo>
                          <a:pt x="24418" y="13141"/>
                        </a:lnTo>
                        <a:lnTo>
                          <a:pt x="24418" y="13141"/>
                        </a:lnTo>
                        <a:lnTo>
                          <a:pt x="24523" y="13287"/>
                        </a:lnTo>
                        <a:lnTo>
                          <a:pt x="24732" y="13329"/>
                        </a:lnTo>
                        <a:lnTo>
                          <a:pt x="24837" y="13392"/>
                        </a:lnTo>
                        <a:lnTo>
                          <a:pt x="25046" y="13643"/>
                        </a:lnTo>
                        <a:lnTo>
                          <a:pt x="25255" y="13706"/>
                        </a:lnTo>
                        <a:lnTo>
                          <a:pt x="25276" y="13685"/>
                        </a:lnTo>
                        <a:lnTo>
                          <a:pt x="25360" y="13706"/>
                        </a:lnTo>
                        <a:lnTo>
                          <a:pt x="25548" y="13559"/>
                        </a:lnTo>
                        <a:lnTo>
                          <a:pt x="25736" y="13517"/>
                        </a:lnTo>
                        <a:lnTo>
                          <a:pt x="25945" y="13685"/>
                        </a:lnTo>
                        <a:lnTo>
                          <a:pt x="26092" y="13747"/>
                        </a:lnTo>
                        <a:lnTo>
                          <a:pt x="26197" y="13747"/>
                        </a:lnTo>
                        <a:lnTo>
                          <a:pt x="26280" y="13894"/>
                        </a:lnTo>
                        <a:lnTo>
                          <a:pt x="26301" y="14124"/>
                        </a:lnTo>
                        <a:lnTo>
                          <a:pt x="26238" y="13915"/>
                        </a:lnTo>
                        <a:lnTo>
                          <a:pt x="26176" y="13810"/>
                        </a:lnTo>
                        <a:lnTo>
                          <a:pt x="25987" y="13810"/>
                        </a:lnTo>
                        <a:lnTo>
                          <a:pt x="25757" y="13643"/>
                        </a:lnTo>
                        <a:lnTo>
                          <a:pt x="25611" y="13643"/>
                        </a:lnTo>
                        <a:lnTo>
                          <a:pt x="25443" y="13810"/>
                        </a:lnTo>
                        <a:lnTo>
                          <a:pt x="25443" y="13978"/>
                        </a:lnTo>
                        <a:lnTo>
                          <a:pt x="25464" y="14061"/>
                        </a:lnTo>
                        <a:lnTo>
                          <a:pt x="25234" y="13810"/>
                        </a:lnTo>
                        <a:lnTo>
                          <a:pt x="24983" y="13810"/>
                        </a:lnTo>
                        <a:lnTo>
                          <a:pt x="24857" y="13706"/>
                        </a:lnTo>
                        <a:lnTo>
                          <a:pt x="24857" y="13580"/>
                        </a:lnTo>
                        <a:lnTo>
                          <a:pt x="24753" y="13434"/>
                        </a:lnTo>
                        <a:lnTo>
                          <a:pt x="24565" y="13371"/>
                        </a:lnTo>
                        <a:lnTo>
                          <a:pt x="24397" y="13371"/>
                        </a:lnTo>
                        <a:lnTo>
                          <a:pt x="24188" y="13245"/>
                        </a:lnTo>
                        <a:lnTo>
                          <a:pt x="24230" y="13182"/>
                        </a:lnTo>
                        <a:lnTo>
                          <a:pt x="24230" y="13057"/>
                        </a:lnTo>
                        <a:lnTo>
                          <a:pt x="24313" y="13015"/>
                        </a:lnTo>
                        <a:lnTo>
                          <a:pt x="24272" y="12910"/>
                        </a:lnTo>
                        <a:lnTo>
                          <a:pt x="24230" y="12638"/>
                        </a:lnTo>
                        <a:lnTo>
                          <a:pt x="24167" y="12429"/>
                        </a:lnTo>
                        <a:lnTo>
                          <a:pt x="24083" y="12387"/>
                        </a:lnTo>
                        <a:lnTo>
                          <a:pt x="24021" y="12555"/>
                        </a:lnTo>
                        <a:lnTo>
                          <a:pt x="23958" y="12597"/>
                        </a:lnTo>
                        <a:lnTo>
                          <a:pt x="23979" y="12743"/>
                        </a:lnTo>
                        <a:lnTo>
                          <a:pt x="23895" y="12827"/>
                        </a:lnTo>
                        <a:lnTo>
                          <a:pt x="23916" y="12910"/>
                        </a:lnTo>
                        <a:lnTo>
                          <a:pt x="23895" y="13036"/>
                        </a:lnTo>
                        <a:lnTo>
                          <a:pt x="23811" y="13036"/>
                        </a:lnTo>
                        <a:lnTo>
                          <a:pt x="23769" y="12659"/>
                        </a:lnTo>
                        <a:lnTo>
                          <a:pt x="23853" y="12555"/>
                        </a:lnTo>
                        <a:lnTo>
                          <a:pt x="23811" y="12429"/>
                        </a:lnTo>
                        <a:lnTo>
                          <a:pt x="23644" y="12283"/>
                        </a:lnTo>
                        <a:lnTo>
                          <a:pt x="23644" y="12094"/>
                        </a:lnTo>
                        <a:lnTo>
                          <a:pt x="23560" y="11969"/>
                        </a:lnTo>
                        <a:lnTo>
                          <a:pt x="23560" y="11802"/>
                        </a:lnTo>
                        <a:lnTo>
                          <a:pt x="23707" y="11697"/>
                        </a:lnTo>
                        <a:lnTo>
                          <a:pt x="23707" y="11613"/>
                        </a:lnTo>
                        <a:lnTo>
                          <a:pt x="23686" y="11509"/>
                        </a:lnTo>
                        <a:lnTo>
                          <a:pt x="23707" y="11299"/>
                        </a:lnTo>
                        <a:lnTo>
                          <a:pt x="23581" y="11278"/>
                        </a:lnTo>
                        <a:lnTo>
                          <a:pt x="23539" y="11299"/>
                        </a:lnTo>
                        <a:lnTo>
                          <a:pt x="23456" y="11216"/>
                        </a:lnTo>
                        <a:lnTo>
                          <a:pt x="23225" y="11383"/>
                        </a:lnTo>
                        <a:lnTo>
                          <a:pt x="22912" y="11425"/>
                        </a:lnTo>
                        <a:lnTo>
                          <a:pt x="22744" y="11425"/>
                        </a:lnTo>
                        <a:lnTo>
                          <a:pt x="22514" y="11195"/>
                        </a:lnTo>
                        <a:lnTo>
                          <a:pt x="22388" y="11111"/>
                        </a:lnTo>
                        <a:lnTo>
                          <a:pt x="22347" y="11006"/>
                        </a:lnTo>
                        <a:lnTo>
                          <a:pt x="22012" y="10965"/>
                        </a:lnTo>
                        <a:lnTo>
                          <a:pt x="21886" y="10860"/>
                        </a:lnTo>
                        <a:lnTo>
                          <a:pt x="21761" y="10693"/>
                        </a:lnTo>
                        <a:lnTo>
                          <a:pt x="21363" y="10693"/>
                        </a:lnTo>
                        <a:lnTo>
                          <a:pt x="21259" y="10651"/>
                        </a:lnTo>
                        <a:lnTo>
                          <a:pt x="21133" y="10734"/>
                        </a:lnTo>
                        <a:lnTo>
                          <a:pt x="20987" y="10944"/>
                        </a:lnTo>
                        <a:lnTo>
                          <a:pt x="20966" y="11069"/>
                        </a:lnTo>
                        <a:lnTo>
                          <a:pt x="20924" y="11111"/>
                        </a:lnTo>
                        <a:lnTo>
                          <a:pt x="20861" y="11090"/>
                        </a:lnTo>
                        <a:lnTo>
                          <a:pt x="20840" y="11174"/>
                        </a:lnTo>
                        <a:lnTo>
                          <a:pt x="20924" y="11258"/>
                        </a:lnTo>
                        <a:lnTo>
                          <a:pt x="21091" y="11132"/>
                        </a:lnTo>
                        <a:lnTo>
                          <a:pt x="21300" y="11174"/>
                        </a:lnTo>
                        <a:lnTo>
                          <a:pt x="21405" y="11383"/>
                        </a:lnTo>
                        <a:lnTo>
                          <a:pt x="21280" y="11613"/>
                        </a:lnTo>
                        <a:lnTo>
                          <a:pt x="21133" y="11655"/>
                        </a:lnTo>
                        <a:lnTo>
                          <a:pt x="20861" y="11550"/>
                        </a:lnTo>
                        <a:lnTo>
                          <a:pt x="20715" y="11362"/>
                        </a:lnTo>
                        <a:lnTo>
                          <a:pt x="20610" y="11362"/>
                        </a:lnTo>
                        <a:lnTo>
                          <a:pt x="20443" y="11467"/>
                        </a:lnTo>
                        <a:lnTo>
                          <a:pt x="20401" y="11550"/>
                        </a:lnTo>
                        <a:lnTo>
                          <a:pt x="20317" y="11571"/>
                        </a:lnTo>
                        <a:lnTo>
                          <a:pt x="20505" y="11822"/>
                        </a:lnTo>
                        <a:lnTo>
                          <a:pt x="20568" y="11822"/>
                        </a:lnTo>
                        <a:lnTo>
                          <a:pt x="20631" y="11969"/>
                        </a:lnTo>
                        <a:lnTo>
                          <a:pt x="20840" y="12136"/>
                        </a:lnTo>
                        <a:lnTo>
                          <a:pt x="21028" y="12136"/>
                        </a:lnTo>
                        <a:lnTo>
                          <a:pt x="21112" y="12220"/>
                        </a:lnTo>
                        <a:lnTo>
                          <a:pt x="21405" y="12241"/>
                        </a:lnTo>
                        <a:lnTo>
                          <a:pt x="21489" y="12178"/>
                        </a:lnTo>
                        <a:lnTo>
                          <a:pt x="21531" y="12178"/>
                        </a:lnTo>
                        <a:lnTo>
                          <a:pt x="21572" y="12283"/>
                        </a:lnTo>
                        <a:lnTo>
                          <a:pt x="21782" y="12283"/>
                        </a:lnTo>
                        <a:lnTo>
                          <a:pt x="21824" y="12429"/>
                        </a:lnTo>
                        <a:lnTo>
                          <a:pt x="21907" y="12450"/>
                        </a:lnTo>
                        <a:lnTo>
                          <a:pt x="21928" y="12555"/>
                        </a:lnTo>
                        <a:lnTo>
                          <a:pt x="22158" y="12597"/>
                        </a:lnTo>
                        <a:lnTo>
                          <a:pt x="22263" y="12513"/>
                        </a:lnTo>
                        <a:lnTo>
                          <a:pt x="22200" y="12618"/>
                        </a:lnTo>
                        <a:lnTo>
                          <a:pt x="21949" y="12659"/>
                        </a:lnTo>
                        <a:lnTo>
                          <a:pt x="21803" y="12576"/>
                        </a:lnTo>
                        <a:lnTo>
                          <a:pt x="21698" y="12555"/>
                        </a:lnTo>
                        <a:lnTo>
                          <a:pt x="21531" y="12366"/>
                        </a:lnTo>
                        <a:lnTo>
                          <a:pt x="21426" y="12346"/>
                        </a:lnTo>
                        <a:lnTo>
                          <a:pt x="21321" y="12408"/>
                        </a:lnTo>
                        <a:lnTo>
                          <a:pt x="21196" y="12408"/>
                        </a:lnTo>
                        <a:lnTo>
                          <a:pt x="21091" y="12534"/>
                        </a:lnTo>
                        <a:lnTo>
                          <a:pt x="21049" y="12429"/>
                        </a:lnTo>
                        <a:lnTo>
                          <a:pt x="20945" y="12346"/>
                        </a:lnTo>
                        <a:lnTo>
                          <a:pt x="20840" y="12408"/>
                        </a:lnTo>
                        <a:lnTo>
                          <a:pt x="20631" y="12408"/>
                        </a:lnTo>
                        <a:lnTo>
                          <a:pt x="20464" y="12304"/>
                        </a:lnTo>
                        <a:lnTo>
                          <a:pt x="20338" y="12325"/>
                        </a:lnTo>
                        <a:lnTo>
                          <a:pt x="20296" y="12220"/>
                        </a:lnTo>
                        <a:lnTo>
                          <a:pt x="20401" y="12136"/>
                        </a:lnTo>
                        <a:lnTo>
                          <a:pt x="20401" y="12053"/>
                        </a:lnTo>
                        <a:lnTo>
                          <a:pt x="20296" y="11990"/>
                        </a:lnTo>
                        <a:lnTo>
                          <a:pt x="20296" y="11885"/>
                        </a:lnTo>
                        <a:lnTo>
                          <a:pt x="20108" y="11718"/>
                        </a:lnTo>
                        <a:lnTo>
                          <a:pt x="20024" y="11592"/>
                        </a:lnTo>
                        <a:lnTo>
                          <a:pt x="20087" y="11425"/>
                        </a:lnTo>
                        <a:lnTo>
                          <a:pt x="19982" y="11278"/>
                        </a:lnTo>
                        <a:lnTo>
                          <a:pt x="19982" y="11006"/>
                        </a:lnTo>
                        <a:lnTo>
                          <a:pt x="19836" y="10881"/>
                        </a:lnTo>
                        <a:lnTo>
                          <a:pt x="19836" y="10693"/>
                        </a:lnTo>
                        <a:lnTo>
                          <a:pt x="19794" y="10651"/>
                        </a:lnTo>
                        <a:lnTo>
                          <a:pt x="19710" y="10630"/>
                        </a:lnTo>
                        <a:lnTo>
                          <a:pt x="19689" y="10462"/>
                        </a:lnTo>
                        <a:lnTo>
                          <a:pt x="19522" y="10337"/>
                        </a:lnTo>
                        <a:lnTo>
                          <a:pt x="19459" y="10379"/>
                        </a:lnTo>
                        <a:lnTo>
                          <a:pt x="19689" y="10860"/>
                        </a:lnTo>
                        <a:lnTo>
                          <a:pt x="19752" y="11174"/>
                        </a:lnTo>
                        <a:lnTo>
                          <a:pt x="19710" y="11425"/>
                        </a:lnTo>
                        <a:lnTo>
                          <a:pt x="19522" y="11676"/>
                        </a:lnTo>
                        <a:lnTo>
                          <a:pt x="19396" y="11802"/>
                        </a:lnTo>
                        <a:lnTo>
                          <a:pt x="19396" y="11885"/>
                        </a:lnTo>
                        <a:lnTo>
                          <a:pt x="19480" y="11948"/>
                        </a:lnTo>
                        <a:lnTo>
                          <a:pt x="19501" y="12136"/>
                        </a:lnTo>
                        <a:lnTo>
                          <a:pt x="19417" y="12346"/>
                        </a:lnTo>
                        <a:lnTo>
                          <a:pt x="19417" y="12471"/>
                        </a:lnTo>
                        <a:lnTo>
                          <a:pt x="19627" y="12618"/>
                        </a:lnTo>
                        <a:lnTo>
                          <a:pt x="19899" y="12848"/>
                        </a:lnTo>
                        <a:lnTo>
                          <a:pt x="19940" y="12994"/>
                        </a:lnTo>
                        <a:lnTo>
                          <a:pt x="20108" y="12994"/>
                        </a:lnTo>
                        <a:lnTo>
                          <a:pt x="20233" y="13141"/>
                        </a:lnTo>
                        <a:lnTo>
                          <a:pt x="20338" y="13371"/>
                        </a:lnTo>
                        <a:lnTo>
                          <a:pt x="20317" y="13727"/>
                        </a:lnTo>
                        <a:lnTo>
                          <a:pt x="20275" y="13894"/>
                        </a:lnTo>
                        <a:lnTo>
                          <a:pt x="20422" y="14103"/>
                        </a:lnTo>
                        <a:lnTo>
                          <a:pt x="20380" y="14354"/>
                        </a:lnTo>
                        <a:lnTo>
                          <a:pt x="20464" y="14501"/>
                        </a:lnTo>
                        <a:lnTo>
                          <a:pt x="20673" y="14731"/>
                        </a:lnTo>
                        <a:lnTo>
                          <a:pt x="20715" y="14856"/>
                        </a:lnTo>
                        <a:lnTo>
                          <a:pt x="20673" y="15024"/>
                        </a:lnTo>
                        <a:lnTo>
                          <a:pt x="20736" y="15087"/>
                        </a:lnTo>
                        <a:lnTo>
                          <a:pt x="20882" y="15149"/>
                        </a:lnTo>
                        <a:lnTo>
                          <a:pt x="21070" y="15045"/>
                        </a:lnTo>
                        <a:lnTo>
                          <a:pt x="21280" y="15087"/>
                        </a:lnTo>
                        <a:lnTo>
                          <a:pt x="21363" y="15045"/>
                        </a:lnTo>
                        <a:lnTo>
                          <a:pt x="21384" y="14877"/>
                        </a:lnTo>
                        <a:lnTo>
                          <a:pt x="21510" y="14752"/>
                        </a:lnTo>
                        <a:lnTo>
                          <a:pt x="21677" y="14815"/>
                        </a:lnTo>
                        <a:lnTo>
                          <a:pt x="21782" y="14773"/>
                        </a:lnTo>
                        <a:lnTo>
                          <a:pt x="21991" y="14919"/>
                        </a:lnTo>
                        <a:lnTo>
                          <a:pt x="22116" y="14856"/>
                        </a:lnTo>
                        <a:lnTo>
                          <a:pt x="22200" y="14982"/>
                        </a:lnTo>
                        <a:lnTo>
                          <a:pt x="22451" y="15087"/>
                        </a:lnTo>
                        <a:lnTo>
                          <a:pt x="22640" y="15087"/>
                        </a:lnTo>
                        <a:lnTo>
                          <a:pt x="22765" y="15275"/>
                        </a:lnTo>
                        <a:lnTo>
                          <a:pt x="22765" y="15379"/>
                        </a:lnTo>
                        <a:lnTo>
                          <a:pt x="22953" y="15484"/>
                        </a:lnTo>
                        <a:lnTo>
                          <a:pt x="23016" y="15589"/>
                        </a:lnTo>
                        <a:lnTo>
                          <a:pt x="23037" y="15610"/>
                        </a:lnTo>
                        <a:lnTo>
                          <a:pt x="23058" y="15693"/>
                        </a:lnTo>
                        <a:lnTo>
                          <a:pt x="23142" y="15777"/>
                        </a:lnTo>
                        <a:lnTo>
                          <a:pt x="23058" y="15861"/>
                        </a:lnTo>
                        <a:lnTo>
                          <a:pt x="22953" y="15882"/>
                        </a:lnTo>
                        <a:lnTo>
                          <a:pt x="22953" y="16070"/>
                        </a:lnTo>
                        <a:lnTo>
                          <a:pt x="23037" y="16216"/>
                        </a:lnTo>
                        <a:lnTo>
                          <a:pt x="23121" y="16279"/>
                        </a:lnTo>
                        <a:lnTo>
                          <a:pt x="23079" y="16384"/>
                        </a:lnTo>
                        <a:lnTo>
                          <a:pt x="23163" y="16488"/>
                        </a:lnTo>
                        <a:lnTo>
                          <a:pt x="23288" y="16488"/>
                        </a:lnTo>
                        <a:lnTo>
                          <a:pt x="23372" y="16593"/>
                        </a:lnTo>
                        <a:lnTo>
                          <a:pt x="23518" y="16593"/>
                        </a:lnTo>
                        <a:lnTo>
                          <a:pt x="23602" y="16426"/>
                        </a:lnTo>
                        <a:lnTo>
                          <a:pt x="23665" y="16509"/>
                        </a:lnTo>
                        <a:lnTo>
                          <a:pt x="23769" y="16488"/>
                        </a:lnTo>
                        <a:lnTo>
                          <a:pt x="23832" y="16509"/>
                        </a:lnTo>
                        <a:lnTo>
                          <a:pt x="23790" y="16530"/>
                        </a:lnTo>
                        <a:lnTo>
                          <a:pt x="23728" y="16593"/>
                        </a:lnTo>
                        <a:lnTo>
                          <a:pt x="23560" y="16614"/>
                        </a:lnTo>
                        <a:lnTo>
                          <a:pt x="23456" y="16635"/>
                        </a:lnTo>
                        <a:lnTo>
                          <a:pt x="23288" y="16656"/>
                        </a:lnTo>
                        <a:lnTo>
                          <a:pt x="23142" y="16551"/>
                        </a:lnTo>
                        <a:lnTo>
                          <a:pt x="22995" y="16551"/>
                        </a:lnTo>
                        <a:lnTo>
                          <a:pt x="22932" y="16426"/>
                        </a:lnTo>
                        <a:lnTo>
                          <a:pt x="22974" y="16384"/>
                        </a:lnTo>
                        <a:lnTo>
                          <a:pt x="22953" y="16237"/>
                        </a:lnTo>
                        <a:lnTo>
                          <a:pt x="22849" y="16112"/>
                        </a:lnTo>
                        <a:lnTo>
                          <a:pt x="22828" y="15986"/>
                        </a:lnTo>
                        <a:lnTo>
                          <a:pt x="22723" y="15923"/>
                        </a:lnTo>
                        <a:lnTo>
                          <a:pt x="22744" y="15798"/>
                        </a:lnTo>
                        <a:lnTo>
                          <a:pt x="22619" y="15610"/>
                        </a:lnTo>
                        <a:lnTo>
                          <a:pt x="22556" y="15610"/>
                        </a:lnTo>
                        <a:lnTo>
                          <a:pt x="22430" y="15526"/>
                        </a:lnTo>
                        <a:lnTo>
                          <a:pt x="22242" y="15421"/>
                        </a:lnTo>
                        <a:lnTo>
                          <a:pt x="22242" y="15254"/>
                        </a:lnTo>
                        <a:lnTo>
                          <a:pt x="22054" y="15066"/>
                        </a:lnTo>
                        <a:lnTo>
                          <a:pt x="21907" y="15066"/>
                        </a:lnTo>
                        <a:lnTo>
                          <a:pt x="21677" y="15317"/>
                        </a:lnTo>
                        <a:lnTo>
                          <a:pt x="21510" y="15338"/>
                        </a:lnTo>
                        <a:lnTo>
                          <a:pt x="21405" y="15463"/>
                        </a:lnTo>
                        <a:lnTo>
                          <a:pt x="21217" y="15589"/>
                        </a:lnTo>
                        <a:lnTo>
                          <a:pt x="21259" y="15944"/>
                        </a:lnTo>
                        <a:lnTo>
                          <a:pt x="21321" y="16049"/>
                        </a:lnTo>
                        <a:lnTo>
                          <a:pt x="21572" y="16175"/>
                        </a:lnTo>
                        <a:lnTo>
                          <a:pt x="21761" y="16593"/>
                        </a:lnTo>
                        <a:lnTo>
                          <a:pt x="21719" y="16698"/>
                        </a:lnTo>
                        <a:lnTo>
                          <a:pt x="21531" y="17012"/>
                        </a:lnTo>
                        <a:lnTo>
                          <a:pt x="21510" y="17179"/>
                        </a:lnTo>
                        <a:lnTo>
                          <a:pt x="21614" y="17367"/>
                        </a:lnTo>
                        <a:lnTo>
                          <a:pt x="21510" y="17639"/>
                        </a:lnTo>
                        <a:lnTo>
                          <a:pt x="21510" y="17744"/>
                        </a:lnTo>
                        <a:lnTo>
                          <a:pt x="21363" y="17890"/>
                        </a:lnTo>
                        <a:lnTo>
                          <a:pt x="21363" y="17974"/>
                        </a:lnTo>
                        <a:lnTo>
                          <a:pt x="21259" y="18016"/>
                        </a:lnTo>
                        <a:lnTo>
                          <a:pt x="21175" y="18120"/>
                        </a:lnTo>
                        <a:lnTo>
                          <a:pt x="21175" y="18267"/>
                        </a:lnTo>
                        <a:lnTo>
                          <a:pt x="21259" y="18330"/>
                        </a:lnTo>
                        <a:lnTo>
                          <a:pt x="21259" y="18434"/>
                        </a:lnTo>
                        <a:lnTo>
                          <a:pt x="21070" y="18539"/>
                        </a:lnTo>
                        <a:lnTo>
                          <a:pt x="20840" y="18497"/>
                        </a:lnTo>
                        <a:lnTo>
                          <a:pt x="20798" y="18434"/>
                        </a:lnTo>
                        <a:lnTo>
                          <a:pt x="20589" y="18434"/>
                        </a:lnTo>
                        <a:lnTo>
                          <a:pt x="20380" y="18476"/>
                        </a:lnTo>
                        <a:lnTo>
                          <a:pt x="20212" y="18413"/>
                        </a:lnTo>
                        <a:lnTo>
                          <a:pt x="19794" y="18330"/>
                        </a:lnTo>
                        <a:lnTo>
                          <a:pt x="19627" y="18183"/>
                        </a:lnTo>
                        <a:lnTo>
                          <a:pt x="19585" y="18079"/>
                        </a:lnTo>
                        <a:lnTo>
                          <a:pt x="19396" y="18100"/>
                        </a:lnTo>
                        <a:lnTo>
                          <a:pt x="19334" y="18204"/>
                        </a:lnTo>
                        <a:lnTo>
                          <a:pt x="19313" y="18162"/>
                        </a:lnTo>
                        <a:lnTo>
                          <a:pt x="19229" y="18120"/>
                        </a:lnTo>
                        <a:lnTo>
                          <a:pt x="19313" y="17974"/>
                        </a:lnTo>
                        <a:lnTo>
                          <a:pt x="19480" y="17953"/>
                        </a:lnTo>
                        <a:lnTo>
                          <a:pt x="19794" y="17890"/>
                        </a:lnTo>
                        <a:lnTo>
                          <a:pt x="19836" y="17807"/>
                        </a:lnTo>
                        <a:lnTo>
                          <a:pt x="20108" y="17974"/>
                        </a:lnTo>
                        <a:lnTo>
                          <a:pt x="20171" y="17974"/>
                        </a:lnTo>
                        <a:lnTo>
                          <a:pt x="20212" y="17890"/>
                        </a:lnTo>
                        <a:lnTo>
                          <a:pt x="20338" y="17890"/>
                        </a:lnTo>
                        <a:lnTo>
                          <a:pt x="20338" y="17974"/>
                        </a:lnTo>
                        <a:lnTo>
                          <a:pt x="20150" y="18079"/>
                        </a:lnTo>
                        <a:lnTo>
                          <a:pt x="20254" y="18183"/>
                        </a:lnTo>
                        <a:lnTo>
                          <a:pt x="20464" y="18162"/>
                        </a:lnTo>
                        <a:lnTo>
                          <a:pt x="20547" y="18058"/>
                        </a:lnTo>
                        <a:lnTo>
                          <a:pt x="20673" y="17995"/>
                        </a:lnTo>
                        <a:lnTo>
                          <a:pt x="20673" y="17911"/>
                        </a:lnTo>
                        <a:lnTo>
                          <a:pt x="20568" y="17786"/>
                        </a:lnTo>
                        <a:lnTo>
                          <a:pt x="20568" y="17702"/>
                        </a:lnTo>
                        <a:lnTo>
                          <a:pt x="20694" y="17786"/>
                        </a:lnTo>
                        <a:lnTo>
                          <a:pt x="20756" y="17702"/>
                        </a:lnTo>
                        <a:lnTo>
                          <a:pt x="20756" y="17472"/>
                        </a:lnTo>
                        <a:lnTo>
                          <a:pt x="20882" y="17388"/>
                        </a:lnTo>
                        <a:lnTo>
                          <a:pt x="20861" y="17325"/>
                        </a:lnTo>
                        <a:lnTo>
                          <a:pt x="20777" y="17346"/>
                        </a:lnTo>
                        <a:lnTo>
                          <a:pt x="20756" y="17284"/>
                        </a:lnTo>
                        <a:lnTo>
                          <a:pt x="20882" y="17242"/>
                        </a:lnTo>
                        <a:lnTo>
                          <a:pt x="20882" y="17012"/>
                        </a:lnTo>
                        <a:lnTo>
                          <a:pt x="20840" y="16928"/>
                        </a:lnTo>
                        <a:lnTo>
                          <a:pt x="20903" y="16823"/>
                        </a:lnTo>
                        <a:lnTo>
                          <a:pt x="20903" y="16760"/>
                        </a:lnTo>
                        <a:lnTo>
                          <a:pt x="21008" y="16698"/>
                        </a:lnTo>
                        <a:lnTo>
                          <a:pt x="20987" y="16509"/>
                        </a:lnTo>
                        <a:lnTo>
                          <a:pt x="20861" y="16384"/>
                        </a:lnTo>
                        <a:lnTo>
                          <a:pt x="20777" y="16175"/>
                        </a:lnTo>
                        <a:lnTo>
                          <a:pt x="20798" y="16007"/>
                        </a:lnTo>
                        <a:lnTo>
                          <a:pt x="20798" y="15882"/>
                        </a:lnTo>
                        <a:lnTo>
                          <a:pt x="20861" y="15903"/>
                        </a:lnTo>
                        <a:lnTo>
                          <a:pt x="20861" y="15819"/>
                        </a:lnTo>
                        <a:lnTo>
                          <a:pt x="20673" y="15651"/>
                        </a:lnTo>
                        <a:lnTo>
                          <a:pt x="20589" y="15610"/>
                        </a:lnTo>
                        <a:lnTo>
                          <a:pt x="20526" y="15505"/>
                        </a:lnTo>
                        <a:lnTo>
                          <a:pt x="20338" y="15463"/>
                        </a:lnTo>
                        <a:lnTo>
                          <a:pt x="20108" y="15170"/>
                        </a:lnTo>
                        <a:lnTo>
                          <a:pt x="20045" y="14940"/>
                        </a:lnTo>
                        <a:lnTo>
                          <a:pt x="20003" y="14877"/>
                        </a:lnTo>
                        <a:lnTo>
                          <a:pt x="20045" y="14794"/>
                        </a:lnTo>
                        <a:lnTo>
                          <a:pt x="19919" y="14710"/>
                        </a:lnTo>
                        <a:lnTo>
                          <a:pt x="19836" y="14563"/>
                        </a:lnTo>
                        <a:lnTo>
                          <a:pt x="19899" y="14417"/>
                        </a:lnTo>
                        <a:lnTo>
                          <a:pt x="19710" y="14145"/>
                        </a:lnTo>
                        <a:lnTo>
                          <a:pt x="19710" y="13978"/>
                        </a:lnTo>
                        <a:lnTo>
                          <a:pt x="19585" y="13831"/>
                        </a:lnTo>
                        <a:lnTo>
                          <a:pt x="19606" y="13768"/>
                        </a:lnTo>
                        <a:lnTo>
                          <a:pt x="19606" y="13685"/>
                        </a:lnTo>
                        <a:lnTo>
                          <a:pt x="19501" y="13580"/>
                        </a:lnTo>
                        <a:lnTo>
                          <a:pt x="19438" y="13224"/>
                        </a:lnTo>
                        <a:lnTo>
                          <a:pt x="19375" y="13078"/>
                        </a:lnTo>
                        <a:lnTo>
                          <a:pt x="19229" y="12973"/>
                        </a:lnTo>
                        <a:lnTo>
                          <a:pt x="19292" y="12910"/>
                        </a:lnTo>
                        <a:lnTo>
                          <a:pt x="19250" y="12848"/>
                        </a:lnTo>
                        <a:lnTo>
                          <a:pt x="19166" y="12869"/>
                        </a:lnTo>
                        <a:lnTo>
                          <a:pt x="19166" y="12848"/>
                        </a:lnTo>
                        <a:lnTo>
                          <a:pt x="19041" y="12806"/>
                        </a:lnTo>
                        <a:lnTo>
                          <a:pt x="18957" y="12638"/>
                        </a:lnTo>
                        <a:lnTo>
                          <a:pt x="18831" y="12534"/>
                        </a:lnTo>
                        <a:lnTo>
                          <a:pt x="18769" y="12408"/>
                        </a:lnTo>
                        <a:lnTo>
                          <a:pt x="18852" y="12387"/>
                        </a:lnTo>
                        <a:lnTo>
                          <a:pt x="18873" y="12283"/>
                        </a:lnTo>
                        <a:lnTo>
                          <a:pt x="18831" y="12178"/>
                        </a:lnTo>
                        <a:lnTo>
                          <a:pt x="18852" y="12094"/>
                        </a:lnTo>
                        <a:lnTo>
                          <a:pt x="18790" y="11990"/>
                        </a:lnTo>
                        <a:lnTo>
                          <a:pt x="18852" y="11676"/>
                        </a:lnTo>
                        <a:lnTo>
                          <a:pt x="18769" y="11488"/>
                        </a:lnTo>
                        <a:lnTo>
                          <a:pt x="18769" y="11278"/>
                        </a:lnTo>
                        <a:lnTo>
                          <a:pt x="18727" y="11195"/>
                        </a:lnTo>
                        <a:lnTo>
                          <a:pt x="18727" y="11069"/>
                        </a:lnTo>
                        <a:lnTo>
                          <a:pt x="18643" y="10944"/>
                        </a:lnTo>
                        <a:lnTo>
                          <a:pt x="18748" y="10881"/>
                        </a:lnTo>
                        <a:lnTo>
                          <a:pt x="18685" y="10776"/>
                        </a:lnTo>
                        <a:lnTo>
                          <a:pt x="18559" y="10755"/>
                        </a:lnTo>
                        <a:lnTo>
                          <a:pt x="18413" y="10755"/>
                        </a:lnTo>
                        <a:lnTo>
                          <a:pt x="18057" y="10630"/>
                        </a:lnTo>
                        <a:lnTo>
                          <a:pt x="17932" y="10630"/>
                        </a:lnTo>
                        <a:lnTo>
                          <a:pt x="17890" y="10672"/>
                        </a:lnTo>
                        <a:lnTo>
                          <a:pt x="17785" y="10630"/>
                        </a:lnTo>
                        <a:lnTo>
                          <a:pt x="17681" y="10630"/>
                        </a:lnTo>
                        <a:lnTo>
                          <a:pt x="17534" y="10714"/>
                        </a:lnTo>
                        <a:lnTo>
                          <a:pt x="17388" y="10714"/>
                        </a:lnTo>
                        <a:lnTo>
                          <a:pt x="17262" y="10755"/>
                        </a:lnTo>
                        <a:lnTo>
                          <a:pt x="17220" y="10714"/>
                        </a:lnTo>
                        <a:lnTo>
                          <a:pt x="17262" y="10651"/>
                        </a:lnTo>
                        <a:lnTo>
                          <a:pt x="17158" y="10609"/>
                        </a:lnTo>
                        <a:lnTo>
                          <a:pt x="17053" y="10630"/>
                        </a:lnTo>
                        <a:lnTo>
                          <a:pt x="17074" y="10860"/>
                        </a:lnTo>
                        <a:lnTo>
                          <a:pt x="17053" y="11069"/>
                        </a:lnTo>
                        <a:lnTo>
                          <a:pt x="17158" y="11195"/>
                        </a:lnTo>
                        <a:lnTo>
                          <a:pt x="17116" y="11258"/>
                        </a:lnTo>
                        <a:lnTo>
                          <a:pt x="17074" y="11467"/>
                        </a:lnTo>
                        <a:lnTo>
                          <a:pt x="17158" y="11550"/>
                        </a:lnTo>
                        <a:lnTo>
                          <a:pt x="17158" y="11676"/>
                        </a:lnTo>
                        <a:lnTo>
                          <a:pt x="17199" y="11760"/>
                        </a:lnTo>
                        <a:lnTo>
                          <a:pt x="17158" y="11822"/>
                        </a:lnTo>
                        <a:lnTo>
                          <a:pt x="17158" y="12011"/>
                        </a:lnTo>
                        <a:lnTo>
                          <a:pt x="17220" y="12136"/>
                        </a:lnTo>
                        <a:lnTo>
                          <a:pt x="17158" y="12304"/>
                        </a:lnTo>
                        <a:lnTo>
                          <a:pt x="17158" y="12408"/>
                        </a:lnTo>
                        <a:lnTo>
                          <a:pt x="17199" y="12534"/>
                        </a:lnTo>
                        <a:lnTo>
                          <a:pt x="17178" y="12618"/>
                        </a:lnTo>
                        <a:lnTo>
                          <a:pt x="17053" y="12701"/>
                        </a:lnTo>
                        <a:lnTo>
                          <a:pt x="16844" y="13015"/>
                        </a:lnTo>
                        <a:lnTo>
                          <a:pt x="16760" y="13057"/>
                        </a:lnTo>
                        <a:lnTo>
                          <a:pt x="16781" y="13162"/>
                        </a:lnTo>
                        <a:lnTo>
                          <a:pt x="16865" y="13266"/>
                        </a:lnTo>
                        <a:lnTo>
                          <a:pt x="16802" y="13371"/>
                        </a:lnTo>
                        <a:lnTo>
                          <a:pt x="16781" y="13559"/>
                        </a:lnTo>
                        <a:lnTo>
                          <a:pt x="16906" y="13685"/>
                        </a:lnTo>
                        <a:lnTo>
                          <a:pt x="16990" y="13643"/>
                        </a:lnTo>
                        <a:lnTo>
                          <a:pt x="17074" y="13706"/>
                        </a:lnTo>
                        <a:lnTo>
                          <a:pt x="17158" y="13915"/>
                        </a:lnTo>
                        <a:lnTo>
                          <a:pt x="17283" y="13915"/>
                        </a:lnTo>
                        <a:lnTo>
                          <a:pt x="17388" y="14019"/>
                        </a:lnTo>
                        <a:lnTo>
                          <a:pt x="17304" y="13999"/>
                        </a:lnTo>
                        <a:lnTo>
                          <a:pt x="17220" y="14103"/>
                        </a:lnTo>
                        <a:lnTo>
                          <a:pt x="17220" y="14271"/>
                        </a:lnTo>
                        <a:lnTo>
                          <a:pt x="17409" y="14396"/>
                        </a:lnTo>
                        <a:lnTo>
                          <a:pt x="17409" y="14522"/>
                        </a:lnTo>
                        <a:lnTo>
                          <a:pt x="17325" y="14605"/>
                        </a:lnTo>
                        <a:lnTo>
                          <a:pt x="17262" y="14543"/>
                        </a:lnTo>
                        <a:lnTo>
                          <a:pt x="17262" y="14626"/>
                        </a:lnTo>
                        <a:lnTo>
                          <a:pt x="17367" y="14898"/>
                        </a:lnTo>
                        <a:lnTo>
                          <a:pt x="17430" y="14961"/>
                        </a:lnTo>
                        <a:lnTo>
                          <a:pt x="17492" y="15149"/>
                        </a:lnTo>
                        <a:lnTo>
                          <a:pt x="17534" y="15066"/>
                        </a:lnTo>
                        <a:lnTo>
                          <a:pt x="17639" y="15149"/>
                        </a:lnTo>
                        <a:lnTo>
                          <a:pt x="17764" y="15149"/>
                        </a:lnTo>
                        <a:lnTo>
                          <a:pt x="17911" y="15233"/>
                        </a:lnTo>
                        <a:lnTo>
                          <a:pt x="18015" y="15066"/>
                        </a:lnTo>
                        <a:lnTo>
                          <a:pt x="18057" y="15128"/>
                        </a:lnTo>
                        <a:lnTo>
                          <a:pt x="18057" y="15338"/>
                        </a:lnTo>
                        <a:lnTo>
                          <a:pt x="18141" y="15442"/>
                        </a:lnTo>
                        <a:lnTo>
                          <a:pt x="18183" y="15463"/>
                        </a:lnTo>
                        <a:lnTo>
                          <a:pt x="18434" y="15756"/>
                        </a:lnTo>
                        <a:lnTo>
                          <a:pt x="18559" y="15777"/>
                        </a:lnTo>
                        <a:lnTo>
                          <a:pt x="18643" y="15735"/>
                        </a:lnTo>
                        <a:lnTo>
                          <a:pt x="18748" y="15735"/>
                        </a:lnTo>
                        <a:lnTo>
                          <a:pt x="18769" y="15777"/>
                        </a:lnTo>
                        <a:lnTo>
                          <a:pt x="18873" y="15777"/>
                        </a:lnTo>
                        <a:lnTo>
                          <a:pt x="18769" y="15861"/>
                        </a:lnTo>
                        <a:lnTo>
                          <a:pt x="18769" y="16175"/>
                        </a:lnTo>
                        <a:lnTo>
                          <a:pt x="18748" y="16258"/>
                        </a:lnTo>
                        <a:lnTo>
                          <a:pt x="18811" y="16384"/>
                        </a:lnTo>
                        <a:lnTo>
                          <a:pt x="18790" y="16426"/>
                        </a:lnTo>
                        <a:lnTo>
                          <a:pt x="18706" y="16426"/>
                        </a:lnTo>
                        <a:lnTo>
                          <a:pt x="18748" y="16593"/>
                        </a:lnTo>
                        <a:lnTo>
                          <a:pt x="18748" y="16677"/>
                        </a:lnTo>
                        <a:lnTo>
                          <a:pt x="18601" y="16635"/>
                        </a:lnTo>
                        <a:lnTo>
                          <a:pt x="18476" y="16384"/>
                        </a:lnTo>
                        <a:lnTo>
                          <a:pt x="18329" y="16258"/>
                        </a:lnTo>
                        <a:lnTo>
                          <a:pt x="18141" y="16216"/>
                        </a:lnTo>
                        <a:lnTo>
                          <a:pt x="18057" y="16070"/>
                        </a:lnTo>
                        <a:lnTo>
                          <a:pt x="17932" y="15965"/>
                        </a:lnTo>
                        <a:lnTo>
                          <a:pt x="17618" y="15944"/>
                        </a:lnTo>
                        <a:lnTo>
                          <a:pt x="17304" y="15756"/>
                        </a:lnTo>
                        <a:lnTo>
                          <a:pt x="17116" y="15735"/>
                        </a:lnTo>
                        <a:lnTo>
                          <a:pt x="17095" y="15631"/>
                        </a:lnTo>
                        <a:lnTo>
                          <a:pt x="17011" y="15631"/>
                        </a:lnTo>
                        <a:lnTo>
                          <a:pt x="16906" y="15547"/>
                        </a:lnTo>
                        <a:lnTo>
                          <a:pt x="16760" y="15589"/>
                        </a:lnTo>
                        <a:lnTo>
                          <a:pt x="16655" y="15693"/>
                        </a:lnTo>
                        <a:lnTo>
                          <a:pt x="16593" y="15568"/>
                        </a:lnTo>
                        <a:lnTo>
                          <a:pt x="16614" y="15526"/>
                        </a:lnTo>
                        <a:lnTo>
                          <a:pt x="16593" y="15442"/>
                        </a:lnTo>
                        <a:lnTo>
                          <a:pt x="16237" y="15317"/>
                        </a:lnTo>
                        <a:lnTo>
                          <a:pt x="16070" y="15212"/>
                        </a:lnTo>
                        <a:lnTo>
                          <a:pt x="15526" y="15170"/>
                        </a:lnTo>
                        <a:lnTo>
                          <a:pt x="15086" y="15233"/>
                        </a:lnTo>
                        <a:lnTo>
                          <a:pt x="14982" y="15191"/>
                        </a:lnTo>
                        <a:lnTo>
                          <a:pt x="14877" y="15233"/>
                        </a:lnTo>
                        <a:lnTo>
                          <a:pt x="14772" y="15170"/>
                        </a:lnTo>
                        <a:lnTo>
                          <a:pt x="14710" y="15212"/>
                        </a:lnTo>
                        <a:lnTo>
                          <a:pt x="14605" y="15170"/>
                        </a:lnTo>
                        <a:lnTo>
                          <a:pt x="14521" y="15233"/>
                        </a:lnTo>
                        <a:lnTo>
                          <a:pt x="14584" y="15359"/>
                        </a:lnTo>
                        <a:lnTo>
                          <a:pt x="14584" y="15463"/>
                        </a:lnTo>
                        <a:lnTo>
                          <a:pt x="14458" y="15505"/>
                        </a:lnTo>
                        <a:lnTo>
                          <a:pt x="14458" y="15568"/>
                        </a:lnTo>
                        <a:lnTo>
                          <a:pt x="14521" y="15693"/>
                        </a:lnTo>
                        <a:lnTo>
                          <a:pt x="14605" y="15756"/>
                        </a:lnTo>
                        <a:lnTo>
                          <a:pt x="14668" y="15965"/>
                        </a:lnTo>
                        <a:lnTo>
                          <a:pt x="14710" y="16070"/>
                        </a:lnTo>
                        <a:lnTo>
                          <a:pt x="14751" y="15965"/>
                        </a:lnTo>
                        <a:lnTo>
                          <a:pt x="14814" y="15965"/>
                        </a:lnTo>
                        <a:lnTo>
                          <a:pt x="14919" y="16133"/>
                        </a:lnTo>
                        <a:lnTo>
                          <a:pt x="14919" y="16237"/>
                        </a:lnTo>
                        <a:lnTo>
                          <a:pt x="15044" y="16279"/>
                        </a:lnTo>
                        <a:lnTo>
                          <a:pt x="15212" y="16447"/>
                        </a:lnTo>
                        <a:lnTo>
                          <a:pt x="15044" y="16426"/>
                        </a:lnTo>
                        <a:lnTo>
                          <a:pt x="15002" y="16384"/>
                        </a:lnTo>
                        <a:lnTo>
                          <a:pt x="14919" y="16384"/>
                        </a:lnTo>
                        <a:lnTo>
                          <a:pt x="14877" y="16551"/>
                        </a:lnTo>
                        <a:lnTo>
                          <a:pt x="14772" y="16635"/>
                        </a:lnTo>
                        <a:lnTo>
                          <a:pt x="14605" y="16551"/>
                        </a:lnTo>
                        <a:lnTo>
                          <a:pt x="14521" y="16614"/>
                        </a:lnTo>
                        <a:lnTo>
                          <a:pt x="14521" y="16656"/>
                        </a:lnTo>
                        <a:lnTo>
                          <a:pt x="14668" y="16823"/>
                        </a:lnTo>
                        <a:lnTo>
                          <a:pt x="14710" y="16865"/>
                        </a:lnTo>
                        <a:lnTo>
                          <a:pt x="14710" y="16949"/>
                        </a:lnTo>
                        <a:lnTo>
                          <a:pt x="14668" y="17032"/>
                        </a:lnTo>
                        <a:lnTo>
                          <a:pt x="14375" y="17032"/>
                        </a:lnTo>
                        <a:lnTo>
                          <a:pt x="14291" y="16949"/>
                        </a:lnTo>
                        <a:lnTo>
                          <a:pt x="14312" y="16865"/>
                        </a:lnTo>
                        <a:lnTo>
                          <a:pt x="14270" y="16760"/>
                        </a:lnTo>
                        <a:lnTo>
                          <a:pt x="14375" y="16698"/>
                        </a:lnTo>
                        <a:lnTo>
                          <a:pt x="14375" y="16635"/>
                        </a:lnTo>
                        <a:lnTo>
                          <a:pt x="14270" y="16530"/>
                        </a:lnTo>
                        <a:lnTo>
                          <a:pt x="14186" y="16509"/>
                        </a:lnTo>
                        <a:lnTo>
                          <a:pt x="14270" y="16405"/>
                        </a:lnTo>
                        <a:lnTo>
                          <a:pt x="14249" y="16384"/>
                        </a:lnTo>
                        <a:lnTo>
                          <a:pt x="14165" y="16426"/>
                        </a:lnTo>
                        <a:lnTo>
                          <a:pt x="14103" y="16426"/>
                        </a:lnTo>
                        <a:lnTo>
                          <a:pt x="13956" y="16593"/>
                        </a:lnTo>
                        <a:lnTo>
                          <a:pt x="13873" y="16614"/>
                        </a:lnTo>
                        <a:lnTo>
                          <a:pt x="13768" y="16719"/>
                        </a:lnTo>
                        <a:lnTo>
                          <a:pt x="13768" y="16760"/>
                        </a:lnTo>
                        <a:lnTo>
                          <a:pt x="13642" y="16760"/>
                        </a:lnTo>
                        <a:lnTo>
                          <a:pt x="13580" y="16844"/>
                        </a:lnTo>
                        <a:lnTo>
                          <a:pt x="13580" y="16928"/>
                        </a:lnTo>
                        <a:lnTo>
                          <a:pt x="13517" y="16970"/>
                        </a:lnTo>
                        <a:lnTo>
                          <a:pt x="13245" y="16970"/>
                        </a:lnTo>
                        <a:lnTo>
                          <a:pt x="13161" y="16949"/>
                        </a:lnTo>
                        <a:lnTo>
                          <a:pt x="13119" y="16970"/>
                        </a:lnTo>
                        <a:lnTo>
                          <a:pt x="13036" y="16970"/>
                        </a:lnTo>
                        <a:lnTo>
                          <a:pt x="12952" y="16928"/>
                        </a:lnTo>
                        <a:lnTo>
                          <a:pt x="12805" y="17032"/>
                        </a:lnTo>
                        <a:lnTo>
                          <a:pt x="12785" y="17074"/>
                        </a:lnTo>
                        <a:lnTo>
                          <a:pt x="12680" y="17116"/>
                        </a:lnTo>
                        <a:lnTo>
                          <a:pt x="12575" y="17221"/>
                        </a:lnTo>
                        <a:lnTo>
                          <a:pt x="12575" y="17263"/>
                        </a:lnTo>
                        <a:lnTo>
                          <a:pt x="12638" y="17325"/>
                        </a:lnTo>
                        <a:lnTo>
                          <a:pt x="12617" y="17388"/>
                        </a:lnTo>
                        <a:lnTo>
                          <a:pt x="12638" y="17472"/>
                        </a:lnTo>
                        <a:lnTo>
                          <a:pt x="12617" y="17535"/>
                        </a:lnTo>
                        <a:lnTo>
                          <a:pt x="12513" y="17451"/>
                        </a:lnTo>
                        <a:lnTo>
                          <a:pt x="12471" y="17367"/>
                        </a:lnTo>
                        <a:lnTo>
                          <a:pt x="12408" y="17367"/>
                        </a:lnTo>
                        <a:lnTo>
                          <a:pt x="12282" y="17493"/>
                        </a:lnTo>
                        <a:lnTo>
                          <a:pt x="12220" y="17639"/>
                        </a:lnTo>
                        <a:lnTo>
                          <a:pt x="12220" y="17493"/>
                        </a:lnTo>
                        <a:lnTo>
                          <a:pt x="12094" y="17451"/>
                        </a:lnTo>
                        <a:lnTo>
                          <a:pt x="12010" y="17493"/>
                        </a:lnTo>
                        <a:lnTo>
                          <a:pt x="11948" y="17493"/>
                        </a:lnTo>
                        <a:lnTo>
                          <a:pt x="11864" y="17535"/>
                        </a:lnTo>
                        <a:lnTo>
                          <a:pt x="11759" y="17493"/>
                        </a:lnTo>
                        <a:lnTo>
                          <a:pt x="11738" y="17388"/>
                        </a:lnTo>
                        <a:lnTo>
                          <a:pt x="11864" y="17284"/>
                        </a:lnTo>
                        <a:lnTo>
                          <a:pt x="11969" y="17284"/>
                        </a:lnTo>
                        <a:lnTo>
                          <a:pt x="12010" y="17221"/>
                        </a:lnTo>
                        <a:lnTo>
                          <a:pt x="11948" y="17074"/>
                        </a:lnTo>
                        <a:lnTo>
                          <a:pt x="11969" y="17032"/>
                        </a:lnTo>
                        <a:lnTo>
                          <a:pt x="12052" y="16970"/>
                        </a:lnTo>
                        <a:lnTo>
                          <a:pt x="11906" y="16844"/>
                        </a:lnTo>
                        <a:lnTo>
                          <a:pt x="11864" y="16865"/>
                        </a:lnTo>
                        <a:lnTo>
                          <a:pt x="11780" y="16844"/>
                        </a:lnTo>
                        <a:lnTo>
                          <a:pt x="11759" y="16802"/>
                        </a:lnTo>
                        <a:lnTo>
                          <a:pt x="11969" y="16698"/>
                        </a:lnTo>
                        <a:lnTo>
                          <a:pt x="12052" y="16698"/>
                        </a:lnTo>
                        <a:lnTo>
                          <a:pt x="12157" y="16635"/>
                        </a:lnTo>
                        <a:lnTo>
                          <a:pt x="12115" y="16593"/>
                        </a:lnTo>
                        <a:lnTo>
                          <a:pt x="11906" y="16614"/>
                        </a:lnTo>
                        <a:lnTo>
                          <a:pt x="11592" y="16740"/>
                        </a:lnTo>
                        <a:lnTo>
                          <a:pt x="11529" y="16823"/>
                        </a:lnTo>
                        <a:lnTo>
                          <a:pt x="11571" y="16886"/>
                        </a:lnTo>
                        <a:lnTo>
                          <a:pt x="11592" y="16970"/>
                        </a:lnTo>
                        <a:lnTo>
                          <a:pt x="11655" y="17053"/>
                        </a:lnTo>
                        <a:lnTo>
                          <a:pt x="11592" y="17137"/>
                        </a:lnTo>
                        <a:lnTo>
                          <a:pt x="11529" y="17158"/>
                        </a:lnTo>
                        <a:lnTo>
                          <a:pt x="11425" y="17053"/>
                        </a:lnTo>
                        <a:lnTo>
                          <a:pt x="11445" y="17012"/>
                        </a:lnTo>
                        <a:lnTo>
                          <a:pt x="11487" y="16991"/>
                        </a:lnTo>
                        <a:lnTo>
                          <a:pt x="11466" y="16907"/>
                        </a:lnTo>
                        <a:lnTo>
                          <a:pt x="11445" y="16907"/>
                        </a:lnTo>
                        <a:lnTo>
                          <a:pt x="11236" y="17116"/>
                        </a:lnTo>
                        <a:lnTo>
                          <a:pt x="11236" y="17158"/>
                        </a:lnTo>
                        <a:lnTo>
                          <a:pt x="11320" y="17242"/>
                        </a:lnTo>
                        <a:lnTo>
                          <a:pt x="11383" y="17263"/>
                        </a:lnTo>
                        <a:lnTo>
                          <a:pt x="11383" y="17346"/>
                        </a:lnTo>
                        <a:lnTo>
                          <a:pt x="11257" y="17472"/>
                        </a:lnTo>
                        <a:lnTo>
                          <a:pt x="11215" y="17430"/>
                        </a:lnTo>
                        <a:lnTo>
                          <a:pt x="11257" y="17346"/>
                        </a:lnTo>
                        <a:lnTo>
                          <a:pt x="11236" y="17263"/>
                        </a:lnTo>
                        <a:lnTo>
                          <a:pt x="11173" y="17263"/>
                        </a:lnTo>
                        <a:lnTo>
                          <a:pt x="11173" y="17200"/>
                        </a:lnTo>
                        <a:lnTo>
                          <a:pt x="10943" y="17263"/>
                        </a:lnTo>
                        <a:lnTo>
                          <a:pt x="10922" y="17346"/>
                        </a:lnTo>
                        <a:lnTo>
                          <a:pt x="10755" y="17430"/>
                        </a:lnTo>
                        <a:lnTo>
                          <a:pt x="10629" y="17409"/>
                        </a:lnTo>
                        <a:lnTo>
                          <a:pt x="10546" y="17430"/>
                        </a:lnTo>
                        <a:lnTo>
                          <a:pt x="10546" y="17472"/>
                        </a:lnTo>
                        <a:lnTo>
                          <a:pt x="10316" y="17765"/>
                        </a:lnTo>
                        <a:lnTo>
                          <a:pt x="10274" y="17786"/>
                        </a:lnTo>
                        <a:lnTo>
                          <a:pt x="10064" y="18058"/>
                        </a:lnTo>
                        <a:lnTo>
                          <a:pt x="9960" y="18100"/>
                        </a:lnTo>
                        <a:lnTo>
                          <a:pt x="9876" y="18037"/>
                        </a:lnTo>
                        <a:lnTo>
                          <a:pt x="9813" y="18037"/>
                        </a:lnTo>
                        <a:lnTo>
                          <a:pt x="9876" y="18141"/>
                        </a:lnTo>
                        <a:lnTo>
                          <a:pt x="10023" y="18246"/>
                        </a:lnTo>
                        <a:lnTo>
                          <a:pt x="10064" y="18309"/>
                        </a:lnTo>
                        <a:lnTo>
                          <a:pt x="10064" y="18309"/>
                        </a:lnTo>
                        <a:lnTo>
                          <a:pt x="9876" y="18246"/>
                        </a:lnTo>
                        <a:lnTo>
                          <a:pt x="9813" y="18288"/>
                        </a:lnTo>
                        <a:lnTo>
                          <a:pt x="9500" y="18309"/>
                        </a:lnTo>
                        <a:lnTo>
                          <a:pt x="9458" y="18372"/>
                        </a:lnTo>
                        <a:lnTo>
                          <a:pt x="9541" y="18476"/>
                        </a:lnTo>
                        <a:lnTo>
                          <a:pt x="9541" y="18581"/>
                        </a:lnTo>
                        <a:lnTo>
                          <a:pt x="9458" y="18706"/>
                        </a:lnTo>
                        <a:lnTo>
                          <a:pt x="9500" y="18895"/>
                        </a:lnTo>
                        <a:lnTo>
                          <a:pt x="9458" y="19020"/>
                        </a:lnTo>
                        <a:lnTo>
                          <a:pt x="9248" y="19104"/>
                        </a:lnTo>
                        <a:lnTo>
                          <a:pt x="9228" y="19146"/>
                        </a:lnTo>
                        <a:lnTo>
                          <a:pt x="9081" y="19146"/>
                        </a:lnTo>
                        <a:lnTo>
                          <a:pt x="9039" y="19229"/>
                        </a:lnTo>
                        <a:lnTo>
                          <a:pt x="8956" y="19104"/>
                        </a:lnTo>
                        <a:lnTo>
                          <a:pt x="8809" y="19208"/>
                        </a:lnTo>
                        <a:lnTo>
                          <a:pt x="8579" y="19208"/>
                        </a:lnTo>
                        <a:lnTo>
                          <a:pt x="8328" y="18916"/>
                        </a:lnTo>
                        <a:lnTo>
                          <a:pt x="8098" y="18706"/>
                        </a:lnTo>
                        <a:lnTo>
                          <a:pt x="8014" y="18644"/>
                        </a:lnTo>
                        <a:lnTo>
                          <a:pt x="8014" y="18476"/>
                        </a:lnTo>
                        <a:lnTo>
                          <a:pt x="8056" y="18413"/>
                        </a:lnTo>
                        <a:lnTo>
                          <a:pt x="8098" y="18455"/>
                        </a:lnTo>
                        <a:lnTo>
                          <a:pt x="8160" y="18372"/>
                        </a:lnTo>
                        <a:lnTo>
                          <a:pt x="8119" y="18309"/>
                        </a:lnTo>
                        <a:lnTo>
                          <a:pt x="8181" y="18267"/>
                        </a:lnTo>
                        <a:lnTo>
                          <a:pt x="8370" y="18267"/>
                        </a:lnTo>
                        <a:lnTo>
                          <a:pt x="8412" y="18183"/>
                        </a:lnTo>
                        <a:lnTo>
                          <a:pt x="8621" y="18183"/>
                        </a:lnTo>
                        <a:lnTo>
                          <a:pt x="8642" y="18100"/>
                        </a:lnTo>
                        <a:lnTo>
                          <a:pt x="8495" y="17890"/>
                        </a:lnTo>
                        <a:lnTo>
                          <a:pt x="8474" y="17807"/>
                        </a:lnTo>
                        <a:lnTo>
                          <a:pt x="8328" y="17786"/>
                        </a:lnTo>
                        <a:lnTo>
                          <a:pt x="8202" y="17660"/>
                        </a:lnTo>
                        <a:lnTo>
                          <a:pt x="8202" y="17556"/>
                        </a:lnTo>
                        <a:lnTo>
                          <a:pt x="8077" y="17451"/>
                        </a:lnTo>
                        <a:lnTo>
                          <a:pt x="7763" y="17430"/>
                        </a:lnTo>
                        <a:lnTo>
                          <a:pt x="7554" y="17451"/>
                        </a:lnTo>
                        <a:lnTo>
                          <a:pt x="7449" y="17493"/>
                        </a:lnTo>
                        <a:lnTo>
                          <a:pt x="7323" y="17493"/>
                        </a:lnTo>
                        <a:lnTo>
                          <a:pt x="7072" y="17346"/>
                        </a:lnTo>
                        <a:lnTo>
                          <a:pt x="6947" y="17346"/>
                        </a:lnTo>
                        <a:lnTo>
                          <a:pt x="6947" y="17388"/>
                        </a:lnTo>
                        <a:lnTo>
                          <a:pt x="7240" y="17639"/>
                        </a:lnTo>
                        <a:lnTo>
                          <a:pt x="7386" y="17744"/>
                        </a:lnTo>
                        <a:lnTo>
                          <a:pt x="7470" y="17974"/>
                        </a:lnTo>
                        <a:lnTo>
                          <a:pt x="7470" y="18100"/>
                        </a:lnTo>
                        <a:lnTo>
                          <a:pt x="7533" y="18183"/>
                        </a:lnTo>
                        <a:lnTo>
                          <a:pt x="7470" y="18225"/>
                        </a:lnTo>
                        <a:lnTo>
                          <a:pt x="7470" y="18330"/>
                        </a:lnTo>
                        <a:lnTo>
                          <a:pt x="7491" y="18413"/>
                        </a:lnTo>
                        <a:lnTo>
                          <a:pt x="7449" y="18434"/>
                        </a:lnTo>
                        <a:lnTo>
                          <a:pt x="7449" y="18706"/>
                        </a:lnTo>
                        <a:lnTo>
                          <a:pt x="7386" y="18853"/>
                        </a:lnTo>
                        <a:lnTo>
                          <a:pt x="7449" y="18999"/>
                        </a:lnTo>
                        <a:lnTo>
                          <a:pt x="7595" y="18999"/>
                        </a:lnTo>
                        <a:lnTo>
                          <a:pt x="7742" y="19062"/>
                        </a:lnTo>
                        <a:lnTo>
                          <a:pt x="7805" y="19167"/>
                        </a:lnTo>
                        <a:lnTo>
                          <a:pt x="7784" y="19229"/>
                        </a:lnTo>
                        <a:lnTo>
                          <a:pt x="7805" y="19313"/>
                        </a:lnTo>
                        <a:lnTo>
                          <a:pt x="7784" y="19355"/>
                        </a:lnTo>
                        <a:lnTo>
                          <a:pt x="7784" y="19418"/>
                        </a:lnTo>
                        <a:lnTo>
                          <a:pt x="7847" y="19460"/>
                        </a:lnTo>
                        <a:lnTo>
                          <a:pt x="7784" y="19543"/>
                        </a:lnTo>
                        <a:lnTo>
                          <a:pt x="7784" y="19794"/>
                        </a:lnTo>
                        <a:lnTo>
                          <a:pt x="7742" y="19857"/>
                        </a:lnTo>
                        <a:lnTo>
                          <a:pt x="7805" y="20004"/>
                        </a:lnTo>
                        <a:lnTo>
                          <a:pt x="7847" y="20213"/>
                        </a:lnTo>
                        <a:lnTo>
                          <a:pt x="7763" y="20171"/>
                        </a:lnTo>
                        <a:lnTo>
                          <a:pt x="7700" y="20045"/>
                        </a:lnTo>
                        <a:lnTo>
                          <a:pt x="7575" y="19941"/>
                        </a:lnTo>
                        <a:lnTo>
                          <a:pt x="7449" y="20066"/>
                        </a:lnTo>
                        <a:lnTo>
                          <a:pt x="7470" y="19941"/>
                        </a:lnTo>
                        <a:lnTo>
                          <a:pt x="7428" y="19857"/>
                        </a:lnTo>
                        <a:lnTo>
                          <a:pt x="7240" y="19836"/>
                        </a:lnTo>
                        <a:lnTo>
                          <a:pt x="7072" y="19857"/>
                        </a:lnTo>
                        <a:lnTo>
                          <a:pt x="6968" y="19773"/>
                        </a:lnTo>
                        <a:lnTo>
                          <a:pt x="6821" y="19753"/>
                        </a:lnTo>
                        <a:lnTo>
                          <a:pt x="6738" y="19794"/>
                        </a:lnTo>
                        <a:lnTo>
                          <a:pt x="6612" y="20087"/>
                        </a:lnTo>
                        <a:lnTo>
                          <a:pt x="6424" y="20255"/>
                        </a:lnTo>
                        <a:lnTo>
                          <a:pt x="6298" y="20276"/>
                        </a:lnTo>
                        <a:lnTo>
                          <a:pt x="6194" y="20380"/>
                        </a:lnTo>
                        <a:lnTo>
                          <a:pt x="6173" y="20527"/>
                        </a:lnTo>
                        <a:lnTo>
                          <a:pt x="6026" y="20694"/>
                        </a:lnTo>
                        <a:lnTo>
                          <a:pt x="5963" y="20757"/>
                        </a:lnTo>
                        <a:lnTo>
                          <a:pt x="5963" y="20841"/>
                        </a:lnTo>
                        <a:lnTo>
                          <a:pt x="6005" y="21029"/>
                        </a:lnTo>
                        <a:lnTo>
                          <a:pt x="6277" y="21301"/>
                        </a:lnTo>
                        <a:lnTo>
                          <a:pt x="6424" y="21531"/>
                        </a:lnTo>
                        <a:lnTo>
                          <a:pt x="6340" y="21636"/>
                        </a:lnTo>
                        <a:lnTo>
                          <a:pt x="6277" y="21636"/>
                        </a:lnTo>
                        <a:lnTo>
                          <a:pt x="6277" y="21761"/>
                        </a:lnTo>
                        <a:lnTo>
                          <a:pt x="6173" y="21845"/>
                        </a:lnTo>
                        <a:lnTo>
                          <a:pt x="6110" y="21949"/>
                        </a:lnTo>
                        <a:lnTo>
                          <a:pt x="5963" y="21782"/>
                        </a:lnTo>
                        <a:lnTo>
                          <a:pt x="5587" y="21615"/>
                        </a:lnTo>
                        <a:lnTo>
                          <a:pt x="5461" y="21615"/>
                        </a:lnTo>
                        <a:lnTo>
                          <a:pt x="5398" y="21531"/>
                        </a:lnTo>
                        <a:lnTo>
                          <a:pt x="5189" y="21531"/>
                        </a:lnTo>
                        <a:lnTo>
                          <a:pt x="5085" y="21447"/>
                        </a:lnTo>
                        <a:lnTo>
                          <a:pt x="5022" y="21322"/>
                        </a:lnTo>
                        <a:lnTo>
                          <a:pt x="4854" y="21301"/>
                        </a:lnTo>
                        <a:lnTo>
                          <a:pt x="4729" y="21217"/>
                        </a:lnTo>
                        <a:lnTo>
                          <a:pt x="4603" y="21217"/>
                        </a:lnTo>
                        <a:lnTo>
                          <a:pt x="4562" y="21301"/>
                        </a:lnTo>
                        <a:lnTo>
                          <a:pt x="4603" y="21364"/>
                        </a:lnTo>
                        <a:lnTo>
                          <a:pt x="4562" y="21426"/>
                        </a:lnTo>
                        <a:lnTo>
                          <a:pt x="4603" y="21468"/>
                        </a:lnTo>
                        <a:lnTo>
                          <a:pt x="4520" y="21552"/>
                        </a:lnTo>
                        <a:lnTo>
                          <a:pt x="4415" y="21552"/>
                        </a:lnTo>
                        <a:lnTo>
                          <a:pt x="4499" y="21719"/>
                        </a:lnTo>
                        <a:lnTo>
                          <a:pt x="4520" y="21845"/>
                        </a:lnTo>
                        <a:lnTo>
                          <a:pt x="4666" y="21929"/>
                        </a:lnTo>
                        <a:lnTo>
                          <a:pt x="4771" y="22054"/>
                        </a:lnTo>
                        <a:lnTo>
                          <a:pt x="4917" y="22138"/>
                        </a:lnTo>
                        <a:lnTo>
                          <a:pt x="5022" y="22075"/>
                        </a:lnTo>
                        <a:lnTo>
                          <a:pt x="5085" y="22075"/>
                        </a:lnTo>
                        <a:lnTo>
                          <a:pt x="5168" y="22033"/>
                        </a:lnTo>
                        <a:lnTo>
                          <a:pt x="5189" y="22096"/>
                        </a:lnTo>
                        <a:lnTo>
                          <a:pt x="5336" y="22159"/>
                        </a:lnTo>
                        <a:lnTo>
                          <a:pt x="5336" y="22201"/>
                        </a:lnTo>
                        <a:lnTo>
                          <a:pt x="5273" y="22263"/>
                        </a:lnTo>
                        <a:lnTo>
                          <a:pt x="5357" y="22347"/>
                        </a:lnTo>
                        <a:lnTo>
                          <a:pt x="5357" y="22514"/>
                        </a:lnTo>
                        <a:lnTo>
                          <a:pt x="5273" y="22556"/>
                        </a:lnTo>
                        <a:lnTo>
                          <a:pt x="5168" y="22556"/>
                        </a:lnTo>
                        <a:lnTo>
                          <a:pt x="5043" y="22682"/>
                        </a:lnTo>
                        <a:lnTo>
                          <a:pt x="4980" y="22682"/>
                        </a:lnTo>
                        <a:lnTo>
                          <a:pt x="4875" y="22577"/>
                        </a:lnTo>
                        <a:lnTo>
                          <a:pt x="4729" y="22577"/>
                        </a:lnTo>
                        <a:lnTo>
                          <a:pt x="4645" y="22514"/>
                        </a:lnTo>
                        <a:lnTo>
                          <a:pt x="4457" y="22514"/>
                        </a:lnTo>
                        <a:lnTo>
                          <a:pt x="4415" y="22473"/>
                        </a:lnTo>
                        <a:lnTo>
                          <a:pt x="4415" y="22347"/>
                        </a:lnTo>
                        <a:lnTo>
                          <a:pt x="4310" y="22284"/>
                        </a:lnTo>
                        <a:lnTo>
                          <a:pt x="4227" y="22180"/>
                        </a:lnTo>
                        <a:lnTo>
                          <a:pt x="4185" y="22180"/>
                        </a:lnTo>
                        <a:lnTo>
                          <a:pt x="4080" y="22263"/>
                        </a:lnTo>
                        <a:lnTo>
                          <a:pt x="3829" y="22180"/>
                        </a:lnTo>
                        <a:lnTo>
                          <a:pt x="3787" y="22075"/>
                        </a:lnTo>
                        <a:lnTo>
                          <a:pt x="3725" y="22033"/>
                        </a:lnTo>
                        <a:lnTo>
                          <a:pt x="3787" y="21949"/>
                        </a:lnTo>
                        <a:lnTo>
                          <a:pt x="3766" y="21824"/>
                        </a:lnTo>
                        <a:lnTo>
                          <a:pt x="3766" y="21719"/>
                        </a:lnTo>
                        <a:lnTo>
                          <a:pt x="3662" y="21636"/>
                        </a:lnTo>
                        <a:lnTo>
                          <a:pt x="3662" y="21531"/>
                        </a:lnTo>
                        <a:lnTo>
                          <a:pt x="3494" y="21385"/>
                        </a:lnTo>
                        <a:lnTo>
                          <a:pt x="3494" y="21238"/>
                        </a:lnTo>
                        <a:lnTo>
                          <a:pt x="3411" y="21217"/>
                        </a:lnTo>
                        <a:lnTo>
                          <a:pt x="3453" y="21113"/>
                        </a:lnTo>
                        <a:lnTo>
                          <a:pt x="3515" y="21092"/>
                        </a:lnTo>
                        <a:lnTo>
                          <a:pt x="3557" y="20903"/>
                        </a:lnTo>
                        <a:lnTo>
                          <a:pt x="3557" y="20799"/>
                        </a:lnTo>
                        <a:lnTo>
                          <a:pt x="3515" y="20778"/>
                        </a:lnTo>
                        <a:lnTo>
                          <a:pt x="3515" y="20694"/>
                        </a:lnTo>
                        <a:lnTo>
                          <a:pt x="3578" y="20610"/>
                        </a:lnTo>
                        <a:lnTo>
                          <a:pt x="3515" y="20589"/>
                        </a:lnTo>
                        <a:lnTo>
                          <a:pt x="3390" y="20401"/>
                        </a:lnTo>
                        <a:lnTo>
                          <a:pt x="3139" y="20297"/>
                        </a:lnTo>
                        <a:lnTo>
                          <a:pt x="3055" y="20359"/>
                        </a:lnTo>
                        <a:lnTo>
                          <a:pt x="2992" y="20297"/>
                        </a:lnTo>
                        <a:lnTo>
                          <a:pt x="2930" y="20297"/>
                        </a:lnTo>
                        <a:lnTo>
                          <a:pt x="2867" y="20338"/>
                        </a:lnTo>
                        <a:lnTo>
                          <a:pt x="2741" y="20297"/>
                        </a:lnTo>
                        <a:lnTo>
                          <a:pt x="2783" y="20255"/>
                        </a:lnTo>
                        <a:lnTo>
                          <a:pt x="2888" y="20234"/>
                        </a:lnTo>
                        <a:lnTo>
                          <a:pt x="2930" y="20150"/>
                        </a:lnTo>
                        <a:lnTo>
                          <a:pt x="2783" y="20108"/>
                        </a:lnTo>
                        <a:lnTo>
                          <a:pt x="2783" y="20087"/>
                        </a:lnTo>
                        <a:lnTo>
                          <a:pt x="2867" y="20066"/>
                        </a:lnTo>
                        <a:lnTo>
                          <a:pt x="2783" y="20004"/>
                        </a:lnTo>
                        <a:lnTo>
                          <a:pt x="2720" y="20066"/>
                        </a:lnTo>
                        <a:lnTo>
                          <a:pt x="2532" y="20108"/>
                        </a:lnTo>
                        <a:lnTo>
                          <a:pt x="2511" y="20087"/>
                        </a:lnTo>
                        <a:lnTo>
                          <a:pt x="2553" y="20004"/>
                        </a:lnTo>
                        <a:lnTo>
                          <a:pt x="2658" y="19962"/>
                        </a:lnTo>
                        <a:lnTo>
                          <a:pt x="2637" y="19941"/>
                        </a:lnTo>
                        <a:lnTo>
                          <a:pt x="2448" y="19899"/>
                        </a:lnTo>
                        <a:lnTo>
                          <a:pt x="2427" y="19836"/>
                        </a:lnTo>
                        <a:lnTo>
                          <a:pt x="2302" y="19753"/>
                        </a:lnTo>
                        <a:lnTo>
                          <a:pt x="2260" y="19585"/>
                        </a:lnTo>
                        <a:lnTo>
                          <a:pt x="2134" y="19522"/>
                        </a:lnTo>
                        <a:lnTo>
                          <a:pt x="2155" y="19481"/>
                        </a:lnTo>
                        <a:lnTo>
                          <a:pt x="2260" y="19481"/>
                        </a:lnTo>
                        <a:lnTo>
                          <a:pt x="2302" y="19522"/>
                        </a:lnTo>
                        <a:lnTo>
                          <a:pt x="2448" y="19543"/>
                        </a:lnTo>
                        <a:lnTo>
                          <a:pt x="2469" y="19648"/>
                        </a:lnTo>
                        <a:lnTo>
                          <a:pt x="2720" y="19857"/>
                        </a:lnTo>
                        <a:lnTo>
                          <a:pt x="2783" y="19857"/>
                        </a:lnTo>
                        <a:lnTo>
                          <a:pt x="2825" y="19794"/>
                        </a:lnTo>
                        <a:lnTo>
                          <a:pt x="2950" y="19878"/>
                        </a:lnTo>
                        <a:lnTo>
                          <a:pt x="3139" y="19878"/>
                        </a:lnTo>
                        <a:lnTo>
                          <a:pt x="3160" y="19836"/>
                        </a:lnTo>
                        <a:lnTo>
                          <a:pt x="3243" y="19899"/>
                        </a:lnTo>
                        <a:lnTo>
                          <a:pt x="3160" y="19962"/>
                        </a:lnTo>
                        <a:lnTo>
                          <a:pt x="3202" y="19983"/>
                        </a:lnTo>
                        <a:lnTo>
                          <a:pt x="3202" y="20045"/>
                        </a:lnTo>
                        <a:lnTo>
                          <a:pt x="3306" y="20045"/>
                        </a:lnTo>
                        <a:lnTo>
                          <a:pt x="3369" y="19983"/>
                        </a:lnTo>
                        <a:lnTo>
                          <a:pt x="3557" y="19983"/>
                        </a:lnTo>
                        <a:lnTo>
                          <a:pt x="3494" y="20004"/>
                        </a:lnTo>
                        <a:lnTo>
                          <a:pt x="3599" y="20004"/>
                        </a:lnTo>
                        <a:lnTo>
                          <a:pt x="3704" y="19983"/>
                        </a:lnTo>
                        <a:lnTo>
                          <a:pt x="3704" y="20066"/>
                        </a:lnTo>
                        <a:lnTo>
                          <a:pt x="3871" y="20192"/>
                        </a:lnTo>
                        <a:lnTo>
                          <a:pt x="3934" y="20150"/>
                        </a:lnTo>
                        <a:lnTo>
                          <a:pt x="4038" y="20171"/>
                        </a:lnTo>
                        <a:lnTo>
                          <a:pt x="4080" y="20213"/>
                        </a:lnTo>
                        <a:lnTo>
                          <a:pt x="4227" y="20213"/>
                        </a:lnTo>
                        <a:lnTo>
                          <a:pt x="4331" y="20255"/>
                        </a:lnTo>
                        <a:lnTo>
                          <a:pt x="4415" y="20192"/>
                        </a:lnTo>
                        <a:lnTo>
                          <a:pt x="4541" y="20297"/>
                        </a:lnTo>
                        <a:lnTo>
                          <a:pt x="4729" y="20359"/>
                        </a:lnTo>
                        <a:lnTo>
                          <a:pt x="5064" y="20380"/>
                        </a:lnTo>
                        <a:lnTo>
                          <a:pt x="5336" y="20359"/>
                        </a:lnTo>
                        <a:lnTo>
                          <a:pt x="5357" y="20297"/>
                        </a:lnTo>
                        <a:lnTo>
                          <a:pt x="5545" y="20297"/>
                        </a:lnTo>
                        <a:lnTo>
                          <a:pt x="5608" y="20255"/>
                        </a:lnTo>
                        <a:lnTo>
                          <a:pt x="5796" y="20213"/>
                        </a:lnTo>
                        <a:lnTo>
                          <a:pt x="5963" y="20150"/>
                        </a:lnTo>
                        <a:lnTo>
                          <a:pt x="6173" y="19857"/>
                        </a:lnTo>
                        <a:lnTo>
                          <a:pt x="6194" y="19773"/>
                        </a:lnTo>
                        <a:lnTo>
                          <a:pt x="6319" y="19627"/>
                        </a:lnTo>
                        <a:lnTo>
                          <a:pt x="6319" y="19543"/>
                        </a:lnTo>
                        <a:lnTo>
                          <a:pt x="6340" y="19460"/>
                        </a:lnTo>
                        <a:lnTo>
                          <a:pt x="6382" y="19313"/>
                        </a:lnTo>
                        <a:lnTo>
                          <a:pt x="6382" y="19167"/>
                        </a:lnTo>
                        <a:lnTo>
                          <a:pt x="6382" y="19041"/>
                        </a:lnTo>
                        <a:lnTo>
                          <a:pt x="6319" y="18999"/>
                        </a:lnTo>
                        <a:lnTo>
                          <a:pt x="6277" y="18999"/>
                        </a:lnTo>
                        <a:lnTo>
                          <a:pt x="6173" y="18832"/>
                        </a:lnTo>
                        <a:lnTo>
                          <a:pt x="6089" y="18790"/>
                        </a:lnTo>
                        <a:lnTo>
                          <a:pt x="6068" y="18644"/>
                        </a:lnTo>
                        <a:lnTo>
                          <a:pt x="5963" y="18392"/>
                        </a:lnTo>
                        <a:lnTo>
                          <a:pt x="5859" y="18372"/>
                        </a:lnTo>
                        <a:lnTo>
                          <a:pt x="5817" y="18413"/>
                        </a:lnTo>
                        <a:lnTo>
                          <a:pt x="5691" y="18372"/>
                        </a:lnTo>
                        <a:lnTo>
                          <a:pt x="5691" y="18288"/>
                        </a:lnTo>
                        <a:lnTo>
                          <a:pt x="5461" y="18120"/>
                        </a:lnTo>
                        <a:lnTo>
                          <a:pt x="5461" y="18016"/>
                        </a:lnTo>
                        <a:lnTo>
                          <a:pt x="5336" y="17890"/>
                        </a:lnTo>
                        <a:lnTo>
                          <a:pt x="5273" y="17890"/>
                        </a:lnTo>
                        <a:lnTo>
                          <a:pt x="5294" y="17953"/>
                        </a:lnTo>
                        <a:lnTo>
                          <a:pt x="5378" y="18079"/>
                        </a:lnTo>
                        <a:lnTo>
                          <a:pt x="5294" y="18100"/>
                        </a:lnTo>
                        <a:lnTo>
                          <a:pt x="5168" y="17974"/>
                        </a:lnTo>
                        <a:lnTo>
                          <a:pt x="5085" y="17974"/>
                        </a:lnTo>
                        <a:lnTo>
                          <a:pt x="4938" y="17807"/>
                        </a:lnTo>
                        <a:lnTo>
                          <a:pt x="4875" y="17807"/>
                        </a:lnTo>
                        <a:lnTo>
                          <a:pt x="4875" y="17869"/>
                        </a:lnTo>
                        <a:lnTo>
                          <a:pt x="4917" y="17911"/>
                        </a:lnTo>
                        <a:lnTo>
                          <a:pt x="4834" y="17890"/>
                        </a:lnTo>
                        <a:lnTo>
                          <a:pt x="4708" y="17681"/>
                        </a:lnTo>
                        <a:lnTo>
                          <a:pt x="4603" y="17660"/>
                        </a:lnTo>
                        <a:lnTo>
                          <a:pt x="4520" y="17556"/>
                        </a:lnTo>
                        <a:lnTo>
                          <a:pt x="4122" y="17284"/>
                        </a:lnTo>
                        <a:lnTo>
                          <a:pt x="3515" y="16970"/>
                        </a:lnTo>
                        <a:lnTo>
                          <a:pt x="3390" y="16928"/>
                        </a:lnTo>
                        <a:lnTo>
                          <a:pt x="3369" y="16970"/>
                        </a:lnTo>
                        <a:lnTo>
                          <a:pt x="3243" y="16907"/>
                        </a:lnTo>
                        <a:lnTo>
                          <a:pt x="3097" y="16865"/>
                        </a:lnTo>
                        <a:lnTo>
                          <a:pt x="3097" y="16928"/>
                        </a:lnTo>
                        <a:lnTo>
                          <a:pt x="3034" y="16970"/>
                        </a:lnTo>
                        <a:lnTo>
                          <a:pt x="2930" y="16928"/>
                        </a:lnTo>
                        <a:lnTo>
                          <a:pt x="2762" y="16928"/>
                        </a:lnTo>
                        <a:lnTo>
                          <a:pt x="2678" y="16823"/>
                        </a:lnTo>
                        <a:lnTo>
                          <a:pt x="2574" y="16760"/>
                        </a:lnTo>
                        <a:lnTo>
                          <a:pt x="2574" y="16802"/>
                        </a:lnTo>
                        <a:lnTo>
                          <a:pt x="2637" y="16865"/>
                        </a:lnTo>
                        <a:lnTo>
                          <a:pt x="2616" y="16928"/>
                        </a:lnTo>
                        <a:lnTo>
                          <a:pt x="2532" y="16865"/>
                        </a:lnTo>
                        <a:lnTo>
                          <a:pt x="2406" y="16907"/>
                        </a:lnTo>
                        <a:lnTo>
                          <a:pt x="2344" y="16949"/>
                        </a:lnTo>
                        <a:lnTo>
                          <a:pt x="2365" y="17032"/>
                        </a:lnTo>
                        <a:lnTo>
                          <a:pt x="2302" y="17158"/>
                        </a:lnTo>
                        <a:lnTo>
                          <a:pt x="2155" y="17158"/>
                        </a:lnTo>
                        <a:lnTo>
                          <a:pt x="2239" y="17053"/>
                        </a:lnTo>
                        <a:lnTo>
                          <a:pt x="2323" y="17012"/>
                        </a:lnTo>
                        <a:lnTo>
                          <a:pt x="2260" y="16949"/>
                        </a:lnTo>
                        <a:lnTo>
                          <a:pt x="2197" y="16949"/>
                        </a:lnTo>
                        <a:lnTo>
                          <a:pt x="2218" y="16907"/>
                        </a:lnTo>
                        <a:lnTo>
                          <a:pt x="2239" y="16844"/>
                        </a:lnTo>
                        <a:lnTo>
                          <a:pt x="2197" y="16823"/>
                        </a:lnTo>
                        <a:lnTo>
                          <a:pt x="2134" y="16886"/>
                        </a:lnTo>
                        <a:lnTo>
                          <a:pt x="2030" y="17012"/>
                        </a:lnTo>
                        <a:lnTo>
                          <a:pt x="2030" y="16928"/>
                        </a:lnTo>
                        <a:lnTo>
                          <a:pt x="2030" y="16886"/>
                        </a:lnTo>
                        <a:lnTo>
                          <a:pt x="2009" y="16844"/>
                        </a:lnTo>
                        <a:lnTo>
                          <a:pt x="1946" y="16928"/>
                        </a:lnTo>
                        <a:lnTo>
                          <a:pt x="1925" y="16928"/>
                        </a:lnTo>
                        <a:lnTo>
                          <a:pt x="1925" y="16844"/>
                        </a:lnTo>
                        <a:lnTo>
                          <a:pt x="1821" y="16823"/>
                        </a:lnTo>
                        <a:lnTo>
                          <a:pt x="1716" y="16907"/>
                        </a:lnTo>
                        <a:lnTo>
                          <a:pt x="1695" y="16802"/>
                        </a:lnTo>
                        <a:lnTo>
                          <a:pt x="1632" y="16760"/>
                        </a:lnTo>
                        <a:lnTo>
                          <a:pt x="1569" y="16844"/>
                        </a:lnTo>
                        <a:lnTo>
                          <a:pt x="1528" y="16740"/>
                        </a:lnTo>
                        <a:lnTo>
                          <a:pt x="1528" y="16614"/>
                        </a:lnTo>
                        <a:lnTo>
                          <a:pt x="1590" y="16530"/>
                        </a:lnTo>
                        <a:lnTo>
                          <a:pt x="1590" y="16614"/>
                        </a:lnTo>
                        <a:lnTo>
                          <a:pt x="1674" y="16698"/>
                        </a:lnTo>
                        <a:lnTo>
                          <a:pt x="1800" y="16656"/>
                        </a:lnTo>
                        <a:lnTo>
                          <a:pt x="1883" y="16719"/>
                        </a:lnTo>
                        <a:lnTo>
                          <a:pt x="1988" y="16635"/>
                        </a:lnTo>
                        <a:lnTo>
                          <a:pt x="1988" y="16593"/>
                        </a:lnTo>
                        <a:lnTo>
                          <a:pt x="1904" y="16530"/>
                        </a:lnTo>
                        <a:lnTo>
                          <a:pt x="1883" y="16509"/>
                        </a:lnTo>
                        <a:lnTo>
                          <a:pt x="1800" y="16488"/>
                        </a:lnTo>
                        <a:lnTo>
                          <a:pt x="1737" y="16530"/>
                        </a:lnTo>
                        <a:lnTo>
                          <a:pt x="1695" y="16488"/>
                        </a:lnTo>
                        <a:lnTo>
                          <a:pt x="1632" y="16405"/>
                        </a:lnTo>
                        <a:lnTo>
                          <a:pt x="1528" y="16342"/>
                        </a:lnTo>
                        <a:lnTo>
                          <a:pt x="1423" y="16342"/>
                        </a:lnTo>
                        <a:lnTo>
                          <a:pt x="1402" y="16384"/>
                        </a:lnTo>
                        <a:lnTo>
                          <a:pt x="1465" y="16426"/>
                        </a:lnTo>
                        <a:lnTo>
                          <a:pt x="1486" y="16426"/>
                        </a:lnTo>
                        <a:lnTo>
                          <a:pt x="1486" y="16488"/>
                        </a:lnTo>
                        <a:lnTo>
                          <a:pt x="1402" y="16509"/>
                        </a:lnTo>
                        <a:lnTo>
                          <a:pt x="1360" y="16509"/>
                        </a:lnTo>
                        <a:lnTo>
                          <a:pt x="1360" y="16551"/>
                        </a:lnTo>
                        <a:lnTo>
                          <a:pt x="1465" y="16635"/>
                        </a:lnTo>
                        <a:lnTo>
                          <a:pt x="1402" y="16656"/>
                        </a:lnTo>
                        <a:lnTo>
                          <a:pt x="1318" y="16656"/>
                        </a:lnTo>
                        <a:lnTo>
                          <a:pt x="1277" y="16740"/>
                        </a:lnTo>
                        <a:lnTo>
                          <a:pt x="1256" y="16886"/>
                        </a:lnTo>
                        <a:lnTo>
                          <a:pt x="1193" y="16802"/>
                        </a:lnTo>
                        <a:lnTo>
                          <a:pt x="1193" y="16698"/>
                        </a:lnTo>
                        <a:lnTo>
                          <a:pt x="1151" y="16635"/>
                        </a:lnTo>
                        <a:lnTo>
                          <a:pt x="1005" y="16614"/>
                        </a:lnTo>
                        <a:lnTo>
                          <a:pt x="1005" y="16740"/>
                        </a:lnTo>
                        <a:lnTo>
                          <a:pt x="942" y="16823"/>
                        </a:lnTo>
                        <a:lnTo>
                          <a:pt x="795" y="16781"/>
                        </a:lnTo>
                        <a:lnTo>
                          <a:pt x="691" y="16781"/>
                        </a:lnTo>
                        <a:lnTo>
                          <a:pt x="691" y="16928"/>
                        </a:lnTo>
                        <a:lnTo>
                          <a:pt x="628" y="17053"/>
                        </a:lnTo>
                        <a:lnTo>
                          <a:pt x="481" y="17095"/>
                        </a:lnTo>
                        <a:lnTo>
                          <a:pt x="335" y="17242"/>
                        </a:lnTo>
                        <a:lnTo>
                          <a:pt x="335" y="17451"/>
                        </a:lnTo>
                        <a:lnTo>
                          <a:pt x="251" y="17451"/>
                        </a:lnTo>
                        <a:lnTo>
                          <a:pt x="105" y="17514"/>
                        </a:lnTo>
                        <a:lnTo>
                          <a:pt x="0" y="17556"/>
                        </a:lnTo>
                        <a:lnTo>
                          <a:pt x="105" y="17576"/>
                        </a:lnTo>
                        <a:lnTo>
                          <a:pt x="63" y="17744"/>
                        </a:lnTo>
                        <a:lnTo>
                          <a:pt x="21" y="17932"/>
                        </a:lnTo>
                        <a:lnTo>
                          <a:pt x="105" y="18037"/>
                        </a:lnTo>
                        <a:lnTo>
                          <a:pt x="209" y="18288"/>
                        </a:lnTo>
                        <a:lnTo>
                          <a:pt x="272" y="18288"/>
                        </a:lnTo>
                        <a:lnTo>
                          <a:pt x="440" y="18372"/>
                        </a:lnTo>
                        <a:lnTo>
                          <a:pt x="523" y="18497"/>
                        </a:lnTo>
                        <a:lnTo>
                          <a:pt x="565" y="18602"/>
                        </a:lnTo>
                        <a:lnTo>
                          <a:pt x="837" y="18769"/>
                        </a:lnTo>
                        <a:lnTo>
                          <a:pt x="900" y="18832"/>
                        </a:lnTo>
                        <a:lnTo>
                          <a:pt x="858" y="19020"/>
                        </a:lnTo>
                        <a:lnTo>
                          <a:pt x="753" y="19208"/>
                        </a:lnTo>
                        <a:lnTo>
                          <a:pt x="649" y="19460"/>
                        </a:lnTo>
                        <a:lnTo>
                          <a:pt x="774" y="19627"/>
                        </a:lnTo>
                        <a:lnTo>
                          <a:pt x="837" y="19773"/>
                        </a:lnTo>
                        <a:lnTo>
                          <a:pt x="1067" y="20234"/>
                        </a:lnTo>
                        <a:lnTo>
                          <a:pt x="1318" y="20820"/>
                        </a:lnTo>
                        <a:lnTo>
                          <a:pt x="1214" y="20861"/>
                        </a:lnTo>
                        <a:lnTo>
                          <a:pt x="1193" y="21217"/>
                        </a:lnTo>
                        <a:lnTo>
                          <a:pt x="1193" y="21322"/>
                        </a:lnTo>
                        <a:lnTo>
                          <a:pt x="1297" y="21343"/>
                        </a:lnTo>
                        <a:lnTo>
                          <a:pt x="1214" y="21447"/>
                        </a:lnTo>
                        <a:lnTo>
                          <a:pt x="1214" y="21636"/>
                        </a:lnTo>
                        <a:lnTo>
                          <a:pt x="1297" y="21740"/>
                        </a:lnTo>
                        <a:lnTo>
                          <a:pt x="1423" y="21761"/>
                        </a:lnTo>
                        <a:lnTo>
                          <a:pt x="1486" y="21866"/>
                        </a:lnTo>
                        <a:lnTo>
                          <a:pt x="1423" y="21929"/>
                        </a:lnTo>
                        <a:lnTo>
                          <a:pt x="1423" y="22138"/>
                        </a:lnTo>
                        <a:lnTo>
                          <a:pt x="1486" y="22263"/>
                        </a:lnTo>
                        <a:lnTo>
                          <a:pt x="1674" y="22389"/>
                        </a:lnTo>
                        <a:lnTo>
                          <a:pt x="1674" y="22577"/>
                        </a:lnTo>
                        <a:lnTo>
                          <a:pt x="1569" y="22745"/>
                        </a:lnTo>
                        <a:lnTo>
                          <a:pt x="1507" y="22912"/>
                        </a:lnTo>
                        <a:lnTo>
                          <a:pt x="1779" y="23289"/>
                        </a:lnTo>
                        <a:lnTo>
                          <a:pt x="1925" y="23330"/>
                        </a:lnTo>
                        <a:lnTo>
                          <a:pt x="2197" y="23623"/>
                        </a:lnTo>
                        <a:lnTo>
                          <a:pt x="2218" y="23812"/>
                        </a:lnTo>
                        <a:lnTo>
                          <a:pt x="2051" y="24230"/>
                        </a:lnTo>
                        <a:lnTo>
                          <a:pt x="1821" y="24628"/>
                        </a:lnTo>
                        <a:lnTo>
                          <a:pt x="1695" y="24900"/>
                        </a:lnTo>
                        <a:lnTo>
                          <a:pt x="1528" y="25151"/>
                        </a:lnTo>
                        <a:lnTo>
                          <a:pt x="1381" y="25402"/>
                        </a:lnTo>
                        <a:lnTo>
                          <a:pt x="1256" y="25486"/>
                        </a:lnTo>
                        <a:lnTo>
                          <a:pt x="984" y="25737"/>
                        </a:lnTo>
                        <a:lnTo>
                          <a:pt x="1005" y="25904"/>
                        </a:lnTo>
                        <a:cubicBezTo>
                          <a:pt x="1005" y="25883"/>
                          <a:pt x="1046" y="25883"/>
                          <a:pt x="1046" y="25883"/>
                        </a:cubicBezTo>
                        <a:cubicBezTo>
                          <a:pt x="1067" y="25883"/>
                          <a:pt x="1193" y="25799"/>
                          <a:pt x="1193" y="25799"/>
                        </a:cubicBezTo>
                        <a:lnTo>
                          <a:pt x="1318" y="25779"/>
                        </a:lnTo>
                        <a:lnTo>
                          <a:pt x="1256" y="25841"/>
                        </a:lnTo>
                        <a:lnTo>
                          <a:pt x="1297" y="25925"/>
                        </a:lnTo>
                        <a:lnTo>
                          <a:pt x="1297" y="26030"/>
                        </a:lnTo>
                        <a:lnTo>
                          <a:pt x="1172" y="25925"/>
                        </a:lnTo>
                        <a:lnTo>
                          <a:pt x="1151" y="26009"/>
                        </a:lnTo>
                        <a:lnTo>
                          <a:pt x="1277" y="26155"/>
                        </a:lnTo>
                        <a:lnTo>
                          <a:pt x="1402" y="26155"/>
                        </a:lnTo>
                        <a:lnTo>
                          <a:pt x="1486" y="26260"/>
                        </a:lnTo>
                        <a:lnTo>
                          <a:pt x="1611" y="26260"/>
                        </a:lnTo>
                        <a:lnTo>
                          <a:pt x="1674" y="26239"/>
                        </a:lnTo>
                        <a:lnTo>
                          <a:pt x="1779" y="26239"/>
                        </a:lnTo>
                        <a:lnTo>
                          <a:pt x="1883" y="26364"/>
                        </a:lnTo>
                        <a:lnTo>
                          <a:pt x="1800" y="26448"/>
                        </a:lnTo>
                        <a:lnTo>
                          <a:pt x="1611" y="26406"/>
                        </a:lnTo>
                        <a:lnTo>
                          <a:pt x="1528" y="26427"/>
                        </a:lnTo>
                        <a:lnTo>
                          <a:pt x="1507" y="26532"/>
                        </a:lnTo>
                        <a:lnTo>
                          <a:pt x="1381" y="26636"/>
                        </a:lnTo>
                        <a:lnTo>
                          <a:pt x="1277" y="26553"/>
                        </a:lnTo>
                        <a:lnTo>
                          <a:pt x="1214" y="26615"/>
                        </a:lnTo>
                        <a:lnTo>
                          <a:pt x="1214" y="26720"/>
                        </a:lnTo>
                        <a:lnTo>
                          <a:pt x="1109" y="26741"/>
                        </a:lnTo>
                        <a:lnTo>
                          <a:pt x="1067" y="26636"/>
                        </a:lnTo>
                        <a:lnTo>
                          <a:pt x="1005" y="26657"/>
                        </a:lnTo>
                        <a:lnTo>
                          <a:pt x="1005" y="26720"/>
                        </a:lnTo>
                        <a:lnTo>
                          <a:pt x="1067" y="26783"/>
                        </a:lnTo>
                        <a:lnTo>
                          <a:pt x="1046" y="26929"/>
                        </a:lnTo>
                        <a:lnTo>
                          <a:pt x="1088" y="26992"/>
                        </a:lnTo>
                        <a:lnTo>
                          <a:pt x="1088" y="27034"/>
                        </a:lnTo>
                        <a:lnTo>
                          <a:pt x="1067" y="27055"/>
                        </a:lnTo>
                        <a:lnTo>
                          <a:pt x="984" y="27159"/>
                        </a:lnTo>
                        <a:lnTo>
                          <a:pt x="942" y="27306"/>
                        </a:lnTo>
                        <a:lnTo>
                          <a:pt x="858" y="27369"/>
                        </a:lnTo>
                        <a:lnTo>
                          <a:pt x="795" y="27808"/>
                        </a:lnTo>
                        <a:lnTo>
                          <a:pt x="1067" y="28289"/>
                        </a:lnTo>
                        <a:lnTo>
                          <a:pt x="1067" y="28394"/>
                        </a:lnTo>
                        <a:lnTo>
                          <a:pt x="984" y="28457"/>
                        </a:lnTo>
                        <a:lnTo>
                          <a:pt x="1005" y="28561"/>
                        </a:lnTo>
                        <a:lnTo>
                          <a:pt x="942" y="28708"/>
                        </a:lnTo>
                        <a:lnTo>
                          <a:pt x="1046" y="28729"/>
                        </a:lnTo>
                        <a:lnTo>
                          <a:pt x="1067" y="28833"/>
                        </a:lnTo>
                        <a:lnTo>
                          <a:pt x="1046" y="28875"/>
                        </a:lnTo>
                        <a:lnTo>
                          <a:pt x="1088" y="28938"/>
                        </a:lnTo>
                        <a:lnTo>
                          <a:pt x="1109" y="29043"/>
                        </a:lnTo>
                        <a:lnTo>
                          <a:pt x="1088" y="29126"/>
                        </a:lnTo>
                        <a:lnTo>
                          <a:pt x="1172" y="29252"/>
                        </a:lnTo>
                        <a:lnTo>
                          <a:pt x="1193" y="29294"/>
                        </a:lnTo>
                        <a:lnTo>
                          <a:pt x="1256" y="29461"/>
                        </a:lnTo>
                        <a:lnTo>
                          <a:pt x="1318" y="29566"/>
                        </a:lnTo>
                        <a:lnTo>
                          <a:pt x="1360" y="29712"/>
                        </a:lnTo>
                        <a:lnTo>
                          <a:pt x="1402" y="29712"/>
                        </a:lnTo>
                        <a:lnTo>
                          <a:pt x="1507" y="29796"/>
                        </a:lnTo>
                        <a:lnTo>
                          <a:pt x="1632" y="29712"/>
                        </a:lnTo>
                        <a:lnTo>
                          <a:pt x="1737" y="29900"/>
                        </a:lnTo>
                        <a:lnTo>
                          <a:pt x="1883" y="29817"/>
                        </a:lnTo>
                        <a:lnTo>
                          <a:pt x="2009" y="29859"/>
                        </a:lnTo>
                        <a:lnTo>
                          <a:pt x="2113" y="30026"/>
                        </a:lnTo>
                        <a:lnTo>
                          <a:pt x="2260" y="29921"/>
                        </a:lnTo>
                        <a:lnTo>
                          <a:pt x="2427" y="29880"/>
                        </a:lnTo>
                        <a:lnTo>
                          <a:pt x="2511" y="29963"/>
                        </a:lnTo>
                        <a:lnTo>
                          <a:pt x="2574" y="29963"/>
                        </a:lnTo>
                        <a:lnTo>
                          <a:pt x="2846" y="30026"/>
                        </a:lnTo>
                        <a:lnTo>
                          <a:pt x="2867" y="30172"/>
                        </a:lnTo>
                        <a:lnTo>
                          <a:pt x="2825" y="30319"/>
                        </a:lnTo>
                        <a:lnTo>
                          <a:pt x="2930" y="30424"/>
                        </a:lnTo>
                        <a:lnTo>
                          <a:pt x="2930" y="30612"/>
                        </a:lnTo>
                        <a:lnTo>
                          <a:pt x="3055" y="30737"/>
                        </a:lnTo>
                        <a:lnTo>
                          <a:pt x="3139" y="30905"/>
                        </a:lnTo>
                        <a:lnTo>
                          <a:pt x="3285" y="31114"/>
                        </a:lnTo>
                        <a:lnTo>
                          <a:pt x="3390" y="31177"/>
                        </a:lnTo>
                        <a:lnTo>
                          <a:pt x="3453" y="31365"/>
                        </a:lnTo>
                        <a:lnTo>
                          <a:pt x="3620" y="31428"/>
                        </a:lnTo>
                        <a:lnTo>
                          <a:pt x="3829" y="31595"/>
                        </a:lnTo>
                        <a:lnTo>
                          <a:pt x="3871" y="31700"/>
                        </a:lnTo>
                        <a:lnTo>
                          <a:pt x="4018" y="31805"/>
                        </a:lnTo>
                        <a:lnTo>
                          <a:pt x="3934" y="31867"/>
                        </a:lnTo>
                        <a:lnTo>
                          <a:pt x="3829" y="32056"/>
                        </a:lnTo>
                        <a:lnTo>
                          <a:pt x="3557" y="32097"/>
                        </a:lnTo>
                        <a:lnTo>
                          <a:pt x="3411" y="31993"/>
                        </a:lnTo>
                        <a:lnTo>
                          <a:pt x="3369" y="32097"/>
                        </a:lnTo>
                        <a:lnTo>
                          <a:pt x="3369" y="32223"/>
                        </a:lnTo>
                        <a:lnTo>
                          <a:pt x="3474" y="32411"/>
                        </a:lnTo>
                        <a:lnTo>
                          <a:pt x="3453" y="32579"/>
                        </a:lnTo>
                        <a:lnTo>
                          <a:pt x="3578" y="32725"/>
                        </a:lnTo>
                        <a:lnTo>
                          <a:pt x="3578" y="32893"/>
                        </a:lnTo>
                        <a:lnTo>
                          <a:pt x="3683" y="32913"/>
                        </a:lnTo>
                        <a:lnTo>
                          <a:pt x="3808" y="32893"/>
                        </a:lnTo>
                        <a:lnTo>
                          <a:pt x="3808" y="32746"/>
                        </a:lnTo>
                        <a:lnTo>
                          <a:pt x="3892" y="32683"/>
                        </a:lnTo>
                        <a:lnTo>
                          <a:pt x="4185" y="32788"/>
                        </a:lnTo>
                        <a:lnTo>
                          <a:pt x="4457" y="32788"/>
                        </a:lnTo>
                        <a:lnTo>
                          <a:pt x="4624" y="32704"/>
                        </a:lnTo>
                        <a:lnTo>
                          <a:pt x="4750" y="32704"/>
                        </a:lnTo>
                        <a:lnTo>
                          <a:pt x="4834" y="32955"/>
                        </a:lnTo>
                        <a:lnTo>
                          <a:pt x="4959" y="33060"/>
                        </a:lnTo>
                        <a:lnTo>
                          <a:pt x="4875" y="33206"/>
                        </a:lnTo>
                        <a:lnTo>
                          <a:pt x="5043" y="33416"/>
                        </a:lnTo>
                        <a:lnTo>
                          <a:pt x="5357" y="33353"/>
                        </a:lnTo>
                        <a:lnTo>
                          <a:pt x="5461" y="33457"/>
                        </a:lnTo>
                        <a:lnTo>
                          <a:pt x="5482" y="33583"/>
                        </a:lnTo>
                        <a:lnTo>
                          <a:pt x="5587" y="33625"/>
                        </a:lnTo>
                        <a:lnTo>
                          <a:pt x="5587" y="33771"/>
                        </a:lnTo>
                        <a:lnTo>
                          <a:pt x="5650" y="33960"/>
                        </a:lnTo>
                        <a:lnTo>
                          <a:pt x="5901" y="34211"/>
                        </a:lnTo>
                        <a:lnTo>
                          <a:pt x="6005" y="34106"/>
                        </a:lnTo>
                        <a:lnTo>
                          <a:pt x="6173" y="34190"/>
                        </a:lnTo>
                        <a:lnTo>
                          <a:pt x="6298" y="34169"/>
                        </a:lnTo>
                        <a:lnTo>
                          <a:pt x="6424" y="34190"/>
                        </a:lnTo>
                        <a:lnTo>
                          <a:pt x="6612" y="34043"/>
                        </a:lnTo>
                        <a:lnTo>
                          <a:pt x="6696" y="34043"/>
                        </a:lnTo>
                        <a:lnTo>
                          <a:pt x="6821" y="34315"/>
                        </a:lnTo>
                        <a:lnTo>
                          <a:pt x="7010" y="34420"/>
                        </a:lnTo>
                        <a:lnTo>
                          <a:pt x="7051" y="34525"/>
                        </a:lnTo>
                        <a:lnTo>
                          <a:pt x="7135" y="34462"/>
                        </a:lnTo>
                        <a:lnTo>
                          <a:pt x="7344" y="34504"/>
                        </a:lnTo>
                        <a:lnTo>
                          <a:pt x="7491" y="34504"/>
                        </a:lnTo>
                        <a:lnTo>
                          <a:pt x="7595" y="34587"/>
                        </a:lnTo>
                        <a:lnTo>
                          <a:pt x="7742" y="34566"/>
                        </a:lnTo>
                        <a:lnTo>
                          <a:pt x="7888" y="34671"/>
                        </a:lnTo>
                        <a:lnTo>
                          <a:pt x="8077" y="34692"/>
                        </a:lnTo>
                        <a:lnTo>
                          <a:pt x="8160" y="34608"/>
                        </a:lnTo>
                        <a:lnTo>
                          <a:pt x="8202" y="34734"/>
                        </a:lnTo>
                        <a:lnTo>
                          <a:pt x="8286" y="34797"/>
                        </a:lnTo>
                        <a:lnTo>
                          <a:pt x="8286" y="34943"/>
                        </a:lnTo>
                        <a:lnTo>
                          <a:pt x="8181" y="35090"/>
                        </a:lnTo>
                        <a:lnTo>
                          <a:pt x="8056" y="35110"/>
                        </a:lnTo>
                        <a:lnTo>
                          <a:pt x="8014" y="35362"/>
                        </a:lnTo>
                        <a:lnTo>
                          <a:pt x="8181" y="35466"/>
                        </a:lnTo>
                        <a:lnTo>
                          <a:pt x="8202" y="35634"/>
                        </a:lnTo>
                        <a:lnTo>
                          <a:pt x="8119" y="35843"/>
                        </a:lnTo>
                        <a:lnTo>
                          <a:pt x="8160" y="35989"/>
                        </a:lnTo>
                        <a:lnTo>
                          <a:pt x="8056" y="36073"/>
                        </a:lnTo>
                        <a:lnTo>
                          <a:pt x="7763" y="36094"/>
                        </a:lnTo>
                        <a:lnTo>
                          <a:pt x="7637" y="36303"/>
                        </a:lnTo>
                        <a:lnTo>
                          <a:pt x="7554" y="36345"/>
                        </a:lnTo>
                        <a:lnTo>
                          <a:pt x="7533" y="36596"/>
                        </a:lnTo>
                        <a:lnTo>
                          <a:pt x="7554" y="36596"/>
                        </a:lnTo>
                        <a:lnTo>
                          <a:pt x="7658" y="36617"/>
                        </a:lnTo>
                        <a:lnTo>
                          <a:pt x="7784" y="36554"/>
                        </a:lnTo>
                        <a:lnTo>
                          <a:pt x="7951" y="36512"/>
                        </a:lnTo>
                        <a:lnTo>
                          <a:pt x="7972" y="36575"/>
                        </a:lnTo>
                        <a:lnTo>
                          <a:pt x="7951" y="36659"/>
                        </a:lnTo>
                        <a:lnTo>
                          <a:pt x="7637" y="36805"/>
                        </a:lnTo>
                        <a:lnTo>
                          <a:pt x="7491" y="36889"/>
                        </a:lnTo>
                        <a:lnTo>
                          <a:pt x="7554" y="36931"/>
                        </a:lnTo>
                        <a:lnTo>
                          <a:pt x="7637" y="36931"/>
                        </a:lnTo>
                        <a:lnTo>
                          <a:pt x="7554" y="37014"/>
                        </a:lnTo>
                        <a:lnTo>
                          <a:pt x="7428" y="36994"/>
                        </a:lnTo>
                        <a:lnTo>
                          <a:pt x="7240" y="37014"/>
                        </a:lnTo>
                        <a:lnTo>
                          <a:pt x="7323" y="37203"/>
                        </a:lnTo>
                        <a:lnTo>
                          <a:pt x="7386" y="37286"/>
                        </a:lnTo>
                        <a:lnTo>
                          <a:pt x="7449" y="37224"/>
                        </a:lnTo>
                        <a:lnTo>
                          <a:pt x="7470" y="37286"/>
                        </a:lnTo>
                        <a:lnTo>
                          <a:pt x="7575" y="37307"/>
                        </a:lnTo>
                        <a:lnTo>
                          <a:pt x="7575" y="37349"/>
                        </a:lnTo>
                        <a:lnTo>
                          <a:pt x="7491" y="37391"/>
                        </a:lnTo>
                        <a:lnTo>
                          <a:pt x="7449" y="37454"/>
                        </a:lnTo>
                        <a:lnTo>
                          <a:pt x="7365" y="37454"/>
                        </a:lnTo>
                        <a:lnTo>
                          <a:pt x="7323" y="37517"/>
                        </a:lnTo>
                        <a:lnTo>
                          <a:pt x="7323" y="37559"/>
                        </a:lnTo>
                        <a:lnTo>
                          <a:pt x="7177" y="37705"/>
                        </a:lnTo>
                        <a:lnTo>
                          <a:pt x="7177" y="37831"/>
                        </a:lnTo>
                        <a:lnTo>
                          <a:pt x="7240" y="37851"/>
                        </a:lnTo>
                        <a:lnTo>
                          <a:pt x="7219" y="38019"/>
                        </a:lnTo>
                        <a:lnTo>
                          <a:pt x="7114" y="37977"/>
                        </a:lnTo>
                        <a:lnTo>
                          <a:pt x="7072" y="38019"/>
                        </a:lnTo>
                        <a:lnTo>
                          <a:pt x="6968" y="37935"/>
                        </a:lnTo>
                        <a:lnTo>
                          <a:pt x="6842" y="37914"/>
                        </a:lnTo>
                        <a:lnTo>
                          <a:pt x="6842" y="37956"/>
                        </a:lnTo>
                        <a:lnTo>
                          <a:pt x="6905" y="38040"/>
                        </a:lnTo>
                        <a:lnTo>
                          <a:pt x="6821" y="38061"/>
                        </a:lnTo>
                        <a:lnTo>
                          <a:pt x="6738" y="38144"/>
                        </a:lnTo>
                        <a:lnTo>
                          <a:pt x="6863" y="38165"/>
                        </a:lnTo>
                        <a:lnTo>
                          <a:pt x="6947" y="38165"/>
                        </a:lnTo>
                        <a:lnTo>
                          <a:pt x="7114" y="38291"/>
                        </a:lnTo>
                        <a:lnTo>
                          <a:pt x="7114" y="38375"/>
                        </a:lnTo>
                        <a:lnTo>
                          <a:pt x="7240" y="38500"/>
                        </a:lnTo>
                        <a:lnTo>
                          <a:pt x="7449" y="38479"/>
                        </a:lnTo>
                        <a:lnTo>
                          <a:pt x="7679" y="38605"/>
                        </a:lnTo>
                        <a:lnTo>
                          <a:pt x="7847" y="38647"/>
                        </a:lnTo>
                        <a:lnTo>
                          <a:pt x="8202" y="38898"/>
                        </a:lnTo>
                        <a:lnTo>
                          <a:pt x="8286" y="39023"/>
                        </a:lnTo>
                        <a:lnTo>
                          <a:pt x="8391" y="39065"/>
                        </a:lnTo>
                        <a:lnTo>
                          <a:pt x="8412" y="39128"/>
                        </a:lnTo>
                        <a:lnTo>
                          <a:pt x="8516" y="39211"/>
                        </a:lnTo>
                        <a:lnTo>
                          <a:pt x="8600" y="39211"/>
                        </a:lnTo>
                        <a:lnTo>
                          <a:pt x="8621" y="39295"/>
                        </a:lnTo>
                        <a:lnTo>
                          <a:pt x="8725" y="39337"/>
                        </a:lnTo>
                        <a:lnTo>
                          <a:pt x="8788" y="39337"/>
                        </a:lnTo>
                        <a:lnTo>
                          <a:pt x="8893" y="39483"/>
                        </a:lnTo>
                        <a:lnTo>
                          <a:pt x="8997" y="39504"/>
                        </a:lnTo>
                        <a:lnTo>
                          <a:pt x="9039" y="39525"/>
                        </a:lnTo>
                        <a:lnTo>
                          <a:pt x="9102" y="39504"/>
                        </a:lnTo>
                        <a:lnTo>
                          <a:pt x="9248" y="39630"/>
                        </a:lnTo>
                        <a:lnTo>
                          <a:pt x="9248" y="39714"/>
                        </a:lnTo>
                        <a:lnTo>
                          <a:pt x="9374" y="39735"/>
                        </a:lnTo>
                        <a:lnTo>
                          <a:pt x="9520" y="39923"/>
                        </a:lnTo>
                        <a:lnTo>
                          <a:pt x="9583" y="40007"/>
                        </a:lnTo>
                        <a:lnTo>
                          <a:pt x="9625" y="40237"/>
                        </a:lnTo>
                        <a:lnTo>
                          <a:pt x="9730" y="40425"/>
                        </a:lnTo>
                        <a:lnTo>
                          <a:pt x="9688" y="40488"/>
                        </a:lnTo>
                        <a:lnTo>
                          <a:pt x="9730" y="40572"/>
                        </a:lnTo>
                        <a:cubicBezTo>
                          <a:pt x="9939" y="40572"/>
                          <a:pt x="10483" y="40572"/>
                          <a:pt x="10462" y="40446"/>
                        </a:cubicBezTo>
                        <a:lnTo>
                          <a:pt x="10420" y="40279"/>
                        </a:lnTo>
                        <a:lnTo>
                          <a:pt x="11090" y="40258"/>
                        </a:lnTo>
                        <a:cubicBezTo>
                          <a:pt x="11090" y="40258"/>
                          <a:pt x="11215" y="40383"/>
                          <a:pt x="11320" y="40383"/>
                        </a:cubicBezTo>
                        <a:cubicBezTo>
                          <a:pt x="11425" y="40383"/>
                          <a:pt x="11948" y="40153"/>
                          <a:pt x="11948" y="40153"/>
                        </a:cubicBezTo>
                        <a:cubicBezTo>
                          <a:pt x="11948" y="40153"/>
                          <a:pt x="12073" y="40174"/>
                          <a:pt x="12136" y="40279"/>
                        </a:cubicBezTo>
                        <a:cubicBezTo>
                          <a:pt x="12159" y="40337"/>
                          <a:pt x="12208" y="40350"/>
                          <a:pt x="12254" y="40350"/>
                        </a:cubicBezTo>
                        <a:cubicBezTo>
                          <a:pt x="12291" y="40350"/>
                          <a:pt x="12327" y="40341"/>
                          <a:pt x="12345" y="40341"/>
                        </a:cubicBezTo>
                        <a:lnTo>
                          <a:pt x="12345" y="40320"/>
                        </a:lnTo>
                        <a:lnTo>
                          <a:pt x="12492" y="40341"/>
                        </a:lnTo>
                        <a:lnTo>
                          <a:pt x="12764" y="40551"/>
                        </a:lnTo>
                        <a:lnTo>
                          <a:pt x="12826" y="40676"/>
                        </a:lnTo>
                        <a:lnTo>
                          <a:pt x="13098" y="40697"/>
                        </a:lnTo>
                        <a:lnTo>
                          <a:pt x="13140" y="40592"/>
                        </a:lnTo>
                        <a:lnTo>
                          <a:pt x="13308" y="40488"/>
                        </a:lnTo>
                        <a:lnTo>
                          <a:pt x="13496" y="40258"/>
                        </a:lnTo>
                        <a:lnTo>
                          <a:pt x="13433" y="40237"/>
                        </a:lnTo>
                        <a:lnTo>
                          <a:pt x="13119" y="39965"/>
                        </a:lnTo>
                        <a:lnTo>
                          <a:pt x="12910" y="39714"/>
                        </a:lnTo>
                        <a:lnTo>
                          <a:pt x="12889" y="39546"/>
                        </a:lnTo>
                        <a:lnTo>
                          <a:pt x="12805" y="39442"/>
                        </a:lnTo>
                        <a:lnTo>
                          <a:pt x="12805" y="39295"/>
                        </a:lnTo>
                        <a:lnTo>
                          <a:pt x="12785" y="39211"/>
                        </a:lnTo>
                        <a:lnTo>
                          <a:pt x="12764" y="39170"/>
                        </a:lnTo>
                        <a:lnTo>
                          <a:pt x="12680" y="39170"/>
                        </a:lnTo>
                        <a:lnTo>
                          <a:pt x="12680" y="39065"/>
                        </a:lnTo>
                        <a:lnTo>
                          <a:pt x="12722" y="39086"/>
                        </a:lnTo>
                        <a:lnTo>
                          <a:pt x="12764" y="38981"/>
                        </a:lnTo>
                        <a:lnTo>
                          <a:pt x="12805" y="38877"/>
                        </a:lnTo>
                        <a:lnTo>
                          <a:pt x="12722" y="38877"/>
                        </a:lnTo>
                        <a:lnTo>
                          <a:pt x="12680" y="38919"/>
                        </a:lnTo>
                        <a:lnTo>
                          <a:pt x="12554" y="38856"/>
                        </a:lnTo>
                        <a:lnTo>
                          <a:pt x="12554" y="38667"/>
                        </a:lnTo>
                        <a:lnTo>
                          <a:pt x="12450" y="38647"/>
                        </a:lnTo>
                        <a:lnTo>
                          <a:pt x="12366" y="38563"/>
                        </a:lnTo>
                        <a:lnTo>
                          <a:pt x="12282" y="38584"/>
                        </a:lnTo>
                        <a:lnTo>
                          <a:pt x="12178" y="38584"/>
                        </a:lnTo>
                        <a:lnTo>
                          <a:pt x="12136" y="38375"/>
                        </a:lnTo>
                        <a:lnTo>
                          <a:pt x="12157" y="38270"/>
                        </a:lnTo>
                        <a:lnTo>
                          <a:pt x="12199" y="38228"/>
                        </a:lnTo>
                        <a:lnTo>
                          <a:pt x="12199" y="38019"/>
                        </a:lnTo>
                        <a:lnTo>
                          <a:pt x="12261" y="37914"/>
                        </a:lnTo>
                        <a:lnTo>
                          <a:pt x="12282" y="37768"/>
                        </a:lnTo>
                        <a:lnTo>
                          <a:pt x="12345" y="37726"/>
                        </a:lnTo>
                        <a:lnTo>
                          <a:pt x="12366" y="37600"/>
                        </a:lnTo>
                        <a:lnTo>
                          <a:pt x="12408" y="37517"/>
                        </a:lnTo>
                        <a:lnTo>
                          <a:pt x="12408" y="37433"/>
                        </a:lnTo>
                        <a:lnTo>
                          <a:pt x="12471" y="37454"/>
                        </a:lnTo>
                        <a:lnTo>
                          <a:pt x="12513" y="37517"/>
                        </a:lnTo>
                        <a:lnTo>
                          <a:pt x="12575" y="37496"/>
                        </a:lnTo>
                        <a:lnTo>
                          <a:pt x="12596" y="37412"/>
                        </a:lnTo>
                        <a:lnTo>
                          <a:pt x="12659" y="37454"/>
                        </a:lnTo>
                        <a:lnTo>
                          <a:pt x="12701" y="37412"/>
                        </a:lnTo>
                        <a:lnTo>
                          <a:pt x="12785" y="37412"/>
                        </a:lnTo>
                        <a:lnTo>
                          <a:pt x="12868" y="37349"/>
                        </a:lnTo>
                        <a:lnTo>
                          <a:pt x="12826" y="37307"/>
                        </a:lnTo>
                        <a:lnTo>
                          <a:pt x="12764" y="37286"/>
                        </a:lnTo>
                        <a:lnTo>
                          <a:pt x="12805" y="37286"/>
                        </a:lnTo>
                        <a:cubicBezTo>
                          <a:pt x="12805" y="37286"/>
                          <a:pt x="12826" y="37307"/>
                          <a:pt x="12868" y="37307"/>
                        </a:cubicBezTo>
                        <a:cubicBezTo>
                          <a:pt x="12889" y="37307"/>
                          <a:pt x="12931" y="37286"/>
                          <a:pt x="12931" y="37286"/>
                        </a:cubicBezTo>
                        <a:lnTo>
                          <a:pt x="12994" y="37328"/>
                        </a:lnTo>
                        <a:lnTo>
                          <a:pt x="13036" y="37307"/>
                        </a:lnTo>
                        <a:lnTo>
                          <a:pt x="13015" y="37245"/>
                        </a:lnTo>
                        <a:lnTo>
                          <a:pt x="12847" y="37140"/>
                        </a:lnTo>
                        <a:lnTo>
                          <a:pt x="12931" y="37119"/>
                        </a:lnTo>
                        <a:lnTo>
                          <a:pt x="13036" y="37140"/>
                        </a:lnTo>
                        <a:lnTo>
                          <a:pt x="13098" y="37119"/>
                        </a:lnTo>
                        <a:lnTo>
                          <a:pt x="13161" y="37140"/>
                        </a:lnTo>
                        <a:lnTo>
                          <a:pt x="13161" y="37077"/>
                        </a:lnTo>
                        <a:lnTo>
                          <a:pt x="13119" y="37035"/>
                        </a:lnTo>
                        <a:lnTo>
                          <a:pt x="13161" y="37035"/>
                        </a:lnTo>
                        <a:lnTo>
                          <a:pt x="13161" y="36994"/>
                        </a:lnTo>
                        <a:lnTo>
                          <a:pt x="13119" y="36931"/>
                        </a:lnTo>
                        <a:lnTo>
                          <a:pt x="13203" y="36910"/>
                        </a:lnTo>
                        <a:lnTo>
                          <a:pt x="13203" y="36868"/>
                        </a:lnTo>
                        <a:lnTo>
                          <a:pt x="13203" y="36805"/>
                        </a:lnTo>
                        <a:lnTo>
                          <a:pt x="13057" y="36722"/>
                        </a:lnTo>
                        <a:lnTo>
                          <a:pt x="12910" y="36784"/>
                        </a:lnTo>
                        <a:lnTo>
                          <a:pt x="12701" y="36659"/>
                        </a:lnTo>
                        <a:lnTo>
                          <a:pt x="12701" y="36554"/>
                        </a:lnTo>
                        <a:lnTo>
                          <a:pt x="12910" y="36554"/>
                        </a:lnTo>
                        <a:lnTo>
                          <a:pt x="12680" y="36157"/>
                        </a:lnTo>
                        <a:lnTo>
                          <a:pt x="12408" y="35885"/>
                        </a:lnTo>
                        <a:lnTo>
                          <a:pt x="12052" y="35780"/>
                        </a:lnTo>
                        <a:lnTo>
                          <a:pt x="11989" y="35864"/>
                        </a:lnTo>
                        <a:lnTo>
                          <a:pt x="11822" y="35717"/>
                        </a:lnTo>
                        <a:lnTo>
                          <a:pt x="11843" y="35634"/>
                        </a:lnTo>
                        <a:lnTo>
                          <a:pt x="11738" y="35466"/>
                        </a:lnTo>
                        <a:lnTo>
                          <a:pt x="11508" y="35403"/>
                        </a:lnTo>
                        <a:lnTo>
                          <a:pt x="11571" y="35194"/>
                        </a:lnTo>
                        <a:lnTo>
                          <a:pt x="11634" y="34818"/>
                        </a:lnTo>
                        <a:lnTo>
                          <a:pt x="11550" y="34734"/>
                        </a:lnTo>
                        <a:lnTo>
                          <a:pt x="11529" y="34462"/>
                        </a:lnTo>
                        <a:lnTo>
                          <a:pt x="11634" y="34399"/>
                        </a:lnTo>
                        <a:lnTo>
                          <a:pt x="11780" y="34211"/>
                        </a:lnTo>
                        <a:lnTo>
                          <a:pt x="11780" y="34064"/>
                        </a:lnTo>
                        <a:lnTo>
                          <a:pt x="11864" y="33960"/>
                        </a:lnTo>
                        <a:lnTo>
                          <a:pt x="12178" y="34253"/>
                        </a:lnTo>
                        <a:lnTo>
                          <a:pt x="12199" y="34357"/>
                        </a:lnTo>
                        <a:lnTo>
                          <a:pt x="12387" y="34462"/>
                        </a:lnTo>
                        <a:lnTo>
                          <a:pt x="12575" y="34420"/>
                        </a:lnTo>
                        <a:lnTo>
                          <a:pt x="12554" y="34253"/>
                        </a:lnTo>
                        <a:lnTo>
                          <a:pt x="12617" y="34190"/>
                        </a:lnTo>
                        <a:lnTo>
                          <a:pt x="12492" y="33729"/>
                        </a:lnTo>
                        <a:lnTo>
                          <a:pt x="12680" y="33688"/>
                        </a:lnTo>
                        <a:lnTo>
                          <a:pt x="12868" y="33688"/>
                        </a:lnTo>
                        <a:lnTo>
                          <a:pt x="12868" y="33562"/>
                        </a:lnTo>
                        <a:lnTo>
                          <a:pt x="12785" y="33457"/>
                        </a:lnTo>
                        <a:lnTo>
                          <a:pt x="12805" y="33332"/>
                        </a:lnTo>
                        <a:lnTo>
                          <a:pt x="12994" y="33227"/>
                        </a:lnTo>
                        <a:lnTo>
                          <a:pt x="13077" y="33227"/>
                        </a:lnTo>
                        <a:lnTo>
                          <a:pt x="13119" y="33060"/>
                        </a:lnTo>
                        <a:lnTo>
                          <a:pt x="13203" y="32997"/>
                        </a:lnTo>
                        <a:lnTo>
                          <a:pt x="13329" y="33018"/>
                        </a:lnTo>
                        <a:lnTo>
                          <a:pt x="13349" y="32913"/>
                        </a:lnTo>
                        <a:lnTo>
                          <a:pt x="13329" y="32809"/>
                        </a:lnTo>
                        <a:lnTo>
                          <a:pt x="13349" y="32725"/>
                        </a:lnTo>
                        <a:lnTo>
                          <a:pt x="13538" y="32830"/>
                        </a:lnTo>
                        <a:lnTo>
                          <a:pt x="13663" y="32893"/>
                        </a:lnTo>
                        <a:lnTo>
                          <a:pt x="13642" y="32955"/>
                        </a:lnTo>
                        <a:lnTo>
                          <a:pt x="13559" y="33060"/>
                        </a:lnTo>
                        <a:lnTo>
                          <a:pt x="13621" y="33123"/>
                        </a:lnTo>
                        <a:lnTo>
                          <a:pt x="13726" y="33060"/>
                        </a:lnTo>
                        <a:lnTo>
                          <a:pt x="13747" y="32997"/>
                        </a:lnTo>
                        <a:lnTo>
                          <a:pt x="13831" y="32934"/>
                        </a:lnTo>
                        <a:lnTo>
                          <a:pt x="13831" y="33039"/>
                        </a:lnTo>
                        <a:lnTo>
                          <a:pt x="13914" y="32955"/>
                        </a:lnTo>
                        <a:lnTo>
                          <a:pt x="13935" y="32893"/>
                        </a:lnTo>
                        <a:lnTo>
                          <a:pt x="14040" y="32893"/>
                        </a:lnTo>
                        <a:lnTo>
                          <a:pt x="14165" y="32809"/>
                        </a:lnTo>
                        <a:lnTo>
                          <a:pt x="14270" y="32809"/>
                        </a:lnTo>
                        <a:lnTo>
                          <a:pt x="14312" y="32955"/>
                        </a:lnTo>
                        <a:lnTo>
                          <a:pt x="14458" y="33039"/>
                        </a:lnTo>
                        <a:lnTo>
                          <a:pt x="14668" y="32955"/>
                        </a:lnTo>
                        <a:lnTo>
                          <a:pt x="14772" y="32955"/>
                        </a:lnTo>
                        <a:lnTo>
                          <a:pt x="14814" y="33039"/>
                        </a:lnTo>
                        <a:lnTo>
                          <a:pt x="14898" y="33039"/>
                        </a:lnTo>
                        <a:lnTo>
                          <a:pt x="15002" y="33206"/>
                        </a:lnTo>
                        <a:lnTo>
                          <a:pt x="15128" y="33206"/>
                        </a:lnTo>
                        <a:lnTo>
                          <a:pt x="15233" y="33332"/>
                        </a:lnTo>
                        <a:lnTo>
                          <a:pt x="15400" y="33457"/>
                        </a:lnTo>
                        <a:lnTo>
                          <a:pt x="15463" y="33457"/>
                        </a:lnTo>
                        <a:lnTo>
                          <a:pt x="15526" y="33541"/>
                        </a:lnTo>
                        <a:lnTo>
                          <a:pt x="15526" y="33667"/>
                        </a:lnTo>
                        <a:lnTo>
                          <a:pt x="15609" y="33688"/>
                        </a:lnTo>
                        <a:lnTo>
                          <a:pt x="15672" y="33583"/>
                        </a:lnTo>
                        <a:lnTo>
                          <a:pt x="15672" y="33437"/>
                        </a:lnTo>
                        <a:lnTo>
                          <a:pt x="15777" y="33353"/>
                        </a:lnTo>
                        <a:lnTo>
                          <a:pt x="15860" y="33457"/>
                        </a:lnTo>
                        <a:lnTo>
                          <a:pt x="16070" y="33478"/>
                        </a:lnTo>
                        <a:lnTo>
                          <a:pt x="16153" y="33583"/>
                        </a:lnTo>
                        <a:lnTo>
                          <a:pt x="16258" y="33625"/>
                        </a:lnTo>
                        <a:lnTo>
                          <a:pt x="16383" y="33520"/>
                        </a:lnTo>
                        <a:lnTo>
                          <a:pt x="16383" y="33311"/>
                        </a:lnTo>
                        <a:lnTo>
                          <a:pt x="16509" y="33311"/>
                        </a:lnTo>
                        <a:lnTo>
                          <a:pt x="16509" y="33206"/>
                        </a:lnTo>
                        <a:lnTo>
                          <a:pt x="16614" y="33165"/>
                        </a:lnTo>
                        <a:lnTo>
                          <a:pt x="16697" y="33248"/>
                        </a:lnTo>
                        <a:lnTo>
                          <a:pt x="16760" y="33144"/>
                        </a:lnTo>
                        <a:lnTo>
                          <a:pt x="16886" y="33123"/>
                        </a:lnTo>
                        <a:lnTo>
                          <a:pt x="17032" y="33269"/>
                        </a:lnTo>
                        <a:lnTo>
                          <a:pt x="17074" y="33332"/>
                        </a:lnTo>
                        <a:lnTo>
                          <a:pt x="17220" y="33311"/>
                        </a:lnTo>
                        <a:lnTo>
                          <a:pt x="17199" y="33165"/>
                        </a:lnTo>
                        <a:lnTo>
                          <a:pt x="17283" y="33144"/>
                        </a:lnTo>
                        <a:lnTo>
                          <a:pt x="17409" y="33144"/>
                        </a:lnTo>
                        <a:lnTo>
                          <a:pt x="17451" y="33060"/>
                        </a:lnTo>
                        <a:lnTo>
                          <a:pt x="17597" y="33144"/>
                        </a:lnTo>
                        <a:lnTo>
                          <a:pt x="17660" y="33206"/>
                        </a:lnTo>
                        <a:lnTo>
                          <a:pt x="17639" y="33269"/>
                        </a:lnTo>
                        <a:lnTo>
                          <a:pt x="17555" y="33332"/>
                        </a:lnTo>
                        <a:lnTo>
                          <a:pt x="17660" y="33457"/>
                        </a:lnTo>
                        <a:lnTo>
                          <a:pt x="17764" y="33478"/>
                        </a:lnTo>
                        <a:lnTo>
                          <a:pt x="17827" y="33457"/>
                        </a:lnTo>
                        <a:lnTo>
                          <a:pt x="17911" y="33520"/>
                        </a:lnTo>
                        <a:lnTo>
                          <a:pt x="18078" y="33520"/>
                        </a:lnTo>
                        <a:lnTo>
                          <a:pt x="18287" y="33625"/>
                        </a:lnTo>
                        <a:lnTo>
                          <a:pt x="18434" y="33583"/>
                        </a:lnTo>
                        <a:lnTo>
                          <a:pt x="18476" y="33457"/>
                        </a:lnTo>
                        <a:lnTo>
                          <a:pt x="18476" y="33353"/>
                        </a:lnTo>
                        <a:lnTo>
                          <a:pt x="18539" y="33311"/>
                        </a:lnTo>
                        <a:lnTo>
                          <a:pt x="18706" y="33416"/>
                        </a:lnTo>
                        <a:lnTo>
                          <a:pt x="18873" y="33437"/>
                        </a:lnTo>
                        <a:lnTo>
                          <a:pt x="19062" y="33353"/>
                        </a:lnTo>
                        <a:lnTo>
                          <a:pt x="19103" y="33248"/>
                        </a:lnTo>
                        <a:lnTo>
                          <a:pt x="19083" y="32809"/>
                        </a:lnTo>
                        <a:lnTo>
                          <a:pt x="19020" y="32746"/>
                        </a:lnTo>
                        <a:lnTo>
                          <a:pt x="18852" y="32746"/>
                        </a:lnTo>
                        <a:lnTo>
                          <a:pt x="18748" y="32683"/>
                        </a:lnTo>
                        <a:lnTo>
                          <a:pt x="18706" y="32621"/>
                        </a:lnTo>
                        <a:lnTo>
                          <a:pt x="18580" y="32600"/>
                        </a:lnTo>
                        <a:lnTo>
                          <a:pt x="18497" y="32516"/>
                        </a:lnTo>
                        <a:lnTo>
                          <a:pt x="18371" y="32516"/>
                        </a:lnTo>
                        <a:lnTo>
                          <a:pt x="18371" y="32432"/>
                        </a:lnTo>
                        <a:lnTo>
                          <a:pt x="18350" y="32369"/>
                        </a:lnTo>
                        <a:lnTo>
                          <a:pt x="18371" y="32307"/>
                        </a:lnTo>
                        <a:lnTo>
                          <a:pt x="18476" y="32307"/>
                        </a:lnTo>
                        <a:lnTo>
                          <a:pt x="18497" y="32181"/>
                        </a:lnTo>
                        <a:lnTo>
                          <a:pt x="18580" y="32077"/>
                        </a:lnTo>
                        <a:lnTo>
                          <a:pt x="18559" y="31951"/>
                        </a:lnTo>
                        <a:lnTo>
                          <a:pt x="18476" y="31951"/>
                        </a:lnTo>
                        <a:lnTo>
                          <a:pt x="18476" y="31805"/>
                        </a:lnTo>
                        <a:lnTo>
                          <a:pt x="18601" y="31637"/>
                        </a:lnTo>
                        <a:lnTo>
                          <a:pt x="18748" y="31491"/>
                        </a:lnTo>
                        <a:lnTo>
                          <a:pt x="18978" y="31470"/>
                        </a:lnTo>
                        <a:lnTo>
                          <a:pt x="19083" y="31491"/>
                        </a:lnTo>
                        <a:lnTo>
                          <a:pt x="19166" y="31449"/>
                        </a:lnTo>
                        <a:lnTo>
                          <a:pt x="19166" y="31344"/>
                        </a:lnTo>
                        <a:lnTo>
                          <a:pt x="19062" y="31323"/>
                        </a:lnTo>
                        <a:lnTo>
                          <a:pt x="18978" y="31219"/>
                        </a:lnTo>
                        <a:lnTo>
                          <a:pt x="18873" y="31219"/>
                        </a:lnTo>
                        <a:lnTo>
                          <a:pt x="18790" y="31260"/>
                        </a:lnTo>
                        <a:lnTo>
                          <a:pt x="18685" y="31219"/>
                        </a:lnTo>
                        <a:lnTo>
                          <a:pt x="18539" y="31219"/>
                        </a:lnTo>
                        <a:lnTo>
                          <a:pt x="18539" y="31135"/>
                        </a:lnTo>
                        <a:lnTo>
                          <a:pt x="18580" y="31072"/>
                        </a:lnTo>
                        <a:lnTo>
                          <a:pt x="18748" y="31072"/>
                        </a:lnTo>
                        <a:lnTo>
                          <a:pt x="18685" y="30947"/>
                        </a:lnTo>
                        <a:lnTo>
                          <a:pt x="18539" y="30968"/>
                        </a:lnTo>
                        <a:lnTo>
                          <a:pt x="18434" y="30947"/>
                        </a:lnTo>
                        <a:lnTo>
                          <a:pt x="18476" y="30905"/>
                        </a:lnTo>
                        <a:lnTo>
                          <a:pt x="18434" y="30758"/>
                        </a:lnTo>
                        <a:lnTo>
                          <a:pt x="18476" y="30737"/>
                        </a:lnTo>
                        <a:lnTo>
                          <a:pt x="18601" y="30737"/>
                        </a:lnTo>
                        <a:lnTo>
                          <a:pt x="18664" y="30654"/>
                        </a:lnTo>
                        <a:lnTo>
                          <a:pt x="18748" y="30654"/>
                        </a:lnTo>
                        <a:lnTo>
                          <a:pt x="18769" y="30716"/>
                        </a:lnTo>
                        <a:lnTo>
                          <a:pt x="18894" y="30696"/>
                        </a:lnTo>
                        <a:lnTo>
                          <a:pt x="18999" y="30758"/>
                        </a:lnTo>
                        <a:lnTo>
                          <a:pt x="19062" y="30716"/>
                        </a:lnTo>
                        <a:lnTo>
                          <a:pt x="19062" y="30633"/>
                        </a:lnTo>
                        <a:lnTo>
                          <a:pt x="19166" y="30591"/>
                        </a:lnTo>
                        <a:lnTo>
                          <a:pt x="19271" y="30591"/>
                        </a:lnTo>
                        <a:lnTo>
                          <a:pt x="19334" y="30696"/>
                        </a:lnTo>
                        <a:lnTo>
                          <a:pt x="19396" y="30612"/>
                        </a:lnTo>
                        <a:lnTo>
                          <a:pt x="19396" y="30528"/>
                        </a:lnTo>
                        <a:lnTo>
                          <a:pt x="19606" y="30486"/>
                        </a:lnTo>
                        <a:lnTo>
                          <a:pt x="19731" y="30486"/>
                        </a:lnTo>
                        <a:lnTo>
                          <a:pt x="19899" y="30403"/>
                        </a:lnTo>
                        <a:lnTo>
                          <a:pt x="20045" y="30403"/>
                        </a:lnTo>
                        <a:lnTo>
                          <a:pt x="20066" y="30340"/>
                        </a:lnTo>
                        <a:lnTo>
                          <a:pt x="20233" y="30235"/>
                        </a:lnTo>
                        <a:lnTo>
                          <a:pt x="20359" y="30235"/>
                        </a:lnTo>
                        <a:lnTo>
                          <a:pt x="20443" y="30193"/>
                        </a:lnTo>
                        <a:lnTo>
                          <a:pt x="20526" y="30193"/>
                        </a:lnTo>
                        <a:lnTo>
                          <a:pt x="20589" y="30214"/>
                        </a:lnTo>
                        <a:lnTo>
                          <a:pt x="20652" y="30172"/>
                        </a:lnTo>
                        <a:lnTo>
                          <a:pt x="20652" y="30026"/>
                        </a:lnTo>
                        <a:lnTo>
                          <a:pt x="20736" y="29984"/>
                        </a:lnTo>
                        <a:lnTo>
                          <a:pt x="20861" y="29984"/>
                        </a:lnTo>
                        <a:lnTo>
                          <a:pt x="20882" y="29900"/>
                        </a:lnTo>
                        <a:lnTo>
                          <a:pt x="20966" y="29859"/>
                        </a:lnTo>
                        <a:lnTo>
                          <a:pt x="21008" y="29900"/>
                        </a:lnTo>
                        <a:lnTo>
                          <a:pt x="21091" y="29921"/>
                        </a:lnTo>
                        <a:lnTo>
                          <a:pt x="21196" y="29880"/>
                        </a:lnTo>
                        <a:lnTo>
                          <a:pt x="21321" y="29817"/>
                        </a:lnTo>
                        <a:lnTo>
                          <a:pt x="21572" y="29670"/>
                        </a:lnTo>
                        <a:lnTo>
                          <a:pt x="21614" y="29670"/>
                        </a:lnTo>
                        <a:lnTo>
                          <a:pt x="21677" y="29649"/>
                        </a:lnTo>
                        <a:lnTo>
                          <a:pt x="21803" y="29608"/>
                        </a:lnTo>
                        <a:lnTo>
                          <a:pt x="21886" y="29503"/>
                        </a:lnTo>
                        <a:lnTo>
                          <a:pt x="21949" y="29545"/>
                        </a:lnTo>
                        <a:lnTo>
                          <a:pt x="22116" y="29503"/>
                        </a:lnTo>
                        <a:lnTo>
                          <a:pt x="22116" y="29440"/>
                        </a:lnTo>
                        <a:lnTo>
                          <a:pt x="22054" y="29356"/>
                        </a:lnTo>
                        <a:lnTo>
                          <a:pt x="22116" y="29336"/>
                        </a:lnTo>
                        <a:lnTo>
                          <a:pt x="22284" y="29336"/>
                        </a:lnTo>
                        <a:lnTo>
                          <a:pt x="22305" y="29231"/>
                        </a:lnTo>
                        <a:lnTo>
                          <a:pt x="22409" y="29168"/>
                        </a:lnTo>
                        <a:lnTo>
                          <a:pt x="22472" y="29168"/>
                        </a:lnTo>
                        <a:lnTo>
                          <a:pt x="22556" y="29147"/>
                        </a:lnTo>
                        <a:lnTo>
                          <a:pt x="22681" y="29189"/>
                        </a:lnTo>
                        <a:lnTo>
                          <a:pt x="22849" y="29168"/>
                        </a:lnTo>
                        <a:lnTo>
                          <a:pt x="22974" y="29273"/>
                        </a:lnTo>
                        <a:lnTo>
                          <a:pt x="23100" y="29273"/>
                        </a:lnTo>
                        <a:lnTo>
                          <a:pt x="23246" y="29210"/>
                        </a:lnTo>
                        <a:lnTo>
                          <a:pt x="23372" y="29210"/>
                        </a:lnTo>
                        <a:lnTo>
                          <a:pt x="23414" y="29356"/>
                        </a:lnTo>
                        <a:lnTo>
                          <a:pt x="23477" y="29377"/>
                        </a:lnTo>
                        <a:lnTo>
                          <a:pt x="23539" y="29503"/>
                        </a:lnTo>
                        <a:lnTo>
                          <a:pt x="23602" y="29608"/>
                        </a:lnTo>
                        <a:lnTo>
                          <a:pt x="23686" y="29670"/>
                        </a:lnTo>
                        <a:lnTo>
                          <a:pt x="23686" y="29712"/>
                        </a:lnTo>
                        <a:lnTo>
                          <a:pt x="23665" y="29817"/>
                        </a:lnTo>
                        <a:lnTo>
                          <a:pt x="23686" y="29921"/>
                        </a:lnTo>
                        <a:lnTo>
                          <a:pt x="23686" y="29984"/>
                        </a:lnTo>
                        <a:lnTo>
                          <a:pt x="23602" y="30005"/>
                        </a:lnTo>
                        <a:lnTo>
                          <a:pt x="23665" y="30110"/>
                        </a:lnTo>
                        <a:lnTo>
                          <a:pt x="23749" y="30152"/>
                        </a:lnTo>
                        <a:lnTo>
                          <a:pt x="23874" y="30089"/>
                        </a:lnTo>
                        <a:lnTo>
                          <a:pt x="23937" y="30152"/>
                        </a:lnTo>
                        <a:lnTo>
                          <a:pt x="24000" y="30131"/>
                        </a:lnTo>
                        <a:lnTo>
                          <a:pt x="24021" y="30026"/>
                        </a:lnTo>
                        <a:lnTo>
                          <a:pt x="24104" y="30005"/>
                        </a:lnTo>
                        <a:lnTo>
                          <a:pt x="24125" y="30110"/>
                        </a:lnTo>
                        <a:lnTo>
                          <a:pt x="24209" y="30110"/>
                        </a:lnTo>
                        <a:lnTo>
                          <a:pt x="24230" y="30026"/>
                        </a:lnTo>
                        <a:lnTo>
                          <a:pt x="24188" y="29921"/>
                        </a:lnTo>
                        <a:lnTo>
                          <a:pt x="24209" y="29900"/>
                        </a:lnTo>
                        <a:lnTo>
                          <a:pt x="24418" y="30026"/>
                        </a:lnTo>
                        <a:lnTo>
                          <a:pt x="24439" y="30214"/>
                        </a:lnTo>
                        <a:lnTo>
                          <a:pt x="24523" y="30340"/>
                        </a:lnTo>
                        <a:lnTo>
                          <a:pt x="24606" y="30340"/>
                        </a:lnTo>
                        <a:lnTo>
                          <a:pt x="24669" y="30256"/>
                        </a:lnTo>
                        <a:lnTo>
                          <a:pt x="24627" y="30235"/>
                        </a:lnTo>
                        <a:lnTo>
                          <a:pt x="24606" y="30193"/>
                        </a:lnTo>
                        <a:lnTo>
                          <a:pt x="24732" y="30152"/>
                        </a:lnTo>
                        <a:lnTo>
                          <a:pt x="24941" y="30256"/>
                        </a:lnTo>
                        <a:lnTo>
                          <a:pt x="25025" y="30256"/>
                        </a:lnTo>
                        <a:lnTo>
                          <a:pt x="25088" y="30193"/>
                        </a:lnTo>
                        <a:lnTo>
                          <a:pt x="25150" y="30214"/>
                        </a:lnTo>
                        <a:lnTo>
                          <a:pt x="25088" y="30319"/>
                        </a:lnTo>
                        <a:lnTo>
                          <a:pt x="25025" y="30361"/>
                        </a:lnTo>
                        <a:lnTo>
                          <a:pt x="25025" y="30528"/>
                        </a:lnTo>
                        <a:lnTo>
                          <a:pt x="25088" y="30633"/>
                        </a:lnTo>
                        <a:lnTo>
                          <a:pt x="25171" y="30633"/>
                        </a:lnTo>
                        <a:lnTo>
                          <a:pt x="25255" y="30549"/>
                        </a:lnTo>
                        <a:lnTo>
                          <a:pt x="25381" y="30528"/>
                        </a:lnTo>
                        <a:lnTo>
                          <a:pt x="25611" y="30570"/>
                        </a:lnTo>
                        <a:lnTo>
                          <a:pt x="25673" y="30612"/>
                        </a:lnTo>
                        <a:lnTo>
                          <a:pt x="25757" y="30549"/>
                        </a:lnTo>
                        <a:lnTo>
                          <a:pt x="25715" y="30424"/>
                        </a:lnTo>
                        <a:lnTo>
                          <a:pt x="25820" y="30361"/>
                        </a:lnTo>
                        <a:lnTo>
                          <a:pt x="25987" y="30340"/>
                        </a:lnTo>
                        <a:lnTo>
                          <a:pt x="26092" y="30256"/>
                        </a:lnTo>
                        <a:lnTo>
                          <a:pt x="26134" y="30152"/>
                        </a:lnTo>
                        <a:lnTo>
                          <a:pt x="26217" y="30089"/>
                        </a:lnTo>
                        <a:lnTo>
                          <a:pt x="26217" y="30005"/>
                        </a:lnTo>
                        <a:lnTo>
                          <a:pt x="26343" y="29880"/>
                        </a:lnTo>
                        <a:lnTo>
                          <a:pt x="26448" y="29838"/>
                        </a:lnTo>
                        <a:lnTo>
                          <a:pt x="26531" y="29733"/>
                        </a:lnTo>
                        <a:lnTo>
                          <a:pt x="26657" y="29712"/>
                        </a:lnTo>
                        <a:lnTo>
                          <a:pt x="26824" y="29670"/>
                        </a:lnTo>
                        <a:lnTo>
                          <a:pt x="26866" y="29712"/>
                        </a:lnTo>
                        <a:lnTo>
                          <a:pt x="26866" y="29817"/>
                        </a:lnTo>
                        <a:lnTo>
                          <a:pt x="27138" y="29900"/>
                        </a:lnTo>
                        <a:lnTo>
                          <a:pt x="27054" y="29921"/>
                        </a:lnTo>
                        <a:lnTo>
                          <a:pt x="27117" y="30005"/>
                        </a:lnTo>
                        <a:lnTo>
                          <a:pt x="28163" y="30800"/>
                        </a:lnTo>
                        <a:lnTo>
                          <a:pt x="29565" y="32579"/>
                        </a:lnTo>
                        <a:lnTo>
                          <a:pt x="29712" y="32537"/>
                        </a:lnTo>
                        <a:lnTo>
                          <a:pt x="29816" y="32495"/>
                        </a:lnTo>
                        <a:lnTo>
                          <a:pt x="29837" y="32411"/>
                        </a:lnTo>
                        <a:lnTo>
                          <a:pt x="29816" y="32390"/>
                        </a:lnTo>
                        <a:lnTo>
                          <a:pt x="29816" y="32265"/>
                        </a:lnTo>
                        <a:lnTo>
                          <a:pt x="29879" y="32202"/>
                        </a:lnTo>
                        <a:lnTo>
                          <a:pt x="30047" y="32286"/>
                        </a:lnTo>
                        <a:lnTo>
                          <a:pt x="30026" y="32369"/>
                        </a:lnTo>
                        <a:lnTo>
                          <a:pt x="30026" y="32432"/>
                        </a:lnTo>
                        <a:lnTo>
                          <a:pt x="30151" y="32474"/>
                        </a:lnTo>
                        <a:lnTo>
                          <a:pt x="30214" y="32537"/>
                        </a:lnTo>
                        <a:lnTo>
                          <a:pt x="30319" y="32537"/>
                        </a:lnTo>
                        <a:lnTo>
                          <a:pt x="30402" y="32495"/>
                        </a:lnTo>
                        <a:lnTo>
                          <a:pt x="30507" y="32474"/>
                        </a:lnTo>
                        <a:lnTo>
                          <a:pt x="30674" y="32537"/>
                        </a:lnTo>
                        <a:lnTo>
                          <a:pt x="30800" y="32495"/>
                        </a:lnTo>
                        <a:lnTo>
                          <a:pt x="30904" y="32516"/>
                        </a:lnTo>
                        <a:lnTo>
                          <a:pt x="31009" y="32474"/>
                        </a:lnTo>
                        <a:lnTo>
                          <a:pt x="31030" y="32411"/>
                        </a:lnTo>
                        <a:lnTo>
                          <a:pt x="31009" y="32369"/>
                        </a:lnTo>
                        <a:lnTo>
                          <a:pt x="31030" y="32307"/>
                        </a:lnTo>
                        <a:lnTo>
                          <a:pt x="31218" y="32286"/>
                        </a:lnTo>
                        <a:lnTo>
                          <a:pt x="31427" y="32286"/>
                        </a:lnTo>
                        <a:lnTo>
                          <a:pt x="31616" y="32328"/>
                        </a:lnTo>
                        <a:lnTo>
                          <a:pt x="31783" y="32474"/>
                        </a:lnTo>
                        <a:lnTo>
                          <a:pt x="31888" y="32621"/>
                        </a:lnTo>
                        <a:lnTo>
                          <a:pt x="31951" y="32746"/>
                        </a:lnTo>
                        <a:lnTo>
                          <a:pt x="32013" y="32746"/>
                        </a:lnTo>
                        <a:lnTo>
                          <a:pt x="32139" y="32788"/>
                        </a:lnTo>
                        <a:lnTo>
                          <a:pt x="32264" y="32851"/>
                        </a:lnTo>
                        <a:lnTo>
                          <a:pt x="32327" y="32851"/>
                        </a:lnTo>
                        <a:lnTo>
                          <a:pt x="32390" y="32913"/>
                        </a:lnTo>
                        <a:lnTo>
                          <a:pt x="32390" y="32997"/>
                        </a:lnTo>
                        <a:lnTo>
                          <a:pt x="32369" y="33039"/>
                        </a:lnTo>
                        <a:lnTo>
                          <a:pt x="32369" y="33144"/>
                        </a:lnTo>
                        <a:lnTo>
                          <a:pt x="32390" y="33227"/>
                        </a:lnTo>
                        <a:lnTo>
                          <a:pt x="32453" y="33269"/>
                        </a:lnTo>
                        <a:lnTo>
                          <a:pt x="32474" y="33311"/>
                        </a:lnTo>
                        <a:lnTo>
                          <a:pt x="32536" y="33311"/>
                        </a:lnTo>
                        <a:lnTo>
                          <a:pt x="32641" y="33353"/>
                        </a:lnTo>
                        <a:lnTo>
                          <a:pt x="32704" y="33416"/>
                        </a:lnTo>
                        <a:lnTo>
                          <a:pt x="32746" y="33353"/>
                        </a:lnTo>
                        <a:lnTo>
                          <a:pt x="32850" y="33311"/>
                        </a:lnTo>
                        <a:lnTo>
                          <a:pt x="33101" y="33269"/>
                        </a:lnTo>
                        <a:lnTo>
                          <a:pt x="33227" y="33248"/>
                        </a:lnTo>
                        <a:lnTo>
                          <a:pt x="33290" y="33144"/>
                        </a:lnTo>
                        <a:lnTo>
                          <a:pt x="33394" y="33102"/>
                        </a:lnTo>
                        <a:lnTo>
                          <a:pt x="33436" y="33123"/>
                        </a:lnTo>
                        <a:lnTo>
                          <a:pt x="33394" y="33248"/>
                        </a:lnTo>
                        <a:lnTo>
                          <a:pt x="33415" y="33353"/>
                        </a:lnTo>
                        <a:lnTo>
                          <a:pt x="33499" y="33374"/>
                        </a:lnTo>
                        <a:lnTo>
                          <a:pt x="33624" y="33478"/>
                        </a:lnTo>
                        <a:lnTo>
                          <a:pt x="33792" y="33541"/>
                        </a:lnTo>
                        <a:lnTo>
                          <a:pt x="33813" y="33562"/>
                        </a:lnTo>
                        <a:lnTo>
                          <a:pt x="33896" y="33562"/>
                        </a:lnTo>
                        <a:lnTo>
                          <a:pt x="34001" y="33625"/>
                        </a:lnTo>
                        <a:lnTo>
                          <a:pt x="34043" y="33625"/>
                        </a:lnTo>
                        <a:lnTo>
                          <a:pt x="34043" y="33583"/>
                        </a:lnTo>
                        <a:lnTo>
                          <a:pt x="34127" y="33374"/>
                        </a:lnTo>
                        <a:lnTo>
                          <a:pt x="34231" y="33332"/>
                        </a:lnTo>
                        <a:lnTo>
                          <a:pt x="34482" y="33332"/>
                        </a:lnTo>
                        <a:lnTo>
                          <a:pt x="34524" y="33269"/>
                        </a:lnTo>
                        <a:lnTo>
                          <a:pt x="34629" y="33165"/>
                        </a:lnTo>
                        <a:lnTo>
                          <a:pt x="34796" y="33102"/>
                        </a:lnTo>
                        <a:lnTo>
                          <a:pt x="34796" y="32997"/>
                        </a:lnTo>
                        <a:lnTo>
                          <a:pt x="34859" y="32893"/>
                        </a:lnTo>
                        <a:lnTo>
                          <a:pt x="35005" y="32809"/>
                        </a:lnTo>
                        <a:lnTo>
                          <a:pt x="35005" y="32725"/>
                        </a:lnTo>
                        <a:lnTo>
                          <a:pt x="35110" y="32621"/>
                        </a:lnTo>
                        <a:lnTo>
                          <a:pt x="35215" y="32600"/>
                        </a:lnTo>
                        <a:lnTo>
                          <a:pt x="35298" y="32495"/>
                        </a:lnTo>
                        <a:lnTo>
                          <a:pt x="35361" y="32432"/>
                        </a:lnTo>
                        <a:lnTo>
                          <a:pt x="35298" y="32390"/>
                        </a:lnTo>
                        <a:lnTo>
                          <a:pt x="35298" y="32307"/>
                        </a:lnTo>
                        <a:lnTo>
                          <a:pt x="35319" y="32265"/>
                        </a:lnTo>
                        <a:lnTo>
                          <a:pt x="35508" y="32307"/>
                        </a:lnTo>
                        <a:lnTo>
                          <a:pt x="35591" y="32265"/>
                        </a:lnTo>
                        <a:lnTo>
                          <a:pt x="35633" y="32097"/>
                        </a:lnTo>
                        <a:lnTo>
                          <a:pt x="35717" y="32077"/>
                        </a:lnTo>
                        <a:lnTo>
                          <a:pt x="35926" y="32056"/>
                        </a:lnTo>
                        <a:lnTo>
                          <a:pt x="36031" y="32014"/>
                        </a:lnTo>
                        <a:lnTo>
                          <a:pt x="36261" y="32014"/>
                        </a:lnTo>
                        <a:lnTo>
                          <a:pt x="36345" y="31972"/>
                        </a:lnTo>
                        <a:lnTo>
                          <a:pt x="36365" y="31972"/>
                        </a:lnTo>
                        <a:lnTo>
                          <a:pt x="36449" y="32077"/>
                        </a:lnTo>
                        <a:lnTo>
                          <a:pt x="36449" y="32160"/>
                        </a:lnTo>
                        <a:lnTo>
                          <a:pt x="36533" y="32223"/>
                        </a:lnTo>
                        <a:lnTo>
                          <a:pt x="36658" y="32223"/>
                        </a:lnTo>
                        <a:lnTo>
                          <a:pt x="36700" y="32202"/>
                        </a:lnTo>
                        <a:lnTo>
                          <a:pt x="36805" y="32202"/>
                        </a:lnTo>
                        <a:lnTo>
                          <a:pt x="36889" y="32160"/>
                        </a:lnTo>
                        <a:lnTo>
                          <a:pt x="37077" y="32160"/>
                        </a:lnTo>
                        <a:lnTo>
                          <a:pt x="37098" y="32223"/>
                        </a:lnTo>
                        <a:lnTo>
                          <a:pt x="37119" y="32328"/>
                        </a:lnTo>
                        <a:lnTo>
                          <a:pt x="37161" y="32411"/>
                        </a:lnTo>
                        <a:lnTo>
                          <a:pt x="37453" y="32579"/>
                        </a:lnTo>
                        <a:lnTo>
                          <a:pt x="37537" y="32641"/>
                        </a:lnTo>
                        <a:lnTo>
                          <a:pt x="37746" y="32746"/>
                        </a:lnTo>
                        <a:lnTo>
                          <a:pt x="37830" y="32704"/>
                        </a:lnTo>
                        <a:lnTo>
                          <a:pt x="37935" y="32641"/>
                        </a:lnTo>
                        <a:lnTo>
                          <a:pt x="38060" y="32579"/>
                        </a:lnTo>
                        <a:lnTo>
                          <a:pt x="38165" y="32579"/>
                        </a:lnTo>
                        <a:lnTo>
                          <a:pt x="38269" y="32600"/>
                        </a:lnTo>
                        <a:lnTo>
                          <a:pt x="38353" y="32641"/>
                        </a:lnTo>
                        <a:lnTo>
                          <a:pt x="38437" y="32621"/>
                        </a:lnTo>
                        <a:lnTo>
                          <a:pt x="38688" y="32621"/>
                        </a:lnTo>
                        <a:lnTo>
                          <a:pt x="38793" y="32683"/>
                        </a:lnTo>
                        <a:lnTo>
                          <a:pt x="38897" y="32683"/>
                        </a:lnTo>
                        <a:lnTo>
                          <a:pt x="38939" y="32641"/>
                        </a:lnTo>
                        <a:lnTo>
                          <a:pt x="39044" y="32683"/>
                        </a:lnTo>
                        <a:lnTo>
                          <a:pt x="39211" y="32641"/>
                        </a:lnTo>
                        <a:lnTo>
                          <a:pt x="39316" y="32474"/>
                        </a:lnTo>
                        <a:lnTo>
                          <a:pt x="39274" y="32390"/>
                        </a:lnTo>
                        <a:lnTo>
                          <a:pt x="39169" y="32307"/>
                        </a:lnTo>
                        <a:lnTo>
                          <a:pt x="39169" y="32118"/>
                        </a:lnTo>
                        <a:lnTo>
                          <a:pt x="39190" y="31951"/>
                        </a:lnTo>
                        <a:lnTo>
                          <a:pt x="39169" y="31867"/>
                        </a:lnTo>
                        <a:lnTo>
                          <a:pt x="39065" y="31846"/>
                        </a:lnTo>
                        <a:lnTo>
                          <a:pt x="39002" y="31763"/>
                        </a:lnTo>
                        <a:lnTo>
                          <a:pt x="38834" y="31700"/>
                        </a:lnTo>
                        <a:lnTo>
                          <a:pt x="38772" y="31574"/>
                        </a:lnTo>
                        <a:lnTo>
                          <a:pt x="38772" y="31281"/>
                        </a:lnTo>
                        <a:lnTo>
                          <a:pt x="38876" y="31156"/>
                        </a:lnTo>
                        <a:lnTo>
                          <a:pt x="38876" y="31072"/>
                        </a:lnTo>
                        <a:lnTo>
                          <a:pt x="38939" y="30968"/>
                        </a:lnTo>
                        <a:lnTo>
                          <a:pt x="39044" y="30947"/>
                        </a:lnTo>
                        <a:lnTo>
                          <a:pt x="39086" y="30968"/>
                        </a:lnTo>
                        <a:lnTo>
                          <a:pt x="39148" y="30863"/>
                        </a:lnTo>
                        <a:lnTo>
                          <a:pt x="39106" y="30758"/>
                        </a:lnTo>
                        <a:lnTo>
                          <a:pt x="39148" y="30696"/>
                        </a:lnTo>
                        <a:lnTo>
                          <a:pt x="39211" y="30633"/>
                        </a:lnTo>
                        <a:lnTo>
                          <a:pt x="39316" y="30633"/>
                        </a:lnTo>
                        <a:lnTo>
                          <a:pt x="39399" y="30696"/>
                        </a:lnTo>
                        <a:lnTo>
                          <a:pt x="39567" y="30737"/>
                        </a:lnTo>
                        <a:lnTo>
                          <a:pt x="39713" y="30821"/>
                        </a:lnTo>
                        <a:lnTo>
                          <a:pt x="39734" y="30863"/>
                        </a:lnTo>
                        <a:lnTo>
                          <a:pt x="39881" y="30926"/>
                        </a:lnTo>
                        <a:lnTo>
                          <a:pt x="40236" y="30926"/>
                        </a:lnTo>
                        <a:lnTo>
                          <a:pt x="40320" y="30968"/>
                        </a:lnTo>
                        <a:lnTo>
                          <a:pt x="40362" y="31030"/>
                        </a:lnTo>
                        <a:lnTo>
                          <a:pt x="40529" y="31051"/>
                        </a:lnTo>
                        <a:lnTo>
                          <a:pt x="40613" y="31114"/>
                        </a:lnTo>
                        <a:lnTo>
                          <a:pt x="40718" y="31135"/>
                        </a:lnTo>
                        <a:lnTo>
                          <a:pt x="40948" y="31135"/>
                        </a:lnTo>
                        <a:lnTo>
                          <a:pt x="41031" y="31156"/>
                        </a:lnTo>
                        <a:lnTo>
                          <a:pt x="41073" y="31240"/>
                        </a:lnTo>
                        <a:lnTo>
                          <a:pt x="41073" y="31323"/>
                        </a:lnTo>
                        <a:lnTo>
                          <a:pt x="41136" y="31386"/>
                        </a:lnTo>
                        <a:lnTo>
                          <a:pt x="41136" y="31470"/>
                        </a:lnTo>
                        <a:lnTo>
                          <a:pt x="41178" y="31533"/>
                        </a:lnTo>
                        <a:lnTo>
                          <a:pt x="41241" y="31658"/>
                        </a:lnTo>
                        <a:lnTo>
                          <a:pt x="41241" y="31763"/>
                        </a:lnTo>
                        <a:lnTo>
                          <a:pt x="41303" y="31805"/>
                        </a:lnTo>
                        <a:lnTo>
                          <a:pt x="41387" y="31805"/>
                        </a:lnTo>
                        <a:lnTo>
                          <a:pt x="41492" y="31909"/>
                        </a:lnTo>
                        <a:lnTo>
                          <a:pt x="41513" y="31972"/>
                        </a:lnTo>
                        <a:lnTo>
                          <a:pt x="41680" y="32014"/>
                        </a:lnTo>
                        <a:lnTo>
                          <a:pt x="41868" y="32118"/>
                        </a:lnTo>
                        <a:lnTo>
                          <a:pt x="41931" y="32118"/>
                        </a:lnTo>
                        <a:lnTo>
                          <a:pt x="41994" y="32077"/>
                        </a:lnTo>
                        <a:lnTo>
                          <a:pt x="42182" y="32077"/>
                        </a:lnTo>
                        <a:lnTo>
                          <a:pt x="42245" y="32014"/>
                        </a:lnTo>
                        <a:lnTo>
                          <a:pt x="42329" y="32014"/>
                        </a:lnTo>
                        <a:lnTo>
                          <a:pt x="42412" y="32056"/>
                        </a:lnTo>
                        <a:lnTo>
                          <a:pt x="42496" y="32014"/>
                        </a:lnTo>
                        <a:lnTo>
                          <a:pt x="42601" y="31909"/>
                        </a:lnTo>
                        <a:lnTo>
                          <a:pt x="42747" y="31867"/>
                        </a:lnTo>
                        <a:lnTo>
                          <a:pt x="42977" y="31846"/>
                        </a:lnTo>
                        <a:lnTo>
                          <a:pt x="43124" y="31763"/>
                        </a:lnTo>
                        <a:lnTo>
                          <a:pt x="43270" y="31763"/>
                        </a:lnTo>
                        <a:lnTo>
                          <a:pt x="43396" y="31700"/>
                        </a:lnTo>
                        <a:lnTo>
                          <a:pt x="43542" y="31784"/>
                        </a:lnTo>
                        <a:lnTo>
                          <a:pt x="43710" y="31805"/>
                        </a:lnTo>
                        <a:lnTo>
                          <a:pt x="43961" y="31805"/>
                        </a:lnTo>
                        <a:lnTo>
                          <a:pt x="44065" y="31972"/>
                        </a:lnTo>
                        <a:lnTo>
                          <a:pt x="44275" y="32056"/>
                        </a:lnTo>
                        <a:lnTo>
                          <a:pt x="44421" y="32056"/>
                        </a:lnTo>
                        <a:lnTo>
                          <a:pt x="44547" y="32014"/>
                        </a:lnTo>
                        <a:lnTo>
                          <a:pt x="44609" y="32077"/>
                        </a:lnTo>
                        <a:lnTo>
                          <a:pt x="44651" y="32265"/>
                        </a:lnTo>
                        <a:lnTo>
                          <a:pt x="44756" y="32328"/>
                        </a:lnTo>
                        <a:lnTo>
                          <a:pt x="44840" y="32390"/>
                        </a:lnTo>
                        <a:lnTo>
                          <a:pt x="44923" y="32411"/>
                        </a:lnTo>
                        <a:lnTo>
                          <a:pt x="45028" y="32516"/>
                        </a:lnTo>
                        <a:lnTo>
                          <a:pt x="45112" y="32516"/>
                        </a:lnTo>
                        <a:lnTo>
                          <a:pt x="45363" y="32495"/>
                        </a:lnTo>
                        <a:lnTo>
                          <a:pt x="45593" y="32579"/>
                        </a:lnTo>
                        <a:lnTo>
                          <a:pt x="45948" y="32579"/>
                        </a:lnTo>
                        <a:lnTo>
                          <a:pt x="46095" y="32537"/>
                        </a:lnTo>
                        <a:lnTo>
                          <a:pt x="46158" y="32495"/>
                        </a:lnTo>
                        <a:lnTo>
                          <a:pt x="46283" y="32495"/>
                        </a:lnTo>
                        <a:lnTo>
                          <a:pt x="46388" y="32537"/>
                        </a:lnTo>
                        <a:lnTo>
                          <a:pt x="46472" y="32537"/>
                        </a:lnTo>
                        <a:lnTo>
                          <a:pt x="46534" y="32411"/>
                        </a:lnTo>
                        <a:lnTo>
                          <a:pt x="46744" y="32286"/>
                        </a:lnTo>
                        <a:lnTo>
                          <a:pt x="46890" y="32286"/>
                        </a:lnTo>
                        <a:lnTo>
                          <a:pt x="46953" y="32181"/>
                        </a:lnTo>
                        <a:lnTo>
                          <a:pt x="47329" y="32181"/>
                        </a:lnTo>
                        <a:lnTo>
                          <a:pt x="47434" y="32077"/>
                        </a:lnTo>
                        <a:lnTo>
                          <a:pt x="47455" y="31972"/>
                        </a:lnTo>
                        <a:lnTo>
                          <a:pt x="47455" y="31909"/>
                        </a:lnTo>
                        <a:lnTo>
                          <a:pt x="47539" y="31805"/>
                        </a:lnTo>
                        <a:lnTo>
                          <a:pt x="47664" y="31763"/>
                        </a:lnTo>
                        <a:lnTo>
                          <a:pt x="47748" y="31679"/>
                        </a:lnTo>
                        <a:lnTo>
                          <a:pt x="47790" y="31553"/>
                        </a:lnTo>
                        <a:lnTo>
                          <a:pt x="47873" y="31470"/>
                        </a:lnTo>
                        <a:lnTo>
                          <a:pt x="47978" y="31470"/>
                        </a:lnTo>
                        <a:lnTo>
                          <a:pt x="47999" y="31491"/>
                        </a:lnTo>
                        <a:lnTo>
                          <a:pt x="48187" y="31449"/>
                        </a:lnTo>
                        <a:lnTo>
                          <a:pt x="48292" y="31449"/>
                        </a:lnTo>
                        <a:lnTo>
                          <a:pt x="48417" y="31533"/>
                        </a:lnTo>
                        <a:lnTo>
                          <a:pt x="48501" y="31637"/>
                        </a:lnTo>
                        <a:lnTo>
                          <a:pt x="48585" y="31658"/>
                        </a:lnTo>
                        <a:lnTo>
                          <a:pt x="48689" y="31595"/>
                        </a:lnTo>
                        <a:lnTo>
                          <a:pt x="48731" y="31658"/>
                        </a:lnTo>
                        <a:lnTo>
                          <a:pt x="48836" y="31658"/>
                        </a:lnTo>
                        <a:lnTo>
                          <a:pt x="48982" y="31574"/>
                        </a:lnTo>
                        <a:lnTo>
                          <a:pt x="48982" y="31533"/>
                        </a:lnTo>
                        <a:lnTo>
                          <a:pt x="49150" y="31491"/>
                        </a:lnTo>
                        <a:lnTo>
                          <a:pt x="49359" y="31574"/>
                        </a:lnTo>
                        <a:lnTo>
                          <a:pt x="49422" y="31637"/>
                        </a:lnTo>
                        <a:lnTo>
                          <a:pt x="49464" y="31595"/>
                        </a:lnTo>
                        <a:lnTo>
                          <a:pt x="49547" y="31595"/>
                        </a:lnTo>
                        <a:lnTo>
                          <a:pt x="49568" y="31658"/>
                        </a:lnTo>
                        <a:lnTo>
                          <a:pt x="49673" y="31637"/>
                        </a:lnTo>
                        <a:lnTo>
                          <a:pt x="49840" y="31658"/>
                        </a:lnTo>
                        <a:lnTo>
                          <a:pt x="49924" y="31742"/>
                        </a:lnTo>
                        <a:lnTo>
                          <a:pt x="49966" y="31742"/>
                        </a:lnTo>
                        <a:lnTo>
                          <a:pt x="50259" y="31470"/>
                        </a:lnTo>
                        <a:lnTo>
                          <a:pt x="50384" y="31365"/>
                        </a:lnTo>
                        <a:lnTo>
                          <a:pt x="50594" y="31344"/>
                        </a:lnTo>
                        <a:lnTo>
                          <a:pt x="50677" y="31260"/>
                        </a:lnTo>
                        <a:lnTo>
                          <a:pt x="50698" y="31156"/>
                        </a:lnTo>
                        <a:lnTo>
                          <a:pt x="50677" y="31030"/>
                        </a:lnTo>
                        <a:lnTo>
                          <a:pt x="50614" y="31009"/>
                        </a:lnTo>
                        <a:lnTo>
                          <a:pt x="50573" y="31030"/>
                        </a:lnTo>
                        <a:lnTo>
                          <a:pt x="50510" y="31009"/>
                        </a:lnTo>
                        <a:lnTo>
                          <a:pt x="50468" y="31009"/>
                        </a:lnTo>
                        <a:lnTo>
                          <a:pt x="50468" y="30842"/>
                        </a:lnTo>
                        <a:lnTo>
                          <a:pt x="50489" y="30800"/>
                        </a:lnTo>
                        <a:lnTo>
                          <a:pt x="50489" y="30633"/>
                        </a:lnTo>
                        <a:lnTo>
                          <a:pt x="50447" y="30528"/>
                        </a:lnTo>
                        <a:lnTo>
                          <a:pt x="50468" y="30444"/>
                        </a:lnTo>
                        <a:lnTo>
                          <a:pt x="50552" y="30424"/>
                        </a:lnTo>
                        <a:lnTo>
                          <a:pt x="50552" y="30319"/>
                        </a:lnTo>
                        <a:lnTo>
                          <a:pt x="50468" y="30235"/>
                        </a:lnTo>
                        <a:lnTo>
                          <a:pt x="50447" y="30110"/>
                        </a:lnTo>
                        <a:lnTo>
                          <a:pt x="50468" y="30068"/>
                        </a:lnTo>
                        <a:lnTo>
                          <a:pt x="50405" y="29963"/>
                        </a:lnTo>
                        <a:lnTo>
                          <a:pt x="50405" y="29859"/>
                        </a:lnTo>
                        <a:lnTo>
                          <a:pt x="50489" y="29754"/>
                        </a:lnTo>
                        <a:lnTo>
                          <a:pt x="50573" y="29691"/>
                        </a:lnTo>
                        <a:lnTo>
                          <a:pt x="50594" y="29566"/>
                        </a:lnTo>
                        <a:lnTo>
                          <a:pt x="50677" y="29461"/>
                        </a:lnTo>
                        <a:lnTo>
                          <a:pt x="50761" y="29398"/>
                        </a:lnTo>
                        <a:lnTo>
                          <a:pt x="50761" y="29273"/>
                        </a:lnTo>
                        <a:lnTo>
                          <a:pt x="50719" y="29189"/>
                        </a:lnTo>
                        <a:lnTo>
                          <a:pt x="50719" y="29126"/>
                        </a:lnTo>
                        <a:lnTo>
                          <a:pt x="50656" y="29064"/>
                        </a:lnTo>
                        <a:lnTo>
                          <a:pt x="50594" y="28959"/>
                        </a:lnTo>
                        <a:lnTo>
                          <a:pt x="50510" y="28833"/>
                        </a:lnTo>
                        <a:lnTo>
                          <a:pt x="50447" y="28812"/>
                        </a:lnTo>
                        <a:lnTo>
                          <a:pt x="50363" y="28833"/>
                        </a:lnTo>
                        <a:lnTo>
                          <a:pt x="50238" y="28917"/>
                        </a:lnTo>
                        <a:lnTo>
                          <a:pt x="50175" y="28917"/>
                        </a:lnTo>
                        <a:lnTo>
                          <a:pt x="50154" y="28854"/>
                        </a:lnTo>
                        <a:lnTo>
                          <a:pt x="50154" y="28603"/>
                        </a:lnTo>
                        <a:lnTo>
                          <a:pt x="50175" y="28540"/>
                        </a:lnTo>
                        <a:lnTo>
                          <a:pt x="50175" y="28499"/>
                        </a:lnTo>
                        <a:lnTo>
                          <a:pt x="50238" y="28436"/>
                        </a:lnTo>
                        <a:lnTo>
                          <a:pt x="50259" y="28331"/>
                        </a:lnTo>
                        <a:lnTo>
                          <a:pt x="50342" y="28227"/>
                        </a:lnTo>
                        <a:lnTo>
                          <a:pt x="50342" y="28143"/>
                        </a:lnTo>
                        <a:lnTo>
                          <a:pt x="50384" y="28101"/>
                        </a:lnTo>
                        <a:lnTo>
                          <a:pt x="50552" y="28080"/>
                        </a:lnTo>
                        <a:lnTo>
                          <a:pt x="50614" y="28038"/>
                        </a:lnTo>
                        <a:lnTo>
                          <a:pt x="50698" y="28038"/>
                        </a:lnTo>
                        <a:lnTo>
                          <a:pt x="50719" y="28017"/>
                        </a:lnTo>
                        <a:lnTo>
                          <a:pt x="50803" y="28017"/>
                        </a:lnTo>
                        <a:lnTo>
                          <a:pt x="50886" y="27996"/>
                        </a:lnTo>
                        <a:lnTo>
                          <a:pt x="50928" y="27913"/>
                        </a:lnTo>
                        <a:lnTo>
                          <a:pt x="51033" y="27913"/>
                        </a:lnTo>
                        <a:lnTo>
                          <a:pt x="51117" y="27829"/>
                        </a:lnTo>
                        <a:lnTo>
                          <a:pt x="51242" y="27871"/>
                        </a:lnTo>
                        <a:lnTo>
                          <a:pt x="51451" y="27871"/>
                        </a:lnTo>
                        <a:lnTo>
                          <a:pt x="51514" y="27808"/>
                        </a:lnTo>
                        <a:lnTo>
                          <a:pt x="51556" y="27808"/>
                        </a:lnTo>
                        <a:lnTo>
                          <a:pt x="51598" y="27724"/>
                        </a:lnTo>
                        <a:lnTo>
                          <a:pt x="51744" y="27703"/>
                        </a:lnTo>
                        <a:lnTo>
                          <a:pt x="51765" y="27683"/>
                        </a:lnTo>
                        <a:lnTo>
                          <a:pt x="51849" y="27703"/>
                        </a:lnTo>
                        <a:lnTo>
                          <a:pt x="51933" y="27703"/>
                        </a:lnTo>
                        <a:lnTo>
                          <a:pt x="52016" y="27745"/>
                        </a:lnTo>
                        <a:lnTo>
                          <a:pt x="52184" y="27787"/>
                        </a:lnTo>
                        <a:lnTo>
                          <a:pt x="52267" y="27829"/>
                        </a:lnTo>
                        <a:lnTo>
                          <a:pt x="52288" y="27892"/>
                        </a:lnTo>
                        <a:lnTo>
                          <a:pt x="52435" y="27892"/>
                        </a:lnTo>
                        <a:lnTo>
                          <a:pt x="52498" y="27850"/>
                        </a:lnTo>
                        <a:lnTo>
                          <a:pt x="52539" y="27892"/>
                        </a:lnTo>
                        <a:lnTo>
                          <a:pt x="52644" y="27934"/>
                        </a:lnTo>
                        <a:lnTo>
                          <a:pt x="52686" y="27913"/>
                        </a:lnTo>
                        <a:lnTo>
                          <a:pt x="52686" y="27829"/>
                        </a:lnTo>
                        <a:lnTo>
                          <a:pt x="52749" y="27808"/>
                        </a:lnTo>
                        <a:lnTo>
                          <a:pt x="52790" y="27829"/>
                        </a:lnTo>
                        <a:lnTo>
                          <a:pt x="52874" y="27829"/>
                        </a:lnTo>
                        <a:lnTo>
                          <a:pt x="52916" y="27808"/>
                        </a:lnTo>
                        <a:lnTo>
                          <a:pt x="52979" y="27892"/>
                        </a:lnTo>
                        <a:lnTo>
                          <a:pt x="53021" y="27892"/>
                        </a:lnTo>
                        <a:lnTo>
                          <a:pt x="53104" y="27913"/>
                        </a:lnTo>
                        <a:lnTo>
                          <a:pt x="53125" y="27955"/>
                        </a:lnTo>
                        <a:lnTo>
                          <a:pt x="53104" y="28017"/>
                        </a:lnTo>
                        <a:lnTo>
                          <a:pt x="53125" y="28059"/>
                        </a:lnTo>
                        <a:lnTo>
                          <a:pt x="53188" y="28059"/>
                        </a:lnTo>
                        <a:lnTo>
                          <a:pt x="53209" y="28122"/>
                        </a:lnTo>
                        <a:lnTo>
                          <a:pt x="53272" y="28059"/>
                        </a:lnTo>
                        <a:lnTo>
                          <a:pt x="53335" y="28101"/>
                        </a:lnTo>
                        <a:lnTo>
                          <a:pt x="53376" y="28143"/>
                        </a:lnTo>
                        <a:lnTo>
                          <a:pt x="53335" y="28206"/>
                        </a:lnTo>
                        <a:lnTo>
                          <a:pt x="53376" y="28247"/>
                        </a:lnTo>
                        <a:lnTo>
                          <a:pt x="53481" y="28268"/>
                        </a:lnTo>
                        <a:lnTo>
                          <a:pt x="53523" y="28268"/>
                        </a:lnTo>
                        <a:lnTo>
                          <a:pt x="53586" y="28310"/>
                        </a:lnTo>
                        <a:lnTo>
                          <a:pt x="53586" y="28352"/>
                        </a:lnTo>
                        <a:lnTo>
                          <a:pt x="53627" y="28373"/>
                        </a:lnTo>
                        <a:lnTo>
                          <a:pt x="53690" y="28457"/>
                        </a:lnTo>
                        <a:lnTo>
                          <a:pt x="53690" y="28540"/>
                        </a:lnTo>
                        <a:lnTo>
                          <a:pt x="53711" y="28624"/>
                        </a:lnTo>
                        <a:lnTo>
                          <a:pt x="53711" y="28666"/>
                        </a:lnTo>
                        <a:lnTo>
                          <a:pt x="53732" y="28687"/>
                        </a:lnTo>
                        <a:lnTo>
                          <a:pt x="53899" y="28687"/>
                        </a:lnTo>
                        <a:lnTo>
                          <a:pt x="53920" y="28750"/>
                        </a:lnTo>
                        <a:lnTo>
                          <a:pt x="53899" y="28833"/>
                        </a:lnTo>
                        <a:lnTo>
                          <a:pt x="53899" y="28875"/>
                        </a:lnTo>
                        <a:lnTo>
                          <a:pt x="54025" y="28959"/>
                        </a:lnTo>
                        <a:lnTo>
                          <a:pt x="54067" y="29064"/>
                        </a:lnTo>
                        <a:lnTo>
                          <a:pt x="54151" y="29147"/>
                        </a:lnTo>
                        <a:lnTo>
                          <a:pt x="54171" y="29210"/>
                        </a:lnTo>
                        <a:lnTo>
                          <a:pt x="54234" y="29252"/>
                        </a:lnTo>
                        <a:lnTo>
                          <a:pt x="54255" y="29356"/>
                        </a:lnTo>
                        <a:lnTo>
                          <a:pt x="54339" y="29398"/>
                        </a:lnTo>
                        <a:lnTo>
                          <a:pt x="54339" y="29461"/>
                        </a:lnTo>
                        <a:lnTo>
                          <a:pt x="54318" y="29503"/>
                        </a:lnTo>
                        <a:lnTo>
                          <a:pt x="54339" y="29524"/>
                        </a:lnTo>
                        <a:lnTo>
                          <a:pt x="54381" y="29503"/>
                        </a:lnTo>
                        <a:lnTo>
                          <a:pt x="54443" y="29587"/>
                        </a:lnTo>
                        <a:lnTo>
                          <a:pt x="54464" y="29670"/>
                        </a:lnTo>
                        <a:lnTo>
                          <a:pt x="54569" y="29817"/>
                        </a:lnTo>
                        <a:lnTo>
                          <a:pt x="54778" y="29963"/>
                        </a:lnTo>
                        <a:lnTo>
                          <a:pt x="54799" y="30047"/>
                        </a:lnTo>
                        <a:lnTo>
                          <a:pt x="54841" y="30152"/>
                        </a:lnTo>
                        <a:lnTo>
                          <a:pt x="54883" y="30193"/>
                        </a:lnTo>
                        <a:lnTo>
                          <a:pt x="54883" y="30298"/>
                        </a:lnTo>
                        <a:lnTo>
                          <a:pt x="54967" y="30319"/>
                        </a:lnTo>
                        <a:lnTo>
                          <a:pt x="55008" y="30319"/>
                        </a:lnTo>
                        <a:lnTo>
                          <a:pt x="55050" y="30424"/>
                        </a:lnTo>
                        <a:lnTo>
                          <a:pt x="55050" y="30507"/>
                        </a:lnTo>
                        <a:lnTo>
                          <a:pt x="55092" y="30612"/>
                        </a:lnTo>
                        <a:lnTo>
                          <a:pt x="55218" y="30737"/>
                        </a:lnTo>
                        <a:lnTo>
                          <a:pt x="55322" y="30758"/>
                        </a:lnTo>
                        <a:lnTo>
                          <a:pt x="55385" y="30842"/>
                        </a:lnTo>
                        <a:lnTo>
                          <a:pt x="55469" y="30842"/>
                        </a:lnTo>
                        <a:lnTo>
                          <a:pt x="55511" y="30821"/>
                        </a:lnTo>
                        <a:lnTo>
                          <a:pt x="55573" y="30842"/>
                        </a:lnTo>
                        <a:lnTo>
                          <a:pt x="55615" y="30821"/>
                        </a:lnTo>
                        <a:lnTo>
                          <a:pt x="55741" y="30842"/>
                        </a:lnTo>
                        <a:lnTo>
                          <a:pt x="55803" y="30779"/>
                        </a:lnTo>
                        <a:lnTo>
                          <a:pt x="55887" y="30779"/>
                        </a:lnTo>
                        <a:lnTo>
                          <a:pt x="55887" y="30821"/>
                        </a:lnTo>
                        <a:lnTo>
                          <a:pt x="55824" y="30863"/>
                        </a:lnTo>
                        <a:lnTo>
                          <a:pt x="55845" y="30905"/>
                        </a:lnTo>
                        <a:lnTo>
                          <a:pt x="55992" y="30905"/>
                        </a:lnTo>
                        <a:lnTo>
                          <a:pt x="56034" y="30926"/>
                        </a:lnTo>
                        <a:lnTo>
                          <a:pt x="56055" y="30968"/>
                        </a:lnTo>
                        <a:lnTo>
                          <a:pt x="56138" y="31030"/>
                        </a:lnTo>
                        <a:lnTo>
                          <a:pt x="56159" y="30968"/>
                        </a:lnTo>
                        <a:lnTo>
                          <a:pt x="56222" y="30947"/>
                        </a:lnTo>
                        <a:lnTo>
                          <a:pt x="56264" y="30968"/>
                        </a:lnTo>
                        <a:lnTo>
                          <a:pt x="56306" y="30905"/>
                        </a:lnTo>
                        <a:lnTo>
                          <a:pt x="56348" y="30905"/>
                        </a:lnTo>
                        <a:lnTo>
                          <a:pt x="56410" y="30947"/>
                        </a:lnTo>
                        <a:lnTo>
                          <a:pt x="56431" y="31009"/>
                        </a:lnTo>
                        <a:lnTo>
                          <a:pt x="56473" y="31072"/>
                        </a:lnTo>
                        <a:lnTo>
                          <a:pt x="56536" y="31072"/>
                        </a:lnTo>
                        <a:lnTo>
                          <a:pt x="56557" y="31135"/>
                        </a:lnTo>
                        <a:lnTo>
                          <a:pt x="56620" y="31177"/>
                        </a:lnTo>
                        <a:lnTo>
                          <a:pt x="56640" y="31177"/>
                        </a:lnTo>
                        <a:lnTo>
                          <a:pt x="56682" y="31240"/>
                        </a:lnTo>
                        <a:lnTo>
                          <a:pt x="56724" y="31281"/>
                        </a:lnTo>
                        <a:lnTo>
                          <a:pt x="56850" y="31344"/>
                        </a:lnTo>
                        <a:lnTo>
                          <a:pt x="56871" y="31365"/>
                        </a:lnTo>
                        <a:lnTo>
                          <a:pt x="56933" y="31365"/>
                        </a:lnTo>
                        <a:lnTo>
                          <a:pt x="56975" y="31407"/>
                        </a:lnTo>
                        <a:lnTo>
                          <a:pt x="57059" y="31449"/>
                        </a:lnTo>
                        <a:lnTo>
                          <a:pt x="57122" y="31407"/>
                        </a:lnTo>
                        <a:lnTo>
                          <a:pt x="57184" y="31407"/>
                        </a:lnTo>
                        <a:lnTo>
                          <a:pt x="57247" y="31365"/>
                        </a:lnTo>
                        <a:lnTo>
                          <a:pt x="57289" y="31365"/>
                        </a:lnTo>
                        <a:lnTo>
                          <a:pt x="57352" y="31386"/>
                        </a:lnTo>
                        <a:lnTo>
                          <a:pt x="57352" y="31470"/>
                        </a:lnTo>
                        <a:lnTo>
                          <a:pt x="57289" y="31553"/>
                        </a:lnTo>
                        <a:lnTo>
                          <a:pt x="57289" y="31637"/>
                        </a:lnTo>
                        <a:lnTo>
                          <a:pt x="57289" y="31700"/>
                        </a:lnTo>
                        <a:lnTo>
                          <a:pt x="57394" y="31700"/>
                        </a:lnTo>
                        <a:lnTo>
                          <a:pt x="57436" y="31805"/>
                        </a:lnTo>
                        <a:lnTo>
                          <a:pt x="57456" y="31909"/>
                        </a:lnTo>
                        <a:lnTo>
                          <a:pt x="57436" y="32014"/>
                        </a:lnTo>
                        <a:lnTo>
                          <a:pt x="57394" y="32056"/>
                        </a:lnTo>
                        <a:lnTo>
                          <a:pt x="57394" y="32118"/>
                        </a:lnTo>
                        <a:lnTo>
                          <a:pt x="57498" y="32265"/>
                        </a:lnTo>
                        <a:lnTo>
                          <a:pt x="57561" y="32286"/>
                        </a:lnTo>
                        <a:lnTo>
                          <a:pt x="57645" y="32390"/>
                        </a:lnTo>
                        <a:lnTo>
                          <a:pt x="57666" y="32432"/>
                        </a:lnTo>
                        <a:lnTo>
                          <a:pt x="57749" y="32411"/>
                        </a:lnTo>
                        <a:lnTo>
                          <a:pt x="57812" y="32369"/>
                        </a:lnTo>
                        <a:lnTo>
                          <a:pt x="57896" y="32369"/>
                        </a:lnTo>
                        <a:lnTo>
                          <a:pt x="57938" y="32432"/>
                        </a:lnTo>
                        <a:lnTo>
                          <a:pt x="57980" y="32516"/>
                        </a:lnTo>
                        <a:lnTo>
                          <a:pt x="58042" y="32495"/>
                        </a:lnTo>
                        <a:lnTo>
                          <a:pt x="58105" y="32432"/>
                        </a:lnTo>
                        <a:lnTo>
                          <a:pt x="58189" y="32474"/>
                        </a:lnTo>
                        <a:lnTo>
                          <a:pt x="58231" y="32432"/>
                        </a:lnTo>
                        <a:lnTo>
                          <a:pt x="58398" y="32411"/>
                        </a:lnTo>
                        <a:lnTo>
                          <a:pt x="58461" y="32328"/>
                        </a:lnTo>
                        <a:lnTo>
                          <a:pt x="58524" y="32307"/>
                        </a:lnTo>
                        <a:lnTo>
                          <a:pt x="58524" y="32244"/>
                        </a:lnTo>
                        <a:lnTo>
                          <a:pt x="58544" y="32160"/>
                        </a:lnTo>
                        <a:lnTo>
                          <a:pt x="58628" y="32097"/>
                        </a:lnTo>
                        <a:lnTo>
                          <a:pt x="58628" y="31993"/>
                        </a:lnTo>
                        <a:lnTo>
                          <a:pt x="58649" y="31909"/>
                        </a:lnTo>
                        <a:lnTo>
                          <a:pt x="58837" y="31909"/>
                        </a:lnTo>
                        <a:lnTo>
                          <a:pt x="58858" y="31805"/>
                        </a:lnTo>
                        <a:lnTo>
                          <a:pt x="58921" y="31805"/>
                        </a:lnTo>
                        <a:lnTo>
                          <a:pt x="58963" y="31784"/>
                        </a:lnTo>
                        <a:lnTo>
                          <a:pt x="59005" y="31700"/>
                        </a:lnTo>
                        <a:lnTo>
                          <a:pt x="59047" y="31658"/>
                        </a:lnTo>
                        <a:lnTo>
                          <a:pt x="59151" y="31658"/>
                        </a:lnTo>
                        <a:lnTo>
                          <a:pt x="59214" y="31595"/>
                        </a:lnTo>
                        <a:lnTo>
                          <a:pt x="59319" y="31658"/>
                        </a:lnTo>
                        <a:lnTo>
                          <a:pt x="59361" y="31700"/>
                        </a:lnTo>
                        <a:lnTo>
                          <a:pt x="59465" y="31700"/>
                        </a:lnTo>
                        <a:lnTo>
                          <a:pt x="59486" y="31763"/>
                        </a:lnTo>
                        <a:lnTo>
                          <a:pt x="59549" y="31867"/>
                        </a:lnTo>
                        <a:lnTo>
                          <a:pt x="59486" y="31909"/>
                        </a:lnTo>
                        <a:lnTo>
                          <a:pt x="59528" y="31972"/>
                        </a:lnTo>
                        <a:lnTo>
                          <a:pt x="59633" y="32077"/>
                        </a:lnTo>
                        <a:lnTo>
                          <a:pt x="59633" y="32139"/>
                        </a:lnTo>
                        <a:lnTo>
                          <a:pt x="59674" y="32202"/>
                        </a:lnTo>
                        <a:lnTo>
                          <a:pt x="59758" y="32244"/>
                        </a:lnTo>
                        <a:lnTo>
                          <a:pt x="59737" y="32390"/>
                        </a:lnTo>
                        <a:lnTo>
                          <a:pt x="59737" y="32495"/>
                        </a:lnTo>
                        <a:lnTo>
                          <a:pt x="59695" y="32537"/>
                        </a:lnTo>
                        <a:lnTo>
                          <a:pt x="59633" y="32558"/>
                        </a:lnTo>
                        <a:lnTo>
                          <a:pt x="59549" y="32662"/>
                        </a:lnTo>
                        <a:lnTo>
                          <a:pt x="59549" y="32725"/>
                        </a:lnTo>
                        <a:lnTo>
                          <a:pt x="59591" y="32809"/>
                        </a:lnTo>
                        <a:lnTo>
                          <a:pt x="59633" y="32830"/>
                        </a:lnTo>
                        <a:lnTo>
                          <a:pt x="59633" y="32934"/>
                        </a:lnTo>
                        <a:lnTo>
                          <a:pt x="59591" y="33018"/>
                        </a:lnTo>
                        <a:lnTo>
                          <a:pt x="59633" y="33060"/>
                        </a:lnTo>
                        <a:lnTo>
                          <a:pt x="59674" y="33081"/>
                        </a:lnTo>
                        <a:lnTo>
                          <a:pt x="59674" y="33144"/>
                        </a:lnTo>
                        <a:lnTo>
                          <a:pt x="59695" y="33185"/>
                        </a:lnTo>
                        <a:lnTo>
                          <a:pt x="59695" y="33248"/>
                        </a:lnTo>
                        <a:lnTo>
                          <a:pt x="59674" y="33269"/>
                        </a:lnTo>
                        <a:lnTo>
                          <a:pt x="59653" y="33290"/>
                        </a:lnTo>
                        <a:lnTo>
                          <a:pt x="59653" y="33437"/>
                        </a:lnTo>
                        <a:lnTo>
                          <a:pt x="59695" y="33562"/>
                        </a:lnTo>
                        <a:lnTo>
                          <a:pt x="59737" y="33604"/>
                        </a:lnTo>
                        <a:lnTo>
                          <a:pt x="59737" y="33667"/>
                        </a:lnTo>
                        <a:lnTo>
                          <a:pt x="59674" y="33709"/>
                        </a:lnTo>
                        <a:lnTo>
                          <a:pt x="59653" y="33792"/>
                        </a:lnTo>
                        <a:lnTo>
                          <a:pt x="59674" y="33855"/>
                        </a:lnTo>
                        <a:lnTo>
                          <a:pt x="59674" y="33897"/>
                        </a:lnTo>
                        <a:lnTo>
                          <a:pt x="59695" y="33960"/>
                        </a:lnTo>
                        <a:lnTo>
                          <a:pt x="59633" y="34001"/>
                        </a:lnTo>
                        <a:lnTo>
                          <a:pt x="59591" y="34022"/>
                        </a:lnTo>
                        <a:lnTo>
                          <a:pt x="59633" y="34085"/>
                        </a:lnTo>
                        <a:lnTo>
                          <a:pt x="59653" y="34169"/>
                        </a:lnTo>
                        <a:lnTo>
                          <a:pt x="59633" y="34211"/>
                        </a:lnTo>
                        <a:lnTo>
                          <a:pt x="59570" y="34315"/>
                        </a:lnTo>
                        <a:lnTo>
                          <a:pt x="59591" y="34378"/>
                        </a:lnTo>
                        <a:lnTo>
                          <a:pt x="59633" y="34420"/>
                        </a:lnTo>
                        <a:lnTo>
                          <a:pt x="59591" y="34483"/>
                        </a:lnTo>
                        <a:lnTo>
                          <a:pt x="59591" y="34525"/>
                        </a:lnTo>
                        <a:lnTo>
                          <a:pt x="59633" y="34587"/>
                        </a:lnTo>
                        <a:lnTo>
                          <a:pt x="59653" y="34650"/>
                        </a:lnTo>
                        <a:lnTo>
                          <a:pt x="59591" y="34713"/>
                        </a:lnTo>
                        <a:lnTo>
                          <a:pt x="59549" y="34713"/>
                        </a:lnTo>
                        <a:lnTo>
                          <a:pt x="59486" y="34692"/>
                        </a:lnTo>
                        <a:lnTo>
                          <a:pt x="59130" y="34608"/>
                        </a:lnTo>
                        <a:lnTo>
                          <a:pt x="59047" y="34587"/>
                        </a:lnTo>
                        <a:lnTo>
                          <a:pt x="58942" y="34546"/>
                        </a:lnTo>
                        <a:lnTo>
                          <a:pt x="58900" y="34546"/>
                        </a:lnTo>
                        <a:lnTo>
                          <a:pt x="58796" y="34713"/>
                        </a:lnTo>
                        <a:lnTo>
                          <a:pt x="58754" y="34797"/>
                        </a:lnTo>
                        <a:lnTo>
                          <a:pt x="58712" y="34859"/>
                        </a:lnTo>
                        <a:lnTo>
                          <a:pt x="58628" y="34859"/>
                        </a:lnTo>
                        <a:lnTo>
                          <a:pt x="58544" y="34922"/>
                        </a:lnTo>
                        <a:lnTo>
                          <a:pt x="58524" y="34964"/>
                        </a:lnTo>
                        <a:lnTo>
                          <a:pt x="58586" y="35069"/>
                        </a:lnTo>
                        <a:lnTo>
                          <a:pt x="58712" y="35278"/>
                        </a:lnTo>
                        <a:lnTo>
                          <a:pt x="58733" y="35362"/>
                        </a:lnTo>
                        <a:lnTo>
                          <a:pt x="58754" y="35445"/>
                        </a:lnTo>
                        <a:lnTo>
                          <a:pt x="58837" y="35550"/>
                        </a:lnTo>
                        <a:lnTo>
                          <a:pt x="58837" y="35654"/>
                        </a:lnTo>
                        <a:lnTo>
                          <a:pt x="58837" y="35780"/>
                        </a:lnTo>
                        <a:lnTo>
                          <a:pt x="58837" y="35885"/>
                        </a:lnTo>
                        <a:lnTo>
                          <a:pt x="58837" y="36094"/>
                        </a:lnTo>
                        <a:lnTo>
                          <a:pt x="58921" y="36157"/>
                        </a:lnTo>
                        <a:lnTo>
                          <a:pt x="58921" y="36261"/>
                        </a:lnTo>
                        <a:lnTo>
                          <a:pt x="58921" y="36366"/>
                        </a:lnTo>
                        <a:lnTo>
                          <a:pt x="58900" y="36408"/>
                        </a:lnTo>
                        <a:lnTo>
                          <a:pt x="58900" y="36491"/>
                        </a:lnTo>
                        <a:lnTo>
                          <a:pt x="58921" y="36533"/>
                        </a:lnTo>
                        <a:lnTo>
                          <a:pt x="58921" y="36638"/>
                        </a:lnTo>
                        <a:lnTo>
                          <a:pt x="58858" y="36638"/>
                        </a:lnTo>
                        <a:lnTo>
                          <a:pt x="58733" y="36617"/>
                        </a:lnTo>
                        <a:lnTo>
                          <a:pt x="58649" y="36680"/>
                        </a:lnTo>
                        <a:lnTo>
                          <a:pt x="58649" y="36722"/>
                        </a:lnTo>
                        <a:lnTo>
                          <a:pt x="58691" y="36826"/>
                        </a:lnTo>
                        <a:lnTo>
                          <a:pt x="58733" y="36847"/>
                        </a:lnTo>
                        <a:lnTo>
                          <a:pt x="58733" y="36931"/>
                        </a:lnTo>
                        <a:lnTo>
                          <a:pt x="58733" y="36952"/>
                        </a:lnTo>
                        <a:lnTo>
                          <a:pt x="58837" y="37098"/>
                        </a:lnTo>
                        <a:lnTo>
                          <a:pt x="58858" y="37098"/>
                        </a:lnTo>
                        <a:lnTo>
                          <a:pt x="58921" y="36931"/>
                        </a:lnTo>
                        <a:lnTo>
                          <a:pt x="59068" y="36910"/>
                        </a:lnTo>
                        <a:lnTo>
                          <a:pt x="59130" y="36952"/>
                        </a:lnTo>
                        <a:lnTo>
                          <a:pt x="59172" y="36784"/>
                        </a:lnTo>
                        <a:lnTo>
                          <a:pt x="59256" y="36722"/>
                        </a:lnTo>
                        <a:lnTo>
                          <a:pt x="59256" y="36512"/>
                        </a:lnTo>
                        <a:lnTo>
                          <a:pt x="59361" y="36429"/>
                        </a:lnTo>
                        <a:lnTo>
                          <a:pt x="59361" y="36324"/>
                        </a:lnTo>
                        <a:lnTo>
                          <a:pt x="59381" y="36282"/>
                        </a:lnTo>
                        <a:lnTo>
                          <a:pt x="59528" y="36366"/>
                        </a:lnTo>
                        <a:lnTo>
                          <a:pt x="59653" y="36303"/>
                        </a:lnTo>
                        <a:lnTo>
                          <a:pt x="59695" y="36366"/>
                        </a:lnTo>
                        <a:lnTo>
                          <a:pt x="59695" y="36575"/>
                        </a:lnTo>
                        <a:lnTo>
                          <a:pt x="59884" y="36617"/>
                        </a:lnTo>
                        <a:lnTo>
                          <a:pt x="60072" y="36722"/>
                        </a:lnTo>
                        <a:lnTo>
                          <a:pt x="60114" y="36680"/>
                        </a:lnTo>
                        <a:lnTo>
                          <a:pt x="60197" y="36742"/>
                        </a:lnTo>
                        <a:lnTo>
                          <a:pt x="60323" y="36617"/>
                        </a:lnTo>
                        <a:lnTo>
                          <a:pt x="60490" y="36596"/>
                        </a:lnTo>
                        <a:lnTo>
                          <a:pt x="60511" y="36512"/>
                        </a:lnTo>
                        <a:lnTo>
                          <a:pt x="60595" y="36512"/>
                        </a:lnTo>
                        <a:lnTo>
                          <a:pt x="60679" y="36366"/>
                        </a:lnTo>
                        <a:lnTo>
                          <a:pt x="60846" y="36115"/>
                        </a:lnTo>
                        <a:lnTo>
                          <a:pt x="60825" y="36073"/>
                        </a:lnTo>
                        <a:lnTo>
                          <a:pt x="60951" y="36010"/>
                        </a:lnTo>
                        <a:lnTo>
                          <a:pt x="60951" y="35926"/>
                        </a:lnTo>
                        <a:lnTo>
                          <a:pt x="60909" y="35780"/>
                        </a:lnTo>
                        <a:lnTo>
                          <a:pt x="60993" y="35822"/>
                        </a:lnTo>
                        <a:lnTo>
                          <a:pt x="60993" y="35843"/>
                        </a:lnTo>
                        <a:lnTo>
                          <a:pt x="61118" y="35654"/>
                        </a:lnTo>
                        <a:lnTo>
                          <a:pt x="61055" y="35550"/>
                        </a:lnTo>
                        <a:lnTo>
                          <a:pt x="61118" y="35529"/>
                        </a:lnTo>
                        <a:lnTo>
                          <a:pt x="61118" y="35341"/>
                        </a:lnTo>
                        <a:lnTo>
                          <a:pt x="61223" y="35299"/>
                        </a:lnTo>
                        <a:lnTo>
                          <a:pt x="61223" y="35194"/>
                        </a:lnTo>
                        <a:lnTo>
                          <a:pt x="61369" y="35090"/>
                        </a:lnTo>
                        <a:lnTo>
                          <a:pt x="61411" y="35027"/>
                        </a:lnTo>
                        <a:lnTo>
                          <a:pt x="61348" y="34985"/>
                        </a:lnTo>
                        <a:lnTo>
                          <a:pt x="61369" y="34838"/>
                        </a:lnTo>
                        <a:lnTo>
                          <a:pt x="61453" y="34818"/>
                        </a:lnTo>
                        <a:lnTo>
                          <a:pt x="61557" y="34315"/>
                        </a:lnTo>
                        <a:lnTo>
                          <a:pt x="61683" y="34169"/>
                        </a:lnTo>
                        <a:lnTo>
                          <a:pt x="61683" y="34064"/>
                        </a:lnTo>
                        <a:lnTo>
                          <a:pt x="61829" y="33960"/>
                        </a:lnTo>
                        <a:lnTo>
                          <a:pt x="61850" y="33834"/>
                        </a:lnTo>
                        <a:lnTo>
                          <a:pt x="61976" y="33667"/>
                        </a:lnTo>
                        <a:lnTo>
                          <a:pt x="61976" y="33541"/>
                        </a:lnTo>
                        <a:lnTo>
                          <a:pt x="61934" y="33520"/>
                        </a:lnTo>
                        <a:lnTo>
                          <a:pt x="61892" y="33353"/>
                        </a:lnTo>
                        <a:lnTo>
                          <a:pt x="62039" y="33227"/>
                        </a:lnTo>
                        <a:lnTo>
                          <a:pt x="61976" y="32955"/>
                        </a:lnTo>
                        <a:lnTo>
                          <a:pt x="62081" y="32830"/>
                        </a:lnTo>
                        <a:lnTo>
                          <a:pt x="62081" y="32746"/>
                        </a:lnTo>
                        <a:lnTo>
                          <a:pt x="62039" y="32746"/>
                        </a:lnTo>
                        <a:lnTo>
                          <a:pt x="62101" y="32579"/>
                        </a:lnTo>
                        <a:lnTo>
                          <a:pt x="62101" y="32411"/>
                        </a:lnTo>
                        <a:lnTo>
                          <a:pt x="62206" y="32307"/>
                        </a:lnTo>
                        <a:lnTo>
                          <a:pt x="62206" y="32118"/>
                        </a:lnTo>
                        <a:lnTo>
                          <a:pt x="62185" y="32097"/>
                        </a:lnTo>
                        <a:lnTo>
                          <a:pt x="62164" y="31909"/>
                        </a:lnTo>
                        <a:lnTo>
                          <a:pt x="62248" y="31742"/>
                        </a:lnTo>
                        <a:lnTo>
                          <a:pt x="62248" y="31574"/>
                        </a:lnTo>
                        <a:lnTo>
                          <a:pt x="62394" y="31386"/>
                        </a:lnTo>
                        <a:lnTo>
                          <a:pt x="62394" y="31240"/>
                        </a:lnTo>
                        <a:lnTo>
                          <a:pt x="62353" y="31135"/>
                        </a:lnTo>
                        <a:lnTo>
                          <a:pt x="62353" y="30947"/>
                        </a:lnTo>
                        <a:lnTo>
                          <a:pt x="62394" y="30905"/>
                        </a:lnTo>
                        <a:lnTo>
                          <a:pt x="62394" y="30758"/>
                        </a:lnTo>
                        <a:lnTo>
                          <a:pt x="62311" y="30758"/>
                        </a:lnTo>
                        <a:lnTo>
                          <a:pt x="62269" y="30486"/>
                        </a:lnTo>
                        <a:lnTo>
                          <a:pt x="62269" y="30403"/>
                        </a:lnTo>
                        <a:lnTo>
                          <a:pt x="62248" y="30319"/>
                        </a:lnTo>
                        <a:lnTo>
                          <a:pt x="62248" y="30110"/>
                        </a:lnTo>
                        <a:lnTo>
                          <a:pt x="62081" y="29921"/>
                        </a:lnTo>
                        <a:lnTo>
                          <a:pt x="62039" y="29921"/>
                        </a:lnTo>
                        <a:lnTo>
                          <a:pt x="61976" y="29817"/>
                        </a:lnTo>
                        <a:lnTo>
                          <a:pt x="62039" y="29775"/>
                        </a:lnTo>
                        <a:lnTo>
                          <a:pt x="62101" y="29608"/>
                        </a:lnTo>
                        <a:lnTo>
                          <a:pt x="62101" y="29566"/>
                        </a:lnTo>
                        <a:lnTo>
                          <a:pt x="61997" y="29649"/>
                        </a:lnTo>
                        <a:lnTo>
                          <a:pt x="61892" y="29608"/>
                        </a:lnTo>
                        <a:lnTo>
                          <a:pt x="61788" y="29231"/>
                        </a:lnTo>
                        <a:lnTo>
                          <a:pt x="61788" y="29126"/>
                        </a:lnTo>
                        <a:lnTo>
                          <a:pt x="61767" y="29043"/>
                        </a:lnTo>
                        <a:lnTo>
                          <a:pt x="61746" y="28833"/>
                        </a:lnTo>
                        <a:lnTo>
                          <a:pt x="61788" y="28750"/>
                        </a:lnTo>
                        <a:lnTo>
                          <a:pt x="61683" y="28457"/>
                        </a:lnTo>
                        <a:lnTo>
                          <a:pt x="61767" y="28394"/>
                        </a:lnTo>
                        <a:lnTo>
                          <a:pt x="61725" y="28352"/>
                        </a:lnTo>
                        <a:lnTo>
                          <a:pt x="61746" y="28310"/>
                        </a:lnTo>
                        <a:lnTo>
                          <a:pt x="61746" y="28227"/>
                        </a:lnTo>
                        <a:lnTo>
                          <a:pt x="61683" y="28185"/>
                        </a:lnTo>
                        <a:lnTo>
                          <a:pt x="61746" y="28080"/>
                        </a:lnTo>
                        <a:lnTo>
                          <a:pt x="61683" y="27975"/>
                        </a:lnTo>
                        <a:lnTo>
                          <a:pt x="61683" y="27892"/>
                        </a:lnTo>
                        <a:lnTo>
                          <a:pt x="61767" y="27829"/>
                        </a:lnTo>
                        <a:lnTo>
                          <a:pt x="61662" y="27766"/>
                        </a:lnTo>
                        <a:lnTo>
                          <a:pt x="61641" y="27620"/>
                        </a:lnTo>
                        <a:lnTo>
                          <a:pt x="61683" y="27557"/>
                        </a:lnTo>
                        <a:lnTo>
                          <a:pt x="61662" y="27452"/>
                        </a:lnTo>
                        <a:lnTo>
                          <a:pt x="61578" y="27515"/>
                        </a:lnTo>
                        <a:lnTo>
                          <a:pt x="61474" y="27494"/>
                        </a:lnTo>
                        <a:lnTo>
                          <a:pt x="61348" y="27390"/>
                        </a:lnTo>
                        <a:lnTo>
                          <a:pt x="61348" y="27264"/>
                        </a:lnTo>
                        <a:lnTo>
                          <a:pt x="61411" y="27180"/>
                        </a:lnTo>
                        <a:lnTo>
                          <a:pt x="61411" y="27076"/>
                        </a:lnTo>
                        <a:lnTo>
                          <a:pt x="61244" y="26887"/>
                        </a:lnTo>
                        <a:lnTo>
                          <a:pt x="61160" y="26887"/>
                        </a:lnTo>
                        <a:lnTo>
                          <a:pt x="61055" y="26762"/>
                        </a:lnTo>
                        <a:lnTo>
                          <a:pt x="61139" y="26720"/>
                        </a:lnTo>
                        <a:lnTo>
                          <a:pt x="61139" y="26615"/>
                        </a:lnTo>
                        <a:lnTo>
                          <a:pt x="61202" y="26511"/>
                        </a:lnTo>
                        <a:lnTo>
                          <a:pt x="61097" y="26323"/>
                        </a:lnTo>
                        <a:lnTo>
                          <a:pt x="61013" y="26323"/>
                        </a:lnTo>
                        <a:lnTo>
                          <a:pt x="60930" y="26239"/>
                        </a:lnTo>
                        <a:lnTo>
                          <a:pt x="60825" y="26218"/>
                        </a:lnTo>
                        <a:lnTo>
                          <a:pt x="60804" y="26134"/>
                        </a:lnTo>
                        <a:lnTo>
                          <a:pt x="60532" y="26051"/>
                        </a:lnTo>
                        <a:lnTo>
                          <a:pt x="60490" y="25988"/>
                        </a:lnTo>
                        <a:lnTo>
                          <a:pt x="60323" y="25946"/>
                        </a:lnTo>
                        <a:lnTo>
                          <a:pt x="60260" y="25904"/>
                        </a:lnTo>
                        <a:lnTo>
                          <a:pt x="60197" y="25779"/>
                        </a:lnTo>
                        <a:lnTo>
                          <a:pt x="60114" y="25695"/>
                        </a:lnTo>
                        <a:lnTo>
                          <a:pt x="59988" y="25695"/>
                        </a:lnTo>
                        <a:lnTo>
                          <a:pt x="59863" y="25590"/>
                        </a:lnTo>
                        <a:lnTo>
                          <a:pt x="59737" y="25695"/>
                        </a:lnTo>
                        <a:lnTo>
                          <a:pt x="59633" y="25695"/>
                        </a:lnTo>
                        <a:lnTo>
                          <a:pt x="59570" y="25779"/>
                        </a:lnTo>
                        <a:lnTo>
                          <a:pt x="59486" y="25779"/>
                        </a:lnTo>
                        <a:lnTo>
                          <a:pt x="59444" y="25716"/>
                        </a:lnTo>
                        <a:lnTo>
                          <a:pt x="59444" y="25674"/>
                        </a:lnTo>
                        <a:lnTo>
                          <a:pt x="59340" y="25611"/>
                        </a:lnTo>
                        <a:lnTo>
                          <a:pt x="59235" y="25611"/>
                        </a:lnTo>
                        <a:lnTo>
                          <a:pt x="59277" y="25799"/>
                        </a:lnTo>
                        <a:lnTo>
                          <a:pt x="59381" y="25904"/>
                        </a:lnTo>
                        <a:lnTo>
                          <a:pt x="59340" y="26009"/>
                        </a:lnTo>
                        <a:lnTo>
                          <a:pt x="59381" y="26197"/>
                        </a:lnTo>
                        <a:lnTo>
                          <a:pt x="59340" y="26343"/>
                        </a:lnTo>
                        <a:lnTo>
                          <a:pt x="59256" y="26406"/>
                        </a:lnTo>
                        <a:lnTo>
                          <a:pt x="59256" y="26239"/>
                        </a:lnTo>
                        <a:lnTo>
                          <a:pt x="59277" y="26113"/>
                        </a:lnTo>
                        <a:lnTo>
                          <a:pt x="59214" y="25946"/>
                        </a:lnTo>
                        <a:lnTo>
                          <a:pt x="59151" y="26030"/>
                        </a:lnTo>
                        <a:lnTo>
                          <a:pt x="59172" y="26134"/>
                        </a:lnTo>
                        <a:lnTo>
                          <a:pt x="59130" y="26323"/>
                        </a:lnTo>
                        <a:lnTo>
                          <a:pt x="59005" y="26406"/>
                        </a:lnTo>
                        <a:lnTo>
                          <a:pt x="58733" y="26427"/>
                        </a:lnTo>
                        <a:lnTo>
                          <a:pt x="58712" y="26364"/>
                        </a:lnTo>
                        <a:lnTo>
                          <a:pt x="58816" y="26302"/>
                        </a:lnTo>
                        <a:lnTo>
                          <a:pt x="58858" y="26302"/>
                        </a:lnTo>
                        <a:lnTo>
                          <a:pt x="58858" y="26134"/>
                        </a:lnTo>
                        <a:lnTo>
                          <a:pt x="58921" y="26051"/>
                        </a:lnTo>
                        <a:lnTo>
                          <a:pt x="58963" y="26009"/>
                        </a:lnTo>
                        <a:lnTo>
                          <a:pt x="58837" y="26009"/>
                        </a:lnTo>
                        <a:lnTo>
                          <a:pt x="58796" y="26051"/>
                        </a:lnTo>
                        <a:lnTo>
                          <a:pt x="58733" y="26009"/>
                        </a:lnTo>
                        <a:lnTo>
                          <a:pt x="58649" y="26030"/>
                        </a:lnTo>
                        <a:lnTo>
                          <a:pt x="58607" y="26134"/>
                        </a:lnTo>
                        <a:lnTo>
                          <a:pt x="58524" y="26197"/>
                        </a:lnTo>
                        <a:lnTo>
                          <a:pt x="58503" y="26197"/>
                        </a:lnTo>
                        <a:lnTo>
                          <a:pt x="58419" y="26302"/>
                        </a:lnTo>
                        <a:lnTo>
                          <a:pt x="58272" y="26155"/>
                        </a:lnTo>
                        <a:lnTo>
                          <a:pt x="58293" y="26009"/>
                        </a:lnTo>
                        <a:lnTo>
                          <a:pt x="58231" y="25820"/>
                        </a:lnTo>
                        <a:lnTo>
                          <a:pt x="58105" y="25632"/>
                        </a:lnTo>
                        <a:lnTo>
                          <a:pt x="58105" y="25339"/>
                        </a:lnTo>
                        <a:lnTo>
                          <a:pt x="57980" y="25381"/>
                        </a:lnTo>
                        <a:lnTo>
                          <a:pt x="57917" y="25381"/>
                        </a:lnTo>
                        <a:lnTo>
                          <a:pt x="57812" y="25423"/>
                        </a:lnTo>
                        <a:lnTo>
                          <a:pt x="57749" y="25465"/>
                        </a:lnTo>
                        <a:lnTo>
                          <a:pt x="57603" y="25548"/>
                        </a:lnTo>
                        <a:lnTo>
                          <a:pt x="57498" y="25548"/>
                        </a:lnTo>
                        <a:lnTo>
                          <a:pt x="57394" y="25486"/>
                        </a:lnTo>
                        <a:lnTo>
                          <a:pt x="57289" y="25527"/>
                        </a:lnTo>
                        <a:lnTo>
                          <a:pt x="57184" y="25444"/>
                        </a:lnTo>
                        <a:lnTo>
                          <a:pt x="57143" y="25339"/>
                        </a:lnTo>
                        <a:lnTo>
                          <a:pt x="57184" y="25255"/>
                        </a:lnTo>
                        <a:lnTo>
                          <a:pt x="57226" y="25109"/>
                        </a:lnTo>
                        <a:lnTo>
                          <a:pt x="57331" y="24942"/>
                        </a:lnTo>
                        <a:lnTo>
                          <a:pt x="57477" y="24774"/>
                        </a:lnTo>
                        <a:lnTo>
                          <a:pt x="57477" y="24586"/>
                        </a:lnTo>
                        <a:lnTo>
                          <a:pt x="57666" y="24439"/>
                        </a:lnTo>
                        <a:lnTo>
                          <a:pt x="57666" y="24272"/>
                        </a:lnTo>
                        <a:lnTo>
                          <a:pt x="57708" y="24251"/>
                        </a:lnTo>
                        <a:lnTo>
                          <a:pt x="57708" y="24188"/>
                        </a:lnTo>
                        <a:lnTo>
                          <a:pt x="57812" y="24021"/>
                        </a:lnTo>
                        <a:lnTo>
                          <a:pt x="57854" y="23874"/>
                        </a:lnTo>
                        <a:lnTo>
                          <a:pt x="57917" y="23749"/>
                        </a:lnTo>
                        <a:lnTo>
                          <a:pt x="57875" y="23623"/>
                        </a:lnTo>
                        <a:lnTo>
                          <a:pt x="57917" y="23540"/>
                        </a:lnTo>
                        <a:lnTo>
                          <a:pt x="57917" y="23330"/>
                        </a:lnTo>
                        <a:lnTo>
                          <a:pt x="57980" y="23038"/>
                        </a:lnTo>
                        <a:lnTo>
                          <a:pt x="58021" y="23038"/>
                        </a:lnTo>
                        <a:lnTo>
                          <a:pt x="58063" y="22828"/>
                        </a:lnTo>
                        <a:lnTo>
                          <a:pt x="58168" y="22786"/>
                        </a:lnTo>
                        <a:lnTo>
                          <a:pt x="58126" y="22661"/>
                        </a:lnTo>
                        <a:lnTo>
                          <a:pt x="58293" y="22473"/>
                        </a:lnTo>
                        <a:lnTo>
                          <a:pt x="58314" y="22305"/>
                        </a:lnTo>
                        <a:lnTo>
                          <a:pt x="58419" y="22242"/>
                        </a:lnTo>
                        <a:lnTo>
                          <a:pt x="58377" y="22033"/>
                        </a:lnTo>
                        <a:lnTo>
                          <a:pt x="58419" y="21970"/>
                        </a:lnTo>
                        <a:lnTo>
                          <a:pt x="58419" y="21845"/>
                        </a:lnTo>
                        <a:lnTo>
                          <a:pt x="58503" y="21782"/>
                        </a:lnTo>
                        <a:lnTo>
                          <a:pt x="58544" y="21782"/>
                        </a:lnTo>
                        <a:lnTo>
                          <a:pt x="58544" y="21657"/>
                        </a:lnTo>
                        <a:lnTo>
                          <a:pt x="58503" y="21573"/>
                        </a:lnTo>
                        <a:lnTo>
                          <a:pt x="58503" y="21343"/>
                        </a:lnTo>
                        <a:lnTo>
                          <a:pt x="58482" y="21217"/>
                        </a:lnTo>
                        <a:lnTo>
                          <a:pt x="58544" y="21029"/>
                        </a:lnTo>
                        <a:lnTo>
                          <a:pt x="58712" y="20841"/>
                        </a:lnTo>
                        <a:lnTo>
                          <a:pt x="58754" y="20631"/>
                        </a:lnTo>
                        <a:lnTo>
                          <a:pt x="58607" y="20401"/>
                        </a:lnTo>
                        <a:lnTo>
                          <a:pt x="58628" y="20276"/>
                        </a:lnTo>
                        <a:lnTo>
                          <a:pt x="58733" y="20171"/>
                        </a:lnTo>
                        <a:lnTo>
                          <a:pt x="58754" y="20045"/>
                        </a:lnTo>
                        <a:lnTo>
                          <a:pt x="58963" y="19878"/>
                        </a:lnTo>
                        <a:lnTo>
                          <a:pt x="59005" y="19773"/>
                        </a:lnTo>
                        <a:lnTo>
                          <a:pt x="59068" y="19773"/>
                        </a:lnTo>
                        <a:lnTo>
                          <a:pt x="59151" y="19857"/>
                        </a:lnTo>
                        <a:lnTo>
                          <a:pt x="59277" y="19836"/>
                        </a:lnTo>
                        <a:lnTo>
                          <a:pt x="59486" y="19669"/>
                        </a:lnTo>
                        <a:lnTo>
                          <a:pt x="59674" y="19669"/>
                        </a:lnTo>
                        <a:lnTo>
                          <a:pt x="59842" y="19564"/>
                        </a:lnTo>
                        <a:lnTo>
                          <a:pt x="59967" y="19564"/>
                        </a:lnTo>
                        <a:lnTo>
                          <a:pt x="60072" y="19481"/>
                        </a:lnTo>
                        <a:lnTo>
                          <a:pt x="60177" y="19481"/>
                        </a:lnTo>
                        <a:lnTo>
                          <a:pt x="60281" y="19460"/>
                        </a:lnTo>
                        <a:lnTo>
                          <a:pt x="60323" y="19376"/>
                        </a:lnTo>
                        <a:lnTo>
                          <a:pt x="60428" y="19460"/>
                        </a:lnTo>
                        <a:lnTo>
                          <a:pt x="60386" y="19585"/>
                        </a:lnTo>
                        <a:lnTo>
                          <a:pt x="60469" y="19627"/>
                        </a:lnTo>
                        <a:lnTo>
                          <a:pt x="60574" y="19732"/>
                        </a:lnTo>
                        <a:lnTo>
                          <a:pt x="60616" y="19627"/>
                        </a:lnTo>
                        <a:lnTo>
                          <a:pt x="60721" y="19543"/>
                        </a:lnTo>
                        <a:lnTo>
                          <a:pt x="60574" y="19418"/>
                        </a:lnTo>
                        <a:lnTo>
                          <a:pt x="60574" y="19355"/>
                        </a:lnTo>
                        <a:lnTo>
                          <a:pt x="60700" y="19271"/>
                        </a:lnTo>
                        <a:lnTo>
                          <a:pt x="60909" y="19313"/>
                        </a:lnTo>
                        <a:lnTo>
                          <a:pt x="61013" y="19250"/>
                        </a:lnTo>
                        <a:lnTo>
                          <a:pt x="61244" y="19250"/>
                        </a:lnTo>
                        <a:lnTo>
                          <a:pt x="61306" y="19334"/>
                        </a:lnTo>
                        <a:lnTo>
                          <a:pt x="61348" y="19334"/>
                        </a:lnTo>
                        <a:lnTo>
                          <a:pt x="61432" y="19250"/>
                        </a:lnTo>
                        <a:lnTo>
                          <a:pt x="61516" y="19250"/>
                        </a:lnTo>
                        <a:lnTo>
                          <a:pt x="61474" y="19146"/>
                        </a:lnTo>
                        <a:lnTo>
                          <a:pt x="61557" y="19104"/>
                        </a:lnTo>
                        <a:lnTo>
                          <a:pt x="61746" y="19104"/>
                        </a:lnTo>
                        <a:lnTo>
                          <a:pt x="61829" y="19208"/>
                        </a:lnTo>
                        <a:lnTo>
                          <a:pt x="62039" y="19125"/>
                        </a:lnTo>
                        <a:lnTo>
                          <a:pt x="62039" y="19041"/>
                        </a:lnTo>
                        <a:lnTo>
                          <a:pt x="61955" y="18999"/>
                        </a:lnTo>
                        <a:lnTo>
                          <a:pt x="61892" y="19041"/>
                        </a:lnTo>
                        <a:lnTo>
                          <a:pt x="61767" y="18957"/>
                        </a:lnTo>
                        <a:lnTo>
                          <a:pt x="61850" y="18832"/>
                        </a:lnTo>
                        <a:lnTo>
                          <a:pt x="61871" y="18916"/>
                        </a:lnTo>
                        <a:lnTo>
                          <a:pt x="62039" y="18853"/>
                        </a:lnTo>
                        <a:lnTo>
                          <a:pt x="61871" y="18748"/>
                        </a:lnTo>
                        <a:lnTo>
                          <a:pt x="61871" y="18685"/>
                        </a:lnTo>
                        <a:lnTo>
                          <a:pt x="61955" y="18685"/>
                        </a:lnTo>
                        <a:lnTo>
                          <a:pt x="62101" y="18497"/>
                        </a:lnTo>
                        <a:lnTo>
                          <a:pt x="62269" y="18497"/>
                        </a:lnTo>
                        <a:lnTo>
                          <a:pt x="62353" y="18581"/>
                        </a:lnTo>
                        <a:lnTo>
                          <a:pt x="62457" y="18518"/>
                        </a:lnTo>
                        <a:lnTo>
                          <a:pt x="62666" y="18581"/>
                        </a:lnTo>
                        <a:lnTo>
                          <a:pt x="62813" y="18581"/>
                        </a:lnTo>
                        <a:lnTo>
                          <a:pt x="62813" y="18623"/>
                        </a:lnTo>
                        <a:lnTo>
                          <a:pt x="62897" y="18685"/>
                        </a:lnTo>
                        <a:lnTo>
                          <a:pt x="62959" y="18644"/>
                        </a:lnTo>
                        <a:lnTo>
                          <a:pt x="62918" y="18581"/>
                        </a:lnTo>
                        <a:lnTo>
                          <a:pt x="63106" y="18581"/>
                        </a:lnTo>
                        <a:lnTo>
                          <a:pt x="63252" y="18602"/>
                        </a:lnTo>
                        <a:lnTo>
                          <a:pt x="63357" y="18602"/>
                        </a:lnTo>
                        <a:lnTo>
                          <a:pt x="63462" y="18685"/>
                        </a:lnTo>
                        <a:lnTo>
                          <a:pt x="63462" y="18727"/>
                        </a:lnTo>
                        <a:lnTo>
                          <a:pt x="63629" y="18748"/>
                        </a:lnTo>
                        <a:lnTo>
                          <a:pt x="63734" y="18664"/>
                        </a:lnTo>
                        <a:lnTo>
                          <a:pt x="63796" y="18685"/>
                        </a:lnTo>
                        <a:lnTo>
                          <a:pt x="63838" y="18769"/>
                        </a:lnTo>
                        <a:lnTo>
                          <a:pt x="63629" y="18916"/>
                        </a:lnTo>
                        <a:lnTo>
                          <a:pt x="63441" y="18916"/>
                        </a:lnTo>
                        <a:lnTo>
                          <a:pt x="63378" y="18978"/>
                        </a:lnTo>
                        <a:lnTo>
                          <a:pt x="63378" y="19083"/>
                        </a:lnTo>
                        <a:lnTo>
                          <a:pt x="63273" y="19083"/>
                        </a:lnTo>
                        <a:lnTo>
                          <a:pt x="63252" y="19125"/>
                        </a:lnTo>
                        <a:lnTo>
                          <a:pt x="63315" y="19146"/>
                        </a:lnTo>
                        <a:lnTo>
                          <a:pt x="63378" y="19146"/>
                        </a:lnTo>
                        <a:lnTo>
                          <a:pt x="63545" y="19355"/>
                        </a:lnTo>
                        <a:lnTo>
                          <a:pt x="63587" y="19313"/>
                        </a:lnTo>
                        <a:lnTo>
                          <a:pt x="63775" y="19250"/>
                        </a:lnTo>
                        <a:lnTo>
                          <a:pt x="63859" y="19146"/>
                        </a:lnTo>
                        <a:lnTo>
                          <a:pt x="63838" y="19104"/>
                        </a:lnTo>
                        <a:lnTo>
                          <a:pt x="63964" y="19041"/>
                        </a:lnTo>
                        <a:lnTo>
                          <a:pt x="63880" y="18916"/>
                        </a:lnTo>
                        <a:lnTo>
                          <a:pt x="63964" y="18916"/>
                        </a:lnTo>
                        <a:lnTo>
                          <a:pt x="64089" y="19083"/>
                        </a:lnTo>
                        <a:lnTo>
                          <a:pt x="64173" y="19104"/>
                        </a:lnTo>
                        <a:lnTo>
                          <a:pt x="64215" y="19020"/>
                        </a:lnTo>
                        <a:lnTo>
                          <a:pt x="64173" y="18978"/>
                        </a:lnTo>
                        <a:lnTo>
                          <a:pt x="64257" y="18916"/>
                        </a:lnTo>
                        <a:lnTo>
                          <a:pt x="64298" y="18832"/>
                        </a:lnTo>
                        <a:lnTo>
                          <a:pt x="64319" y="18832"/>
                        </a:lnTo>
                        <a:lnTo>
                          <a:pt x="64319" y="18727"/>
                        </a:lnTo>
                        <a:lnTo>
                          <a:pt x="64298" y="18664"/>
                        </a:lnTo>
                        <a:lnTo>
                          <a:pt x="64382" y="18623"/>
                        </a:lnTo>
                        <a:lnTo>
                          <a:pt x="64466" y="18685"/>
                        </a:lnTo>
                        <a:lnTo>
                          <a:pt x="64529" y="18623"/>
                        </a:lnTo>
                        <a:lnTo>
                          <a:pt x="64591" y="18685"/>
                        </a:lnTo>
                        <a:lnTo>
                          <a:pt x="64612" y="18769"/>
                        </a:lnTo>
                        <a:lnTo>
                          <a:pt x="64696" y="18811"/>
                        </a:lnTo>
                        <a:lnTo>
                          <a:pt x="64842" y="18664"/>
                        </a:lnTo>
                        <a:lnTo>
                          <a:pt x="64780" y="18602"/>
                        </a:lnTo>
                        <a:lnTo>
                          <a:pt x="64780" y="18581"/>
                        </a:lnTo>
                        <a:lnTo>
                          <a:pt x="64842" y="18518"/>
                        </a:lnTo>
                        <a:lnTo>
                          <a:pt x="64926" y="18560"/>
                        </a:lnTo>
                        <a:lnTo>
                          <a:pt x="65010" y="18497"/>
                        </a:lnTo>
                        <a:lnTo>
                          <a:pt x="65094" y="18497"/>
                        </a:lnTo>
                        <a:lnTo>
                          <a:pt x="65114" y="18455"/>
                        </a:lnTo>
                        <a:lnTo>
                          <a:pt x="65010" y="18351"/>
                        </a:lnTo>
                        <a:lnTo>
                          <a:pt x="65031" y="18288"/>
                        </a:lnTo>
                        <a:lnTo>
                          <a:pt x="65031" y="18246"/>
                        </a:lnTo>
                        <a:lnTo>
                          <a:pt x="64926" y="18183"/>
                        </a:lnTo>
                        <a:lnTo>
                          <a:pt x="64884" y="18141"/>
                        </a:lnTo>
                        <a:lnTo>
                          <a:pt x="64884" y="18162"/>
                        </a:lnTo>
                        <a:lnTo>
                          <a:pt x="64884" y="18204"/>
                        </a:lnTo>
                        <a:lnTo>
                          <a:pt x="64822" y="18204"/>
                        </a:lnTo>
                        <a:lnTo>
                          <a:pt x="64717" y="18162"/>
                        </a:lnTo>
                        <a:lnTo>
                          <a:pt x="64696" y="18183"/>
                        </a:lnTo>
                        <a:lnTo>
                          <a:pt x="64696" y="18246"/>
                        </a:lnTo>
                        <a:lnTo>
                          <a:pt x="64591" y="18246"/>
                        </a:lnTo>
                        <a:lnTo>
                          <a:pt x="64529" y="18288"/>
                        </a:lnTo>
                        <a:lnTo>
                          <a:pt x="64466" y="18246"/>
                        </a:lnTo>
                        <a:lnTo>
                          <a:pt x="64487" y="18141"/>
                        </a:lnTo>
                        <a:lnTo>
                          <a:pt x="64529" y="18100"/>
                        </a:lnTo>
                        <a:lnTo>
                          <a:pt x="64382" y="17890"/>
                        </a:lnTo>
                        <a:lnTo>
                          <a:pt x="64487" y="17828"/>
                        </a:lnTo>
                        <a:lnTo>
                          <a:pt x="64382" y="17660"/>
                        </a:lnTo>
                        <a:lnTo>
                          <a:pt x="64424" y="17451"/>
                        </a:lnTo>
                        <a:lnTo>
                          <a:pt x="64424" y="17325"/>
                        </a:lnTo>
                        <a:lnTo>
                          <a:pt x="64508" y="17221"/>
                        </a:lnTo>
                        <a:lnTo>
                          <a:pt x="64508" y="17032"/>
                        </a:lnTo>
                        <a:lnTo>
                          <a:pt x="64612" y="16928"/>
                        </a:lnTo>
                        <a:lnTo>
                          <a:pt x="64612" y="16802"/>
                        </a:lnTo>
                        <a:lnTo>
                          <a:pt x="64591" y="16781"/>
                        </a:lnTo>
                        <a:lnTo>
                          <a:pt x="64717" y="16719"/>
                        </a:lnTo>
                        <a:lnTo>
                          <a:pt x="64591" y="16572"/>
                        </a:lnTo>
                        <a:lnTo>
                          <a:pt x="64633" y="16175"/>
                        </a:lnTo>
                        <a:lnTo>
                          <a:pt x="64738" y="16091"/>
                        </a:lnTo>
                        <a:lnTo>
                          <a:pt x="64633" y="15944"/>
                        </a:lnTo>
                        <a:lnTo>
                          <a:pt x="64612" y="15777"/>
                        </a:lnTo>
                        <a:lnTo>
                          <a:pt x="64529" y="15735"/>
                        </a:lnTo>
                        <a:lnTo>
                          <a:pt x="64529" y="15672"/>
                        </a:lnTo>
                        <a:lnTo>
                          <a:pt x="64633" y="15589"/>
                        </a:lnTo>
                        <a:lnTo>
                          <a:pt x="64612" y="15442"/>
                        </a:lnTo>
                        <a:lnTo>
                          <a:pt x="64696" y="15379"/>
                        </a:lnTo>
                        <a:lnTo>
                          <a:pt x="64822" y="15170"/>
                        </a:lnTo>
                        <a:lnTo>
                          <a:pt x="64947" y="15212"/>
                        </a:lnTo>
                        <a:lnTo>
                          <a:pt x="65031" y="15149"/>
                        </a:lnTo>
                        <a:lnTo>
                          <a:pt x="65114" y="15170"/>
                        </a:lnTo>
                        <a:lnTo>
                          <a:pt x="65156" y="15107"/>
                        </a:lnTo>
                        <a:lnTo>
                          <a:pt x="65366" y="15107"/>
                        </a:lnTo>
                        <a:lnTo>
                          <a:pt x="65407" y="15045"/>
                        </a:lnTo>
                        <a:lnTo>
                          <a:pt x="65470" y="15024"/>
                        </a:lnTo>
                        <a:lnTo>
                          <a:pt x="65512" y="14919"/>
                        </a:lnTo>
                        <a:lnTo>
                          <a:pt x="65554" y="14919"/>
                        </a:lnTo>
                        <a:lnTo>
                          <a:pt x="65617" y="14898"/>
                        </a:lnTo>
                        <a:lnTo>
                          <a:pt x="65742" y="14898"/>
                        </a:lnTo>
                        <a:lnTo>
                          <a:pt x="65763" y="15003"/>
                        </a:lnTo>
                        <a:lnTo>
                          <a:pt x="65826" y="14961"/>
                        </a:lnTo>
                        <a:lnTo>
                          <a:pt x="65868" y="14961"/>
                        </a:lnTo>
                        <a:lnTo>
                          <a:pt x="65951" y="15107"/>
                        </a:lnTo>
                        <a:lnTo>
                          <a:pt x="65993" y="15107"/>
                        </a:lnTo>
                        <a:lnTo>
                          <a:pt x="66098" y="14961"/>
                        </a:lnTo>
                        <a:lnTo>
                          <a:pt x="66098" y="14835"/>
                        </a:lnTo>
                        <a:lnTo>
                          <a:pt x="66182" y="14815"/>
                        </a:lnTo>
                        <a:lnTo>
                          <a:pt x="66203" y="14689"/>
                        </a:lnTo>
                        <a:lnTo>
                          <a:pt x="66265" y="14689"/>
                        </a:lnTo>
                        <a:lnTo>
                          <a:pt x="66286" y="14794"/>
                        </a:lnTo>
                        <a:lnTo>
                          <a:pt x="66412" y="14856"/>
                        </a:lnTo>
                        <a:lnTo>
                          <a:pt x="66412" y="15003"/>
                        </a:lnTo>
                        <a:lnTo>
                          <a:pt x="66391" y="15045"/>
                        </a:lnTo>
                        <a:lnTo>
                          <a:pt x="66454" y="15107"/>
                        </a:lnTo>
                        <a:lnTo>
                          <a:pt x="66475" y="15212"/>
                        </a:lnTo>
                        <a:lnTo>
                          <a:pt x="66391" y="15275"/>
                        </a:lnTo>
                        <a:lnTo>
                          <a:pt x="66454" y="15317"/>
                        </a:lnTo>
                        <a:lnTo>
                          <a:pt x="66475" y="15442"/>
                        </a:lnTo>
                        <a:lnTo>
                          <a:pt x="66454" y="15442"/>
                        </a:lnTo>
                        <a:lnTo>
                          <a:pt x="66454" y="15526"/>
                        </a:lnTo>
                        <a:lnTo>
                          <a:pt x="66475" y="15568"/>
                        </a:lnTo>
                        <a:lnTo>
                          <a:pt x="66412" y="15651"/>
                        </a:lnTo>
                        <a:lnTo>
                          <a:pt x="66391" y="15693"/>
                        </a:lnTo>
                        <a:lnTo>
                          <a:pt x="66412" y="15756"/>
                        </a:lnTo>
                        <a:lnTo>
                          <a:pt x="66516" y="15651"/>
                        </a:lnTo>
                        <a:lnTo>
                          <a:pt x="66558" y="15735"/>
                        </a:lnTo>
                        <a:lnTo>
                          <a:pt x="66663" y="15756"/>
                        </a:lnTo>
                        <a:lnTo>
                          <a:pt x="66684" y="15965"/>
                        </a:lnTo>
                        <a:lnTo>
                          <a:pt x="66726" y="15903"/>
                        </a:lnTo>
                        <a:lnTo>
                          <a:pt x="66726" y="15840"/>
                        </a:lnTo>
                        <a:lnTo>
                          <a:pt x="66830" y="15735"/>
                        </a:lnTo>
                        <a:lnTo>
                          <a:pt x="66914" y="15735"/>
                        </a:lnTo>
                        <a:lnTo>
                          <a:pt x="66977" y="15777"/>
                        </a:lnTo>
                        <a:lnTo>
                          <a:pt x="66872" y="15944"/>
                        </a:lnTo>
                        <a:lnTo>
                          <a:pt x="66977" y="16049"/>
                        </a:lnTo>
                        <a:lnTo>
                          <a:pt x="66998" y="16175"/>
                        </a:lnTo>
                        <a:lnTo>
                          <a:pt x="67081" y="15986"/>
                        </a:lnTo>
                        <a:lnTo>
                          <a:pt x="67144" y="15944"/>
                        </a:lnTo>
                        <a:lnTo>
                          <a:pt x="67144" y="15861"/>
                        </a:lnTo>
                        <a:lnTo>
                          <a:pt x="67207" y="15777"/>
                        </a:lnTo>
                        <a:lnTo>
                          <a:pt x="67207" y="15484"/>
                        </a:lnTo>
                        <a:lnTo>
                          <a:pt x="67291" y="15421"/>
                        </a:lnTo>
                        <a:lnTo>
                          <a:pt x="67207" y="15338"/>
                        </a:lnTo>
                        <a:lnTo>
                          <a:pt x="67311" y="15254"/>
                        </a:lnTo>
                        <a:lnTo>
                          <a:pt x="67311" y="15149"/>
                        </a:lnTo>
                        <a:lnTo>
                          <a:pt x="67249" y="15128"/>
                        </a:lnTo>
                        <a:lnTo>
                          <a:pt x="67249" y="15066"/>
                        </a:lnTo>
                        <a:lnTo>
                          <a:pt x="67311" y="15045"/>
                        </a:lnTo>
                        <a:lnTo>
                          <a:pt x="67332" y="14856"/>
                        </a:lnTo>
                        <a:lnTo>
                          <a:pt x="67249" y="14794"/>
                        </a:lnTo>
                        <a:lnTo>
                          <a:pt x="67311" y="14605"/>
                        </a:lnTo>
                        <a:lnTo>
                          <a:pt x="67395" y="14522"/>
                        </a:lnTo>
                        <a:lnTo>
                          <a:pt x="67542" y="14501"/>
                        </a:lnTo>
                        <a:lnTo>
                          <a:pt x="67604" y="14584"/>
                        </a:lnTo>
                        <a:lnTo>
                          <a:pt x="67667" y="14647"/>
                        </a:lnTo>
                        <a:lnTo>
                          <a:pt x="67730" y="14584"/>
                        </a:lnTo>
                        <a:lnTo>
                          <a:pt x="67646" y="14501"/>
                        </a:lnTo>
                        <a:lnTo>
                          <a:pt x="67688" y="14375"/>
                        </a:lnTo>
                        <a:lnTo>
                          <a:pt x="67521" y="14291"/>
                        </a:lnTo>
                        <a:lnTo>
                          <a:pt x="67479" y="14061"/>
                        </a:lnTo>
                        <a:lnTo>
                          <a:pt x="67395" y="13999"/>
                        </a:lnTo>
                        <a:lnTo>
                          <a:pt x="67395" y="13957"/>
                        </a:lnTo>
                        <a:lnTo>
                          <a:pt x="67291" y="13873"/>
                        </a:lnTo>
                        <a:lnTo>
                          <a:pt x="67270" y="13706"/>
                        </a:lnTo>
                        <a:lnTo>
                          <a:pt x="67311" y="13664"/>
                        </a:lnTo>
                        <a:lnTo>
                          <a:pt x="67291" y="13538"/>
                        </a:lnTo>
                        <a:lnTo>
                          <a:pt x="67165" y="13434"/>
                        </a:lnTo>
                        <a:lnTo>
                          <a:pt x="67186" y="13329"/>
                        </a:lnTo>
                        <a:lnTo>
                          <a:pt x="67123" y="13266"/>
                        </a:lnTo>
                        <a:lnTo>
                          <a:pt x="67291" y="13141"/>
                        </a:lnTo>
                        <a:lnTo>
                          <a:pt x="67416" y="13141"/>
                        </a:lnTo>
                        <a:lnTo>
                          <a:pt x="67521" y="13015"/>
                        </a:lnTo>
                        <a:lnTo>
                          <a:pt x="67688" y="13015"/>
                        </a:lnTo>
                        <a:lnTo>
                          <a:pt x="67730" y="12952"/>
                        </a:lnTo>
                        <a:lnTo>
                          <a:pt x="67897" y="13078"/>
                        </a:lnTo>
                        <a:lnTo>
                          <a:pt x="68044" y="13078"/>
                        </a:lnTo>
                        <a:lnTo>
                          <a:pt x="68107" y="13120"/>
                        </a:lnTo>
                        <a:lnTo>
                          <a:pt x="68211" y="13141"/>
                        </a:lnTo>
                        <a:lnTo>
                          <a:pt x="68274" y="13120"/>
                        </a:lnTo>
                        <a:lnTo>
                          <a:pt x="68127" y="13182"/>
                        </a:lnTo>
                        <a:lnTo>
                          <a:pt x="68211" y="13245"/>
                        </a:lnTo>
                        <a:lnTo>
                          <a:pt x="68065" y="13287"/>
                        </a:lnTo>
                        <a:lnTo>
                          <a:pt x="67939" y="13266"/>
                        </a:lnTo>
                        <a:lnTo>
                          <a:pt x="67793" y="13434"/>
                        </a:lnTo>
                        <a:lnTo>
                          <a:pt x="67793" y="13496"/>
                        </a:lnTo>
                        <a:lnTo>
                          <a:pt x="67835" y="13643"/>
                        </a:lnTo>
                        <a:lnTo>
                          <a:pt x="67835" y="13768"/>
                        </a:lnTo>
                        <a:lnTo>
                          <a:pt x="67918" y="13810"/>
                        </a:lnTo>
                        <a:lnTo>
                          <a:pt x="67939" y="13894"/>
                        </a:lnTo>
                        <a:lnTo>
                          <a:pt x="68065" y="14061"/>
                        </a:lnTo>
                        <a:lnTo>
                          <a:pt x="68065" y="14103"/>
                        </a:lnTo>
                        <a:lnTo>
                          <a:pt x="68107" y="14103"/>
                        </a:lnTo>
                        <a:lnTo>
                          <a:pt x="68065" y="14166"/>
                        </a:lnTo>
                        <a:lnTo>
                          <a:pt x="68211" y="14208"/>
                        </a:lnTo>
                        <a:lnTo>
                          <a:pt x="68232" y="14333"/>
                        </a:lnTo>
                        <a:lnTo>
                          <a:pt x="68232" y="14396"/>
                        </a:lnTo>
                        <a:lnTo>
                          <a:pt x="68169" y="14438"/>
                        </a:lnTo>
                        <a:lnTo>
                          <a:pt x="68211" y="14710"/>
                        </a:lnTo>
                        <a:lnTo>
                          <a:pt x="68253" y="14731"/>
                        </a:lnTo>
                        <a:lnTo>
                          <a:pt x="68316" y="14647"/>
                        </a:lnTo>
                        <a:lnTo>
                          <a:pt x="68358" y="14647"/>
                        </a:lnTo>
                        <a:lnTo>
                          <a:pt x="68441" y="14752"/>
                        </a:lnTo>
                        <a:lnTo>
                          <a:pt x="68483" y="14835"/>
                        </a:lnTo>
                        <a:lnTo>
                          <a:pt x="68420" y="15024"/>
                        </a:lnTo>
                        <a:lnTo>
                          <a:pt x="68420" y="15233"/>
                        </a:lnTo>
                        <a:lnTo>
                          <a:pt x="68483" y="15317"/>
                        </a:lnTo>
                        <a:lnTo>
                          <a:pt x="68567" y="15254"/>
                        </a:lnTo>
                        <a:lnTo>
                          <a:pt x="68672" y="15275"/>
                        </a:lnTo>
                        <a:lnTo>
                          <a:pt x="68692" y="15338"/>
                        </a:lnTo>
                        <a:lnTo>
                          <a:pt x="68672" y="15421"/>
                        </a:lnTo>
                        <a:lnTo>
                          <a:pt x="68588" y="15421"/>
                        </a:lnTo>
                        <a:lnTo>
                          <a:pt x="68483" y="15484"/>
                        </a:lnTo>
                        <a:lnTo>
                          <a:pt x="68462" y="15484"/>
                        </a:lnTo>
                        <a:lnTo>
                          <a:pt x="68337" y="15631"/>
                        </a:lnTo>
                        <a:lnTo>
                          <a:pt x="68316" y="15735"/>
                        </a:lnTo>
                        <a:lnTo>
                          <a:pt x="68169" y="15798"/>
                        </a:lnTo>
                        <a:lnTo>
                          <a:pt x="68148" y="15861"/>
                        </a:lnTo>
                        <a:lnTo>
                          <a:pt x="68065" y="15882"/>
                        </a:lnTo>
                        <a:lnTo>
                          <a:pt x="68065" y="15986"/>
                        </a:lnTo>
                        <a:lnTo>
                          <a:pt x="68023" y="16070"/>
                        </a:lnTo>
                        <a:lnTo>
                          <a:pt x="68065" y="16195"/>
                        </a:lnTo>
                        <a:lnTo>
                          <a:pt x="68148" y="16175"/>
                        </a:lnTo>
                        <a:lnTo>
                          <a:pt x="68148" y="16321"/>
                        </a:lnTo>
                        <a:lnTo>
                          <a:pt x="68044" y="16509"/>
                        </a:lnTo>
                        <a:lnTo>
                          <a:pt x="68065" y="16593"/>
                        </a:lnTo>
                        <a:lnTo>
                          <a:pt x="68127" y="16614"/>
                        </a:lnTo>
                        <a:lnTo>
                          <a:pt x="68107" y="16844"/>
                        </a:lnTo>
                        <a:lnTo>
                          <a:pt x="68127" y="17032"/>
                        </a:lnTo>
                        <a:lnTo>
                          <a:pt x="68065" y="17116"/>
                        </a:lnTo>
                        <a:lnTo>
                          <a:pt x="67939" y="17158"/>
                        </a:lnTo>
                        <a:lnTo>
                          <a:pt x="67918" y="17263"/>
                        </a:lnTo>
                        <a:lnTo>
                          <a:pt x="67960" y="17325"/>
                        </a:lnTo>
                        <a:lnTo>
                          <a:pt x="67939" y="17535"/>
                        </a:lnTo>
                        <a:lnTo>
                          <a:pt x="67918" y="17576"/>
                        </a:lnTo>
                        <a:lnTo>
                          <a:pt x="67939" y="17660"/>
                        </a:lnTo>
                        <a:lnTo>
                          <a:pt x="68044" y="17765"/>
                        </a:lnTo>
                        <a:lnTo>
                          <a:pt x="67960" y="17765"/>
                        </a:lnTo>
                        <a:lnTo>
                          <a:pt x="67939" y="17953"/>
                        </a:lnTo>
                        <a:lnTo>
                          <a:pt x="67960" y="17995"/>
                        </a:lnTo>
                        <a:lnTo>
                          <a:pt x="67960" y="18141"/>
                        </a:lnTo>
                        <a:lnTo>
                          <a:pt x="67855" y="18246"/>
                        </a:lnTo>
                        <a:lnTo>
                          <a:pt x="67939" y="18372"/>
                        </a:lnTo>
                        <a:lnTo>
                          <a:pt x="67939" y="18602"/>
                        </a:lnTo>
                        <a:lnTo>
                          <a:pt x="68023" y="18811"/>
                        </a:lnTo>
                        <a:lnTo>
                          <a:pt x="67835" y="19146"/>
                        </a:lnTo>
                        <a:lnTo>
                          <a:pt x="67939" y="19292"/>
                        </a:lnTo>
                        <a:lnTo>
                          <a:pt x="67835" y="19250"/>
                        </a:lnTo>
                        <a:lnTo>
                          <a:pt x="67625" y="19292"/>
                        </a:lnTo>
                        <a:lnTo>
                          <a:pt x="67625" y="19501"/>
                        </a:lnTo>
                        <a:lnTo>
                          <a:pt x="67646" y="19564"/>
                        </a:lnTo>
                        <a:lnTo>
                          <a:pt x="67521" y="19711"/>
                        </a:lnTo>
                        <a:lnTo>
                          <a:pt x="67291" y="19606"/>
                        </a:lnTo>
                        <a:lnTo>
                          <a:pt x="67186" y="19711"/>
                        </a:lnTo>
                        <a:lnTo>
                          <a:pt x="67186" y="19773"/>
                        </a:lnTo>
                        <a:lnTo>
                          <a:pt x="67332" y="19773"/>
                        </a:lnTo>
                        <a:lnTo>
                          <a:pt x="67542" y="20087"/>
                        </a:lnTo>
                        <a:lnTo>
                          <a:pt x="67542" y="20380"/>
                        </a:lnTo>
                        <a:lnTo>
                          <a:pt x="67500" y="20464"/>
                        </a:lnTo>
                        <a:lnTo>
                          <a:pt x="67542" y="20548"/>
                        </a:lnTo>
                        <a:lnTo>
                          <a:pt x="67437" y="20569"/>
                        </a:lnTo>
                        <a:lnTo>
                          <a:pt x="67416" y="20778"/>
                        </a:lnTo>
                        <a:lnTo>
                          <a:pt x="67291" y="20924"/>
                        </a:lnTo>
                        <a:lnTo>
                          <a:pt x="67270" y="21175"/>
                        </a:lnTo>
                        <a:lnTo>
                          <a:pt x="67374" y="21385"/>
                        </a:lnTo>
                        <a:lnTo>
                          <a:pt x="67416" y="21761"/>
                        </a:lnTo>
                        <a:lnTo>
                          <a:pt x="67583" y="22033"/>
                        </a:lnTo>
                        <a:lnTo>
                          <a:pt x="67583" y="22242"/>
                        </a:lnTo>
                        <a:lnTo>
                          <a:pt x="67835" y="22807"/>
                        </a:lnTo>
                        <a:lnTo>
                          <a:pt x="68148" y="23414"/>
                        </a:lnTo>
                        <a:lnTo>
                          <a:pt x="68462" y="23916"/>
                        </a:lnTo>
                        <a:lnTo>
                          <a:pt x="68630" y="24063"/>
                        </a:lnTo>
                        <a:lnTo>
                          <a:pt x="68630" y="24251"/>
                        </a:lnTo>
                        <a:lnTo>
                          <a:pt x="69048" y="24732"/>
                        </a:lnTo>
                        <a:lnTo>
                          <a:pt x="69488" y="25527"/>
                        </a:lnTo>
                        <a:lnTo>
                          <a:pt x="69697" y="25632"/>
                        </a:lnTo>
                        <a:lnTo>
                          <a:pt x="69843" y="25632"/>
                        </a:lnTo>
                        <a:lnTo>
                          <a:pt x="69927" y="25590"/>
                        </a:lnTo>
                        <a:lnTo>
                          <a:pt x="69927" y="25590"/>
                        </a:lnTo>
                        <a:lnTo>
                          <a:pt x="69885" y="25695"/>
                        </a:lnTo>
                        <a:lnTo>
                          <a:pt x="69780" y="25737"/>
                        </a:lnTo>
                        <a:lnTo>
                          <a:pt x="69697" y="25737"/>
                        </a:lnTo>
                        <a:lnTo>
                          <a:pt x="69843" y="25988"/>
                        </a:lnTo>
                        <a:lnTo>
                          <a:pt x="70052" y="26469"/>
                        </a:lnTo>
                        <a:lnTo>
                          <a:pt x="70094" y="26678"/>
                        </a:lnTo>
                        <a:lnTo>
                          <a:pt x="70220" y="26867"/>
                        </a:lnTo>
                        <a:lnTo>
                          <a:pt x="70450" y="26887"/>
                        </a:lnTo>
                        <a:lnTo>
                          <a:pt x="70471" y="26971"/>
                        </a:lnTo>
                        <a:lnTo>
                          <a:pt x="70471" y="27076"/>
                        </a:lnTo>
                        <a:lnTo>
                          <a:pt x="70513" y="27159"/>
                        </a:lnTo>
                        <a:lnTo>
                          <a:pt x="70471" y="27285"/>
                        </a:lnTo>
                        <a:lnTo>
                          <a:pt x="70617" y="27034"/>
                        </a:lnTo>
                        <a:lnTo>
                          <a:pt x="70659" y="26762"/>
                        </a:lnTo>
                        <a:lnTo>
                          <a:pt x="70680" y="26741"/>
                        </a:lnTo>
                        <a:lnTo>
                          <a:pt x="70680" y="26636"/>
                        </a:lnTo>
                        <a:lnTo>
                          <a:pt x="70827" y="26511"/>
                        </a:lnTo>
                        <a:lnTo>
                          <a:pt x="70848" y="26406"/>
                        </a:lnTo>
                        <a:lnTo>
                          <a:pt x="70827" y="26343"/>
                        </a:lnTo>
                        <a:lnTo>
                          <a:pt x="70868" y="26239"/>
                        </a:lnTo>
                        <a:lnTo>
                          <a:pt x="70931" y="25988"/>
                        </a:lnTo>
                        <a:lnTo>
                          <a:pt x="70868" y="25883"/>
                        </a:lnTo>
                        <a:lnTo>
                          <a:pt x="70889" y="25695"/>
                        </a:lnTo>
                        <a:lnTo>
                          <a:pt x="70994" y="25611"/>
                        </a:lnTo>
                        <a:lnTo>
                          <a:pt x="70889" y="25507"/>
                        </a:lnTo>
                        <a:lnTo>
                          <a:pt x="70848" y="25527"/>
                        </a:lnTo>
                        <a:lnTo>
                          <a:pt x="70764" y="25507"/>
                        </a:lnTo>
                        <a:lnTo>
                          <a:pt x="70827" y="25423"/>
                        </a:lnTo>
                        <a:lnTo>
                          <a:pt x="70743" y="25276"/>
                        </a:lnTo>
                        <a:lnTo>
                          <a:pt x="70785" y="25297"/>
                        </a:lnTo>
                        <a:lnTo>
                          <a:pt x="70848" y="25255"/>
                        </a:lnTo>
                        <a:lnTo>
                          <a:pt x="70743" y="25151"/>
                        </a:lnTo>
                        <a:lnTo>
                          <a:pt x="70764" y="25067"/>
                        </a:lnTo>
                        <a:lnTo>
                          <a:pt x="70785" y="24942"/>
                        </a:lnTo>
                        <a:lnTo>
                          <a:pt x="70659" y="24942"/>
                        </a:lnTo>
                        <a:lnTo>
                          <a:pt x="70576" y="24879"/>
                        </a:lnTo>
                        <a:lnTo>
                          <a:pt x="70638" y="24774"/>
                        </a:lnTo>
                        <a:lnTo>
                          <a:pt x="70743" y="24879"/>
                        </a:lnTo>
                        <a:lnTo>
                          <a:pt x="70889" y="24732"/>
                        </a:lnTo>
                        <a:lnTo>
                          <a:pt x="70973" y="24753"/>
                        </a:lnTo>
                        <a:lnTo>
                          <a:pt x="71078" y="24649"/>
                        </a:lnTo>
                        <a:lnTo>
                          <a:pt x="71182" y="24565"/>
                        </a:lnTo>
                        <a:lnTo>
                          <a:pt x="71203" y="24586"/>
                        </a:lnTo>
                        <a:lnTo>
                          <a:pt x="71350" y="24628"/>
                        </a:lnTo>
                        <a:lnTo>
                          <a:pt x="71266" y="24523"/>
                        </a:lnTo>
                        <a:lnTo>
                          <a:pt x="71099" y="24439"/>
                        </a:lnTo>
                        <a:lnTo>
                          <a:pt x="71099" y="24314"/>
                        </a:lnTo>
                        <a:lnTo>
                          <a:pt x="70952" y="24230"/>
                        </a:lnTo>
                        <a:lnTo>
                          <a:pt x="70848" y="23895"/>
                        </a:lnTo>
                        <a:lnTo>
                          <a:pt x="70931" y="23602"/>
                        </a:lnTo>
                        <a:lnTo>
                          <a:pt x="70827" y="23498"/>
                        </a:lnTo>
                        <a:lnTo>
                          <a:pt x="70889" y="23414"/>
                        </a:lnTo>
                        <a:lnTo>
                          <a:pt x="70931" y="23268"/>
                        </a:lnTo>
                        <a:lnTo>
                          <a:pt x="71036" y="23058"/>
                        </a:lnTo>
                        <a:lnTo>
                          <a:pt x="71078" y="23372"/>
                        </a:lnTo>
                        <a:lnTo>
                          <a:pt x="71161" y="23393"/>
                        </a:lnTo>
                        <a:lnTo>
                          <a:pt x="71350" y="23289"/>
                        </a:lnTo>
                        <a:lnTo>
                          <a:pt x="71371" y="23330"/>
                        </a:lnTo>
                        <a:lnTo>
                          <a:pt x="71705" y="23205"/>
                        </a:lnTo>
                        <a:lnTo>
                          <a:pt x="71705" y="23058"/>
                        </a:lnTo>
                        <a:lnTo>
                          <a:pt x="71789" y="22975"/>
                        </a:lnTo>
                        <a:lnTo>
                          <a:pt x="71664" y="22891"/>
                        </a:lnTo>
                        <a:lnTo>
                          <a:pt x="71454" y="22598"/>
                        </a:lnTo>
                        <a:lnTo>
                          <a:pt x="71371" y="22598"/>
                        </a:lnTo>
                        <a:lnTo>
                          <a:pt x="71078" y="22159"/>
                        </a:lnTo>
                        <a:lnTo>
                          <a:pt x="71078" y="22054"/>
                        </a:lnTo>
                        <a:lnTo>
                          <a:pt x="70994" y="21970"/>
                        </a:lnTo>
                        <a:lnTo>
                          <a:pt x="70973" y="21594"/>
                        </a:lnTo>
                        <a:lnTo>
                          <a:pt x="70994" y="21531"/>
                        </a:lnTo>
                        <a:lnTo>
                          <a:pt x="70952" y="21343"/>
                        </a:lnTo>
                        <a:lnTo>
                          <a:pt x="71036" y="21217"/>
                        </a:lnTo>
                        <a:lnTo>
                          <a:pt x="71036" y="21092"/>
                        </a:lnTo>
                        <a:lnTo>
                          <a:pt x="70889" y="21113"/>
                        </a:lnTo>
                        <a:lnTo>
                          <a:pt x="70868" y="21029"/>
                        </a:lnTo>
                        <a:lnTo>
                          <a:pt x="70973" y="20882"/>
                        </a:lnTo>
                        <a:lnTo>
                          <a:pt x="71078" y="20841"/>
                        </a:lnTo>
                        <a:lnTo>
                          <a:pt x="71078" y="20778"/>
                        </a:lnTo>
                        <a:lnTo>
                          <a:pt x="71078" y="20757"/>
                        </a:lnTo>
                        <a:lnTo>
                          <a:pt x="71161" y="20673"/>
                        </a:lnTo>
                        <a:lnTo>
                          <a:pt x="71182" y="20778"/>
                        </a:lnTo>
                        <a:lnTo>
                          <a:pt x="71182" y="20903"/>
                        </a:lnTo>
                        <a:lnTo>
                          <a:pt x="71140" y="21029"/>
                        </a:lnTo>
                        <a:lnTo>
                          <a:pt x="71140" y="21196"/>
                        </a:lnTo>
                        <a:lnTo>
                          <a:pt x="71308" y="21238"/>
                        </a:lnTo>
                        <a:lnTo>
                          <a:pt x="71475" y="21343"/>
                        </a:lnTo>
                        <a:lnTo>
                          <a:pt x="71559" y="21322"/>
                        </a:lnTo>
                        <a:lnTo>
                          <a:pt x="71559" y="21154"/>
                        </a:lnTo>
                        <a:lnTo>
                          <a:pt x="71601" y="21092"/>
                        </a:lnTo>
                        <a:lnTo>
                          <a:pt x="71496" y="20903"/>
                        </a:lnTo>
                        <a:lnTo>
                          <a:pt x="71245" y="20673"/>
                        </a:lnTo>
                        <a:lnTo>
                          <a:pt x="71245" y="20401"/>
                        </a:lnTo>
                        <a:lnTo>
                          <a:pt x="71099" y="20359"/>
                        </a:lnTo>
                        <a:lnTo>
                          <a:pt x="71078" y="20317"/>
                        </a:lnTo>
                        <a:lnTo>
                          <a:pt x="71057" y="20380"/>
                        </a:lnTo>
                        <a:lnTo>
                          <a:pt x="70973" y="20464"/>
                        </a:lnTo>
                        <a:lnTo>
                          <a:pt x="70973" y="20506"/>
                        </a:lnTo>
                        <a:lnTo>
                          <a:pt x="70931" y="20569"/>
                        </a:lnTo>
                        <a:lnTo>
                          <a:pt x="70785" y="20485"/>
                        </a:lnTo>
                        <a:lnTo>
                          <a:pt x="70785" y="20276"/>
                        </a:lnTo>
                        <a:lnTo>
                          <a:pt x="70722" y="20150"/>
                        </a:lnTo>
                        <a:lnTo>
                          <a:pt x="70617" y="19941"/>
                        </a:lnTo>
                        <a:lnTo>
                          <a:pt x="70680" y="19836"/>
                        </a:lnTo>
                        <a:lnTo>
                          <a:pt x="70743" y="19794"/>
                        </a:lnTo>
                        <a:lnTo>
                          <a:pt x="70722" y="19690"/>
                        </a:lnTo>
                        <a:lnTo>
                          <a:pt x="70785" y="19585"/>
                        </a:lnTo>
                        <a:lnTo>
                          <a:pt x="70722" y="19522"/>
                        </a:lnTo>
                        <a:lnTo>
                          <a:pt x="70743" y="19439"/>
                        </a:lnTo>
                        <a:lnTo>
                          <a:pt x="70743" y="19334"/>
                        </a:lnTo>
                        <a:lnTo>
                          <a:pt x="70659" y="19271"/>
                        </a:lnTo>
                        <a:lnTo>
                          <a:pt x="70555" y="19313"/>
                        </a:lnTo>
                        <a:lnTo>
                          <a:pt x="70366" y="19146"/>
                        </a:lnTo>
                        <a:lnTo>
                          <a:pt x="70241" y="19146"/>
                        </a:lnTo>
                        <a:lnTo>
                          <a:pt x="70157" y="19229"/>
                        </a:lnTo>
                        <a:lnTo>
                          <a:pt x="70157" y="19313"/>
                        </a:lnTo>
                        <a:lnTo>
                          <a:pt x="70304" y="19460"/>
                        </a:lnTo>
                        <a:lnTo>
                          <a:pt x="70262" y="19564"/>
                        </a:lnTo>
                        <a:lnTo>
                          <a:pt x="70220" y="19627"/>
                        </a:lnTo>
                        <a:lnTo>
                          <a:pt x="70094" y="19564"/>
                        </a:lnTo>
                        <a:lnTo>
                          <a:pt x="69927" y="19355"/>
                        </a:lnTo>
                        <a:lnTo>
                          <a:pt x="69822" y="19250"/>
                        </a:lnTo>
                        <a:lnTo>
                          <a:pt x="69739" y="19208"/>
                        </a:lnTo>
                        <a:lnTo>
                          <a:pt x="69801" y="19146"/>
                        </a:lnTo>
                        <a:lnTo>
                          <a:pt x="69697" y="18936"/>
                        </a:lnTo>
                        <a:lnTo>
                          <a:pt x="69697" y="18811"/>
                        </a:lnTo>
                        <a:lnTo>
                          <a:pt x="69697" y="18727"/>
                        </a:lnTo>
                        <a:lnTo>
                          <a:pt x="69634" y="18623"/>
                        </a:lnTo>
                        <a:lnTo>
                          <a:pt x="69697" y="18539"/>
                        </a:lnTo>
                        <a:lnTo>
                          <a:pt x="69634" y="18372"/>
                        </a:lnTo>
                        <a:lnTo>
                          <a:pt x="69718" y="18267"/>
                        </a:lnTo>
                        <a:lnTo>
                          <a:pt x="69718" y="18162"/>
                        </a:lnTo>
                        <a:lnTo>
                          <a:pt x="69739" y="18037"/>
                        </a:lnTo>
                        <a:lnTo>
                          <a:pt x="69739" y="17890"/>
                        </a:lnTo>
                        <a:lnTo>
                          <a:pt x="69697" y="17932"/>
                        </a:lnTo>
                        <a:lnTo>
                          <a:pt x="69592" y="17786"/>
                        </a:lnTo>
                        <a:lnTo>
                          <a:pt x="69613" y="17744"/>
                        </a:lnTo>
                        <a:lnTo>
                          <a:pt x="69697" y="17723"/>
                        </a:lnTo>
                        <a:lnTo>
                          <a:pt x="69801" y="17786"/>
                        </a:lnTo>
                        <a:lnTo>
                          <a:pt x="69801" y="17744"/>
                        </a:lnTo>
                        <a:lnTo>
                          <a:pt x="69718" y="17660"/>
                        </a:lnTo>
                        <a:lnTo>
                          <a:pt x="69634" y="17576"/>
                        </a:lnTo>
                        <a:lnTo>
                          <a:pt x="69676" y="17514"/>
                        </a:lnTo>
                        <a:lnTo>
                          <a:pt x="69718" y="17514"/>
                        </a:lnTo>
                        <a:lnTo>
                          <a:pt x="69697" y="17430"/>
                        </a:lnTo>
                        <a:lnTo>
                          <a:pt x="69613" y="17346"/>
                        </a:lnTo>
                        <a:lnTo>
                          <a:pt x="69488" y="17325"/>
                        </a:lnTo>
                        <a:lnTo>
                          <a:pt x="69467" y="17242"/>
                        </a:lnTo>
                        <a:lnTo>
                          <a:pt x="69508" y="17221"/>
                        </a:lnTo>
                        <a:lnTo>
                          <a:pt x="69488" y="17074"/>
                        </a:lnTo>
                        <a:lnTo>
                          <a:pt x="69383" y="16970"/>
                        </a:lnTo>
                        <a:lnTo>
                          <a:pt x="69404" y="16886"/>
                        </a:lnTo>
                        <a:lnTo>
                          <a:pt x="69425" y="16781"/>
                        </a:lnTo>
                        <a:lnTo>
                          <a:pt x="69488" y="16719"/>
                        </a:lnTo>
                        <a:lnTo>
                          <a:pt x="69404" y="16614"/>
                        </a:lnTo>
                        <a:lnTo>
                          <a:pt x="69425" y="16530"/>
                        </a:lnTo>
                        <a:lnTo>
                          <a:pt x="69508" y="16530"/>
                        </a:lnTo>
                        <a:lnTo>
                          <a:pt x="69613" y="16593"/>
                        </a:lnTo>
                        <a:lnTo>
                          <a:pt x="69697" y="16572"/>
                        </a:lnTo>
                        <a:lnTo>
                          <a:pt x="69739" y="16405"/>
                        </a:lnTo>
                        <a:lnTo>
                          <a:pt x="69822" y="16405"/>
                        </a:lnTo>
                        <a:lnTo>
                          <a:pt x="69885" y="16488"/>
                        </a:lnTo>
                        <a:lnTo>
                          <a:pt x="69927" y="16488"/>
                        </a:lnTo>
                        <a:lnTo>
                          <a:pt x="70011" y="16614"/>
                        </a:lnTo>
                        <a:lnTo>
                          <a:pt x="70136" y="16363"/>
                        </a:lnTo>
                        <a:lnTo>
                          <a:pt x="70011" y="16300"/>
                        </a:lnTo>
                        <a:lnTo>
                          <a:pt x="70032" y="16195"/>
                        </a:lnTo>
                        <a:lnTo>
                          <a:pt x="70115" y="16154"/>
                        </a:lnTo>
                        <a:lnTo>
                          <a:pt x="70241" y="15903"/>
                        </a:lnTo>
                        <a:lnTo>
                          <a:pt x="70241" y="15777"/>
                        </a:lnTo>
                        <a:lnTo>
                          <a:pt x="70324" y="15882"/>
                        </a:lnTo>
                        <a:lnTo>
                          <a:pt x="70429" y="15944"/>
                        </a:lnTo>
                        <a:lnTo>
                          <a:pt x="70429" y="16070"/>
                        </a:lnTo>
                        <a:lnTo>
                          <a:pt x="70555" y="16426"/>
                        </a:lnTo>
                        <a:lnTo>
                          <a:pt x="70638" y="16509"/>
                        </a:lnTo>
                        <a:lnTo>
                          <a:pt x="70680" y="16468"/>
                        </a:lnTo>
                        <a:lnTo>
                          <a:pt x="70722" y="16154"/>
                        </a:lnTo>
                        <a:lnTo>
                          <a:pt x="70743" y="16049"/>
                        </a:lnTo>
                        <a:lnTo>
                          <a:pt x="70722" y="15903"/>
                        </a:lnTo>
                        <a:lnTo>
                          <a:pt x="70785" y="15798"/>
                        </a:lnTo>
                        <a:lnTo>
                          <a:pt x="70722" y="15651"/>
                        </a:lnTo>
                        <a:lnTo>
                          <a:pt x="70827" y="15693"/>
                        </a:lnTo>
                        <a:lnTo>
                          <a:pt x="70889" y="15631"/>
                        </a:lnTo>
                        <a:lnTo>
                          <a:pt x="70952" y="15421"/>
                        </a:lnTo>
                        <a:lnTo>
                          <a:pt x="71057" y="15421"/>
                        </a:lnTo>
                        <a:lnTo>
                          <a:pt x="71182" y="15254"/>
                        </a:lnTo>
                        <a:lnTo>
                          <a:pt x="71308" y="15233"/>
                        </a:lnTo>
                        <a:lnTo>
                          <a:pt x="71371" y="15275"/>
                        </a:lnTo>
                        <a:lnTo>
                          <a:pt x="71559" y="15149"/>
                        </a:lnTo>
                        <a:lnTo>
                          <a:pt x="71705" y="15170"/>
                        </a:lnTo>
                        <a:lnTo>
                          <a:pt x="72019" y="15359"/>
                        </a:lnTo>
                        <a:lnTo>
                          <a:pt x="72040" y="15463"/>
                        </a:lnTo>
                        <a:lnTo>
                          <a:pt x="72124" y="15484"/>
                        </a:lnTo>
                        <a:lnTo>
                          <a:pt x="72229" y="15463"/>
                        </a:lnTo>
                        <a:lnTo>
                          <a:pt x="72291" y="15484"/>
                        </a:lnTo>
                        <a:lnTo>
                          <a:pt x="72229" y="15547"/>
                        </a:lnTo>
                        <a:lnTo>
                          <a:pt x="72396" y="15714"/>
                        </a:lnTo>
                        <a:lnTo>
                          <a:pt x="72438" y="15672"/>
                        </a:lnTo>
                        <a:lnTo>
                          <a:pt x="72542" y="15777"/>
                        </a:lnTo>
                        <a:lnTo>
                          <a:pt x="72668" y="15756"/>
                        </a:lnTo>
                        <a:lnTo>
                          <a:pt x="72752" y="15777"/>
                        </a:lnTo>
                        <a:lnTo>
                          <a:pt x="72752" y="15672"/>
                        </a:lnTo>
                        <a:lnTo>
                          <a:pt x="72647" y="15526"/>
                        </a:lnTo>
                        <a:lnTo>
                          <a:pt x="72710" y="15442"/>
                        </a:lnTo>
                        <a:lnTo>
                          <a:pt x="72668" y="15359"/>
                        </a:lnTo>
                        <a:lnTo>
                          <a:pt x="72605" y="15338"/>
                        </a:lnTo>
                        <a:lnTo>
                          <a:pt x="72605" y="15233"/>
                        </a:lnTo>
                        <a:lnTo>
                          <a:pt x="72668" y="15128"/>
                        </a:lnTo>
                        <a:lnTo>
                          <a:pt x="72731" y="14856"/>
                        </a:lnTo>
                        <a:lnTo>
                          <a:pt x="72814" y="14647"/>
                        </a:lnTo>
                        <a:lnTo>
                          <a:pt x="72773" y="14543"/>
                        </a:lnTo>
                        <a:lnTo>
                          <a:pt x="72919" y="14375"/>
                        </a:lnTo>
                        <a:lnTo>
                          <a:pt x="72856" y="14291"/>
                        </a:lnTo>
                        <a:lnTo>
                          <a:pt x="72940" y="14229"/>
                        </a:lnTo>
                        <a:lnTo>
                          <a:pt x="72856" y="14061"/>
                        </a:lnTo>
                        <a:lnTo>
                          <a:pt x="72773" y="13999"/>
                        </a:lnTo>
                        <a:lnTo>
                          <a:pt x="72773" y="13957"/>
                        </a:lnTo>
                        <a:lnTo>
                          <a:pt x="72940" y="13957"/>
                        </a:lnTo>
                        <a:lnTo>
                          <a:pt x="72982" y="13810"/>
                        </a:lnTo>
                        <a:lnTo>
                          <a:pt x="72814" y="13747"/>
                        </a:lnTo>
                        <a:lnTo>
                          <a:pt x="72752" y="13643"/>
                        </a:lnTo>
                        <a:lnTo>
                          <a:pt x="72835" y="13601"/>
                        </a:lnTo>
                        <a:lnTo>
                          <a:pt x="72877" y="13664"/>
                        </a:lnTo>
                        <a:lnTo>
                          <a:pt x="72961" y="13643"/>
                        </a:lnTo>
                        <a:lnTo>
                          <a:pt x="72982" y="13559"/>
                        </a:lnTo>
                        <a:lnTo>
                          <a:pt x="72940" y="13475"/>
                        </a:lnTo>
                        <a:lnTo>
                          <a:pt x="73065" y="13371"/>
                        </a:lnTo>
                        <a:lnTo>
                          <a:pt x="73065" y="13287"/>
                        </a:lnTo>
                        <a:lnTo>
                          <a:pt x="72982" y="13224"/>
                        </a:lnTo>
                        <a:lnTo>
                          <a:pt x="73065" y="13162"/>
                        </a:lnTo>
                        <a:lnTo>
                          <a:pt x="73149" y="13182"/>
                        </a:lnTo>
                        <a:lnTo>
                          <a:pt x="73191" y="13078"/>
                        </a:lnTo>
                        <a:lnTo>
                          <a:pt x="73233" y="13036"/>
                        </a:lnTo>
                        <a:lnTo>
                          <a:pt x="73170" y="12973"/>
                        </a:lnTo>
                        <a:lnTo>
                          <a:pt x="73275" y="12952"/>
                        </a:lnTo>
                        <a:lnTo>
                          <a:pt x="73400" y="12827"/>
                        </a:lnTo>
                        <a:lnTo>
                          <a:pt x="73358" y="12743"/>
                        </a:lnTo>
                        <a:lnTo>
                          <a:pt x="73379" y="12638"/>
                        </a:lnTo>
                        <a:lnTo>
                          <a:pt x="73421" y="12722"/>
                        </a:lnTo>
                        <a:lnTo>
                          <a:pt x="73526" y="12618"/>
                        </a:lnTo>
                        <a:lnTo>
                          <a:pt x="73463" y="12450"/>
                        </a:lnTo>
                        <a:lnTo>
                          <a:pt x="73463" y="12304"/>
                        </a:lnTo>
                        <a:lnTo>
                          <a:pt x="73568" y="12304"/>
                        </a:lnTo>
                        <a:lnTo>
                          <a:pt x="73589" y="12325"/>
                        </a:lnTo>
                        <a:lnTo>
                          <a:pt x="73651" y="12283"/>
                        </a:lnTo>
                        <a:lnTo>
                          <a:pt x="73819" y="12074"/>
                        </a:lnTo>
                        <a:lnTo>
                          <a:pt x="73756" y="12032"/>
                        </a:lnTo>
                        <a:lnTo>
                          <a:pt x="73756" y="11927"/>
                        </a:lnTo>
                        <a:lnTo>
                          <a:pt x="73861" y="11927"/>
                        </a:lnTo>
                        <a:lnTo>
                          <a:pt x="74070" y="11760"/>
                        </a:lnTo>
                        <a:lnTo>
                          <a:pt x="73986" y="11697"/>
                        </a:lnTo>
                        <a:lnTo>
                          <a:pt x="74028" y="11655"/>
                        </a:lnTo>
                        <a:lnTo>
                          <a:pt x="74174" y="11655"/>
                        </a:lnTo>
                        <a:lnTo>
                          <a:pt x="74342" y="11550"/>
                        </a:lnTo>
                        <a:lnTo>
                          <a:pt x="74300" y="11467"/>
                        </a:lnTo>
                        <a:lnTo>
                          <a:pt x="74321" y="11404"/>
                        </a:lnTo>
                        <a:lnTo>
                          <a:pt x="74405" y="11467"/>
                        </a:lnTo>
                        <a:lnTo>
                          <a:pt x="74426" y="11571"/>
                        </a:lnTo>
                        <a:lnTo>
                          <a:pt x="74530" y="11592"/>
                        </a:lnTo>
                        <a:lnTo>
                          <a:pt x="74614" y="11550"/>
                        </a:lnTo>
                        <a:lnTo>
                          <a:pt x="74739" y="11613"/>
                        </a:lnTo>
                        <a:lnTo>
                          <a:pt x="75158" y="11613"/>
                        </a:lnTo>
                        <a:lnTo>
                          <a:pt x="75242" y="11676"/>
                        </a:lnTo>
                        <a:lnTo>
                          <a:pt x="75283" y="11655"/>
                        </a:lnTo>
                        <a:lnTo>
                          <a:pt x="75242" y="11488"/>
                        </a:lnTo>
                        <a:lnTo>
                          <a:pt x="75137" y="11404"/>
                        </a:lnTo>
                        <a:lnTo>
                          <a:pt x="75137" y="11362"/>
                        </a:lnTo>
                        <a:lnTo>
                          <a:pt x="75221" y="11341"/>
                        </a:lnTo>
                        <a:lnTo>
                          <a:pt x="75221" y="10986"/>
                        </a:lnTo>
                        <a:lnTo>
                          <a:pt x="75053" y="10755"/>
                        </a:lnTo>
                        <a:lnTo>
                          <a:pt x="74928" y="10734"/>
                        </a:lnTo>
                        <a:lnTo>
                          <a:pt x="74760" y="10525"/>
                        </a:lnTo>
                        <a:lnTo>
                          <a:pt x="74844" y="10442"/>
                        </a:lnTo>
                        <a:lnTo>
                          <a:pt x="74677" y="10316"/>
                        </a:lnTo>
                        <a:lnTo>
                          <a:pt x="74426" y="10253"/>
                        </a:lnTo>
                        <a:lnTo>
                          <a:pt x="74153" y="10086"/>
                        </a:lnTo>
                        <a:lnTo>
                          <a:pt x="74049" y="9918"/>
                        </a:lnTo>
                        <a:lnTo>
                          <a:pt x="74028" y="10023"/>
                        </a:lnTo>
                        <a:lnTo>
                          <a:pt x="73944" y="10002"/>
                        </a:lnTo>
                        <a:lnTo>
                          <a:pt x="73902" y="10023"/>
                        </a:lnTo>
                        <a:lnTo>
                          <a:pt x="73881" y="10149"/>
                        </a:lnTo>
                        <a:lnTo>
                          <a:pt x="73735" y="10190"/>
                        </a:lnTo>
                        <a:lnTo>
                          <a:pt x="73693" y="10107"/>
                        </a:lnTo>
                        <a:lnTo>
                          <a:pt x="73693" y="9981"/>
                        </a:lnTo>
                        <a:lnTo>
                          <a:pt x="73819" y="9897"/>
                        </a:lnTo>
                        <a:lnTo>
                          <a:pt x="73735" y="9793"/>
                        </a:lnTo>
                        <a:lnTo>
                          <a:pt x="73777" y="9730"/>
                        </a:lnTo>
                        <a:lnTo>
                          <a:pt x="73840" y="9730"/>
                        </a:lnTo>
                        <a:lnTo>
                          <a:pt x="73923" y="9814"/>
                        </a:lnTo>
                        <a:lnTo>
                          <a:pt x="73693" y="9458"/>
                        </a:lnTo>
                        <a:lnTo>
                          <a:pt x="73526" y="9312"/>
                        </a:lnTo>
                        <a:lnTo>
                          <a:pt x="73526" y="9479"/>
                        </a:lnTo>
                        <a:lnTo>
                          <a:pt x="73526" y="9521"/>
                        </a:lnTo>
                        <a:lnTo>
                          <a:pt x="73463" y="9521"/>
                        </a:lnTo>
                        <a:lnTo>
                          <a:pt x="73254" y="9312"/>
                        </a:lnTo>
                        <a:lnTo>
                          <a:pt x="73254" y="9207"/>
                        </a:lnTo>
                        <a:lnTo>
                          <a:pt x="73358" y="9249"/>
                        </a:lnTo>
                        <a:lnTo>
                          <a:pt x="73296" y="9144"/>
                        </a:lnTo>
                        <a:lnTo>
                          <a:pt x="73003" y="8893"/>
                        </a:lnTo>
                        <a:lnTo>
                          <a:pt x="72961" y="8893"/>
                        </a:lnTo>
                        <a:lnTo>
                          <a:pt x="72982" y="8977"/>
                        </a:lnTo>
                        <a:lnTo>
                          <a:pt x="72940" y="9081"/>
                        </a:lnTo>
                        <a:lnTo>
                          <a:pt x="72773" y="9102"/>
                        </a:lnTo>
                        <a:lnTo>
                          <a:pt x="72647" y="8977"/>
                        </a:lnTo>
                        <a:lnTo>
                          <a:pt x="72521" y="8956"/>
                        </a:lnTo>
                        <a:lnTo>
                          <a:pt x="72375" y="8726"/>
                        </a:lnTo>
                        <a:lnTo>
                          <a:pt x="72375" y="8642"/>
                        </a:lnTo>
                        <a:lnTo>
                          <a:pt x="72312" y="8579"/>
                        </a:lnTo>
                        <a:lnTo>
                          <a:pt x="72208" y="8621"/>
                        </a:lnTo>
                        <a:lnTo>
                          <a:pt x="72019" y="8768"/>
                        </a:lnTo>
                        <a:lnTo>
                          <a:pt x="72019" y="8830"/>
                        </a:lnTo>
                        <a:lnTo>
                          <a:pt x="71915" y="8789"/>
                        </a:lnTo>
                        <a:lnTo>
                          <a:pt x="71831" y="8851"/>
                        </a:lnTo>
                        <a:lnTo>
                          <a:pt x="71831" y="9081"/>
                        </a:lnTo>
                        <a:lnTo>
                          <a:pt x="71894" y="9144"/>
                        </a:lnTo>
                        <a:lnTo>
                          <a:pt x="71894" y="9144"/>
                        </a:lnTo>
                        <a:lnTo>
                          <a:pt x="71789" y="9081"/>
                        </a:lnTo>
                        <a:lnTo>
                          <a:pt x="71705" y="8872"/>
                        </a:lnTo>
                        <a:lnTo>
                          <a:pt x="71747" y="8726"/>
                        </a:lnTo>
                        <a:lnTo>
                          <a:pt x="71580" y="8621"/>
                        </a:lnTo>
                        <a:lnTo>
                          <a:pt x="71517" y="8454"/>
                        </a:lnTo>
                        <a:lnTo>
                          <a:pt x="71475" y="8454"/>
                        </a:lnTo>
                        <a:lnTo>
                          <a:pt x="71580" y="8433"/>
                        </a:lnTo>
                        <a:lnTo>
                          <a:pt x="71685" y="8558"/>
                        </a:lnTo>
                        <a:lnTo>
                          <a:pt x="71685" y="8433"/>
                        </a:lnTo>
                        <a:lnTo>
                          <a:pt x="71810" y="8433"/>
                        </a:lnTo>
                        <a:lnTo>
                          <a:pt x="71915" y="8475"/>
                        </a:lnTo>
                        <a:lnTo>
                          <a:pt x="72061" y="8370"/>
                        </a:lnTo>
                        <a:lnTo>
                          <a:pt x="72019" y="8265"/>
                        </a:lnTo>
                        <a:lnTo>
                          <a:pt x="71705" y="8140"/>
                        </a:lnTo>
                        <a:lnTo>
                          <a:pt x="71622" y="8265"/>
                        </a:lnTo>
                        <a:lnTo>
                          <a:pt x="71475" y="8265"/>
                        </a:lnTo>
                        <a:lnTo>
                          <a:pt x="71329" y="8224"/>
                        </a:lnTo>
                        <a:lnTo>
                          <a:pt x="71475" y="8224"/>
                        </a:lnTo>
                        <a:lnTo>
                          <a:pt x="71580" y="8098"/>
                        </a:lnTo>
                        <a:lnTo>
                          <a:pt x="71685" y="8056"/>
                        </a:lnTo>
                        <a:lnTo>
                          <a:pt x="71789" y="8119"/>
                        </a:lnTo>
                        <a:lnTo>
                          <a:pt x="71936" y="8140"/>
                        </a:lnTo>
                        <a:lnTo>
                          <a:pt x="72061" y="8245"/>
                        </a:lnTo>
                        <a:lnTo>
                          <a:pt x="72229" y="8433"/>
                        </a:lnTo>
                        <a:lnTo>
                          <a:pt x="72354" y="8433"/>
                        </a:lnTo>
                        <a:lnTo>
                          <a:pt x="72417" y="8537"/>
                        </a:lnTo>
                        <a:lnTo>
                          <a:pt x="72480" y="8558"/>
                        </a:lnTo>
                        <a:lnTo>
                          <a:pt x="72626" y="8475"/>
                        </a:lnTo>
                        <a:lnTo>
                          <a:pt x="72668" y="8558"/>
                        </a:lnTo>
                        <a:lnTo>
                          <a:pt x="72940" y="8349"/>
                        </a:lnTo>
                        <a:lnTo>
                          <a:pt x="72961" y="8391"/>
                        </a:lnTo>
                        <a:lnTo>
                          <a:pt x="72940" y="8496"/>
                        </a:lnTo>
                        <a:lnTo>
                          <a:pt x="73045" y="8433"/>
                        </a:lnTo>
                        <a:lnTo>
                          <a:pt x="73045" y="8286"/>
                        </a:lnTo>
                        <a:lnTo>
                          <a:pt x="73170" y="8077"/>
                        </a:lnTo>
                        <a:lnTo>
                          <a:pt x="73149" y="8014"/>
                        </a:lnTo>
                        <a:lnTo>
                          <a:pt x="73149" y="7847"/>
                        </a:lnTo>
                        <a:lnTo>
                          <a:pt x="73086" y="7617"/>
                        </a:lnTo>
                        <a:lnTo>
                          <a:pt x="73191" y="7240"/>
                        </a:lnTo>
                        <a:lnTo>
                          <a:pt x="73191" y="7010"/>
                        </a:lnTo>
                        <a:lnTo>
                          <a:pt x="73086" y="6884"/>
                        </a:lnTo>
                        <a:lnTo>
                          <a:pt x="73045" y="6759"/>
                        </a:lnTo>
                        <a:lnTo>
                          <a:pt x="72877" y="6612"/>
                        </a:lnTo>
                        <a:lnTo>
                          <a:pt x="72793" y="6445"/>
                        </a:lnTo>
                        <a:lnTo>
                          <a:pt x="72856" y="6445"/>
                        </a:lnTo>
                        <a:lnTo>
                          <a:pt x="72961" y="6571"/>
                        </a:lnTo>
                        <a:lnTo>
                          <a:pt x="72982" y="6571"/>
                        </a:lnTo>
                        <a:lnTo>
                          <a:pt x="72940" y="6403"/>
                        </a:lnTo>
                        <a:lnTo>
                          <a:pt x="72773" y="6340"/>
                        </a:lnTo>
                        <a:lnTo>
                          <a:pt x="72647" y="6382"/>
                        </a:lnTo>
                        <a:lnTo>
                          <a:pt x="72417" y="6340"/>
                        </a:lnTo>
                        <a:lnTo>
                          <a:pt x="72103" y="5943"/>
                        </a:lnTo>
                        <a:lnTo>
                          <a:pt x="72019" y="5880"/>
                        </a:lnTo>
                        <a:lnTo>
                          <a:pt x="72040" y="5817"/>
                        </a:lnTo>
                        <a:lnTo>
                          <a:pt x="72208" y="5817"/>
                        </a:lnTo>
                        <a:lnTo>
                          <a:pt x="72249" y="5671"/>
                        </a:lnTo>
                        <a:lnTo>
                          <a:pt x="72166" y="5608"/>
                        </a:lnTo>
                        <a:lnTo>
                          <a:pt x="72040" y="5608"/>
                        </a:lnTo>
                        <a:lnTo>
                          <a:pt x="71998" y="5545"/>
                        </a:lnTo>
                        <a:lnTo>
                          <a:pt x="72061" y="5504"/>
                        </a:lnTo>
                        <a:lnTo>
                          <a:pt x="72019" y="5336"/>
                        </a:lnTo>
                        <a:lnTo>
                          <a:pt x="72040" y="5315"/>
                        </a:lnTo>
                        <a:lnTo>
                          <a:pt x="72166" y="5462"/>
                        </a:lnTo>
                        <a:lnTo>
                          <a:pt x="72354" y="5566"/>
                        </a:lnTo>
                        <a:lnTo>
                          <a:pt x="72375" y="5504"/>
                        </a:lnTo>
                        <a:lnTo>
                          <a:pt x="72312" y="5420"/>
                        </a:lnTo>
                        <a:lnTo>
                          <a:pt x="72312" y="5315"/>
                        </a:lnTo>
                        <a:lnTo>
                          <a:pt x="72270" y="5232"/>
                        </a:lnTo>
                        <a:lnTo>
                          <a:pt x="72333" y="5190"/>
                        </a:lnTo>
                        <a:lnTo>
                          <a:pt x="72375" y="5252"/>
                        </a:lnTo>
                        <a:lnTo>
                          <a:pt x="72417" y="5336"/>
                        </a:lnTo>
                        <a:lnTo>
                          <a:pt x="72521" y="5357"/>
                        </a:lnTo>
                        <a:lnTo>
                          <a:pt x="72563" y="5650"/>
                        </a:lnTo>
                        <a:lnTo>
                          <a:pt x="72542" y="5734"/>
                        </a:lnTo>
                        <a:lnTo>
                          <a:pt x="72835" y="5943"/>
                        </a:lnTo>
                        <a:lnTo>
                          <a:pt x="72940" y="5880"/>
                        </a:lnTo>
                        <a:lnTo>
                          <a:pt x="73065" y="5943"/>
                        </a:lnTo>
                        <a:lnTo>
                          <a:pt x="73065" y="6152"/>
                        </a:lnTo>
                        <a:lnTo>
                          <a:pt x="73170" y="6152"/>
                        </a:lnTo>
                        <a:lnTo>
                          <a:pt x="73379" y="5859"/>
                        </a:lnTo>
                        <a:lnTo>
                          <a:pt x="73421" y="5734"/>
                        </a:lnTo>
                        <a:lnTo>
                          <a:pt x="73379" y="5608"/>
                        </a:lnTo>
                        <a:lnTo>
                          <a:pt x="73400" y="5357"/>
                        </a:lnTo>
                        <a:lnTo>
                          <a:pt x="73379" y="5252"/>
                        </a:lnTo>
                        <a:lnTo>
                          <a:pt x="73421" y="5357"/>
                        </a:lnTo>
                        <a:lnTo>
                          <a:pt x="73421" y="5524"/>
                        </a:lnTo>
                        <a:lnTo>
                          <a:pt x="73505" y="5524"/>
                        </a:lnTo>
                        <a:lnTo>
                          <a:pt x="73609" y="5420"/>
                        </a:lnTo>
                        <a:lnTo>
                          <a:pt x="73798" y="5357"/>
                        </a:lnTo>
                        <a:lnTo>
                          <a:pt x="73819" y="5232"/>
                        </a:lnTo>
                        <a:lnTo>
                          <a:pt x="74007" y="5294"/>
                        </a:lnTo>
                        <a:lnTo>
                          <a:pt x="73986" y="5336"/>
                        </a:lnTo>
                        <a:lnTo>
                          <a:pt x="74007" y="5399"/>
                        </a:lnTo>
                        <a:lnTo>
                          <a:pt x="74300" y="5608"/>
                        </a:lnTo>
                        <a:lnTo>
                          <a:pt x="74342" y="5629"/>
                        </a:lnTo>
                        <a:lnTo>
                          <a:pt x="74405" y="5776"/>
                        </a:lnTo>
                        <a:lnTo>
                          <a:pt x="74405" y="5838"/>
                        </a:lnTo>
                        <a:lnTo>
                          <a:pt x="74446" y="5859"/>
                        </a:lnTo>
                        <a:lnTo>
                          <a:pt x="74698" y="5817"/>
                        </a:lnTo>
                        <a:lnTo>
                          <a:pt x="74739" y="5838"/>
                        </a:lnTo>
                        <a:lnTo>
                          <a:pt x="74739" y="5880"/>
                        </a:lnTo>
                        <a:lnTo>
                          <a:pt x="74760" y="5880"/>
                        </a:lnTo>
                        <a:lnTo>
                          <a:pt x="74865" y="5776"/>
                        </a:lnTo>
                        <a:lnTo>
                          <a:pt x="74823" y="5671"/>
                        </a:lnTo>
                        <a:lnTo>
                          <a:pt x="74844" y="5650"/>
                        </a:lnTo>
                        <a:lnTo>
                          <a:pt x="74928" y="5650"/>
                        </a:lnTo>
                        <a:lnTo>
                          <a:pt x="74886" y="5504"/>
                        </a:lnTo>
                        <a:lnTo>
                          <a:pt x="74970" y="5524"/>
                        </a:lnTo>
                        <a:lnTo>
                          <a:pt x="75032" y="5608"/>
                        </a:lnTo>
                        <a:lnTo>
                          <a:pt x="74990" y="5671"/>
                        </a:lnTo>
                        <a:lnTo>
                          <a:pt x="75095" y="5671"/>
                        </a:lnTo>
                        <a:lnTo>
                          <a:pt x="75200" y="5629"/>
                        </a:lnTo>
                        <a:lnTo>
                          <a:pt x="75472" y="5650"/>
                        </a:lnTo>
                        <a:lnTo>
                          <a:pt x="75555" y="5713"/>
                        </a:lnTo>
                        <a:lnTo>
                          <a:pt x="75618" y="5713"/>
                        </a:lnTo>
                        <a:lnTo>
                          <a:pt x="75660" y="5755"/>
                        </a:lnTo>
                        <a:lnTo>
                          <a:pt x="75702" y="5755"/>
                        </a:lnTo>
                        <a:lnTo>
                          <a:pt x="75786" y="5671"/>
                        </a:lnTo>
                        <a:lnTo>
                          <a:pt x="75723" y="5462"/>
                        </a:lnTo>
                        <a:lnTo>
                          <a:pt x="75786" y="5504"/>
                        </a:lnTo>
                        <a:lnTo>
                          <a:pt x="75911" y="5671"/>
                        </a:lnTo>
                        <a:lnTo>
                          <a:pt x="76078" y="5608"/>
                        </a:lnTo>
                        <a:lnTo>
                          <a:pt x="76078" y="5524"/>
                        </a:lnTo>
                        <a:lnTo>
                          <a:pt x="75995" y="5357"/>
                        </a:lnTo>
                        <a:lnTo>
                          <a:pt x="75869" y="5378"/>
                        </a:lnTo>
                        <a:lnTo>
                          <a:pt x="75744" y="5294"/>
                        </a:lnTo>
                        <a:lnTo>
                          <a:pt x="75806" y="5190"/>
                        </a:lnTo>
                        <a:lnTo>
                          <a:pt x="75911" y="5232"/>
                        </a:lnTo>
                        <a:lnTo>
                          <a:pt x="75995" y="5211"/>
                        </a:lnTo>
                        <a:lnTo>
                          <a:pt x="75995" y="5064"/>
                        </a:lnTo>
                        <a:lnTo>
                          <a:pt x="75890" y="5022"/>
                        </a:lnTo>
                        <a:lnTo>
                          <a:pt x="75806" y="4980"/>
                        </a:lnTo>
                        <a:lnTo>
                          <a:pt x="75744" y="5022"/>
                        </a:lnTo>
                        <a:lnTo>
                          <a:pt x="75744" y="5127"/>
                        </a:lnTo>
                        <a:lnTo>
                          <a:pt x="75681" y="5064"/>
                        </a:lnTo>
                        <a:lnTo>
                          <a:pt x="75555" y="5085"/>
                        </a:lnTo>
                        <a:lnTo>
                          <a:pt x="75576" y="4918"/>
                        </a:lnTo>
                        <a:lnTo>
                          <a:pt x="75493" y="4855"/>
                        </a:lnTo>
                        <a:lnTo>
                          <a:pt x="75388" y="4876"/>
                        </a:lnTo>
                        <a:lnTo>
                          <a:pt x="75388" y="4980"/>
                        </a:lnTo>
                        <a:lnTo>
                          <a:pt x="75346" y="4897"/>
                        </a:lnTo>
                        <a:lnTo>
                          <a:pt x="75346" y="4813"/>
                        </a:lnTo>
                        <a:lnTo>
                          <a:pt x="75472" y="4771"/>
                        </a:lnTo>
                        <a:lnTo>
                          <a:pt x="75451" y="4583"/>
                        </a:lnTo>
                        <a:lnTo>
                          <a:pt x="75367" y="4562"/>
                        </a:lnTo>
                        <a:lnTo>
                          <a:pt x="75493" y="4457"/>
                        </a:lnTo>
                        <a:lnTo>
                          <a:pt x="75430" y="4290"/>
                        </a:lnTo>
                        <a:lnTo>
                          <a:pt x="75451" y="4227"/>
                        </a:lnTo>
                        <a:lnTo>
                          <a:pt x="75283" y="4081"/>
                        </a:lnTo>
                        <a:lnTo>
                          <a:pt x="75158" y="4102"/>
                        </a:lnTo>
                        <a:lnTo>
                          <a:pt x="75032" y="4248"/>
                        </a:lnTo>
                        <a:lnTo>
                          <a:pt x="75053" y="4060"/>
                        </a:lnTo>
                        <a:lnTo>
                          <a:pt x="75158" y="4018"/>
                        </a:lnTo>
                        <a:lnTo>
                          <a:pt x="75053" y="3851"/>
                        </a:lnTo>
                        <a:lnTo>
                          <a:pt x="75053" y="3746"/>
                        </a:lnTo>
                        <a:lnTo>
                          <a:pt x="75011" y="3746"/>
                        </a:lnTo>
                        <a:lnTo>
                          <a:pt x="74928" y="3830"/>
                        </a:lnTo>
                        <a:lnTo>
                          <a:pt x="74865" y="3746"/>
                        </a:lnTo>
                        <a:lnTo>
                          <a:pt x="74739" y="3746"/>
                        </a:lnTo>
                        <a:lnTo>
                          <a:pt x="74593" y="3767"/>
                        </a:lnTo>
                        <a:lnTo>
                          <a:pt x="74718" y="3662"/>
                        </a:lnTo>
                        <a:lnTo>
                          <a:pt x="74865" y="3662"/>
                        </a:lnTo>
                        <a:lnTo>
                          <a:pt x="75011" y="3558"/>
                        </a:lnTo>
                        <a:lnTo>
                          <a:pt x="75053" y="3620"/>
                        </a:lnTo>
                        <a:lnTo>
                          <a:pt x="75158" y="3432"/>
                        </a:lnTo>
                        <a:lnTo>
                          <a:pt x="75283" y="3411"/>
                        </a:lnTo>
                        <a:lnTo>
                          <a:pt x="75325" y="3307"/>
                        </a:lnTo>
                        <a:lnTo>
                          <a:pt x="75242" y="3202"/>
                        </a:lnTo>
                        <a:lnTo>
                          <a:pt x="74970" y="3139"/>
                        </a:lnTo>
                        <a:lnTo>
                          <a:pt x="75158" y="3118"/>
                        </a:lnTo>
                        <a:lnTo>
                          <a:pt x="75346" y="3118"/>
                        </a:lnTo>
                        <a:lnTo>
                          <a:pt x="75388" y="3035"/>
                        </a:lnTo>
                        <a:lnTo>
                          <a:pt x="75346" y="2909"/>
                        </a:lnTo>
                        <a:lnTo>
                          <a:pt x="75221" y="2867"/>
                        </a:lnTo>
                        <a:lnTo>
                          <a:pt x="75137" y="2721"/>
                        </a:lnTo>
                        <a:lnTo>
                          <a:pt x="75032" y="2763"/>
                        </a:lnTo>
                        <a:lnTo>
                          <a:pt x="75011" y="2679"/>
                        </a:lnTo>
                        <a:lnTo>
                          <a:pt x="75053" y="2511"/>
                        </a:lnTo>
                        <a:lnTo>
                          <a:pt x="74949" y="2198"/>
                        </a:lnTo>
                        <a:lnTo>
                          <a:pt x="74970" y="2135"/>
                        </a:lnTo>
                        <a:lnTo>
                          <a:pt x="75032" y="2051"/>
                        </a:lnTo>
                        <a:lnTo>
                          <a:pt x="75032" y="1967"/>
                        </a:lnTo>
                        <a:lnTo>
                          <a:pt x="74928" y="1905"/>
                        </a:lnTo>
                        <a:lnTo>
                          <a:pt x="74823" y="2051"/>
                        </a:lnTo>
                        <a:lnTo>
                          <a:pt x="74718" y="2135"/>
                        </a:lnTo>
                        <a:lnTo>
                          <a:pt x="74718" y="1967"/>
                        </a:lnTo>
                        <a:lnTo>
                          <a:pt x="74614" y="1967"/>
                        </a:lnTo>
                        <a:lnTo>
                          <a:pt x="74614" y="2051"/>
                        </a:lnTo>
                        <a:lnTo>
                          <a:pt x="74530" y="2072"/>
                        </a:lnTo>
                        <a:lnTo>
                          <a:pt x="74509" y="2030"/>
                        </a:lnTo>
                        <a:lnTo>
                          <a:pt x="74530" y="1884"/>
                        </a:lnTo>
                        <a:lnTo>
                          <a:pt x="74174" y="1842"/>
                        </a:lnTo>
                        <a:lnTo>
                          <a:pt x="74091" y="1884"/>
                        </a:lnTo>
                        <a:lnTo>
                          <a:pt x="73923" y="1863"/>
                        </a:lnTo>
                        <a:lnTo>
                          <a:pt x="73819" y="1758"/>
                        </a:lnTo>
                        <a:lnTo>
                          <a:pt x="73798" y="1716"/>
                        </a:lnTo>
                        <a:lnTo>
                          <a:pt x="73693" y="1675"/>
                        </a:lnTo>
                        <a:lnTo>
                          <a:pt x="73651" y="1716"/>
                        </a:lnTo>
                        <a:lnTo>
                          <a:pt x="73589" y="1633"/>
                        </a:lnTo>
                        <a:lnTo>
                          <a:pt x="73484" y="1633"/>
                        </a:lnTo>
                        <a:lnTo>
                          <a:pt x="73379" y="1779"/>
                        </a:lnTo>
                        <a:lnTo>
                          <a:pt x="73275" y="1821"/>
                        </a:lnTo>
                        <a:lnTo>
                          <a:pt x="73233" y="1842"/>
                        </a:lnTo>
                        <a:lnTo>
                          <a:pt x="73170" y="1884"/>
                        </a:lnTo>
                        <a:lnTo>
                          <a:pt x="73296" y="1884"/>
                        </a:lnTo>
                        <a:lnTo>
                          <a:pt x="73254" y="1967"/>
                        </a:lnTo>
                        <a:lnTo>
                          <a:pt x="73128" y="2051"/>
                        </a:lnTo>
                        <a:lnTo>
                          <a:pt x="73065" y="2051"/>
                        </a:lnTo>
                        <a:lnTo>
                          <a:pt x="73086" y="2156"/>
                        </a:lnTo>
                        <a:lnTo>
                          <a:pt x="73191" y="2239"/>
                        </a:lnTo>
                        <a:lnTo>
                          <a:pt x="73170" y="2281"/>
                        </a:lnTo>
                        <a:lnTo>
                          <a:pt x="73065" y="2260"/>
                        </a:lnTo>
                        <a:lnTo>
                          <a:pt x="72982" y="2051"/>
                        </a:lnTo>
                        <a:lnTo>
                          <a:pt x="73024" y="1988"/>
                        </a:lnTo>
                        <a:lnTo>
                          <a:pt x="73024" y="1988"/>
                        </a:lnTo>
                        <a:lnTo>
                          <a:pt x="72940" y="2030"/>
                        </a:lnTo>
                        <a:lnTo>
                          <a:pt x="72773" y="2239"/>
                        </a:lnTo>
                        <a:lnTo>
                          <a:pt x="72710" y="2386"/>
                        </a:lnTo>
                        <a:lnTo>
                          <a:pt x="72605" y="2491"/>
                        </a:lnTo>
                        <a:lnTo>
                          <a:pt x="72626" y="2553"/>
                        </a:lnTo>
                        <a:lnTo>
                          <a:pt x="72773" y="2407"/>
                        </a:lnTo>
                        <a:lnTo>
                          <a:pt x="72856" y="2407"/>
                        </a:lnTo>
                        <a:lnTo>
                          <a:pt x="72919" y="2511"/>
                        </a:lnTo>
                        <a:lnTo>
                          <a:pt x="73024" y="2616"/>
                        </a:lnTo>
                        <a:lnTo>
                          <a:pt x="73233" y="2783"/>
                        </a:lnTo>
                        <a:lnTo>
                          <a:pt x="73254" y="2909"/>
                        </a:lnTo>
                        <a:lnTo>
                          <a:pt x="73170" y="2993"/>
                        </a:lnTo>
                        <a:lnTo>
                          <a:pt x="73191" y="3097"/>
                        </a:lnTo>
                        <a:lnTo>
                          <a:pt x="73358" y="3076"/>
                        </a:lnTo>
                        <a:lnTo>
                          <a:pt x="73505" y="2993"/>
                        </a:lnTo>
                        <a:lnTo>
                          <a:pt x="73589" y="3097"/>
                        </a:lnTo>
                        <a:lnTo>
                          <a:pt x="73589" y="3202"/>
                        </a:lnTo>
                        <a:lnTo>
                          <a:pt x="73672" y="3390"/>
                        </a:lnTo>
                        <a:lnTo>
                          <a:pt x="73672" y="3432"/>
                        </a:lnTo>
                        <a:lnTo>
                          <a:pt x="73568" y="3327"/>
                        </a:lnTo>
                        <a:lnTo>
                          <a:pt x="73484" y="3181"/>
                        </a:lnTo>
                        <a:lnTo>
                          <a:pt x="73400" y="3139"/>
                        </a:lnTo>
                        <a:lnTo>
                          <a:pt x="73358" y="3244"/>
                        </a:lnTo>
                        <a:lnTo>
                          <a:pt x="73379" y="3348"/>
                        </a:lnTo>
                        <a:lnTo>
                          <a:pt x="73442" y="3390"/>
                        </a:lnTo>
                        <a:lnTo>
                          <a:pt x="73400" y="3411"/>
                        </a:lnTo>
                        <a:lnTo>
                          <a:pt x="73296" y="3390"/>
                        </a:lnTo>
                        <a:lnTo>
                          <a:pt x="73191" y="3223"/>
                        </a:lnTo>
                        <a:lnTo>
                          <a:pt x="73045" y="3202"/>
                        </a:lnTo>
                        <a:lnTo>
                          <a:pt x="72940" y="3307"/>
                        </a:lnTo>
                        <a:lnTo>
                          <a:pt x="72856" y="3286"/>
                        </a:lnTo>
                        <a:lnTo>
                          <a:pt x="72835" y="3139"/>
                        </a:lnTo>
                        <a:lnTo>
                          <a:pt x="72877" y="3097"/>
                        </a:lnTo>
                        <a:lnTo>
                          <a:pt x="72814" y="2972"/>
                        </a:lnTo>
                        <a:lnTo>
                          <a:pt x="72710" y="2888"/>
                        </a:lnTo>
                        <a:lnTo>
                          <a:pt x="72668" y="2763"/>
                        </a:lnTo>
                        <a:lnTo>
                          <a:pt x="72459" y="2700"/>
                        </a:lnTo>
                        <a:lnTo>
                          <a:pt x="72291" y="2365"/>
                        </a:lnTo>
                        <a:lnTo>
                          <a:pt x="72187" y="2239"/>
                        </a:lnTo>
                        <a:lnTo>
                          <a:pt x="72208" y="2177"/>
                        </a:lnTo>
                        <a:lnTo>
                          <a:pt x="72124" y="2093"/>
                        </a:lnTo>
                        <a:lnTo>
                          <a:pt x="72019" y="2072"/>
                        </a:lnTo>
                        <a:lnTo>
                          <a:pt x="72019" y="2072"/>
                        </a:lnTo>
                        <a:lnTo>
                          <a:pt x="72040" y="2135"/>
                        </a:lnTo>
                        <a:lnTo>
                          <a:pt x="72019" y="2239"/>
                        </a:lnTo>
                        <a:lnTo>
                          <a:pt x="71977" y="2198"/>
                        </a:lnTo>
                        <a:lnTo>
                          <a:pt x="71915" y="2072"/>
                        </a:lnTo>
                        <a:lnTo>
                          <a:pt x="71685" y="1947"/>
                        </a:lnTo>
                        <a:lnTo>
                          <a:pt x="71559" y="1926"/>
                        </a:lnTo>
                        <a:lnTo>
                          <a:pt x="71454" y="1947"/>
                        </a:lnTo>
                        <a:lnTo>
                          <a:pt x="71475" y="2030"/>
                        </a:lnTo>
                        <a:lnTo>
                          <a:pt x="71580" y="2072"/>
                        </a:lnTo>
                        <a:lnTo>
                          <a:pt x="71789" y="2156"/>
                        </a:lnTo>
                        <a:lnTo>
                          <a:pt x="71622" y="2198"/>
                        </a:lnTo>
                        <a:lnTo>
                          <a:pt x="71413" y="2135"/>
                        </a:lnTo>
                        <a:lnTo>
                          <a:pt x="71308" y="2030"/>
                        </a:lnTo>
                        <a:lnTo>
                          <a:pt x="71350" y="1947"/>
                        </a:lnTo>
                        <a:lnTo>
                          <a:pt x="71287" y="1926"/>
                        </a:lnTo>
                        <a:lnTo>
                          <a:pt x="71099" y="1926"/>
                        </a:lnTo>
                        <a:lnTo>
                          <a:pt x="71161" y="1947"/>
                        </a:lnTo>
                        <a:lnTo>
                          <a:pt x="71161" y="1988"/>
                        </a:lnTo>
                        <a:lnTo>
                          <a:pt x="70994" y="2051"/>
                        </a:lnTo>
                        <a:lnTo>
                          <a:pt x="70931" y="1947"/>
                        </a:lnTo>
                        <a:lnTo>
                          <a:pt x="70952" y="1884"/>
                        </a:lnTo>
                        <a:lnTo>
                          <a:pt x="70764" y="1863"/>
                        </a:lnTo>
                        <a:lnTo>
                          <a:pt x="70722" y="1884"/>
                        </a:lnTo>
                        <a:lnTo>
                          <a:pt x="70743" y="1988"/>
                        </a:lnTo>
                        <a:lnTo>
                          <a:pt x="70638" y="1967"/>
                        </a:lnTo>
                        <a:lnTo>
                          <a:pt x="70576" y="1863"/>
                        </a:lnTo>
                        <a:lnTo>
                          <a:pt x="70429" y="1863"/>
                        </a:lnTo>
                        <a:lnTo>
                          <a:pt x="70471" y="1967"/>
                        </a:lnTo>
                        <a:lnTo>
                          <a:pt x="70471" y="1967"/>
                        </a:lnTo>
                        <a:lnTo>
                          <a:pt x="69990" y="1863"/>
                        </a:lnTo>
                        <a:lnTo>
                          <a:pt x="69843" y="1926"/>
                        </a:lnTo>
                        <a:lnTo>
                          <a:pt x="69676" y="1842"/>
                        </a:lnTo>
                        <a:lnTo>
                          <a:pt x="69676" y="1758"/>
                        </a:lnTo>
                        <a:lnTo>
                          <a:pt x="69508" y="1716"/>
                        </a:lnTo>
                        <a:lnTo>
                          <a:pt x="69488" y="1737"/>
                        </a:lnTo>
                        <a:lnTo>
                          <a:pt x="69488" y="1779"/>
                        </a:lnTo>
                        <a:lnTo>
                          <a:pt x="69425" y="1737"/>
                        </a:lnTo>
                        <a:lnTo>
                          <a:pt x="69320" y="1716"/>
                        </a:lnTo>
                        <a:lnTo>
                          <a:pt x="69216" y="1633"/>
                        </a:lnTo>
                        <a:lnTo>
                          <a:pt x="69153" y="1654"/>
                        </a:lnTo>
                        <a:lnTo>
                          <a:pt x="69174" y="1758"/>
                        </a:lnTo>
                        <a:lnTo>
                          <a:pt x="69006" y="1758"/>
                        </a:lnTo>
                        <a:lnTo>
                          <a:pt x="68860" y="1779"/>
                        </a:lnTo>
                        <a:lnTo>
                          <a:pt x="68839" y="1884"/>
                        </a:lnTo>
                        <a:lnTo>
                          <a:pt x="68651" y="1884"/>
                        </a:lnTo>
                        <a:lnTo>
                          <a:pt x="68316" y="1758"/>
                        </a:lnTo>
                        <a:lnTo>
                          <a:pt x="68337" y="1716"/>
                        </a:lnTo>
                        <a:lnTo>
                          <a:pt x="68546" y="1779"/>
                        </a:lnTo>
                        <a:lnTo>
                          <a:pt x="68651" y="1842"/>
                        </a:lnTo>
                        <a:lnTo>
                          <a:pt x="68672" y="1779"/>
                        </a:lnTo>
                        <a:lnTo>
                          <a:pt x="68337" y="1549"/>
                        </a:lnTo>
                        <a:lnTo>
                          <a:pt x="67939" y="1507"/>
                        </a:lnTo>
                        <a:lnTo>
                          <a:pt x="67793" y="1549"/>
                        </a:lnTo>
                        <a:lnTo>
                          <a:pt x="67730" y="1507"/>
                        </a:lnTo>
                        <a:lnTo>
                          <a:pt x="67793" y="1444"/>
                        </a:lnTo>
                        <a:lnTo>
                          <a:pt x="67688" y="1402"/>
                        </a:lnTo>
                        <a:lnTo>
                          <a:pt x="67542" y="1423"/>
                        </a:lnTo>
                        <a:lnTo>
                          <a:pt x="67604" y="1444"/>
                        </a:lnTo>
                        <a:lnTo>
                          <a:pt x="67521" y="1465"/>
                        </a:lnTo>
                        <a:lnTo>
                          <a:pt x="67395" y="1423"/>
                        </a:lnTo>
                        <a:lnTo>
                          <a:pt x="67019" y="1319"/>
                        </a:lnTo>
                        <a:lnTo>
                          <a:pt x="66851" y="1340"/>
                        </a:lnTo>
                        <a:lnTo>
                          <a:pt x="66788" y="1423"/>
                        </a:lnTo>
                        <a:lnTo>
                          <a:pt x="66705" y="1402"/>
                        </a:lnTo>
                        <a:lnTo>
                          <a:pt x="66663" y="1319"/>
                        </a:lnTo>
                        <a:lnTo>
                          <a:pt x="66558" y="1361"/>
                        </a:lnTo>
                        <a:lnTo>
                          <a:pt x="66349" y="1361"/>
                        </a:lnTo>
                        <a:lnTo>
                          <a:pt x="66244" y="1298"/>
                        </a:lnTo>
                        <a:lnTo>
                          <a:pt x="66161" y="1319"/>
                        </a:lnTo>
                        <a:lnTo>
                          <a:pt x="66014" y="1340"/>
                        </a:lnTo>
                        <a:lnTo>
                          <a:pt x="65951" y="1319"/>
                        </a:lnTo>
                        <a:lnTo>
                          <a:pt x="65847" y="1402"/>
                        </a:lnTo>
                        <a:lnTo>
                          <a:pt x="65826" y="1507"/>
                        </a:lnTo>
                        <a:lnTo>
                          <a:pt x="65763" y="1402"/>
                        </a:lnTo>
                        <a:lnTo>
                          <a:pt x="65303" y="1528"/>
                        </a:lnTo>
                        <a:lnTo>
                          <a:pt x="65303" y="1633"/>
                        </a:lnTo>
                        <a:lnTo>
                          <a:pt x="65198" y="1612"/>
                        </a:lnTo>
                        <a:lnTo>
                          <a:pt x="65135" y="1737"/>
                        </a:lnTo>
                        <a:lnTo>
                          <a:pt x="65094" y="1737"/>
                        </a:lnTo>
                        <a:lnTo>
                          <a:pt x="65031" y="1654"/>
                        </a:lnTo>
                        <a:lnTo>
                          <a:pt x="64884" y="1675"/>
                        </a:lnTo>
                        <a:lnTo>
                          <a:pt x="64884" y="1779"/>
                        </a:lnTo>
                        <a:lnTo>
                          <a:pt x="64801" y="1779"/>
                        </a:lnTo>
                        <a:lnTo>
                          <a:pt x="64696" y="1842"/>
                        </a:lnTo>
                        <a:lnTo>
                          <a:pt x="64529" y="1737"/>
                        </a:lnTo>
                        <a:lnTo>
                          <a:pt x="64403" y="1779"/>
                        </a:lnTo>
                        <a:lnTo>
                          <a:pt x="64403" y="1863"/>
                        </a:lnTo>
                        <a:lnTo>
                          <a:pt x="64152" y="1863"/>
                        </a:lnTo>
                        <a:lnTo>
                          <a:pt x="63838" y="1884"/>
                        </a:lnTo>
                        <a:lnTo>
                          <a:pt x="63754" y="1842"/>
                        </a:lnTo>
                        <a:lnTo>
                          <a:pt x="63482" y="1884"/>
                        </a:lnTo>
                        <a:lnTo>
                          <a:pt x="63462" y="1905"/>
                        </a:lnTo>
                        <a:lnTo>
                          <a:pt x="63629" y="2009"/>
                        </a:lnTo>
                        <a:lnTo>
                          <a:pt x="63692" y="2198"/>
                        </a:lnTo>
                        <a:lnTo>
                          <a:pt x="63775" y="2260"/>
                        </a:lnTo>
                        <a:lnTo>
                          <a:pt x="63796" y="2386"/>
                        </a:lnTo>
                        <a:lnTo>
                          <a:pt x="63880" y="2574"/>
                        </a:lnTo>
                        <a:lnTo>
                          <a:pt x="63838" y="2637"/>
                        </a:lnTo>
                        <a:lnTo>
                          <a:pt x="63838" y="2804"/>
                        </a:lnTo>
                        <a:lnTo>
                          <a:pt x="63880" y="2804"/>
                        </a:lnTo>
                        <a:lnTo>
                          <a:pt x="63985" y="2700"/>
                        </a:lnTo>
                        <a:lnTo>
                          <a:pt x="64194" y="2804"/>
                        </a:lnTo>
                        <a:lnTo>
                          <a:pt x="64257" y="2888"/>
                        </a:lnTo>
                        <a:lnTo>
                          <a:pt x="64319" y="2909"/>
                        </a:lnTo>
                        <a:lnTo>
                          <a:pt x="64529" y="3118"/>
                        </a:lnTo>
                        <a:lnTo>
                          <a:pt x="64570" y="3307"/>
                        </a:lnTo>
                        <a:lnTo>
                          <a:pt x="64717" y="3348"/>
                        </a:lnTo>
                        <a:lnTo>
                          <a:pt x="64822" y="3516"/>
                        </a:lnTo>
                        <a:lnTo>
                          <a:pt x="64822" y="3579"/>
                        </a:lnTo>
                        <a:lnTo>
                          <a:pt x="64842" y="3662"/>
                        </a:lnTo>
                        <a:lnTo>
                          <a:pt x="64801" y="3725"/>
                        </a:lnTo>
                        <a:lnTo>
                          <a:pt x="64884" y="3830"/>
                        </a:lnTo>
                        <a:lnTo>
                          <a:pt x="64822" y="3871"/>
                        </a:lnTo>
                        <a:lnTo>
                          <a:pt x="64738" y="3851"/>
                        </a:lnTo>
                        <a:lnTo>
                          <a:pt x="64612" y="3934"/>
                        </a:lnTo>
                        <a:lnTo>
                          <a:pt x="64633" y="4039"/>
                        </a:lnTo>
                        <a:lnTo>
                          <a:pt x="64508" y="4060"/>
                        </a:lnTo>
                        <a:lnTo>
                          <a:pt x="64403" y="4143"/>
                        </a:lnTo>
                        <a:lnTo>
                          <a:pt x="64215" y="4102"/>
                        </a:lnTo>
                        <a:lnTo>
                          <a:pt x="64152" y="4039"/>
                        </a:lnTo>
                        <a:lnTo>
                          <a:pt x="64152" y="3892"/>
                        </a:lnTo>
                        <a:lnTo>
                          <a:pt x="63964" y="3641"/>
                        </a:lnTo>
                        <a:lnTo>
                          <a:pt x="63880" y="3641"/>
                        </a:lnTo>
                        <a:lnTo>
                          <a:pt x="63838" y="3662"/>
                        </a:lnTo>
                        <a:lnTo>
                          <a:pt x="63566" y="3620"/>
                        </a:lnTo>
                        <a:lnTo>
                          <a:pt x="63378" y="3641"/>
                        </a:lnTo>
                        <a:lnTo>
                          <a:pt x="63315" y="3579"/>
                        </a:lnTo>
                        <a:lnTo>
                          <a:pt x="63148" y="3411"/>
                        </a:lnTo>
                        <a:lnTo>
                          <a:pt x="63148" y="3286"/>
                        </a:lnTo>
                        <a:lnTo>
                          <a:pt x="63043" y="3202"/>
                        </a:lnTo>
                        <a:lnTo>
                          <a:pt x="62897" y="3181"/>
                        </a:lnTo>
                        <a:lnTo>
                          <a:pt x="62855" y="3097"/>
                        </a:lnTo>
                        <a:lnTo>
                          <a:pt x="62813" y="2951"/>
                        </a:lnTo>
                        <a:lnTo>
                          <a:pt x="62625" y="2909"/>
                        </a:lnTo>
                        <a:lnTo>
                          <a:pt x="62583" y="2951"/>
                        </a:lnTo>
                        <a:lnTo>
                          <a:pt x="62583" y="3097"/>
                        </a:lnTo>
                        <a:lnTo>
                          <a:pt x="62583" y="3244"/>
                        </a:lnTo>
                        <a:lnTo>
                          <a:pt x="62604" y="3327"/>
                        </a:lnTo>
                        <a:lnTo>
                          <a:pt x="62478" y="3516"/>
                        </a:lnTo>
                        <a:lnTo>
                          <a:pt x="62415" y="3641"/>
                        </a:lnTo>
                        <a:lnTo>
                          <a:pt x="62332" y="3558"/>
                        </a:lnTo>
                        <a:lnTo>
                          <a:pt x="62311" y="3474"/>
                        </a:lnTo>
                        <a:lnTo>
                          <a:pt x="62269" y="3474"/>
                        </a:lnTo>
                        <a:lnTo>
                          <a:pt x="62164" y="3558"/>
                        </a:lnTo>
                        <a:lnTo>
                          <a:pt x="61913" y="3537"/>
                        </a:lnTo>
                        <a:lnTo>
                          <a:pt x="61704" y="3620"/>
                        </a:lnTo>
                        <a:lnTo>
                          <a:pt x="61641" y="3579"/>
                        </a:lnTo>
                        <a:lnTo>
                          <a:pt x="61474" y="3725"/>
                        </a:lnTo>
                        <a:lnTo>
                          <a:pt x="61327" y="3746"/>
                        </a:lnTo>
                        <a:lnTo>
                          <a:pt x="61223" y="3725"/>
                        </a:lnTo>
                        <a:lnTo>
                          <a:pt x="61118" y="3620"/>
                        </a:lnTo>
                        <a:lnTo>
                          <a:pt x="61034" y="3620"/>
                        </a:lnTo>
                        <a:lnTo>
                          <a:pt x="60972" y="3662"/>
                        </a:lnTo>
                        <a:lnTo>
                          <a:pt x="61013" y="3746"/>
                        </a:lnTo>
                        <a:lnTo>
                          <a:pt x="60804" y="3830"/>
                        </a:lnTo>
                        <a:lnTo>
                          <a:pt x="60700" y="3913"/>
                        </a:lnTo>
                        <a:lnTo>
                          <a:pt x="60449" y="3934"/>
                        </a:lnTo>
                        <a:lnTo>
                          <a:pt x="60323" y="4081"/>
                        </a:lnTo>
                        <a:lnTo>
                          <a:pt x="60323" y="4290"/>
                        </a:lnTo>
                        <a:lnTo>
                          <a:pt x="60323" y="4562"/>
                        </a:lnTo>
                        <a:lnTo>
                          <a:pt x="60532" y="4855"/>
                        </a:lnTo>
                        <a:lnTo>
                          <a:pt x="60553" y="5022"/>
                        </a:lnTo>
                        <a:lnTo>
                          <a:pt x="60407" y="4813"/>
                        </a:lnTo>
                        <a:lnTo>
                          <a:pt x="60281" y="4688"/>
                        </a:lnTo>
                        <a:lnTo>
                          <a:pt x="60177" y="4708"/>
                        </a:lnTo>
                        <a:lnTo>
                          <a:pt x="60030" y="4625"/>
                        </a:lnTo>
                        <a:lnTo>
                          <a:pt x="60072" y="4729"/>
                        </a:lnTo>
                        <a:lnTo>
                          <a:pt x="60177" y="4792"/>
                        </a:lnTo>
                        <a:lnTo>
                          <a:pt x="60218" y="4980"/>
                        </a:lnTo>
                        <a:lnTo>
                          <a:pt x="60218" y="5022"/>
                        </a:lnTo>
                        <a:lnTo>
                          <a:pt x="60072" y="4813"/>
                        </a:lnTo>
                        <a:lnTo>
                          <a:pt x="59967" y="4813"/>
                        </a:lnTo>
                        <a:lnTo>
                          <a:pt x="59925" y="4604"/>
                        </a:lnTo>
                        <a:lnTo>
                          <a:pt x="59758" y="4415"/>
                        </a:lnTo>
                        <a:lnTo>
                          <a:pt x="59674" y="4269"/>
                        </a:lnTo>
                        <a:lnTo>
                          <a:pt x="59570" y="4269"/>
                        </a:lnTo>
                        <a:lnTo>
                          <a:pt x="59612" y="4457"/>
                        </a:lnTo>
                        <a:lnTo>
                          <a:pt x="59591" y="4562"/>
                        </a:lnTo>
                        <a:lnTo>
                          <a:pt x="59549" y="4415"/>
                        </a:lnTo>
                        <a:lnTo>
                          <a:pt x="59402" y="4353"/>
                        </a:lnTo>
                        <a:lnTo>
                          <a:pt x="59256" y="4374"/>
                        </a:lnTo>
                        <a:lnTo>
                          <a:pt x="59256" y="4457"/>
                        </a:lnTo>
                        <a:lnTo>
                          <a:pt x="59172" y="4374"/>
                        </a:lnTo>
                        <a:lnTo>
                          <a:pt x="59026" y="4374"/>
                        </a:lnTo>
                        <a:lnTo>
                          <a:pt x="58879" y="4520"/>
                        </a:lnTo>
                        <a:lnTo>
                          <a:pt x="58754" y="4562"/>
                        </a:lnTo>
                        <a:lnTo>
                          <a:pt x="58837" y="4415"/>
                        </a:lnTo>
                        <a:lnTo>
                          <a:pt x="58837" y="4311"/>
                        </a:lnTo>
                        <a:lnTo>
                          <a:pt x="58712" y="4081"/>
                        </a:lnTo>
                        <a:lnTo>
                          <a:pt x="58712" y="3934"/>
                        </a:lnTo>
                        <a:lnTo>
                          <a:pt x="58649" y="3871"/>
                        </a:lnTo>
                        <a:lnTo>
                          <a:pt x="58649" y="3767"/>
                        </a:lnTo>
                        <a:lnTo>
                          <a:pt x="58544" y="3558"/>
                        </a:lnTo>
                        <a:lnTo>
                          <a:pt x="58335" y="3327"/>
                        </a:lnTo>
                        <a:lnTo>
                          <a:pt x="58105" y="3202"/>
                        </a:lnTo>
                        <a:lnTo>
                          <a:pt x="57875" y="2930"/>
                        </a:lnTo>
                        <a:lnTo>
                          <a:pt x="57310" y="2742"/>
                        </a:lnTo>
                        <a:lnTo>
                          <a:pt x="57038" y="2742"/>
                        </a:lnTo>
                        <a:lnTo>
                          <a:pt x="56892" y="2783"/>
                        </a:lnTo>
                        <a:lnTo>
                          <a:pt x="56661" y="2930"/>
                        </a:lnTo>
                        <a:lnTo>
                          <a:pt x="56661" y="2993"/>
                        </a:lnTo>
                        <a:lnTo>
                          <a:pt x="56536" y="2951"/>
                        </a:lnTo>
                        <a:lnTo>
                          <a:pt x="56327" y="3035"/>
                        </a:lnTo>
                        <a:lnTo>
                          <a:pt x="55887" y="3244"/>
                        </a:lnTo>
                        <a:lnTo>
                          <a:pt x="55720" y="3265"/>
                        </a:lnTo>
                        <a:lnTo>
                          <a:pt x="55531" y="3453"/>
                        </a:lnTo>
                        <a:lnTo>
                          <a:pt x="55427" y="3516"/>
                        </a:lnTo>
                        <a:lnTo>
                          <a:pt x="55197" y="3683"/>
                        </a:lnTo>
                        <a:lnTo>
                          <a:pt x="55071" y="3746"/>
                        </a:lnTo>
                        <a:lnTo>
                          <a:pt x="54946" y="3871"/>
                        </a:lnTo>
                        <a:lnTo>
                          <a:pt x="54757" y="3934"/>
                        </a:lnTo>
                        <a:lnTo>
                          <a:pt x="54590" y="3871"/>
                        </a:lnTo>
                        <a:lnTo>
                          <a:pt x="54360" y="3934"/>
                        </a:lnTo>
                        <a:lnTo>
                          <a:pt x="54213" y="3997"/>
                        </a:lnTo>
                        <a:lnTo>
                          <a:pt x="54339" y="3871"/>
                        </a:lnTo>
                        <a:lnTo>
                          <a:pt x="54527" y="3767"/>
                        </a:lnTo>
                        <a:lnTo>
                          <a:pt x="54548" y="3662"/>
                        </a:lnTo>
                        <a:lnTo>
                          <a:pt x="54381" y="3474"/>
                        </a:lnTo>
                        <a:lnTo>
                          <a:pt x="54109" y="3411"/>
                        </a:lnTo>
                        <a:lnTo>
                          <a:pt x="53837" y="3223"/>
                        </a:lnTo>
                        <a:lnTo>
                          <a:pt x="53753" y="3160"/>
                        </a:lnTo>
                        <a:lnTo>
                          <a:pt x="53711" y="3223"/>
                        </a:lnTo>
                        <a:lnTo>
                          <a:pt x="53607" y="3453"/>
                        </a:lnTo>
                        <a:lnTo>
                          <a:pt x="53607" y="3579"/>
                        </a:lnTo>
                        <a:lnTo>
                          <a:pt x="53544" y="3516"/>
                        </a:lnTo>
                        <a:lnTo>
                          <a:pt x="53502" y="3537"/>
                        </a:lnTo>
                        <a:lnTo>
                          <a:pt x="53439" y="3662"/>
                        </a:lnTo>
                        <a:lnTo>
                          <a:pt x="53376" y="3725"/>
                        </a:lnTo>
                        <a:lnTo>
                          <a:pt x="53335" y="3662"/>
                        </a:lnTo>
                        <a:lnTo>
                          <a:pt x="53397" y="3516"/>
                        </a:lnTo>
                        <a:lnTo>
                          <a:pt x="53439" y="3432"/>
                        </a:lnTo>
                        <a:lnTo>
                          <a:pt x="53397" y="3265"/>
                        </a:lnTo>
                        <a:lnTo>
                          <a:pt x="53272" y="3202"/>
                        </a:lnTo>
                        <a:lnTo>
                          <a:pt x="53125" y="3327"/>
                        </a:lnTo>
                        <a:lnTo>
                          <a:pt x="53167" y="3411"/>
                        </a:lnTo>
                        <a:lnTo>
                          <a:pt x="53083" y="3537"/>
                        </a:lnTo>
                        <a:lnTo>
                          <a:pt x="53000" y="3453"/>
                        </a:lnTo>
                        <a:lnTo>
                          <a:pt x="52979" y="3307"/>
                        </a:lnTo>
                        <a:lnTo>
                          <a:pt x="52916" y="3160"/>
                        </a:lnTo>
                        <a:lnTo>
                          <a:pt x="52874" y="3014"/>
                        </a:lnTo>
                        <a:lnTo>
                          <a:pt x="52770" y="3118"/>
                        </a:lnTo>
                        <a:lnTo>
                          <a:pt x="52560" y="3139"/>
                        </a:lnTo>
                        <a:lnTo>
                          <a:pt x="52246" y="3223"/>
                        </a:lnTo>
                        <a:lnTo>
                          <a:pt x="52163" y="3202"/>
                        </a:lnTo>
                        <a:lnTo>
                          <a:pt x="52267" y="3118"/>
                        </a:lnTo>
                        <a:lnTo>
                          <a:pt x="52246" y="3014"/>
                        </a:lnTo>
                        <a:lnTo>
                          <a:pt x="52246" y="2909"/>
                        </a:lnTo>
                        <a:lnTo>
                          <a:pt x="52226" y="2783"/>
                        </a:lnTo>
                        <a:lnTo>
                          <a:pt x="52246" y="2763"/>
                        </a:lnTo>
                        <a:lnTo>
                          <a:pt x="52456" y="2909"/>
                        </a:lnTo>
                        <a:lnTo>
                          <a:pt x="52560" y="2825"/>
                        </a:lnTo>
                        <a:lnTo>
                          <a:pt x="52581" y="2700"/>
                        </a:lnTo>
                        <a:lnTo>
                          <a:pt x="52393" y="2428"/>
                        </a:lnTo>
                        <a:lnTo>
                          <a:pt x="52016" y="2302"/>
                        </a:lnTo>
                        <a:lnTo>
                          <a:pt x="51702" y="2281"/>
                        </a:lnTo>
                        <a:lnTo>
                          <a:pt x="51347" y="2365"/>
                        </a:lnTo>
                        <a:lnTo>
                          <a:pt x="51033" y="2407"/>
                        </a:lnTo>
                        <a:lnTo>
                          <a:pt x="50824" y="2574"/>
                        </a:lnTo>
                        <a:lnTo>
                          <a:pt x="50886" y="3139"/>
                        </a:lnTo>
                        <a:lnTo>
                          <a:pt x="50866" y="3307"/>
                        </a:lnTo>
                        <a:lnTo>
                          <a:pt x="50907" y="3411"/>
                        </a:lnTo>
                        <a:lnTo>
                          <a:pt x="50803" y="3579"/>
                        </a:lnTo>
                        <a:lnTo>
                          <a:pt x="50803" y="3746"/>
                        </a:lnTo>
                        <a:lnTo>
                          <a:pt x="50656" y="3851"/>
                        </a:lnTo>
                        <a:lnTo>
                          <a:pt x="50552" y="3851"/>
                        </a:lnTo>
                        <a:lnTo>
                          <a:pt x="50489" y="3788"/>
                        </a:lnTo>
                        <a:lnTo>
                          <a:pt x="50489" y="3725"/>
                        </a:lnTo>
                        <a:lnTo>
                          <a:pt x="50363" y="3620"/>
                        </a:lnTo>
                        <a:lnTo>
                          <a:pt x="50447" y="3537"/>
                        </a:lnTo>
                        <a:lnTo>
                          <a:pt x="50510" y="3558"/>
                        </a:lnTo>
                        <a:lnTo>
                          <a:pt x="50594" y="3369"/>
                        </a:lnTo>
                        <a:lnTo>
                          <a:pt x="50552" y="3139"/>
                        </a:lnTo>
                        <a:lnTo>
                          <a:pt x="50405" y="3097"/>
                        </a:lnTo>
                        <a:lnTo>
                          <a:pt x="50342" y="2888"/>
                        </a:lnTo>
                        <a:lnTo>
                          <a:pt x="50405" y="2909"/>
                        </a:lnTo>
                        <a:lnTo>
                          <a:pt x="50510" y="2804"/>
                        </a:lnTo>
                        <a:lnTo>
                          <a:pt x="50510" y="2930"/>
                        </a:lnTo>
                        <a:lnTo>
                          <a:pt x="50614" y="3035"/>
                        </a:lnTo>
                        <a:lnTo>
                          <a:pt x="50698" y="3223"/>
                        </a:lnTo>
                        <a:lnTo>
                          <a:pt x="50719" y="3160"/>
                        </a:lnTo>
                        <a:lnTo>
                          <a:pt x="50698" y="2888"/>
                        </a:lnTo>
                        <a:lnTo>
                          <a:pt x="50656" y="2679"/>
                        </a:lnTo>
                        <a:lnTo>
                          <a:pt x="50259" y="2825"/>
                        </a:lnTo>
                        <a:lnTo>
                          <a:pt x="49945" y="3035"/>
                        </a:lnTo>
                        <a:lnTo>
                          <a:pt x="49945" y="3160"/>
                        </a:lnTo>
                        <a:lnTo>
                          <a:pt x="49757" y="3307"/>
                        </a:lnTo>
                        <a:lnTo>
                          <a:pt x="49652" y="3223"/>
                        </a:lnTo>
                        <a:lnTo>
                          <a:pt x="49673" y="3139"/>
                        </a:lnTo>
                        <a:lnTo>
                          <a:pt x="49777" y="3118"/>
                        </a:lnTo>
                        <a:lnTo>
                          <a:pt x="49673" y="2993"/>
                        </a:lnTo>
                        <a:lnTo>
                          <a:pt x="49757" y="2742"/>
                        </a:lnTo>
                        <a:lnTo>
                          <a:pt x="49882" y="2804"/>
                        </a:lnTo>
                        <a:lnTo>
                          <a:pt x="49945" y="2783"/>
                        </a:lnTo>
                        <a:lnTo>
                          <a:pt x="50070" y="2825"/>
                        </a:lnTo>
                        <a:lnTo>
                          <a:pt x="50468" y="2637"/>
                        </a:lnTo>
                        <a:lnTo>
                          <a:pt x="50614" y="2595"/>
                        </a:lnTo>
                        <a:lnTo>
                          <a:pt x="50342" y="2595"/>
                        </a:lnTo>
                        <a:lnTo>
                          <a:pt x="50175" y="2616"/>
                        </a:lnTo>
                        <a:lnTo>
                          <a:pt x="49945" y="2595"/>
                        </a:lnTo>
                        <a:lnTo>
                          <a:pt x="49443" y="2595"/>
                        </a:lnTo>
                        <a:lnTo>
                          <a:pt x="49338" y="2637"/>
                        </a:lnTo>
                        <a:lnTo>
                          <a:pt x="48669" y="2700"/>
                        </a:lnTo>
                        <a:lnTo>
                          <a:pt x="48271" y="2700"/>
                        </a:lnTo>
                        <a:lnTo>
                          <a:pt x="48041" y="2742"/>
                        </a:lnTo>
                        <a:lnTo>
                          <a:pt x="47769" y="2637"/>
                        </a:lnTo>
                        <a:lnTo>
                          <a:pt x="47539" y="2679"/>
                        </a:lnTo>
                        <a:lnTo>
                          <a:pt x="47371" y="2742"/>
                        </a:lnTo>
                        <a:lnTo>
                          <a:pt x="47518" y="2909"/>
                        </a:lnTo>
                        <a:lnTo>
                          <a:pt x="47685" y="2909"/>
                        </a:lnTo>
                        <a:lnTo>
                          <a:pt x="47790" y="2951"/>
                        </a:lnTo>
                        <a:lnTo>
                          <a:pt x="47894" y="2930"/>
                        </a:lnTo>
                        <a:lnTo>
                          <a:pt x="48041" y="3055"/>
                        </a:lnTo>
                        <a:lnTo>
                          <a:pt x="48041" y="3139"/>
                        </a:lnTo>
                        <a:lnTo>
                          <a:pt x="47832" y="3327"/>
                        </a:lnTo>
                        <a:lnTo>
                          <a:pt x="47685" y="3307"/>
                        </a:lnTo>
                        <a:lnTo>
                          <a:pt x="47518" y="3369"/>
                        </a:lnTo>
                        <a:lnTo>
                          <a:pt x="47476" y="3537"/>
                        </a:lnTo>
                        <a:lnTo>
                          <a:pt x="47434" y="3641"/>
                        </a:lnTo>
                        <a:lnTo>
                          <a:pt x="47560" y="3871"/>
                        </a:lnTo>
                        <a:lnTo>
                          <a:pt x="47769" y="3934"/>
                        </a:lnTo>
                        <a:lnTo>
                          <a:pt x="47790" y="3788"/>
                        </a:lnTo>
                        <a:lnTo>
                          <a:pt x="47936" y="3662"/>
                        </a:lnTo>
                        <a:lnTo>
                          <a:pt x="48145" y="3579"/>
                        </a:lnTo>
                        <a:lnTo>
                          <a:pt x="48104" y="3788"/>
                        </a:lnTo>
                        <a:lnTo>
                          <a:pt x="47894" y="3788"/>
                        </a:lnTo>
                        <a:lnTo>
                          <a:pt x="47999" y="3934"/>
                        </a:lnTo>
                        <a:lnTo>
                          <a:pt x="47978" y="3955"/>
                        </a:lnTo>
                        <a:lnTo>
                          <a:pt x="48041" y="4060"/>
                        </a:lnTo>
                        <a:lnTo>
                          <a:pt x="47894" y="4143"/>
                        </a:lnTo>
                        <a:lnTo>
                          <a:pt x="48041" y="4164"/>
                        </a:lnTo>
                        <a:lnTo>
                          <a:pt x="48166" y="4102"/>
                        </a:lnTo>
                        <a:lnTo>
                          <a:pt x="48208" y="4206"/>
                        </a:lnTo>
                        <a:lnTo>
                          <a:pt x="48187" y="4353"/>
                        </a:lnTo>
                        <a:lnTo>
                          <a:pt x="48313" y="4478"/>
                        </a:lnTo>
                        <a:lnTo>
                          <a:pt x="48459" y="4499"/>
                        </a:lnTo>
                        <a:lnTo>
                          <a:pt x="48627" y="4708"/>
                        </a:lnTo>
                        <a:lnTo>
                          <a:pt x="48606" y="4813"/>
                        </a:lnTo>
                        <a:lnTo>
                          <a:pt x="48522" y="4771"/>
                        </a:lnTo>
                        <a:lnTo>
                          <a:pt x="48397" y="4813"/>
                        </a:lnTo>
                        <a:lnTo>
                          <a:pt x="48459" y="4939"/>
                        </a:lnTo>
                        <a:lnTo>
                          <a:pt x="48376" y="5001"/>
                        </a:lnTo>
                        <a:lnTo>
                          <a:pt x="48313" y="4939"/>
                        </a:lnTo>
                        <a:lnTo>
                          <a:pt x="48250" y="4980"/>
                        </a:lnTo>
                        <a:lnTo>
                          <a:pt x="48187" y="4834"/>
                        </a:lnTo>
                        <a:lnTo>
                          <a:pt x="47999" y="4708"/>
                        </a:lnTo>
                        <a:lnTo>
                          <a:pt x="47936" y="4729"/>
                        </a:lnTo>
                        <a:lnTo>
                          <a:pt x="47978" y="4813"/>
                        </a:lnTo>
                        <a:lnTo>
                          <a:pt x="47873" y="4897"/>
                        </a:lnTo>
                        <a:lnTo>
                          <a:pt x="47790" y="4834"/>
                        </a:lnTo>
                        <a:lnTo>
                          <a:pt x="47727" y="4897"/>
                        </a:lnTo>
                        <a:lnTo>
                          <a:pt x="47769" y="5022"/>
                        </a:lnTo>
                        <a:lnTo>
                          <a:pt x="47790" y="5211"/>
                        </a:lnTo>
                        <a:lnTo>
                          <a:pt x="47936" y="5232"/>
                        </a:lnTo>
                        <a:lnTo>
                          <a:pt x="48083" y="5148"/>
                        </a:lnTo>
                        <a:lnTo>
                          <a:pt x="48187" y="5252"/>
                        </a:lnTo>
                        <a:lnTo>
                          <a:pt x="48104" y="5336"/>
                        </a:lnTo>
                        <a:lnTo>
                          <a:pt x="48250" y="5399"/>
                        </a:lnTo>
                        <a:lnTo>
                          <a:pt x="48145" y="5462"/>
                        </a:lnTo>
                        <a:lnTo>
                          <a:pt x="47978" y="5420"/>
                        </a:lnTo>
                        <a:lnTo>
                          <a:pt x="47978" y="5462"/>
                        </a:lnTo>
                        <a:lnTo>
                          <a:pt x="48145" y="5566"/>
                        </a:lnTo>
                        <a:lnTo>
                          <a:pt x="47873" y="5566"/>
                        </a:lnTo>
                        <a:lnTo>
                          <a:pt x="47832" y="5462"/>
                        </a:lnTo>
                        <a:lnTo>
                          <a:pt x="47643" y="5462"/>
                        </a:lnTo>
                        <a:lnTo>
                          <a:pt x="47560" y="5336"/>
                        </a:lnTo>
                        <a:lnTo>
                          <a:pt x="47434" y="5315"/>
                        </a:lnTo>
                        <a:lnTo>
                          <a:pt x="47308" y="5190"/>
                        </a:lnTo>
                        <a:lnTo>
                          <a:pt x="47120" y="5190"/>
                        </a:lnTo>
                        <a:lnTo>
                          <a:pt x="46995" y="5106"/>
                        </a:lnTo>
                        <a:lnTo>
                          <a:pt x="46890" y="5127"/>
                        </a:lnTo>
                        <a:lnTo>
                          <a:pt x="46827" y="5106"/>
                        </a:lnTo>
                        <a:lnTo>
                          <a:pt x="46430" y="5252"/>
                        </a:lnTo>
                        <a:lnTo>
                          <a:pt x="46409" y="5357"/>
                        </a:lnTo>
                        <a:lnTo>
                          <a:pt x="46367" y="5420"/>
                        </a:lnTo>
                        <a:lnTo>
                          <a:pt x="46430" y="5504"/>
                        </a:lnTo>
                        <a:lnTo>
                          <a:pt x="46409" y="5566"/>
                        </a:lnTo>
                        <a:lnTo>
                          <a:pt x="46492" y="5713"/>
                        </a:lnTo>
                        <a:lnTo>
                          <a:pt x="46472" y="5734"/>
                        </a:lnTo>
                        <a:lnTo>
                          <a:pt x="46367" y="5629"/>
                        </a:lnTo>
                        <a:lnTo>
                          <a:pt x="46283" y="5671"/>
                        </a:lnTo>
                        <a:lnTo>
                          <a:pt x="46179" y="5629"/>
                        </a:lnTo>
                        <a:lnTo>
                          <a:pt x="45739" y="5671"/>
                        </a:lnTo>
                        <a:lnTo>
                          <a:pt x="45530" y="5650"/>
                        </a:lnTo>
                        <a:lnTo>
                          <a:pt x="45384" y="5524"/>
                        </a:lnTo>
                        <a:lnTo>
                          <a:pt x="45258" y="5504"/>
                        </a:lnTo>
                        <a:lnTo>
                          <a:pt x="45132" y="5357"/>
                        </a:lnTo>
                        <a:lnTo>
                          <a:pt x="45049" y="5211"/>
                        </a:lnTo>
                        <a:lnTo>
                          <a:pt x="44944" y="5148"/>
                        </a:lnTo>
                        <a:lnTo>
                          <a:pt x="44944" y="5232"/>
                        </a:lnTo>
                        <a:lnTo>
                          <a:pt x="45028" y="5420"/>
                        </a:lnTo>
                        <a:lnTo>
                          <a:pt x="45049" y="5734"/>
                        </a:lnTo>
                        <a:lnTo>
                          <a:pt x="45216" y="6068"/>
                        </a:lnTo>
                        <a:lnTo>
                          <a:pt x="45342" y="6340"/>
                        </a:lnTo>
                        <a:lnTo>
                          <a:pt x="45446" y="6926"/>
                        </a:lnTo>
                        <a:lnTo>
                          <a:pt x="45425" y="7073"/>
                        </a:lnTo>
                        <a:lnTo>
                          <a:pt x="45342" y="7073"/>
                        </a:lnTo>
                        <a:lnTo>
                          <a:pt x="45258" y="6968"/>
                        </a:lnTo>
                        <a:lnTo>
                          <a:pt x="45237" y="6864"/>
                        </a:lnTo>
                        <a:lnTo>
                          <a:pt x="45132" y="6759"/>
                        </a:lnTo>
                        <a:lnTo>
                          <a:pt x="45070" y="6801"/>
                        </a:lnTo>
                        <a:lnTo>
                          <a:pt x="45132" y="6884"/>
                        </a:lnTo>
                        <a:lnTo>
                          <a:pt x="45112" y="6968"/>
                        </a:lnTo>
                        <a:lnTo>
                          <a:pt x="44923" y="6905"/>
                        </a:lnTo>
                        <a:lnTo>
                          <a:pt x="44756" y="6717"/>
                        </a:lnTo>
                        <a:lnTo>
                          <a:pt x="44505" y="6696"/>
                        </a:lnTo>
                        <a:lnTo>
                          <a:pt x="44379" y="6550"/>
                        </a:lnTo>
                        <a:lnTo>
                          <a:pt x="44275" y="6508"/>
                        </a:lnTo>
                        <a:lnTo>
                          <a:pt x="43898" y="6173"/>
                        </a:lnTo>
                        <a:lnTo>
                          <a:pt x="43877" y="6173"/>
                        </a:lnTo>
                        <a:lnTo>
                          <a:pt x="43793" y="6236"/>
                        </a:lnTo>
                        <a:lnTo>
                          <a:pt x="43689" y="6236"/>
                        </a:lnTo>
                        <a:lnTo>
                          <a:pt x="43647" y="6152"/>
                        </a:lnTo>
                        <a:lnTo>
                          <a:pt x="43877" y="5943"/>
                        </a:lnTo>
                        <a:lnTo>
                          <a:pt x="43982" y="5943"/>
                        </a:lnTo>
                        <a:lnTo>
                          <a:pt x="43898" y="5880"/>
                        </a:lnTo>
                        <a:lnTo>
                          <a:pt x="43772" y="5817"/>
                        </a:lnTo>
                        <a:lnTo>
                          <a:pt x="43647" y="5671"/>
                        </a:lnTo>
                        <a:lnTo>
                          <a:pt x="43626" y="5671"/>
                        </a:lnTo>
                        <a:lnTo>
                          <a:pt x="43647" y="5755"/>
                        </a:lnTo>
                        <a:lnTo>
                          <a:pt x="43751" y="5859"/>
                        </a:lnTo>
                        <a:lnTo>
                          <a:pt x="43751" y="5964"/>
                        </a:lnTo>
                        <a:lnTo>
                          <a:pt x="43626" y="6048"/>
                        </a:lnTo>
                        <a:lnTo>
                          <a:pt x="43417" y="5985"/>
                        </a:lnTo>
                        <a:lnTo>
                          <a:pt x="43207" y="5838"/>
                        </a:lnTo>
                        <a:lnTo>
                          <a:pt x="43145" y="5755"/>
                        </a:lnTo>
                        <a:lnTo>
                          <a:pt x="42935" y="5734"/>
                        </a:lnTo>
                        <a:lnTo>
                          <a:pt x="42894" y="5608"/>
                        </a:lnTo>
                        <a:lnTo>
                          <a:pt x="42789" y="5545"/>
                        </a:lnTo>
                        <a:lnTo>
                          <a:pt x="43040" y="5545"/>
                        </a:lnTo>
                        <a:lnTo>
                          <a:pt x="43270" y="5608"/>
                        </a:lnTo>
                        <a:lnTo>
                          <a:pt x="43375" y="5671"/>
                        </a:lnTo>
                        <a:lnTo>
                          <a:pt x="43521" y="5629"/>
                        </a:lnTo>
                        <a:lnTo>
                          <a:pt x="43626" y="5441"/>
                        </a:lnTo>
                        <a:lnTo>
                          <a:pt x="43626" y="5378"/>
                        </a:lnTo>
                        <a:lnTo>
                          <a:pt x="43542" y="5420"/>
                        </a:lnTo>
                        <a:lnTo>
                          <a:pt x="43521" y="5336"/>
                        </a:lnTo>
                        <a:lnTo>
                          <a:pt x="43417" y="5357"/>
                        </a:lnTo>
                        <a:lnTo>
                          <a:pt x="43459" y="5190"/>
                        </a:lnTo>
                        <a:lnTo>
                          <a:pt x="43333" y="5043"/>
                        </a:lnTo>
                        <a:lnTo>
                          <a:pt x="43249" y="5106"/>
                        </a:lnTo>
                        <a:lnTo>
                          <a:pt x="43228" y="5001"/>
                        </a:lnTo>
                        <a:lnTo>
                          <a:pt x="43145" y="4980"/>
                        </a:lnTo>
                        <a:lnTo>
                          <a:pt x="43061" y="5022"/>
                        </a:lnTo>
                        <a:lnTo>
                          <a:pt x="43019" y="5085"/>
                        </a:lnTo>
                        <a:lnTo>
                          <a:pt x="42831" y="5043"/>
                        </a:lnTo>
                        <a:lnTo>
                          <a:pt x="42810" y="4897"/>
                        </a:lnTo>
                        <a:lnTo>
                          <a:pt x="43019" y="4708"/>
                        </a:lnTo>
                        <a:lnTo>
                          <a:pt x="42998" y="4625"/>
                        </a:lnTo>
                        <a:lnTo>
                          <a:pt x="42894" y="4625"/>
                        </a:lnTo>
                        <a:lnTo>
                          <a:pt x="42726" y="4792"/>
                        </a:lnTo>
                        <a:lnTo>
                          <a:pt x="42705" y="4667"/>
                        </a:lnTo>
                        <a:lnTo>
                          <a:pt x="42768" y="4562"/>
                        </a:lnTo>
                        <a:lnTo>
                          <a:pt x="42726" y="4415"/>
                        </a:lnTo>
                        <a:lnTo>
                          <a:pt x="42663" y="4457"/>
                        </a:lnTo>
                        <a:lnTo>
                          <a:pt x="42622" y="4499"/>
                        </a:lnTo>
                        <a:lnTo>
                          <a:pt x="42601" y="4395"/>
                        </a:lnTo>
                        <a:lnTo>
                          <a:pt x="42496" y="4395"/>
                        </a:lnTo>
                        <a:lnTo>
                          <a:pt x="42454" y="4353"/>
                        </a:lnTo>
                        <a:lnTo>
                          <a:pt x="42391" y="4269"/>
                        </a:lnTo>
                        <a:lnTo>
                          <a:pt x="42433" y="4102"/>
                        </a:lnTo>
                        <a:lnTo>
                          <a:pt x="42391" y="4060"/>
                        </a:lnTo>
                        <a:lnTo>
                          <a:pt x="42308" y="4102"/>
                        </a:lnTo>
                        <a:lnTo>
                          <a:pt x="42224" y="4248"/>
                        </a:lnTo>
                        <a:lnTo>
                          <a:pt x="42203" y="4039"/>
                        </a:lnTo>
                        <a:lnTo>
                          <a:pt x="42099" y="3955"/>
                        </a:lnTo>
                        <a:lnTo>
                          <a:pt x="41994" y="4039"/>
                        </a:lnTo>
                        <a:lnTo>
                          <a:pt x="41910" y="4039"/>
                        </a:lnTo>
                        <a:lnTo>
                          <a:pt x="41868" y="3871"/>
                        </a:lnTo>
                        <a:lnTo>
                          <a:pt x="41764" y="3976"/>
                        </a:lnTo>
                        <a:lnTo>
                          <a:pt x="41701" y="3976"/>
                        </a:lnTo>
                        <a:lnTo>
                          <a:pt x="41680" y="4060"/>
                        </a:lnTo>
                        <a:lnTo>
                          <a:pt x="41659" y="3892"/>
                        </a:lnTo>
                        <a:lnTo>
                          <a:pt x="41659" y="3830"/>
                        </a:lnTo>
                        <a:lnTo>
                          <a:pt x="41492" y="3830"/>
                        </a:lnTo>
                        <a:lnTo>
                          <a:pt x="41408" y="3851"/>
                        </a:lnTo>
                        <a:lnTo>
                          <a:pt x="41366" y="3788"/>
                        </a:lnTo>
                        <a:lnTo>
                          <a:pt x="41199" y="3851"/>
                        </a:lnTo>
                        <a:lnTo>
                          <a:pt x="41094" y="3851"/>
                        </a:lnTo>
                        <a:lnTo>
                          <a:pt x="41073" y="3892"/>
                        </a:lnTo>
                        <a:lnTo>
                          <a:pt x="41136" y="3955"/>
                        </a:lnTo>
                        <a:lnTo>
                          <a:pt x="41178" y="4081"/>
                        </a:lnTo>
                        <a:lnTo>
                          <a:pt x="41115" y="4060"/>
                        </a:lnTo>
                        <a:lnTo>
                          <a:pt x="41052" y="4081"/>
                        </a:lnTo>
                        <a:lnTo>
                          <a:pt x="41052" y="4164"/>
                        </a:lnTo>
                        <a:lnTo>
                          <a:pt x="41031" y="4143"/>
                        </a:lnTo>
                        <a:lnTo>
                          <a:pt x="40885" y="4164"/>
                        </a:lnTo>
                        <a:lnTo>
                          <a:pt x="40843" y="4143"/>
                        </a:lnTo>
                        <a:lnTo>
                          <a:pt x="40885" y="4039"/>
                        </a:lnTo>
                        <a:lnTo>
                          <a:pt x="40969" y="3976"/>
                        </a:lnTo>
                        <a:lnTo>
                          <a:pt x="40927" y="3871"/>
                        </a:lnTo>
                        <a:lnTo>
                          <a:pt x="40822" y="3851"/>
                        </a:lnTo>
                        <a:lnTo>
                          <a:pt x="40822" y="3955"/>
                        </a:lnTo>
                        <a:lnTo>
                          <a:pt x="40738" y="3997"/>
                        </a:lnTo>
                        <a:lnTo>
                          <a:pt x="40655" y="3892"/>
                        </a:lnTo>
                        <a:lnTo>
                          <a:pt x="40550" y="3871"/>
                        </a:lnTo>
                        <a:lnTo>
                          <a:pt x="40446" y="3767"/>
                        </a:lnTo>
                        <a:lnTo>
                          <a:pt x="40425" y="3851"/>
                        </a:lnTo>
                        <a:lnTo>
                          <a:pt x="40341" y="3871"/>
                        </a:lnTo>
                        <a:lnTo>
                          <a:pt x="40194" y="3871"/>
                        </a:lnTo>
                        <a:lnTo>
                          <a:pt x="40132" y="3788"/>
                        </a:lnTo>
                        <a:lnTo>
                          <a:pt x="40111" y="3892"/>
                        </a:lnTo>
                        <a:lnTo>
                          <a:pt x="40027" y="3955"/>
                        </a:lnTo>
                        <a:lnTo>
                          <a:pt x="39902" y="3851"/>
                        </a:lnTo>
                        <a:lnTo>
                          <a:pt x="39818" y="3851"/>
                        </a:lnTo>
                        <a:lnTo>
                          <a:pt x="39860" y="3955"/>
                        </a:lnTo>
                        <a:lnTo>
                          <a:pt x="39881" y="3997"/>
                        </a:lnTo>
                        <a:lnTo>
                          <a:pt x="39755" y="4102"/>
                        </a:lnTo>
                        <a:lnTo>
                          <a:pt x="39692" y="4081"/>
                        </a:lnTo>
                        <a:lnTo>
                          <a:pt x="39671" y="3997"/>
                        </a:lnTo>
                        <a:lnTo>
                          <a:pt x="39609" y="4102"/>
                        </a:lnTo>
                        <a:lnTo>
                          <a:pt x="39630" y="4269"/>
                        </a:lnTo>
                        <a:lnTo>
                          <a:pt x="39713" y="4353"/>
                        </a:lnTo>
                        <a:lnTo>
                          <a:pt x="39734" y="4457"/>
                        </a:lnTo>
                        <a:lnTo>
                          <a:pt x="39797" y="4478"/>
                        </a:lnTo>
                        <a:lnTo>
                          <a:pt x="39818" y="4625"/>
                        </a:lnTo>
                        <a:lnTo>
                          <a:pt x="39964" y="4667"/>
                        </a:lnTo>
                        <a:lnTo>
                          <a:pt x="40006" y="4729"/>
                        </a:lnTo>
                        <a:lnTo>
                          <a:pt x="40006" y="4834"/>
                        </a:lnTo>
                        <a:lnTo>
                          <a:pt x="40111" y="4918"/>
                        </a:lnTo>
                        <a:lnTo>
                          <a:pt x="40132" y="5001"/>
                        </a:lnTo>
                        <a:lnTo>
                          <a:pt x="40069" y="5106"/>
                        </a:lnTo>
                        <a:lnTo>
                          <a:pt x="40006" y="5085"/>
                        </a:lnTo>
                        <a:lnTo>
                          <a:pt x="39985" y="5001"/>
                        </a:lnTo>
                        <a:lnTo>
                          <a:pt x="39818" y="5043"/>
                        </a:lnTo>
                        <a:lnTo>
                          <a:pt x="39713" y="5022"/>
                        </a:lnTo>
                        <a:lnTo>
                          <a:pt x="39609" y="5043"/>
                        </a:lnTo>
                        <a:lnTo>
                          <a:pt x="39671" y="5127"/>
                        </a:lnTo>
                        <a:lnTo>
                          <a:pt x="39588" y="5232"/>
                        </a:lnTo>
                        <a:lnTo>
                          <a:pt x="39462" y="5232"/>
                        </a:lnTo>
                        <a:lnTo>
                          <a:pt x="39378" y="5211"/>
                        </a:lnTo>
                        <a:lnTo>
                          <a:pt x="39127" y="5336"/>
                        </a:lnTo>
                        <a:lnTo>
                          <a:pt x="38751" y="5399"/>
                        </a:lnTo>
                        <a:lnTo>
                          <a:pt x="38625" y="5336"/>
                        </a:lnTo>
                        <a:lnTo>
                          <a:pt x="38437" y="5336"/>
                        </a:lnTo>
                        <a:lnTo>
                          <a:pt x="38416" y="5357"/>
                        </a:lnTo>
                        <a:lnTo>
                          <a:pt x="38311" y="5336"/>
                        </a:lnTo>
                        <a:lnTo>
                          <a:pt x="37788" y="5315"/>
                        </a:lnTo>
                        <a:lnTo>
                          <a:pt x="37621" y="5190"/>
                        </a:lnTo>
                        <a:lnTo>
                          <a:pt x="37579" y="4980"/>
                        </a:lnTo>
                        <a:lnTo>
                          <a:pt x="37663" y="4834"/>
                        </a:lnTo>
                        <a:lnTo>
                          <a:pt x="37705" y="4813"/>
                        </a:lnTo>
                        <a:lnTo>
                          <a:pt x="37705" y="4729"/>
                        </a:lnTo>
                        <a:lnTo>
                          <a:pt x="37558" y="4688"/>
                        </a:lnTo>
                        <a:lnTo>
                          <a:pt x="37370" y="4688"/>
                        </a:lnTo>
                        <a:lnTo>
                          <a:pt x="37035" y="4834"/>
                        </a:lnTo>
                        <a:lnTo>
                          <a:pt x="36554" y="4876"/>
                        </a:lnTo>
                        <a:lnTo>
                          <a:pt x="36156" y="4980"/>
                        </a:lnTo>
                        <a:lnTo>
                          <a:pt x="35926" y="5022"/>
                        </a:lnTo>
                        <a:lnTo>
                          <a:pt x="35884" y="5106"/>
                        </a:lnTo>
                        <a:lnTo>
                          <a:pt x="35801" y="5106"/>
                        </a:lnTo>
                        <a:lnTo>
                          <a:pt x="35738" y="5190"/>
                        </a:lnTo>
                        <a:lnTo>
                          <a:pt x="35612" y="5252"/>
                        </a:lnTo>
                        <a:lnTo>
                          <a:pt x="35466" y="5399"/>
                        </a:lnTo>
                        <a:lnTo>
                          <a:pt x="35529" y="5545"/>
                        </a:lnTo>
                        <a:lnTo>
                          <a:pt x="35612" y="5566"/>
                        </a:lnTo>
                        <a:lnTo>
                          <a:pt x="35717" y="5524"/>
                        </a:lnTo>
                        <a:lnTo>
                          <a:pt x="35780" y="5545"/>
                        </a:lnTo>
                        <a:lnTo>
                          <a:pt x="35717" y="5629"/>
                        </a:lnTo>
                        <a:lnTo>
                          <a:pt x="35654" y="5650"/>
                        </a:lnTo>
                        <a:lnTo>
                          <a:pt x="35549" y="5755"/>
                        </a:lnTo>
                        <a:lnTo>
                          <a:pt x="35549" y="5817"/>
                        </a:lnTo>
                        <a:lnTo>
                          <a:pt x="35508" y="5755"/>
                        </a:lnTo>
                        <a:lnTo>
                          <a:pt x="35487" y="5545"/>
                        </a:lnTo>
                        <a:lnTo>
                          <a:pt x="35319" y="5420"/>
                        </a:lnTo>
                        <a:lnTo>
                          <a:pt x="35298" y="5336"/>
                        </a:lnTo>
                        <a:lnTo>
                          <a:pt x="35319" y="5252"/>
                        </a:lnTo>
                        <a:lnTo>
                          <a:pt x="35194" y="5148"/>
                        </a:lnTo>
                        <a:lnTo>
                          <a:pt x="35110" y="5148"/>
                        </a:lnTo>
                        <a:lnTo>
                          <a:pt x="34880" y="4939"/>
                        </a:lnTo>
                        <a:lnTo>
                          <a:pt x="34817" y="4939"/>
                        </a:lnTo>
                        <a:lnTo>
                          <a:pt x="34817" y="5022"/>
                        </a:lnTo>
                        <a:lnTo>
                          <a:pt x="35005" y="5232"/>
                        </a:lnTo>
                        <a:lnTo>
                          <a:pt x="35026" y="5357"/>
                        </a:lnTo>
                        <a:lnTo>
                          <a:pt x="34922" y="5462"/>
                        </a:lnTo>
                        <a:lnTo>
                          <a:pt x="34733" y="5504"/>
                        </a:lnTo>
                        <a:lnTo>
                          <a:pt x="34650" y="5545"/>
                        </a:lnTo>
                        <a:lnTo>
                          <a:pt x="34482" y="5545"/>
                        </a:lnTo>
                        <a:lnTo>
                          <a:pt x="34168" y="5294"/>
                        </a:lnTo>
                        <a:lnTo>
                          <a:pt x="34168" y="5190"/>
                        </a:lnTo>
                        <a:lnTo>
                          <a:pt x="34231" y="5106"/>
                        </a:lnTo>
                        <a:lnTo>
                          <a:pt x="34210" y="5022"/>
                        </a:lnTo>
                        <a:lnTo>
                          <a:pt x="34043" y="5085"/>
                        </a:lnTo>
                        <a:lnTo>
                          <a:pt x="34043" y="5211"/>
                        </a:lnTo>
                        <a:lnTo>
                          <a:pt x="33959" y="5294"/>
                        </a:lnTo>
                        <a:lnTo>
                          <a:pt x="33750" y="5148"/>
                        </a:lnTo>
                        <a:lnTo>
                          <a:pt x="33604" y="5148"/>
                        </a:lnTo>
                        <a:lnTo>
                          <a:pt x="33499" y="5252"/>
                        </a:lnTo>
                        <a:lnTo>
                          <a:pt x="33520" y="5441"/>
                        </a:lnTo>
                        <a:lnTo>
                          <a:pt x="33436" y="5566"/>
                        </a:lnTo>
                        <a:lnTo>
                          <a:pt x="33520" y="5734"/>
                        </a:lnTo>
                        <a:lnTo>
                          <a:pt x="33645" y="5776"/>
                        </a:lnTo>
                        <a:lnTo>
                          <a:pt x="33813" y="5650"/>
                        </a:lnTo>
                        <a:lnTo>
                          <a:pt x="33834" y="5566"/>
                        </a:lnTo>
                        <a:lnTo>
                          <a:pt x="34043" y="5441"/>
                        </a:lnTo>
                        <a:lnTo>
                          <a:pt x="34106" y="5524"/>
                        </a:lnTo>
                        <a:lnTo>
                          <a:pt x="34064" y="5650"/>
                        </a:lnTo>
                        <a:lnTo>
                          <a:pt x="33855" y="5817"/>
                        </a:lnTo>
                        <a:lnTo>
                          <a:pt x="33938" y="5880"/>
                        </a:lnTo>
                        <a:lnTo>
                          <a:pt x="33855" y="6027"/>
                        </a:lnTo>
                        <a:lnTo>
                          <a:pt x="33729" y="6068"/>
                        </a:lnTo>
                        <a:lnTo>
                          <a:pt x="33604" y="5985"/>
                        </a:lnTo>
                        <a:lnTo>
                          <a:pt x="33604" y="6048"/>
                        </a:lnTo>
                        <a:lnTo>
                          <a:pt x="33645" y="6173"/>
                        </a:lnTo>
                        <a:lnTo>
                          <a:pt x="33583" y="6299"/>
                        </a:lnTo>
                        <a:lnTo>
                          <a:pt x="33394" y="6445"/>
                        </a:lnTo>
                        <a:lnTo>
                          <a:pt x="33436" y="6550"/>
                        </a:lnTo>
                        <a:lnTo>
                          <a:pt x="33394" y="6592"/>
                        </a:lnTo>
                        <a:lnTo>
                          <a:pt x="33311" y="6592"/>
                        </a:lnTo>
                        <a:lnTo>
                          <a:pt x="33164" y="6759"/>
                        </a:lnTo>
                        <a:lnTo>
                          <a:pt x="32955" y="6780"/>
                        </a:lnTo>
                        <a:lnTo>
                          <a:pt x="32746" y="6801"/>
                        </a:lnTo>
                        <a:lnTo>
                          <a:pt x="32683" y="6926"/>
                        </a:lnTo>
                        <a:lnTo>
                          <a:pt x="32746" y="7094"/>
                        </a:lnTo>
                        <a:lnTo>
                          <a:pt x="32913" y="7303"/>
                        </a:lnTo>
                        <a:lnTo>
                          <a:pt x="32997" y="7324"/>
                        </a:lnTo>
                        <a:lnTo>
                          <a:pt x="32913" y="7345"/>
                        </a:lnTo>
                        <a:lnTo>
                          <a:pt x="32767" y="7345"/>
                        </a:lnTo>
                        <a:lnTo>
                          <a:pt x="32746" y="7429"/>
                        </a:lnTo>
                        <a:lnTo>
                          <a:pt x="32767" y="7491"/>
                        </a:lnTo>
                        <a:lnTo>
                          <a:pt x="32704" y="7596"/>
                        </a:lnTo>
                        <a:lnTo>
                          <a:pt x="32599" y="7701"/>
                        </a:lnTo>
                        <a:lnTo>
                          <a:pt x="32495" y="7701"/>
                        </a:lnTo>
                        <a:lnTo>
                          <a:pt x="32474" y="7763"/>
                        </a:lnTo>
                        <a:lnTo>
                          <a:pt x="32495" y="7659"/>
                        </a:lnTo>
                        <a:lnTo>
                          <a:pt x="32599" y="7596"/>
                        </a:lnTo>
                        <a:lnTo>
                          <a:pt x="32683" y="7282"/>
                        </a:lnTo>
                        <a:lnTo>
                          <a:pt x="32599" y="7219"/>
                        </a:lnTo>
                        <a:lnTo>
                          <a:pt x="32599" y="7115"/>
                        </a:lnTo>
                        <a:lnTo>
                          <a:pt x="32662" y="7073"/>
                        </a:lnTo>
                        <a:lnTo>
                          <a:pt x="32662" y="6926"/>
                        </a:lnTo>
                        <a:lnTo>
                          <a:pt x="32599" y="6780"/>
                        </a:lnTo>
                        <a:lnTo>
                          <a:pt x="32662" y="6612"/>
                        </a:lnTo>
                        <a:lnTo>
                          <a:pt x="32767" y="6550"/>
                        </a:lnTo>
                        <a:lnTo>
                          <a:pt x="32808" y="6445"/>
                        </a:lnTo>
                        <a:lnTo>
                          <a:pt x="32767" y="6194"/>
                        </a:lnTo>
                        <a:lnTo>
                          <a:pt x="32746" y="6152"/>
                        </a:lnTo>
                        <a:lnTo>
                          <a:pt x="32788" y="6068"/>
                        </a:lnTo>
                        <a:lnTo>
                          <a:pt x="32871" y="6068"/>
                        </a:lnTo>
                        <a:lnTo>
                          <a:pt x="32913" y="6089"/>
                        </a:lnTo>
                        <a:lnTo>
                          <a:pt x="33080" y="6048"/>
                        </a:lnTo>
                        <a:lnTo>
                          <a:pt x="33185" y="5776"/>
                        </a:lnTo>
                        <a:lnTo>
                          <a:pt x="33164" y="5671"/>
                        </a:lnTo>
                        <a:lnTo>
                          <a:pt x="33101" y="5545"/>
                        </a:lnTo>
                        <a:lnTo>
                          <a:pt x="33185" y="5252"/>
                        </a:lnTo>
                        <a:lnTo>
                          <a:pt x="33269" y="5127"/>
                        </a:lnTo>
                        <a:lnTo>
                          <a:pt x="33373" y="4939"/>
                        </a:lnTo>
                        <a:lnTo>
                          <a:pt x="33311" y="4792"/>
                        </a:lnTo>
                        <a:lnTo>
                          <a:pt x="33290" y="4792"/>
                        </a:lnTo>
                        <a:lnTo>
                          <a:pt x="33206" y="4876"/>
                        </a:lnTo>
                        <a:lnTo>
                          <a:pt x="33122" y="4876"/>
                        </a:lnTo>
                        <a:lnTo>
                          <a:pt x="32997" y="4813"/>
                        </a:lnTo>
                        <a:lnTo>
                          <a:pt x="33122" y="4813"/>
                        </a:lnTo>
                        <a:lnTo>
                          <a:pt x="33269" y="4708"/>
                        </a:lnTo>
                        <a:lnTo>
                          <a:pt x="33373" y="4667"/>
                        </a:lnTo>
                        <a:lnTo>
                          <a:pt x="33415" y="4562"/>
                        </a:lnTo>
                        <a:lnTo>
                          <a:pt x="33394" y="4499"/>
                        </a:lnTo>
                        <a:lnTo>
                          <a:pt x="33436" y="4415"/>
                        </a:lnTo>
                        <a:lnTo>
                          <a:pt x="33520" y="4248"/>
                        </a:lnTo>
                        <a:lnTo>
                          <a:pt x="33499" y="4185"/>
                        </a:lnTo>
                        <a:lnTo>
                          <a:pt x="33541" y="4081"/>
                        </a:lnTo>
                        <a:lnTo>
                          <a:pt x="33708" y="3997"/>
                        </a:lnTo>
                        <a:lnTo>
                          <a:pt x="33708" y="3892"/>
                        </a:lnTo>
                        <a:lnTo>
                          <a:pt x="33624" y="3830"/>
                        </a:lnTo>
                        <a:lnTo>
                          <a:pt x="33624" y="3767"/>
                        </a:lnTo>
                        <a:lnTo>
                          <a:pt x="33708" y="3641"/>
                        </a:lnTo>
                        <a:lnTo>
                          <a:pt x="33687" y="3537"/>
                        </a:lnTo>
                        <a:lnTo>
                          <a:pt x="33729" y="3432"/>
                        </a:lnTo>
                        <a:lnTo>
                          <a:pt x="33792" y="3411"/>
                        </a:lnTo>
                        <a:lnTo>
                          <a:pt x="33855" y="3223"/>
                        </a:lnTo>
                        <a:lnTo>
                          <a:pt x="33855" y="3014"/>
                        </a:lnTo>
                        <a:lnTo>
                          <a:pt x="33813" y="2804"/>
                        </a:lnTo>
                        <a:lnTo>
                          <a:pt x="33708" y="2616"/>
                        </a:lnTo>
                        <a:lnTo>
                          <a:pt x="33729" y="2574"/>
                        </a:lnTo>
                        <a:lnTo>
                          <a:pt x="33708" y="2491"/>
                        </a:lnTo>
                        <a:lnTo>
                          <a:pt x="33645" y="2470"/>
                        </a:lnTo>
                        <a:lnTo>
                          <a:pt x="33604" y="2491"/>
                        </a:lnTo>
                        <a:lnTo>
                          <a:pt x="33520" y="2428"/>
                        </a:lnTo>
                        <a:lnTo>
                          <a:pt x="33478" y="2365"/>
                        </a:lnTo>
                        <a:lnTo>
                          <a:pt x="33436" y="2365"/>
                        </a:lnTo>
                        <a:lnTo>
                          <a:pt x="33394" y="2491"/>
                        </a:lnTo>
                        <a:lnTo>
                          <a:pt x="33332" y="2532"/>
                        </a:lnTo>
                        <a:lnTo>
                          <a:pt x="33290" y="2491"/>
                        </a:lnTo>
                        <a:lnTo>
                          <a:pt x="33206" y="2365"/>
                        </a:lnTo>
                        <a:lnTo>
                          <a:pt x="33227" y="2323"/>
                        </a:lnTo>
                        <a:lnTo>
                          <a:pt x="33185" y="2302"/>
                        </a:lnTo>
                        <a:lnTo>
                          <a:pt x="33018" y="2281"/>
                        </a:lnTo>
                        <a:lnTo>
                          <a:pt x="32955" y="2177"/>
                        </a:lnTo>
                        <a:lnTo>
                          <a:pt x="32976" y="2156"/>
                        </a:lnTo>
                        <a:lnTo>
                          <a:pt x="33122" y="2156"/>
                        </a:lnTo>
                        <a:lnTo>
                          <a:pt x="33332" y="2219"/>
                        </a:lnTo>
                        <a:lnTo>
                          <a:pt x="33415" y="2302"/>
                        </a:lnTo>
                        <a:lnTo>
                          <a:pt x="33478" y="2260"/>
                        </a:lnTo>
                        <a:lnTo>
                          <a:pt x="33520" y="2260"/>
                        </a:lnTo>
                        <a:lnTo>
                          <a:pt x="33583" y="2323"/>
                        </a:lnTo>
                        <a:lnTo>
                          <a:pt x="33604" y="2386"/>
                        </a:lnTo>
                        <a:lnTo>
                          <a:pt x="33645" y="2386"/>
                        </a:lnTo>
                        <a:lnTo>
                          <a:pt x="33645" y="2302"/>
                        </a:lnTo>
                        <a:lnTo>
                          <a:pt x="33541" y="2177"/>
                        </a:lnTo>
                        <a:lnTo>
                          <a:pt x="33541" y="2072"/>
                        </a:lnTo>
                        <a:lnTo>
                          <a:pt x="33478" y="1967"/>
                        </a:lnTo>
                        <a:lnTo>
                          <a:pt x="33394" y="1905"/>
                        </a:lnTo>
                        <a:lnTo>
                          <a:pt x="33332" y="1905"/>
                        </a:lnTo>
                        <a:lnTo>
                          <a:pt x="33290" y="1967"/>
                        </a:lnTo>
                        <a:lnTo>
                          <a:pt x="33206" y="1947"/>
                        </a:lnTo>
                        <a:lnTo>
                          <a:pt x="33185" y="1800"/>
                        </a:lnTo>
                        <a:lnTo>
                          <a:pt x="33018" y="1654"/>
                        </a:lnTo>
                        <a:lnTo>
                          <a:pt x="33018" y="1549"/>
                        </a:lnTo>
                        <a:lnTo>
                          <a:pt x="32955" y="1465"/>
                        </a:lnTo>
                        <a:lnTo>
                          <a:pt x="32892" y="1382"/>
                        </a:lnTo>
                        <a:lnTo>
                          <a:pt x="32808" y="1382"/>
                        </a:lnTo>
                        <a:lnTo>
                          <a:pt x="32704" y="1444"/>
                        </a:lnTo>
                        <a:lnTo>
                          <a:pt x="32704" y="1549"/>
                        </a:lnTo>
                        <a:lnTo>
                          <a:pt x="32808" y="1549"/>
                        </a:lnTo>
                        <a:lnTo>
                          <a:pt x="32892" y="1591"/>
                        </a:lnTo>
                        <a:lnTo>
                          <a:pt x="32871" y="1654"/>
                        </a:lnTo>
                        <a:lnTo>
                          <a:pt x="32788" y="1695"/>
                        </a:lnTo>
                        <a:lnTo>
                          <a:pt x="32788" y="1779"/>
                        </a:lnTo>
                        <a:lnTo>
                          <a:pt x="32746" y="1800"/>
                        </a:lnTo>
                        <a:lnTo>
                          <a:pt x="32536" y="1570"/>
                        </a:lnTo>
                        <a:lnTo>
                          <a:pt x="32536" y="1486"/>
                        </a:lnTo>
                        <a:lnTo>
                          <a:pt x="32474" y="1361"/>
                        </a:lnTo>
                        <a:lnTo>
                          <a:pt x="32369" y="1340"/>
                        </a:lnTo>
                        <a:lnTo>
                          <a:pt x="31930" y="1068"/>
                        </a:lnTo>
                        <a:lnTo>
                          <a:pt x="31825" y="1026"/>
                        </a:lnTo>
                        <a:lnTo>
                          <a:pt x="31804" y="1005"/>
                        </a:lnTo>
                        <a:lnTo>
                          <a:pt x="31532" y="1026"/>
                        </a:lnTo>
                        <a:lnTo>
                          <a:pt x="31511" y="921"/>
                        </a:lnTo>
                        <a:lnTo>
                          <a:pt x="31553" y="858"/>
                        </a:lnTo>
                        <a:lnTo>
                          <a:pt x="31532" y="796"/>
                        </a:lnTo>
                        <a:lnTo>
                          <a:pt x="31407" y="817"/>
                        </a:lnTo>
                        <a:lnTo>
                          <a:pt x="31344" y="754"/>
                        </a:lnTo>
                        <a:lnTo>
                          <a:pt x="31218" y="796"/>
                        </a:lnTo>
                        <a:lnTo>
                          <a:pt x="31135" y="858"/>
                        </a:lnTo>
                        <a:lnTo>
                          <a:pt x="31093" y="838"/>
                        </a:lnTo>
                        <a:lnTo>
                          <a:pt x="30988" y="942"/>
                        </a:lnTo>
                        <a:lnTo>
                          <a:pt x="30925" y="1047"/>
                        </a:lnTo>
                        <a:lnTo>
                          <a:pt x="30779" y="1047"/>
                        </a:lnTo>
                        <a:lnTo>
                          <a:pt x="30695" y="1026"/>
                        </a:lnTo>
                        <a:lnTo>
                          <a:pt x="30570" y="1172"/>
                        </a:lnTo>
                        <a:lnTo>
                          <a:pt x="30381" y="1235"/>
                        </a:lnTo>
                        <a:lnTo>
                          <a:pt x="30298" y="1256"/>
                        </a:lnTo>
                        <a:lnTo>
                          <a:pt x="30256" y="1214"/>
                        </a:lnTo>
                        <a:lnTo>
                          <a:pt x="30172" y="1214"/>
                        </a:lnTo>
                        <a:lnTo>
                          <a:pt x="30130" y="1256"/>
                        </a:lnTo>
                        <a:lnTo>
                          <a:pt x="30130" y="1361"/>
                        </a:lnTo>
                        <a:lnTo>
                          <a:pt x="30193" y="1382"/>
                        </a:lnTo>
                        <a:lnTo>
                          <a:pt x="30256" y="1382"/>
                        </a:lnTo>
                        <a:lnTo>
                          <a:pt x="30298" y="1549"/>
                        </a:lnTo>
                        <a:lnTo>
                          <a:pt x="30339" y="1758"/>
                        </a:lnTo>
                        <a:lnTo>
                          <a:pt x="30256" y="1905"/>
                        </a:lnTo>
                        <a:lnTo>
                          <a:pt x="30067" y="1905"/>
                        </a:lnTo>
                        <a:lnTo>
                          <a:pt x="29942" y="2051"/>
                        </a:lnTo>
                        <a:lnTo>
                          <a:pt x="29733" y="2093"/>
                        </a:lnTo>
                        <a:lnTo>
                          <a:pt x="29649" y="2072"/>
                        </a:lnTo>
                        <a:lnTo>
                          <a:pt x="29754" y="1988"/>
                        </a:lnTo>
                        <a:lnTo>
                          <a:pt x="29837" y="1967"/>
                        </a:lnTo>
                        <a:lnTo>
                          <a:pt x="29858" y="1842"/>
                        </a:lnTo>
                        <a:lnTo>
                          <a:pt x="29733" y="1591"/>
                        </a:lnTo>
                        <a:lnTo>
                          <a:pt x="29816" y="1444"/>
                        </a:lnTo>
                        <a:lnTo>
                          <a:pt x="29816" y="1340"/>
                        </a:lnTo>
                        <a:lnTo>
                          <a:pt x="29858" y="1256"/>
                        </a:lnTo>
                        <a:lnTo>
                          <a:pt x="29775" y="1068"/>
                        </a:lnTo>
                        <a:lnTo>
                          <a:pt x="29775" y="963"/>
                        </a:lnTo>
                        <a:lnTo>
                          <a:pt x="29628" y="817"/>
                        </a:lnTo>
                        <a:lnTo>
                          <a:pt x="29523" y="858"/>
                        </a:lnTo>
                        <a:lnTo>
                          <a:pt x="29440" y="817"/>
                        </a:lnTo>
                        <a:lnTo>
                          <a:pt x="29398" y="817"/>
                        </a:lnTo>
                        <a:lnTo>
                          <a:pt x="29356" y="942"/>
                        </a:lnTo>
                        <a:lnTo>
                          <a:pt x="29210" y="963"/>
                        </a:lnTo>
                        <a:lnTo>
                          <a:pt x="29147" y="921"/>
                        </a:lnTo>
                        <a:lnTo>
                          <a:pt x="29042" y="963"/>
                        </a:lnTo>
                        <a:lnTo>
                          <a:pt x="28938" y="1130"/>
                        </a:lnTo>
                        <a:lnTo>
                          <a:pt x="28707" y="1130"/>
                        </a:lnTo>
                        <a:lnTo>
                          <a:pt x="28707" y="1047"/>
                        </a:lnTo>
                        <a:lnTo>
                          <a:pt x="28791" y="921"/>
                        </a:lnTo>
                        <a:lnTo>
                          <a:pt x="28791" y="838"/>
                        </a:lnTo>
                        <a:lnTo>
                          <a:pt x="28707" y="817"/>
                        </a:lnTo>
                        <a:lnTo>
                          <a:pt x="28519" y="1110"/>
                        </a:lnTo>
                        <a:lnTo>
                          <a:pt x="28268" y="1214"/>
                        </a:lnTo>
                        <a:lnTo>
                          <a:pt x="28163" y="1172"/>
                        </a:lnTo>
                        <a:lnTo>
                          <a:pt x="28268" y="1026"/>
                        </a:lnTo>
                        <a:lnTo>
                          <a:pt x="28394" y="1005"/>
                        </a:lnTo>
                        <a:lnTo>
                          <a:pt x="28519" y="817"/>
                        </a:lnTo>
                        <a:lnTo>
                          <a:pt x="28498" y="691"/>
                        </a:lnTo>
                        <a:lnTo>
                          <a:pt x="28561" y="586"/>
                        </a:lnTo>
                        <a:lnTo>
                          <a:pt x="28561" y="524"/>
                        </a:lnTo>
                        <a:lnTo>
                          <a:pt x="28645" y="440"/>
                        </a:lnTo>
                        <a:lnTo>
                          <a:pt x="28645" y="398"/>
                        </a:lnTo>
                        <a:lnTo>
                          <a:pt x="28477" y="335"/>
                        </a:lnTo>
                        <a:lnTo>
                          <a:pt x="28414" y="294"/>
                        </a:lnTo>
                        <a:lnTo>
                          <a:pt x="28414" y="126"/>
                        </a:lnTo>
                        <a:lnTo>
                          <a:pt x="28373" y="105"/>
                        </a:lnTo>
                        <a:lnTo>
                          <a:pt x="28205" y="231"/>
                        </a:lnTo>
                        <a:lnTo>
                          <a:pt x="28059" y="210"/>
                        </a:lnTo>
                        <a:lnTo>
                          <a:pt x="27996" y="63"/>
                        </a:lnTo>
                        <a:lnTo>
                          <a:pt x="27891" y="63"/>
                        </a:lnTo>
                        <a:lnTo>
                          <a:pt x="27787" y="168"/>
                        </a:lnTo>
                        <a:lnTo>
                          <a:pt x="27661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23" name="CustomShape 540"/>
                  <p:cNvSpPr/>
                  <p:nvPr/>
                </p:nvSpPr>
                <p:spPr>
                  <a:xfrm>
                    <a:off x="7656840" y="1964880"/>
                    <a:ext cx="165960" cy="316440"/>
                  </a:xfrm>
                  <a:custGeom>
                    <a:avLst/>
                    <a:gdLst/>
                    <a:ahLst/>
                    <a:rect l="l" t="t" r="r" b="b"/>
                    <a:pathLst>
                      <a:path w="3767" h="8350">
                        <a:moveTo>
                          <a:pt x="251" y="1"/>
                        </a:moveTo>
                        <a:lnTo>
                          <a:pt x="209" y="63"/>
                        </a:lnTo>
                        <a:lnTo>
                          <a:pt x="251" y="105"/>
                        </a:lnTo>
                        <a:lnTo>
                          <a:pt x="251" y="189"/>
                        </a:lnTo>
                        <a:lnTo>
                          <a:pt x="188" y="210"/>
                        </a:lnTo>
                        <a:lnTo>
                          <a:pt x="105" y="168"/>
                        </a:lnTo>
                        <a:lnTo>
                          <a:pt x="0" y="168"/>
                        </a:lnTo>
                        <a:lnTo>
                          <a:pt x="168" y="314"/>
                        </a:lnTo>
                        <a:lnTo>
                          <a:pt x="356" y="461"/>
                        </a:lnTo>
                        <a:lnTo>
                          <a:pt x="419" y="524"/>
                        </a:lnTo>
                        <a:lnTo>
                          <a:pt x="398" y="670"/>
                        </a:lnTo>
                        <a:lnTo>
                          <a:pt x="460" y="607"/>
                        </a:lnTo>
                        <a:lnTo>
                          <a:pt x="502" y="607"/>
                        </a:lnTo>
                        <a:lnTo>
                          <a:pt x="565" y="691"/>
                        </a:lnTo>
                        <a:lnTo>
                          <a:pt x="502" y="733"/>
                        </a:lnTo>
                        <a:lnTo>
                          <a:pt x="419" y="775"/>
                        </a:lnTo>
                        <a:lnTo>
                          <a:pt x="460" y="838"/>
                        </a:lnTo>
                        <a:lnTo>
                          <a:pt x="523" y="838"/>
                        </a:lnTo>
                        <a:lnTo>
                          <a:pt x="565" y="984"/>
                        </a:lnTo>
                        <a:lnTo>
                          <a:pt x="481" y="1026"/>
                        </a:lnTo>
                        <a:lnTo>
                          <a:pt x="377" y="1005"/>
                        </a:lnTo>
                        <a:lnTo>
                          <a:pt x="314" y="900"/>
                        </a:lnTo>
                        <a:lnTo>
                          <a:pt x="251" y="984"/>
                        </a:lnTo>
                        <a:lnTo>
                          <a:pt x="168" y="1130"/>
                        </a:lnTo>
                        <a:lnTo>
                          <a:pt x="272" y="1235"/>
                        </a:lnTo>
                        <a:lnTo>
                          <a:pt x="314" y="1382"/>
                        </a:lnTo>
                        <a:lnTo>
                          <a:pt x="419" y="1528"/>
                        </a:lnTo>
                        <a:lnTo>
                          <a:pt x="523" y="1716"/>
                        </a:lnTo>
                        <a:lnTo>
                          <a:pt x="523" y="1946"/>
                        </a:lnTo>
                        <a:lnTo>
                          <a:pt x="586" y="1988"/>
                        </a:lnTo>
                        <a:lnTo>
                          <a:pt x="607" y="2177"/>
                        </a:lnTo>
                        <a:lnTo>
                          <a:pt x="691" y="2470"/>
                        </a:lnTo>
                        <a:lnTo>
                          <a:pt x="774" y="2658"/>
                        </a:lnTo>
                        <a:lnTo>
                          <a:pt x="900" y="2700"/>
                        </a:lnTo>
                        <a:lnTo>
                          <a:pt x="900" y="2762"/>
                        </a:lnTo>
                        <a:lnTo>
                          <a:pt x="837" y="2804"/>
                        </a:lnTo>
                        <a:lnTo>
                          <a:pt x="1130" y="3097"/>
                        </a:lnTo>
                        <a:lnTo>
                          <a:pt x="1235" y="3118"/>
                        </a:lnTo>
                        <a:lnTo>
                          <a:pt x="1360" y="3307"/>
                        </a:lnTo>
                        <a:lnTo>
                          <a:pt x="1402" y="3516"/>
                        </a:lnTo>
                        <a:lnTo>
                          <a:pt x="1402" y="3641"/>
                        </a:lnTo>
                        <a:lnTo>
                          <a:pt x="1465" y="3809"/>
                        </a:lnTo>
                        <a:lnTo>
                          <a:pt x="1465" y="3934"/>
                        </a:lnTo>
                        <a:lnTo>
                          <a:pt x="1569" y="3976"/>
                        </a:lnTo>
                        <a:lnTo>
                          <a:pt x="1674" y="4123"/>
                        </a:lnTo>
                        <a:lnTo>
                          <a:pt x="1653" y="4143"/>
                        </a:lnTo>
                        <a:lnTo>
                          <a:pt x="1653" y="4227"/>
                        </a:lnTo>
                        <a:lnTo>
                          <a:pt x="1779" y="4436"/>
                        </a:lnTo>
                        <a:lnTo>
                          <a:pt x="1821" y="4562"/>
                        </a:lnTo>
                        <a:lnTo>
                          <a:pt x="1883" y="4708"/>
                        </a:lnTo>
                        <a:lnTo>
                          <a:pt x="1883" y="4918"/>
                        </a:lnTo>
                        <a:lnTo>
                          <a:pt x="1946" y="5001"/>
                        </a:lnTo>
                        <a:lnTo>
                          <a:pt x="1925" y="5106"/>
                        </a:lnTo>
                        <a:lnTo>
                          <a:pt x="1946" y="5315"/>
                        </a:lnTo>
                        <a:lnTo>
                          <a:pt x="2051" y="5524"/>
                        </a:lnTo>
                        <a:lnTo>
                          <a:pt x="2030" y="5608"/>
                        </a:lnTo>
                        <a:lnTo>
                          <a:pt x="2030" y="5755"/>
                        </a:lnTo>
                        <a:lnTo>
                          <a:pt x="2155" y="5859"/>
                        </a:lnTo>
                        <a:lnTo>
                          <a:pt x="2365" y="6131"/>
                        </a:lnTo>
                        <a:lnTo>
                          <a:pt x="2365" y="6257"/>
                        </a:lnTo>
                        <a:lnTo>
                          <a:pt x="2448" y="6424"/>
                        </a:lnTo>
                        <a:lnTo>
                          <a:pt x="2406" y="6654"/>
                        </a:lnTo>
                        <a:lnTo>
                          <a:pt x="2448" y="6843"/>
                        </a:lnTo>
                        <a:lnTo>
                          <a:pt x="2553" y="7010"/>
                        </a:lnTo>
                        <a:lnTo>
                          <a:pt x="2574" y="7156"/>
                        </a:lnTo>
                        <a:lnTo>
                          <a:pt x="2720" y="7324"/>
                        </a:lnTo>
                        <a:lnTo>
                          <a:pt x="2762" y="7408"/>
                        </a:lnTo>
                        <a:lnTo>
                          <a:pt x="2699" y="7596"/>
                        </a:lnTo>
                        <a:lnTo>
                          <a:pt x="2699" y="7847"/>
                        </a:lnTo>
                        <a:lnTo>
                          <a:pt x="2762" y="7993"/>
                        </a:lnTo>
                        <a:lnTo>
                          <a:pt x="2867" y="8098"/>
                        </a:lnTo>
                        <a:lnTo>
                          <a:pt x="2929" y="8244"/>
                        </a:lnTo>
                        <a:lnTo>
                          <a:pt x="3097" y="8349"/>
                        </a:lnTo>
                        <a:lnTo>
                          <a:pt x="3097" y="8349"/>
                        </a:lnTo>
                        <a:lnTo>
                          <a:pt x="3076" y="8224"/>
                        </a:lnTo>
                        <a:lnTo>
                          <a:pt x="3097" y="8098"/>
                        </a:lnTo>
                        <a:lnTo>
                          <a:pt x="3034" y="7993"/>
                        </a:lnTo>
                        <a:lnTo>
                          <a:pt x="3013" y="7847"/>
                        </a:lnTo>
                        <a:lnTo>
                          <a:pt x="3034" y="7680"/>
                        </a:lnTo>
                        <a:lnTo>
                          <a:pt x="3139" y="7575"/>
                        </a:lnTo>
                        <a:lnTo>
                          <a:pt x="3201" y="7596"/>
                        </a:lnTo>
                        <a:lnTo>
                          <a:pt x="3201" y="7680"/>
                        </a:lnTo>
                        <a:lnTo>
                          <a:pt x="3243" y="7721"/>
                        </a:lnTo>
                        <a:lnTo>
                          <a:pt x="3494" y="7700"/>
                        </a:lnTo>
                        <a:lnTo>
                          <a:pt x="3515" y="7638"/>
                        </a:lnTo>
                        <a:lnTo>
                          <a:pt x="3557" y="7638"/>
                        </a:lnTo>
                        <a:lnTo>
                          <a:pt x="3599" y="7700"/>
                        </a:lnTo>
                        <a:lnTo>
                          <a:pt x="3557" y="7721"/>
                        </a:lnTo>
                        <a:lnTo>
                          <a:pt x="3557" y="7826"/>
                        </a:lnTo>
                        <a:lnTo>
                          <a:pt x="3704" y="7952"/>
                        </a:lnTo>
                        <a:lnTo>
                          <a:pt x="3725" y="8056"/>
                        </a:lnTo>
                        <a:lnTo>
                          <a:pt x="3766" y="8119"/>
                        </a:lnTo>
                        <a:lnTo>
                          <a:pt x="3766" y="8035"/>
                        </a:lnTo>
                        <a:lnTo>
                          <a:pt x="3745" y="7993"/>
                        </a:lnTo>
                        <a:lnTo>
                          <a:pt x="3766" y="7847"/>
                        </a:lnTo>
                        <a:lnTo>
                          <a:pt x="3766" y="7721"/>
                        </a:lnTo>
                        <a:lnTo>
                          <a:pt x="3662" y="7638"/>
                        </a:lnTo>
                        <a:lnTo>
                          <a:pt x="3641" y="7491"/>
                        </a:lnTo>
                        <a:lnTo>
                          <a:pt x="3599" y="7387"/>
                        </a:lnTo>
                        <a:lnTo>
                          <a:pt x="3515" y="7428"/>
                        </a:lnTo>
                        <a:lnTo>
                          <a:pt x="3432" y="7428"/>
                        </a:lnTo>
                        <a:lnTo>
                          <a:pt x="3285" y="7324"/>
                        </a:lnTo>
                        <a:lnTo>
                          <a:pt x="3243" y="7156"/>
                        </a:lnTo>
                        <a:lnTo>
                          <a:pt x="3181" y="7010"/>
                        </a:lnTo>
                        <a:lnTo>
                          <a:pt x="3034" y="6905"/>
                        </a:lnTo>
                        <a:lnTo>
                          <a:pt x="2929" y="6884"/>
                        </a:lnTo>
                        <a:lnTo>
                          <a:pt x="2867" y="6780"/>
                        </a:lnTo>
                        <a:lnTo>
                          <a:pt x="2804" y="6571"/>
                        </a:lnTo>
                        <a:lnTo>
                          <a:pt x="2720" y="6424"/>
                        </a:lnTo>
                        <a:lnTo>
                          <a:pt x="2678" y="6278"/>
                        </a:lnTo>
                        <a:lnTo>
                          <a:pt x="2678" y="6089"/>
                        </a:lnTo>
                        <a:lnTo>
                          <a:pt x="2657" y="5859"/>
                        </a:lnTo>
                        <a:lnTo>
                          <a:pt x="2595" y="5755"/>
                        </a:lnTo>
                        <a:lnTo>
                          <a:pt x="2616" y="5545"/>
                        </a:lnTo>
                        <a:lnTo>
                          <a:pt x="2595" y="5441"/>
                        </a:lnTo>
                        <a:lnTo>
                          <a:pt x="2511" y="5294"/>
                        </a:lnTo>
                        <a:lnTo>
                          <a:pt x="2574" y="5211"/>
                        </a:lnTo>
                        <a:lnTo>
                          <a:pt x="2595" y="5127"/>
                        </a:lnTo>
                        <a:lnTo>
                          <a:pt x="2595" y="5085"/>
                        </a:lnTo>
                        <a:lnTo>
                          <a:pt x="2657" y="5043"/>
                        </a:lnTo>
                        <a:lnTo>
                          <a:pt x="2720" y="5085"/>
                        </a:lnTo>
                        <a:lnTo>
                          <a:pt x="2867" y="5043"/>
                        </a:lnTo>
                        <a:lnTo>
                          <a:pt x="2992" y="5043"/>
                        </a:lnTo>
                        <a:lnTo>
                          <a:pt x="3118" y="5127"/>
                        </a:lnTo>
                        <a:lnTo>
                          <a:pt x="3201" y="5315"/>
                        </a:lnTo>
                        <a:lnTo>
                          <a:pt x="3306" y="5336"/>
                        </a:lnTo>
                        <a:lnTo>
                          <a:pt x="3411" y="5420"/>
                        </a:lnTo>
                        <a:lnTo>
                          <a:pt x="3515" y="5566"/>
                        </a:lnTo>
                        <a:lnTo>
                          <a:pt x="3599" y="5608"/>
                        </a:lnTo>
                        <a:lnTo>
                          <a:pt x="3536" y="5483"/>
                        </a:lnTo>
                        <a:lnTo>
                          <a:pt x="3411" y="5315"/>
                        </a:lnTo>
                        <a:lnTo>
                          <a:pt x="3243" y="5211"/>
                        </a:lnTo>
                        <a:lnTo>
                          <a:pt x="3139" y="5022"/>
                        </a:lnTo>
                        <a:lnTo>
                          <a:pt x="3034" y="4897"/>
                        </a:lnTo>
                        <a:lnTo>
                          <a:pt x="3034" y="4813"/>
                        </a:lnTo>
                        <a:lnTo>
                          <a:pt x="2992" y="4771"/>
                        </a:lnTo>
                        <a:lnTo>
                          <a:pt x="2888" y="4562"/>
                        </a:lnTo>
                        <a:lnTo>
                          <a:pt x="2825" y="4436"/>
                        </a:lnTo>
                        <a:lnTo>
                          <a:pt x="2762" y="4395"/>
                        </a:lnTo>
                        <a:lnTo>
                          <a:pt x="2720" y="4269"/>
                        </a:lnTo>
                        <a:lnTo>
                          <a:pt x="2574" y="4060"/>
                        </a:lnTo>
                        <a:lnTo>
                          <a:pt x="2406" y="3809"/>
                        </a:lnTo>
                        <a:lnTo>
                          <a:pt x="2365" y="3641"/>
                        </a:lnTo>
                        <a:lnTo>
                          <a:pt x="2155" y="3390"/>
                        </a:lnTo>
                        <a:lnTo>
                          <a:pt x="2072" y="3181"/>
                        </a:lnTo>
                        <a:lnTo>
                          <a:pt x="1967" y="3118"/>
                        </a:lnTo>
                        <a:lnTo>
                          <a:pt x="1967" y="3014"/>
                        </a:lnTo>
                        <a:lnTo>
                          <a:pt x="1925" y="2888"/>
                        </a:lnTo>
                        <a:lnTo>
                          <a:pt x="1841" y="2867"/>
                        </a:lnTo>
                        <a:lnTo>
                          <a:pt x="1841" y="2909"/>
                        </a:lnTo>
                        <a:lnTo>
                          <a:pt x="1758" y="2909"/>
                        </a:lnTo>
                        <a:lnTo>
                          <a:pt x="1737" y="2867"/>
                        </a:lnTo>
                        <a:lnTo>
                          <a:pt x="1758" y="2762"/>
                        </a:lnTo>
                        <a:lnTo>
                          <a:pt x="1737" y="2679"/>
                        </a:lnTo>
                        <a:lnTo>
                          <a:pt x="1632" y="2616"/>
                        </a:lnTo>
                        <a:lnTo>
                          <a:pt x="1528" y="2490"/>
                        </a:lnTo>
                        <a:lnTo>
                          <a:pt x="1465" y="2344"/>
                        </a:lnTo>
                        <a:lnTo>
                          <a:pt x="1402" y="2260"/>
                        </a:lnTo>
                        <a:lnTo>
                          <a:pt x="1402" y="2135"/>
                        </a:lnTo>
                        <a:lnTo>
                          <a:pt x="1423" y="2030"/>
                        </a:lnTo>
                        <a:lnTo>
                          <a:pt x="1444" y="2051"/>
                        </a:lnTo>
                        <a:lnTo>
                          <a:pt x="1423" y="1884"/>
                        </a:lnTo>
                        <a:lnTo>
                          <a:pt x="1402" y="1716"/>
                        </a:lnTo>
                        <a:lnTo>
                          <a:pt x="1360" y="1570"/>
                        </a:lnTo>
                        <a:lnTo>
                          <a:pt x="1235" y="1528"/>
                        </a:lnTo>
                        <a:lnTo>
                          <a:pt x="1109" y="1382"/>
                        </a:lnTo>
                        <a:lnTo>
                          <a:pt x="1109" y="1319"/>
                        </a:lnTo>
                        <a:lnTo>
                          <a:pt x="1046" y="1256"/>
                        </a:lnTo>
                        <a:lnTo>
                          <a:pt x="1046" y="1193"/>
                        </a:lnTo>
                        <a:lnTo>
                          <a:pt x="1109" y="1193"/>
                        </a:lnTo>
                        <a:lnTo>
                          <a:pt x="1214" y="1298"/>
                        </a:lnTo>
                        <a:lnTo>
                          <a:pt x="1318" y="1444"/>
                        </a:lnTo>
                        <a:lnTo>
                          <a:pt x="1318" y="1444"/>
                        </a:lnTo>
                        <a:lnTo>
                          <a:pt x="1256" y="1298"/>
                        </a:lnTo>
                        <a:lnTo>
                          <a:pt x="1130" y="1110"/>
                        </a:lnTo>
                        <a:lnTo>
                          <a:pt x="1005" y="942"/>
                        </a:lnTo>
                        <a:lnTo>
                          <a:pt x="942" y="942"/>
                        </a:lnTo>
                        <a:lnTo>
                          <a:pt x="921" y="858"/>
                        </a:lnTo>
                        <a:lnTo>
                          <a:pt x="691" y="670"/>
                        </a:lnTo>
                        <a:lnTo>
                          <a:pt x="607" y="566"/>
                        </a:lnTo>
                        <a:lnTo>
                          <a:pt x="607" y="335"/>
                        </a:lnTo>
                        <a:lnTo>
                          <a:pt x="523" y="273"/>
                        </a:lnTo>
                        <a:lnTo>
                          <a:pt x="377" y="210"/>
                        </a:lnTo>
                        <a:lnTo>
                          <a:pt x="293" y="63"/>
                        </a:lnTo>
                        <a:lnTo>
                          <a:pt x="251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24" name="Group 541"/>
              <p:cNvGrpSpPr/>
              <p:nvPr/>
            </p:nvGrpSpPr>
            <p:grpSpPr>
              <a:xfrm>
                <a:off x="4872600" y="2532960"/>
                <a:ext cx="165600" cy="157320"/>
                <a:chOff x="4872600" y="2532960"/>
                <a:chExt cx="165600" cy="157320"/>
              </a:xfrm>
            </p:grpSpPr>
            <p:sp>
              <p:nvSpPr>
                <p:cNvPr id="825" name="CustomShape 542"/>
                <p:cNvSpPr/>
                <p:nvPr/>
              </p:nvSpPr>
              <p:spPr>
                <a:xfrm>
                  <a:off x="4872600" y="2532960"/>
                  <a:ext cx="165600" cy="77400"/>
                </a:xfrm>
                <a:custGeom>
                  <a:avLst/>
                  <a:gdLst/>
                  <a:ahLst/>
                  <a:rect l="l" t="t" r="r" b="b"/>
                  <a:pathLst>
                    <a:path w="3762" h="2048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6" name="CustomShape 543"/>
                <p:cNvSpPr/>
                <p:nvPr/>
              </p:nvSpPr>
              <p:spPr>
                <a:xfrm>
                  <a:off x="4876560" y="2546280"/>
                  <a:ext cx="153000" cy="144000"/>
                </a:xfrm>
                <a:custGeom>
                  <a:avLst/>
                  <a:gdLst/>
                  <a:ahLst/>
                  <a:rect l="l" t="t" r="r" b="b"/>
                  <a:pathLst>
                    <a:path w="3474" h="3809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27" name="Group 544"/>
              <p:cNvGrpSpPr/>
              <p:nvPr/>
            </p:nvGrpSpPr>
            <p:grpSpPr>
              <a:xfrm>
                <a:off x="4527720" y="2401200"/>
                <a:ext cx="306000" cy="284400"/>
                <a:chOff x="4527720" y="2401200"/>
                <a:chExt cx="306000" cy="284400"/>
              </a:xfrm>
            </p:grpSpPr>
            <p:sp>
              <p:nvSpPr>
                <p:cNvPr id="828" name="CustomShape 545"/>
                <p:cNvSpPr/>
                <p:nvPr/>
              </p:nvSpPr>
              <p:spPr>
                <a:xfrm>
                  <a:off x="4527720" y="2401200"/>
                  <a:ext cx="191880" cy="97200"/>
                </a:xfrm>
                <a:custGeom>
                  <a:avLst/>
                  <a:gdLst/>
                  <a:ahLst/>
                  <a:rect l="l" t="t" r="r" b="b"/>
                  <a:pathLst>
                    <a:path w="4358" h="2572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9" name="CustomShape 546"/>
                <p:cNvSpPr/>
                <p:nvPr/>
              </p:nvSpPr>
              <p:spPr>
                <a:xfrm>
                  <a:off x="4583880" y="2566440"/>
                  <a:ext cx="4320" cy="5400"/>
                </a:xfrm>
                <a:custGeom>
                  <a:avLst/>
                  <a:gdLst/>
                  <a:ahLst/>
                  <a:rect l="l" t="t" r="r" b="b"/>
                  <a:pathLst>
                    <a:path w="105" h="148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0" name="CustomShape 547"/>
                <p:cNvSpPr/>
                <p:nvPr/>
              </p:nvSpPr>
              <p:spPr>
                <a:xfrm>
                  <a:off x="4582080" y="2567160"/>
                  <a:ext cx="39240" cy="63000"/>
                </a:xfrm>
                <a:custGeom>
                  <a:avLst/>
                  <a:gdLst/>
                  <a:ahLst/>
                  <a:rect l="l" t="t" r="r" b="b"/>
                  <a:pathLst>
                    <a:path w="901" h="1675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1" name="CustomShape 548"/>
                <p:cNvSpPr/>
                <p:nvPr/>
              </p:nvSpPr>
              <p:spPr>
                <a:xfrm>
                  <a:off x="4626360" y="2520360"/>
                  <a:ext cx="10800" cy="6120"/>
                </a:xfrm>
                <a:custGeom>
                  <a:avLst/>
                  <a:gdLst/>
                  <a:ahLst/>
                  <a:rect l="l" t="t" r="r" b="b"/>
                  <a:pathLst>
                    <a:path w="252" h="168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2" name="CustomShape 549"/>
                <p:cNvSpPr/>
                <p:nvPr/>
              </p:nvSpPr>
              <p:spPr>
                <a:xfrm>
                  <a:off x="4648680" y="2535480"/>
                  <a:ext cx="2520" cy="2160"/>
                </a:xfrm>
                <a:custGeom>
                  <a:avLst/>
                  <a:gdLst/>
                  <a:ahLst/>
                  <a:rect l="l" t="t" r="r" b="b"/>
                  <a:pathLst>
                    <a:path w="63" h="64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3" name="CustomShape 550"/>
                <p:cNvSpPr/>
                <p:nvPr/>
              </p:nvSpPr>
              <p:spPr>
                <a:xfrm>
                  <a:off x="4544280" y="2409120"/>
                  <a:ext cx="289440" cy="276480"/>
                </a:xfrm>
                <a:custGeom>
                  <a:avLst/>
                  <a:gdLst/>
                  <a:ahLst/>
                  <a:rect l="l" t="t" r="r" b="b"/>
                  <a:pathLst>
                    <a:path w="6571" h="7304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4" name="Group 551"/>
              <p:cNvGrpSpPr/>
              <p:nvPr/>
            </p:nvGrpSpPr>
            <p:grpSpPr>
              <a:xfrm>
                <a:off x="4501440" y="2372040"/>
                <a:ext cx="149760" cy="78120"/>
                <a:chOff x="4501440" y="2372040"/>
                <a:chExt cx="149760" cy="78120"/>
              </a:xfrm>
            </p:grpSpPr>
            <p:sp>
              <p:nvSpPr>
                <p:cNvPr id="835" name="CustomShape 552"/>
                <p:cNvSpPr/>
                <p:nvPr/>
              </p:nvSpPr>
              <p:spPr>
                <a:xfrm>
                  <a:off x="4521960" y="2388600"/>
                  <a:ext cx="114120" cy="55080"/>
                </a:xfrm>
                <a:custGeom>
                  <a:avLst/>
                  <a:gdLst/>
                  <a:ahLst/>
                  <a:rect l="l" t="t" r="r" b="b"/>
                  <a:pathLst>
                    <a:path w="2596" h="1466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6" name="CustomShape 553"/>
                <p:cNvSpPr/>
                <p:nvPr/>
              </p:nvSpPr>
              <p:spPr>
                <a:xfrm>
                  <a:off x="4501440" y="2372040"/>
                  <a:ext cx="149760" cy="78120"/>
                </a:xfrm>
                <a:custGeom>
                  <a:avLst/>
                  <a:gdLst/>
                  <a:ahLst/>
                  <a:rect l="l" t="t" r="r" b="b"/>
                  <a:pathLst>
                    <a:path w="3405" h="2072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7" name="Group 554"/>
              <p:cNvGrpSpPr/>
              <p:nvPr/>
            </p:nvGrpSpPr>
            <p:grpSpPr>
              <a:xfrm>
                <a:off x="4284000" y="2297160"/>
                <a:ext cx="303480" cy="256320"/>
                <a:chOff x="4284000" y="2297160"/>
                <a:chExt cx="303480" cy="256320"/>
              </a:xfrm>
            </p:grpSpPr>
            <p:sp>
              <p:nvSpPr>
                <p:cNvPr id="838" name="CustomShape 555"/>
                <p:cNvSpPr/>
                <p:nvPr/>
              </p:nvSpPr>
              <p:spPr>
                <a:xfrm>
                  <a:off x="4284000" y="2298240"/>
                  <a:ext cx="290520" cy="237600"/>
                </a:xfrm>
                <a:custGeom>
                  <a:avLst/>
                  <a:gdLst/>
                  <a:ahLst/>
                  <a:rect l="l" t="t" r="r" b="b"/>
                  <a:pathLst>
                    <a:path w="6592" h="6278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9" name="CustomShape 556"/>
                <p:cNvSpPr/>
                <p:nvPr/>
              </p:nvSpPr>
              <p:spPr>
                <a:xfrm>
                  <a:off x="4338720" y="2486880"/>
                  <a:ext cx="124560" cy="66600"/>
                </a:xfrm>
                <a:custGeom>
                  <a:avLst/>
                  <a:gdLst/>
                  <a:ahLst/>
                  <a:rect l="l" t="t" r="r" b="b"/>
                  <a:pathLst>
                    <a:path w="2834" h="1762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0" name="CustomShape 557"/>
                <p:cNvSpPr/>
                <p:nvPr/>
              </p:nvSpPr>
              <p:spPr>
                <a:xfrm>
                  <a:off x="4447080" y="2297160"/>
                  <a:ext cx="140400" cy="136080"/>
                </a:xfrm>
                <a:custGeom>
                  <a:avLst/>
                  <a:gdLst/>
                  <a:ahLst/>
                  <a:rect l="l" t="t" r="r" b="b"/>
                  <a:pathLst>
                    <a:path w="3190" h="3596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41" name="Group 558"/>
              <p:cNvGrpSpPr/>
              <p:nvPr/>
            </p:nvGrpSpPr>
            <p:grpSpPr>
              <a:xfrm>
                <a:off x="4172400" y="2529360"/>
                <a:ext cx="103680" cy="149760"/>
                <a:chOff x="4172400" y="2529360"/>
                <a:chExt cx="103680" cy="149760"/>
              </a:xfrm>
            </p:grpSpPr>
            <p:sp>
              <p:nvSpPr>
                <p:cNvPr id="842" name="CustomShape 559"/>
                <p:cNvSpPr/>
                <p:nvPr/>
              </p:nvSpPr>
              <p:spPr>
                <a:xfrm rot="165000">
                  <a:off x="4173120" y="2541600"/>
                  <a:ext cx="78120" cy="135360"/>
                </a:xfrm>
                <a:custGeom>
                  <a:avLst/>
                  <a:gdLst/>
                  <a:ahLst/>
                  <a:rect l="l" t="t" r="r" b="b"/>
                  <a:pathLst>
                    <a:path w="1780" h="3579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3" name="CustomShape 560"/>
                <p:cNvSpPr/>
                <p:nvPr/>
              </p:nvSpPr>
              <p:spPr>
                <a:xfrm>
                  <a:off x="4201920" y="2529360"/>
                  <a:ext cx="74160" cy="141480"/>
                </a:xfrm>
                <a:custGeom>
                  <a:avLst/>
                  <a:gdLst/>
                  <a:ahLst/>
                  <a:rect l="l" t="t" r="r" b="b"/>
                  <a:pathLst>
                    <a:path w="1691" h="3738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44" name="Group 561"/>
              <p:cNvGrpSpPr/>
              <p:nvPr/>
            </p:nvGrpSpPr>
            <p:grpSpPr>
              <a:xfrm>
                <a:off x="4776840" y="1617840"/>
                <a:ext cx="274680" cy="398520"/>
                <a:chOff x="4776840" y="1617840"/>
                <a:chExt cx="274680" cy="398520"/>
              </a:xfrm>
            </p:grpSpPr>
            <p:sp>
              <p:nvSpPr>
                <p:cNvPr id="845" name="CustomShape 562"/>
                <p:cNvSpPr/>
                <p:nvPr/>
              </p:nvSpPr>
              <p:spPr>
                <a:xfrm>
                  <a:off x="4776840" y="1617840"/>
                  <a:ext cx="177480" cy="187920"/>
                </a:xfrm>
                <a:custGeom>
                  <a:avLst/>
                  <a:gdLst/>
                  <a:ahLst/>
                  <a:rect l="l" t="t" r="r" b="b"/>
                  <a:pathLst>
                    <a:path w="4033" h="4968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6" name="CustomShape 563"/>
                <p:cNvSpPr/>
                <p:nvPr/>
              </p:nvSpPr>
              <p:spPr>
                <a:xfrm>
                  <a:off x="4799880" y="1626120"/>
                  <a:ext cx="251640" cy="390240"/>
                </a:xfrm>
                <a:custGeom>
                  <a:avLst/>
                  <a:gdLst/>
                  <a:ahLst/>
                  <a:rect l="l" t="t" r="r" b="b"/>
                  <a:pathLst>
                    <a:path w="5713" h="10295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47" name="Group 564"/>
              <p:cNvGrpSpPr/>
              <p:nvPr/>
            </p:nvGrpSpPr>
            <p:grpSpPr>
              <a:xfrm>
                <a:off x="347760" y="1091160"/>
                <a:ext cx="2473560" cy="1863000"/>
                <a:chOff x="347760" y="1091160"/>
                <a:chExt cx="2473560" cy="1863000"/>
              </a:xfrm>
            </p:grpSpPr>
            <p:sp>
              <p:nvSpPr>
                <p:cNvPr id="848" name="CustomShape 565"/>
                <p:cNvSpPr/>
                <p:nvPr/>
              </p:nvSpPr>
              <p:spPr>
                <a:xfrm>
                  <a:off x="1501560" y="2190600"/>
                  <a:ext cx="1319760" cy="753840"/>
                </a:xfrm>
                <a:custGeom>
                  <a:avLst/>
                  <a:gdLst/>
                  <a:ahLst/>
                  <a:rect l="l" t="t" r="r" b="b"/>
                  <a:pathLst>
                    <a:path w="29915" h="19889">
                      <a:moveTo>
                        <a:pt x="107" y="1186"/>
                      </a:moveTo>
                      <a:lnTo>
                        <a:pt x="0" y="0"/>
                      </a:lnTo>
                      <a:lnTo>
                        <a:pt x="15577" y="1563"/>
                      </a:lnTo>
                      <a:lnTo>
                        <a:pt x="26519" y="5336"/>
                      </a:lnTo>
                      <a:lnTo>
                        <a:pt x="27435" y="5444"/>
                      </a:lnTo>
                      <a:lnTo>
                        <a:pt x="28783" y="4420"/>
                      </a:lnTo>
                      <a:lnTo>
                        <a:pt x="29753" y="4527"/>
                      </a:lnTo>
                      <a:lnTo>
                        <a:pt x="29915" y="6198"/>
                      </a:lnTo>
                      <a:lnTo>
                        <a:pt x="26465" y="6899"/>
                      </a:lnTo>
                      <a:lnTo>
                        <a:pt x="11157" y="16062"/>
                      </a:lnTo>
                      <a:lnTo>
                        <a:pt x="10295" y="18649"/>
                      </a:lnTo>
                      <a:lnTo>
                        <a:pt x="10295" y="19889"/>
                      </a:lnTo>
                      <a:lnTo>
                        <a:pt x="2803" y="15846"/>
                      </a:lnTo>
                      <a:lnTo>
                        <a:pt x="1347" y="14876"/>
                      </a:lnTo>
                      <a:lnTo>
                        <a:pt x="0" y="14607"/>
                      </a:lnTo>
                      <a:lnTo>
                        <a:pt x="916" y="11642"/>
                      </a:lnTo>
                      <a:lnTo>
                        <a:pt x="1725" y="38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849" name="Group 566"/>
                <p:cNvGrpSpPr/>
                <p:nvPr/>
              </p:nvGrpSpPr>
              <p:grpSpPr>
                <a:xfrm>
                  <a:off x="347760" y="1091160"/>
                  <a:ext cx="2468520" cy="1863000"/>
                  <a:chOff x="347760" y="1091160"/>
                  <a:chExt cx="2468520" cy="1863000"/>
                </a:xfrm>
              </p:grpSpPr>
              <p:sp>
                <p:nvSpPr>
                  <p:cNvPr id="850" name="CustomShape 567"/>
                  <p:cNvSpPr/>
                  <p:nvPr/>
                </p:nvSpPr>
                <p:spPr>
                  <a:xfrm>
                    <a:off x="347760" y="1091160"/>
                    <a:ext cx="1222200" cy="90108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4" h="23770">
                        <a:moveTo>
                          <a:pt x="14864" y="15547"/>
                        </a:moveTo>
                        <a:lnTo>
                          <a:pt x="14836" y="15589"/>
                        </a:lnTo>
                        <a:lnTo>
                          <a:pt x="14836" y="15568"/>
                        </a:lnTo>
                        <a:lnTo>
                          <a:pt x="14864" y="15547"/>
                        </a:lnTo>
                        <a:close/>
                        <a:moveTo>
                          <a:pt x="19460" y="16760"/>
                        </a:moveTo>
                        <a:lnTo>
                          <a:pt x="19523" y="16823"/>
                        </a:lnTo>
                        <a:lnTo>
                          <a:pt x="19460" y="16844"/>
                        </a:lnTo>
                        <a:lnTo>
                          <a:pt x="19460" y="16760"/>
                        </a:lnTo>
                        <a:close/>
                        <a:moveTo>
                          <a:pt x="23686" y="18497"/>
                        </a:moveTo>
                        <a:lnTo>
                          <a:pt x="23624" y="18644"/>
                        </a:lnTo>
                        <a:lnTo>
                          <a:pt x="23561" y="18853"/>
                        </a:lnTo>
                        <a:lnTo>
                          <a:pt x="23582" y="19020"/>
                        </a:lnTo>
                        <a:lnTo>
                          <a:pt x="23477" y="19229"/>
                        </a:lnTo>
                        <a:lnTo>
                          <a:pt x="23477" y="19355"/>
                        </a:lnTo>
                        <a:lnTo>
                          <a:pt x="23519" y="19439"/>
                        </a:lnTo>
                        <a:lnTo>
                          <a:pt x="23393" y="19355"/>
                        </a:lnTo>
                        <a:lnTo>
                          <a:pt x="23393" y="19543"/>
                        </a:lnTo>
                        <a:lnTo>
                          <a:pt x="23393" y="19564"/>
                        </a:lnTo>
                        <a:cubicBezTo>
                          <a:pt x="23352" y="19648"/>
                          <a:pt x="23310" y="19753"/>
                          <a:pt x="23310" y="19836"/>
                        </a:cubicBezTo>
                        <a:lnTo>
                          <a:pt x="23310" y="19962"/>
                        </a:lnTo>
                        <a:lnTo>
                          <a:pt x="23289" y="19941"/>
                        </a:lnTo>
                        <a:lnTo>
                          <a:pt x="23289" y="19836"/>
                        </a:lnTo>
                        <a:lnTo>
                          <a:pt x="23258" y="19791"/>
                        </a:lnTo>
                        <a:lnTo>
                          <a:pt x="23268" y="19773"/>
                        </a:lnTo>
                        <a:lnTo>
                          <a:pt x="23268" y="19627"/>
                        </a:lnTo>
                        <a:lnTo>
                          <a:pt x="23331" y="19543"/>
                        </a:lnTo>
                        <a:lnTo>
                          <a:pt x="23352" y="19250"/>
                        </a:lnTo>
                        <a:lnTo>
                          <a:pt x="23435" y="19020"/>
                        </a:lnTo>
                        <a:lnTo>
                          <a:pt x="23435" y="18790"/>
                        </a:lnTo>
                        <a:lnTo>
                          <a:pt x="23414" y="18623"/>
                        </a:lnTo>
                        <a:lnTo>
                          <a:pt x="23352" y="18539"/>
                        </a:lnTo>
                        <a:lnTo>
                          <a:pt x="23352" y="18518"/>
                        </a:lnTo>
                        <a:lnTo>
                          <a:pt x="23414" y="18539"/>
                        </a:lnTo>
                        <a:lnTo>
                          <a:pt x="23456" y="18685"/>
                        </a:lnTo>
                        <a:lnTo>
                          <a:pt x="23519" y="18706"/>
                        </a:lnTo>
                        <a:lnTo>
                          <a:pt x="23561" y="18581"/>
                        </a:lnTo>
                        <a:lnTo>
                          <a:pt x="23686" y="18497"/>
                        </a:lnTo>
                        <a:close/>
                        <a:moveTo>
                          <a:pt x="23204" y="19889"/>
                        </a:moveTo>
                        <a:lnTo>
                          <a:pt x="23184" y="19941"/>
                        </a:lnTo>
                        <a:lnTo>
                          <a:pt x="23142" y="20297"/>
                        </a:lnTo>
                        <a:lnTo>
                          <a:pt x="23038" y="20464"/>
                        </a:lnTo>
                        <a:lnTo>
                          <a:pt x="23017" y="20631"/>
                        </a:lnTo>
                        <a:lnTo>
                          <a:pt x="23121" y="20694"/>
                        </a:lnTo>
                        <a:lnTo>
                          <a:pt x="23080" y="20778"/>
                        </a:lnTo>
                        <a:lnTo>
                          <a:pt x="23121" y="20841"/>
                        </a:lnTo>
                        <a:lnTo>
                          <a:pt x="22996" y="20841"/>
                        </a:lnTo>
                        <a:lnTo>
                          <a:pt x="22912" y="20924"/>
                        </a:lnTo>
                        <a:lnTo>
                          <a:pt x="22912" y="21050"/>
                        </a:lnTo>
                        <a:cubicBezTo>
                          <a:pt x="22891" y="21050"/>
                          <a:pt x="22870" y="21092"/>
                          <a:pt x="22870" y="21134"/>
                        </a:cubicBezTo>
                        <a:lnTo>
                          <a:pt x="22870" y="21154"/>
                        </a:lnTo>
                        <a:lnTo>
                          <a:pt x="22847" y="21178"/>
                        </a:lnTo>
                        <a:lnTo>
                          <a:pt x="22847" y="21178"/>
                        </a:lnTo>
                        <a:lnTo>
                          <a:pt x="22849" y="21154"/>
                        </a:lnTo>
                        <a:lnTo>
                          <a:pt x="22849" y="20945"/>
                        </a:lnTo>
                        <a:lnTo>
                          <a:pt x="22828" y="20882"/>
                        </a:lnTo>
                        <a:cubicBezTo>
                          <a:pt x="22828" y="20820"/>
                          <a:pt x="22849" y="20778"/>
                          <a:pt x="22849" y="20736"/>
                        </a:cubicBezTo>
                        <a:lnTo>
                          <a:pt x="22891" y="20778"/>
                        </a:lnTo>
                        <a:lnTo>
                          <a:pt x="22954" y="20778"/>
                        </a:lnTo>
                        <a:lnTo>
                          <a:pt x="22954" y="20610"/>
                        </a:lnTo>
                        <a:lnTo>
                          <a:pt x="23017" y="20569"/>
                        </a:lnTo>
                        <a:lnTo>
                          <a:pt x="22954" y="20485"/>
                        </a:lnTo>
                        <a:lnTo>
                          <a:pt x="22828" y="20464"/>
                        </a:lnTo>
                        <a:lnTo>
                          <a:pt x="22828" y="20380"/>
                        </a:lnTo>
                        <a:lnTo>
                          <a:pt x="22703" y="20150"/>
                        </a:lnTo>
                        <a:lnTo>
                          <a:pt x="22703" y="20108"/>
                        </a:lnTo>
                        <a:lnTo>
                          <a:pt x="22828" y="20255"/>
                        </a:lnTo>
                        <a:lnTo>
                          <a:pt x="22912" y="20380"/>
                        </a:lnTo>
                        <a:lnTo>
                          <a:pt x="22996" y="20401"/>
                        </a:lnTo>
                        <a:lnTo>
                          <a:pt x="23038" y="20359"/>
                        </a:lnTo>
                        <a:lnTo>
                          <a:pt x="23017" y="20276"/>
                        </a:lnTo>
                        <a:lnTo>
                          <a:pt x="23121" y="20255"/>
                        </a:lnTo>
                        <a:lnTo>
                          <a:pt x="23121" y="20171"/>
                        </a:lnTo>
                        <a:lnTo>
                          <a:pt x="23059" y="20108"/>
                        </a:lnTo>
                        <a:cubicBezTo>
                          <a:pt x="23101" y="20066"/>
                          <a:pt x="23121" y="19983"/>
                          <a:pt x="23142" y="19941"/>
                        </a:cubicBezTo>
                        <a:lnTo>
                          <a:pt x="23163" y="19962"/>
                        </a:lnTo>
                        <a:lnTo>
                          <a:pt x="23204" y="19889"/>
                        </a:lnTo>
                        <a:close/>
                        <a:moveTo>
                          <a:pt x="23519" y="19836"/>
                        </a:moveTo>
                        <a:lnTo>
                          <a:pt x="23540" y="19962"/>
                        </a:lnTo>
                        <a:lnTo>
                          <a:pt x="23582" y="19962"/>
                        </a:lnTo>
                        <a:lnTo>
                          <a:pt x="23582" y="20087"/>
                        </a:lnTo>
                        <a:lnTo>
                          <a:pt x="23665" y="20171"/>
                        </a:lnTo>
                        <a:lnTo>
                          <a:pt x="23728" y="20108"/>
                        </a:lnTo>
                        <a:lnTo>
                          <a:pt x="23770" y="20150"/>
                        </a:lnTo>
                        <a:lnTo>
                          <a:pt x="23875" y="20087"/>
                        </a:lnTo>
                        <a:lnTo>
                          <a:pt x="24021" y="20087"/>
                        </a:lnTo>
                        <a:lnTo>
                          <a:pt x="24021" y="20108"/>
                        </a:lnTo>
                        <a:lnTo>
                          <a:pt x="23854" y="20213"/>
                        </a:lnTo>
                        <a:lnTo>
                          <a:pt x="23812" y="20255"/>
                        </a:lnTo>
                        <a:lnTo>
                          <a:pt x="23812" y="20297"/>
                        </a:lnTo>
                        <a:lnTo>
                          <a:pt x="23875" y="20359"/>
                        </a:lnTo>
                        <a:lnTo>
                          <a:pt x="23854" y="20401"/>
                        </a:lnTo>
                        <a:lnTo>
                          <a:pt x="23770" y="20401"/>
                        </a:lnTo>
                        <a:lnTo>
                          <a:pt x="23770" y="20464"/>
                        </a:lnTo>
                        <a:lnTo>
                          <a:pt x="23854" y="20590"/>
                        </a:lnTo>
                        <a:lnTo>
                          <a:pt x="23854" y="20694"/>
                        </a:lnTo>
                        <a:lnTo>
                          <a:pt x="23812" y="20715"/>
                        </a:lnTo>
                        <a:lnTo>
                          <a:pt x="23728" y="20631"/>
                        </a:lnTo>
                        <a:lnTo>
                          <a:pt x="23665" y="20548"/>
                        </a:lnTo>
                        <a:lnTo>
                          <a:pt x="23645" y="20610"/>
                        </a:lnTo>
                        <a:lnTo>
                          <a:pt x="23665" y="20694"/>
                        </a:lnTo>
                        <a:lnTo>
                          <a:pt x="23624" y="20757"/>
                        </a:lnTo>
                        <a:lnTo>
                          <a:pt x="23624" y="20903"/>
                        </a:lnTo>
                        <a:lnTo>
                          <a:pt x="23645" y="20924"/>
                        </a:lnTo>
                        <a:cubicBezTo>
                          <a:pt x="23629" y="20919"/>
                          <a:pt x="23614" y="20916"/>
                          <a:pt x="23601" y="20916"/>
                        </a:cubicBezTo>
                        <a:cubicBezTo>
                          <a:pt x="23562" y="20916"/>
                          <a:pt x="23535" y="20940"/>
                          <a:pt x="23519" y="20987"/>
                        </a:cubicBezTo>
                        <a:cubicBezTo>
                          <a:pt x="23456" y="21071"/>
                          <a:pt x="23414" y="21154"/>
                          <a:pt x="23373" y="21259"/>
                        </a:cubicBezTo>
                        <a:lnTo>
                          <a:pt x="23268" y="21154"/>
                        </a:lnTo>
                        <a:lnTo>
                          <a:pt x="23121" y="21154"/>
                        </a:lnTo>
                        <a:lnTo>
                          <a:pt x="23121" y="21238"/>
                        </a:lnTo>
                        <a:lnTo>
                          <a:pt x="23163" y="21322"/>
                        </a:lnTo>
                        <a:lnTo>
                          <a:pt x="23142" y="21426"/>
                        </a:lnTo>
                        <a:lnTo>
                          <a:pt x="23247" y="21468"/>
                        </a:lnTo>
                        <a:lnTo>
                          <a:pt x="23205" y="21552"/>
                        </a:lnTo>
                        <a:lnTo>
                          <a:pt x="23121" y="21552"/>
                        </a:lnTo>
                        <a:lnTo>
                          <a:pt x="23101" y="21531"/>
                        </a:lnTo>
                        <a:lnTo>
                          <a:pt x="23038" y="21615"/>
                        </a:lnTo>
                        <a:lnTo>
                          <a:pt x="23038" y="21531"/>
                        </a:lnTo>
                        <a:lnTo>
                          <a:pt x="23101" y="21447"/>
                        </a:lnTo>
                        <a:lnTo>
                          <a:pt x="22996" y="21322"/>
                        </a:lnTo>
                        <a:cubicBezTo>
                          <a:pt x="22996" y="21259"/>
                          <a:pt x="22996" y="21196"/>
                          <a:pt x="23017" y="21134"/>
                        </a:cubicBezTo>
                        <a:lnTo>
                          <a:pt x="23163" y="21050"/>
                        </a:lnTo>
                        <a:lnTo>
                          <a:pt x="23205" y="20882"/>
                        </a:lnTo>
                        <a:lnTo>
                          <a:pt x="23268" y="20903"/>
                        </a:lnTo>
                        <a:lnTo>
                          <a:pt x="23331" y="20841"/>
                        </a:lnTo>
                        <a:lnTo>
                          <a:pt x="23331" y="20736"/>
                        </a:lnTo>
                        <a:lnTo>
                          <a:pt x="23352" y="20673"/>
                        </a:lnTo>
                        <a:lnTo>
                          <a:pt x="23352" y="20276"/>
                        </a:lnTo>
                        <a:lnTo>
                          <a:pt x="23373" y="20171"/>
                        </a:lnTo>
                        <a:lnTo>
                          <a:pt x="23435" y="20401"/>
                        </a:lnTo>
                        <a:lnTo>
                          <a:pt x="23414" y="20673"/>
                        </a:lnTo>
                        <a:lnTo>
                          <a:pt x="23456" y="20694"/>
                        </a:lnTo>
                        <a:lnTo>
                          <a:pt x="23540" y="20527"/>
                        </a:lnTo>
                        <a:lnTo>
                          <a:pt x="23519" y="20108"/>
                        </a:lnTo>
                        <a:lnTo>
                          <a:pt x="23435" y="20004"/>
                        </a:lnTo>
                        <a:cubicBezTo>
                          <a:pt x="23456" y="19983"/>
                          <a:pt x="23456" y="19941"/>
                          <a:pt x="23498" y="19899"/>
                        </a:cubicBezTo>
                        <a:cubicBezTo>
                          <a:pt x="23519" y="19878"/>
                          <a:pt x="23519" y="19857"/>
                          <a:pt x="23519" y="19836"/>
                        </a:cubicBezTo>
                        <a:close/>
                        <a:moveTo>
                          <a:pt x="22808" y="1"/>
                        </a:moveTo>
                        <a:lnTo>
                          <a:pt x="22598" y="105"/>
                        </a:lnTo>
                        <a:lnTo>
                          <a:pt x="22556" y="168"/>
                        </a:lnTo>
                        <a:lnTo>
                          <a:pt x="22389" y="168"/>
                        </a:lnTo>
                        <a:lnTo>
                          <a:pt x="22264" y="231"/>
                        </a:lnTo>
                        <a:lnTo>
                          <a:pt x="22033" y="440"/>
                        </a:lnTo>
                        <a:lnTo>
                          <a:pt x="21866" y="503"/>
                        </a:lnTo>
                        <a:lnTo>
                          <a:pt x="21615" y="503"/>
                        </a:lnTo>
                        <a:lnTo>
                          <a:pt x="21448" y="398"/>
                        </a:lnTo>
                        <a:lnTo>
                          <a:pt x="21406" y="335"/>
                        </a:lnTo>
                        <a:lnTo>
                          <a:pt x="21406" y="398"/>
                        </a:lnTo>
                        <a:lnTo>
                          <a:pt x="21322" y="398"/>
                        </a:lnTo>
                        <a:lnTo>
                          <a:pt x="21217" y="294"/>
                        </a:lnTo>
                        <a:lnTo>
                          <a:pt x="21113" y="335"/>
                        </a:lnTo>
                        <a:lnTo>
                          <a:pt x="21092" y="419"/>
                        </a:lnTo>
                        <a:lnTo>
                          <a:pt x="21029" y="419"/>
                        </a:lnTo>
                        <a:lnTo>
                          <a:pt x="21008" y="335"/>
                        </a:lnTo>
                        <a:lnTo>
                          <a:pt x="21029" y="273"/>
                        </a:lnTo>
                        <a:lnTo>
                          <a:pt x="21134" y="210"/>
                        </a:lnTo>
                        <a:lnTo>
                          <a:pt x="21092" y="168"/>
                        </a:lnTo>
                        <a:lnTo>
                          <a:pt x="20945" y="210"/>
                        </a:lnTo>
                        <a:lnTo>
                          <a:pt x="20736" y="315"/>
                        </a:lnTo>
                        <a:lnTo>
                          <a:pt x="20590" y="398"/>
                        </a:lnTo>
                        <a:lnTo>
                          <a:pt x="20527" y="524"/>
                        </a:lnTo>
                        <a:lnTo>
                          <a:pt x="20569" y="628"/>
                        </a:lnTo>
                        <a:lnTo>
                          <a:pt x="20694" y="649"/>
                        </a:lnTo>
                        <a:lnTo>
                          <a:pt x="20611" y="733"/>
                        </a:lnTo>
                        <a:lnTo>
                          <a:pt x="20255" y="733"/>
                        </a:lnTo>
                        <a:lnTo>
                          <a:pt x="20088" y="859"/>
                        </a:lnTo>
                        <a:lnTo>
                          <a:pt x="19983" y="1131"/>
                        </a:lnTo>
                        <a:lnTo>
                          <a:pt x="19941" y="1319"/>
                        </a:lnTo>
                        <a:lnTo>
                          <a:pt x="19878" y="1319"/>
                        </a:lnTo>
                        <a:lnTo>
                          <a:pt x="19857" y="1256"/>
                        </a:lnTo>
                        <a:lnTo>
                          <a:pt x="19878" y="1068"/>
                        </a:lnTo>
                        <a:lnTo>
                          <a:pt x="20025" y="817"/>
                        </a:lnTo>
                        <a:lnTo>
                          <a:pt x="20025" y="733"/>
                        </a:lnTo>
                        <a:lnTo>
                          <a:pt x="19983" y="733"/>
                        </a:lnTo>
                        <a:lnTo>
                          <a:pt x="19732" y="1047"/>
                        </a:lnTo>
                        <a:lnTo>
                          <a:pt x="19585" y="1047"/>
                        </a:lnTo>
                        <a:lnTo>
                          <a:pt x="19523" y="1026"/>
                        </a:lnTo>
                        <a:lnTo>
                          <a:pt x="19439" y="921"/>
                        </a:lnTo>
                        <a:lnTo>
                          <a:pt x="19313" y="900"/>
                        </a:lnTo>
                        <a:lnTo>
                          <a:pt x="19230" y="900"/>
                        </a:lnTo>
                        <a:lnTo>
                          <a:pt x="19230" y="942"/>
                        </a:lnTo>
                        <a:lnTo>
                          <a:pt x="19418" y="1026"/>
                        </a:lnTo>
                        <a:lnTo>
                          <a:pt x="19460" y="1110"/>
                        </a:lnTo>
                        <a:lnTo>
                          <a:pt x="19418" y="1131"/>
                        </a:lnTo>
                        <a:lnTo>
                          <a:pt x="19251" y="1068"/>
                        </a:lnTo>
                        <a:lnTo>
                          <a:pt x="19062" y="1047"/>
                        </a:lnTo>
                        <a:lnTo>
                          <a:pt x="18832" y="1151"/>
                        </a:lnTo>
                        <a:lnTo>
                          <a:pt x="18539" y="1423"/>
                        </a:lnTo>
                        <a:lnTo>
                          <a:pt x="18204" y="1570"/>
                        </a:lnTo>
                        <a:lnTo>
                          <a:pt x="17974" y="1758"/>
                        </a:lnTo>
                        <a:lnTo>
                          <a:pt x="17744" y="1967"/>
                        </a:lnTo>
                        <a:lnTo>
                          <a:pt x="17451" y="2219"/>
                        </a:lnTo>
                        <a:lnTo>
                          <a:pt x="17263" y="2302"/>
                        </a:lnTo>
                        <a:lnTo>
                          <a:pt x="17158" y="2323"/>
                        </a:lnTo>
                        <a:lnTo>
                          <a:pt x="17012" y="2428"/>
                        </a:lnTo>
                        <a:lnTo>
                          <a:pt x="16865" y="2428"/>
                        </a:lnTo>
                        <a:lnTo>
                          <a:pt x="16698" y="2574"/>
                        </a:lnTo>
                        <a:lnTo>
                          <a:pt x="16510" y="2574"/>
                        </a:lnTo>
                        <a:lnTo>
                          <a:pt x="16426" y="2491"/>
                        </a:lnTo>
                        <a:lnTo>
                          <a:pt x="16238" y="2470"/>
                        </a:lnTo>
                        <a:lnTo>
                          <a:pt x="16091" y="2365"/>
                        </a:lnTo>
                        <a:lnTo>
                          <a:pt x="15986" y="2302"/>
                        </a:lnTo>
                        <a:lnTo>
                          <a:pt x="15798" y="2219"/>
                        </a:lnTo>
                        <a:lnTo>
                          <a:pt x="15714" y="2260"/>
                        </a:lnTo>
                        <a:lnTo>
                          <a:pt x="15589" y="2386"/>
                        </a:lnTo>
                        <a:lnTo>
                          <a:pt x="15380" y="2595"/>
                        </a:lnTo>
                        <a:lnTo>
                          <a:pt x="15338" y="2721"/>
                        </a:lnTo>
                        <a:lnTo>
                          <a:pt x="15233" y="2825"/>
                        </a:lnTo>
                        <a:lnTo>
                          <a:pt x="15170" y="2951"/>
                        </a:lnTo>
                        <a:lnTo>
                          <a:pt x="15087" y="2951"/>
                        </a:lnTo>
                        <a:lnTo>
                          <a:pt x="15024" y="2909"/>
                        </a:lnTo>
                        <a:lnTo>
                          <a:pt x="14940" y="2951"/>
                        </a:lnTo>
                        <a:lnTo>
                          <a:pt x="15045" y="3202"/>
                        </a:lnTo>
                        <a:lnTo>
                          <a:pt x="15170" y="3683"/>
                        </a:lnTo>
                        <a:lnTo>
                          <a:pt x="15296" y="4081"/>
                        </a:lnTo>
                        <a:lnTo>
                          <a:pt x="15359" y="4416"/>
                        </a:lnTo>
                        <a:lnTo>
                          <a:pt x="15338" y="4729"/>
                        </a:lnTo>
                        <a:lnTo>
                          <a:pt x="15191" y="4980"/>
                        </a:lnTo>
                        <a:lnTo>
                          <a:pt x="15087" y="5127"/>
                        </a:lnTo>
                        <a:lnTo>
                          <a:pt x="15087" y="5190"/>
                        </a:lnTo>
                        <a:lnTo>
                          <a:pt x="15296" y="5441"/>
                        </a:lnTo>
                        <a:lnTo>
                          <a:pt x="15442" y="5504"/>
                        </a:lnTo>
                        <a:lnTo>
                          <a:pt x="15442" y="5357"/>
                        </a:lnTo>
                        <a:lnTo>
                          <a:pt x="15484" y="5420"/>
                        </a:lnTo>
                        <a:lnTo>
                          <a:pt x="15589" y="5357"/>
                        </a:lnTo>
                        <a:lnTo>
                          <a:pt x="15673" y="5357"/>
                        </a:lnTo>
                        <a:lnTo>
                          <a:pt x="15589" y="5441"/>
                        </a:lnTo>
                        <a:lnTo>
                          <a:pt x="15589" y="5525"/>
                        </a:lnTo>
                        <a:lnTo>
                          <a:pt x="15882" y="5755"/>
                        </a:lnTo>
                        <a:lnTo>
                          <a:pt x="15798" y="5817"/>
                        </a:lnTo>
                        <a:lnTo>
                          <a:pt x="15673" y="5776"/>
                        </a:lnTo>
                        <a:lnTo>
                          <a:pt x="15652" y="5859"/>
                        </a:lnTo>
                        <a:lnTo>
                          <a:pt x="15610" y="6152"/>
                        </a:lnTo>
                        <a:lnTo>
                          <a:pt x="15610" y="6278"/>
                        </a:lnTo>
                        <a:lnTo>
                          <a:pt x="15673" y="6341"/>
                        </a:lnTo>
                        <a:lnTo>
                          <a:pt x="15756" y="6257"/>
                        </a:lnTo>
                        <a:lnTo>
                          <a:pt x="15882" y="6236"/>
                        </a:lnTo>
                        <a:lnTo>
                          <a:pt x="15986" y="6278"/>
                        </a:lnTo>
                        <a:lnTo>
                          <a:pt x="16028" y="6361"/>
                        </a:lnTo>
                        <a:lnTo>
                          <a:pt x="16196" y="6299"/>
                        </a:lnTo>
                        <a:lnTo>
                          <a:pt x="16384" y="6361"/>
                        </a:lnTo>
                        <a:lnTo>
                          <a:pt x="16530" y="6445"/>
                        </a:lnTo>
                        <a:lnTo>
                          <a:pt x="16384" y="6508"/>
                        </a:lnTo>
                        <a:lnTo>
                          <a:pt x="16405" y="6654"/>
                        </a:lnTo>
                        <a:lnTo>
                          <a:pt x="16384" y="6759"/>
                        </a:lnTo>
                        <a:lnTo>
                          <a:pt x="16196" y="6780"/>
                        </a:lnTo>
                        <a:lnTo>
                          <a:pt x="16217" y="6696"/>
                        </a:lnTo>
                        <a:lnTo>
                          <a:pt x="16112" y="6613"/>
                        </a:lnTo>
                        <a:lnTo>
                          <a:pt x="16028" y="6675"/>
                        </a:lnTo>
                        <a:lnTo>
                          <a:pt x="15882" y="6654"/>
                        </a:lnTo>
                        <a:lnTo>
                          <a:pt x="15819" y="6592"/>
                        </a:lnTo>
                        <a:lnTo>
                          <a:pt x="15777" y="6445"/>
                        </a:lnTo>
                        <a:lnTo>
                          <a:pt x="15673" y="6403"/>
                        </a:lnTo>
                        <a:lnTo>
                          <a:pt x="15610" y="6403"/>
                        </a:lnTo>
                        <a:lnTo>
                          <a:pt x="15484" y="6299"/>
                        </a:lnTo>
                        <a:lnTo>
                          <a:pt x="15505" y="6131"/>
                        </a:lnTo>
                        <a:lnTo>
                          <a:pt x="15652" y="5776"/>
                        </a:lnTo>
                        <a:lnTo>
                          <a:pt x="15610" y="5671"/>
                        </a:lnTo>
                        <a:lnTo>
                          <a:pt x="15568" y="5671"/>
                        </a:lnTo>
                        <a:lnTo>
                          <a:pt x="15463" y="5776"/>
                        </a:lnTo>
                        <a:lnTo>
                          <a:pt x="15463" y="6131"/>
                        </a:lnTo>
                        <a:lnTo>
                          <a:pt x="15401" y="6341"/>
                        </a:lnTo>
                        <a:lnTo>
                          <a:pt x="15296" y="6445"/>
                        </a:lnTo>
                        <a:lnTo>
                          <a:pt x="15296" y="6508"/>
                        </a:lnTo>
                        <a:lnTo>
                          <a:pt x="15380" y="6382"/>
                        </a:lnTo>
                        <a:lnTo>
                          <a:pt x="15463" y="6382"/>
                        </a:lnTo>
                        <a:lnTo>
                          <a:pt x="15505" y="6445"/>
                        </a:lnTo>
                        <a:lnTo>
                          <a:pt x="15652" y="6445"/>
                        </a:lnTo>
                        <a:lnTo>
                          <a:pt x="15694" y="6571"/>
                        </a:lnTo>
                        <a:lnTo>
                          <a:pt x="15694" y="6780"/>
                        </a:lnTo>
                        <a:lnTo>
                          <a:pt x="15589" y="6905"/>
                        </a:lnTo>
                        <a:lnTo>
                          <a:pt x="15442" y="6968"/>
                        </a:lnTo>
                        <a:lnTo>
                          <a:pt x="15442" y="6968"/>
                        </a:lnTo>
                        <a:lnTo>
                          <a:pt x="15589" y="6780"/>
                        </a:lnTo>
                        <a:lnTo>
                          <a:pt x="15589" y="6696"/>
                        </a:lnTo>
                        <a:lnTo>
                          <a:pt x="15505" y="6675"/>
                        </a:lnTo>
                        <a:lnTo>
                          <a:pt x="15463" y="6613"/>
                        </a:lnTo>
                        <a:lnTo>
                          <a:pt x="15380" y="6675"/>
                        </a:lnTo>
                        <a:lnTo>
                          <a:pt x="15191" y="6801"/>
                        </a:lnTo>
                        <a:lnTo>
                          <a:pt x="15191" y="6905"/>
                        </a:lnTo>
                        <a:lnTo>
                          <a:pt x="15087" y="6926"/>
                        </a:lnTo>
                        <a:lnTo>
                          <a:pt x="14982" y="6989"/>
                        </a:lnTo>
                        <a:lnTo>
                          <a:pt x="14961" y="6885"/>
                        </a:lnTo>
                        <a:lnTo>
                          <a:pt x="14898" y="6864"/>
                        </a:lnTo>
                        <a:lnTo>
                          <a:pt x="14752" y="6864"/>
                        </a:lnTo>
                        <a:lnTo>
                          <a:pt x="14668" y="6822"/>
                        </a:lnTo>
                        <a:lnTo>
                          <a:pt x="14647" y="6696"/>
                        </a:lnTo>
                        <a:lnTo>
                          <a:pt x="14564" y="6675"/>
                        </a:lnTo>
                        <a:lnTo>
                          <a:pt x="14522" y="6696"/>
                        </a:lnTo>
                        <a:lnTo>
                          <a:pt x="14417" y="6696"/>
                        </a:lnTo>
                        <a:lnTo>
                          <a:pt x="14417" y="6613"/>
                        </a:lnTo>
                        <a:lnTo>
                          <a:pt x="14334" y="6571"/>
                        </a:lnTo>
                        <a:lnTo>
                          <a:pt x="14250" y="6613"/>
                        </a:lnTo>
                        <a:lnTo>
                          <a:pt x="14208" y="6613"/>
                        </a:lnTo>
                        <a:lnTo>
                          <a:pt x="14208" y="6487"/>
                        </a:lnTo>
                        <a:lnTo>
                          <a:pt x="14145" y="6403"/>
                        </a:lnTo>
                        <a:lnTo>
                          <a:pt x="14145" y="6341"/>
                        </a:lnTo>
                        <a:lnTo>
                          <a:pt x="14250" y="6299"/>
                        </a:lnTo>
                        <a:lnTo>
                          <a:pt x="14396" y="6131"/>
                        </a:lnTo>
                        <a:lnTo>
                          <a:pt x="14459" y="6131"/>
                        </a:lnTo>
                        <a:lnTo>
                          <a:pt x="14543" y="6048"/>
                        </a:lnTo>
                        <a:lnTo>
                          <a:pt x="14543" y="5964"/>
                        </a:lnTo>
                        <a:lnTo>
                          <a:pt x="14396" y="5817"/>
                        </a:lnTo>
                        <a:lnTo>
                          <a:pt x="14313" y="5755"/>
                        </a:lnTo>
                        <a:lnTo>
                          <a:pt x="14208" y="5755"/>
                        </a:lnTo>
                        <a:lnTo>
                          <a:pt x="14020" y="5859"/>
                        </a:lnTo>
                        <a:lnTo>
                          <a:pt x="13915" y="5859"/>
                        </a:lnTo>
                        <a:lnTo>
                          <a:pt x="13810" y="5776"/>
                        </a:lnTo>
                        <a:lnTo>
                          <a:pt x="13706" y="5776"/>
                        </a:lnTo>
                        <a:lnTo>
                          <a:pt x="13371" y="5922"/>
                        </a:lnTo>
                        <a:lnTo>
                          <a:pt x="13329" y="5964"/>
                        </a:lnTo>
                        <a:lnTo>
                          <a:pt x="13392" y="6027"/>
                        </a:lnTo>
                        <a:lnTo>
                          <a:pt x="13517" y="6131"/>
                        </a:lnTo>
                        <a:lnTo>
                          <a:pt x="13497" y="6152"/>
                        </a:lnTo>
                        <a:lnTo>
                          <a:pt x="13392" y="6131"/>
                        </a:lnTo>
                        <a:lnTo>
                          <a:pt x="13287" y="6131"/>
                        </a:lnTo>
                        <a:lnTo>
                          <a:pt x="13225" y="6069"/>
                        </a:lnTo>
                        <a:lnTo>
                          <a:pt x="13120" y="6048"/>
                        </a:lnTo>
                        <a:lnTo>
                          <a:pt x="12911" y="6027"/>
                        </a:lnTo>
                        <a:lnTo>
                          <a:pt x="12701" y="6048"/>
                        </a:lnTo>
                        <a:lnTo>
                          <a:pt x="12639" y="6089"/>
                        </a:lnTo>
                        <a:lnTo>
                          <a:pt x="12639" y="6152"/>
                        </a:lnTo>
                        <a:lnTo>
                          <a:pt x="12534" y="6152"/>
                        </a:lnTo>
                        <a:lnTo>
                          <a:pt x="12492" y="6131"/>
                        </a:lnTo>
                        <a:lnTo>
                          <a:pt x="12429" y="6131"/>
                        </a:lnTo>
                        <a:lnTo>
                          <a:pt x="12262" y="6236"/>
                        </a:lnTo>
                        <a:lnTo>
                          <a:pt x="12262" y="6278"/>
                        </a:lnTo>
                        <a:lnTo>
                          <a:pt x="12178" y="6299"/>
                        </a:lnTo>
                        <a:lnTo>
                          <a:pt x="12011" y="6382"/>
                        </a:lnTo>
                        <a:lnTo>
                          <a:pt x="11865" y="6466"/>
                        </a:lnTo>
                        <a:lnTo>
                          <a:pt x="11802" y="6466"/>
                        </a:lnTo>
                        <a:lnTo>
                          <a:pt x="11823" y="6403"/>
                        </a:lnTo>
                        <a:lnTo>
                          <a:pt x="11844" y="6341"/>
                        </a:lnTo>
                        <a:lnTo>
                          <a:pt x="11739" y="6382"/>
                        </a:lnTo>
                        <a:lnTo>
                          <a:pt x="11634" y="6508"/>
                        </a:lnTo>
                        <a:lnTo>
                          <a:pt x="11634" y="6571"/>
                        </a:lnTo>
                        <a:lnTo>
                          <a:pt x="11802" y="6759"/>
                        </a:lnTo>
                        <a:lnTo>
                          <a:pt x="11948" y="6989"/>
                        </a:lnTo>
                        <a:lnTo>
                          <a:pt x="12116" y="7031"/>
                        </a:lnTo>
                        <a:lnTo>
                          <a:pt x="12241" y="7198"/>
                        </a:lnTo>
                        <a:lnTo>
                          <a:pt x="12367" y="7282"/>
                        </a:lnTo>
                        <a:lnTo>
                          <a:pt x="12429" y="7408"/>
                        </a:lnTo>
                        <a:lnTo>
                          <a:pt x="12534" y="7429"/>
                        </a:lnTo>
                        <a:lnTo>
                          <a:pt x="12660" y="7512"/>
                        </a:lnTo>
                        <a:lnTo>
                          <a:pt x="12597" y="7533"/>
                        </a:lnTo>
                        <a:lnTo>
                          <a:pt x="12429" y="7533"/>
                        </a:lnTo>
                        <a:lnTo>
                          <a:pt x="12388" y="7429"/>
                        </a:lnTo>
                        <a:lnTo>
                          <a:pt x="12262" y="7324"/>
                        </a:lnTo>
                        <a:lnTo>
                          <a:pt x="12178" y="7282"/>
                        </a:lnTo>
                        <a:lnTo>
                          <a:pt x="12137" y="7282"/>
                        </a:lnTo>
                        <a:lnTo>
                          <a:pt x="12011" y="7408"/>
                        </a:lnTo>
                        <a:lnTo>
                          <a:pt x="11885" y="7408"/>
                        </a:lnTo>
                        <a:lnTo>
                          <a:pt x="11802" y="7303"/>
                        </a:lnTo>
                        <a:lnTo>
                          <a:pt x="11906" y="7198"/>
                        </a:lnTo>
                        <a:lnTo>
                          <a:pt x="11906" y="7136"/>
                        </a:lnTo>
                        <a:lnTo>
                          <a:pt x="11823" y="7136"/>
                        </a:lnTo>
                        <a:lnTo>
                          <a:pt x="11739" y="7282"/>
                        </a:lnTo>
                        <a:lnTo>
                          <a:pt x="11781" y="7512"/>
                        </a:lnTo>
                        <a:lnTo>
                          <a:pt x="11802" y="7554"/>
                        </a:lnTo>
                        <a:lnTo>
                          <a:pt x="11802" y="7638"/>
                        </a:lnTo>
                        <a:lnTo>
                          <a:pt x="11676" y="7742"/>
                        </a:lnTo>
                        <a:lnTo>
                          <a:pt x="11593" y="7910"/>
                        </a:lnTo>
                        <a:lnTo>
                          <a:pt x="11572" y="8056"/>
                        </a:lnTo>
                        <a:lnTo>
                          <a:pt x="11593" y="8224"/>
                        </a:lnTo>
                        <a:lnTo>
                          <a:pt x="11802" y="8454"/>
                        </a:lnTo>
                        <a:lnTo>
                          <a:pt x="11990" y="8538"/>
                        </a:lnTo>
                        <a:lnTo>
                          <a:pt x="12116" y="8663"/>
                        </a:lnTo>
                        <a:lnTo>
                          <a:pt x="12199" y="8663"/>
                        </a:lnTo>
                        <a:lnTo>
                          <a:pt x="12346" y="8558"/>
                        </a:lnTo>
                        <a:lnTo>
                          <a:pt x="12492" y="8496"/>
                        </a:lnTo>
                        <a:lnTo>
                          <a:pt x="12639" y="8579"/>
                        </a:lnTo>
                        <a:lnTo>
                          <a:pt x="12890" y="8600"/>
                        </a:lnTo>
                        <a:lnTo>
                          <a:pt x="12994" y="8684"/>
                        </a:lnTo>
                        <a:lnTo>
                          <a:pt x="13015" y="8810"/>
                        </a:lnTo>
                        <a:lnTo>
                          <a:pt x="13078" y="8851"/>
                        </a:lnTo>
                        <a:lnTo>
                          <a:pt x="13141" y="8789"/>
                        </a:lnTo>
                        <a:lnTo>
                          <a:pt x="13141" y="8642"/>
                        </a:lnTo>
                        <a:lnTo>
                          <a:pt x="13162" y="8579"/>
                        </a:lnTo>
                        <a:lnTo>
                          <a:pt x="13266" y="8642"/>
                        </a:lnTo>
                        <a:lnTo>
                          <a:pt x="13266" y="8705"/>
                        </a:lnTo>
                        <a:lnTo>
                          <a:pt x="13162" y="8851"/>
                        </a:lnTo>
                        <a:lnTo>
                          <a:pt x="13162" y="8956"/>
                        </a:lnTo>
                        <a:lnTo>
                          <a:pt x="13204" y="8956"/>
                        </a:lnTo>
                        <a:lnTo>
                          <a:pt x="13371" y="8810"/>
                        </a:lnTo>
                        <a:lnTo>
                          <a:pt x="13413" y="8747"/>
                        </a:lnTo>
                        <a:lnTo>
                          <a:pt x="13601" y="8684"/>
                        </a:lnTo>
                        <a:lnTo>
                          <a:pt x="13831" y="8538"/>
                        </a:lnTo>
                        <a:lnTo>
                          <a:pt x="13999" y="8496"/>
                        </a:lnTo>
                        <a:lnTo>
                          <a:pt x="14082" y="8391"/>
                        </a:lnTo>
                        <a:lnTo>
                          <a:pt x="14124" y="8391"/>
                        </a:lnTo>
                        <a:lnTo>
                          <a:pt x="14145" y="8475"/>
                        </a:lnTo>
                        <a:lnTo>
                          <a:pt x="14208" y="8496"/>
                        </a:lnTo>
                        <a:lnTo>
                          <a:pt x="14396" y="8370"/>
                        </a:lnTo>
                        <a:lnTo>
                          <a:pt x="14543" y="8370"/>
                        </a:lnTo>
                        <a:lnTo>
                          <a:pt x="14606" y="8328"/>
                        </a:lnTo>
                        <a:lnTo>
                          <a:pt x="14543" y="8391"/>
                        </a:lnTo>
                        <a:lnTo>
                          <a:pt x="14417" y="8475"/>
                        </a:lnTo>
                        <a:lnTo>
                          <a:pt x="14417" y="8538"/>
                        </a:lnTo>
                        <a:lnTo>
                          <a:pt x="14459" y="8558"/>
                        </a:lnTo>
                        <a:lnTo>
                          <a:pt x="14354" y="8747"/>
                        </a:lnTo>
                        <a:lnTo>
                          <a:pt x="14208" y="8768"/>
                        </a:lnTo>
                        <a:lnTo>
                          <a:pt x="14145" y="8705"/>
                        </a:lnTo>
                        <a:lnTo>
                          <a:pt x="14082" y="8705"/>
                        </a:lnTo>
                        <a:lnTo>
                          <a:pt x="13915" y="8851"/>
                        </a:lnTo>
                        <a:lnTo>
                          <a:pt x="13915" y="8872"/>
                        </a:lnTo>
                        <a:lnTo>
                          <a:pt x="14041" y="8893"/>
                        </a:lnTo>
                        <a:lnTo>
                          <a:pt x="14124" y="8977"/>
                        </a:lnTo>
                        <a:lnTo>
                          <a:pt x="14124" y="9123"/>
                        </a:lnTo>
                        <a:lnTo>
                          <a:pt x="13936" y="9333"/>
                        </a:lnTo>
                        <a:lnTo>
                          <a:pt x="13915" y="9479"/>
                        </a:lnTo>
                        <a:lnTo>
                          <a:pt x="13873" y="9542"/>
                        </a:lnTo>
                        <a:lnTo>
                          <a:pt x="13831" y="9626"/>
                        </a:lnTo>
                        <a:lnTo>
                          <a:pt x="13873" y="9688"/>
                        </a:lnTo>
                        <a:lnTo>
                          <a:pt x="13894" y="9751"/>
                        </a:lnTo>
                        <a:lnTo>
                          <a:pt x="13873" y="9856"/>
                        </a:lnTo>
                        <a:lnTo>
                          <a:pt x="13748" y="10002"/>
                        </a:lnTo>
                        <a:lnTo>
                          <a:pt x="13643" y="10065"/>
                        </a:lnTo>
                        <a:lnTo>
                          <a:pt x="13538" y="10065"/>
                        </a:lnTo>
                        <a:lnTo>
                          <a:pt x="13476" y="10128"/>
                        </a:lnTo>
                        <a:lnTo>
                          <a:pt x="13371" y="10232"/>
                        </a:lnTo>
                        <a:lnTo>
                          <a:pt x="13287" y="10253"/>
                        </a:lnTo>
                        <a:lnTo>
                          <a:pt x="13162" y="10232"/>
                        </a:lnTo>
                        <a:lnTo>
                          <a:pt x="12994" y="10128"/>
                        </a:lnTo>
                        <a:lnTo>
                          <a:pt x="12953" y="10149"/>
                        </a:lnTo>
                        <a:lnTo>
                          <a:pt x="12890" y="10107"/>
                        </a:lnTo>
                        <a:lnTo>
                          <a:pt x="12806" y="10002"/>
                        </a:lnTo>
                        <a:lnTo>
                          <a:pt x="12785" y="10023"/>
                        </a:lnTo>
                        <a:lnTo>
                          <a:pt x="12681" y="10170"/>
                        </a:lnTo>
                        <a:lnTo>
                          <a:pt x="12555" y="10253"/>
                        </a:lnTo>
                        <a:lnTo>
                          <a:pt x="12471" y="10358"/>
                        </a:lnTo>
                        <a:lnTo>
                          <a:pt x="12241" y="10442"/>
                        </a:lnTo>
                        <a:lnTo>
                          <a:pt x="12157" y="10483"/>
                        </a:lnTo>
                        <a:lnTo>
                          <a:pt x="12053" y="10483"/>
                        </a:lnTo>
                        <a:lnTo>
                          <a:pt x="11948" y="10462"/>
                        </a:lnTo>
                        <a:lnTo>
                          <a:pt x="11760" y="10462"/>
                        </a:lnTo>
                        <a:lnTo>
                          <a:pt x="11634" y="10567"/>
                        </a:lnTo>
                        <a:lnTo>
                          <a:pt x="11509" y="10567"/>
                        </a:lnTo>
                        <a:lnTo>
                          <a:pt x="11425" y="10630"/>
                        </a:lnTo>
                        <a:lnTo>
                          <a:pt x="11425" y="10755"/>
                        </a:lnTo>
                        <a:lnTo>
                          <a:pt x="11341" y="10965"/>
                        </a:lnTo>
                        <a:lnTo>
                          <a:pt x="11279" y="11048"/>
                        </a:lnTo>
                        <a:lnTo>
                          <a:pt x="11279" y="10965"/>
                        </a:lnTo>
                        <a:lnTo>
                          <a:pt x="11132" y="10839"/>
                        </a:lnTo>
                        <a:lnTo>
                          <a:pt x="10986" y="10839"/>
                        </a:lnTo>
                        <a:lnTo>
                          <a:pt x="10902" y="10860"/>
                        </a:lnTo>
                        <a:lnTo>
                          <a:pt x="10923" y="10944"/>
                        </a:lnTo>
                        <a:lnTo>
                          <a:pt x="11007" y="10986"/>
                        </a:lnTo>
                        <a:lnTo>
                          <a:pt x="10965" y="11090"/>
                        </a:lnTo>
                        <a:lnTo>
                          <a:pt x="10902" y="11090"/>
                        </a:lnTo>
                        <a:lnTo>
                          <a:pt x="10860" y="10986"/>
                        </a:lnTo>
                        <a:lnTo>
                          <a:pt x="10756" y="10881"/>
                        </a:lnTo>
                        <a:lnTo>
                          <a:pt x="10693" y="10881"/>
                        </a:lnTo>
                        <a:lnTo>
                          <a:pt x="10546" y="11048"/>
                        </a:lnTo>
                        <a:lnTo>
                          <a:pt x="10484" y="11174"/>
                        </a:lnTo>
                        <a:lnTo>
                          <a:pt x="10400" y="11195"/>
                        </a:lnTo>
                        <a:lnTo>
                          <a:pt x="10337" y="11195"/>
                        </a:lnTo>
                        <a:lnTo>
                          <a:pt x="10065" y="11425"/>
                        </a:lnTo>
                        <a:lnTo>
                          <a:pt x="10023" y="11613"/>
                        </a:lnTo>
                        <a:lnTo>
                          <a:pt x="9960" y="11634"/>
                        </a:lnTo>
                        <a:lnTo>
                          <a:pt x="9835" y="11676"/>
                        </a:lnTo>
                        <a:lnTo>
                          <a:pt x="9730" y="11613"/>
                        </a:lnTo>
                        <a:lnTo>
                          <a:pt x="9709" y="11634"/>
                        </a:lnTo>
                        <a:lnTo>
                          <a:pt x="9814" y="11781"/>
                        </a:lnTo>
                        <a:lnTo>
                          <a:pt x="9772" y="11843"/>
                        </a:lnTo>
                        <a:lnTo>
                          <a:pt x="9709" y="11843"/>
                        </a:lnTo>
                        <a:lnTo>
                          <a:pt x="9647" y="11739"/>
                        </a:lnTo>
                        <a:lnTo>
                          <a:pt x="9605" y="11739"/>
                        </a:lnTo>
                        <a:lnTo>
                          <a:pt x="9542" y="11843"/>
                        </a:lnTo>
                        <a:lnTo>
                          <a:pt x="9416" y="12011"/>
                        </a:lnTo>
                        <a:lnTo>
                          <a:pt x="9416" y="12095"/>
                        </a:lnTo>
                        <a:lnTo>
                          <a:pt x="9521" y="12241"/>
                        </a:lnTo>
                        <a:lnTo>
                          <a:pt x="9542" y="12367"/>
                        </a:lnTo>
                        <a:lnTo>
                          <a:pt x="9521" y="12471"/>
                        </a:lnTo>
                        <a:lnTo>
                          <a:pt x="9458" y="12576"/>
                        </a:lnTo>
                        <a:lnTo>
                          <a:pt x="9500" y="12680"/>
                        </a:lnTo>
                        <a:lnTo>
                          <a:pt x="9563" y="12659"/>
                        </a:lnTo>
                        <a:lnTo>
                          <a:pt x="9647" y="12576"/>
                        </a:lnTo>
                        <a:lnTo>
                          <a:pt x="9668" y="12639"/>
                        </a:lnTo>
                        <a:lnTo>
                          <a:pt x="9709" y="12785"/>
                        </a:lnTo>
                        <a:lnTo>
                          <a:pt x="9647" y="12827"/>
                        </a:lnTo>
                        <a:lnTo>
                          <a:pt x="9605" y="12869"/>
                        </a:lnTo>
                        <a:lnTo>
                          <a:pt x="9626" y="12931"/>
                        </a:lnTo>
                        <a:lnTo>
                          <a:pt x="9709" y="12931"/>
                        </a:lnTo>
                        <a:lnTo>
                          <a:pt x="9751" y="12869"/>
                        </a:lnTo>
                        <a:lnTo>
                          <a:pt x="9835" y="12869"/>
                        </a:lnTo>
                        <a:lnTo>
                          <a:pt x="9856" y="12931"/>
                        </a:lnTo>
                        <a:lnTo>
                          <a:pt x="9856" y="12973"/>
                        </a:lnTo>
                        <a:lnTo>
                          <a:pt x="9981" y="12994"/>
                        </a:lnTo>
                        <a:lnTo>
                          <a:pt x="10086" y="13057"/>
                        </a:lnTo>
                        <a:lnTo>
                          <a:pt x="10232" y="13057"/>
                        </a:lnTo>
                        <a:lnTo>
                          <a:pt x="10337" y="12973"/>
                        </a:lnTo>
                        <a:lnTo>
                          <a:pt x="10379" y="12764"/>
                        </a:lnTo>
                        <a:lnTo>
                          <a:pt x="10463" y="12680"/>
                        </a:lnTo>
                        <a:lnTo>
                          <a:pt x="10672" y="12680"/>
                        </a:lnTo>
                        <a:lnTo>
                          <a:pt x="10756" y="12639"/>
                        </a:lnTo>
                        <a:lnTo>
                          <a:pt x="10651" y="12764"/>
                        </a:lnTo>
                        <a:lnTo>
                          <a:pt x="10546" y="12764"/>
                        </a:lnTo>
                        <a:lnTo>
                          <a:pt x="10358" y="12952"/>
                        </a:lnTo>
                        <a:lnTo>
                          <a:pt x="10337" y="13057"/>
                        </a:lnTo>
                        <a:lnTo>
                          <a:pt x="10253" y="13141"/>
                        </a:lnTo>
                        <a:lnTo>
                          <a:pt x="10358" y="13266"/>
                        </a:lnTo>
                        <a:lnTo>
                          <a:pt x="10358" y="13350"/>
                        </a:lnTo>
                        <a:lnTo>
                          <a:pt x="10191" y="13392"/>
                        </a:lnTo>
                        <a:lnTo>
                          <a:pt x="10149" y="13350"/>
                        </a:lnTo>
                        <a:lnTo>
                          <a:pt x="10149" y="13266"/>
                        </a:lnTo>
                        <a:lnTo>
                          <a:pt x="10086" y="13203"/>
                        </a:lnTo>
                        <a:lnTo>
                          <a:pt x="9981" y="13203"/>
                        </a:lnTo>
                        <a:lnTo>
                          <a:pt x="9940" y="13099"/>
                        </a:lnTo>
                        <a:lnTo>
                          <a:pt x="9772" y="13078"/>
                        </a:lnTo>
                        <a:lnTo>
                          <a:pt x="9730" y="12994"/>
                        </a:lnTo>
                        <a:lnTo>
                          <a:pt x="9647" y="13078"/>
                        </a:lnTo>
                        <a:lnTo>
                          <a:pt x="9542" y="13099"/>
                        </a:lnTo>
                        <a:lnTo>
                          <a:pt x="9521" y="13203"/>
                        </a:lnTo>
                        <a:lnTo>
                          <a:pt x="9437" y="13266"/>
                        </a:lnTo>
                        <a:lnTo>
                          <a:pt x="9312" y="13245"/>
                        </a:lnTo>
                        <a:lnTo>
                          <a:pt x="9291" y="13308"/>
                        </a:lnTo>
                        <a:lnTo>
                          <a:pt x="9333" y="13413"/>
                        </a:lnTo>
                        <a:lnTo>
                          <a:pt x="9396" y="13413"/>
                        </a:lnTo>
                        <a:lnTo>
                          <a:pt x="9312" y="13496"/>
                        </a:lnTo>
                        <a:lnTo>
                          <a:pt x="9291" y="13664"/>
                        </a:lnTo>
                        <a:lnTo>
                          <a:pt x="9312" y="13768"/>
                        </a:lnTo>
                        <a:lnTo>
                          <a:pt x="9396" y="13768"/>
                        </a:lnTo>
                        <a:lnTo>
                          <a:pt x="9396" y="13936"/>
                        </a:lnTo>
                        <a:lnTo>
                          <a:pt x="9416" y="13999"/>
                        </a:lnTo>
                        <a:lnTo>
                          <a:pt x="9416" y="14082"/>
                        </a:lnTo>
                        <a:lnTo>
                          <a:pt x="9521" y="14187"/>
                        </a:lnTo>
                        <a:lnTo>
                          <a:pt x="9521" y="14229"/>
                        </a:lnTo>
                        <a:lnTo>
                          <a:pt x="9396" y="14250"/>
                        </a:lnTo>
                        <a:lnTo>
                          <a:pt x="9354" y="14312"/>
                        </a:lnTo>
                        <a:lnTo>
                          <a:pt x="9730" y="14501"/>
                        </a:lnTo>
                        <a:lnTo>
                          <a:pt x="9877" y="14501"/>
                        </a:lnTo>
                        <a:lnTo>
                          <a:pt x="10065" y="14417"/>
                        </a:lnTo>
                        <a:lnTo>
                          <a:pt x="10170" y="14396"/>
                        </a:lnTo>
                        <a:lnTo>
                          <a:pt x="10232" y="14438"/>
                        </a:lnTo>
                        <a:lnTo>
                          <a:pt x="10295" y="14438"/>
                        </a:lnTo>
                        <a:lnTo>
                          <a:pt x="10463" y="14229"/>
                        </a:lnTo>
                        <a:lnTo>
                          <a:pt x="10463" y="14124"/>
                        </a:lnTo>
                        <a:lnTo>
                          <a:pt x="10400" y="14040"/>
                        </a:lnTo>
                        <a:lnTo>
                          <a:pt x="10400" y="13999"/>
                        </a:lnTo>
                        <a:lnTo>
                          <a:pt x="10567" y="13915"/>
                        </a:lnTo>
                        <a:lnTo>
                          <a:pt x="10714" y="13789"/>
                        </a:lnTo>
                        <a:lnTo>
                          <a:pt x="10986" y="13622"/>
                        </a:lnTo>
                        <a:lnTo>
                          <a:pt x="11090" y="13664"/>
                        </a:lnTo>
                        <a:lnTo>
                          <a:pt x="10986" y="13664"/>
                        </a:lnTo>
                        <a:lnTo>
                          <a:pt x="10756" y="13894"/>
                        </a:lnTo>
                        <a:lnTo>
                          <a:pt x="10588" y="13978"/>
                        </a:lnTo>
                        <a:lnTo>
                          <a:pt x="10588" y="14019"/>
                        </a:lnTo>
                        <a:lnTo>
                          <a:pt x="10693" y="14103"/>
                        </a:lnTo>
                        <a:lnTo>
                          <a:pt x="10693" y="14187"/>
                        </a:lnTo>
                        <a:lnTo>
                          <a:pt x="10588" y="14333"/>
                        </a:lnTo>
                        <a:lnTo>
                          <a:pt x="10463" y="14417"/>
                        </a:lnTo>
                        <a:lnTo>
                          <a:pt x="10442" y="14543"/>
                        </a:lnTo>
                        <a:lnTo>
                          <a:pt x="10463" y="14710"/>
                        </a:lnTo>
                        <a:lnTo>
                          <a:pt x="10442" y="14815"/>
                        </a:lnTo>
                        <a:lnTo>
                          <a:pt x="10442" y="14856"/>
                        </a:lnTo>
                        <a:lnTo>
                          <a:pt x="10442" y="14961"/>
                        </a:lnTo>
                        <a:lnTo>
                          <a:pt x="10463" y="15087"/>
                        </a:lnTo>
                        <a:lnTo>
                          <a:pt x="10295" y="15149"/>
                        </a:lnTo>
                        <a:lnTo>
                          <a:pt x="10232" y="15191"/>
                        </a:lnTo>
                        <a:lnTo>
                          <a:pt x="10191" y="15275"/>
                        </a:lnTo>
                        <a:lnTo>
                          <a:pt x="10044" y="15442"/>
                        </a:lnTo>
                        <a:lnTo>
                          <a:pt x="10002" y="15463"/>
                        </a:lnTo>
                        <a:lnTo>
                          <a:pt x="10044" y="15568"/>
                        </a:lnTo>
                        <a:lnTo>
                          <a:pt x="10044" y="15672"/>
                        </a:lnTo>
                        <a:lnTo>
                          <a:pt x="10107" y="15693"/>
                        </a:lnTo>
                        <a:lnTo>
                          <a:pt x="10212" y="15672"/>
                        </a:lnTo>
                        <a:lnTo>
                          <a:pt x="10274" y="15672"/>
                        </a:lnTo>
                        <a:lnTo>
                          <a:pt x="10316" y="15714"/>
                        </a:lnTo>
                        <a:lnTo>
                          <a:pt x="10253" y="15798"/>
                        </a:lnTo>
                        <a:lnTo>
                          <a:pt x="10128" y="15798"/>
                        </a:lnTo>
                        <a:lnTo>
                          <a:pt x="10065" y="15840"/>
                        </a:lnTo>
                        <a:lnTo>
                          <a:pt x="10086" y="15903"/>
                        </a:lnTo>
                        <a:lnTo>
                          <a:pt x="10065" y="15944"/>
                        </a:lnTo>
                        <a:lnTo>
                          <a:pt x="10086" y="16028"/>
                        </a:lnTo>
                        <a:lnTo>
                          <a:pt x="10023" y="16091"/>
                        </a:lnTo>
                        <a:lnTo>
                          <a:pt x="9940" y="16112"/>
                        </a:lnTo>
                        <a:lnTo>
                          <a:pt x="9835" y="16154"/>
                        </a:lnTo>
                        <a:lnTo>
                          <a:pt x="9751" y="16133"/>
                        </a:lnTo>
                        <a:lnTo>
                          <a:pt x="9709" y="16154"/>
                        </a:lnTo>
                        <a:lnTo>
                          <a:pt x="9772" y="16216"/>
                        </a:lnTo>
                        <a:lnTo>
                          <a:pt x="9877" y="16237"/>
                        </a:lnTo>
                        <a:lnTo>
                          <a:pt x="9960" y="16300"/>
                        </a:lnTo>
                        <a:lnTo>
                          <a:pt x="10086" y="16154"/>
                        </a:lnTo>
                        <a:lnTo>
                          <a:pt x="10337" y="16007"/>
                        </a:lnTo>
                        <a:lnTo>
                          <a:pt x="10379" y="16007"/>
                        </a:lnTo>
                        <a:lnTo>
                          <a:pt x="10463" y="16028"/>
                        </a:lnTo>
                        <a:lnTo>
                          <a:pt x="10546" y="15944"/>
                        </a:lnTo>
                        <a:lnTo>
                          <a:pt x="10714" y="15882"/>
                        </a:lnTo>
                        <a:lnTo>
                          <a:pt x="10693" y="15944"/>
                        </a:lnTo>
                        <a:lnTo>
                          <a:pt x="10630" y="16007"/>
                        </a:lnTo>
                        <a:lnTo>
                          <a:pt x="10630" y="16049"/>
                        </a:lnTo>
                        <a:lnTo>
                          <a:pt x="10693" y="16091"/>
                        </a:lnTo>
                        <a:lnTo>
                          <a:pt x="10714" y="16196"/>
                        </a:lnTo>
                        <a:lnTo>
                          <a:pt x="10693" y="16237"/>
                        </a:lnTo>
                        <a:lnTo>
                          <a:pt x="10776" y="16300"/>
                        </a:lnTo>
                        <a:lnTo>
                          <a:pt x="10881" y="16216"/>
                        </a:lnTo>
                        <a:lnTo>
                          <a:pt x="10944" y="16133"/>
                        </a:lnTo>
                        <a:lnTo>
                          <a:pt x="10986" y="16196"/>
                        </a:lnTo>
                        <a:lnTo>
                          <a:pt x="10965" y="16237"/>
                        </a:lnTo>
                        <a:lnTo>
                          <a:pt x="11049" y="16363"/>
                        </a:lnTo>
                        <a:lnTo>
                          <a:pt x="11069" y="16551"/>
                        </a:lnTo>
                        <a:lnTo>
                          <a:pt x="11049" y="16656"/>
                        </a:lnTo>
                        <a:lnTo>
                          <a:pt x="11090" y="16823"/>
                        </a:lnTo>
                        <a:lnTo>
                          <a:pt x="11153" y="16823"/>
                        </a:lnTo>
                        <a:lnTo>
                          <a:pt x="11195" y="16677"/>
                        </a:lnTo>
                        <a:lnTo>
                          <a:pt x="11195" y="16572"/>
                        </a:lnTo>
                        <a:lnTo>
                          <a:pt x="11300" y="16426"/>
                        </a:lnTo>
                        <a:lnTo>
                          <a:pt x="11321" y="16321"/>
                        </a:lnTo>
                        <a:lnTo>
                          <a:pt x="11467" y="16216"/>
                        </a:lnTo>
                        <a:lnTo>
                          <a:pt x="11488" y="16216"/>
                        </a:lnTo>
                        <a:lnTo>
                          <a:pt x="11593" y="16133"/>
                        </a:lnTo>
                        <a:lnTo>
                          <a:pt x="11739" y="16133"/>
                        </a:lnTo>
                        <a:lnTo>
                          <a:pt x="11593" y="16216"/>
                        </a:lnTo>
                        <a:lnTo>
                          <a:pt x="11425" y="16405"/>
                        </a:lnTo>
                        <a:lnTo>
                          <a:pt x="11425" y="16447"/>
                        </a:lnTo>
                        <a:lnTo>
                          <a:pt x="11572" y="16614"/>
                        </a:lnTo>
                        <a:lnTo>
                          <a:pt x="11634" y="16635"/>
                        </a:lnTo>
                        <a:lnTo>
                          <a:pt x="11802" y="16551"/>
                        </a:lnTo>
                        <a:lnTo>
                          <a:pt x="12032" y="16530"/>
                        </a:lnTo>
                        <a:lnTo>
                          <a:pt x="12137" y="16447"/>
                        </a:lnTo>
                        <a:lnTo>
                          <a:pt x="12220" y="16447"/>
                        </a:lnTo>
                        <a:lnTo>
                          <a:pt x="12429" y="16342"/>
                        </a:lnTo>
                        <a:lnTo>
                          <a:pt x="12513" y="16342"/>
                        </a:lnTo>
                        <a:lnTo>
                          <a:pt x="12429" y="16363"/>
                        </a:lnTo>
                        <a:lnTo>
                          <a:pt x="12304" y="16530"/>
                        </a:lnTo>
                        <a:lnTo>
                          <a:pt x="12304" y="16572"/>
                        </a:lnTo>
                        <a:lnTo>
                          <a:pt x="12220" y="16656"/>
                        </a:lnTo>
                        <a:lnTo>
                          <a:pt x="11906" y="16844"/>
                        </a:lnTo>
                        <a:lnTo>
                          <a:pt x="11781" y="16970"/>
                        </a:lnTo>
                        <a:lnTo>
                          <a:pt x="11676" y="17158"/>
                        </a:lnTo>
                        <a:lnTo>
                          <a:pt x="11634" y="17263"/>
                        </a:lnTo>
                        <a:lnTo>
                          <a:pt x="11697" y="17367"/>
                        </a:lnTo>
                        <a:lnTo>
                          <a:pt x="11802" y="17451"/>
                        </a:lnTo>
                        <a:lnTo>
                          <a:pt x="11613" y="17409"/>
                        </a:lnTo>
                        <a:lnTo>
                          <a:pt x="11530" y="17451"/>
                        </a:lnTo>
                        <a:lnTo>
                          <a:pt x="11425" y="17577"/>
                        </a:lnTo>
                        <a:lnTo>
                          <a:pt x="11383" y="17702"/>
                        </a:lnTo>
                        <a:lnTo>
                          <a:pt x="11216" y="17869"/>
                        </a:lnTo>
                        <a:lnTo>
                          <a:pt x="11153" y="17974"/>
                        </a:lnTo>
                        <a:lnTo>
                          <a:pt x="11174" y="18016"/>
                        </a:lnTo>
                        <a:lnTo>
                          <a:pt x="11216" y="18079"/>
                        </a:lnTo>
                        <a:lnTo>
                          <a:pt x="11195" y="18141"/>
                        </a:lnTo>
                        <a:lnTo>
                          <a:pt x="11111" y="18121"/>
                        </a:lnTo>
                        <a:lnTo>
                          <a:pt x="11090" y="18037"/>
                        </a:lnTo>
                        <a:lnTo>
                          <a:pt x="11007" y="18016"/>
                        </a:lnTo>
                        <a:lnTo>
                          <a:pt x="10944" y="18121"/>
                        </a:lnTo>
                        <a:lnTo>
                          <a:pt x="10776" y="18204"/>
                        </a:lnTo>
                        <a:lnTo>
                          <a:pt x="10839" y="18288"/>
                        </a:lnTo>
                        <a:lnTo>
                          <a:pt x="10776" y="18351"/>
                        </a:lnTo>
                        <a:lnTo>
                          <a:pt x="10693" y="18330"/>
                        </a:lnTo>
                        <a:lnTo>
                          <a:pt x="10672" y="18288"/>
                        </a:lnTo>
                        <a:lnTo>
                          <a:pt x="10630" y="18330"/>
                        </a:lnTo>
                        <a:lnTo>
                          <a:pt x="10358" y="18539"/>
                        </a:lnTo>
                        <a:lnTo>
                          <a:pt x="10274" y="18644"/>
                        </a:lnTo>
                        <a:lnTo>
                          <a:pt x="10316" y="18727"/>
                        </a:lnTo>
                        <a:lnTo>
                          <a:pt x="10253" y="18769"/>
                        </a:lnTo>
                        <a:lnTo>
                          <a:pt x="10170" y="18748"/>
                        </a:lnTo>
                        <a:lnTo>
                          <a:pt x="10170" y="18644"/>
                        </a:lnTo>
                        <a:lnTo>
                          <a:pt x="10023" y="18727"/>
                        </a:lnTo>
                        <a:lnTo>
                          <a:pt x="9898" y="18811"/>
                        </a:lnTo>
                        <a:lnTo>
                          <a:pt x="9793" y="18853"/>
                        </a:lnTo>
                        <a:lnTo>
                          <a:pt x="9751" y="18937"/>
                        </a:lnTo>
                        <a:lnTo>
                          <a:pt x="9647" y="18978"/>
                        </a:lnTo>
                        <a:lnTo>
                          <a:pt x="9500" y="18978"/>
                        </a:lnTo>
                        <a:lnTo>
                          <a:pt x="9333" y="19146"/>
                        </a:lnTo>
                        <a:lnTo>
                          <a:pt x="9082" y="19250"/>
                        </a:lnTo>
                        <a:lnTo>
                          <a:pt x="8893" y="19397"/>
                        </a:lnTo>
                        <a:lnTo>
                          <a:pt x="8810" y="19564"/>
                        </a:lnTo>
                        <a:lnTo>
                          <a:pt x="8810" y="19606"/>
                        </a:lnTo>
                        <a:lnTo>
                          <a:pt x="8872" y="19711"/>
                        </a:lnTo>
                        <a:lnTo>
                          <a:pt x="8872" y="19794"/>
                        </a:lnTo>
                        <a:lnTo>
                          <a:pt x="8852" y="19815"/>
                        </a:lnTo>
                        <a:lnTo>
                          <a:pt x="8768" y="19711"/>
                        </a:lnTo>
                        <a:lnTo>
                          <a:pt x="8747" y="19711"/>
                        </a:lnTo>
                        <a:lnTo>
                          <a:pt x="8705" y="19773"/>
                        </a:lnTo>
                        <a:lnTo>
                          <a:pt x="8747" y="19857"/>
                        </a:lnTo>
                        <a:lnTo>
                          <a:pt x="8684" y="19878"/>
                        </a:lnTo>
                        <a:lnTo>
                          <a:pt x="8621" y="19794"/>
                        </a:lnTo>
                        <a:lnTo>
                          <a:pt x="8705" y="19711"/>
                        </a:lnTo>
                        <a:cubicBezTo>
                          <a:pt x="8761" y="19673"/>
                          <a:pt x="8717" y="19603"/>
                          <a:pt x="8677" y="19603"/>
                        </a:cubicBezTo>
                        <a:cubicBezTo>
                          <a:pt x="8673" y="19603"/>
                          <a:pt x="8668" y="19604"/>
                          <a:pt x="8663" y="19606"/>
                        </a:cubicBezTo>
                        <a:lnTo>
                          <a:pt x="8600" y="19585"/>
                        </a:lnTo>
                        <a:lnTo>
                          <a:pt x="8496" y="19585"/>
                        </a:lnTo>
                        <a:lnTo>
                          <a:pt x="8454" y="19564"/>
                        </a:lnTo>
                        <a:lnTo>
                          <a:pt x="8349" y="19585"/>
                        </a:lnTo>
                        <a:lnTo>
                          <a:pt x="8161" y="19606"/>
                        </a:lnTo>
                        <a:lnTo>
                          <a:pt x="8056" y="19669"/>
                        </a:lnTo>
                        <a:lnTo>
                          <a:pt x="7973" y="19773"/>
                        </a:lnTo>
                        <a:lnTo>
                          <a:pt x="7826" y="19815"/>
                        </a:lnTo>
                        <a:lnTo>
                          <a:pt x="7680" y="19899"/>
                        </a:lnTo>
                        <a:lnTo>
                          <a:pt x="7554" y="20066"/>
                        </a:lnTo>
                        <a:lnTo>
                          <a:pt x="7575" y="20108"/>
                        </a:lnTo>
                        <a:lnTo>
                          <a:pt x="7533" y="20171"/>
                        </a:lnTo>
                        <a:lnTo>
                          <a:pt x="7471" y="20171"/>
                        </a:lnTo>
                        <a:lnTo>
                          <a:pt x="7345" y="20213"/>
                        </a:lnTo>
                        <a:lnTo>
                          <a:pt x="7261" y="20276"/>
                        </a:lnTo>
                        <a:lnTo>
                          <a:pt x="7261" y="20338"/>
                        </a:lnTo>
                        <a:lnTo>
                          <a:pt x="7219" y="20338"/>
                        </a:lnTo>
                        <a:lnTo>
                          <a:pt x="7115" y="20318"/>
                        </a:lnTo>
                        <a:lnTo>
                          <a:pt x="7010" y="20338"/>
                        </a:lnTo>
                        <a:lnTo>
                          <a:pt x="6989" y="20422"/>
                        </a:lnTo>
                        <a:lnTo>
                          <a:pt x="6947" y="20548"/>
                        </a:lnTo>
                        <a:lnTo>
                          <a:pt x="6947" y="20590"/>
                        </a:lnTo>
                        <a:cubicBezTo>
                          <a:pt x="6927" y="20590"/>
                          <a:pt x="6906" y="20610"/>
                          <a:pt x="6885" y="20610"/>
                        </a:cubicBezTo>
                        <a:lnTo>
                          <a:pt x="6843" y="20590"/>
                        </a:lnTo>
                        <a:lnTo>
                          <a:pt x="6906" y="20485"/>
                        </a:lnTo>
                        <a:lnTo>
                          <a:pt x="6822" y="20380"/>
                        </a:lnTo>
                        <a:lnTo>
                          <a:pt x="6675" y="20380"/>
                        </a:lnTo>
                        <a:lnTo>
                          <a:pt x="6634" y="20422"/>
                        </a:lnTo>
                        <a:lnTo>
                          <a:pt x="6571" y="20485"/>
                        </a:lnTo>
                        <a:lnTo>
                          <a:pt x="6466" y="20485"/>
                        </a:lnTo>
                        <a:lnTo>
                          <a:pt x="6403" y="20527"/>
                        </a:lnTo>
                        <a:lnTo>
                          <a:pt x="6299" y="20422"/>
                        </a:lnTo>
                        <a:lnTo>
                          <a:pt x="6257" y="20422"/>
                        </a:lnTo>
                        <a:lnTo>
                          <a:pt x="6152" y="20610"/>
                        </a:lnTo>
                        <a:lnTo>
                          <a:pt x="6090" y="20631"/>
                        </a:lnTo>
                        <a:lnTo>
                          <a:pt x="5985" y="20715"/>
                        </a:lnTo>
                        <a:lnTo>
                          <a:pt x="5943" y="20694"/>
                        </a:lnTo>
                        <a:lnTo>
                          <a:pt x="5880" y="20736"/>
                        </a:lnTo>
                        <a:lnTo>
                          <a:pt x="5859" y="20841"/>
                        </a:lnTo>
                        <a:lnTo>
                          <a:pt x="5880" y="20945"/>
                        </a:lnTo>
                        <a:lnTo>
                          <a:pt x="5943" y="20966"/>
                        </a:lnTo>
                        <a:cubicBezTo>
                          <a:pt x="5776" y="21029"/>
                          <a:pt x="5629" y="21071"/>
                          <a:pt x="5462" y="21154"/>
                        </a:cubicBezTo>
                        <a:lnTo>
                          <a:pt x="5441" y="21071"/>
                        </a:lnTo>
                        <a:lnTo>
                          <a:pt x="5378" y="21050"/>
                        </a:lnTo>
                        <a:lnTo>
                          <a:pt x="5378" y="21154"/>
                        </a:lnTo>
                        <a:lnTo>
                          <a:pt x="5378" y="21217"/>
                        </a:lnTo>
                        <a:cubicBezTo>
                          <a:pt x="5357" y="21217"/>
                          <a:pt x="5336" y="21238"/>
                          <a:pt x="5274" y="21238"/>
                        </a:cubicBezTo>
                        <a:lnTo>
                          <a:pt x="5232" y="21217"/>
                        </a:lnTo>
                        <a:lnTo>
                          <a:pt x="5169" y="21134"/>
                        </a:lnTo>
                        <a:lnTo>
                          <a:pt x="5064" y="21154"/>
                        </a:lnTo>
                        <a:lnTo>
                          <a:pt x="5064" y="21238"/>
                        </a:lnTo>
                        <a:lnTo>
                          <a:pt x="5127" y="21280"/>
                        </a:lnTo>
                        <a:cubicBezTo>
                          <a:pt x="5106" y="21322"/>
                          <a:pt x="5043" y="21322"/>
                          <a:pt x="5022" y="21343"/>
                        </a:cubicBezTo>
                        <a:lnTo>
                          <a:pt x="4960" y="21280"/>
                        </a:lnTo>
                        <a:lnTo>
                          <a:pt x="4960" y="21364"/>
                        </a:lnTo>
                        <a:cubicBezTo>
                          <a:pt x="4939" y="21385"/>
                          <a:pt x="4918" y="21385"/>
                          <a:pt x="4897" y="21385"/>
                        </a:cubicBezTo>
                        <a:lnTo>
                          <a:pt x="4855" y="21343"/>
                        </a:lnTo>
                        <a:lnTo>
                          <a:pt x="4730" y="21322"/>
                        </a:lnTo>
                        <a:lnTo>
                          <a:pt x="4688" y="21238"/>
                        </a:lnTo>
                        <a:lnTo>
                          <a:pt x="4583" y="21238"/>
                        </a:lnTo>
                        <a:lnTo>
                          <a:pt x="4478" y="21343"/>
                        </a:lnTo>
                        <a:lnTo>
                          <a:pt x="4478" y="21426"/>
                        </a:lnTo>
                        <a:lnTo>
                          <a:pt x="4541" y="21489"/>
                        </a:lnTo>
                        <a:cubicBezTo>
                          <a:pt x="4520" y="21489"/>
                          <a:pt x="4499" y="21531"/>
                          <a:pt x="4499" y="21531"/>
                        </a:cubicBezTo>
                        <a:lnTo>
                          <a:pt x="4395" y="21468"/>
                        </a:lnTo>
                        <a:lnTo>
                          <a:pt x="4290" y="21552"/>
                        </a:lnTo>
                        <a:lnTo>
                          <a:pt x="4290" y="21594"/>
                        </a:lnTo>
                        <a:cubicBezTo>
                          <a:pt x="4081" y="21678"/>
                          <a:pt x="3893" y="21761"/>
                          <a:pt x="3683" y="21845"/>
                        </a:cubicBezTo>
                        <a:lnTo>
                          <a:pt x="3704" y="21782"/>
                        </a:lnTo>
                        <a:lnTo>
                          <a:pt x="3809" y="21740"/>
                        </a:lnTo>
                        <a:lnTo>
                          <a:pt x="3746" y="21698"/>
                        </a:lnTo>
                        <a:lnTo>
                          <a:pt x="3704" y="21573"/>
                        </a:lnTo>
                        <a:lnTo>
                          <a:pt x="3600" y="21636"/>
                        </a:lnTo>
                        <a:lnTo>
                          <a:pt x="3432" y="21636"/>
                        </a:lnTo>
                        <a:lnTo>
                          <a:pt x="3453" y="21698"/>
                        </a:lnTo>
                        <a:lnTo>
                          <a:pt x="3390" y="21803"/>
                        </a:lnTo>
                        <a:lnTo>
                          <a:pt x="3286" y="21845"/>
                        </a:lnTo>
                        <a:lnTo>
                          <a:pt x="3160" y="21970"/>
                        </a:lnTo>
                        <a:lnTo>
                          <a:pt x="3160" y="22012"/>
                        </a:lnTo>
                        <a:cubicBezTo>
                          <a:pt x="2951" y="22096"/>
                          <a:pt x="2742" y="22159"/>
                          <a:pt x="2533" y="22201"/>
                        </a:cubicBezTo>
                        <a:lnTo>
                          <a:pt x="2512" y="22180"/>
                        </a:lnTo>
                        <a:lnTo>
                          <a:pt x="2386" y="22222"/>
                        </a:lnTo>
                        <a:lnTo>
                          <a:pt x="2407" y="22263"/>
                        </a:lnTo>
                        <a:cubicBezTo>
                          <a:pt x="2344" y="22263"/>
                          <a:pt x="2302" y="22284"/>
                          <a:pt x="2240" y="22284"/>
                        </a:cubicBezTo>
                        <a:cubicBezTo>
                          <a:pt x="2177" y="22305"/>
                          <a:pt x="2093" y="22305"/>
                          <a:pt x="2009" y="22326"/>
                        </a:cubicBezTo>
                        <a:lnTo>
                          <a:pt x="1926" y="22263"/>
                        </a:lnTo>
                        <a:lnTo>
                          <a:pt x="1821" y="22368"/>
                        </a:lnTo>
                        <a:lnTo>
                          <a:pt x="1821" y="22389"/>
                        </a:lnTo>
                        <a:cubicBezTo>
                          <a:pt x="1758" y="22410"/>
                          <a:pt x="1654" y="22410"/>
                          <a:pt x="1570" y="22431"/>
                        </a:cubicBezTo>
                        <a:cubicBezTo>
                          <a:pt x="1264" y="22480"/>
                          <a:pt x="957" y="22500"/>
                          <a:pt x="651" y="22500"/>
                        </a:cubicBezTo>
                        <a:cubicBezTo>
                          <a:pt x="434" y="22500"/>
                          <a:pt x="218" y="22490"/>
                          <a:pt x="1" y="22473"/>
                        </a:cubicBezTo>
                        <a:lnTo>
                          <a:pt x="1" y="22473"/>
                        </a:lnTo>
                        <a:cubicBezTo>
                          <a:pt x="332" y="22512"/>
                          <a:pt x="664" y="22527"/>
                          <a:pt x="990" y="22527"/>
                        </a:cubicBezTo>
                        <a:cubicBezTo>
                          <a:pt x="1179" y="22527"/>
                          <a:pt x="1365" y="22522"/>
                          <a:pt x="1549" y="22514"/>
                        </a:cubicBezTo>
                        <a:lnTo>
                          <a:pt x="1549" y="22535"/>
                        </a:lnTo>
                        <a:lnTo>
                          <a:pt x="1654" y="22577"/>
                        </a:lnTo>
                        <a:lnTo>
                          <a:pt x="1612" y="22514"/>
                        </a:lnTo>
                        <a:cubicBezTo>
                          <a:pt x="2093" y="22473"/>
                          <a:pt x="2533" y="22389"/>
                          <a:pt x="2972" y="22263"/>
                        </a:cubicBezTo>
                        <a:lnTo>
                          <a:pt x="2972" y="22263"/>
                        </a:lnTo>
                        <a:lnTo>
                          <a:pt x="2867" y="22368"/>
                        </a:lnTo>
                        <a:lnTo>
                          <a:pt x="3077" y="22368"/>
                        </a:lnTo>
                        <a:lnTo>
                          <a:pt x="3223" y="22222"/>
                        </a:lnTo>
                        <a:lnTo>
                          <a:pt x="3370" y="22222"/>
                        </a:lnTo>
                        <a:lnTo>
                          <a:pt x="3453" y="22159"/>
                        </a:lnTo>
                        <a:cubicBezTo>
                          <a:pt x="3579" y="22096"/>
                          <a:pt x="3746" y="22075"/>
                          <a:pt x="3872" y="22012"/>
                        </a:cubicBezTo>
                        <a:lnTo>
                          <a:pt x="3893" y="22054"/>
                        </a:lnTo>
                        <a:lnTo>
                          <a:pt x="4081" y="22054"/>
                        </a:lnTo>
                        <a:lnTo>
                          <a:pt x="4227" y="21991"/>
                        </a:lnTo>
                        <a:lnTo>
                          <a:pt x="4290" y="21719"/>
                        </a:lnTo>
                        <a:lnTo>
                          <a:pt x="4311" y="21803"/>
                        </a:lnTo>
                        <a:lnTo>
                          <a:pt x="4374" y="21845"/>
                        </a:lnTo>
                        <a:lnTo>
                          <a:pt x="4416" y="21740"/>
                        </a:lnTo>
                        <a:lnTo>
                          <a:pt x="4458" y="21657"/>
                        </a:lnTo>
                        <a:lnTo>
                          <a:pt x="4520" y="21678"/>
                        </a:lnTo>
                        <a:lnTo>
                          <a:pt x="4562" y="21740"/>
                        </a:lnTo>
                        <a:lnTo>
                          <a:pt x="4604" y="21719"/>
                        </a:lnTo>
                        <a:lnTo>
                          <a:pt x="4688" y="21615"/>
                        </a:lnTo>
                        <a:lnTo>
                          <a:pt x="4834" y="21531"/>
                        </a:lnTo>
                        <a:lnTo>
                          <a:pt x="4834" y="21468"/>
                        </a:lnTo>
                        <a:cubicBezTo>
                          <a:pt x="5043" y="21406"/>
                          <a:pt x="5253" y="21301"/>
                          <a:pt x="5462" y="21217"/>
                        </a:cubicBezTo>
                        <a:lnTo>
                          <a:pt x="5462" y="21217"/>
                        </a:lnTo>
                        <a:lnTo>
                          <a:pt x="5420" y="21238"/>
                        </a:lnTo>
                        <a:lnTo>
                          <a:pt x="5546" y="21238"/>
                        </a:lnTo>
                        <a:lnTo>
                          <a:pt x="5504" y="21196"/>
                        </a:lnTo>
                        <a:cubicBezTo>
                          <a:pt x="5839" y="21050"/>
                          <a:pt x="6173" y="20903"/>
                          <a:pt x="6508" y="20778"/>
                        </a:cubicBezTo>
                        <a:lnTo>
                          <a:pt x="6571" y="20799"/>
                        </a:lnTo>
                        <a:lnTo>
                          <a:pt x="6759" y="20778"/>
                        </a:lnTo>
                        <a:lnTo>
                          <a:pt x="6822" y="20694"/>
                        </a:lnTo>
                        <a:lnTo>
                          <a:pt x="6989" y="20715"/>
                        </a:lnTo>
                        <a:lnTo>
                          <a:pt x="6989" y="20673"/>
                        </a:lnTo>
                        <a:lnTo>
                          <a:pt x="6927" y="20610"/>
                        </a:lnTo>
                        <a:cubicBezTo>
                          <a:pt x="7031" y="20569"/>
                          <a:pt x="7136" y="20527"/>
                          <a:pt x="7240" y="20485"/>
                        </a:cubicBezTo>
                        <a:lnTo>
                          <a:pt x="7282" y="20485"/>
                        </a:lnTo>
                        <a:cubicBezTo>
                          <a:pt x="7324" y="20464"/>
                          <a:pt x="7387" y="20422"/>
                          <a:pt x="7429" y="20422"/>
                        </a:cubicBezTo>
                        <a:lnTo>
                          <a:pt x="7450" y="20485"/>
                        </a:lnTo>
                        <a:lnTo>
                          <a:pt x="7554" y="20485"/>
                        </a:lnTo>
                        <a:lnTo>
                          <a:pt x="7617" y="20380"/>
                        </a:lnTo>
                        <a:lnTo>
                          <a:pt x="7638" y="20464"/>
                        </a:lnTo>
                        <a:lnTo>
                          <a:pt x="7659" y="20464"/>
                        </a:lnTo>
                        <a:lnTo>
                          <a:pt x="7701" y="20380"/>
                        </a:lnTo>
                        <a:lnTo>
                          <a:pt x="7763" y="20318"/>
                        </a:lnTo>
                        <a:lnTo>
                          <a:pt x="7868" y="20318"/>
                        </a:lnTo>
                        <a:lnTo>
                          <a:pt x="7973" y="20255"/>
                        </a:lnTo>
                        <a:lnTo>
                          <a:pt x="8015" y="20171"/>
                        </a:lnTo>
                        <a:cubicBezTo>
                          <a:pt x="8077" y="20150"/>
                          <a:pt x="8161" y="20087"/>
                          <a:pt x="8224" y="20066"/>
                        </a:cubicBezTo>
                        <a:lnTo>
                          <a:pt x="8224" y="20066"/>
                        </a:lnTo>
                        <a:lnTo>
                          <a:pt x="8182" y="20108"/>
                        </a:lnTo>
                        <a:lnTo>
                          <a:pt x="8182" y="20213"/>
                        </a:lnTo>
                        <a:lnTo>
                          <a:pt x="8224" y="20255"/>
                        </a:lnTo>
                        <a:lnTo>
                          <a:pt x="8370" y="20150"/>
                        </a:lnTo>
                        <a:lnTo>
                          <a:pt x="8391" y="20066"/>
                        </a:lnTo>
                        <a:lnTo>
                          <a:pt x="8475" y="20045"/>
                        </a:lnTo>
                        <a:lnTo>
                          <a:pt x="8496" y="20087"/>
                        </a:lnTo>
                        <a:lnTo>
                          <a:pt x="8538" y="20045"/>
                        </a:lnTo>
                        <a:lnTo>
                          <a:pt x="8580" y="20045"/>
                        </a:lnTo>
                        <a:lnTo>
                          <a:pt x="8600" y="20108"/>
                        </a:lnTo>
                        <a:lnTo>
                          <a:pt x="8580" y="20192"/>
                        </a:lnTo>
                        <a:lnTo>
                          <a:pt x="8642" y="20192"/>
                        </a:lnTo>
                        <a:lnTo>
                          <a:pt x="8705" y="20087"/>
                        </a:lnTo>
                        <a:lnTo>
                          <a:pt x="8789" y="20087"/>
                        </a:lnTo>
                        <a:lnTo>
                          <a:pt x="8872" y="20004"/>
                        </a:lnTo>
                        <a:lnTo>
                          <a:pt x="8977" y="20004"/>
                        </a:lnTo>
                        <a:lnTo>
                          <a:pt x="9082" y="19857"/>
                        </a:lnTo>
                        <a:lnTo>
                          <a:pt x="9186" y="19794"/>
                        </a:lnTo>
                        <a:lnTo>
                          <a:pt x="9270" y="19836"/>
                        </a:lnTo>
                        <a:lnTo>
                          <a:pt x="9270" y="19899"/>
                        </a:lnTo>
                        <a:lnTo>
                          <a:pt x="9186" y="20004"/>
                        </a:lnTo>
                        <a:lnTo>
                          <a:pt x="9103" y="20150"/>
                        </a:lnTo>
                        <a:lnTo>
                          <a:pt x="9103" y="20192"/>
                        </a:lnTo>
                        <a:lnTo>
                          <a:pt x="9165" y="20192"/>
                        </a:lnTo>
                        <a:lnTo>
                          <a:pt x="9312" y="20045"/>
                        </a:lnTo>
                        <a:lnTo>
                          <a:pt x="9312" y="19857"/>
                        </a:lnTo>
                        <a:lnTo>
                          <a:pt x="9333" y="19836"/>
                        </a:lnTo>
                        <a:lnTo>
                          <a:pt x="9396" y="19899"/>
                        </a:lnTo>
                        <a:lnTo>
                          <a:pt x="9479" y="19857"/>
                        </a:lnTo>
                        <a:lnTo>
                          <a:pt x="9542" y="19878"/>
                        </a:lnTo>
                        <a:lnTo>
                          <a:pt x="9647" y="19878"/>
                        </a:lnTo>
                        <a:lnTo>
                          <a:pt x="9751" y="19753"/>
                        </a:lnTo>
                        <a:lnTo>
                          <a:pt x="9793" y="19753"/>
                        </a:lnTo>
                        <a:lnTo>
                          <a:pt x="9814" y="19773"/>
                        </a:lnTo>
                        <a:lnTo>
                          <a:pt x="9856" y="19648"/>
                        </a:lnTo>
                        <a:lnTo>
                          <a:pt x="9919" y="19585"/>
                        </a:lnTo>
                        <a:lnTo>
                          <a:pt x="9940" y="19627"/>
                        </a:lnTo>
                        <a:lnTo>
                          <a:pt x="9919" y="19690"/>
                        </a:lnTo>
                        <a:lnTo>
                          <a:pt x="9919" y="19794"/>
                        </a:lnTo>
                        <a:lnTo>
                          <a:pt x="9960" y="19773"/>
                        </a:lnTo>
                        <a:lnTo>
                          <a:pt x="10044" y="19669"/>
                        </a:lnTo>
                        <a:lnTo>
                          <a:pt x="10002" y="19648"/>
                        </a:lnTo>
                        <a:lnTo>
                          <a:pt x="10065" y="19564"/>
                        </a:lnTo>
                        <a:lnTo>
                          <a:pt x="10065" y="19522"/>
                        </a:lnTo>
                        <a:lnTo>
                          <a:pt x="9898" y="19522"/>
                        </a:lnTo>
                        <a:lnTo>
                          <a:pt x="9856" y="19481"/>
                        </a:lnTo>
                        <a:lnTo>
                          <a:pt x="10023" y="19439"/>
                        </a:lnTo>
                        <a:lnTo>
                          <a:pt x="10212" y="19334"/>
                        </a:lnTo>
                        <a:lnTo>
                          <a:pt x="10442" y="19334"/>
                        </a:lnTo>
                        <a:lnTo>
                          <a:pt x="10484" y="19271"/>
                        </a:lnTo>
                        <a:lnTo>
                          <a:pt x="10484" y="19209"/>
                        </a:lnTo>
                        <a:lnTo>
                          <a:pt x="10442" y="19209"/>
                        </a:lnTo>
                        <a:lnTo>
                          <a:pt x="10484" y="19167"/>
                        </a:lnTo>
                        <a:lnTo>
                          <a:pt x="10567" y="19146"/>
                        </a:lnTo>
                        <a:lnTo>
                          <a:pt x="10651" y="19104"/>
                        </a:lnTo>
                        <a:lnTo>
                          <a:pt x="10693" y="19104"/>
                        </a:lnTo>
                        <a:lnTo>
                          <a:pt x="10735" y="19209"/>
                        </a:lnTo>
                        <a:lnTo>
                          <a:pt x="10839" y="19209"/>
                        </a:lnTo>
                        <a:lnTo>
                          <a:pt x="10881" y="19125"/>
                        </a:lnTo>
                        <a:lnTo>
                          <a:pt x="10860" y="19104"/>
                        </a:lnTo>
                        <a:lnTo>
                          <a:pt x="10944" y="19020"/>
                        </a:lnTo>
                        <a:lnTo>
                          <a:pt x="10944" y="18916"/>
                        </a:lnTo>
                        <a:lnTo>
                          <a:pt x="10986" y="18853"/>
                        </a:lnTo>
                        <a:lnTo>
                          <a:pt x="11049" y="18916"/>
                        </a:lnTo>
                        <a:lnTo>
                          <a:pt x="11049" y="18999"/>
                        </a:lnTo>
                        <a:lnTo>
                          <a:pt x="11090" y="19041"/>
                        </a:lnTo>
                        <a:lnTo>
                          <a:pt x="11216" y="18957"/>
                        </a:lnTo>
                        <a:lnTo>
                          <a:pt x="11279" y="18895"/>
                        </a:lnTo>
                        <a:lnTo>
                          <a:pt x="11362" y="18895"/>
                        </a:lnTo>
                        <a:lnTo>
                          <a:pt x="11404" y="18790"/>
                        </a:lnTo>
                        <a:lnTo>
                          <a:pt x="11425" y="18748"/>
                        </a:lnTo>
                        <a:lnTo>
                          <a:pt x="11488" y="18811"/>
                        </a:lnTo>
                        <a:lnTo>
                          <a:pt x="11593" y="18790"/>
                        </a:lnTo>
                        <a:lnTo>
                          <a:pt x="11718" y="18623"/>
                        </a:lnTo>
                        <a:lnTo>
                          <a:pt x="11718" y="18539"/>
                        </a:lnTo>
                        <a:lnTo>
                          <a:pt x="11613" y="18539"/>
                        </a:lnTo>
                        <a:lnTo>
                          <a:pt x="11593" y="18518"/>
                        </a:lnTo>
                        <a:lnTo>
                          <a:pt x="11739" y="18413"/>
                        </a:lnTo>
                        <a:lnTo>
                          <a:pt x="11844" y="18393"/>
                        </a:lnTo>
                        <a:lnTo>
                          <a:pt x="11927" y="18288"/>
                        </a:lnTo>
                        <a:lnTo>
                          <a:pt x="11990" y="18288"/>
                        </a:lnTo>
                        <a:lnTo>
                          <a:pt x="12011" y="18330"/>
                        </a:lnTo>
                        <a:lnTo>
                          <a:pt x="12137" y="18204"/>
                        </a:lnTo>
                        <a:lnTo>
                          <a:pt x="12241" y="18141"/>
                        </a:lnTo>
                        <a:lnTo>
                          <a:pt x="12262" y="18079"/>
                        </a:lnTo>
                        <a:lnTo>
                          <a:pt x="12346" y="18037"/>
                        </a:lnTo>
                        <a:lnTo>
                          <a:pt x="12367" y="17995"/>
                        </a:lnTo>
                        <a:lnTo>
                          <a:pt x="12450" y="17995"/>
                        </a:lnTo>
                        <a:lnTo>
                          <a:pt x="12471" y="18079"/>
                        </a:lnTo>
                        <a:lnTo>
                          <a:pt x="12534" y="18100"/>
                        </a:lnTo>
                        <a:lnTo>
                          <a:pt x="12555" y="18016"/>
                        </a:lnTo>
                        <a:lnTo>
                          <a:pt x="12660" y="18016"/>
                        </a:lnTo>
                        <a:lnTo>
                          <a:pt x="12722" y="17995"/>
                        </a:lnTo>
                        <a:lnTo>
                          <a:pt x="12722" y="17911"/>
                        </a:lnTo>
                        <a:lnTo>
                          <a:pt x="12827" y="17890"/>
                        </a:lnTo>
                        <a:lnTo>
                          <a:pt x="12848" y="17828"/>
                        </a:lnTo>
                        <a:lnTo>
                          <a:pt x="12869" y="17869"/>
                        </a:lnTo>
                        <a:lnTo>
                          <a:pt x="13036" y="17890"/>
                        </a:lnTo>
                        <a:lnTo>
                          <a:pt x="13057" y="17786"/>
                        </a:lnTo>
                        <a:lnTo>
                          <a:pt x="13099" y="17786"/>
                        </a:lnTo>
                        <a:lnTo>
                          <a:pt x="13099" y="17849"/>
                        </a:lnTo>
                        <a:lnTo>
                          <a:pt x="13162" y="17849"/>
                        </a:lnTo>
                        <a:lnTo>
                          <a:pt x="13204" y="17786"/>
                        </a:lnTo>
                        <a:lnTo>
                          <a:pt x="13266" y="17849"/>
                        </a:lnTo>
                        <a:lnTo>
                          <a:pt x="13308" y="17807"/>
                        </a:lnTo>
                        <a:lnTo>
                          <a:pt x="13371" y="17660"/>
                        </a:lnTo>
                        <a:lnTo>
                          <a:pt x="13308" y="17660"/>
                        </a:lnTo>
                        <a:lnTo>
                          <a:pt x="13266" y="17681"/>
                        </a:lnTo>
                        <a:lnTo>
                          <a:pt x="13287" y="17597"/>
                        </a:lnTo>
                        <a:lnTo>
                          <a:pt x="13350" y="17556"/>
                        </a:lnTo>
                        <a:cubicBezTo>
                          <a:pt x="13371" y="17618"/>
                          <a:pt x="13392" y="17702"/>
                          <a:pt x="13455" y="17765"/>
                        </a:cubicBezTo>
                        <a:cubicBezTo>
                          <a:pt x="13517" y="17849"/>
                          <a:pt x="13392" y="17995"/>
                          <a:pt x="13308" y="18079"/>
                        </a:cubicBezTo>
                        <a:lnTo>
                          <a:pt x="13245" y="18183"/>
                        </a:lnTo>
                        <a:lnTo>
                          <a:pt x="13266" y="18225"/>
                        </a:lnTo>
                        <a:lnTo>
                          <a:pt x="13371" y="18309"/>
                        </a:lnTo>
                        <a:lnTo>
                          <a:pt x="13350" y="18413"/>
                        </a:lnTo>
                        <a:lnTo>
                          <a:pt x="13266" y="18351"/>
                        </a:lnTo>
                        <a:lnTo>
                          <a:pt x="13245" y="18393"/>
                        </a:lnTo>
                        <a:lnTo>
                          <a:pt x="13266" y="18497"/>
                        </a:lnTo>
                        <a:lnTo>
                          <a:pt x="13162" y="18623"/>
                        </a:lnTo>
                        <a:lnTo>
                          <a:pt x="13099" y="18602"/>
                        </a:lnTo>
                        <a:lnTo>
                          <a:pt x="13099" y="18351"/>
                        </a:lnTo>
                        <a:lnTo>
                          <a:pt x="13057" y="18330"/>
                        </a:lnTo>
                        <a:lnTo>
                          <a:pt x="12890" y="18351"/>
                        </a:lnTo>
                        <a:lnTo>
                          <a:pt x="12639" y="18497"/>
                        </a:lnTo>
                        <a:lnTo>
                          <a:pt x="12471" y="18602"/>
                        </a:lnTo>
                        <a:lnTo>
                          <a:pt x="12450" y="18665"/>
                        </a:lnTo>
                        <a:lnTo>
                          <a:pt x="12471" y="18727"/>
                        </a:lnTo>
                        <a:lnTo>
                          <a:pt x="12471" y="18853"/>
                        </a:lnTo>
                        <a:lnTo>
                          <a:pt x="12450" y="18957"/>
                        </a:lnTo>
                        <a:lnTo>
                          <a:pt x="12409" y="19041"/>
                        </a:lnTo>
                        <a:lnTo>
                          <a:pt x="12409" y="19146"/>
                        </a:lnTo>
                        <a:lnTo>
                          <a:pt x="12471" y="19188"/>
                        </a:lnTo>
                        <a:lnTo>
                          <a:pt x="12555" y="19167"/>
                        </a:lnTo>
                        <a:lnTo>
                          <a:pt x="12576" y="19125"/>
                        </a:lnTo>
                        <a:lnTo>
                          <a:pt x="12555" y="19083"/>
                        </a:lnTo>
                        <a:lnTo>
                          <a:pt x="12513" y="19062"/>
                        </a:lnTo>
                        <a:lnTo>
                          <a:pt x="12555" y="19020"/>
                        </a:lnTo>
                        <a:lnTo>
                          <a:pt x="12681" y="19020"/>
                        </a:lnTo>
                        <a:lnTo>
                          <a:pt x="12660" y="19062"/>
                        </a:lnTo>
                        <a:lnTo>
                          <a:pt x="12722" y="19125"/>
                        </a:lnTo>
                        <a:lnTo>
                          <a:pt x="12785" y="19041"/>
                        </a:lnTo>
                        <a:lnTo>
                          <a:pt x="12848" y="19041"/>
                        </a:lnTo>
                        <a:lnTo>
                          <a:pt x="12764" y="19146"/>
                        </a:lnTo>
                        <a:lnTo>
                          <a:pt x="12764" y="19188"/>
                        </a:lnTo>
                        <a:lnTo>
                          <a:pt x="12555" y="19355"/>
                        </a:lnTo>
                        <a:lnTo>
                          <a:pt x="12534" y="19397"/>
                        </a:lnTo>
                        <a:lnTo>
                          <a:pt x="12639" y="19439"/>
                        </a:lnTo>
                        <a:lnTo>
                          <a:pt x="12681" y="19355"/>
                        </a:lnTo>
                        <a:lnTo>
                          <a:pt x="12764" y="19292"/>
                        </a:lnTo>
                        <a:lnTo>
                          <a:pt x="12764" y="19229"/>
                        </a:lnTo>
                        <a:lnTo>
                          <a:pt x="12890" y="19146"/>
                        </a:lnTo>
                        <a:lnTo>
                          <a:pt x="12869" y="19083"/>
                        </a:lnTo>
                        <a:lnTo>
                          <a:pt x="12932" y="19041"/>
                        </a:lnTo>
                        <a:lnTo>
                          <a:pt x="12973" y="19041"/>
                        </a:lnTo>
                        <a:lnTo>
                          <a:pt x="13036" y="18916"/>
                        </a:lnTo>
                        <a:lnTo>
                          <a:pt x="13078" y="18937"/>
                        </a:lnTo>
                        <a:lnTo>
                          <a:pt x="13183" y="18916"/>
                        </a:lnTo>
                        <a:lnTo>
                          <a:pt x="13287" y="18937"/>
                        </a:lnTo>
                        <a:lnTo>
                          <a:pt x="13455" y="18832"/>
                        </a:lnTo>
                        <a:lnTo>
                          <a:pt x="13413" y="18748"/>
                        </a:lnTo>
                        <a:lnTo>
                          <a:pt x="13287" y="18706"/>
                        </a:lnTo>
                        <a:lnTo>
                          <a:pt x="13371" y="18665"/>
                        </a:lnTo>
                        <a:lnTo>
                          <a:pt x="13497" y="18665"/>
                        </a:lnTo>
                        <a:lnTo>
                          <a:pt x="13580" y="18769"/>
                        </a:lnTo>
                        <a:lnTo>
                          <a:pt x="13664" y="18769"/>
                        </a:lnTo>
                        <a:lnTo>
                          <a:pt x="13727" y="18665"/>
                        </a:lnTo>
                        <a:lnTo>
                          <a:pt x="13685" y="18539"/>
                        </a:lnTo>
                        <a:lnTo>
                          <a:pt x="13580" y="18518"/>
                        </a:lnTo>
                        <a:lnTo>
                          <a:pt x="13622" y="18455"/>
                        </a:lnTo>
                        <a:lnTo>
                          <a:pt x="13706" y="18455"/>
                        </a:lnTo>
                        <a:lnTo>
                          <a:pt x="13789" y="18497"/>
                        </a:lnTo>
                        <a:lnTo>
                          <a:pt x="13852" y="18455"/>
                        </a:lnTo>
                        <a:lnTo>
                          <a:pt x="13894" y="18518"/>
                        </a:lnTo>
                        <a:lnTo>
                          <a:pt x="13957" y="18539"/>
                        </a:lnTo>
                        <a:lnTo>
                          <a:pt x="14041" y="18413"/>
                        </a:lnTo>
                        <a:lnTo>
                          <a:pt x="14020" y="18330"/>
                        </a:lnTo>
                        <a:lnTo>
                          <a:pt x="13957" y="18309"/>
                        </a:lnTo>
                        <a:lnTo>
                          <a:pt x="13957" y="18225"/>
                        </a:lnTo>
                        <a:lnTo>
                          <a:pt x="14062" y="18225"/>
                        </a:lnTo>
                        <a:lnTo>
                          <a:pt x="14166" y="18204"/>
                        </a:lnTo>
                        <a:lnTo>
                          <a:pt x="14124" y="18079"/>
                        </a:lnTo>
                        <a:lnTo>
                          <a:pt x="14041" y="18037"/>
                        </a:lnTo>
                        <a:lnTo>
                          <a:pt x="13957" y="18079"/>
                        </a:lnTo>
                        <a:lnTo>
                          <a:pt x="14041" y="17995"/>
                        </a:lnTo>
                        <a:cubicBezTo>
                          <a:pt x="14062" y="17974"/>
                          <a:pt x="14041" y="17932"/>
                          <a:pt x="14041" y="17932"/>
                        </a:cubicBezTo>
                        <a:lnTo>
                          <a:pt x="14145" y="17828"/>
                        </a:lnTo>
                        <a:lnTo>
                          <a:pt x="14166" y="17911"/>
                        </a:lnTo>
                        <a:lnTo>
                          <a:pt x="14229" y="17911"/>
                        </a:lnTo>
                        <a:lnTo>
                          <a:pt x="14313" y="17807"/>
                        </a:lnTo>
                        <a:lnTo>
                          <a:pt x="14354" y="17869"/>
                        </a:lnTo>
                        <a:lnTo>
                          <a:pt x="14438" y="17828"/>
                        </a:lnTo>
                        <a:lnTo>
                          <a:pt x="14417" y="17765"/>
                        </a:lnTo>
                        <a:lnTo>
                          <a:pt x="14334" y="17723"/>
                        </a:lnTo>
                        <a:lnTo>
                          <a:pt x="14396" y="17660"/>
                        </a:lnTo>
                        <a:lnTo>
                          <a:pt x="14438" y="17597"/>
                        </a:lnTo>
                        <a:lnTo>
                          <a:pt x="14396" y="17514"/>
                        </a:lnTo>
                        <a:lnTo>
                          <a:pt x="14313" y="17556"/>
                        </a:lnTo>
                        <a:lnTo>
                          <a:pt x="14292" y="17597"/>
                        </a:lnTo>
                        <a:lnTo>
                          <a:pt x="14229" y="17597"/>
                        </a:lnTo>
                        <a:lnTo>
                          <a:pt x="14250" y="17493"/>
                        </a:lnTo>
                        <a:lnTo>
                          <a:pt x="14208" y="17472"/>
                        </a:lnTo>
                        <a:lnTo>
                          <a:pt x="14103" y="17493"/>
                        </a:lnTo>
                        <a:lnTo>
                          <a:pt x="14041" y="17577"/>
                        </a:lnTo>
                        <a:lnTo>
                          <a:pt x="14103" y="17618"/>
                        </a:lnTo>
                        <a:lnTo>
                          <a:pt x="14041" y="17723"/>
                        </a:lnTo>
                        <a:lnTo>
                          <a:pt x="13999" y="17702"/>
                        </a:lnTo>
                        <a:lnTo>
                          <a:pt x="13978" y="17786"/>
                        </a:lnTo>
                        <a:lnTo>
                          <a:pt x="13894" y="17765"/>
                        </a:lnTo>
                        <a:lnTo>
                          <a:pt x="13831" y="17807"/>
                        </a:lnTo>
                        <a:lnTo>
                          <a:pt x="13873" y="17869"/>
                        </a:lnTo>
                        <a:lnTo>
                          <a:pt x="13999" y="17995"/>
                        </a:lnTo>
                        <a:lnTo>
                          <a:pt x="13831" y="18141"/>
                        </a:lnTo>
                        <a:lnTo>
                          <a:pt x="13831" y="18079"/>
                        </a:lnTo>
                        <a:lnTo>
                          <a:pt x="13727" y="17995"/>
                        </a:lnTo>
                        <a:lnTo>
                          <a:pt x="13685" y="18037"/>
                        </a:lnTo>
                        <a:lnTo>
                          <a:pt x="13706" y="18121"/>
                        </a:lnTo>
                        <a:lnTo>
                          <a:pt x="13685" y="18225"/>
                        </a:lnTo>
                        <a:lnTo>
                          <a:pt x="13622" y="18204"/>
                        </a:lnTo>
                        <a:lnTo>
                          <a:pt x="13580" y="18225"/>
                        </a:lnTo>
                        <a:lnTo>
                          <a:pt x="13517" y="18330"/>
                        </a:lnTo>
                        <a:lnTo>
                          <a:pt x="13434" y="18351"/>
                        </a:lnTo>
                        <a:lnTo>
                          <a:pt x="13434" y="18288"/>
                        </a:lnTo>
                        <a:lnTo>
                          <a:pt x="13497" y="18225"/>
                        </a:lnTo>
                        <a:lnTo>
                          <a:pt x="13497" y="18121"/>
                        </a:lnTo>
                        <a:lnTo>
                          <a:pt x="13413" y="18079"/>
                        </a:lnTo>
                        <a:lnTo>
                          <a:pt x="13371" y="18079"/>
                        </a:lnTo>
                        <a:cubicBezTo>
                          <a:pt x="13413" y="17995"/>
                          <a:pt x="13476" y="17911"/>
                          <a:pt x="13559" y="17849"/>
                        </a:cubicBezTo>
                        <a:lnTo>
                          <a:pt x="13559" y="17807"/>
                        </a:lnTo>
                        <a:cubicBezTo>
                          <a:pt x="13497" y="17702"/>
                          <a:pt x="13476" y="17597"/>
                          <a:pt x="13434" y="17493"/>
                        </a:cubicBezTo>
                        <a:lnTo>
                          <a:pt x="13476" y="17493"/>
                        </a:lnTo>
                        <a:lnTo>
                          <a:pt x="13517" y="17535"/>
                        </a:lnTo>
                        <a:lnTo>
                          <a:pt x="13538" y="17493"/>
                        </a:lnTo>
                        <a:lnTo>
                          <a:pt x="13497" y="17409"/>
                        </a:lnTo>
                        <a:lnTo>
                          <a:pt x="13413" y="17388"/>
                        </a:lnTo>
                        <a:lnTo>
                          <a:pt x="13476" y="17367"/>
                        </a:lnTo>
                        <a:lnTo>
                          <a:pt x="13580" y="17388"/>
                        </a:lnTo>
                        <a:lnTo>
                          <a:pt x="13706" y="17263"/>
                        </a:lnTo>
                        <a:lnTo>
                          <a:pt x="13831" y="17263"/>
                        </a:lnTo>
                        <a:lnTo>
                          <a:pt x="13936" y="17158"/>
                        </a:lnTo>
                        <a:lnTo>
                          <a:pt x="14020" y="17137"/>
                        </a:lnTo>
                        <a:lnTo>
                          <a:pt x="14145" y="16991"/>
                        </a:lnTo>
                        <a:lnTo>
                          <a:pt x="14145" y="16844"/>
                        </a:lnTo>
                        <a:lnTo>
                          <a:pt x="14103" y="16781"/>
                        </a:lnTo>
                        <a:lnTo>
                          <a:pt x="14082" y="16781"/>
                        </a:lnTo>
                        <a:lnTo>
                          <a:pt x="14020" y="16656"/>
                        </a:lnTo>
                        <a:lnTo>
                          <a:pt x="13957" y="16635"/>
                        </a:lnTo>
                        <a:lnTo>
                          <a:pt x="13810" y="16635"/>
                        </a:lnTo>
                        <a:lnTo>
                          <a:pt x="13831" y="16530"/>
                        </a:lnTo>
                        <a:lnTo>
                          <a:pt x="13831" y="16426"/>
                        </a:lnTo>
                        <a:lnTo>
                          <a:pt x="13999" y="16363"/>
                        </a:lnTo>
                        <a:lnTo>
                          <a:pt x="14020" y="16321"/>
                        </a:lnTo>
                        <a:lnTo>
                          <a:pt x="14103" y="16300"/>
                        </a:lnTo>
                        <a:lnTo>
                          <a:pt x="14124" y="16216"/>
                        </a:lnTo>
                        <a:lnTo>
                          <a:pt x="14103" y="16216"/>
                        </a:lnTo>
                        <a:lnTo>
                          <a:pt x="14145" y="16154"/>
                        </a:lnTo>
                        <a:lnTo>
                          <a:pt x="14250" y="16196"/>
                        </a:lnTo>
                        <a:lnTo>
                          <a:pt x="14417" y="16091"/>
                        </a:lnTo>
                        <a:lnTo>
                          <a:pt x="14522" y="16175"/>
                        </a:lnTo>
                        <a:lnTo>
                          <a:pt x="14647" y="16091"/>
                        </a:lnTo>
                        <a:lnTo>
                          <a:pt x="14626" y="16175"/>
                        </a:lnTo>
                        <a:lnTo>
                          <a:pt x="14647" y="16216"/>
                        </a:lnTo>
                        <a:lnTo>
                          <a:pt x="14731" y="16216"/>
                        </a:lnTo>
                        <a:lnTo>
                          <a:pt x="14857" y="16091"/>
                        </a:lnTo>
                        <a:lnTo>
                          <a:pt x="14836" y="16028"/>
                        </a:lnTo>
                        <a:lnTo>
                          <a:pt x="14773" y="16007"/>
                        </a:lnTo>
                        <a:lnTo>
                          <a:pt x="14752" y="15965"/>
                        </a:lnTo>
                        <a:lnTo>
                          <a:pt x="14794" y="15924"/>
                        </a:lnTo>
                        <a:lnTo>
                          <a:pt x="14919" y="15986"/>
                        </a:lnTo>
                        <a:lnTo>
                          <a:pt x="15129" y="15924"/>
                        </a:lnTo>
                        <a:lnTo>
                          <a:pt x="15170" y="15777"/>
                        </a:lnTo>
                        <a:lnTo>
                          <a:pt x="15129" y="15631"/>
                        </a:lnTo>
                        <a:lnTo>
                          <a:pt x="14961" y="15526"/>
                        </a:lnTo>
                        <a:lnTo>
                          <a:pt x="14891" y="15526"/>
                        </a:lnTo>
                        <a:lnTo>
                          <a:pt x="14919" y="15505"/>
                        </a:lnTo>
                        <a:lnTo>
                          <a:pt x="15066" y="15505"/>
                        </a:lnTo>
                        <a:lnTo>
                          <a:pt x="15150" y="15589"/>
                        </a:lnTo>
                        <a:lnTo>
                          <a:pt x="15296" y="15589"/>
                        </a:lnTo>
                        <a:lnTo>
                          <a:pt x="15401" y="15484"/>
                        </a:lnTo>
                        <a:lnTo>
                          <a:pt x="15401" y="15400"/>
                        </a:lnTo>
                        <a:lnTo>
                          <a:pt x="15673" y="15275"/>
                        </a:lnTo>
                        <a:lnTo>
                          <a:pt x="15798" y="15149"/>
                        </a:lnTo>
                        <a:lnTo>
                          <a:pt x="15924" y="15149"/>
                        </a:lnTo>
                        <a:lnTo>
                          <a:pt x="15986" y="15087"/>
                        </a:lnTo>
                        <a:lnTo>
                          <a:pt x="15986" y="15003"/>
                        </a:lnTo>
                        <a:lnTo>
                          <a:pt x="16217" y="14836"/>
                        </a:lnTo>
                        <a:lnTo>
                          <a:pt x="16426" y="14794"/>
                        </a:lnTo>
                        <a:lnTo>
                          <a:pt x="16656" y="14584"/>
                        </a:lnTo>
                        <a:lnTo>
                          <a:pt x="16844" y="14564"/>
                        </a:lnTo>
                        <a:lnTo>
                          <a:pt x="17033" y="14333"/>
                        </a:lnTo>
                        <a:lnTo>
                          <a:pt x="16949" y="14480"/>
                        </a:lnTo>
                        <a:lnTo>
                          <a:pt x="16949" y="14626"/>
                        </a:lnTo>
                        <a:lnTo>
                          <a:pt x="17012" y="14647"/>
                        </a:lnTo>
                        <a:lnTo>
                          <a:pt x="17075" y="14668"/>
                        </a:lnTo>
                        <a:lnTo>
                          <a:pt x="17116" y="14731"/>
                        </a:lnTo>
                        <a:lnTo>
                          <a:pt x="17263" y="14564"/>
                        </a:lnTo>
                        <a:lnTo>
                          <a:pt x="17367" y="14522"/>
                        </a:lnTo>
                        <a:lnTo>
                          <a:pt x="17598" y="14438"/>
                        </a:lnTo>
                        <a:lnTo>
                          <a:pt x="17681" y="14354"/>
                        </a:lnTo>
                        <a:lnTo>
                          <a:pt x="17681" y="14354"/>
                        </a:lnTo>
                        <a:lnTo>
                          <a:pt x="17639" y="14480"/>
                        </a:lnTo>
                        <a:lnTo>
                          <a:pt x="17451" y="14584"/>
                        </a:lnTo>
                        <a:lnTo>
                          <a:pt x="17326" y="14584"/>
                        </a:lnTo>
                        <a:lnTo>
                          <a:pt x="17054" y="14856"/>
                        </a:lnTo>
                        <a:lnTo>
                          <a:pt x="17033" y="14961"/>
                        </a:lnTo>
                        <a:lnTo>
                          <a:pt x="17158" y="15149"/>
                        </a:lnTo>
                        <a:lnTo>
                          <a:pt x="17179" y="15275"/>
                        </a:lnTo>
                        <a:lnTo>
                          <a:pt x="17054" y="15191"/>
                        </a:lnTo>
                        <a:lnTo>
                          <a:pt x="16949" y="15191"/>
                        </a:lnTo>
                        <a:lnTo>
                          <a:pt x="16886" y="15212"/>
                        </a:lnTo>
                        <a:lnTo>
                          <a:pt x="16823" y="15212"/>
                        </a:lnTo>
                        <a:lnTo>
                          <a:pt x="16719" y="15149"/>
                        </a:lnTo>
                        <a:lnTo>
                          <a:pt x="16698" y="14982"/>
                        </a:lnTo>
                        <a:lnTo>
                          <a:pt x="16510" y="15066"/>
                        </a:lnTo>
                        <a:lnTo>
                          <a:pt x="16405" y="15066"/>
                        </a:lnTo>
                        <a:lnTo>
                          <a:pt x="16238" y="15170"/>
                        </a:lnTo>
                        <a:lnTo>
                          <a:pt x="16091" y="15170"/>
                        </a:lnTo>
                        <a:lnTo>
                          <a:pt x="15986" y="15275"/>
                        </a:lnTo>
                        <a:lnTo>
                          <a:pt x="15986" y="15380"/>
                        </a:lnTo>
                        <a:lnTo>
                          <a:pt x="16007" y="15421"/>
                        </a:lnTo>
                        <a:lnTo>
                          <a:pt x="15903" y="15610"/>
                        </a:lnTo>
                        <a:lnTo>
                          <a:pt x="15777" y="15693"/>
                        </a:lnTo>
                        <a:lnTo>
                          <a:pt x="15714" y="15840"/>
                        </a:lnTo>
                        <a:lnTo>
                          <a:pt x="15380" y="16133"/>
                        </a:lnTo>
                        <a:lnTo>
                          <a:pt x="15296" y="16237"/>
                        </a:lnTo>
                        <a:lnTo>
                          <a:pt x="15296" y="16321"/>
                        </a:lnTo>
                        <a:lnTo>
                          <a:pt x="15401" y="16468"/>
                        </a:lnTo>
                        <a:lnTo>
                          <a:pt x="15463" y="16405"/>
                        </a:lnTo>
                        <a:lnTo>
                          <a:pt x="15505" y="16405"/>
                        </a:lnTo>
                        <a:lnTo>
                          <a:pt x="15610" y="16321"/>
                        </a:lnTo>
                        <a:lnTo>
                          <a:pt x="15694" y="16342"/>
                        </a:lnTo>
                        <a:lnTo>
                          <a:pt x="15694" y="16405"/>
                        </a:lnTo>
                        <a:lnTo>
                          <a:pt x="15484" y="16551"/>
                        </a:lnTo>
                        <a:lnTo>
                          <a:pt x="15401" y="16551"/>
                        </a:lnTo>
                        <a:lnTo>
                          <a:pt x="15359" y="16656"/>
                        </a:lnTo>
                        <a:lnTo>
                          <a:pt x="15254" y="16614"/>
                        </a:lnTo>
                        <a:lnTo>
                          <a:pt x="15170" y="16614"/>
                        </a:lnTo>
                        <a:lnTo>
                          <a:pt x="15087" y="16635"/>
                        </a:lnTo>
                        <a:lnTo>
                          <a:pt x="15087" y="16740"/>
                        </a:lnTo>
                        <a:lnTo>
                          <a:pt x="15024" y="16719"/>
                        </a:lnTo>
                        <a:lnTo>
                          <a:pt x="14919" y="16740"/>
                        </a:lnTo>
                        <a:lnTo>
                          <a:pt x="14919" y="16865"/>
                        </a:lnTo>
                        <a:lnTo>
                          <a:pt x="15066" y="17053"/>
                        </a:lnTo>
                        <a:lnTo>
                          <a:pt x="15129" y="17032"/>
                        </a:lnTo>
                        <a:lnTo>
                          <a:pt x="15170" y="16949"/>
                        </a:lnTo>
                        <a:lnTo>
                          <a:pt x="15233" y="17032"/>
                        </a:lnTo>
                        <a:lnTo>
                          <a:pt x="15275" y="16886"/>
                        </a:lnTo>
                        <a:lnTo>
                          <a:pt x="15359" y="16886"/>
                        </a:lnTo>
                        <a:lnTo>
                          <a:pt x="15359" y="16991"/>
                        </a:lnTo>
                        <a:lnTo>
                          <a:pt x="15442" y="16949"/>
                        </a:lnTo>
                        <a:lnTo>
                          <a:pt x="15463" y="16865"/>
                        </a:lnTo>
                        <a:lnTo>
                          <a:pt x="15526" y="16823"/>
                        </a:lnTo>
                        <a:lnTo>
                          <a:pt x="15652" y="16740"/>
                        </a:lnTo>
                        <a:lnTo>
                          <a:pt x="15652" y="16614"/>
                        </a:lnTo>
                        <a:lnTo>
                          <a:pt x="15714" y="16530"/>
                        </a:lnTo>
                        <a:lnTo>
                          <a:pt x="15714" y="16572"/>
                        </a:lnTo>
                        <a:lnTo>
                          <a:pt x="15673" y="16635"/>
                        </a:lnTo>
                        <a:lnTo>
                          <a:pt x="15714" y="16719"/>
                        </a:lnTo>
                        <a:lnTo>
                          <a:pt x="15840" y="16719"/>
                        </a:lnTo>
                        <a:lnTo>
                          <a:pt x="16028" y="16572"/>
                        </a:lnTo>
                        <a:lnTo>
                          <a:pt x="16175" y="16572"/>
                        </a:lnTo>
                        <a:lnTo>
                          <a:pt x="16196" y="16656"/>
                        </a:lnTo>
                        <a:lnTo>
                          <a:pt x="16258" y="16614"/>
                        </a:lnTo>
                        <a:lnTo>
                          <a:pt x="16321" y="16405"/>
                        </a:lnTo>
                        <a:lnTo>
                          <a:pt x="16447" y="16321"/>
                        </a:lnTo>
                        <a:lnTo>
                          <a:pt x="16510" y="16321"/>
                        </a:lnTo>
                        <a:lnTo>
                          <a:pt x="16363" y="16468"/>
                        </a:lnTo>
                        <a:lnTo>
                          <a:pt x="16363" y="16551"/>
                        </a:lnTo>
                        <a:lnTo>
                          <a:pt x="16447" y="16509"/>
                        </a:lnTo>
                        <a:lnTo>
                          <a:pt x="16572" y="16342"/>
                        </a:lnTo>
                        <a:lnTo>
                          <a:pt x="16656" y="16154"/>
                        </a:lnTo>
                        <a:lnTo>
                          <a:pt x="16740" y="16112"/>
                        </a:lnTo>
                        <a:lnTo>
                          <a:pt x="16740" y="16196"/>
                        </a:lnTo>
                        <a:lnTo>
                          <a:pt x="16656" y="16321"/>
                        </a:lnTo>
                        <a:lnTo>
                          <a:pt x="16656" y="16363"/>
                        </a:lnTo>
                        <a:lnTo>
                          <a:pt x="16782" y="16237"/>
                        </a:lnTo>
                        <a:lnTo>
                          <a:pt x="16844" y="16321"/>
                        </a:lnTo>
                        <a:lnTo>
                          <a:pt x="16844" y="16405"/>
                        </a:lnTo>
                        <a:lnTo>
                          <a:pt x="16970" y="16426"/>
                        </a:lnTo>
                        <a:lnTo>
                          <a:pt x="17033" y="16468"/>
                        </a:lnTo>
                        <a:lnTo>
                          <a:pt x="17095" y="16405"/>
                        </a:lnTo>
                        <a:lnTo>
                          <a:pt x="17158" y="16258"/>
                        </a:lnTo>
                        <a:lnTo>
                          <a:pt x="17305" y="16237"/>
                        </a:lnTo>
                        <a:lnTo>
                          <a:pt x="17409" y="16154"/>
                        </a:lnTo>
                        <a:lnTo>
                          <a:pt x="17347" y="16133"/>
                        </a:lnTo>
                        <a:lnTo>
                          <a:pt x="17367" y="16007"/>
                        </a:lnTo>
                        <a:lnTo>
                          <a:pt x="17577" y="15924"/>
                        </a:lnTo>
                        <a:lnTo>
                          <a:pt x="17598" y="15840"/>
                        </a:lnTo>
                        <a:lnTo>
                          <a:pt x="17598" y="15735"/>
                        </a:lnTo>
                        <a:lnTo>
                          <a:pt x="17493" y="15777"/>
                        </a:lnTo>
                        <a:lnTo>
                          <a:pt x="17409" y="15714"/>
                        </a:lnTo>
                        <a:lnTo>
                          <a:pt x="17284" y="15693"/>
                        </a:lnTo>
                        <a:lnTo>
                          <a:pt x="17347" y="15610"/>
                        </a:lnTo>
                        <a:lnTo>
                          <a:pt x="17451" y="15610"/>
                        </a:lnTo>
                        <a:lnTo>
                          <a:pt x="17514" y="15631"/>
                        </a:lnTo>
                        <a:lnTo>
                          <a:pt x="17577" y="15568"/>
                        </a:lnTo>
                        <a:lnTo>
                          <a:pt x="17577" y="15463"/>
                        </a:lnTo>
                        <a:lnTo>
                          <a:pt x="17472" y="15505"/>
                        </a:lnTo>
                        <a:lnTo>
                          <a:pt x="17367" y="15400"/>
                        </a:lnTo>
                        <a:lnTo>
                          <a:pt x="17367" y="15317"/>
                        </a:lnTo>
                        <a:lnTo>
                          <a:pt x="17514" y="15296"/>
                        </a:lnTo>
                        <a:lnTo>
                          <a:pt x="17598" y="15275"/>
                        </a:lnTo>
                        <a:lnTo>
                          <a:pt x="17660" y="15296"/>
                        </a:lnTo>
                        <a:lnTo>
                          <a:pt x="17681" y="15254"/>
                        </a:lnTo>
                        <a:lnTo>
                          <a:pt x="17619" y="15108"/>
                        </a:lnTo>
                        <a:lnTo>
                          <a:pt x="17807" y="15045"/>
                        </a:lnTo>
                        <a:lnTo>
                          <a:pt x="17911" y="15108"/>
                        </a:lnTo>
                        <a:lnTo>
                          <a:pt x="17995" y="15087"/>
                        </a:lnTo>
                        <a:lnTo>
                          <a:pt x="18121" y="15087"/>
                        </a:lnTo>
                        <a:lnTo>
                          <a:pt x="17911" y="15254"/>
                        </a:lnTo>
                        <a:lnTo>
                          <a:pt x="17911" y="15359"/>
                        </a:lnTo>
                        <a:lnTo>
                          <a:pt x="17932" y="15526"/>
                        </a:lnTo>
                        <a:lnTo>
                          <a:pt x="17995" y="15526"/>
                        </a:lnTo>
                        <a:lnTo>
                          <a:pt x="18079" y="15317"/>
                        </a:lnTo>
                        <a:lnTo>
                          <a:pt x="18142" y="15275"/>
                        </a:lnTo>
                        <a:lnTo>
                          <a:pt x="18204" y="15275"/>
                        </a:lnTo>
                        <a:lnTo>
                          <a:pt x="18183" y="15359"/>
                        </a:lnTo>
                        <a:lnTo>
                          <a:pt x="18121" y="15421"/>
                        </a:lnTo>
                        <a:lnTo>
                          <a:pt x="18142" y="15505"/>
                        </a:lnTo>
                        <a:lnTo>
                          <a:pt x="18288" y="15400"/>
                        </a:lnTo>
                        <a:lnTo>
                          <a:pt x="18309" y="15317"/>
                        </a:lnTo>
                        <a:lnTo>
                          <a:pt x="18393" y="15400"/>
                        </a:lnTo>
                        <a:lnTo>
                          <a:pt x="18497" y="15317"/>
                        </a:lnTo>
                        <a:lnTo>
                          <a:pt x="18539" y="15317"/>
                        </a:lnTo>
                        <a:lnTo>
                          <a:pt x="18644" y="15254"/>
                        </a:lnTo>
                        <a:lnTo>
                          <a:pt x="18769" y="15212"/>
                        </a:lnTo>
                        <a:lnTo>
                          <a:pt x="18874" y="15254"/>
                        </a:lnTo>
                        <a:lnTo>
                          <a:pt x="18853" y="15296"/>
                        </a:lnTo>
                        <a:lnTo>
                          <a:pt x="18727" y="15296"/>
                        </a:lnTo>
                        <a:lnTo>
                          <a:pt x="18602" y="15421"/>
                        </a:lnTo>
                        <a:lnTo>
                          <a:pt x="18686" y="15421"/>
                        </a:lnTo>
                        <a:lnTo>
                          <a:pt x="18623" y="15505"/>
                        </a:lnTo>
                        <a:lnTo>
                          <a:pt x="18686" y="15568"/>
                        </a:lnTo>
                        <a:lnTo>
                          <a:pt x="18895" y="15610"/>
                        </a:lnTo>
                        <a:lnTo>
                          <a:pt x="18958" y="15693"/>
                        </a:lnTo>
                        <a:lnTo>
                          <a:pt x="18958" y="15735"/>
                        </a:lnTo>
                        <a:lnTo>
                          <a:pt x="18832" y="15631"/>
                        </a:lnTo>
                        <a:lnTo>
                          <a:pt x="18686" y="15610"/>
                        </a:lnTo>
                        <a:lnTo>
                          <a:pt x="18581" y="15672"/>
                        </a:lnTo>
                        <a:lnTo>
                          <a:pt x="18581" y="15777"/>
                        </a:lnTo>
                        <a:lnTo>
                          <a:pt x="18644" y="15798"/>
                        </a:lnTo>
                        <a:lnTo>
                          <a:pt x="18748" y="15735"/>
                        </a:lnTo>
                        <a:lnTo>
                          <a:pt x="18832" y="15819"/>
                        </a:lnTo>
                        <a:lnTo>
                          <a:pt x="18790" y="15840"/>
                        </a:lnTo>
                        <a:lnTo>
                          <a:pt x="18644" y="15840"/>
                        </a:lnTo>
                        <a:lnTo>
                          <a:pt x="18644" y="15924"/>
                        </a:lnTo>
                        <a:lnTo>
                          <a:pt x="18811" y="15986"/>
                        </a:lnTo>
                        <a:lnTo>
                          <a:pt x="18853" y="16049"/>
                        </a:lnTo>
                        <a:lnTo>
                          <a:pt x="18790" y="16091"/>
                        </a:lnTo>
                        <a:lnTo>
                          <a:pt x="18707" y="16112"/>
                        </a:lnTo>
                        <a:lnTo>
                          <a:pt x="18707" y="16154"/>
                        </a:lnTo>
                        <a:lnTo>
                          <a:pt x="18811" y="16154"/>
                        </a:lnTo>
                        <a:lnTo>
                          <a:pt x="18916" y="16112"/>
                        </a:lnTo>
                        <a:lnTo>
                          <a:pt x="19020" y="16196"/>
                        </a:lnTo>
                        <a:lnTo>
                          <a:pt x="19125" y="16237"/>
                        </a:lnTo>
                        <a:lnTo>
                          <a:pt x="19271" y="16196"/>
                        </a:lnTo>
                        <a:lnTo>
                          <a:pt x="19334" y="16258"/>
                        </a:lnTo>
                        <a:lnTo>
                          <a:pt x="19334" y="16321"/>
                        </a:lnTo>
                        <a:lnTo>
                          <a:pt x="19251" y="16363"/>
                        </a:lnTo>
                        <a:lnTo>
                          <a:pt x="19271" y="16447"/>
                        </a:lnTo>
                        <a:lnTo>
                          <a:pt x="19334" y="16468"/>
                        </a:lnTo>
                        <a:lnTo>
                          <a:pt x="19355" y="16551"/>
                        </a:lnTo>
                        <a:lnTo>
                          <a:pt x="19439" y="16572"/>
                        </a:lnTo>
                        <a:lnTo>
                          <a:pt x="19523" y="16488"/>
                        </a:lnTo>
                        <a:lnTo>
                          <a:pt x="19481" y="16426"/>
                        </a:lnTo>
                        <a:lnTo>
                          <a:pt x="19523" y="16384"/>
                        </a:lnTo>
                        <a:lnTo>
                          <a:pt x="19648" y="16384"/>
                        </a:lnTo>
                        <a:lnTo>
                          <a:pt x="19564" y="16488"/>
                        </a:lnTo>
                        <a:lnTo>
                          <a:pt x="19564" y="16551"/>
                        </a:lnTo>
                        <a:lnTo>
                          <a:pt x="19418" y="16719"/>
                        </a:lnTo>
                        <a:lnTo>
                          <a:pt x="19443" y="16744"/>
                        </a:lnTo>
                        <a:lnTo>
                          <a:pt x="19376" y="16760"/>
                        </a:lnTo>
                        <a:lnTo>
                          <a:pt x="19418" y="16844"/>
                        </a:lnTo>
                        <a:lnTo>
                          <a:pt x="19690" y="16907"/>
                        </a:lnTo>
                        <a:lnTo>
                          <a:pt x="19774" y="16865"/>
                        </a:lnTo>
                        <a:lnTo>
                          <a:pt x="19857" y="16907"/>
                        </a:lnTo>
                        <a:lnTo>
                          <a:pt x="20108" y="16907"/>
                        </a:lnTo>
                        <a:lnTo>
                          <a:pt x="20234" y="16865"/>
                        </a:lnTo>
                        <a:lnTo>
                          <a:pt x="20297" y="16907"/>
                        </a:lnTo>
                        <a:lnTo>
                          <a:pt x="20297" y="16970"/>
                        </a:lnTo>
                        <a:lnTo>
                          <a:pt x="20380" y="16970"/>
                        </a:lnTo>
                        <a:lnTo>
                          <a:pt x="20443" y="17053"/>
                        </a:lnTo>
                        <a:lnTo>
                          <a:pt x="20527" y="17116"/>
                        </a:lnTo>
                        <a:lnTo>
                          <a:pt x="20548" y="17179"/>
                        </a:lnTo>
                        <a:lnTo>
                          <a:pt x="20652" y="17179"/>
                        </a:lnTo>
                        <a:lnTo>
                          <a:pt x="20820" y="17116"/>
                        </a:lnTo>
                        <a:lnTo>
                          <a:pt x="20841" y="17074"/>
                        </a:lnTo>
                        <a:lnTo>
                          <a:pt x="20904" y="17116"/>
                        </a:lnTo>
                        <a:lnTo>
                          <a:pt x="20904" y="17179"/>
                        </a:lnTo>
                        <a:lnTo>
                          <a:pt x="20820" y="17263"/>
                        </a:lnTo>
                        <a:lnTo>
                          <a:pt x="20715" y="17284"/>
                        </a:lnTo>
                        <a:lnTo>
                          <a:pt x="20736" y="17346"/>
                        </a:lnTo>
                        <a:lnTo>
                          <a:pt x="20904" y="17388"/>
                        </a:lnTo>
                        <a:lnTo>
                          <a:pt x="20924" y="17493"/>
                        </a:lnTo>
                        <a:lnTo>
                          <a:pt x="21008" y="17577"/>
                        </a:lnTo>
                        <a:lnTo>
                          <a:pt x="21176" y="17639"/>
                        </a:lnTo>
                        <a:lnTo>
                          <a:pt x="21385" y="17577"/>
                        </a:lnTo>
                        <a:lnTo>
                          <a:pt x="21468" y="17556"/>
                        </a:lnTo>
                        <a:lnTo>
                          <a:pt x="21489" y="17597"/>
                        </a:lnTo>
                        <a:lnTo>
                          <a:pt x="21573" y="17535"/>
                        </a:lnTo>
                        <a:lnTo>
                          <a:pt x="21740" y="17430"/>
                        </a:lnTo>
                        <a:lnTo>
                          <a:pt x="21782" y="17430"/>
                        </a:lnTo>
                        <a:lnTo>
                          <a:pt x="21740" y="17493"/>
                        </a:lnTo>
                        <a:lnTo>
                          <a:pt x="21636" y="17577"/>
                        </a:lnTo>
                        <a:lnTo>
                          <a:pt x="21594" y="17786"/>
                        </a:lnTo>
                        <a:lnTo>
                          <a:pt x="21552" y="17911"/>
                        </a:lnTo>
                        <a:lnTo>
                          <a:pt x="21468" y="17911"/>
                        </a:lnTo>
                        <a:lnTo>
                          <a:pt x="21343" y="17849"/>
                        </a:lnTo>
                        <a:lnTo>
                          <a:pt x="21280" y="17869"/>
                        </a:lnTo>
                        <a:lnTo>
                          <a:pt x="21364" y="17995"/>
                        </a:lnTo>
                        <a:lnTo>
                          <a:pt x="21385" y="18100"/>
                        </a:lnTo>
                        <a:lnTo>
                          <a:pt x="21468" y="18162"/>
                        </a:lnTo>
                        <a:lnTo>
                          <a:pt x="21573" y="18121"/>
                        </a:lnTo>
                        <a:lnTo>
                          <a:pt x="21657" y="18162"/>
                        </a:lnTo>
                        <a:lnTo>
                          <a:pt x="21636" y="18225"/>
                        </a:lnTo>
                        <a:lnTo>
                          <a:pt x="21552" y="18225"/>
                        </a:lnTo>
                        <a:lnTo>
                          <a:pt x="21552" y="18288"/>
                        </a:lnTo>
                        <a:lnTo>
                          <a:pt x="21720" y="18434"/>
                        </a:lnTo>
                        <a:lnTo>
                          <a:pt x="21761" y="18413"/>
                        </a:lnTo>
                        <a:lnTo>
                          <a:pt x="21887" y="18434"/>
                        </a:lnTo>
                        <a:lnTo>
                          <a:pt x="21950" y="18330"/>
                        </a:lnTo>
                        <a:lnTo>
                          <a:pt x="22075" y="18100"/>
                        </a:lnTo>
                        <a:lnTo>
                          <a:pt x="22033" y="18288"/>
                        </a:lnTo>
                        <a:lnTo>
                          <a:pt x="22033" y="18413"/>
                        </a:lnTo>
                        <a:lnTo>
                          <a:pt x="21992" y="18497"/>
                        </a:lnTo>
                        <a:lnTo>
                          <a:pt x="21950" y="18518"/>
                        </a:lnTo>
                        <a:lnTo>
                          <a:pt x="21866" y="18623"/>
                        </a:lnTo>
                        <a:lnTo>
                          <a:pt x="21887" y="18706"/>
                        </a:lnTo>
                        <a:lnTo>
                          <a:pt x="21971" y="18748"/>
                        </a:lnTo>
                        <a:lnTo>
                          <a:pt x="21929" y="18811"/>
                        </a:lnTo>
                        <a:lnTo>
                          <a:pt x="21929" y="19062"/>
                        </a:lnTo>
                        <a:lnTo>
                          <a:pt x="21971" y="19125"/>
                        </a:lnTo>
                        <a:lnTo>
                          <a:pt x="22054" y="19125"/>
                        </a:lnTo>
                        <a:lnTo>
                          <a:pt x="22033" y="19229"/>
                        </a:lnTo>
                        <a:lnTo>
                          <a:pt x="22054" y="19334"/>
                        </a:lnTo>
                        <a:lnTo>
                          <a:pt x="22243" y="19522"/>
                        </a:lnTo>
                        <a:lnTo>
                          <a:pt x="22284" y="19543"/>
                        </a:lnTo>
                        <a:lnTo>
                          <a:pt x="22284" y="19585"/>
                        </a:lnTo>
                        <a:lnTo>
                          <a:pt x="22347" y="19543"/>
                        </a:lnTo>
                        <a:lnTo>
                          <a:pt x="22389" y="19627"/>
                        </a:lnTo>
                        <a:lnTo>
                          <a:pt x="22473" y="19585"/>
                        </a:lnTo>
                        <a:lnTo>
                          <a:pt x="22452" y="19543"/>
                        </a:lnTo>
                        <a:lnTo>
                          <a:pt x="22473" y="19481"/>
                        </a:lnTo>
                        <a:lnTo>
                          <a:pt x="22515" y="19543"/>
                        </a:lnTo>
                        <a:lnTo>
                          <a:pt x="22598" y="19564"/>
                        </a:lnTo>
                        <a:lnTo>
                          <a:pt x="22661" y="19481"/>
                        </a:lnTo>
                        <a:lnTo>
                          <a:pt x="22577" y="19334"/>
                        </a:lnTo>
                        <a:lnTo>
                          <a:pt x="22515" y="19334"/>
                        </a:lnTo>
                        <a:lnTo>
                          <a:pt x="22473" y="19355"/>
                        </a:lnTo>
                        <a:lnTo>
                          <a:pt x="22452" y="19334"/>
                        </a:lnTo>
                        <a:lnTo>
                          <a:pt x="22515" y="19229"/>
                        </a:lnTo>
                        <a:lnTo>
                          <a:pt x="22515" y="19146"/>
                        </a:lnTo>
                        <a:lnTo>
                          <a:pt x="22494" y="19062"/>
                        </a:lnTo>
                        <a:lnTo>
                          <a:pt x="22410" y="19041"/>
                        </a:lnTo>
                        <a:lnTo>
                          <a:pt x="22410" y="18999"/>
                        </a:lnTo>
                        <a:lnTo>
                          <a:pt x="22473" y="18937"/>
                        </a:lnTo>
                        <a:lnTo>
                          <a:pt x="22494" y="18811"/>
                        </a:lnTo>
                        <a:lnTo>
                          <a:pt x="22577" y="18811"/>
                        </a:lnTo>
                        <a:lnTo>
                          <a:pt x="22577" y="18916"/>
                        </a:lnTo>
                        <a:lnTo>
                          <a:pt x="22598" y="18999"/>
                        </a:lnTo>
                        <a:lnTo>
                          <a:pt x="22682" y="18895"/>
                        </a:lnTo>
                        <a:lnTo>
                          <a:pt x="22703" y="18957"/>
                        </a:lnTo>
                        <a:lnTo>
                          <a:pt x="22766" y="19041"/>
                        </a:lnTo>
                        <a:lnTo>
                          <a:pt x="22703" y="19146"/>
                        </a:lnTo>
                        <a:lnTo>
                          <a:pt x="22724" y="19229"/>
                        </a:lnTo>
                        <a:lnTo>
                          <a:pt x="22787" y="19250"/>
                        </a:lnTo>
                        <a:lnTo>
                          <a:pt x="22891" y="19146"/>
                        </a:lnTo>
                        <a:lnTo>
                          <a:pt x="22933" y="19146"/>
                        </a:lnTo>
                        <a:lnTo>
                          <a:pt x="22912" y="19229"/>
                        </a:lnTo>
                        <a:lnTo>
                          <a:pt x="22828" y="19313"/>
                        </a:lnTo>
                        <a:lnTo>
                          <a:pt x="22828" y="19376"/>
                        </a:lnTo>
                        <a:lnTo>
                          <a:pt x="22870" y="19481"/>
                        </a:lnTo>
                        <a:lnTo>
                          <a:pt x="22808" y="19627"/>
                        </a:lnTo>
                        <a:lnTo>
                          <a:pt x="22828" y="19669"/>
                        </a:lnTo>
                        <a:lnTo>
                          <a:pt x="22891" y="19669"/>
                        </a:lnTo>
                        <a:lnTo>
                          <a:pt x="22891" y="19857"/>
                        </a:lnTo>
                        <a:cubicBezTo>
                          <a:pt x="22891" y="19899"/>
                          <a:pt x="22870" y="19983"/>
                          <a:pt x="22870" y="20045"/>
                        </a:cubicBezTo>
                        <a:lnTo>
                          <a:pt x="22828" y="20087"/>
                        </a:lnTo>
                        <a:lnTo>
                          <a:pt x="22808" y="20004"/>
                        </a:lnTo>
                        <a:lnTo>
                          <a:pt x="22870" y="19941"/>
                        </a:lnTo>
                        <a:lnTo>
                          <a:pt x="22870" y="19857"/>
                        </a:lnTo>
                        <a:lnTo>
                          <a:pt x="22766" y="19794"/>
                        </a:lnTo>
                        <a:lnTo>
                          <a:pt x="22598" y="19836"/>
                        </a:lnTo>
                        <a:lnTo>
                          <a:pt x="22577" y="19878"/>
                        </a:lnTo>
                        <a:lnTo>
                          <a:pt x="22515" y="19899"/>
                        </a:lnTo>
                        <a:lnTo>
                          <a:pt x="22473" y="19794"/>
                        </a:lnTo>
                        <a:lnTo>
                          <a:pt x="22410" y="19941"/>
                        </a:lnTo>
                        <a:lnTo>
                          <a:pt x="22452" y="20066"/>
                        </a:lnTo>
                        <a:lnTo>
                          <a:pt x="22515" y="20108"/>
                        </a:lnTo>
                        <a:lnTo>
                          <a:pt x="22473" y="20192"/>
                        </a:lnTo>
                        <a:lnTo>
                          <a:pt x="22410" y="20150"/>
                        </a:lnTo>
                        <a:lnTo>
                          <a:pt x="22368" y="20255"/>
                        </a:lnTo>
                        <a:lnTo>
                          <a:pt x="22452" y="20401"/>
                        </a:lnTo>
                        <a:lnTo>
                          <a:pt x="22410" y="20506"/>
                        </a:lnTo>
                        <a:lnTo>
                          <a:pt x="22494" y="20569"/>
                        </a:lnTo>
                        <a:lnTo>
                          <a:pt x="22410" y="20631"/>
                        </a:lnTo>
                        <a:lnTo>
                          <a:pt x="22515" y="20778"/>
                        </a:lnTo>
                        <a:lnTo>
                          <a:pt x="22619" y="20778"/>
                        </a:lnTo>
                        <a:lnTo>
                          <a:pt x="22703" y="20694"/>
                        </a:lnTo>
                        <a:lnTo>
                          <a:pt x="22703" y="20569"/>
                        </a:lnTo>
                        <a:lnTo>
                          <a:pt x="22619" y="20401"/>
                        </a:lnTo>
                        <a:lnTo>
                          <a:pt x="22661" y="20297"/>
                        </a:lnTo>
                        <a:lnTo>
                          <a:pt x="22787" y="20527"/>
                        </a:lnTo>
                        <a:lnTo>
                          <a:pt x="22787" y="20631"/>
                        </a:lnTo>
                        <a:lnTo>
                          <a:pt x="22787" y="20694"/>
                        </a:lnTo>
                        <a:cubicBezTo>
                          <a:pt x="22766" y="20694"/>
                          <a:pt x="22724" y="20694"/>
                          <a:pt x="22724" y="20715"/>
                        </a:cubicBezTo>
                        <a:lnTo>
                          <a:pt x="22724" y="20736"/>
                        </a:lnTo>
                        <a:lnTo>
                          <a:pt x="22682" y="20799"/>
                        </a:lnTo>
                        <a:lnTo>
                          <a:pt x="22577" y="20841"/>
                        </a:lnTo>
                        <a:lnTo>
                          <a:pt x="22598" y="20924"/>
                        </a:lnTo>
                        <a:lnTo>
                          <a:pt x="22682" y="21008"/>
                        </a:lnTo>
                        <a:lnTo>
                          <a:pt x="22598" y="21092"/>
                        </a:lnTo>
                        <a:lnTo>
                          <a:pt x="22598" y="21196"/>
                        </a:lnTo>
                        <a:lnTo>
                          <a:pt x="22536" y="21259"/>
                        </a:lnTo>
                        <a:lnTo>
                          <a:pt x="22431" y="21301"/>
                        </a:lnTo>
                        <a:lnTo>
                          <a:pt x="22431" y="21343"/>
                        </a:lnTo>
                        <a:lnTo>
                          <a:pt x="22577" y="21364"/>
                        </a:lnTo>
                        <a:lnTo>
                          <a:pt x="22536" y="21426"/>
                        </a:lnTo>
                        <a:lnTo>
                          <a:pt x="22494" y="21447"/>
                        </a:lnTo>
                        <a:lnTo>
                          <a:pt x="22494" y="21531"/>
                        </a:lnTo>
                        <a:lnTo>
                          <a:pt x="22536" y="21531"/>
                        </a:lnTo>
                        <a:lnTo>
                          <a:pt x="22619" y="21510"/>
                        </a:lnTo>
                        <a:lnTo>
                          <a:pt x="22640" y="21552"/>
                        </a:lnTo>
                        <a:lnTo>
                          <a:pt x="22598" y="21615"/>
                        </a:lnTo>
                        <a:lnTo>
                          <a:pt x="22515" y="21636"/>
                        </a:lnTo>
                        <a:lnTo>
                          <a:pt x="22473" y="21719"/>
                        </a:lnTo>
                        <a:lnTo>
                          <a:pt x="22494" y="21866"/>
                        </a:lnTo>
                        <a:lnTo>
                          <a:pt x="22536" y="21929"/>
                        </a:lnTo>
                        <a:lnTo>
                          <a:pt x="22515" y="21991"/>
                        </a:lnTo>
                        <a:lnTo>
                          <a:pt x="22536" y="22075"/>
                        </a:lnTo>
                        <a:lnTo>
                          <a:pt x="22598" y="22054"/>
                        </a:lnTo>
                        <a:lnTo>
                          <a:pt x="22619" y="21970"/>
                        </a:lnTo>
                        <a:lnTo>
                          <a:pt x="22640" y="21845"/>
                        </a:lnTo>
                        <a:lnTo>
                          <a:pt x="22703" y="21678"/>
                        </a:lnTo>
                        <a:lnTo>
                          <a:pt x="22745" y="21615"/>
                        </a:lnTo>
                        <a:lnTo>
                          <a:pt x="22787" y="21406"/>
                        </a:lnTo>
                        <a:lnTo>
                          <a:pt x="22828" y="21343"/>
                        </a:lnTo>
                        <a:lnTo>
                          <a:pt x="22844" y="21204"/>
                        </a:lnTo>
                        <a:lnTo>
                          <a:pt x="22870" y="21217"/>
                        </a:lnTo>
                        <a:cubicBezTo>
                          <a:pt x="22870" y="21301"/>
                          <a:pt x="22870" y="21364"/>
                          <a:pt x="22891" y="21447"/>
                        </a:cubicBezTo>
                        <a:lnTo>
                          <a:pt x="22870" y="21426"/>
                        </a:lnTo>
                        <a:lnTo>
                          <a:pt x="22808" y="21510"/>
                        </a:lnTo>
                        <a:lnTo>
                          <a:pt x="22808" y="21636"/>
                        </a:lnTo>
                        <a:lnTo>
                          <a:pt x="22870" y="21678"/>
                        </a:lnTo>
                        <a:lnTo>
                          <a:pt x="22787" y="21782"/>
                        </a:lnTo>
                        <a:lnTo>
                          <a:pt x="22891" y="21845"/>
                        </a:lnTo>
                        <a:lnTo>
                          <a:pt x="22891" y="21929"/>
                        </a:lnTo>
                        <a:lnTo>
                          <a:pt x="22828" y="21970"/>
                        </a:lnTo>
                        <a:lnTo>
                          <a:pt x="22766" y="21929"/>
                        </a:lnTo>
                        <a:lnTo>
                          <a:pt x="22703" y="21991"/>
                        </a:lnTo>
                        <a:lnTo>
                          <a:pt x="22703" y="22054"/>
                        </a:lnTo>
                        <a:lnTo>
                          <a:pt x="22661" y="22138"/>
                        </a:lnTo>
                        <a:lnTo>
                          <a:pt x="22619" y="22201"/>
                        </a:lnTo>
                        <a:lnTo>
                          <a:pt x="22682" y="22263"/>
                        </a:lnTo>
                        <a:lnTo>
                          <a:pt x="22766" y="22054"/>
                        </a:lnTo>
                        <a:lnTo>
                          <a:pt x="22787" y="22096"/>
                        </a:lnTo>
                        <a:lnTo>
                          <a:pt x="22724" y="22201"/>
                        </a:lnTo>
                        <a:lnTo>
                          <a:pt x="22828" y="22180"/>
                        </a:lnTo>
                        <a:lnTo>
                          <a:pt x="22891" y="22096"/>
                        </a:lnTo>
                        <a:lnTo>
                          <a:pt x="22891" y="21991"/>
                        </a:lnTo>
                        <a:lnTo>
                          <a:pt x="23017" y="21845"/>
                        </a:lnTo>
                        <a:cubicBezTo>
                          <a:pt x="23017" y="21929"/>
                          <a:pt x="23017" y="21991"/>
                          <a:pt x="23038" y="22075"/>
                        </a:cubicBezTo>
                        <a:lnTo>
                          <a:pt x="23017" y="22096"/>
                        </a:lnTo>
                        <a:lnTo>
                          <a:pt x="23080" y="22159"/>
                        </a:lnTo>
                        <a:cubicBezTo>
                          <a:pt x="23101" y="22201"/>
                          <a:pt x="23101" y="22284"/>
                          <a:pt x="23121" y="22326"/>
                        </a:cubicBezTo>
                        <a:lnTo>
                          <a:pt x="23080" y="22473"/>
                        </a:lnTo>
                        <a:lnTo>
                          <a:pt x="23080" y="22556"/>
                        </a:lnTo>
                        <a:lnTo>
                          <a:pt x="23038" y="22640"/>
                        </a:lnTo>
                        <a:lnTo>
                          <a:pt x="22933" y="22682"/>
                        </a:lnTo>
                        <a:lnTo>
                          <a:pt x="22912" y="22724"/>
                        </a:lnTo>
                        <a:lnTo>
                          <a:pt x="22933" y="22786"/>
                        </a:lnTo>
                        <a:lnTo>
                          <a:pt x="23017" y="22745"/>
                        </a:lnTo>
                        <a:lnTo>
                          <a:pt x="23101" y="22786"/>
                        </a:lnTo>
                        <a:lnTo>
                          <a:pt x="23101" y="22828"/>
                        </a:lnTo>
                        <a:lnTo>
                          <a:pt x="22996" y="22912"/>
                        </a:lnTo>
                        <a:lnTo>
                          <a:pt x="22996" y="22954"/>
                        </a:lnTo>
                        <a:lnTo>
                          <a:pt x="22975" y="23038"/>
                        </a:lnTo>
                        <a:lnTo>
                          <a:pt x="22912" y="23038"/>
                        </a:lnTo>
                        <a:lnTo>
                          <a:pt x="22870" y="23100"/>
                        </a:lnTo>
                        <a:lnTo>
                          <a:pt x="22891" y="23142"/>
                        </a:lnTo>
                        <a:lnTo>
                          <a:pt x="22975" y="23142"/>
                        </a:lnTo>
                        <a:lnTo>
                          <a:pt x="23017" y="23205"/>
                        </a:lnTo>
                        <a:lnTo>
                          <a:pt x="23038" y="23142"/>
                        </a:lnTo>
                        <a:lnTo>
                          <a:pt x="23121" y="23121"/>
                        </a:lnTo>
                        <a:lnTo>
                          <a:pt x="23184" y="23163"/>
                        </a:lnTo>
                        <a:lnTo>
                          <a:pt x="23101" y="23226"/>
                        </a:lnTo>
                        <a:lnTo>
                          <a:pt x="23080" y="23268"/>
                        </a:lnTo>
                        <a:lnTo>
                          <a:pt x="23121" y="23351"/>
                        </a:lnTo>
                        <a:lnTo>
                          <a:pt x="23038" y="23435"/>
                        </a:lnTo>
                        <a:lnTo>
                          <a:pt x="23017" y="23519"/>
                        </a:lnTo>
                        <a:lnTo>
                          <a:pt x="23121" y="23582"/>
                        </a:lnTo>
                        <a:lnTo>
                          <a:pt x="23101" y="23686"/>
                        </a:lnTo>
                        <a:lnTo>
                          <a:pt x="23142" y="23749"/>
                        </a:lnTo>
                        <a:lnTo>
                          <a:pt x="23247" y="23749"/>
                        </a:lnTo>
                        <a:lnTo>
                          <a:pt x="23310" y="23686"/>
                        </a:lnTo>
                        <a:lnTo>
                          <a:pt x="23247" y="23623"/>
                        </a:lnTo>
                        <a:lnTo>
                          <a:pt x="23310" y="23561"/>
                        </a:lnTo>
                        <a:lnTo>
                          <a:pt x="23247" y="23519"/>
                        </a:lnTo>
                        <a:lnTo>
                          <a:pt x="23205" y="23519"/>
                        </a:lnTo>
                        <a:lnTo>
                          <a:pt x="23247" y="23435"/>
                        </a:lnTo>
                        <a:lnTo>
                          <a:pt x="23331" y="23414"/>
                        </a:lnTo>
                        <a:lnTo>
                          <a:pt x="23435" y="23331"/>
                        </a:lnTo>
                        <a:lnTo>
                          <a:pt x="23435" y="23247"/>
                        </a:lnTo>
                        <a:lnTo>
                          <a:pt x="23393" y="23226"/>
                        </a:lnTo>
                        <a:lnTo>
                          <a:pt x="23310" y="23226"/>
                        </a:lnTo>
                        <a:lnTo>
                          <a:pt x="23310" y="23205"/>
                        </a:lnTo>
                        <a:lnTo>
                          <a:pt x="23414" y="23121"/>
                        </a:lnTo>
                        <a:lnTo>
                          <a:pt x="23393" y="23017"/>
                        </a:lnTo>
                        <a:lnTo>
                          <a:pt x="23247" y="22912"/>
                        </a:lnTo>
                        <a:lnTo>
                          <a:pt x="23310" y="22807"/>
                        </a:lnTo>
                        <a:lnTo>
                          <a:pt x="23331" y="22828"/>
                        </a:lnTo>
                        <a:lnTo>
                          <a:pt x="23414" y="22828"/>
                        </a:lnTo>
                        <a:lnTo>
                          <a:pt x="23414" y="22766"/>
                        </a:lnTo>
                        <a:lnTo>
                          <a:pt x="23310" y="22661"/>
                        </a:lnTo>
                        <a:lnTo>
                          <a:pt x="23373" y="22661"/>
                        </a:lnTo>
                        <a:lnTo>
                          <a:pt x="23373" y="22473"/>
                        </a:lnTo>
                        <a:lnTo>
                          <a:pt x="23247" y="22389"/>
                        </a:lnTo>
                        <a:lnTo>
                          <a:pt x="23226" y="22410"/>
                        </a:lnTo>
                        <a:lnTo>
                          <a:pt x="23142" y="22347"/>
                        </a:lnTo>
                        <a:lnTo>
                          <a:pt x="23163" y="22305"/>
                        </a:lnTo>
                        <a:lnTo>
                          <a:pt x="23163" y="22284"/>
                        </a:lnTo>
                        <a:lnTo>
                          <a:pt x="23247" y="22180"/>
                        </a:lnTo>
                        <a:lnTo>
                          <a:pt x="23205" y="22096"/>
                        </a:lnTo>
                        <a:cubicBezTo>
                          <a:pt x="23205" y="22054"/>
                          <a:pt x="23226" y="21991"/>
                          <a:pt x="23226" y="21950"/>
                        </a:cubicBezTo>
                        <a:lnTo>
                          <a:pt x="23226" y="21887"/>
                        </a:lnTo>
                        <a:lnTo>
                          <a:pt x="23268" y="21929"/>
                        </a:lnTo>
                        <a:lnTo>
                          <a:pt x="23352" y="21866"/>
                        </a:lnTo>
                        <a:lnTo>
                          <a:pt x="23310" y="21761"/>
                        </a:lnTo>
                        <a:lnTo>
                          <a:pt x="23352" y="21719"/>
                        </a:lnTo>
                        <a:lnTo>
                          <a:pt x="23352" y="21573"/>
                        </a:lnTo>
                        <a:lnTo>
                          <a:pt x="23414" y="21552"/>
                        </a:lnTo>
                        <a:lnTo>
                          <a:pt x="23435" y="21719"/>
                        </a:lnTo>
                        <a:lnTo>
                          <a:pt x="23477" y="21678"/>
                        </a:lnTo>
                        <a:lnTo>
                          <a:pt x="23519" y="21657"/>
                        </a:lnTo>
                        <a:lnTo>
                          <a:pt x="23519" y="21678"/>
                        </a:lnTo>
                        <a:lnTo>
                          <a:pt x="23519" y="21719"/>
                        </a:lnTo>
                        <a:lnTo>
                          <a:pt x="23477" y="21761"/>
                        </a:lnTo>
                        <a:lnTo>
                          <a:pt x="23477" y="21845"/>
                        </a:lnTo>
                        <a:lnTo>
                          <a:pt x="23540" y="21887"/>
                        </a:lnTo>
                        <a:lnTo>
                          <a:pt x="23665" y="21866"/>
                        </a:lnTo>
                        <a:lnTo>
                          <a:pt x="23749" y="21761"/>
                        </a:lnTo>
                        <a:lnTo>
                          <a:pt x="23728" y="21719"/>
                        </a:lnTo>
                        <a:cubicBezTo>
                          <a:pt x="23749" y="21657"/>
                          <a:pt x="23770" y="21573"/>
                          <a:pt x="23791" y="21510"/>
                        </a:cubicBezTo>
                        <a:lnTo>
                          <a:pt x="23833" y="21531"/>
                        </a:lnTo>
                        <a:lnTo>
                          <a:pt x="23854" y="21636"/>
                        </a:lnTo>
                        <a:lnTo>
                          <a:pt x="23958" y="21719"/>
                        </a:lnTo>
                        <a:lnTo>
                          <a:pt x="24000" y="21719"/>
                        </a:lnTo>
                        <a:lnTo>
                          <a:pt x="23937" y="21740"/>
                        </a:lnTo>
                        <a:lnTo>
                          <a:pt x="23854" y="21740"/>
                        </a:lnTo>
                        <a:lnTo>
                          <a:pt x="23833" y="21782"/>
                        </a:lnTo>
                        <a:cubicBezTo>
                          <a:pt x="23749" y="21824"/>
                          <a:pt x="23665" y="21866"/>
                          <a:pt x="23665" y="21970"/>
                        </a:cubicBezTo>
                        <a:cubicBezTo>
                          <a:pt x="23665" y="22054"/>
                          <a:pt x="23665" y="22096"/>
                          <a:pt x="23686" y="22180"/>
                        </a:cubicBezTo>
                        <a:lnTo>
                          <a:pt x="23665" y="22159"/>
                        </a:lnTo>
                        <a:lnTo>
                          <a:pt x="23665" y="22138"/>
                        </a:lnTo>
                        <a:lnTo>
                          <a:pt x="23645" y="22159"/>
                        </a:lnTo>
                        <a:cubicBezTo>
                          <a:pt x="23624" y="22159"/>
                          <a:pt x="23603" y="22138"/>
                          <a:pt x="23561" y="22138"/>
                        </a:cubicBezTo>
                        <a:lnTo>
                          <a:pt x="23624" y="22075"/>
                        </a:lnTo>
                        <a:lnTo>
                          <a:pt x="23645" y="21991"/>
                        </a:lnTo>
                        <a:lnTo>
                          <a:pt x="23456" y="21970"/>
                        </a:lnTo>
                        <a:lnTo>
                          <a:pt x="23352" y="22075"/>
                        </a:lnTo>
                        <a:lnTo>
                          <a:pt x="23414" y="22180"/>
                        </a:lnTo>
                        <a:lnTo>
                          <a:pt x="23435" y="22180"/>
                        </a:lnTo>
                        <a:cubicBezTo>
                          <a:pt x="23414" y="22201"/>
                          <a:pt x="23414" y="22222"/>
                          <a:pt x="23414" y="22263"/>
                        </a:cubicBezTo>
                        <a:cubicBezTo>
                          <a:pt x="23435" y="22284"/>
                          <a:pt x="23435" y="22326"/>
                          <a:pt x="23456" y="22368"/>
                        </a:cubicBezTo>
                        <a:cubicBezTo>
                          <a:pt x="23498" y="22389"/>
                          <a:pt x="23519" y="22431"/>
                          <a:pt x="23540" y="22494"/>
                        </a:cubicBezTo>
                        <a:lnTo>
                          <a:pt x="23561" y="22494"/>
                        </a:lnTo>
                        <a:cubicBezTo>
                          <a:pt x="23561" y="22494"/>
                          <a:pt x="23561" y="22514"/>
                          <a:pt x="23582" y="22514"/>
                        </a:cubicBezTo>
                        <a:cubicBezTo>
                          <a:pt x="23624" y="22577"/>
                          <a:pt x="23665" y="22577"/>
                          <a:pt x="23686" y="22598"/>
                        </a:cubicBezTo>
                        <a:lnTo>
                          <a:pt x="23665" y="22619"/>
                        </a:lnTo>
                        <a:lnTo>
                          <a:pt x="23540" y="22724"/>
                        </a:lnTo>
                        <a:lnTo>
                          <a:pt x="23540" y="22828"/>
                        </a:lnTo>
                        <a:lnTo>
                          <a:pt x="23603" y="22933"/>
                        </a:lnTo>
                        <a:lnTo>
                          <a:pt x="23728" y="22828"/>
                        </a:lnTo>
                        <a:lnTo>
                          <a:pt x="23812" y="22682"/>
                        </a:lnTo>
                        <a:lnTo>
                          <a:pt x="23812" y="22619"/>
                        </a:lnTo>
                        <a:lnTo>
                          <a:pt x="23875" y="22598"/>
                        </a:lnTo>
                        <a:lnTo>
                          <a:pt x="24021" y="22473"/>
                        </a:lnTo>
                        <a:lnTo>
                          <a:pt x="24042" y="22514"/>
                        </a:lnTo>
                        <a:lnTo>
                          <a:pt x="24251" y="22514"/>
                        </a:lnTo>
                        <a:lnTo>
                          <a:pt x="24168" y="22619"/>
                        </a:lnTo>
                        <a:lnTo>
                          <a:pt x="24189" y="22640"/>
                        </a:lnTo>
                        <a:lnTo>
                          <a:pt x="24314" y="22640"/>
                        </a:lnTo>
                        <a:lnTo>
                          <a:pt x="24314" y="22703"/>
                        </a:lnTo>
                        <a:lnTo>
                          <a:pt x="24209" y="22807"/>
                        </a:lnTo>
                        <a:cubicBezTo>
                          <a:pt x="24189" y="22807"/>
                          <a:pt x="24168" y="22828"/>
                          <a:pt x="24147" y="22828"/>
                        </a:cubicBezTo>
                        <a:lnTo>
                          <a:pt x="24168" y="22724"/>
                        </a:lnTo>
                        <a:lnTo>
                          <a:pt x="24105" y="22598"/>
                        </a:lnTo>
                        <a:lnTo>
                          <a:pt x="23979" y="22598"/>
                        </a:lnTo>
                        <a:lnTo>
                          <a:pt x="23979" y="22640"/>
                        </a:lnTo>
                        <a:lnTo>
                          <a:pt x="23875" y="22703"/>
                        </a:lnTo>
                        <a:lnTo>
                          <a:pt x="23833" y="22849"/>
                        </a:lnTo>
                        <a:lnTo>
                          <a:pt x="23833" y="22912"/>
                        </a:lnTo>
                        <a:lnTo>
                          <a:pt x="23728" y="23017"/>
                        </a:lnTo>
                        <a:lnTo>
                          <a:pt x="23749" y="23100"/>
                        </a:lnTo>
                        <a:lnTo>
                          <a:pt x="23937" y="23017"/>
                        </a:lnTo>
                        <a:cubicBezTo>
                          <a:pt x="23937" y="23038"/>
                          <a:pt x="23958" y="23038"/>
                          <a:pt x="23958" y="23038"/>
                        </a:cubicBezTo>
                        <a:lnTo>
                          <a:pt x="23854" y="23121"/>
                        </a:lnTo>
                        <a:lnTo>
                          <a:pt x="23770" y="23247"/>
                        </a:lnTo>
                        <a:lnTo>
                          <a:pt x="23833" y="23310"/>
                        </a:lnTo>
                        <a:lnTo>
                          <a:pt x="24000" y="23163"/>
                        </a:lnTo>
                        <a:lnTo>
                          <a:pt x="24063" y="23100"/>
                        </a:lnTo>
                        <a:cubicBezTo>
                          <a:pt x="24084" y="23121"/>
                          <a:pt x="24105" y="23121"/>
                          <a:pt x="24147" y="23142"/>
                        </a:cubicBezTo>
                        <a:lnTo>
                          <a:pt x="24147" y="23163"/>
                        </a:lnTo>
                        <a:lnTo>
                          <a:pt x="24168" y="23226"/>
                        </a:lnTo>
                        <a:lnTo>
                          <a:pt x="24189" y="23268"/>
                        </a:lnTo>
                        <a:lnTo>
                          <a:pt x="24000" y="23268"/>
                        </a:lnTo>
                        <a:lnTo>
                          <a:pt x="23937" y="23351"/>
                        </a:lnTo>
                        <a:lnTo>
                          <a:pt x="23937" y="23414"/>
                        </a:lnTo>
                        <a:lnTo>
                          <a:pt x="24000" y="23414"/>
                        </a:lnTo>
                        <a:lnTo>
                          <a:pt x="24063" y="23372"/>
                        </a:lnTo>
                        <a:lnTo>
                          <a:pt x="24168" y="23372"/>
                        </a:lnTo>
                        <a:lnTo>
                          <a:pt x="24168" y="23414"/>
                        </a:lnTo>
                        <a:lnTo>
                          <a:pt x="24063" y="23477"/>
                        </a:lnTo>
                        <a:lnTo>
                          <a:pt x="23937" y="23477"/>
                        </a:lnTo>
                        <a:lnTo>
                          <a:pt x="23875" y="23540"/>
                        </a:lnTo>
                        <a:lnTo>
                          <a:pt x="23854" y="23665"/>
                        </a:lnTo>
                        <a:lnTo>
                          <a:pt x="23896" y="23770"/>
                        </a:lnTo>
                        <a:lnTo>
                          <a:pt x="23979" y="23728"/>
                        </a:lnTo>
                        <a:lnTo>
                          <a:pt x="24000" y="23644"/>
                        </a:lnTo>
                        <a:lnTo>
                          <a:pt x="24084" y="23644"/>
                        </a:lnTo>
                        <a:lnTo>
                          <a:pt x="24189" y="23582"/>
                        </a:lnTo>
                        <a:lnTo>
                          <a:pt x="24314" y="23435"/>
                        </a:lnTo>
                        <a:lnTo>
                          <a:pt x="24461" y="23247"/>
                        </a:lnTo>
                        <a:lnTo>
                          <a:pt x="24502" y="23017"/>
                        </a:lnTo>
                        <a:lnTo>
                          <a:pt x="24628" y="22745"/>
                        </a:lnTo>
                        <a:lnTo>
                          <a:pt x="24691" y="22724"/>
                        </a:lnTo>
                        <a:lnTo>
                          <a:pt x="24691" y="22703"/>
                        </a:lnTo>
                        <a:lnTo>
                          <a:pt x="24691" y="22661"/>
                        </a:lnTo>
                        <a:lnTo>
                          <a:pt x="24670" y="22661"/>
                        </a:lnTo>
                        <a:lnTo>
                          <a:pt x="24712" y="22619"/>
                        </a:lnTo>
                        <a:lnTo>
                          <a:pt x="24712" y="22577"/>
                        </a:lnTo>
                        <a:lnTo>
                          <a:pt x="24753" y="22514"/>
                        </a:lnTo>
                        <a:lnTo>
                          <a:pt x="24712" y="22473"/>
                        </a:lnTo>
                        <a:lnTo>
                          <a:pt x="24670" y="22452"/>
                        </a:lnTo>
                        <a:lnTo>
                          <a:pt x="24670" y="22347"/>
                        </a:lnTo>
                        <a:lnTo>
                          <a:pt x="24607" y="22242"/>
                        </a:lnTo>
                        <a:lnTo>
                          <a:pt x="24481" y="22159"/>
                        </a:lnTo>
                        <a:lnTo>
                          <a:pt x="24398" y="22096"/>
                        </a:lnTo>
                        <a:lnTo>
                          <a:pt x="24377" y="22033"/>
                        </a:lnTo>
                        <a:lnTo>
                          <a:pt x="24272" y="21866"/>
                        </a:lnTo>
                        <a:lnTo>
                          <a:pt x="24189" y="21845"/>
                        </a:lnTo>
                        <a:lnTo>
                          <a:pt x="24084" y="21845"/>
                        </a:lnTo>
                        <a:lnTo>
                          <a:pt x="24084" y="21782"/>
                        </a:lnTo>
                        <a:lnTo>
                          <a:pt x="24126" y="21740"/>
                        </a:lnTo>
                        <a:lnTo>
                          <a:pt x="24084" y="21657"/>
                        </a:lnTo>
                        <a:lnTo>
                          <a:pt x="24042" y="21615"/>
                        </a:lnTo>
                        <a:lnTo>
                          <a:pt x="24021" y="21531"/>
                        </a:lnTo>
                        <a:lnTo>
                          <a:pt x="24063" y="21468"/>
                        </a:lnTo>
                        <a:lnTo>
                          <a:pt x="24126" y="21447"/>
                        </a:lnTo>
                        <a:lnTo>
                          <a:pt x="24084" y="21406"/>
                        </a:lnTo>
                        <a:lnTo>
                          <a:pt x="24021" y="21343"/>
                        </a:lnTo>
                        <a:lnTo>
                          <a:pt x="23958" y="21343"/>
                        </a:lnTo>
                        <a:lnTo>
                          <a:pt x="23958" y="21259"/>
                        </a:lnTo>
                        <a:lnTo>
                          <a:pt x="24063" y="21217"/>
                        </a:lnTo>
                        <a:lnTo>
                          <a:pt x="24042" y="20799"/>
                        </a:lnTo>
                        <a:lnTo>
                          <a:pt x="24042" y="20380"/>
                        </a:lnTo>
                        <a:lnTo>
                          <a:pt x="24084" y="20025"/>
                        </a:lnTo>
                        <a:lnTo>
                          <a:pt x="24063" y="19941"/>
                        </a:lnTo>
                        <a:lnTo>
                          <a:pt x="24063" y="19836"/>
                        </a:lnTo>
                        <a:lnTo>
                          <a:pt x="24126" y="19732"/>
                        </a:lnTo>
                        <a:lnTo>
                          <a:pt x="24084" y="19627"/>
                        </a:lnTo>
                        <a:lnTo>
                          <a:pt x="24042" y="19543"/>
                        </a:lnTo>
                        <a:lnTo>
                          <a:pt x="24021" y="19334"/>
                        </a:lnTo>
                        <a:lnTo>
                          <a:pt x="23875" y="19167"/>
                        </a:lnTo>
                        <a:lnTo>
                          <a:pt x="23833" y="18957"/>
                        </a:lnTo>
                        <a:lnTo>
                          <a:pt x="23854" y="18853"/>
                        </a:lnTo>
                        <a:lnTo>
                          <a:pt x="23728" y="18518"/>
                        </a:lnTo>
                        <a:lnTo>
                          <a:pt x="23749" y="18434"/>
                        </a:lnTo>
                        <a:lnTo>
                          <a:pt x="23833" y="18288"/>
                        </a:lnTo>
                        <a:lnTo>
                          <a:pt x="23812" y="18204"/>
                        </a:lnTo>
                        <a:lnTo>
                          <a:pt x="23812" y="18100"/>
                        </a:lnTo>
                        <a:lnTo>
                          <a:pt x="23665" y="17995"/>
                        </a:lnTo>
                        <a:lnTo>
                          <a:pt x="23498" y="17995"/>
                        </a:lnTo>
                        <a:lnTo>
                          <a:pt x="23289" y="18058"/>
                        </a:lnTo>
                        <a:lnTo>
                          <a:pt x="23226" y="18079"/>
                        </a:lnTo>
                        <a:lnTo>
                          <a:pt x="23017" y="18162"/>
                        </a:lnTo>
                        <a:lnTo>
                          <a:pt x="22891" y="18288"/>
                        </a:lnTo>
                        <a:lnTo>
                          <a:pt x="22724" y="18518"/>
                        </a:lnTo>
                        <a:lnTo>
                          <a:pt x="22598" y="18602"/>
                        </a:lnTo>
                        <a:lnTo>
                          <a:pt x="22410" y="18623"/>
                        </a:lnTo>
                        <a:lnTo>
                          <a:pt x="22201" y="18644"/>
                        </a:lnTo>
                        <a:lnTo>
                          <a:pt x="22159" y="18644"/>
                        </a:lnTo>
                        <a:lnTo>
                          <a:pt x="22159" y="18581"/>
                        </a:lnTo>
                        <a:lnTo>
                          <a:pt x="22264" y="18413"/>
                        </a:lnTo>
                        <a:lnTo>
                          <a:pt x="22201" y="18267"/>
                        </a:lnTo>
                        <a:lnTo>
                          <a:pt x="22054" y="17597"/>
                        </a:lnTo>
                        <a:lnTo>
                          <a:pt x="21950" y="17325"/>
                        </a:lnTo>
                        <a:lnTo>
                          <a:pt x="21887" y="17179"/>
                        </a:lnTo>
                        <a:lnTo>
                          <a:pt x="22033" y="16928"/>
                        </a:lnTo>
                        <a:lnTo>
                          <a:pt x="21740" y="16886"/>
                        </a:lnTo>
                        <a:lnTo>
                          <a:pt x="21531" y="17032"/>
                        </a:lnTo>
                        <a:lnTo>
                          <a:pt x="21406" y="16970"/>
                        </a:lnTo>
                        <a:lnTo>
                          <a:pt x="21029" y="16970"/>
                        </a:lnTo>
                        <a:lnTo>
                          <a:pt x="27704" y="4792"/>
                        </a:lnTo>
                        <a:lnTo>
                          <a:pt x="27683" y="4729"/>
                        </a:lnTo>
                        <a:lnTo>
                          <a:pt x="27536" y="4708"/>
                        </a:lnTo>
                        <a:lnTo>
                          <a:pt x="27474" y="4729"/>
                        </a:lnTo>
                        <a:lnTo>
                          <a:pt x="27411" y="4667"/>
                        </a:lnTo>
                        <a:lnTo>
                          <a:pt x="27369" y="4416"/>
                        </a:lnTo>
                        <a:lnTo>
                          <a:pt x="27306" y="4290"/>
                        </a:lnTo>
                        <a:lnTo>
                          <a:pt x="27222" y="4248"/>
                        </a:lnTo>
                        <a:lnTo>
                          <a:pt x="27202" y="4102"/>
                        </a:lnTo>
                        <a:lnTo>
                          <a:pt x="27118" y="3955"/>
                        </a:lnTo>
                        <a:lnTo>
                          <a:pt x="27076" y="3892"/>
                        </a:lnTo>
                        <a:lnTo>
                          <a:pt x="26867" y="3892"/>
                        </a:lnTo>
                        <a:lnTo>
                          <a:pt x="26846" y="3934"/>
                        </a:lnTo>
                        <a:lnTo>
                          <a:pt x="26678" y="3892"/>
                        </a:lnTo>
                        <a:lnTo>
                          <a:pt x="26532" y="3934"/>
                        </a:lnTo>
                        <a:lnTo>
                          <a:pt x="26448" y="3872"/>
                        </a:lnTo>
                        <a:lnTo>
                          <a:pt x="26386" y="3892"/>
                        </a:lnTo>
                        <a:lnTo>
                          <a:pt x="26344" y="3872"/>
                        </a:lnTo>
                        <a:lnTo>
                          <a:pt x="26323" y="3892"/>
                        </a:lnTo>
                        <a:lnTo>
                          <a:pt x="26239" y="3892"/>
                        </a:lnTo>
                        <a:lnTo>
                          <a:pt x="26239" y="3872"/>
                        </a:lnTo>
                        <a:lnTo>
                          <a:pt x="26281" y="3872"/>
                        </a:lnTo>
                        <a:lnTo>
                          <a:pt x="26281" y="3830"/>
                        </a:lnTo>
                        <a:lnTo>
                          <a:pt x="26176" y="3746"/>
                        </a:lnTo>
                        <a:lnTo>
                          <a:pt x="26114" y="3767"/>
                        </a:lnTo>
                        <a:lnTo>
                          <a:pt x="26030" y="3746"/>
                        </a:lnTo>
                        <a:lnTo>
                          <a:pt x="26051" y="3725"/>
                        </a:lnTo>
                        <a:lnTo>
                          <a:pt x="26114" y="3683"/>
                        </a:lnTo>
                        <a:lnTo>
                          <a:pt x="26051" y="3641"/>
                        </a:lnTo>
                        <a:lnTo>
                          <a:pt x="25967" y="3641"/>
                        </a:lnTo>
                        <a:lnTo>
                          <a:pt x="25904" y="3620"/>
                        </a:lnTo>
                        <a:lnTo>
                          <a:pt x="25904" y="3558"/>
                        </a:lnTo>
                        <a:lnTo>
                          <a:pt x="25821" y="3474"/>
                        </a:lnTo>
                        <a:lnTo>
                          <a:pt x="25737" y="3411"/>
                        </a:lnTo>
                        <a:lnTo>
                          <a:pt x="25716" y="3411"/>
                        </a:lnTo>
                        <a:lnTo>
                          <a:pt x="25653" y="3369"/>
                        </a:lnTo>
                        <a:lnTo>
                          <a:pt x="25611" y="3369"/>
                        </a:lnTo>
                        <a:lnTo>
                          <a:pt x="25549" y="3432"/>
                        </a:lnTo>
                        <a:lnTo>
                          <a:pt x="25549" y="3369"/>
                        </a:lnTo>
                        <a:lnTo>
                          <a:pt x="25528" y="3328"/>
                        </a:lnTo>
                        <a:lnTo>
                          <a:pt x="25444" y="3265"/>
                        </a:lnTo>
                        <a:lnTo>
                          <a:pt x="25381" y="3369"/>
                        </a:lnTo>
                        <a:lnTo>
                          <a:pt x="25318" y="3328"/>
                        </a:lnTo>
                        <a:lnTo>
                          <a:pt x="25318" y="3244"/>
                        </a:lnTo>
                        <a:lnTo>
                          <a:pt x="25381" y="3223"/>
                        </a:lnTo>
                        <a:lnTo>
                          <a:pt x="25339" y="3160"/>
                        </a:lnTo>
                        <a:lnTo>
                          <a:pt x="25277" y="3139"/>
                        </a:lnTo>
                        <a:lnTo>
                          <a:pt x="25193" y="3160"/>
                        </a:lnTo>
                        <a:lnTo>
                          <a:pt x="25193" y="3160"/>
                        </a:lnTo>
                        <a:lnTo>
                          <a:pt x="25214" y="3118"/>
                        </a:lnTo>
                        <a:lnTo>
                          <a:pt x="25214" y="3056"/>
                        </a:lnTo>
                        <a:lnTo>
                          <a:pt x="25109" y="3014"/>
                        </a:lnTo>
                        <a:lnTo>
                          <a:pt x="25025" y="2909"/>
                        </a:lnTo>
                        <a:lnTo>
                          <a:pt x="25067" y="2888"/>
                        </a:lnTo>
                        <a:lnTo>
                          <a:pt x="25025" y="2825"/>
                        </a:lnTo>
                        <a:lnTo>
                          <a:pt x="24963" y="2804"/>
                        </a:lnTo>
                        <a:lnTo>
                          <a:pt x="24900" y="2846"/>
                        </a:lnTo>
                        <a:lnTo>
                          <a:pt x="24691" y="3056"/>
                        </a:lnTo>
                        <a:lnTo>
                          <a:pt x="24461" y="3202"/>
                        </a:lnTo>
                        <a:lnTo>
                          <a:pt x="24670" y="3035"/>
                        </a:lnTo>
                        <a:lnTo>
                          <a:pt x="24795" y="2846"/>
                        </a:lnTo>
                        <a:lnTo>
                          <a:pt x="24921" y="2721"/>
                        </a:lnTo>
                        <a:lnTo>
                          <a:pt x="24963" y="2595"/>
                        </a:lnTo>
                        <a:lnTo>
                          <a:pt x="24879" y="2532"/>
                        </a:lnTo>
                        <a:lnTo>
                          <a:pt x="24712" y="2428"/>
                        </a:lnTo>
                        <a:lnTo>
                          <a:pt x="24586" y="2428"/>
                        </a:lnTo>
                        <a:lnTo>
                          <a:pt x="24440" y="2491"/>
                        </a:lnTo>
                        <a:lnTo>
                          <a:pt x="24356" y="2491"/>
                        </a:lnTo>
                        <a:lnTo>
                          <a:pt x="24293" y="2512"/>
                        </a:lnTo>
                        <a:lnTo>
                          <a:pt x="24147" y="2532"/>
                        </a:lnTo>
                        <a:lnTo>
                          <a:pt x="23979" y="2721"/>
                        </a:lnTo>
                        <a:lnTo>
                          <a:pt x="23854" y="2825"/>
                        </a:lnTo>
                        <a:lnTo>
                          <a:pt x="23854" y="2825"/>
                        </a:lnTo>
                        <a:lnTo>
                          <a:pt x="23958" y="2700"/>
                        </a:lnTo>
                        <a:lnTo>
                          <a:pt x="23937" y="2532"/>
                        </a:lnTo>
                        <a:lnTo>
                          <a:pt x="23958" y="2407"/>
                        </a:lnTo>
                        <a:lnTo>
                          <a:pt x="23958" y="2302"/>
                        </a:lnTo>
                        <a:lnTo>
                          <a:pt x="23770" y="2198"/>
                        </a:lnTo>
                        <a:lnTo>
                          <a:pt x="23770" y="2156"/>
                        </a:lnTo>
                        <a:lnTo>
                          <a:pt x="23875" y="2093"/>
                        </a:lnTo>
                        <a:lnTo>
                          <a:pt x="23979" y="2093"/>
                        </a:lnTo>
                        <a:lnTo>
                          <a:pt x="23979" y="2051"/>
                        </a:lnTo>
                        <a:lnTo>
                          <a:pt x="23707" y="1884"/>
                        </a:lnTo>
                        <a:lnTo>
                          <a:pt x="23665" y="1800"/>
                        </a:lnTo>
                        <a:lnTo>
                          <a:pt x="23728" y="1737"/>
                        </a:lnTo>
                        <a:lnTo>
                          <a:pt x="23875" y="1654"/>
                        </a:lnTo>
                        <a:lnTo>
                          <a:pt x="23958" y="1570"/>
                        </a:lnTo>
                        <a:lnTo>
                          <a:pt x="23917" y="1486"/>
                        </a:lnTo>
                        <a:lnTo>
                          <a:pt x="23854" y="1361"/>
                        </a:lnTo>
                        <a:lnTo>
                          <a:pt x="23812" y="1361"/>
                        </a:lnTo>
                        <a:lnTo>
                          <a:pt x="23749" y="1382"/>
                        </a:lnTo>
                        <a:lnTo>
                          <a:pt x="23707" y="1319"/>
                        </a:lnTo>
                        <a:lnTo>
                          <a:pt x="23624" y="1256"/>
                        </a:lnTo>
                        <a:lnTo>
                          <a:pt x="23519" y="1256"/>
                        </a:lnTo>
                        <a:lnTo>
                          <a:pt x="23393" y="1214"/>
                        </a:lnTo>
                        <a:lnTo>
                          <a:pt x="23331" y="1172"/>
                        </a:lnTo>
                        <a:lnTo>
                          <a:pt x="23247" y="1214"/>
                        </a:lnTo>
                        <a:lnTo>
                          <a:pt x="23121" y="1214"/>
                        </a:lnTo>
                        <a:lnTo>
                          <a:pt x="23080" y="1319"/>
                        </a:lnTo>
                        <a:lnTo>
                          <a:pt x="23080" y="1361"/>
                        </a:lnTo>
                        <a:lnTo>
                          <a:pt x="22996" y="1256"/>
                        </a:lnTo>
                        <a:lnTo>
                          <a:pt x="23038" y="1151"/>
                        </a:lnTo>
                        <a:lnTo>
                          <a:pt x="23101" y="1131"/>
                        </a:lnTo>
                        <a:lnTo>
                          <a:pt x="23101" y="1026"/>
                        </a:lnTo>
                        <a:lnTo>
                          <a:pt x="23142" y="942"/>
                        </a:lnTo>
                        <a:lnTo>
                          <a:pt x="23205" y="921"/>
                        </a:lnTo>
                        <a:lnTo>
                          <a:pt x="23205" y="817"/>
                        </a:lnTo>
                        <a:lnTo>
                          <a:pt x="23226" y="712"/>
                        </a:lnTo>
                        <a:lnTo>
                          <a:pt x="23205" y="649"/>
                        </a:lnTo>
                        <a:lnTo>
                          <a:pt x="23184" y="649"/>
                        </a:lnTo>
                        <a:lnTo>
                          <a:pt x="23038" y="796"/>
                        </a:lnTo>
                        <a:lnTo>
                          <a:pt x="23017" y="900"/>
                        </a:lnTo>
                        <a:lnTo>
                          <a:pt x="22996" y="900"/>
                        </a:lnTo>
                        <a:lnTo>
                          <a:pt x="22912" y="838"/>
                        </a:lnTo>
                        <a:lnTo>
                          <a:pt x="22808" y="900"/>
                        </a:lnTo>
                        <a:lnTo>
                          <a:pt x="22787" y="942"/>
                        </a:lnTo>
                        <a:lnTo>
                          <a:pt x="22808" y="1047"/>
                        </a:lnTo>
                        <a:lnTo>
                          <a:pt x="22724" y="1131"/>
                        </a:lnTo>
                        <a:lnTo>
                          <a:pt x="22682" y="1131"/>
                        </a:lnTo>
                        <a:lnTo>
                          <a:pt x="22661" y="1068"/>
                        </a:lnTo>
                        <a:lnTo>
                          <a:pt x="22598" y="1214"/>
                        </a:lnTo>
                        <a:lnTo>
                          <a:pt x="22598" y="1319"/>
                        </a:lnTo>
                        <a:lnTo>
                          <a:pt x="22556" y="1172"/>
                        </a:lnTo>
                        <a:lnTo>
                          <a:pt x="22556" y="1047"/>
                        </a:lnTo>
                        <a:lnTo>
                          <a:pt x="22598" y="942"/>
                        </a:lnTo>
                        <a:lnTo>
                          <a:pt x="22556" y="921"/>
                        </a:lnTo>
                        <a:lnTo>
                          <a:pt x="22473" y="1005"/>
                        </a:lnTo>
                        <a:lnTo>
                          <a:pt x="22452" y="1068"/>
                        </a:lnTo>
                        <a:lnTo>
                          <a:pt x="22368" y="1110"/>
                        </a:lnTo>
                        <a:lnTo>
                          <a:pt x="22410" y="921"/>
                        </a:lnTo>
                        <a:lnTo>
                          <a:pt x="22368" y="817"/>
                        </a:lnTo>
                        <a:lnTo>
                          <a:pt x="22264" y="817"/>
                        </a:lnTo>
                        <a:lnTo>
                          <a:pt x="22284" y="733"/>
                        </a:lnTo>
                        <a:lnTo>
                          <a:pt x="22410" y="628"/>
                        </a:lnTo>
                        <a:lnTo>
                          <a:pt x="22515" y="607"/>
                        </a:lnTo>
                        <a:lnTo>
                          <a:pt x="22661" y="712"/>
                        </a:lnTo>
                        <a:lnTo>
                          <a:pt x="22808" y="628"/>
                        </a:lnTo>
                        <a:lnTo>
                          <a:pt x="22912" y="607"/>
                        </a:lnTo>
                        <a:lnTo>
                          <a:pt x="23017" y="503"/>
                        </a:lnTo>
                        <a:lnTo>
                          <a:pt x="23017" y="440"/>
                        </a:lnTo>
                        <a:lnTo>
                          <a:pt x="23038" y="398"/>
                        </a:lnTo>
                        <a:lnTo>
                          <a:pt x="23017" y="335"/>
                        </a:lnTo>
                        <a:lnTo>
                          <a:pt x="22891" y="294"/>
                        </a:lnTo>
                        <a:lnTo>
                          <a:pt x="22828" y="294"/>
                        </a:lnTo>
                        <a:lnTo>
                          <a:pt x="22828" y="189"/>
                        </a:lnTo>
                        <a:lnTo>
                          <a:pt x="22787" y="126"/>
                        </a:lnTo>
                        <a:lnTo>
                          <a:pt x="22766" y="105"/>
                        </a:lnTo>
                        <a:lnTo>
                          <a:pt x="22787" y="84"/>
                        </a:lnTo>
                        <a:lnTo>
                          <a:pt x="22828" y="63"/>
                        </a:lnTo>
                        <a:lnTo>
                          <a:pt x="22870" y="1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1" name="CustomShape 568"/>
                  <p:cNvSpPr/>
                  <p:nvPr/>
                </p:nvSpPr>
                <p:spPr>
                  <a:xfrm>
                    <a:off x="1376280" y="2224440"/>
                    <a:ext cx="1440000" cy="729720"/>
                  </a:xfrm>
                  <a:custGeom>
                    <a:avLst/>
                    <a:gdLst/>
                    <a:ahLst/>
                    <a:rect l="l" t="t" r="r" b="b"/>
                    <a:pathLst>
                      <a:path w="32642" h="19251">
                        <a:moveTo>
                          <a:pt x="2846" y="1"/>
                        </a:moveTo>
                        <a:lnTo>
                          <a:pt x="2909" y="210"/>
                        </a:lnTo>
                        <a:lnTo>
                          <a:pt x="3035" y="273"/>
                        </a:lnTo>
                        <a:lnTo>
                          <a:pt x="2993" y="356"/>
                        </a:lnTo>
                        <a:lnTo>
                          <a:pt x="2909" y="440"/>
                        </a:lnTo>
                        <a:lnTo>
                          <a:pt x="2930" y="545"/>
                        </a:lnTo>
                        <a:lnTo>
                          <a:pt x="2993" y="586"/>
                        </a:lnTo>
                        <a:lnTo>
                          <a:pt x="2972" y="649"/>
                        </a:lnTo>
                        <a:lnTo>
                          <a:pt x="2909" y="733"/>
                        </a:lnTo>
                        <a:lnTo>
                          <a:pt x="2951" y="775"/>
                        </a:lnTo>
                        <a:lnTo>
                          <a:pt x="2951" y="858"/>
                        </a:lnTo>
                        <a:lnTo>
                          <a:pt x="2993" y="900"/>
                        </a:lnTo>
                        <a:lnTo>
                          <a:pt x="2909" y="1047"/>
                        </a:lnTo>
                        <a:lnTo>
                          <a:pt x="2825" y="1089"/>
                        </a:lnTo>
                        <a:lnTo>
                          <a:pt x="2763" y="1256"/>
                        </a:lnTo>
                        <a:lnTo>
                          <a:pt x="2721" y="1298"/>
                        </a:lnTo>
                        <a:lnTo>
                          <a:pt x="2721" y="1423"/>
                        </a:lnTo>
                        <a:lnTo>
                          <a:pt x="2637" y="1486"/>
                        </a:lnTo>
                        <a:lnTo>
                          <a:pt x="2616" y="1591"/>
                        </a:lnTo>
                        <a:lnTo>
                          <a:pt x="2470" y="1674"/>
                        </a:lnTo>
                        <a:lnTo>
                          <a:pt x="2386" y="1633"/>
                        </a:lnTo>
                        <a:lnTo>
                          <a:pt x="2344" y="1570"/>
                        </a:lnTo>
                        <a:lnTo>
                          <a:pt x="2428" y="1465"/>
                        </a:lnTo>
                        <a:lnTo>
                          <a:pt x="2449" y="1507"/>
                        </a:lnTo>
                        <a:lnTo>
                          <a:pt x="2532" y="1465"/>
                        </a:lnTo>
                        <a:lnTo>
                          <a:pt x="2553" y="1528"/>
                        </a:lnTo>
                        <a:lnTo>
                          <a:pt x="2595" y="1486"/>
                        </a:lnTo>
                        <a:lnTo>
                          <a:pt x="2595" y="1361"/>
                        </a:lnTo>
                        <a:lnTo>
                          <a:pt x="2658" y="1214"/>
                        </a:lnTo>
                        <a:lnTo>
                          <a:pt x="2742" y="1151"/>
                        </a:lnTo>
                        <a:lnTo>
                          <a:pt x="2742" y="1047"/>
                        </a:lnTo>
                        <a:lnTo>
                          <a:pt x="2700" y="1068"/>
                        </a:lnTo>
                        <a:lnTo>
                          <a:pt x="2553" y="1172"/>
                        </a:lnTo>
                        <a:lnTo>
                          <a:pt x="2512" y="1214"/>
                        </a:lnTo>
                        <a:lnTo>
                          <a:pt x="2428" y="1214"/>
                        </a:lnTo>
                        <a:lnTo>
                          <a:pt x="2428" y="1172"/>
                        </a:lnTo>
                        <a:lnTo>
                          <a:pt x="2532" y="1068"/>
                        </a:lnTo>
                        <a:lnTo>
                          <a:pt x="2658" y="1005"/>
                        </a:lnTo>
                        <a:lnTo>
                          <a:pt x="2700" y="963"/>
                        </a:lnTo>
                        <a:lnTo>
                          <a:pt x="2658" y="879"/>
                        </a:lnTo>
                        <a:lnTo>
                          <a:pt x="2616" y="879"/>
                        </a:lnTo>
                        <a:lnTo>
                          <a:pt x="2532" y="900"/>
                        </a:lnTo>
                        <a:lnTo>
                          <a:pt x="2470" y="796"/>
                        </a:lnTo>
                        <a:lnTo>
                          <a:pt x="2407" y="754"/>
                        </a:lnTo>
                        <a:lnTo>
                          <a:pt x="2135" y="754"/>
                        </a:lnTo>
                        <a:lnTo>
                          <a:pt x="2009" y="649"/>
                        </a:lnTo>
                        <a:lnTo>
                          <a:pt x="1716" y="419"/>
                        </a:lnTo>
                        <a:lnTo>
                          <a:pt x="1696" y="440"/>
                        </a:lnTo>
                        <a:lnTo>
                          <a:pt x="1675" y="545"/>
                        </a:lnTo>
                        <a:lnTo>
                          <a:pt x="1591" y="754"/>
                        </a:lnTo>
                        <a:lnTo>
                          <a:pt x="1591" y="858"/>
                        </a:lnTo>
                        <a:lnTo>
                          <a:pt x="1654" y="1068"/>
                        </a:lnTo>
                        <a:lnTo>
                          <a:pt x="1591" y="1382"/>
                        </a:lnTo>
                        <a:lnTo>
                          <a:pt x="1612" y="1507"/>
                        </a:lnTo>
                        <a:lnTo>
                          <a:pt x="1591" y="1674"/>
                        </a:lnTo>
                        <a:lnTo>
                          <a:pt x="1612" y="1737"/>
                        </a:lnTo>
                        <a:lnTo>
                          <a:pt x="1675" y="1737"/>
                        </a:lnTo>
                        <a:lnTo>
                          <a:pt x="1696" y="1800"/>
                        </a:lnTo>
                        <a:lnTo>
                          <a:pt x="1654" y="1884"/>
                        </a:lnTo>
                        <a:lnTo>
                          <a:pt x="1591" y="1884"/>
                        </a:lnTo>
                        <a:lnTo>
                          <a:pt x="1570" y="1946"/>
                        </a:lnTo>
                        <a:lnTo>
                          <a:pt x="1591" y="2009"/>
                        </a:lnTo>
                        <a:lnTo>
                          <a:pt x="1696" y="2030"/>
                        </a:lnTo>
                        <a:lnTo>
                          <a:pt x="1654" y="2135"/>
                        </a:lnTo>
                        <a:lnTo>
                          <a:pt x="1654" y="2239"/>
                        </a:lnTo>
                        <a:lnTo>
                          <a:pt x="1591" y="2323"/>
                        </a:lnTo>
                        <a:lnTo>
                          <a:pt x="1549" y="2302"/>
                        </a:lnTo>
                        <a:lnTo>
                          <a:pt x="1507" y="2344"/>
                        </a:lnTo>
                        <a:lnTo>
                          <a:pt x="1507" y="2428"/>
                        </a:lnTo>
                        <a:lnTo>
                          <a:pt x="1675" y="2449"/>
                        </a:lnTo>
                        <a:lnTo>
                          <a:pt x="1821" y="2470"/>
                        </a:lnTo>
                        <a:lnTo>
                          <a:pt x="1926" y="2553"/>
                        </a:lnTo>
                        <a:lnTo>
                          <a:pt x="2072" y="2553"/>
                        </a:lnTo>
                        <a:lnTo>
                          <a:pt x="2114" y="2637"/>
                        </a:lnTo>
                        <a:lnTo>
                          <a:pt x="2135" y="2783"/>
                        </a:lnTo>
                        <a:lnTo>
                          <a:pt x="2093" y="2658"/>
                        </a:lnTo>
                        <a:lnTo>
                          <a:pt x="1988" y="2574"/>
                        </a:lnTo>
                        <a:lnTo>
                          <a:pt x="1905" y="2616"/>
                        </a:lnTo>
                        <a:lnTo>
                          <a:pt x="1821" y="2553"/>
                        </a:lnTo>
                        <a:lnTo>
                          <a:pt x="1612" y="2532"/>
                        </a:lnTo>
                        <a:lnTo>
                          <a:pt x="1570" y="2470"/>
                        </a:lnTo>
                        <a:lnTo>
                          <a:pt x="1507" y="2511"/>
                        </a:lnTo>
                        <a:lnTo>
                          <a:pt x="1507" y="2616"/>
                        </a:lnTo>
                        <a:lnTo>
                          <a:pt x="1403" y="2763"/>
                        </a:lnTo>
                        <a:lnTo>
                          <a:pt x="1403" y="2846"/>
                        </a:lnTo>
                        <a:lnTo>
                          <a:pt x="1403" y="2930"/>
                        </a:lnTo>
                        <a:lnTo>
                          <a:pt x="1340" y="3076"/>
                        </a:lnTo>
                        <a:lnTo>
                          <a:pt x="1277" y="3202"/>
                        </a:lnTo>
                        <a:lnTo>
                          <a:pt x="1131" y="3558"/>
                        </a:lnTo>
                        <a:lnTo>
                          <a:pt x="1089" y="3809"/>
                        </a:lnTo>
                        <a:lnTo>
                          <a:pt x="942" y="4102"/>
                        </a:lnTo>
                        <a:lnTo>
                          <a:pt x="921" y="4415"/>
                        </a:lnTo>
                        <a:lnTo>
                          <a:pt x="838" y="4541"/>
                        </a:lnTo>
                        <a:lnTo>
                          <a:pt x="733" y="4667"/>
                        </a:lnTo>
                        <a:lnTo>
                          <a:pt x="649" y="4855"/>
                        </a:lnTo>
                        <a:lnTo>
                          <a:pt x="608" y="4939"/>
                        </a:lnTo>
                        <a:lnTo>
                          <a:pt x="566" y="5043"/>
                        </a:lnTo>
                        <a:lnTo>
                          <a:pt x="419" y="5231"/>
                        </a:lnTo>
                        <a:lnTo>
                          <a:pt x="356" y="5336"/>
                        </a:lnTo>
                        <a:lnTo>
                          <a:pt x="398" y="5566"/>
                        </a:lnTo>
                        <a:lnTo>
                          <a:pt x="336" y="5776"/>
                        </a:lnTo>
                        <a:lnTo>
                          <a:pt x="336" y="5922"/>
                        </a:lnTo>
                        <a:lnTo>
                          <a:pt x="419" y="6027"/>
                        </a:lnTo>
                        <a:lnTo>
                          <a:pt x="356" y="6110"/>
                        </a:lnTo>
                        <a:lnTo>
                          <a:pt x="336" y="6194"/>
                        </a:lnTo>
                        <a:lnTo>
                          <a:pt x="398" y="6340"/>
                        </a:lnTo>
                        <a:lnTo>
                          <a:pt x="356" y="6592"/>
                        </a:lnTo>
                        <a:lnTo>
                          <a:pt x="315" y="6717"/>
                        </a:lnTo>
                        <a:lnTo>
                          <a:pt x="231" y="6759"/>
                        </a:lnTo>
                        <a:lnTo>
                          <a:pt x="252" y="6843"/>
                        </a:lnTo>
                        <a:lnTo>
                          <a:pt x="294" y="6864"/>
                        </a:lnTo>
                        <a:lnTo>
                          <a:pt x="231" y="7031"/>
                        </a:lnTo>
                        <a:lnTo>
                          <a:pt x="84" y="7136"/>
                        </a:lnTo>
                        <a:lnTo>
                          <a:pt x="1" y="7261"/>
                        </a:lnTo>
                        <a:lnTo>
                          <a:pt x="1" y="7387"/>
                        </a:lnTo>
                        <a:lnTo>
                          <a:pt x="105" y="7554"/>
                        </a:lnTo>
                        <a:lnTo>
                          <a:pt x="210" y="7763"/>
                        </a:lnTo>
                        <a:lnTo>
                          <a:pt x="210" y="7993"/>
                        </a:lnTo>
                        <a:lnTo>
                          <a:pt x="189" y="8119"/>
                        </a:lnTo>
                        <a:lnTo>
                          <a:pt x="126" y="8203"/>
                        </a:lnTo>
                        <a:lnTo>
                          <a:pt x="126" y="8286"/>
                        </a:lnTo>
                        <a:lnTo>
                          <a:pt x="147" y="8370"/>
                        </a:lnTo>
                        <a:lnTo>
                          <a:pt x="189" y="8496"/>
                        </a:lnTo>
                        <a:lnTo>
                          <a:pt x="126" y="8579"/>
                        </a:lnTo>
                        <a:lnTo>
                          <a:pt x="105" y="8642"/>
                        </a:lnTo>
                        <a:lnTo>
                          <a:pt x="126" y="8726"/>
                        </a:lnTo>
                        <a:lnTo>
                          <a:pt x="356" y="9102"/>
                        </a:lnTo>
                        <a:lnTo>
                          <a:pt x="398" y="9207"/>
                        </a:lnTo>
                        <a:lnTo>
                          <a:pt x="356" y="9270"/>
                        </a:lnTo>
                        <a:lnTo>
                          <a:pt x="398" y="9353"/>
                        </a:lnTo>
                        <a:lnTo>
                          <a:pt x="524" y="9479"/>
                        </a:lnTo>
                        <a:lnTo>
                          <a:pt x="545" y="9542"/>
                        </a:lnTo>
                        <a:lnTo>
                          <a:pt x="628" y="9542"/>
                        </a:lnTo>
                        <a:lnTo>
                          <a:pt x="628" y="9437"/>
                        </a:lnTo>
                        <a:lnTo>
                          <a:pt x="628" y="9312"/>
                        </a:lnTo>
                        <a:lnTo>
                          <a:pt x="712" y="9333"/>
                        </a:lnTo>
                        <a:lnTo>
                          <a:pt x="733" y="9312"/>
                        </a:lnTo>
                        <a:lnTo>
                          <a:pt x="733" y="9353"/>
                        </a:lnTo>
                        <a:lnTo>
                          <a:pt x="838" y="9353"/>
                        </a:lnTo>
                        <a:lnTo>
                          <a:pt x="859" y="9416"/>
                        </a:lnTo>
                        <a:lnTo>
                          <a:pt x="984" y="9437"/>
                        </a:lnTo>
                        <a:lnTo>
                          <a:pt x="880" y="9437"/>
                        </a:lnTo>
                        <a:lnTo>
                          <a:pt x="817" y="9479"/>
                        </a:lnTo>
                        <a:lnTo>
                          <a:pt x="754" y="9437"/>
                        </a:lnTo>
                        <a:lnTo>
                          <a:pt x="712" y="9437"/>
                        </a:lnTo>
                        <a:lnTo>
                          <a:pt x="712" y="9521"/>
                        </a:lnTo>
                        <a:lnTo>
                          <a:pt x="754" y="9542"/>
                        </a:lnTo>
                        <a:lnTo>
                          <a:pt x="754" y="9688"/>
                        </a:lnTo>
                        <a:lnTo>
                          <a:pt x="817" y="9793"/>
                        </a:lnTo>
                        <a:lnTo>
                          <a:pt x="838" y="9835"/>
                        </a:lnTo>
                        <a:lnTo>
                          <a:pt x="733" y="9793"/>
                        </a:lnTo>
                        <a:lnTo>
                          <a:pt x="670" y="9688"/>
                        </a:lnTo>
                        <a:lnTo>
                          <a:pt x="649" y="9646"/>
                        </a:lnTo>
                        <a:lnTo>
                          <a:pt x="608" y="9688"/>
                        </a:lnTo>
                        <a:lnTo>
                          <a:pt x="608" y="9772"/>
                        </a:lnTo>
                        <a:lnTo>
                          <a:pt x="545" y="9835"/>
                        </a:lnTo>
                        <a:lnTo>
                          <a:pt x="566" y="9877"/>
                        </a:lnTo>
                        <a:lnTo>
                          <a:pt x="545" y="9981"/>
                        </a:lnTo>
                        <a:lnTo>
                          <a:pt x="545" y="10086"/>
                        </a:lnTo>
                        <a:lnTo>
                          <a:pt x="608" y="10107"/>
                        </a:lnTo>
                        <a:lnTo>
                          <a:pt x="628" y="10211"/>
                        </a:lnTo>
                        <a:lnTo>
                          <a:pt x="733" y="10274"/>
                        </a:lnTo>
                        <a:lnTo>
                          <a:pt x="775" y="10358"/>
                        </a:lnTo>
                        <a:lnTo>
                          <a:pt x="775" y="10421"/>
                        </a:lnTo>
                        <a:lnTo>
                          <a:pt x="712" y="10504"/>
                        </a:lnTo>
                        <a:lnTo>
                          <a:pt x="649" y="10504"/>
                        </a:lnTo>
                        <a:lnTo>
                          <a:pt x="649" y="10567"/>
                        </a:lnTo>
                        <a:lnTo>
                          <a:pt x="670" y="10672"/>
                        </a:lnTo>
                        <a:lnTo>
                          <a:pt x="670" y="10797"/>
                        </a:lnTo>
                        <a:lnTo>
                          <a:pt x="712" y="10839"/>
                        </a:lnTo>
                        <a:lnTo>
                          <a:pt x="775" y="10923"/>
                        </a:lnTo>
                        <a:lnTo>
                          <a:pt x="817" y="11111"/>
                        </a:lnTo>
                        <a:lnTo>
                          <a:pt x="942" y="11362"/>
                        </a:lnTo>
                        <a:lnTo>
                          <a:pt x="1026" y="11509"/>
                        </a:lnTo>
                        <a:lnTo>
                          <a:pt x="1068" y="11530"/>
                        </a:lnTo>
                        <a:lnTo>
                          <a:pt x="1047" y="11571"/>
                        </a:lnTo>
                        <a:lnTo>
                          <a:pt x="1047" y="11613"/>
                        </a:lnTo>
                        <a:lnTo>
                          <a:pt x="1152" y="11718"/>
                        </a:lnTo>
                        <a:lnTo>
                          <a:pt x="1172" y="11843"/>
                        </a:lnTo>
                        <a:lnTo>
                          <a:pt x="1152" y="11990"/>
                        </a:lnTo>
                        <a:lnTo>
                          <a:pt x="1131" y="12094"/>
                        </a:lnTo>
                        <a:lnTo>
                          <a:pt x="1089" y="12136"/>
                        </a:lnTo>
                        <a:lnTo>
                          <a:pt x="1131" y="12199"/>
                        </a:lnTo>
                        <a:lnTo>
                          <a:pt x="1172" y="12262"/>
                        </a:lnTo>
                        <a:lnTo>
                          <a:pt x="1382" y="12262"/>
                        </a:lnTo>
                        <a:lnTo>
                          <a:pt x="1486" y="12283"/>
                        </a:lnTo>
                        <a:lnTo>
                          <a:pt x="1591" y="12346"/>
                        </a:lnTo>
                        <a:lnTo>
                          <a:pt x="1675" y="12366"/>
                        </a:lnTo>
                        <a:lnTo>
                          <a:pt x="1821" y="12366"/>
                        </a:lnTo>
                        <a:lnTo>
                          <a:pt x="1884" y="12450"/>
                        </a:lnTo>
                        <a:lnTo>
                          <a:pt x="1884" y="12555"/>
                        </a:lnTo>
                        <a:lnTo>
                          <a:pt x="2030" y="12618"/>
                        </a:lnTo>
                        <a:lnTo>
                          <a:pt x="2135" y="12618"/>
                        </a:lnTo>
                        <a:lnTo>
                          <a:pt x="2281" y="12680"/>
                        </a:lnTo>
                        <a:lnTo>
                          <a:pt x="2302" y="12722"/>
                        </a:lnTo>
                        <a:lnTo>
                          <a:pt x="2302" y="12827"/>
                        </a:lnTo>
                        <a:lnTo>
                          <a:pt x="2344" y="12869"/>
                        </a:lnTo>
                        <a:lnTo>
                          <a:pt x="2407" y="12827"/>
                        </a:lnTo>
                        <a:lnTo>
                          <a:pt x="2470" y="12827"/>
                        </a:lnTo>
                        <a:lnTo>
                          <a:pt x="2616" y="12973"/>
                        </a:lnTo>
                        <a:lnTo>
                          <a:pt x="2805" y="13245"/>
                        </a:lnTo>
                        <a:lnTo>
                          <a:pt x="2825" y="13434"/>
                        </a:lnTo>
                        <a:lnTo>
                          <a:pt x="2805" y="13559"/>
                        </a:lnTo>
                        <a:lnTo>
                          <a:pt x="2805" y="13664"/>
                        </a:lnTo>
                        <a:lnTo>
                          <a:pt x="4185" y="13643"/>
                        </a:lnTo>
                        <a:lnTo>
                          <a:pt x="4206" y="13706"/>
                        </a:lnTo>
                        <a:lnTo>
                          <a:pt x="4206" y="13747"/>
                        </a:lnTo>
                        <a:lnTo>
                          <a:pt x="6131" y="14647"/>
                        </a:lnTo>
                        <a:lnTo>
                          <a:pt x="7784" y="14689"/>
                        </a:lnTo>
                        <a:lnTo>
                          <a:pt x="7826" y="14480"/>
                        </a:lnTo>
                        <a:lnTo>
                          <a:pt x="8747" y="14501"/>
                        </a:lnTo>
                        <a:lnTo>
                          <a:pt x="8872" y="14584"/>
                        </a:lnTo>
                        <a:lnTo>
                          <a:pt x="8935" y="14710"/>
                        </a:lnTo>
                        <a:lnTo>
                          <a:pt x="8998" y="14773"/>
                        </a:lnTo>
                        <a:lnTo>
                          <a:pt x="9019" y="14815"/>
                        </a:lnTo>
                        <a:lnTo>
                          <a:pt x="9082" y="14815"/>
                        </a:lnTo>
                        <a:lnTo>
                          <a:pt x="9123" y="14898"/>
                        </a:lnTo>
                        <a:lnTo>
                          <a:pt x="9103" y="14961"/>
                        </a:lnTo>
                        <a:lnTo>
                          <a:pt x="9207" y="14982"/>
                        </a:lnTo>
                        <a:lnTo>
                          <a:pt x="9270" y="15066"/>
                        </a:lnTo>
                        <a:lnTo>
                          <a:pt x="9270" y="15107"/>
                        </a:lnTo>
                        <a:lnTo>
                          <a:pt x="9228" y="15170"/>
                        </a:lnTo>
                        <a:lnTo>
                          <a:pt x="9312" y="15191"/>
                        </a:lnTo>
                        <a:lnTo>
                          <a:pt x="9395" y="15233"/>
                        </a:lnTo>
                        <a:lnTo>
                          <a:pt x="9437" y="15317"/>
                        </a:lnTo>
                        <a:lnTo>
                          <a:pt x="9458" y="15442"/>
                        </a:lnTo>
                        <a:lnTo>
                          <a:pt x="9500" y="15484"/>
                        </a:lnTo>
                        <a:lnTo>
                          <a:pt x="9521" y="15505"/>
                        </a:lnTo>
                        <a:lnTo>
                          <a:pt x="9542" y="15526"/>
                        </a:lnTo>
                        <a:lnTo>
                          <a:pt x="9626" y="15610"/>
                        </a:lnTo>
                        <a:lnTo>
                          <a:pt x="9626" y="15693"/>
                        </a:lnTo>
                        <a:lnTo>
                          <a:pt x="9605" y="15714"/>
                        </a:lnTo>
                        <a:lnTo>
                          <a:pt x="9521" y="15735"/>
                        </a:lnTo>
                        <a:lnTo>
                          <a:pt x="9521" y="15756"/>
                        </a:lnTo>
                        <a:lnTo>
                          <a:pt x="9626" y="15903"/>
                        </a:lnTo>
                        <a:lnTo>
                          <a:pt x="9709" y="15965"/>
                        </a:lnTo>
                        <a:lnTo>
                          <a:pt x="9730" y="16070"/>
                        </a:lnTo>
                        <a:lnTo>
                          <a:pt x="9730" y="16112"/>
                        </a:lnTo>
                        <a:lnTo>
                          <a:pt x="9751" y="16112"/>
                        </a:lnTo>
                        <a:lnTo>
                          <a:pt x="9793" y="16133"/>
                        </a:lnTo>
                        <a:lnTo>
                          <a:pt x="9835" y="16133"/>
                        </a:lnTo>
                        <a:lnTo>
                          <a:pt x="9877" y="16154"/>
                        </a:lnTo>
                        <a:lnTo>
                          <a:pt x="9919" y="16216"/>
                        </a:lnTo>
                        <a:lnTo>
                          <a:pt x="9919" y="16237"/>
                        </a:lnTo>
                        <a:lnTo>
                          <a:pt x="9960" y="16279"/>
                        </a:lnTo>
                        <a:lnTo>
                          <a:pt x="10023" y="16279"/>
                        </a:lnTo>
                        <a:lnTo>
                          <a:pt x="10149" y="16342"/>
                        </a:lnTo>
                        <a:lnTo>
                          <a:pt x="10170" y="16384"/>
                        </a:lnTo>
                        <a:lnTo>
                          <a:pt x="10253" y="16426"/>
                        </a:lnTo>
                        <a:lnTo>
                          <a:pt x="10379" y="16467"/>
                        </a:lnTo>
                        <a:lnTo>
                          <a:pt x="10400" y="16530"/>
                        </a:lnTo>
                        <a:lnTo>
                          <a:pt x="10463" y="16530"/>
                        </a:lnTo>
                        <a:lnTo>
                          <a:pt x="10504" y="16488"/>
                        </a:lnTo>
                        <a:lnTo>
                          <a:pt x="10504" y="16467"/>
                        </a:lnTo>
                        <a:lnTo>
                          <a:pt x="10609" y="16384"/>
                        </a:lnTo>
                        <a:lnTo>
                          <a:pt x="10672" y="16384"/>
                        </a:lnTo>
                        <a:lnTo>
                          <a:pt x="10672" y="16342"/>
                        </a:lnTo>
                        <a:lnTo>
                          <a:pt x="10672" y="16321"/>
                        </a:lnTo>
                        <a:lnTo>
                          <a:pt x="10714" y="16237"/>
                        </a:lnTo>
                        <a:lnTo>
                          <a:pt x="10797" y="16070"/>
                        </a:lnTo>
                        <a:lnTo>
                          <a:pt x="10839" y="16028"/>
                        </a:lnTo>
                        <a:lnTo>
                          <a:pt x="10923" y="16007"/>
                        </a:lnTo>
                        <a:lnTo>
                          <a:pt x="10965" y="16007"/>
                        </a:lnTo>
                        <a:lnTo>
                          <a:pt x="10986" y="16028"/>
                        </a:lnTo>
                        <a:lnTo>
                          <a:pt x="11027" y="16028"/>
                        </a:lnTo>
                        <a:lnTo>
                          <a:pt x="11069" y="15944"/>
                        </a:lnTo>
                        <a:lnTo>
                          <a:pt x="11174" y="15944"/>
                        </a:lnTo>
                        <a:lnTo>
                          <a:pt x="11279" y="15965"/>
                        </a:lnTo>
                        <a:lnTo>
                          <a:pt x="11383" y="15944"/>
                        </a:lnTo>
                        <a:lnTo>
                          <a:pt x="11404" y="15965"/>
                        </a:lnTo>
                        <a:lnTo>
                          <a:pt x="11425" y="16007"/>
                        </a:lnTo>
                        <a:lnTo>
                          <a:pt x="11509" y="16007"/>
                        </a:lnTo>
                        <a:lnTo>
                          <a:pt x="11592" y="16028"/>
                        </a:lnTo>
                        <a:lnTo>
                          <a:pt x="11634" y="16133"/>
                        </a:lnTo>
                        <a:lnTo>
                          <a:pt x="11739" y="16216"/>
                        </a:lnTo>
                        <a:lnTo>
                          <a:pt x="11844" y="16363"/>
                        </a:lnTo>
                        <a:lnTo>
                          <a:pt x="11864" y="16467"/>
                        </a:lnTo>
                        <a:lnTo>
                          <a:pt x="11927" y="16530"/>
                        </a:lnTo>
                        <a:lnTo>
                          <a:pt x="11927" y="16593"/>
                        </a:lnTo>
                        <a:lnTo>
                          <a:pt x="11927" y="16760"/>
                        </a:lnTo>
                        <a:lnTo>
                          <a:pt x="12011" y="16781"/>
                        </a:lnTo>
                        <a:lnTo>
                          <a:pt x="12032" y="16865"/>
                        </a:lnTo>
                        <a:lnTo>
                          <a:pt x="12116" y="17074"/>
                        </a:lnTo>
                        <a:lnTo>
                          <a:pt x="12157" y="17095"/>
                        </a:lnTo>
                        <a:lnTo>
                          <a:pt x="12178" y="17179"/>
                        </a:lnTo>
                        <a:lnTo>
                          <a:pt x="12262" y="17221"/>
                        </a:lnTo>
                        <a:lnTo>
                          <a:pt x="12283" y="17325"/>
                        </a:lnTo>
                        <a:lnTo>
                          <a:pt x="12346" y="17430"/>
                        </a:lnTo>
                        <a:lnTo>
                          <a:pt x="12450" y="17514"/>
                        </a:lnTo>
                        <a:lnTo>
                          <a:pt x="12429" y="17618"/>
                        </a:lnTo>
                        <a:lnTo>
                          <a:pt x="12429" y="17723"/>
                        </a:lnTo>
                        <a:lnTo>
                          <a:pt x="12429" y="17786"/>
                        </a:lnTo>
                        <a:lnTo>
                          <a:pt x="12429" y="17807"/>
                        </a:lnTo>
                        <a:lnTo>
                          <a:pt x="12555" y="18141"/>
                        </a:lnTo>
                        <a:lnTo>
                          <a:pt x="12534" y="18309"/>
                        </a:lnTo>
                        <a:lnTo>
                          <a:pt x="12576" y="18351"/>
                        </a:lnTo>
                        <a:lnTo>
                          <a:pt x="12597" y="18351"/>
                        </a:lnTo>
                        <a:lnTo>
                          <a:pt x="12660" y="18372"/>
                        </a:lnTo>
                        <a:lnTo>
                          <a:pt x="12743" y="18372"/>
                        </a:lnTo>
                        <a:lnTo>
                          <a:pt x="12806" y="18413"/>
                        </a:lnTo>
                        <a:lnTo>
                          <a:pt x="12911" y="18518"/>
                        </a:lnTo>
                        <a:lnTo>
                          <a:pt x="13099" y="18560"/>
                        </a:lnTo>
                        <a:lnTo>
                          <a:pt x="13204" y="18644"/>
                        </a:lnTo>
                        <a:lnTo>
                          <a:pt x="13308" y="18644"/>
                        </a:lnTo>
                        <a:lnTo>
                          <a:pt x="13329" y="18727"/>
                        </a:lnTo>
                        <a:lnTo>
                          <a:pt x="13392" y="18748"/>
                        </a:lnTo>
                        <a:lnTo>
                          <a:pt x="13476" y="18581"/>
                        </a:lnTo>
                        <a:lnTo>
                          <a:pt x="13496" y="18455"/>
                        </a:lnTo>
                        <a:lnTo>
                          <a:pt x="13476" y="18372"/>
                        </a:lnTo>
                        <a:lnTo>
                          <a:pt x="13476" y="18120"/>
                        </a:lnTo>
                        <a:lnTo>
                          <a:pt x="13413" y="18037"/>
                        </a:lnTo>
                        <a:lnTo>
                          <a:pt x="13496" y="17911"/>
                        </a:lnTo>
                        <a:lnTo>
                          <a:pt x="13538" y="17723"/>
                        </a:lnTo>
                        <a:lnTo>
                          <a:pt x="13622" y="17618"/>
                        </a:lnTo>
                        <a:lnTo>
                          <a:pt x="13580" y="17409"/>
                        </a:lnTo>
                        <a:lnTo>
                          <a:pt x="13685" y="17367"/>
                        </a:lnTo>
                        <a:lnTo>
                          <a:pt x="13789" y="17284"/>
                        </a:lnTo>
                        <a:lnTo>
                          <a:pt x="13727" y="17200"/>
                        </a:lnTo>
                        <a:lnTo>
                          <a:pt x="13831" y="17074"/>
                        </a:lnTo>
                        <a:lnTo>
                          <a:pt x="13894" y="17095"/>
                        </a:lnTo>
                        <a:lnTo>
                          <a:pt x="13999" y="17053"/>
                        </a:lnTo>
                        <a:lnTo>
                          <a:pt x="13957" y="16907"/>
                        </a:lnTo>
                        <a:lnTo>
                          <a:pt x="13957" y="16907"/>
                        </a:lnTo>
                        <a:lnTo>
                          <a:pt x="14040" y="16970"/>
                        </a:lnTo>
                        <a:lnTo>
                          <a:pt x="14145" y="16907"/>
                        </a:lnTo>
                        <a:lnTo>
                          <a:pt x="14103" y="16865"/>
                        </a:lnTo>
                        <a:lnTo>
                          <a:pt x="14208" y="16781"/>
                        </a:lnTo>
                        <a:lnTo>
                          <a:pt x="14250" y="16802"/>
                        </a:lnTo>
                        <a:lnTo>
                          <a:pt x="14312" y="16781"/>
                        </a:lnTo>
                        <a:lnTo>
                          <a:pt x="14375" y="16865"/>
                        </a:lnTo>
                        <a:lnTo>
                          <a:pt x="14271" y="16949"/>
                        </a:lnTo>
                        <a:lnTo>
                          <a:pt x="14354" y="16949"/>
                        </a:lnTo>
                        <a:lnTo>
                          <a:pt x="14459" y="16844"/>
                        </a:lnTo>
                        <a:lnTo>
                          <a:pt x="14543" y="16844"/>
                        </a:lnTo>
                        <a:lnTo>
                          <a:pt x="14794" y="16739"/>
                        </a:lnTo>
                        <a:lnTo>
                          <a:pt x="14982" y="16551"/>
                        </a:lnTo>
                        <a:lnTo>
                          <a:pt x="15066" y="16551"/>
                        </a:lnTo>
                        <a:lnTo>
                          <a:pt x="15108" y="16488"/>
                        </a:lnTo>
                        <a:lnTo>
                          <a:pt x="15087" y="16384"/>
                        </a:lnTo>
                        <a:lnTo>
                          <a:pt x="15108" y="16258"/>
                        </a:lnTo>
                        <a:lnTo>
                          <a:pt x="15045" y="16112"/>
                        </a:lnTo>
                        <a:lnTo>
                          <a:pt x="15087" y="16175"/>
                        </a:lnTo>
                        <a:lnTo>
                          <a:pt x="15170" y="16175"/>
                        </a:lnTo>
                        <a:lnTo>
                          <a:pt x="15275" y="16070"/>
                        </a:lnTo>
                        <a:lnTo>
                          <a:pt x="15275" y="16028"/>
                        </a:lnTo>
                        <a:lnTo>
                          <a:pt x="15317" y="16133"/>
                        </a:lnTo>
                        <a:lnTo>
                          <a:pt x="15254" y="16237"/>
                        </a:lnTo>
                        <a:lnTo>
                          <a:pt x="15275" y="16321"/>
                        </a:lnTo>
                        <a:lnTo>
                          <a:pt x="15275" y="16426"/>
                        </a:lnTo>
                        <a:lnTo>
                          <a:pt x="15401" y="16384"/>
                        </a:lnTo>
                        <a:lnTo>
                          <a:pt x="15484" y="16258"/>
                        </a:lnTo>
                        <a:lnTo>
                          <a:pt x="15568" y="16258"/>
                        </a:lnTo>
                        <a:lnTo>
                          <a:pt x="15631" y="16216"/>
                        </a:lnTo>
                        <a:lnTo>
                          <a:pt x="15840" y="16154"/>
                        </a:lnTo>
                        <a:lnTo>
                          <a:pt x="16007" y="16154"/>
                        </a:lnTo>
                        <a:lnTo>
                          <a:pt x="16258" y="16237"/>
                        </a:lnTo>
                        <a:lnTo>
                          <a:pt x="16321" y="16279"/>
                        </a:lnTo>
                        <a:lnTo>
                          <a:pt x="16635" y="16321"/>
                        </a:lnTo>
                        <a:lnTo>
                          <a:pt x="16740" y="16279"/>
                        </a:lnTo>
                        <a:lnTo>
                          <a:pt x="16740" y="16237"/>
                        </a:lnTo>
                        <a:lnTo>
                          <a:pt x="16740" y="16154"/>
                        </a:lnTo>
                        <a:lnTo>
                          <a:pt x="16844" y="16133"/>
                        </a:lnTo>
                        <a:lnTo>
                          <a:pt x="16928" y="16154"/>
                        </a:lnTo>
                        <a:lnTo>
                          <a:pt x="16865" y="16216"/>
                        </a:lnTo>
                        <a:lnTo>
                          <a:pt x="16928" y="16237"/>
                        </a:lnTo>
                        <a:lnTo>
                          <a:pt x="16991" y="16216"/>
                        </a:lnTo>
                        <a:lnTo>
                          <a:pt x="17053" y="16258"/>
                        </a:lnTo>
                        <a:lnTo>
                          <a:pt x="17053" y="16342"/>
                        </a:lnTo>
                        <a:lnTo>
                          <a:pt x="17074" y="16384"/>
                        </a:lnTo>
                        <a:lnTo>
                          <a:pt x="17200" y="16363"/>
                        </a:lnTo>
                        <a:lnTo>
                          <a:pt x="17242" y="16426"/>
                        </a:lnTo>
                        <a:lnTo>
                          <a:pt x="17158" y="16488"/>
                        </a:lnTo>
                        <a:lnTo>
                          <a:pt x="17095" y="16551"/>
                        </a:lnTo>
                        <a:lnTo>
                          <a:pt x="17179" y="16572"/>
                        </a:lnTo>
                        <a:lnTo>
                          <a:pt x="17263" y="16551"/>
                        </a:lnTo>
                        <a:lnTo>
                          <a:pt x="17346" y="16593"/>
                        </a:lnTo>
                        <a:lnTo>
                          <a:pt x="17493" y="16656"/>
                        </a:lnTo>
                        <a:lnTo>
                          <a:pt x="17556" y="16572"/>
                        </a:lnTo>
                        <a:lnTo>
                          <a:pt x="17618" y="16530"/>
                        </a:lnTo>
                        <a:lnTo>
                          <a:pt x="17723" y="16593"/>
                        </a:lnTo>
                        <a:lnTo>
                          <a:pt x="17786" y="16656"/>
                        </a:lnTo>
                        <a:lnTo>
                          <a:pt x="17870" y="16635"/>
                        </a:lnTo>
                        <a:lnTo>
                          <a:pt x="17870" y="16467"/>
                        </a:lnTo>
                        <a:lnTo>
                          <a:pt x="17807" y="16363"/>
                        </a:lnTo>
                        <a:lnTo>
                          <a:pt x="17911" y="16363"/>
                        </a:lnTo>
                        <a:lnTo>
                          <a:pt x="18016" y="16488"/>
                        </a:lnTo>
                        <a:lnTo>
                          <a:pt x="18100" y="16530"/>
                        </a:lnTo>
                        <a:lnTo>
                          <a:pt x="18142" y="16593"/>
                        </a:lnTo>
                        <a:lnTo>
                          <a:pt x="18204" y="16593"/>
                        </a:lnTo>
                        <a:lnTo>
                          <a:pt x="18288" y="16635"/>
                        </a:lnTo>
                        <a:lnTo>
                          <a:pt x="18288" y="16760"/>
                        </a:lnTo>
                        <a:lnTo>
                          <a:pt x="18309" y="16677"/>
                        </a:lnTo>
                        <a:lnTo>
                          <a:pt x="18414" y="16656"/>
                        </a:lnTo>
                        <a:lnTo>
                          <a:pt x="18414" y="16635"/>
                        </a:lnTo>
                        <a:lnTo>
                          <a:pt x="18288" y="16530"/>
                        </a:lnTo>
                        <a:lnTo>
                          <a:pt x="18100" y="16447"/>
                        </a:lnTo>
                        <a:lnTo>
                          <a:pt x="18037" y="16363"/>
                        </a:lnTo>
                        <a:lnTo>
                          <a:pt x="18037" y="16258"/>
                        </a:lnTo>
                        <a:lnTo>
                          <a:pt x="18225" y="16175"/>
                        </a:lnTo>
                        <a:lnTo>
                          <a:pt x="18288" y="16154"/>
                        </a:lnTo>
                        <a:lnTo>
                          <a:pt x="18183" y="16112"/>
                        </a:lnTo>
                        <a:lnTo>
                          <a:pt x="18121" y="16049"/>
                        </a:lnTo>
                        <a:lnTo>
                          <a:pt x="18100" y="16049"/>
                        </a:lnTo>
                        <a:lnTo>
                          <a:pt x="18016" y="16112"/>
                        </a:lnTo>
                        <a:lnTo>
                          <a:pt x="17932" y="16154"/>
                        </a:lnTo>
                        <a:lnTo>
                          <a:pt x="17932" y="16070"/>
                        </a:lnTo>
                        <a:lnTo>
                          <a:pt x="18037" y="15944"/>
                        </a:lnTo>
                        <a:lnTo>
                          <a:pt x="18246" y="15861"/>
                        </a:lnTo>
                        <a:lnTo>
                          <a:pt x="18330" y="15798"/>
                        </a:lnTo>
                        <a:lnTo>
                          <a:pt x="18665" y="15735"/>
                        </a:lnTo>
                        <a:lnTo>
                          <a:pt x="18811" y="15756"/>
                        </a:lnTo>
                        <a:lnTo>
                          <a:pt x="18874" y="15735"/>
                        </a:lnTo>
                        <a:lnTo>
                          <a:pt x="18958" y="15735"/>
                        </a:lnTo>
                        <a:lnTo>
                          <a:pt x="19020" y="15651"/>
                        </a:lnTo>
                        <a:lnTo>
                          <a:pt x="19062" y="15547"/>
                        </a:lnTo>
                        <a:lnTo>
                          <a:pt x="19146" y="15547"/>
                        </a:lnTo>
                        <a:lnTo>
                          <a:pt x="19125" y="15631"/>
                        </a:lnTo>
                        <a:lnTo>
                          <a:pt x="19125" y="15714"/>
                        </a:lnTo>
                        <a:lnTo>
                          <a:pt x="19250" y="15819"/>
                        </a:lnTo>
                        <a:lnTo>
                          <a:pt x="19334" y="15756"/>
                        </a:lnTo>
                        <a:lnTo>
                          <a:pt x="19481" y="15756"/>
                        </a:lnTo>
                        <a:lnTo>
                          <a:pt x="19585" y="15735"/>
                        </a:lnTo>
                        <a:lnTo>
                          <a:pt x="19648" y="15798"/>
                        </a:lnTo>
                        <a:lnTo>
                          <a:pt x="19815" y="15756"/>
                        </a:lnTo>
                        <a:lnTo>
                          <a:pt x="19878" y="15798"/>
                        </a:lnTo>
                        <a:lnTo>
                          <a:pt x="20004" y="15714"/>
                        </a:lnTo>
                        <a:lnTo>
                          <a:pt x="20108" y="15714"/>
                        </a:lnTo>
                        <a:lnTo>
                          <a:pt x="20129" y="15735"/>
                        </a:lnTo>
                        <a:lnTo>
                          <a:pt x="20087" y="15756"/>
                        </a:lnTo>
                        <a:lnTo>
                          <a:pt x="19962" y="15756"/>
                        </a:lnTo>
                        <a:lnTo>
                          <a:pt x="19920" y="15798"/>
                        </a:lnTo>
                        <a:lnTo>
                          <a:pt x="20087" y="15819"/>
                        </a:lnTo>
                        <a:lnTo>
                          <a:pt x="20213" y="15819"/>
                        </a:lnTo>
                        <a:lnTo>
                          <a:pt x="20318" y="15903"/>
                        </a:lnTo>
                        <a:lnTo>
                          <a:pt x="20401" y="15944"/>
                        </a:lnTo>
                        <a:lnTo>
                          <a:pt x="20338" y="15861"/>
                        </a:lnTo>
                        <a:lnTo>
                          <a:pt x="20338" y="15819"/>
                        </a:lnTo>
                        <a:lnTo>
                          <a:pt x="20401" y="15819"/>
                        </a:lnTo>
                        <a:lnTo>
                          <a:pt x="20422" y="15861"/>
                        </a:lnTo>
                        <a:lnTo>
                          <a:pt x="20527" y="15944"/>
                        </a:lnTo>
                        <a:lnTo>
                          <a:pt x="20506" y="16007"/>
                        </a:lnTo>
                        <a:lnTo>
                          <a:pt x="20443" y="15944"/>
                        </a:lnTo>
                        <a:lnTo>
                          <a:pt x="20422" y="15965"/>
                        </a:lnTo>
                        <a:lnTo>
                          <a:pt x="20548" y="16049"/>
                        </a:lnTo>
                        <a:lnTo>
                          <a:pt x="20610" y="16133"/>
                        </a:lnTo>
                        <a:lnTo>
                          <a:pt x="20652" y="16175"/>
                        </a:lnTo>
                        <a:lnTo>
                          <a:pt x="20631" y="16216"/>
                        </a:lnTo>
                        <a:lnTo>
                          <a:pt x="20610" y="16154"/>
                        </a:lnTo>
                        <a:lnTo>
                          <a:pt x="20590" y="16216"/>
                        </a:lnTo>
                        <a:lnTo>
                          <a:pt x="20610" y="16258"/>
                        </a:lnTo>
                        <a:lnTo>
                          <a:pt x="20799" y="16237"/>
                        </a:lnTo>
                        <a:lnTo>
                          <a:pt x="20903" y="16216"/>
                        </a:lnTo>
                        <a:lnTo>
                          <a:pt x="21029" y="16070"/>
                        </a:lnTo>
                        <a:lnTo>
                          <a:pt x="21113" y="16070"/>
                        </a:lnTo>
                        <a:lnTo>
                          <a:pt x="21113" y="16049"/>
                        </a:lnTo>
                        <a:lnTo>
                          <a:pt x="21175" y="15965"/>
                        </a:lnTo>
                        <a:lnTo>
                          <a:pt x="21280" y="15965"/>
                        </a:lnTo>
                        <a:lnTo>
                          <a:pt x="21364" y="16007"/>
                        </a:lnTo>
                        <a:lnTo>
                          <a:pt x="21489" y="16049"/>
                        </a:lnTo>
                        <a:lnTo>
                          <a:pt x="21552" y="16258"/>
                        </a:lnTo>
                        <a:lnTo>
                          <a:pt x="21636" y="16321"/>
                        </a:lnTo>
                        <a:lnTo>
                          <a:pt x="21657" y="16321"/>
                        </a:lnTo>
                        <a:lnTo>
                          <a:pt x="21678" y="16447"/>
                        </a:lnTo>
                        <a:lnTo>
                          <a:pt x="21761" y="16488"/>
                        </a:lnTo>
                        <a:lnTo>
                          <a:pt x="21803" y="16488"/>
                        </a:lnTo>
                        <a:lnTo>
                          <a:pt x="21803" y="16551"/>
                        </a:lnTo>
                        <a:lnTo>
                          <a:pt x="21866" y="16635"/>
                        </a:lnTo>
                        <a:lnTo>
                          <a:pt x="21950" y="16656"/>
                        </a:lnTo>
                        <a:lnTo>
                          <a:pt x="22012" y="16781"/>
                        </a:lnTo>
                        <a:lnTo>
                          <a:pt x="21991" y="16907"/>
                        </a:lnTo>
                        <a:lnTo>
                          <a:pt x="21908" y="17179"/>
                        </a:lnTo>
                        <a:lnTo>
                          <a:pt x="21803" y="17409"/>
                        </a:lnTo>
                        <a:lnTo>
                          <a:pt x="21803" y="17493"/>
                        </a:lnTo>
                        <a:lnTo>
                          <a:pt x="21887" y="17597"/>
                        </a:lnTo>
                        <a:lnTo>
                          <a:pt x="21908" y="17576"/>
                        </a:lnTo>
                        <a:lnTo>
                          <a:pt x="21971" y="17493"/>
                        </a:lnTo>
                        <a:lnTo>
                          <a:pt x="21971" y="17430"/>
                        </a:lnTo>
                        <a:lnTo>
                          <a:pt x="21991" y="17388"/>
                        </a:lnTo>
                        <a:lnTo>
                          <a:pt x="22075" y="17430"/>
                        </a:lnTo>
                        <a:lnTo>
                          <a:pt x="22096" y="17535"/>
                        </a:lnTo>
                        <a:lnTo>
                          <a:pt x="21950" y="17744"/>
                        </a:lnTo>
                        <a:lnTo>
                          <a:pt x="21971" y="17807"/>
                        </a:lnTo>
                        <a:lnTo>
                          <a:pt x="21991" y="17911"/>
                        </a:lnTo>
                        <a:lnTo>
                          <a:pt x="22054" y="18016"/>
                        </a:lnTo>
                        <a:lnTo>
                          <a:pt x="22075" y="18058"/>
                        </a:lnTo>
                        <a:lnTo>
                          <a:pt x="22117" y="18037"/>
                        </a:lnTo>
                        <a:lnTo>
                          <a:pt x="22159" y="18141"/>
                        </a:lnTo>
                        <a:lnTo>
                          <a:pt x="22201" y="18100"/>
                        </a:lnTo>
                        <a:lnTo>
                          <a:pt x="22201" y="18058"/>
                        </a:lnTo>
                        <a:lnTo>
                          <a:pt x="22222" y="18100"/>
                        </a:lnTo>
                        <a:lnTo>
                          <a:pt x="22368" y="18058"/>
                        </a:lnTo>
                        <a:lnTo>
                          <a:pt x="22368" y="18058"/>
                        </a:lnTo>
                        <a:lnTo>
                          <a:pt x="22263" y="18141"/>
                        </a:lnTo>
                        <a:lnTo>
                          <a:pt x="22222" y="18246"/>
                        </a:lnTo>
                        <a:lnTo>
                          <a:pt x="22201" y="18309"/>
                        </a:lnTo>
                        <a:lnTo>
                          <a:pt x="22201" y="18351"/>
                        </a:lnTo>
                        <a:lnTo>
                          <a:pt x="22368" y="18455"/>
                        </a:lnTo>
                        <a:lnTo>
                          <a:pt x="22368" y="18581"/>
                        </a:lnTo>
                        <a:lnTo>
                          <a:pt x="22368" y="18748"/>
                        </a:lnTo>
                        <a:lnTo>
                          <a:pt x="22410" y="18769"/>
                        </a:lnTo>
                        <a:lnTo>
                          <a:pt x="22494" y="18769"/>
                        </a:lnTo>
                        <a:lnTo>
                          <a:pt x="22535" y="18853"/>
                        </a:lnTo>
                        <a:lnTo>
                          <a:pt x="22515" y="18957"/>
                        </a:lnTo>
                        <a:lnTo>
                          <a:pt x="22682" y="19062"/>
                        </a:lnTo>
                        <a:lnTo>
                          <a:pt x="22598" y="19083"/>
                        </a:lnTo>
                        <a:lnTo>
                          <a:pt x="22724" y="19146"/>
                        </a:lnTo>
                        <a:lnTo>
                          <a:pt x="22787" y="19188"/>
                        </a:lnTo>
                        <a:lnTo>
                          <a:pt x="22891" y="19250"/>
                        </a:lnTo>
                        <a:lnTo>
                          <a:pt x="22996" y="19188"/>
                        </a:lnTo>
                        <a:lnTo>
                          <a:pt x="23100" y="19167"/>
                        </a:lnTo>
                        <a:lnTo>
                          <a:pt x="23100" y="18999"/>
                        </a:lnTo>
                        <a:lnTo>
                          <a:pt x="23163" y="18895"/>
                        </a:lnTo>
                        <a:lnTo>
                          <a:pt x="23226" y="18769"/>
                        </a:lnTo>
                        <a:lnTo>
                          <a:pt x="23331" y="18560"/>
                        </a:lnTo>
                        <a:lnTo>
                          <a:pt x="23310" y="18455"/>
                        </a:lnTo>
                        <a:lnTo>
                          <a:pt x="23351" y="18413"/>
                        </a:lnTo>
                        <a:lnTo>
                          <a:pt x="23351" y="18225"/>
                        </a:lnTo>
                        <a:lnTo>
                          <a:pt x="23331" y="18162"/>
                        </a:lnTo>
                        <a:lnTo>
                          <a:pt x="23414" y="18120"/>
                        </a:lnTo>
                        <a:lnTo>
                          <a:pt x="23351" y="17932"/>
                        </a:lnTo>
                        <a:lnTo>
                          <a:pt x="23247" y="17848"/>
                        </a:lnTo>
                        <a:lnTo>
                          <a:pt x="23205" y="17493"/>
                        </a:lnTo>
                        <a:lnTo>
                          <a:pt x="23142" y="17430"/>
                        </a:lnTo>
                        <a:lnTo>
                          <a:pt x="23163" y="17263"/>
                        </a:lnTo>
                        <a:lnTo>
                          <a:pt x="23205" y="17116"/>
                        </a:lnTo>
                        <a:lnTo>
                          <a:pt x="23163" y="17011"/>
                        </a:lnTo>
                        <a:lnTo>
                          <a:pt x="23100" y="16907"/>
                        </a:lnTo>
                        <a:lnTo>
                          <a:pt x="23038" y="16656"/>
                        </a:lnTo>
                        <a:lnTo>
                          <a:pt x="22996" y="16551"/>
                        </a:lnTo>
                        <a:lnTo>
                          <a:pt x="22954" y="16279"/>
                        </a:lnTo>
                        <a:lnTo>
                          <a:pt x="22912" y="16133"/>
                        </a:lnTo>
                        <a:lnTo>
                          <a:pt x="22933" y="15903"/>
                        </a:lnTo>
                        <a:lnTo>
                          <a:pt x="22912" y="15714"/>
                        </a:lnTo>
                        <a:lnTo>
                          <a:pt x="22933" y="15379"/>
                        </a:lnTo>
                        <a:lnTo>
                          <a:pt x="22933" y="15170"/>
                        </a:lnTo>
                        <a:lnTo>
                          <a:pt x="23038" y="15003"/>
                        </a:lnTo>
                        <a:lnTo>
                          <a:pt x="23121" y="14856"/>
                        </a:lnTo>
                        <a:lnTo>
                          <a:pt x="23226" y="14815"/>
                        </a:lnTo>
                        <a:lnTo>
                          <a:pt x="23268" y="14752"/>
                        </a:lnTo>
                        <a:lnTo>
                          <a:pt x="23331" y="14752"/>
                        </a:lnTo>
                        <a:lnTo>
                          <a:pt x="23414" y="14605"/>
                        </a:lnTo>
                        <a:lnTo>
                          <a:pt x="23414" y="14543"/>
                        </a:lnTo>
                        <a:lnTo>
                          <a:pt x="23372" y="14501"/>
                        </a:lnTo>
                        <a:lnTo>
                          <a:pt x="23414" y="14480"/>
                        </a:lnTo>
                        <a:lnTo>
                          <a:pt x="23540" y="14480"/>
                        </a:lnTo>
                        <a:lnTo>
                          <a:pt x="23561" y="14396"/>
                        </a:lnTo>
                        <a:lnTo>
                          <a:pt x="23665" y="14396"/>
                        </a:lnTo>
                        <a:lnTo>
                          <a:pt x="23686" y="14354"/>
                        </a:lnTo>
                        <a:lnTo>
                          <a:pt x="23875" y="14333"/>
                        </a:lnTo>
                        <a:lnTo>
                          <a:pt x="23937" y="14250"/>
                        </a:lnTo>
                        <a:lnTo>
                          <a:pt x="24063" y="14250"/>
                        </a:lnTo>
                        <a:lnTo>
                          <a:pt x="24084" y="14187"/>
                        </a:lnTo>
                        <a:lnTo>
                          <a:pt x="24168" y="14187"/>
                        </a:lnTo>
                        <a:lnTo>
                          <a:pt x="24209" y="14229"/>
                        </a:lnTo>
                        <a:lnTo>
                          <a:pt x="24314" y="14082"/>
                        </a:lnTo>
                        <a:lnTo>
                          <a:pt x="24314" y="14040"/>
                        </a:lnTo>
                        <a:lnTo>
                          <a:pt x="24377" y="14040"/>
                        </a:lnTo>
                        <a:lnTo>
                          <a:pt x="24481" y="13957"/>
                        </a:lnTo>
                        <a:lnTo>
                          <a:pt x="24481" y="13873"/>
                        </a:lnTo>
                        <a:lnTo>
                          <a:pt x="24691" y="13601"/>
                        </a:lnTo>
                        <a:lnTo>
                          <a:pt x="24795" y="13496"/>
                        </a:lnTo>
                        <a:lnTo>
                          <a:pt x="24984" y="13496"/>
                        </a:lnTo>
                        <a:lnTo>
                          <a:pt x="25025" y="13517"/>
                        </a:lnTo>
                        <a:lnTo>
                          <a:pt x="25088" y="13517"/>
                        </a:lnTo>
                        <a:lnTo>
                          <a:pt x="25193" y="13329"/>
                        </a:lnTo>
                        <a:lnTo>
                          <a:pt x="25465" y="13099"/>
                        </a:lnTo>
                        <a:lnTo>
                          <a:pt x="25737" y="12931"/>
                        </a:lnTo>
                        <a:lnTo>
                          <a:pt x="25862" y="12910"/>
                        </a:lnTo>
                        <a:lnTo>
                          <a:pt x="25925" y="12890"/>
                        </a:lnTo>
                        <a:lnTo>
                          <a:pt x="25988" y="12890"/>
                        </a:lnTo>
                        <a:lnTo>
                          <a:pt x="25988" y="12910"/>
                        </a:lnTo>
                        <a:lnTo>
                          <a:pt x="26092" y="12910"/>
                        </a:lnTo>
                        <a:lnTo>
                          <a:pt x="26197" y="12785"/>
                        </a:lnTo>
                        <a:lnTo>
                          <a:pt x="26155" y="12785"/>
                        </a:lnTo>
                        <a:lnTo>
                          <a:pt x="26134" y="12722"/>
                        </a:lnTo>
                        <a:lnTo>
                          <a:pt x="26030" y="12827"/>
                        </a:lnTo>
                        <a:lnTo>
                          <a:pt x="25883" y="12806"/>
                        </a:lnTo>
                        <a:lnTo>
                          <a:pt x="25820" y="12722"/>
                        </a:lnTo>
                        <a:lnTo>
                          <a:pt x="25925" y="12785"/>
                        </a:lnTo>
                        <a:lnTo>
                          <a:pt x="26051" y="12701"/>
                        </a:lnTo>
                        <a:lnTo>
                          <a:pt x="26030" y="12680"/>
                        </a:lnTo>
                        <a:lnTo>
                          <a:pt x="26092" y="12618"/>
                        </a:lnTo>
                        <a:lnTo>
                          <a:pt x="26051" y="12555"/>
                        </a:lnTo>
                        <a:lnTo>
                          <a:pt x="25925" y="12513"/>
                        </a:lnTo>
                        <a:lnTo>
                          <a:pt x="25862" y="12471"/>
                        </a:lnTo>
                        <a:lnTo>
                          <a:pt x="25946" y="12471"/>
                        </a:lnTo>
                        <a:lnTo>
                          <a:pt x="26030" y="12492"/>
                        </a:lnTo>
                        <a:lnTo>
                          <a:pt x="26092" y="12471"/>
                        </a:lnTo>
                        <a:lnTo>
                          <a:pt x="26092" y="12387"/>
                        </a:lnTo>
                        <a:lnTo>
                          <a:pt x="26155" y="12513"/>
                        </a:lnTo>
                        <a:lnTo>
                          <a:pt x="26239" y="12492"/>
                        </a:lnTo>
                        <a:lnTo>
                          <a:pt x="26302" y="12555"/>
                        </a:lnTo>
                        <a:lnTo>
                          <a:pt x="26364" y="12513"/>
                        </a:lnTo>
                        <a:lnTo>
                          <a:pt x="26385" y="12408"/>
                        </a:lnTo>
                        <a:lnTo>
                          <a:pt x="26511" y="12304"/>
                        </a:lnTo>
                        <a:lnTo>
                          <a:pt x="26553" y="12304"/>
                        </a:lnTo>
                        <a:lnTo>
                          <a:pt x="26574" y="12199"/>
                        </a:lnTo>
                        <a:lnTo>
                          <a:pt x="26553" y="12094"/>
                        </a:lnTo>
                        <a:lnTo>
                          <a:pt x="26511" y="12094"/>
                        </a:lnTo>
                        <a:lnTo>
                          <a:pt x="26448" y="12241"/>
                        </a:lnTo>
                        <a:lnTo>
                          <a:pt x="26448" y="12283"/>
                        </a:lnTo>
                        <a:lnTo>
                          <a:pt x="26385" y="12262"/>
                        </a:lnTo>
                        <a:lnTo>
                          <a:pt x="26364" y="12094"/>
                        </a:lnTo>
                        <a:lnTo>
                          <a:pt x="26344" y="12074"/>
                        </a:lnTo>
                        <a:lnTo>
                          <a:pt x="26092" y="12094"/>
                        </a:lnTo>
                        <a:lnTo>
                          <a:pt x="25967" y="12157"/>
                        </a:lnTo>
                        <a:lnTo>
                          <a:pt x="25988" y="12074"/>
                        </a:lnTo>
                        <a:lnTo>
                          <a:pt x="25988" y="11927"/>
                        </a:lnTo>
                        <a:lnTo>
                          <a:pt x="26051" y="11885"/>
                        </a:lnTo>
                        <a:lnTo>
                          <a:pt x="26092" y="11990"/>
                        </a:lnTo>
                        <a:lnTo>
                          <a:pt x="26176" y="12032"/>
                        </a:lnTo>
                        <a:lnTo>
                          <a:pt x="26239" y="11969"/>
                        </a:lnTo>
                        <a:lnTo>
                          <a:pt x="26385" y="11948"/>
                        </a:lnTo>
                        <a:lnTo>
                          <a:pt x="26406" y="11885"/>
                        </a:lnTo>
                        <a:lnTo>
                          <a:pt x="26490" y="11885"/>
                        </a:lnTo>
                        <a:lnTo>
                          <a:pt x="26511" y="11843"/>
                        </a:lnTo>
                        <a:lnTo>
                          <a:pt x="26490" y="11718"/>
                        </a:lnTo>
                        <a:lnTo>
                          <a:pt x="26448" y="11655"/>
                        </a:lnTo>
                        <a:lnTo>
                          <a:pt x="26469" y="11613"/>
                        </a:lnTo>
                        <a:lnTo>
                          <a:pt x="26511" y="11634"/>
                        </a:lnTo>
                        <a:lnTo>
                          <a:pt x="26574" y="11530"/>
                        </a:lnTo>
                        <a:lnTo>
                          <a:pt x="26511" y="11425"/>
                        </a:lnTo>
                        <a:lnTo>
                          <a:pt x="26469" y="11362"/>
                        </a:lnTo>
                        <a:lnTo>
                          <a:pt x="26385" y="11404"/>
                        </a:lnTo>
                        <a:lnTo>
                          <a:pt x="26302" y="11362"/>
                        </a:lnTo>
                        <a:lnTo>
                          <a:pt x="26260" y="11237"/>
                        </a:lnTo>
                        <a:lnTo>
                          <a:pt x="26176" y="11237"/>
                        </a:lnTo>
                        <a:lnTo>
                          <a:pt x="26092" y="11195"/>
                        </a:lnTo>
                        <a:lnTo>
                          <a:pt x="26030" y="11111"/>
                        </a:lnTo>
                        <a:lnTo>
                          <a:pt x="26030" y="11111"/>
                        </a:lnTo>
                        <a:lnTo>
                          <a:pt x="26092" y="11153"/>
                        </a:lnTo>
                        <a:lnTo>
                          <a:pt x="26260" y="11153"/>
                        </a:lnTo>
                        <a:lnTo>
                          <a:pt x="26302" y="11257"/>
                        </a:lnTo>
                        <a:lnTo>
                          <a:pt x="26385" y="11299"/>
                        </a:lnTo>
                        <a:lnTo>
                          <a:pt x="26406" y="11216"/>
                        </a:lnTo>
                        <a:lnTo>
                          <a:pt x="26281" y="11090"/>
                        </a:lnTo>
                        <a:lnTo>
                          <a:pt x="26385" y="11111"/>
                        </a:lnTo>
                        <a:lnTo>
                          <a:pt x="26406" y="11048"/>
                        </a:lnTo>
                        <a:lnTo>
                          <a:pt x="26448" y="11027"/>
                        </a:lnTo>
                        <a:lnTo>
                          <a:pt x="26406" y="10944"/>
                        </a:lnTo>
                        <a:lnTo>
                          <a:pt x="26281" y="10881"/>
                        </a:lnTo>
                        <a:lnTo>
                          <a:pt x="26239" y="10713"/>
                        </a:lnTo>
                        <a:lnTo>
                          <a:pt x="26281" y="10734"/>
                        </a:lnTo>
                        <a:lnTo>
                          <a:pt x="26344" y="10839"/>
                        </a:lnTo>
                        <a:lnTo>
                          <a:pt x="26406" y="10839"/>
                        </a:lnTo>
                        <a:lnTo>
                          <a:pt x="26448" y="10734"/>
                        </a:lnTo>
                        <a:lnTo>
                          <a:pt x="26448" y="10630"/>
                        </a:lnTo>
                        <a:lnTo>
                          <a:pt x="26344" y="10588"/>
                        </a:lnTo>
                        <a:lnTo>
                          <a:pt x="26197" y="10421"/>
                        </a:lnTo>
                        <a:lnTo>
                          <a:pt x="26092" y="10379"/>
                        </a:lnTo>
                        <a:lnTo>
                          <a:pt x="26030" y="10274"/>
                        </a:lnTo>
                        <a:lnTo>
                          <a:pt x="25946" y="10253"/>
                        </a:lnTo>
                        <a:lnTo>
                          <a:pt x="25946" y="10149"/>
                        </a:lnTo>
                        <a:lnTo>
                          <a:pt x="26030" y="10044"/>
                        </a:lnTo>
                        <a:lnTo>
                          <a:pt x="25967" y="10149"/>
                        </a:lnTo>
                        <a:lnTo>
                          <a:pt x="25988" y="10190"/>
                        </a:lnTo>
                        <a:lnTo>
                          <a:pt x="26051" y="10211"/>
                        </a:lnTo>
                        <a:lnTo>
                          <a:pt x="26134" y="10316"/>
                        </a:lnTo>
                        <a:lnTo>
                          <a:pt x="26239" y="10358"/>
                        </a:lnTo>
                        <a:lnTo>
                          <a:pt x="26364" y="10504"/>
                        </a:lnTo>
                        <a:lnTo>
                          <a:pt x="26385" y="10504"/>
                        </a:lnTo>
                        <a:lnTo>
                          <a:pt x="26406" y="10274"/>
                        </a:lnTo>
                        <a:lnTo>
                          <a:pt x="26406" y="10169"/>
                        </a:lnTo>
                        <a:lnTo>
                          <a:pt x="26406" y="10086"/>
                        </a:lnTo>
                        <a:lnTo>
                          <a:pt x="26385" y="10044"/>
                        </a:lnTo>
                        <a:lnTo>
                          <a:pt x="26406" y="9856"/>
                        </a:lnTo>
                        <a:lnTo>
                          <a:pt x="26448" y="9793"/>
                        </a:lnTo>
                        <a:lnTo>
                          <a:pt x="26409" y="9728"/>
                        </a:lnTo>
                        <a:lnTo>
                          <a:pt x="26409" y="9728"/>
                        </a:lnTo>
                        <a:lnTo>
                          <a:pt x="26490" y="9667"/>
                        </a:lnTo>
                        <a:lnTo>
                          <a:pt x="26616" y="9563"/>
                        </a:lnTo>
                        <a:lnTo>
                          <a:pt x="26657" y="9458"/>
                        </a:lnTo>
                        <a:lnTo>
                          <a:pt x="26657" y="9437"/>
                        </a:lnTo>
                        <a:lnTo>
                          <a:pt x="26678" y="9458"/>
                        </a:lnTo>
                        <a:lnTo>
                          <a:pt x="26657" y="9584"/>
                        </a:lnTo>
                        <a:lnTo>
                          <a:pt x="26678" y="9625"/>
                        </a:lnTo>
                        <a:lnTo>
                          <a:pt x="26574" y="9667"/>
                        </a:lnTo>
                        <a:lnTo>
                          <a:pt x="26511" y="9793"/>
                        </a:lnTo>
                        <a:lnTo>
                          <a:pt x="26595" y="9960"/>
                        </a:lnTo>
                        <a:lnTo>
                          <a:pt x="26574" y="10107"/>
                        </a:lnTo>
                        <a:lnTo>
                          <a:pt x="26490" y="10253"/>
                        </a:lnTo>
                        <a:lnTo>
                          <a:pt x="26490" y="10358"/>
                        </a:lnTo>
                        <a:lnTo>
                          <a:pt x="26595" y="10462"/>
                        </a:lnTo>
                        <a:lnTo>
                          <a:pt x="26616" y="10400"/>
                        </a:lnTo>
                        <a:lnTo>
                          <a:pt x="26657" y="10462"/>
                        </a:lnTo>
                        <a:lnTo>
                          <a:pt x="26699" y="10462"/>
                        </a:lnTo>
                        <a:lnTo>
                          <a:pt x="26699" y="10483"/>
                        </a:lnTo>
                        <a:lnTo>
                          <a:pt x="26678" y="10525"/>
                        </a:lnTo>
                        <a:lnTo>
                          <a:pt x="26699" y="10609"/>
                        </a:lnTo>
                        <a:lnTo>
                          <a:pt x="26825" y="10609"/>
                        </a:lnTo>
                        <a:lnTo>
                          <a:pt x="26762" y="10672"/>
                        </a:lnTo>
                        <a:lnTo>
                          <a:pt x="26762" y="10693"/>
                        </a:lnTo>
                        <a:lnTo>
                          <a:pt x="26699" y="10797"/>
                        </a:lnTo>
                        <a:lnTo>
                          <a:pt x="26699" y="10881"/>
                        </a:lnTo>
                        <a:lnTo>
                          <a:pt x="26657" y="10985"/>
                        </a:lnTo>
                        <a:lnTo>
                          <a:pt x="26616" y="11111"/>
                        </a:lnTo>
                        <a:lnTo>
                          <a:pt x="26616" y="11216"/>
                        </a:lnTo>
                        <a:lnTo>
                          <a:pt x="26657" y="11153"/>
                        </a:lnTo>
                        <a:lnTo>
                          <a:pt x="26678" y="11111"/>
                        </a:lnTo>
                        <a:lnTo>
                          <a:pt x="26783" y="10902"/>
                        </a:lnTo>
                        <a:lnTo>
                          <a:pt x="26804" y="10944"/>
                        </a:lnTo>
                        <a:lnTo>
                          <a:pt x="26804" y="11006"/>
                        </a:lnTo>
                        <a:lnTo>
                          <a:pt x="26825" y="10944"/>
                        </a:lnTo>
                        <a:lnTo>
                          <a:pt x="26825" y="10881"/>
                        </a:lnTo>
                        <a:lnTo>
                          <a:pt x="26909" y="10776"/>
                        </a:lnTo>
                        <a:lnTo>
                          <a:pt x="26992" y="10525"/>
                        </a:lnTo>
                        <a:lnTo>
                          <a:pt x="27118" y="10462"/>
                        </a:lnTo>
                        <a:lnTo>
                          <a:pt x="27222" y="10253"/>
                        </a:lnTo>
                        <a:lnTo>
                          <a:pt x="27222" y="10086"/>
                        </a:lnTo>
                        <a:lnTo>
                          <a:pt x="27139" y="9897"/>
                        </a:lnTo>
                        <a:lnTo>
                          <a:pt x="27097" y="9856"/>
                        </a:lnTo>
                        <a:lnTo>
                          <a:pt x="27076" y="9688"/>
                        </a:lnTo>
                        <a:lnTo>
                          <a:pt x="27013" y="9625"/>
                        </a:lnTo>
                        <a:lnTo>
                          <a:pt x="27013" y="9521"/>
                        </a:lnTo>
                        <a:lnTo>
                          <a:pt x="27076" y="9416"/>
                        </a:lnTo>
                        <a:lnTo>
                          <a:pt x="27181" y="9312"/>
                        </a:lnTo>
                        <a:lnTo>
                          <a:pt x="27306" y="9249"/>
                        </a:lnTo>
                        <a:lnTo>
                          <a:pt x="27118" y="9458"/>
                        </a:lnTo>
                        <a:lnTo>
                          <a:pt x="27076" y="9542"/>
                        </a:lnTo>
                        <a:lnTo>
                          <a:pt x="27118" y="9625"/>
                        </a:lnTo>
                        <a:lnTo>
                          <a:pt x="27243" y="9751"/>
                        </a:lnTo>
                        <a:lnTo>
                          <a:pt x="27327" y="9730"/>
                        </a:lnTo>
                        <a:lnTo>
                          <a:pt x="27390" y="9772"/>
                        </a:lnTo>
                        <a:lnTo>
                          <a:pt x="27327" y="9939"/>
                        </a:lnTo>
                        <a:lnTo>
                          <a:pt x="27327" y="9939"/>
                        </a:lnTo>
                        <a:lnTo>
                          <a:pt x="27411" y="9877"/>
                        </a:lnTo>
                        <a:lnTo>
                          <a:pt x="27432" y="9897"/>
                        </a:lnTo>
                        <a:lnTo>
                          <a:pt x="27515" y="9793"/>
                        </a:lnTo>
                        <a:lnTo>
                          <a:pt x="27515" y="9730"/>
                        </a:lnTo>
                        <a:lnTo>
                          <a:pt x="27557" y="9730"/>
                        </a:lnTo>
                        <a:lnTo>
                          <a:pt x="27620" y="9646"/>
                        </a:lnTo>
                        <a:lnTo>
                          <a:pt x="27704" y="9625"/>
                        </a:lnTo>
                        <a:lnTo>
                          <a:pt x="27745" y="9458"/>
                        </a:lnTo>
                        <a:lnTo>
                          <a:pt x="27808" y="9374"/>
                        </a:lnTo>
                        <a:lnTo>
                          <a:pt x="27850" y="9374"/>
                        </a:lnTo>
                        <a:lnTo>
                          <a:pt x="27913" y="9270"/>
                        </a:lnTo>
                        <a:lnTo>
                          <a:pt x="27934" y="9207"/>
                        </a:lnTo>
                        <a:lnTo>
                          <a:pt x="27934" y="9144"/>
                        </a:lnTo>
                        <a:lnTo>
                          <a:pt x="27976" y="9040"/>
                        </a:lnTo>
                        <a:lnTo>
                          <a:pt x="27976" y="8998"/>
                        </a:lnTo>
                        <a:lnTo>
                          <a:pt x="28038" y="8914"/>
                        </a:lnTo>
                        <a:lnTo>
                          <a:pt x="28017" y="8830"/>
                        </a:lnTo>
                        <a:lnTo>
                          <a:pt x="27955" y="8789"/>
                        </a:lnTo>
                        <a:lnTo>
                          <a:pt x="27913" y="8705"/>
                        </a:lnTo>
                        <a:lnTo>
                          <a:pt x="28059" y="8621"/>
                        </a:lnTo>
                        <a:lnTo>
                          <a:pt x="28059" y="8537"/>
                        </a:lnTo>
                        <a:lnTo>
                          <a:pt x="28164" y="8475"/>
                        </a:lnTo>
                        <a:lnTo>
                          <a:pt x="28248" y="8433"/>
                        </a:lnTo>
                        <a:lnTo>
                          <a:pt x="28436" y="8328"/>
                        </a:lnTo>
                        <a:lnTo>
                          <a:pt x="28561" y="8328"/>
                        </a:lnTo>
                        <a:lnTo>
                          <a:pt x="28750" y="8203"/>
                        </a:lnTo>
                        <a:lnTo>
                          <a:pt x="28813" y="8203"/>
                        </a:lnTo>
                        <a:lnTo>
                          <a:pt x="28854" y="8224"/>
                        </a:lnTo>
                        <a:lnTo>
                          <a:pt x="29085" y="8203"/>
                        </a:lnTo>
                        <a:lnTo>
                          <a:pt x="29189" y="8265"/>
                        </a:lnTo>
                        <a:lnTo>
                          <a:pt x="29336" y="8203"/>
                        </a:lnTo>
                        <a:lnTo>
                          <a:pt x="29587" y="8203"/>
                        </a:lnTo>
                        <a:lnTo>
                          <a:pt x="29629" y="8182"/>
                        </a:lnTo>
                        <a:lnTo>
                          <a:pt x="29608" y="8119"/>
                        </a:lnTo>
                        <a:lnTo>
                          <a:pt x="29608" y="7972"/>
                        </a:lnTo>
                        <a:lnTo>
                          <a:pt x="29608" y="7847"/>
                        </a:lnTo>
                        <a:lnTo>
                          <a:pt x="29733" y="7952"/>
                        </a:lnTo>
                        <a:lnTo>
                          <a:pt x="29733" y="8077"/>
                        </a:lnTo>
                        <a:lnTo>
                          <a:pt x="29712" y="8161"/>
                        </a:lnTo>
                        <a:lnTo>
                          <a:pt x="29796" y="8161"/>
                        </a:lnTo>
                        <a:lnTo>
                          <a:pt x="29901" y="8056"/>
                        </a:lnTo>
                        <a:lnTo>
                          <a:pt x="30005" y="7868"/>
                        </a:lnTo>
                        <a:lnTo>
                          <a:pt x="30047" y="7972"/>
                        </a:lnTo>
                        <a:lnTo>
                          <a:pt x="30047" y="8056"/>
                        </a:lnTo>
                        <a:lnTo>
                          <a:pt x="30131" y="8077"/>
                        </a:lnTo>
                        <a:lnTo>
                          <a:pt x="30382" y="7952"/>
                        </a:lnTo>
                        <a:lnTo>
                          <a:pt x="30466" y="7805"/>
                        </a:lnTo>
                        <a:lnTo>
                          <a:pt x="30424" y="7596"/>
                        </a:lnTo>
                        <a:lnTo>
                          <a:pt x="30361" y="7638"/>
                        </a:lnTo>
                        <a:lnTo>
                          <a:pt x="30361" y="7742"/>
                        </a:lnTo>
                        <a:lnTo>
                          <a:pt x="30319" y="7868"/>
                        </a:lnTo>
                        <a:lnTo>
                          <a:pt x="30152" y="7868"/>
                        </a:lnTo>
                        <a:lnTo>
                          <a:pt x="30131" y="7763"/>
                        </a:lnTo>
                        <a:lnTo>
                          <a:pt x="30068" y="7575"/>
                        </a:lnTo>
                        <a:lnTo>
                          <a:pt x="29922" y="7491"/>
                        </a:lnTo>
                        <a:lnTo>
                          <a:pt x="29922" y="7449"/>
                        </a:lnTo>
                        <a:lnTo>
                          <a:pt x="30131" y="7261"/>
                        </a:lnTo>
                        <a:lnTo>
                          <a:pt x="30131" y="7177"/>
                        </a:lnTo>
                        <a:lnTo>
                          <a:pt x="30047" y="7177"/>
                        </a:lnTo>
                        <a:lnTo>
                          <a:pt x="30047" y="7115"/>
                        </a:lnTo>
                        <a:lnTo>
                          <a:pt x="30131" y="7052"/>
                        </a:lnTo>
                        <a:lnTo>
                          <a:pt x="30152" y="6968"/>
                        </a:lnTo>
                        <a:lnTo>
                          <a:pt x="30214" y="6905"/>
                        </a:lnTo>
                        <a:lnTo>
                          <a:pt x="30277" y="6696"/>
                        </a:lnTo>
                        <a:lnTo>
                          <a:pt x="30486" y="6529"/>
                        </a:lnTo>
                        <a:lnTo>
                          <a:pt x="30570" y="6382"/>
                        </a:lnTo>
                        <a:lnTo>
                          <a:pt x="30633" y="6382"/>
                        </a:lnTo>
                        <a:lnTo>
                          <a:pt x="30696" y="6278"/>
                        </a:lnTo>
                        <a:lnTo>
                          <a:pt x="30696" y="6340"/>
                        </a:lnTo>
                        <a:lnTo>
                          <a:pt x="30779" y="6382"/>
                        </a:lnTo>
                        <a:lnTo>
                          <a:pt x="30842" y="6299"/>
                        </a:lnTo>
                        <a:lnTo>
                          <a:pt x="30905" y="6173"/>
                        </a:lnTo>
                        <a:lnTo>
                          <a:pt x="30905" y="6299"/>
                        </a:lnTo>
                        <a:lnTo>
                          <a:pt x="30989" y="6299"/>
                        </a:lnTo>
                        <a:lnTo>
                          <a:pt x="31051" y="6173"/>
                        </a:lnTo>
                        <a:lnTo>
                          <a:pt x="31093" y="6215"/>
                        </a:lnTo>
                        <a:lnTo>
                          <a:pt x="31156" y="6173"/>
                        </a:lnTo>
                        <a:lnTo>
                          <a:pt x="31261" y="6006"/>
                        </a:lnTo>
                        <a:lnTo>
                          <a:pt x="31407" y="5796"/>
                        </a:lnTo>
                        <a:lnTo>
                          <a:pt x="31386" y="5922"/>
                        </a:lnTo>
                        <a:lnTo>
                          <a:pt x="31407" y="6006"/>
                        </a:lnTo>
                        <a:lnTo>
                          <a:pt x="31512" y="6006"/>
                        </a:lnTo>
                        <a:lnTo>
                          <a:pt x="31616" y="5880"/>
                        </a:lnTo>
                        <a:lnTo>
                          <a:pt x="31742" y="5880"/>
                        </a:lnTo>
                        <a:lnTo>
                          <a:pt x="31784" y="6006"/>
                        </a:lnTo>
                        <a:lnTo>
                          <a:pt x="31846" y="6006"/>
                        </a:lnTo>
                        <a:lnTo>
                          <a:pt x="31951" y="5880"/>
                        </a:lnTo>
                        <a:lnTo>
                          <a:pt x="32035" y="5922"/>
                        </a:lnTo>
                        <a:lnTo>
                          <a:pt x="32098" y="5901"/>
                        </a:lnTo>
                        <a:lnTo>
                          <a:pt x="32202" y="5817"/>
                        </a:lnTo>
                        <a:lnTo>
                          <a:pt x="32307" y="5817"/>
                        </a:lnTo>
                        <a:lnTo>
                          <a:pt x="32432" y="5755"/>
                        </a:lnTo>
                        <a:lnTo>
                          <a:pt x="32474" y="5817"/>
                        </a:lnTo>
                        <a:lnTo>
                          <a:pt x="32558" y="5796"/>
                        </a:lnTo>
                        <a:lnTo>
                          <a:pt x="32642" y="5713"/>
                        </a:lnTo>
                        <a:lnTo>
                          <a:pt x="32537" y="5650"/>
                        </a:lnTo>
                        <a:lnTo>
                          <a:pt x="32474" y="5713"/>
                        </a:lnTo>
                        <a:lnTo>
                          <a:pt x="32411" y="5650"/>
                        </a:lnTo>
                        <a:lnTo>
                          <a:pt x="32453" y="5504"/>
                        </a:lnTo>
                        <a:lnTo>
                          <a:pt x="32223" y="5378"/>
                        </a:lnTo>
                        <a:lnTo>
                          <a:pt x="32202" y="5357"/>
                        </a:lnTo>
                        <a:lnTo>
                          <a:pt x="32223" y="5294"/>
                        </a:lnTo>
                        <a:lnTo>
                          <a:pt x="32223" y="5252"/>
                        </a:lnTo>
                        <a:lnTo>
                          <a:pt x="32223" y="5169"/>
                        </a:lnTo>
                        <a:lnTo>
                          <a:pt x="32244" y="5085"/>
                        </a:lnTo>
                        <a:lnTo>
                          <a:pt x="32202" y="5022"/>
                        </a:lnTo>
                        <a:lnTo>
                          <a:pt x="32139" y="4959"/>
                        </a:lnTo>
                        <a:lnTo>
                          <a:pt x="32098" y="4939"/>
                        </a:lnTo>
                        <a:lnTo>
                          <a:pt x="32118" y="4855"/>
                        </a:lnTo>
                        <a:lnTo>
                          <a:pt x="32244" y="4123"/>
                        </a:lnTo>
                        <a:lnTo>
                          <a:pt x="32244" y="3934"/>
                        </a:lnTo>
                        <a:lnTo>
                          <a:pt x="32014" y="3725"/>
                        </a:lnTo>
                        <a:lnTo>
                          <a:pt x="31951" y="3788"/>
                        </a:lnTo>
                        <a:lnTo>
                          <a:pt x="31805" y="3725"/>
                        </a:lnTo>
                        <a:lnTo>
                          <a:pt x="31700" y="3767"/>
                        </a:lnTo>
                        <a:lnTo>
                          <a:pt x="31616" y="3683"/>
                        </a:lnTo>
                        <a:lnTo>
                          <a:pt x="31533" y="3662"/>
                        </a:lnTo>
                        <a:lnTo>
                          <a:pt x="31512" y="3662"/>
                        </a:lnTo>
                        <a:lnTo>
                          <a:pt x="31407" y="3767"/>
                        </a:lnTo>
                        <a:lnTo>
                          <a:pt x="31365" y="3830"/>
                        </a:lnTo>
                        <a:lnTo>
                          <a:pt x="31156" y="4081"/>
                        </a:lnTo>
                        <a:lnTo>
                          <a:pt x="31072" y="4206"/>
                        </a:lnTo>
                        <a:lnTo>
                          <a:pt x="31072" y="4311"/>
                        </a:lnTo>
                        <a:lnTo>
                          <a:pt x="30905" y="4395"/>
                        </a:lnTo>
                        <a:lnTo>
                          <a:pt x="30905" y="4520"/>
                        </a:lnTo>
                        <a:lnTo>
                          <a:pt x="30863" y="4625"/>
                        </a:lnTo>
                        <a:lnTo>
                          <a:pt x="30696" y="4813"/>
                        </a:lnTo>
                        <a:lnTo>
                          <a:pt x="30633" y="4834"/>
                        </a:lnTo>
                        <a:lnTo>
                          <a:pt x="30445" y="5043"/>
                        </a:lnTo>
                        <a:lnTo>
                          <a:pt x="30424" y="5127"/>
                        </a:lnTo>
                        <a:lnTo>
                          <a:pt x="30340" y="5169"/>
                        </a:lnTo>
                        <a:lnTo>
                          <a:pt x="30235" y="5148"/>
                        </a:lnTo>
                        <a:lnTo>
                          <a:pt x="30173" y="5148"/>
                        </a:lnTo>
                        <a:lnTo>
                          <a:pt x="30131" y="5190"/>
                        </a:lnTo>
                        <a:lnTo>
                          <a:pt x="30068" y="5190"/>
                        </a:lnTo>
                        <a:lnTo>
                          <a:pt x="29942" y="5336"/>
                        </a:lnTo>
                        <a:lnTo>
                          <a:pt x="28269" y="5294"/>
                        </a:lnTo>
                        <a:lnTo>
                          <a:pt x="28059" y="5336"/>
                        </a:lnTo>
                        <a:lnTo>
                          <a:pt x="27955" y="5441"/>
                        </a:lnTo>
                        <a:lnTo>
                          <a:pt x="27829" y="5483"/>
                        </a:lnTo>
                        <a:lnTo>
                          <a:pt x="27704" y="5566"/>
                        </a:lnTo>
                        <a:lnTo>
                          <a:pt x="27453" y="5817"/>
                        </a:lnTo>
                        <a:lnTo>
                          <a:pt x="27285" y="5859"/>
                        </a:lnTo>
                        <a:lnTo>
                          <a:pt x="27181" y="5922"/>
                        </a:lnTo>
                        <a:lnTo>
                          <a:pt x="26699" y="6299"/>
                        </a:lnTo>
                        <a:lnTo>
                          <a:pt x="25611" y="6612"/>
                        </a:lnTo>
                        <a:lnTo>
                          <a:pt x="25569" y="6864"/>
                        </a:lnTo>
                        <a:lnTo>
                          <a:pt x="25318" y="6968"/>
                        </a:lnTo>
                        <a:lnTo>
                          <a:pt x="23331" y="7491"/>
                        </a:lnTo>
                        <a:lnTo>
                          <a:pt x="23247" y="7324"/>
                        </a:lnTo>
                        <a:lnTo>
                          <a:pt x="23351" y="7177"/>
                        </a:lnTo>
                        <a:lnTo>
                          <a:pt x="23561" y="7073"/>
                        </a:lnTo>
                        <a:lnTo>
                          <a:pt x="23665" y="6947"/>
                        </a:lnTo>
                        <a:lnTo>
                          <a:pt x="23728" y="6822"/>
                        </a:lnTo>
                        <a:lnTo>
                          <a:pt x="23770" y="6696"/>
                        </a:lnTo>
                        <a:lnTo>
                          <a:pt x="23833" y="5922"/>
                        </a:lnTo>
                        <a:lnTo>
                          <a:pt x="23456" y="4143"/>
                        </a:lnTo>
                        <a:lnTo>
                          <a:pt x="23100" y="3871"/>
                        </a:lnTo>
                        <a:lnTo>
                          <a:pt x="22954" y="3683"/>
                        </a:lnTo>
                        <a:lnTo>
                          <a:pt x="20652" y="2616"/>
                        </a:lnTo>
                        <a:lnTo>
                          <a:pt x="20548" y="2553"/>
                        </a:lnTo>
                        <a:lnTo>
                          <a:pt x="20422" y="2511"/>
                        </a:lnTo>
                        <a:lnTo>
                          <a:pt x="20380" y="2449"/>
                        </a:lnTo>
                        <a:lnTo>
                          <a:pt x="20087" y="2449"/>
                        </a:lnTo>
                        <a:lnTo>
                          <a:pt x="20066" y="2344"/>
                        </a:lnTo>
                        <a:lnTo>
                          <a:pt x="19983" y="2302"/>
                        </a:lnTo>
                        <a:lnTo>
                          <a:pt x="19899" y="2344"/>
                        </a:lnTo>
                        <a:lnTo>
                          <a:pt x="19711" y="2344"/>
                        </a:lnTo>
                        <a:lnTo>
                          <a:pt x="19606" y="2323"/>
                        </a:lnTo>
                        <a:lnTo>
                          <a:pt x="19543" y="2239"/>
                        </a:lnTo>
                        <a:lnTo>
                          <a:pt x="19439" y="2198"/>
                        </a:lnTo>
                        <a:lnTo>
                          <a:pt x="19230" y="2135"/>
                        </a:lnTo>
                        <a:lnTo>
                          <a:pt x="19167" y="2009"/>
                        </a:lnTo>
                        <a:lnTo>
                          <a:pt x="19083" y="2009"/>
                        </a:lnTo>
                        <a:lnTo>
                          <a:pt x="18958" y="1905"/>
                        </a:lnTo>
                        <a:lnTo>
                          <a:pt x="18853" y="1905"/>
                        </a:lnTo>
                        <a:lnTo>
                          <a:pt x="18769" y="1884"/>
                        </a:lnTo>
                        <a:lnTo>
                          <a:pt x="18644" y="1905"/>
                        </a:lnTo>
                        <a:lnTo>
                          <a:pt x="18623" y="1926"/>
                        </a:lnTo>
                        <a:lnTo>
                          <a:pt x="18560" y="1842"/>
                        </a:lnTo>
                        <a:lnTo>
                          <a:pt x="18434" y="1821"/>
                        </a:lnTo>
                        <a:lnTo>
                          <a:pt x="18414" y="1800"/>
                        </a:lnTo>
                        <a:lnTo>
                          <a:pt x="18309" y="1737"/>
                        </a:lnTo>
                        <a:lnTo>
                          <a:pt x="18288" y="1716"/>
                        </a:lnTo>
                        <a:lnTo>
                          <a:pt x="18204" y="1633"/>
                        </a:lnTo>
                        <a:lnTo>
                          <a:pt x="18204" y="1612"/>
                        </a:lnTo>
                        <a:lnTo>
                          <a:pt x="18079" y="1507"/>
                        </a:lnTo>
                        <a:lnTo>
                          <a:pt x="17932" y="1507"/>
                        </a:lnTo>
                        <a:lnTo>
                          <a:pt x="17807" y="1486"/>
                        </a:lnTo>
                        <a:lnTo>
                          <a:pt x="2846" y="1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52" name="Group 569"/>
              <p:cNvGrpSpPr/>
              <p:nvPr/>
            </p:nvGrpSpPr>
            <p:grpSpPr>
              <a:xfrm>
                <a:off x="2480760" y="3390120"/>
                <a:ext cx="1048320" cy="934560"/>
                <a:chOff x="2480760" y="3390120"/>
                <a:chExt cx="1048320" cy="934560"/>
              </a:xfrm>
            </p:grpSpPr>
            <p:sp>
              <p:nvSpPr>
                <p:cNvPr id="853" name="CustomShape 570"/>
                <p:cNvSpPr/>
                <p:nvPr/>
              </p:nvSpPr>
              <p:spPr>
                <a:xfrm>
                  <a:off x="2480760" y="3390120"/>
                  <a:ext cx="669960" cy="934560"/>
                </a:xfrm>
                <a:custGeom>
                  <a:avLst/>
                  <a:gdLst/>
                  <a:ahLst/>
                  <a:rect l="l" t="t" r="r" b="b"/>
                  <a:pathLst>
                    <a:path w="15193" h="24650">
                      <a:moveTo>
                        <a:pt x="14024" y="2338"/>
                      </a:moveTo>
                      <a:lnTo>
                        <a:pt x="8818" y="0"/>
                      </a:lnTo>
                      <a:lnTo>
                        <a:pt x="4037" y="1594"/>
                      </a:lnTo>
                      <a:lnTo>
                        <a:pt x="0" y="7225"/>
                      </a:lnTo>
                      <a:lnTo>
                        <a:pt x="2018" y="11156"/>
                      </a:lnTo>
                      <a:lnTo>
                        <a:pt x="7331" y="12325"/>
                      </a:lnTo>
                      <a:lnTo>
                        <a:pt x="10518" y="17531"/>
                      </a:lnTo>
                      <a:lnTo>
                        <a:pt x="11049" y="22843"/>
                      </a:lnTo>
                      <a:lnTo>
                        <a:pt x="13705" y="24650"/>
                      </a:lnTo>
                      <a:lnTo>
                        <a:pt x="15193" y="18700"/>
                      </a:lnTo>
                      <a:lnTo>
                        <a:pt x="12218" y="58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4" name="CustomShape 571"/>
                <p:cNvSpPr/>
                <p:nvPr/>
              </p:nvSpPr>
              <p:spPr>
                <a:xfrm>
                  <a:off x="2528640" y="3413880"/>
                  <a:ext cx="1000440" cy="894600"/>
                </a:xfrm>
                <a:custGeom>
                  <a:avLst/>
                  <a:gdLst/>
                  <a:ahLst/>
                  <a:rect l="l" t="t" r="r" b="b"/>
                  <a:pathLst>
                    <a:path w="22682" h="23602">
                      <a:moveTo>
                        <a:pt x="13852" y="21070"/>
                      </a:moveTo>
                      <a:lnTo>
                        <a:pt x="13894" y="21091"/>
                      </a:lnTo>
                      <a:lnTo>
                        <a:pt x="13977" y="21217"/>
                      </a:lnTo>
                      <a:lnTo>
                        <a:pt x="14103" y="21384"/>
                      </a:lnTo>
                      <a:lnTo>
                        <a:pt x="14166" y="21384"/>
                      </a:lnTo>
                      <a:lnTo>
                        <a:pt x="14208" y="21342"/>
                      </a:lnTo>
                      <a:lnTo>
                        <a:pt x="14228" y="21384"/>
                      </a:lnTo>
                      <a:lnTo>
                        <a:pt x="14228" y="21489"/>
                      </a:lnTo>
                      <a:lnTo>
                        <a:pt x="14187" y="21489"/>
                      </a:lnTo>
                      <a:lnTo>
                        <a:pt x="14124" y="21698"/>
                      </a:lnTo>
                      <a:lnTo>
                        <a:pt x="13998" y="21928"/>
                      </a:lnTo>
                      <a:lnTo>
                        <a:pt x="13873" y="21928"/>
                      </a:lnTo>
                      <a:lnTo>
                        <a:pt x="13852" y="22075"/>
                      </a:lnTo>
                      <a:lnTo>
                        <a:pt x="13789" y="22158"/>
                      </a:lnTo>
                      <a:lnTo>
                        <a:pt x="13768" y="22158"/>
                      </a:lnTo>
                      <a:lnTo>
                        <a:pt x="13643" y="22242"/>
                      </a:lnTo>
                      <a:lnTo>
                        <a:pt x="13559" y="22326"/>
                      </a:lnTo>
                      <a:lnTo>
                        <a:pt x="13559" y="22367"/>
                      </a:lnTo>
                      <a:lnTo>
                        <a:pt x="13454" y="22388"/>
                      </a:lnTo>
                      <a:lnTo>
                        <a:pt x="13392" y="22451"/>
                      </a:lnTo>
                      <a:lnTo>
                        <a:pt x="13392" y="22472"/>
                      </a:lnTo>
                      <a:lnTo>
                        <a:pt x="13329" y="22347"/>
                      </a:lnTo>
                      <a:lnTo>
                        <a:pt x="13371" y="22242"/>
                      </a:lnTo>
                      <a:lnTo>
                        <a:pt x="13454" y="22179"/>
                      </a:lnTo>
                      <a:lnTo>
                        <a:pt x="13454" y="22116"/>
                      </a:lnTo>
                      <a:lnTo>
                        <a:pt x="13559" y="22012"/>
                      </a:lnTo>
                      <a:lnTo>
                        <a:pt x="13559" y="21928"/>
                      </a:lnTo>
                      <a:lnTo>
                        <a:pt x="13601" y="21970"/>
                      </a:lnTo>
                      <a:lnTo>
                        <a:pt x="13684" y="21970"/>
                      </a:lnTo>
                      <a:lnTo>
                        <a:pt x="13789" y="21865"/>
                      </a:lnTo>
                      <a:lnTo>
                        <a:pt x="13789" y="21761"/>
                      </a:lnTo>
                      <a:lnTo>
                        <a:pt x="13810" y="21740"/>
                      </a:lnTo>
                      <a:lnTo>
                        <a:pt x="13810" y="21614"/>
                      </a:lnTo>
                      <a:lnTo>
                        <a:pt x="13873" y="21551"/>
                      </a:lnTo>
                      <a:lnTo>
                        <a:pt x="13915" y="21551"/>
                      </a:lnTo>
                      <a:lnTo>
                        <a:pt x="13977" y="21447"/>
                      </a:lnTo>
                      <a:lnTo>
                        <a:pt x="13956" y="21384"/>
                      </a:lnTo>
                      <a:lnTo>
                        <a:pt x="13894" y="21300"/>
                      </a:lnTo>
                      <a:lnTo>
                        <a:pt x="13894" y="21112"/>
                      </a:lnTo>
                      <a:lnTo>
                        <a:pt x="13852" y="21070"/>
                      </a:lnTo>
                      <a:close/>
                      <a:moveTo>
                        <a:pt x="7617" y="0"/>
                      </a:moveTo>
                      <a:lnTo>
                        <a:pt x="7617" y="147"/>
                      </a:lnTo>
                      <a:lnTo>
                        <a:pt x="7575" y="272"/>
                      </a:lnTo>
                      <a:lnTo>
                        <a:pt x="7282" y="481"/>
                      </a:lnTo>
                      <a:lnTo>
                        <a:pt x="7094" y="502"/>
                      </a:lnTo>
                      <a:lnTo>
                        <a:pt x="6842" y="607"/>
                      </a:lnTo>
                      <a:lnTo>
                        <a:pt x="6738" y="565"/>
                      </a:lnTo>
                      <a:lnTo>
                        <a:pt x="6570" y="586"/>
                      </a:lnTo>
                      <a:lnTo>
                        <a:pt x="6382" y="732"/>
                      </a:lnTo>
                      <a:lnTo>
                        <a:pt x="6215" y="795"/>
                      </a:lnTo>
                      <a:lnTo>
                        <a:pt x="6152" y="732"/>
                      </a:lnTo>
                      <a:lnTo>
                        <a:pt x="5901" y="774"/>
                      </a:lnTo>
                      <a:lnTo>
                        <a:pt x="5692" y="774"/>
                      </a:lnTo>
                      <a:lnTo>
                        <a:pt x="5503" y="670"/>
                      </a:lnTo>
                      <a:lnTo>
                        <a:pt x="5315" y="628"/>
                      </a:lnTo>
                      <a:lnTo>
                        <a:pt x="5169" y="586"/>
                      </a:lnTo>
                      <a:lnTo>
                        <a:pt x="5169" y="586"/>
                      </a:lnTo>
                      <a:lnTo>
                        <a:pt x="5231" y="711"/>
                      </a:lnTo>
                      <a:lnTo>
                        <a:pt x="5378" y="774"/>
                      </a:lnTo>
                      <a:lnTo>
                        <a:pt x="5503" y="879"/>
                      </a:lnTo>
                      <a:lnTo>
                        <a:pt x="5545" y="984"/>
                      </a:lnTo>
                      <a:lnTo>
                        <a:pt x="5399" y="1235"/>
                      </a:lnTo>
                      <a:lnTo>
                        <a:pt x="5420" y="1297"/>
                      </a:lnTo>
                      <a:lnTo>
                        <a:pt x="5441" y="1339"/>
                      </a:lnTo>
                      <a:lnTo>
                        <a:pt x="5420" y="1528"/>
                      </a:lnTo>
                      <a:lnTo>
                        <a:pt x="5692" y="1611"/>
                      </a:lnTo>
                      <a:lnTo>
                        <a:pt x="5859" y="1569"/>
                      </a:lnTo>
                      <a:lnTo>
                        <a:pt x="6047" y="1611"/>
                      </a:lnTo>
                      <a:lnTo>
                        <a:pt x="6047" y="1716"/>
                      </a:lnTo>
                      <a:lnTo>
                        <a:pt x="5922" y="1758"/>
                      </a:lnTo>
                      <a:lnTo>
                        <a:pt x="5650" y="1820"/>
                      </a:lnTo>
                      <a:lnTo>
                        <a:pt x="5608" y="1862"/>
                      </a:lnTo>
                      <a:lnTo>
                        <a:pt x="5545" y="1925"/>
                      </a:lnTo>
                      <a:lnTo>
                        <a:pt x="5503" y="2072"/>
                      </a:lnTo>
                      <a:lnTo>
                        <a:pt x="5210" y="2239"/>
                      </a:lnTo>
                      <a:lnTo>
                        <a:pt x="5106" y="2344"/>
                      </a:lnTo>
                      <a:lnTo>
                        <a:pt x="4897" y="2469"/>
                      </a:lnTo>
                      <a:lnTo>
                        <a:pt x="4771" y="2616"/>
                      </a:lnTo>
                      <a:lnTo>
                        <a:pt x="4541" y="2616"/>
                      </a:lnTo>
                      <a:lnTo>
                        <a:pt x="4394" y="2595"/>
                      </a:lnTo>
                      <a:lnTo>
                        <a:pt x="4164" y="2406"/>
                      </a:lnTo>
                      <a:lnTo>
                        <a:pt x="3955" y="2260"/>
                      </a:lnTo>
                      <a:lnTo>
                        <a:pt x="3809" y="2281"/>
                      </a:lnTo>
                      <a:lnTo>
                        <a:pt x="3809" y="2134"/>
                      </a:lnTo>
                      <a:lnTo>
                        <a:pt x="3767" y="1988"/>
                      </a:lnTo>
                      <a:lnTo>
                        <a:pt x="3662" y="1883"/>
                      </a:lnTo>
                      <a:lnTo>
                        <a:pt x="3641" y="1820"/>
                      </a:lnTo>
                      <a:lnTo>
                        <a:pt x="3495" y="1862"/>
                      </a:lnTo>
                      <a:lnTo>
                        <a:pt x="3390" y="1988"/>
                      </a:lnTo>
                      <a:lnTo>
                        <a:pt x="3306" y="1988"/>
                      </a:lnTo>
                      <a:lnTo>
                        <a:pt x="3244" y="1946"/>
                      </a:lnTo>
                      <a:lnTo>
                        <a:pt x="3139" y="1946"/>
                      </a:lnTo>
                      <a:lnTo>
                        <a:pt x="3076" y="2030"/>
                      </a:lnTo>
                      <a:lnTo>
                        <a:pt x="2407" y="2030"/>
                      </a:lnTo>
                      <a:lnTo>
                        <a:pt x="2386" y="2197"/>
                      </a:lnTo>
                      <a:lnTo>
                        <a:pt x="2448" y="2344"/>
                      </a:lnTo>
                      <a:lnTo>
                        <a:pt x="2658" y="2385"/>
                      </a:lnTo>
                      <a:lnTo>
                        <a:pt x="2720" y="2553"/>
                      </a:lnTo>
                      <a:lnTo>
                        <a:pt x="2679" y="2616"/>
                      </a:lnTo>
                      <a:lnTo>
                        <a:pt x="2762" y="2699"/>
                      </a:lnTo>
                      <a:lnTo>
                        <a:pt x="2720" y="2804"/>
                      </a:lnTo>
                      <a:lnTo>
                        <a:pt x="2595" y="2720"/>
                      </a:lnTo>
                      <a:lnTo>
                        <a:pt x="2197" y="2867"/>
                      </a:lnTo>
                      <a:lnTo>
                        <a:pt x="2239" y="3180"/>
                      </a:lnTo>
                      <a:lnTo>
                        <a:pt x="2344" y="3306"/>
                      </a:lnTo>
                      <a:lnTo>
                        <a:pt x="2553" y="3452"/>
                      </a:lnTo>
                      <a:lnTo>
                        <a:pt x="2679" y="3724"/>
                      </a:lnTo>
                      <a:lnTo>
                        <a:pt x="2679" y="3913"/>
                      </a:lnTo>
                      <a:lnTo>
                        <a:pt x="2679" y="3976"/>
                      </a:lnTo>
                      <a:lnTo>
                        <a:pt x="2365" y="5189"/>
                      </a:lnTo>
                      <a:lnTo>
                        <a:pt x="2260" y="5503"/>
                      </a:lnTo>
                      <a:lnTo>
                        <a:pt x="2281" y="5545"/>
                      </a:lnTo>
                      <a:lnTo>
                        <a:pt x="2239" y="5629"/>
                      </a:lnTo>
                      <a:lnTo>
                        <a:pt x="2093" y="5608"/>
                      </a:lnTo>
                      <a:lnTo>
                        <a:pt x="2093" y="5587"/>
                      </a:lnTo>
                      <a:lnTo>
                        <a:pt x="1967" y="5503"/>
                      </a:lnTo>
                      <a:lnTo>
                        <a:pt x="1821" y="5503"/>
                      </a:lnTo>
                      <a:lnTo>
                        <a:pt x="1758" y="5482"/>
                      </a:lnTo>
                      <a:lnTo>
                        <a:pt x="1716" y="5545"/>
                      </a:lnTo>
                      <a:lnTo>
                        <a:pt x="1319" y="5691"/>
                      </a:lnTo>
                      <a:lnTo>
                        <a:pt x="1026" y="5733"/>
                      </a:lnTo>
                      <a:lnTo>
                        <a:pt x="942" y="5817"/>
                      </a:lnTo>
                      <a:lnTo>
                        <a:pt x="879" y="5838"/>
                      </a:lnTo>
                      <a:lnTo>
                        <a:pt x="733" y="5963"/>
                      </a:lnTo>
                      <a:lnTo>
                        <a:pt x="607" y="6026"/>
                      </a:lnTo>
                      <a:lnTo>
                        <a:pt x="503" y="6110"/>
                      </a:lnTo>
                      <a:lnTo>
                        <a:pt x="523" y="6256"/>
                      </a:lnTo>
                      <a:lnTo>
                        <a:pt x="482" y="6340"/>
                      </a:lnTo>
                      <a:lnTo>
                        <a:pt x="503" y="6424"/>
                      </a:lnTo>
                      <a:lnTo>
                        <a:pt x="356" y="6570"/>
                      </a:lnTo>
                      <a:lnTo>
                        <a:pt x="398" y="6779"/>
                      </a:lnTo>
                      <a:lnTo>
                        <a:pt x="461" y="6884"/>
                      </a:lnTo>
                      <a:lnTo>
                        <a:pt x="356" y="6968"/>
                      </a:lnTo>
                      <a:lnTo>
                        <a:pt x="272" y="6947"/>
                      </a:lnTo>
                      <a:lnTo>
                        <a:pt x="105" y="7051"/>
                      </a:lnTo>
                      <a:lnTo>
                        <a:pt x="105" y="7156"/>
                      </a:lnTo>
                      <a:lnTo>
                        <a:pt x="63" y="7198"/>
                      </a:lnTo>
                      <a:lnTo>
                        <a:pt x="84" y="7282"/>
                      </a:lnTo>
                      <a:lnTo>
                        <a:pt x="63" y="7407"/>
                      </a:lnTo>
                      <a:lnTo>
                        <a:pt x="0" y="7512"/>
                      </a:lnTo>
                      <a:lnTo>
                        <a:pt x="63" y="7616"/>
                      </a:lnTo>
                      <a:lnTo>
                        <a:pt x="42" y="7700"/>
                      </a:lnTo>
                      <a:lnTo>
                        <a:pt x="189" y="7846"/>
                      </a:lnTo>
                      <a:lnTo>
                        <a:pt x="482" y="8307"/>
                      </a:lnTo>
                      <a:lnTo>
                        <a:pt x="314" y="8474"/>
                      </a:lnTo>
                      <a:lnTo>
                        <a:pt x="691" y="8453"/>
                      </a:lnTo>
                      <a:lnTo>
                        <a:pt x="879" y="8474"/>
                      </a:lnTo>
                      <a:lnTo>
                        <a:pt x="1005" y="8662"/>
                      </a:lnTo>
                      <a:lnTo>
                        <a:pt x="1026" y="8830"/>
                      </a:lnTo>
                      <a:lnTo>
                        <a:pt x="1256" y="8830"/>
                      </a:lnTo>
                      <a:lnTo>
                        <a:pt x="1549" y="8851"/>
                      </a:lnTo>
                      <a:lnTo>
                        <a:pt x="1779" y="8621"/>
                      </a:lnTo>
                      <a:lnTo>
                        <a:pt x="1988" y="8474"/>
                      </a:lnTo>
                      <a:lnTo>
                        <a:pt x="2051" y="8537"/>
                      </a:lnTo>
                      <a:lnTo>
                        <a:pt x="2030" y="8662"/>
                      </a:lnTo>
                      <a:lnTo>
                        <a:pt x="1967" y="8725"/>
                      </a:lnTo>
                      <a:lnTo>
                        <a:pt x="1967" y="8934"/>
                      </a:lnTo>
                      <a:lnTo>
                        <a:pt x="1988" y="9269"/>
                      </a:lnTo>
                      <a:lnTo>
                        <a:pt x="1988" y="9395"/>
                      </a:lnTo>
                      <a:lnTo>
                        <a:pt x="2072" y="9478"/>
                      </a:lnTo>
                      <a:lnTo>
                        <a:pt x="2176" y="9458"/>
                      </a:lnTo>
                      <a:lnTo>
                        <a:pt x="2281" y="9416"/>
                      </a:lnTo>
                      <a:lnTo>
                        <a:pt x="2469" y="9416"/>
                      </a:lnTo>
                      <a:lnTo>
                        <a:pt x="2511" y="9458"/>
                      </a:lnTo>
                      <a:lnTo>
                        <a:pt x="3076" y="9458"/>
                      </a:lnTo>
                      <a:lnTo>
                        <a:pt x="3223" y="9353"/>
                      </a:lnTo>
                      <a:lnTo>
                        <a:pt x="3306" y="9353"/>
                      </a:lnTo>
                      <a:lnTo>
                        <a:pt x="3432" y="9248"/>
                      </a:lnTo>
                      <a:lnTo>
                        <a:pt x="3557" y="9248"/>
                      </a:lnTo>
                      <a:lnTo>
                        <a:pt x="3725" y="9186"/>
                      </a:lnTo>
                      <a:lnTo>
                        <a:pt x="3829" y="8934"/>
                      </a:lnTo>
                      <a:lnTo>
                        <a:pt x="4081" y="8746"/>
                      </a:lnTo>
                      <a:lnTo>
                        <a:pt x="4269" y="8725"/>
                      </a:lnTo>
                      <a:lnTo>
                        <a:pt x="4457" y="8621"/>
                      </a:lnTo>
                      <a:lnTo>
                        <a:pt x="4583" y="8621"/>
                      </a:lnTo>
                      <a:lnTo>
                        <a:pt x="4687" y="8683"/>
                      </a:lnTo>
                      <a:lnTo>
                        <a:pt x="4813" y="8621"/>
                      </a:lnTo>
                      <a:lnTo>
                        <a:pt x="4897" y="8662"/>
                      </a:lnTo>
                      <a:lnTo>
                        <a:pt x="4876" y="8788"/>
                      </a:lnTo>
                      <a:lnTo>
                        <a:pt x="4959" y="8997"/>
                      </a:lnTo>
                      <a:lnTo>
                        <a:pt x="5085" y="9374"/>
                      </a:lnTo>
                      <a:lnTo>
                        <a:pt x="5169" y="9646"/>
                      </a:lnTo>
                      <a:lnTo>
                        <a:pt x="5106" y="9751"/>
                      </a:lnTo>
                      <a:lnTo>
                        <a:pt x="5210" y="9960"/>
                      </a:lnTo>
                      <a:lnTo>
                        <a:pt x="5357" y="10002"/>
                      </a:lnTo>
                      <a:lnTo>
                        <a:pt x="5399" y="10190"/>
                      </a:lnTo>
                      <a:lnTo>
                        <a:pt x="5524" y="10274"/>
                      </a:lnTo>
                      <a:lnTo>
                        <a:pt x="5713" y="10357"/>
                      </a:lnTo>
                      <a:lnTo>
                        <a:pt x="5838" y="10462"/>
                      </a:lnTo>
                      <a:lnTo>
                        <a:pt x="5901" y="10420"/>
                      </a:lnTo>
                      <a:lnTo>
                        <a:pt x="6131" y="10357"/>
                      </a:lnTo>
                      <a:lnTo>
                        <a:pt x="6340" y="10587"/>
                      </a:lnTo>
                      <a:lnTo>
                        <a:pt x="6508" y="10525"/>
                      </a:lnTo>
                      <a:lnTo>
                        <a:pt x="6717" y="10755"/>
                      </a:lnTo>
                      <a:lnTo>
                        <a:pt x="6822" y="10755"/>
                      </a:lnTo>
                      <a:lnTo>
                        <a:pt x="7073" y="10839"/>
                      </a:lnTo>
                      <a:lnTo>
                        <a:pt x="7240" y="10880"/>
                      </a:lnTo>
                      <a:lnTo>
                        <a:pt x="7261" y="11048"/>
                      </a:lnTo>
                      <a:lnTo>
                        <a:pt x="7366" y="11069"/>
                      </a:lnTo>
                      <a:lnTo>
                        <a:pt x="7512" y="11152"/>
                      </a:lnTo>
                      <a:lnTo>
                        <a:pt x="7868" y="11131"/>
                      </a:lnTo>
                      <a:lnTo>
                        <a:pt x="8098" y="11257"/>
                      </a:lnTo>
                      <a:lnTo>
                        <a:pt x="8140" y="11362"/>
                      </a:lnTo>
                      <a:lnTo>
                        <a:pt x="8119" y="11634"/>
                      </a:lnTo>
                      <a:lnTo>
                        <a:pt x="8182" y="11843"/>
                      </a:lnTo>
                      <a:lnTo>
                        <a:pt x="8098" y="11968"/>
                      </a:lnTo>
                      <a:lnTo>
                        <a:pt x="8307" y="12324"/>
                      </a:lnTo>
                      <a:lnTo>
                        <a:pt x="8286" y="12596"/>
                      </a:lnTo>
                      <a:lnTo>
                        <a:pt x="9290" y="12617"/>
                      </a:lnTo>
                      <a:lnTo>
                        <a:pt x="9353" y="12973"/>
                      </a:lnTo>
                      <a:lnTo>
                        <a:pt x="9332" y="13224"/>
                      </a:lnTo>
                      <a:lnTo>
                        <a:pt x="9604" y="13287"/>
                      </a:lnTo>
                      <a:lnTo>
                        <a:pt x="9897" y="13810"/>
                      </a:lnTo>
                      <a:lnTo>
                        <a:pt x="9918" y="14103"/>
                      </a:lnTo>
                      <a:lnTo>
                        <a:pt x="9646" y="14688"/>
                      </a:lnTo>
                      <a:lnTo>
                        <a:pt x="9667" y="14772"/>
                      </a:lnTo>
                      <a:lnTo>
                        <a:pt x="9583" y="14856"/>
                      </a:lnTo>
                      <a:lnTo>
                        <a:pt x="9646" y="14919"/>
                      </a:lnTo>
                      <a:lnTo>
                        <a:pt x="9604" y="15044"/>
                      </a:lnTo>
                      <a:lnTo>
                        <a:pt x="9751" y="15149"/>
                      </a:lnTo>
                      <a:lnTo>
                        <a:pt x="9751" y="15337"/>
                      </a:lnTo>
                      <a:lnTo>
                        <a:pt x="9855" y="15525"/>
                      </a:lnTo>
                      <a:lnTo>
                        <a:pt x="9793" y="15860"/>
                      </a:lnTo>
                      <a:lnTo>
                        <a:pt x="9814" y="15986"/>
                      </a:lnTo>
                      <a:lnTo>
                        <a:pt x="9772" y="16111"/>
                      </a:lnTo>
                      <a:lnTo>
                        <a:pt x="9814" y="16258"/>
                      </a:lnTo>
                      <a:lnTo>
                        <a:pt x="10023" y="16216"/>
                      </a:lnTo>
                      <a:lnTo>
                        <a:pt x="10107" y="16279"/>
                      </a:lnTo>
                      <a:lnTo>
                        <a:pt x="10379" y="16258"/>
                      </a:lnTo>
                      <a:lnTo>
                        <a:pt x="10525" y="16300"/>
                      </a:lnTo>
                      <a:lnTo>
                        <a:pt x="10797" y="16195"/>
                      </a:lnTo>
                      <a:lnTo>
                        <a:pt x="10923" y="16300"/>
                      </a:lnTo>
                      <a:lnTo>
                        <a:pt x="11027" y="16321"/>
                      </a:lnTo>
                      <a:lnTo>
                        <a:pt x="11069" y="16467"/>
                      </a:lnTo>
                      <a:lnTo>
                        <a:pt x="11236" y="17095"/>
                      </a:lnTo>
                      <a:lnTo>
                        <a:pt x="11341" y="17304"/>
                      </a:lnTo>
                      <a:lnTo>
                        <a:pt x="11446" y="17325"/>
                      </a:lnTo>
                      <a:lnTo>
                        <a:pt x="11676" y="17199"/>
                      </a:lnTo>
                      <a:lnTo>
                        <a:pt x="11801" y="17241"/>
                      </a:lnTo>
                      <a:lnTo>
                        <a:pt x="11885" y="17325"/>
                      </a:lnTo>
                      <a:lnTo>
                        <a:pt x="11969" y="17346"/>
                      </a:lnTo>
                      <a:lnTo>
                        <a:pt x="11906" y="17450"/>
                      </a:lnTo>
                      <a:lnTo>
                        <a:pt x="11885" y="17994"/>
                      </a:lnTo>
                      <a:lnTo>
                        <a:pt x="11864" y="18057"/>
                      </a:lnTo>
                      <a:lnTo>
                        <a:pt x="11822" y="18078"/>
                      </a:lnTo>
                      <a:lnTo>
                        <a:pt x="11822" y="18162"/>
                      </a:lnTo>
                      <a:lnTo>
                        <a:pt x="11801" y="18204"/>
                      </a:lnTo>
                      <a:lnTo>
                        <a:pt x="11801" y="18287"/>
                      </a:lnTo>
                      <a:lnTo>
                        <a:pt x="11906" y="18204"/>
                      </a:lnTo>
                      <a:lnTo>
                        <a:pt x="12178" y="18245"/>
                      </a:lnTo>
                      <a:lnTo>
                        <a:pt x="12178" y="18350"/>
                      </a:lnTo>
                      <a:lnTo>
                        <a:pt x="12283" y="18580"/>
                      </a:lnTo>
                      <a:lnTo>
                        <a:pt x="12283" y="18769"/>
                      </a:lnTo>
                      <a:lnTo>
                        <a:pt x="12303" y="18999"/>
                      </a:lnTo>
                      <a:lnTo>
                        <a:pt x="12324" y="19208"/>
                      </a:lnTo>
                      <a:lnTo>
                        <a:pt x="12303" y="19292"/>
                      </a:lnTo>
                      <a:lnTo>
                        <a:pt x="12199" y="19292"/>
                      </a:lnTo>
                      <a:lnTo>
                        <a:pt x="12073" y="19354"/>
                      </a:lnTo>
                      <a:lnTo>
                        <a:pt x="12031" y="19417"/>
                      </a:lnTo>
                      <a:lnTo>
                        <a:pt x="11969" y="19501"/>
                      </a:lnTo>
                      <a:lnTo>
                        <a:pt x="11927" y="19459"/>
                      </a:lnTo>
                      <a:lnTo>
                        <a:pt x="11697" y="19626"/>
                      </a:lnTo>
                      <a:lnTo>
                        <a:pt x="11655" y="19710"/>
                      </a:lnTo>
                      <a:lnTo>
                        <a:pt x="11571" y="19731"/>
                      </a:lnTo>
                      <a:lnTo>
                        <a:pt x="11362" y="19919"/>
                      </a:lnTo>
                      <a:lnTo>
                        <a:pt x="11278" y="19940"/>
                      </a:lnTo>
                      <a:lnTo>
                        <a:pt x="11278" y="20066"/>
                      </a:lnTo>
                      <a:lnTo>
                        <a:pt x="11195" y="20087"/>
                      </a:lnTo>
                      <a:lnTo>
                        <a:pt x="11132" y="20087"/>
                      </a:lnTo>
                      <a:lnTo>
                        <a:pt x="10943" y="20338"/>
                      </a:lnTo>
                      <a:lnTo>
                        <a:pt x="10923" y="20401"/>
                      </a:lnTo>
                      <a:lnTo>
                        <a:pt x="10923" y="20547"/>
                      </a:lnTo>
                      <a:lnTo>
                        <a:pt x="10839" y="20568"/>
                      </a:lnTo>
                      <a:lnTo>
                        <a:pt x="10776" y="20652"/>
                      </a:lnTo>
                      <a:lnTo>
                        <a:pt x="10671" y="20861"/>
                      </a:lnTo>
                      <a:lnTo>
                        <a:pt x="10609" y="20924"/>
                      </a:lnTo>
                      <a:lnTo>
                        <a:pt x="10504" y="21091"/>
                      </a:lnTo>
                      <a:lnTo>
                        <a:pt x="10504" y="21133"/>
                      </a:lnTo>
                      <a:lnTo>
                        <a:pt x="10399" y="21217"/>
                      </a:lnTo>
                      <a:lnTo>
                        <a:pt x="10358" y="21279"/>
                      </a:lnTo>
                      <a:lnTo>
                        <a:pt x="10441" y="21279"/>
                      </a:lnTo>
                      <a:lnTo>
                        <a:pt x="10504" y="21300"/>
                      </a:lnTo>
                      <a:lnTo>
                        <a:pt x="10776" y="21217"/>
                      </a:lnTo>
                      <a:lnTo>
                        <a:pt x="10923" y="21300"/>
                      </a:lnTo>
                      <a:lnTo>
                        <a:pt x="11048" y="21489"/>
                      </a:lnTo>
                      <a:lnTo>
                        <a:pt x="11153" y="21530"/>
                      </a:lnTo>
                      <a:lnTo>
                        <a:pt x="11236" y="21698"/>
                      </a:lnTo>
                      <a:lnTo>
                        <a:pt x="11362" y="21928"/>
                      </a:lnTo>
                      <a:lnTo>
                        <a:pt x="11446" y="21928"/>
                      </a:lnTo>
                      <a:lnTo>
                        <a:pt x="11550" y="21803"/>
                      </a:lnTo>
                      <a:lnTo>
                        <a:pt x="11592" y="21803"/>
                      </a:lnTo>
                      <a:lnTo>
                        <a:pt x="11718" y="22012"/>
                      </a:lnTo>
                      <a:lnTo>
                        <a:pt x="11885" y="22075"/>
                      </a:lnTo>
                      <a:lnTo>
                        <a:pt x="12011" y="22116"/>
                      </a:lnTo>
                      <a:lnTo>
                        <a:pt x="12136" y="22242"/>
                      </a:lnTo>
                      <a:lnTo>
                        <a:pt x="12136" y="22388"/>
                      </a:lnTo>
                      <a:lnTo>
                        <a:pt x="12241" y="22367"/>
                      </a:lnTo>
                      <a:lnTo>
                        <a:pt x="12492" y="22472"/>
                      </a:lnTo>
                      <a:lnTo>
                        <a:pt x="12617" y="22639"/>
                      </a:lnTo>
                      <a:lnTo>
                        <a:pt x="12743" y="22849"/>
                      </a:lnTo>
                      <a:lnTo>
                        <a:pt x="12868" y="22911"/>
                      </a:lnTo>
                      <a:lnTo>
                        <a:pt x="12848" y="23079"/>
                      </a:lnTo>
                      <a:lnTo>
                        <a:pt x="12743" y="23225"/>
                      </a:lnTo>
                      <a:lnTo>
                        <a:pt x="12806" y="23414"/>
                      </a:lnTo>
                      <a:lnTo>
                        <a:pt x="12827" y="23476"/>
                      </a:lnTo>
                      <a:lnTo>
                        <a:pt x="12848" y="23497"/>
                      </a:lnTo>
                      <a:lnTo>
                        <a:pt x="12931" y="23581"/>
                      </a:lnTo>
                      <a:lnTo>
                        <a:pt x="12952" y="23602"/>
                      </a:lnTo>
                      <a:lnTo>
                        <a:pt x="13161" y="23414"/>
                      </a:lnTo>
                      <a:lnTo>
                        <a:pt x="13245" y="23225"/>
                      </a:lnTo>
                      <a:lnTo>
                        <a:pt x="13350" y="22849"/>
                      </a:lnTo>
                      <a:lnTo>
                        <a:pt x="13433" y="22577"/>
                      </a:lnTo>
                      <a:lnTo>
                        <a:pt x="13454" y="22535"/>
                      </a:lnTo>
                      <a:lnTo>
                        <a:pt x="13426" y="22507"/>
                      </a:lnTo>
                      <a:lnTo>
                        <a:pt x="13426" y="22507"/>
                      </a:lnTo>
                      <a:lnTo>
                        <a:pt x="13496" y="22535"/>
                      </a:lnTo>
                      <a:lnTo>
                        <a:pt x="13873" y="22242"/>
                      </a:lnTo>
                      <a:lnTo>
                        <a:pt x="14061" y="22033"/>
                      </a:lnTo>
                      <a:lnTo>
                        <a:pt x="14312" y="21551"/>
                      </a:lnTo>
                      <a:lnTo>
                        <a:pt x="14417" y="21321"/>
                      </a:lnTo>
                      <a:lnTo>
                        <a:pt x="14521" y="21028"/>
                      </a:lnTo>
                      <a:lnTo>
                        <a:pt x="14793" y="20547"/>
                      </a:lnTo>
                      <a:lnTo>
                        <a:pt x="15044" y="20233"/>
                      </a:lnTo>
                      <a:lnTo>
                        <a:pt x="15107" y="20129"/>
                      </a:lnTo>
                      <a:lnTo>
                        <a:pt x="15065" y="20087"/>
                      </a:lnTo>
                      <a:lnTo>
                        <a:pt x="15065" y="20024"/>
                      </a:lnTo>
                      <a:lnTo>
                        <a:pt x="15128" y="19982"/>
                      </a:lnTo>
                      <a:lnTo>
                        <a:pt x="15170" y="19857"/>
                      </a:lnTo>
                      <a:lnTo>
                        <a:pt x="15254" y="19815"/>
                      </a:lnTo>
                      <a:lnTo>
                        <a:pt x="15233" y="19710"/>
                      </a:lnTo>
                      <a:lnTo>
                        <a:pt x="15254" y="19626"/>
                      </a:lnTo>
                      <a:lnTo>
                        <a:pt x="15233" y="19606"/>
                      </a:lnTo>
                      <a:lnTo>
                        <a:pt x="15296" y="19585"/>
                      </a:lnTo>
                      <a:lnTo>
                        <a:pt x="15296" y="19480"/>
                      </a:lnTo>
                      <a:lnTo>
                        <a:pt x="15191" y="19313"/>
                      </a:lnTo>
                      <a:lnTo>
                        <a:pt x="15191" y="19229"/>
                      </a:lnTo>
                      <a:lnTo>
                        <a:pt x="15212" y="19166"/>
                      </a:lnTo>
                      <a:lnTo>
                        <a:pt x="15191" y="19082"/>
                      </a:lnTo>
                      <a:lnTo>
                        <a:pt x="15149" y="18915"/>
                      </a:lnTo>
                      <a:lnTo>
                        <a:pt x="15107" y="18748"/>
                      </a:lnTo>
                      <a:lnTo>
                        <a:pt x="15149" y="18685"/>
                      </a:lnTo>
                      <a:lnTo>
                        <a:pt x="15316" y="18664"/>
                      </a:lnTo>
                      <a:lnTo>
                        <a:pt x="15296" y="18559"/>
                      </a:lnTo>
                      <a:lnTo>
                        <a:pt x="15212" y="18497"/>
                      </a:lnTo>
                      <a:lnTo>
                        <a:pt x="15337" y="18476"/>
                      </a:lnTo>
                      <a:lnTo>
                        <a:pt x="15337" y="18371"/>
                      </a:lnTo>
                      <a:lnTo>
                        <a:pt x="15212" y="18308"/>
                      </a:lnTo>
                      <a:lnTo>
                        <a:pt x="15316" y="18287"/>
                      </a:lnTo>
                      <a:lnTo>
                        <a:pt x="15379" y="18183"/>
                      </a:lnTo>
                      <a:lnTo>
                        <a:pt x="15442" y="18245"/>
                      </a:lnTo>
                      <a:lnTo>
                        <a:pt x="15630" y="18057"/>
                      </a:lnTo>
                      <a:lnTo>
                        <a:pt x="15735" y="17973"/>
                      </a:lnTo>
                      <a:lnTo>
                        <a:pt x="15735" y="17932"/>
                      </a:lnTo>
                      <a:lnTo>
                        <a:pt x="15881" y="17785"/>
                      </a:lnTo>
                      <a:lnTo>
                        <a:pt x="16070" y="17681"/>
                      </a:lnTo>
                      <a:lnTo>
                        <a:pt x="16300" y="17429"/>
                      </a:lnTo>
                      <a:lnTo>
                        <a:pt x="16509" y="17409"/>
                      </a:lnTo>
                      <a:lnTo>
                        <a:pt x="16614" y="17304"/>
                      </a:lnTo>
                      <a:lnTo>
                        <a:pt x="16739" y="17199"/>
                      </a:lnTo>
                      <a:lnTo>
                        <a:pt x="16844" y="17199"/>
                      </a:lnTo>
                      <a:lnTo>
                        <a:pt x="16928" y="17241"/>
                      </a:lnTo>
                      <a:lnTo>
                        <a:pt x="17011" y="17283"/>
                      </a:lnTo>
                      <a:lnTo>
                        <a:pt x="17011" y="17199"/>
                      </a:lnTo>
                      <a:lnTo>
                        <a:pt x="17095" y="17032"/>
                      </a:lnTo>
                      <a:lnTo>
                        <a:pt x="17325" y="16885"/>
                      </a:lnTo>
                      <a:lnTo>
                        <a:pt x="17430" y="16865"/>
                      </a:lnTo>
                      <a:lnTo>
                        <a:pt x="17430" y="16802"/>
                      </a:lnTo>
                      <a:lnTo>
                        <a:pt x="17367" y="16781"/>
                      </a:lnTo>
                      <a:lnTo>
                        <a:pt x="17304" y="16739"/>
                      </a:lnTo>
                      <a:lnTo>
                        <a:pt x="17262" y="16676"/>
                      </a:lnTo>
                      <a:lnTo>
                        <a:pt x="17346" y="16634"/>
                      </a:lnTo>
                      <a:lnTo>
                        <a:pt x="17513" y="16572"/>
                      </a:lnTo>
                      <a:lnTo>
                        <a:pt x="17576" y="16593"/>
                      </a:lnTo>
                      <a:lnTo>
                        <a:pt x="17681" y="16593"/>
                      </a:lnTo>
                      <a:lnTo>
                        <a:pt x="17765" y="16530"/>
                      </a:lnTo>
                      <a:lnTo>
                        <a:pt x="17869" y="16530"/>
                      </a:lnTo>
                      <a:lnTo>
                        <a:pt x="17869" y="16593"/>
                      </a:lnTo>
                      <a:lnTo>
                        <a:pt x="17744" y="16676"/>
                      </a:lnTo>
                      <a:lnTo>
                        <a:pt x="17576" y="16697"/>
                      </a:lnTo>
                      <a:lnTo>
                        <a:pt x="17555" y="16718"/>
                      </a:lnTo>
                      <a:lnTo>
                        <a:pt x="17618" y="16739"/>
                      </a:lnTo>
                      <a:lnTo>
                        <a:pt x="17848" y="16676"/>
                      </a:lnTo>
                      <a:lnTo>
                        <a:pt x="18099" y="16572"/>
                      </a:lnTo>
                      <a:lnTo>
                        <a:pt x="18078" y="16509"/>
                      </a:lnTo>
                      <a:lnTo>
                        <a:pt x="18162" y="16467"/>
                      </a:lnTo>
                      <a:lnTo>
                        <a:pt x="18246" y="16467"/>
                      </a:lnTo>
                      <a:lnTo>
                        <a:pt x="18204" y="16509"/>
                      </a:lnTo>
                      <a:cubicBezTo>
                        <a:pt x="18204" y="16509"/>
                        <a:pt x="18204" y="16613"/>
                        <a:pt x="18246" y="16613"/>
                      </a:cubicBezTo>
                      <a:lnTo>
                        <a:pt x="18392" y="16634"/>
                      </a:lnTo>
                      <a:lnTo>
                        <a:pt x="18497" y="16593"/>
                      </a:lnTo>
                      <a:lnTo>
                        <a:pt x="18664" y="16593"/>
                      </a:lnTo>
                      <a:lnTo>
                        <a:pt x="18832" y="16613"/>
                      </a:lnTo>
                      <a:lnTo>
                        <a:pt x="18936" y="16551"/>
                      </a:lnTo>
                      <a:lnTo>
                        <a:pt x="18936" y="16488"/>
                      </a:lnTo>
                      <a:lnTo>
                        <a:pt x="18915" y="16467"/>
                      </a:lnTo>
                      <a:lnTo>
                        <a:pt x="18936" y="16404"/>
                      </a:lnTo>
                      <a:lnTo>
                        <a:pt x="19208" y="16237"/>
                      </a:lnTo>
                      <a:lnTo>
                        <a:pt x="19418" y="16153"/>
                      </a:lnTo>
                      <a:lnTo>
                        <a:pt x="19522" y="16069"/>
                      </a:lnTo>
                      <a:lnTo>
                        <a:pt x="19543" y="15986"/>
                      </a:lnTo>
                      <a:lnTo>
                        <a:pt x="19522" y="15944"/>
                      </a:lnTo>
                      <a:lnTo>
                        <a:pt x="19418" y="15735"/>
                      </a:lnTo>
                      <a:lnTo>
                        <a:pt x="19501" y="15567"/>
                      </a:lnTo>
                      <a:lnTo>
                        <a:pt x="19564" y="15463"/>
                      </a:lnTo>
                      <a:lnTo>
                        <a:pt x="19564" y="15358"/>
                      </a:lnTo>
                      <a:lnTo>
                        <a:pt x="19627" y="15316"/>
                      </a:lnTo>
                      <a:lnTo>
                        <a:pt x="19731" y="15232"/>
                      </a:lnTo>
                      <a:lnTo>
                        <a:pt x="19752" y="15128"/>
                      </a:lnTo>
                      <a:lnTo>
                        <a:pt x="19731" y="15107"/>
                      </a:lnTo>
                      <a:lnTo>
                        <a:pt x="19878" y="14835"/>
                      </a:lnTo>
                      <a:lnTo>
                        <a:pt x="20087" y="14584"/>
                      </a:lnTo>
                      <a:lnTo>
                        <a:pt x="20087" y="14479"/>
                      </a:lnTo>
                      <a:lnTo>
                        <a:pt x="20045" y="14103"/>
                      </a:lnTo>
                      <a:lnTo>
                        <a:pt x="20003" y="14082"/>
                      </a:lnTo>
                      <a:lnTo>
                        <a:pt x="20066" y="13872"/>
                      </a:lnTo>
                      <a:lnTo>
                        <a:pt x="20129" y="13789"/>
                      </a:lnTo>
                      <a:lnTo>
                        <a:pt x="20129" y="13726"/>
                      </a:lnTo>
                      <a:lnTo>
                        <a:pt x="20317" y="13580"/>
                      </a:lnTo>
                      <a:lnTo>
                        <a:pt x="20338" y="13496"/>
                      </a:lnTo>
                      <a:lnTo>
                        <a:pt x="20275" y="13287"/>
                      </a:lnTo>
                      <a:lnTo>
                        <a:pt x="20359" y="13036"/>
                      </a:lnTo>
                      <a:lnTo>
                        <a:pt x="20338" y="12826"/>
                      </a:lnTo>
                      <a:lnTo>
                        <a:pt x="20359" y="12659"/>
                      </a:lnTo>
                      <a:lnTo>
                        <a:pt x="20359" y="12596"/>
                      </a:lnTo>
                      <a:lnTo>
                        <a:pt x="20422" y="12387"/>
                      </a:lnTo>
                      <a:lnTo>
                        <a:pt x="20359" y="11592"/>
                      </a:lnTo>
                      <a:lnTo>
                        <a:pt x="20359" y="11445"/>
                      </a:lnTo>
                      <a:lnTo>
                        <a:pt x="20422" y="11341"/>
                      </a:lnTo>
                      <a:lnTo>
                        <a:pt x="20422" y="11236"/>
                      </a:lnTo>
                      <a:lnTo>
                        <a:pt x="20359" y="11278"/>
                      </a:lnTo>
                      <a:lnTo>
                        <a:pt x="20275" y="11194"/>
                      </a:lnTo>
                      <a:lnTo>
                        <a:pt x="20275" y="11131"/>
                      </a:lnTo>
                      <a:lnTo>
                        <a:pt x="20359" y="10985"/>
                      </a:lnTo>
                      <a:lnTo>
                        <a:pt x="20338" y="10859"/>
                      </a:lnTo>
                      <a:lnTo>
                        <a:pt x="20359" y="10776"/>
                      </a:lnTo>
                      <a:lnTo>
                        <a:pt x="20443" y="10755"/>
                      </a:lnTo>
                      <a:lnTo>
                        <a:pt x="20464" y="10629"/>
                      </a:lnTo>
                      <a:lnTo>
                        <a:pt x="20380" y="10504"/>
                      </a:lnTo>
                      <a:lnTo>
                        <a:pt x="20234" y="10420"/>
                      </a:lnTo>
                      <a:lnTo>
                        <a:pt x="20275" y="10399"/>
                      </a:lnTo>
                      <a:lnTo>
                        <a:pt x="20317" y="10336"/>
                      </a:lnTo>
                      <a:lnTo>
                        <a:pt x="20338" y="10399"/>
                      </a:lnTo>
                      <a:lnTo>
                        <a:pt x="20422" y="10441"/>
                      </a:lnTo>
                      <a:lnTo>
                        <a:pt x="20485" y="10462"/>
                      </a:lnTo>
                      <a:lnTo>
                        <a:pt x="20526" y="10336"/>
                      </a:lnTo>
                      <a:lnTo>
                        <a:pt x="20589" y="10336"/>
                      </a:lnTo>
                      <a:lnTo>
                        <a:pt x="20631" y="10420"/>
                      </a:lnTo>
                      <a:lnTo>
                        <a:pt x="20673" y="10441"/>
                      </a:lnTo>
                      <a:lnTo>
                        <a:pt x="20631" y="10525"/>
                      </a:lnTo>
                      <a:lnTo>
                        <a:pt x="20547" y="10567"/>
                      </a:lnTo>
                      <a:lnTo>
                        <a:pt x="20526" y="10650"/>
                      </a:lnTo>
                      <a:lnTo>
                        <a:pt x="20568" y="10650"/>
                      </a:lnTo>
                      <a:lnTo>
                        <a:pt x="20673" y="10546"/>
                      </a:lnTo>
                      <a:lnTo>
                        <a:pt x="20840" y="10462"/>
                      </a:lnTo>
                      <a:lnTo>
                        <a:pt x="21008" y="10190"/>
                      </a:lnTo>
                      <a:lnTo>
                        <a:pt x="21091" y="9981"/>
                      </a:lnTo>
                      <a:lnTo>
                        <a:pt x="21112" y="9834"/>
                      </a:lnTo>
                      <a:lnTo>
                        <a:pt x="21196" y="9771"/>
                      </a:lnTo>
                      <a:lnTo>
                        <a:pt x="21280" y="9562"/>
                      </a:lnTo>
                      <a:lnTo>
                        <a:pt x="21363" y="9374"/>
                      </a:lnTo>
                      <a:lnTo>
                        <a:pt x="21677" y="9165"/>
                      </a:lnTo>
                      <a:lnTo>
                        <a:pt x="21698" y="9060"/>
                      </a:lnTo>
                      <a:lnTo>
                        <a:pt x="21803" y="9039"/>
                      </a:lnTo>
                      <a:lnTo>
                        <a:pt x="21887" y="8934"/>
                      </a:lnTo>
                      <a:lnTo>
                        <a:pt x="22138" y="8683"/>
                      </a:lnTo>
                      <a:lnTo>
                        <a:pt x="22368" y="8370"/>
                      </a:lnTo>
                      <a:lnTo>
                        <a:pt x="22431" y="8307"/>
                      </a:lnTo>
                      <a:lnTo>
                        <a:pt x="22556" y="7993"/>
                      </a:lnTo>
                      <a:lnTo>
                        <a:pt x="22577" y="7846"/>
                      </a:lnTo>
                      <a:lnTo>
                        <a:pt x="22661" y="7742"/>
                      </a:lnTo>
                      <a:lnTo>
                        <a:pt x="22661" y="7637"/>
                      </a:lnTo>
                      <a:lnTo>
                        <a:pt x="22577" y="7533"/>
                      </a:lnTo>
                      <a:lnTo>
                        <a:pt x="22619" y="7449"/>
                      </a:lnTo>
                      <a:lnTo>
                        <a:pt x="22682" y="7449"/>
                      </a:lnTo>
                      <a:lnTo>
                        <a:pt x="22661" y="7156"/>
                      </a:lnTo>
                      <a:lnTo>
                        <a:pt x="22577" y="7093"/>
                      </a:lnTo>
                      <a:lnTo>
                        <a:pt x="22556" y="6968"/>
                      </a:lnTo>
                      <a:lnTo>
                        <a:pt x="22347" y="6528"/>
                      </a:lnTo>
                      <a:lnTo>
                        <a:pt x="22347" y="6361"/>
                      </a:lnTo>
                      <a:lnTo>
                        <a:pt x="22326" y="6193"/>
                      </a:lnTo>
                      <a:lnTo>
                        <a:pt x="21949" y="6026"/>
                      </a:lnTo>
                      <a:lnTo>
                        <a:pt x="21740" y="6026"/>
                      </a:lnTo>
                      <a:lnTo>
                        <a:pt x="21594" y="6110"/>
                      </a:lnTo>
                      <a:lnTo>
                        <a:pt x="21489" y="5942"/>
                      </a:lnTo>
                      <a:lnTo>
                        <a:pt x="21342" y="5921"/>
                      </a:lnTo>
                      <a:lnTo>
                        <a:pt x="21217" y="5796"/>
                      </a:lnTo>
                      <a:lnTo>
                        <a:pt x="21070" y="5712"/>
                      </a:lnTo>
                      <a:lnTo>
                        <a:pt x="20966" y="5691"/>
                      </a:lnTo>
                      <a:lnTo>
                        <a:pt x="20694" y="5398"/>
                      </a:lnTo>
                      <a:lnTo>
                        <a:pt x="20485" y="5105"/>
                      </a:lnTo>
                      <a:lnTo>
                        <a:pt x="20380" y="5085"/>
                      </a:lnTo>
                      <a:lnTo>
                        <a:pt x="20254" y="4959"/>
                      </a:lnTo>
                      <a:lnTo>
                        <a:pt x="20129" y="4959"/>
                      </a:lnTo>
                      <a:lnTo>
                        <a:pt x="19773" y="4687"/>
                      </a:lnTo>
                      <a:lnTo>
                        <a:pt x="19627" y="4687"/>
                      </a:lnTo>
                      <a:lnTo>
                        <a:pt x="19438" y="4603"/>
                      </a:lnTo>
                      <a:lnTo>
                        <a:pt x="19334" y="4666"/>
                      </a:lnTo>
                      <a:lnTo>
                        <a:pt x="19187" y="4666"/>
                      </a:lnTo>
                      <a:lnTo>
                        <a:pt x="19083" y="4603"/>
                      </a:lnTo>
                      <a:lnTo>
                        <a:pt x="18978" y="4666"/>
                      </a:lnTo>
                      <a:lnTo>
                        <a:pt x="18915" y="4750"/>
                      </a:lnTo>
                      <a:lnTo>
                        <a:pt x="18832" y="4666"/>
                      </a:lnTo>
                      <a:lnTo>
                        <a:pt x="18685" y="4561"/>
                      </a:lnTo>
                      <a:lnTo>
                        <a:pt x="18685" y="4666"/>
                      </a:lnTo>
                      <a:lnTo>
                        <a:pt x="18602" y="4624"/>
                      </a:lnTo>
                      <a:lnTo>
                        <a:pt x="18581" y="4687"/>
                      </a:lnTo>
                      <a:lnTo>
                        <a:pt x="18581" y="4750"/>
                      </a:lnTo>
                      <a:lnTo>
                        <a:pt x="18476" y="4666"/>
                      </a:lnTo>
                      <a:lnTo>
                        <a:pt x="18455" y="4624"/>
                      </a:lnTo>
                      <a:lnTo>
                        <a:pt x="18371" y="4582"/>
                      </a:lnTo>
                      <a:lnTo>
                        <a:pt x="18371" y="4582"/>
                      </a:lnTo>
                      <a:lnTo>
                        <a:pt x="18392" y="4645"/>
                      </a:lnTo>
                      <a:lnTo>
                        <a:pt x="18371" y="4666"/>
                      </a:lnTo>
                      <a:lnTo>
                        <a:pt x="18183" y="4582"/>
                      </a:lnTo>
                      <a:lnTo>
                        <a:pt x="18141" y="4582"/>
                      </a:lnTo>
                      <a:lnTo>
                        <a:pt x="17995" y="4561"/>
                      </a:lnTo>
                      <a:lnTo>
                        <a:pt x="17702" y="4394"/>
                      </a:lnTo>
                      <a:lnTo>
                        <a:pt x="17555" y="4394"/>
                      </a:lnTo>
                      <a:lnTo>
                        <a:pt x="17555" y="4436"/>
                      </a:lnTo>
                      <a:lnTo>
                        <a:pt x="17597" y="4478"/>
                      </a:lnTo>
                      <a:lnTo>
                        <a:pt x="17555" y="4520"/>
                      </a:lnTo>
                      <a:lnTo>
                        <a:pt x="17472" y="4478"/>
                      </a:lnTo>
                      <a:lnTo>
                        <a:pt x="17451" y="4520"/>
                      </a:lnTo>
                      <a:lnTo>
                        <a:pt x="17430" y="4561"/>
                      </a:lnTo>
                      <a:lnTo>
                        <a:pt x="17325" y="4603"/>
                      </a:lnTo>
                      <a:lnTo>
                        <a:pt x="17262" y="4666"/>
                      </a:lnTo>
                      <a:lnTo>
                        <a:pt x="17241" y="4792"/>
                      </a:lnTo>
                      <a:lnTo>
                        <a:pt x="17200" y="4687"/>
                      </a:lnTo>
                      <a:lnTo>
                        <a:pt x="17158" y="4603"/>
                      </a:lnTo>
                      <a:lnTo>
                        <a:pt x="17116" y="4645"/>
                      </a:lnTo>
                      <a:lnTo>
                        <a:pt x="17116" y="4750"/>
                      </a:lnTo>
                      <a:lnTo>
                        <a:pt x="17011" y="4917"/>
                      </a:lnTo>
                      <a:lnTo>
                        <a:pt x="17011" y="5085"/>
                      </a:lnTo>
                      <a:lnTo>
                        <a:pt x="16990" y="4917"/>
                      </a:lnTo>
                      <a:lnTo>
                        <a:pt x="17011" y="4771"/>
                      </a:lnTo>
                      <a:lnTo>
                        <a:pt x="16990" y="4645"/>
                      </a:lnTo>
                      <a:lnTo>
                        <a:pt x="17032" y="4457"/>
                      </a:lnTo>
                      <a:lnTo>
                        <a:pt x="17095" y="4394"/>
                      </a:lnTo>
                      <a:lnTo>
                        <a:pt x="17032" y="4373"/>
                      </a:lnTo>
                      <a:lnTo>
                        <a:pt x="16928" y="4373"/>
                      </a:lnTo>
                      <a:lnTo>
                        <a:pt x="17053" y="4248"/>
                      </a:lnTo>
                      <a:lnTo>
                        <a:pt x="16907" y="4059"/>
                      </a:lnTo>
                      <a:lnTo>
                        <a:pt x="16823" y="3913"/>
                      </a:lnTo>
                      <a:lnTo>
                        <a:pt x="16739" y="3913"/>
                      </a:lnTo>
                      <a:lnTo>
                        <a:pt x="16614" y="3871"/>
                      </a:lnTo>
                      <a:lnTo>
                        <a:pt x="16530" y="3976"/>
                      </a:lnTo>
                      <a:lnTo>
                        <a:pt x="16467" y="4017"/>
                      </a:lnTo>
                      <a:lnTo>
                        <a:pt x="16425" y="3934"/>
                      </a:lnTo>
                      <a:lnTo>
                        <a:pt x="16384" y="3913"/>
                      </a:lnTo>
                      <a:lnTo>
                        <a:pt x="16363" y="3829"/>
                      </a:lnTo>
                      <a:lnTo>
                        <a:pt x="16279" y="3766"/>
                      </a:lnTo>
                      <a:lnTo>
                        <a:pt x="16195" y="3766"/>
                      </a:lnTo>
                      <a:lnTo>
                        <a:pt x="16153" y="3724"/>
                      </a:lnTo>
                      <a:lnTo>
                        <a:pt x="16070" y="3704"/>
                      </a:lnTo>
                      <a:lnTo>
                        <a:pt x="16007" y="3745"/>
                      </a:lnTo>
                      <a:lnTo>
                        <a:pt x="16007" y="3704"/>
                      </a:lnTo>
                      <a:lnTo>
                        <a:pt x="15965" y="3662"/>
                      </a:lnTo>
                      <a:lnTo>
                        <a:pt x="15902" y="3599"/>
                      </a:lnTo>
                      <a:lnTo>
                        <a:pt x="15840" y="3620"/>
                      </a:lnTo>
                      <a:lnTo>
                        <a:pt x="15693" y="3599"/>
                      </a:lnTo>
                      <a:lnTo>
                        <a:pt x="15526" y="3494"/>
                      </a:lnTo>
                      <a:lnTo>
                        <a:pt x="15463" y="3494"/>
                      </a:lnTo>
                      <a:lnTo>
                        <a:pt x="15442" y="3536"/>
                      </a:lnTo>
                      <a:lnTo>
                        <a:pt x="15337" y="3452"/>
                      </a:lnTo>
                      <a:lnTo>
                        <a:pt x="15254" y="3452"/>
                      </a:lnTo>
                      <a:lnTo>
                        <a:pt x="15233" y="3536"/>
                      </a:lnTo>
                      <a:lnTo>
                        <a:pt x="15170" y="3536"/>
                      </a:lnTo>
                      <a:lnTo>
                        <a:pt x="15149" y="3452"/>
                      </a:lnTo>
                      <a:lnTo>
                        <a:pt x="15024" y="3452"/>
                      </a:lnTo>
                      <a:lnTo>
                        <a:pt x="14919" y="3515"/>
                      </a:lnTo>
                      <a:lnTo>
                        <a:pt x="14856" y="3620"/>
                      </a:lnTo>
                      <a:lnTo>
                        <a:pt x="14856" y="3704"/>
                      </a:lnTo>
                      <a:lnTo>
                        <a:pt x="14731" y="3829"/>
                      </a:lnTo>
                      <a:lnTo>
                        <a:pt x="14584" y="3934"/>
                      </a:lnTo>
                      <a:lnTo>
                        <a:pt x="14375" y="4059"/>
                      </a:lnTo>
                      <a:lnTo>
                        <a:pt x="14270" y="4185"/>
                      </a:lnTo>
                      <a:lnTo>
                        <a:pt x="14208" y="4352"/>
                      </a:lnTo>
                      <a:lnTo>
                        <a:pt x="14187" y="4499"/>
                      </a:lnTo>
                      <a:lnTo>
                        <a:pt x="14124" y="4582"/>
                      </a:lnTo>
                      <a:lnTo>
                        <a:pt x="14019" y="4687"/>
                      </a:lnTo>
                      <a:lnTo>
                        <a:pt x="14019" y="4771"/>
                      </a:lnTo>
                      <a:lnTo>
                        <a:pt x="14061" y="4896"/>
                      </a:lnTo>
                      <a:lnTo>
                        <a:pt x="14019" y="5105"/>
                      </a:lnTo>
                      <a:lnTo>
                        <a:pt x="13998" y="4980"/>
                      </a:lnTo>
                      <a:lnTo>
                        <a:pt x="13915" y="4854"/>
                      </a:lnTo>
                      <a:lnTo>
                        <a:pt x="13915" y="4750"/>
                      </a:lnTo>
                      <a:lnTo>
                        <a:pt x="13998" y="4645"/>
                      </a:lnTo>
                      <a:lnTo>
                        <a:pt x="14103" y="4561"/>
                      </a:lnTo>
                      <a:lnTo>
                        <a:pt x="14082" y="4394"/>
                      </a:lnTo>
                      <a:lnTo>
                        <a:pt x="14124" y="4269"/>
                      </a:lnTo>
                      <a:lnTo>
                        <a:pt x="14124" y="4185"/>
                      </a:lnTo>
                      <a:lnTo>
                        <a:pt x="14061" y="4185"/>
                      </a:lnTo>
                      <a:lnTo>
                        <a:pt x="13915" y="4248"/>
                      </a:lnTo>
                      <a:lnTo>
                        <a:pt x="13768" y="4185"/>
                      </a:lnTo>
                      <a:lnTo>
                        <a:pt x="13643" y="4185"/>
                      </a:lnTo>
                      <a:lnTo>
                        <a:pt x="13538" y="4227"/>
                      </a:lnTo>
                      <a:lnTo>
                        <a:pt x="13454" y="4164"/>
                      </a:lnTo>
                      <a:lnTo>
                        <a:pt x="13538" y="4164"/>
                      </a:lnTo>
                      <a:lnTo>
                        <a:pt x="13643" y="4080"/>
                      </a:lnTo>
                      <a:lnTo>
                        <a:pt x="13747" y="4059"/>
                      </a:lnTo>
                      <a:lnTo>
                        <a:pt x="13915" y="4080"/>
                      </a:lnTo>
                      <a:lnTo>
                        <a:pt x="14019" y="4059"/>
                      </a:lnTo>
                      <a:lnTo>
                        <a:pt x="14103" y="3955"/>
                      </a:lnTo>
                      <a:lnTo>
                        <a:pt x="14166" y="3955"/>
                      </a:lnTo>
                      <a:lnTo>
                        <a:pt x="14208" y="4017"/>
                      </a:lnTo>
                      <a:lnTo>
                        <a:pt x="14270" y="3976"/>
                      </a:lnTo>
                      <a:lnTo>
                        <a:pt x="14375" y="3934"/>
                      </a:lnTo>
                      <a:lnTo>
                        <a:pt x="14521" y="3871"/>
                      </a:lnTo>
                      <a:lnTo>
                        <a:pt x="14521" y="3745"/>
                      </a:lnTo>
                      <a:lnTo>
                        <a:pt x="14689" y="3557"/>
                      </a:lnTo>
                      <a:lnTo>
                        <a:pt x="14689" y="3432"/>
                      </a:lnTo>
                      <a:lnTo>
                        <a:pt x="14731" y="3348"/>
                      </a:lnTo>
                      <a:lnTo>
                        <a:pt x="14731" y="3243"/>
                      </a:lnTo>
                      <a:lnTo>
                        <a:pt x="14584" y="3222"/>
                      </a:lnTo>
                      <a:lnTo>
                        <a:pt x="14438" y="3118"/>
                      </a:lnTo>
                      <a:lnTo>
                        <a:pt x="14333" y="3118"/>
                      </a:lnTo>
                      <a:lnTo>
                        <a:pt x="14187" y="3222"/>
                      </a:lnTo>
                      <a:lnTo>
                        <a:pt x="14061" y="3222"/>
                      </a:lnTo>
                      <a:lnTo>
                        <a:pt x="13852" y="3139"/>
                      </a:lnTo>
                      <a:lnTo>
                        <a:pt x="13643" y="3118"/>
                      </a:lnTo>
                      <a:lnTo>
                        <a:pt x="13475" y="3285"/>
                      </a:lnTo>
                      <a:lnTo>
                        <a:pt x="13475" y="3348"/>
                      </a:lnTo>
                      <a:lnTo>
                        <a:pt x="13538" y="3390"/>
                      </a:lnTo>
                      <a:lnTo>
                        <a:pt x="13559" y="3432"/>
                      </a:lnTo>
                      <a:lnTo>
                        <a:pt x="13475" y="3432"/>
                      </a:lnTo>
                      <a:lnTo>
                        <a:pt x="13433" y="3452"/>
                      </a:lnTo>
                      <a:lnTo>
                        <a:pt x="13371" y="3557"/>
                      </a:lnTo>
                      <a:lnTo>
                        <a:pt x="13350" y="3494"/>
                      </a:lnTo>
                      <a:lnTo>
                        <a:pt x="13287" y="3452"/>
                      </a:lnTo>
                      <a:lnTo>
                        <a:pt x="13161" y="3515"/>
                      </a:lnTo>
                      <a:lnTo>
                        <a:pt x="13036" y="3704"/>
                      </a:lnTo>
                      <a:lnTo>
                        <a:pt x="12848" y="3913"/>
                      </a:lnTo>
                      <a:lnTo>
                        <a:pt x="12973" y="3724"/>
                      </a:lnTo>
                      <a:lnTo>
                        <a:pt x="12973" y="3599"/>
                      </a:lnTo>
                      <a:lnTo>
                        <a:pt x="13015" y="3515"/>
                      </a:lnTo>
                      <a:lnTo>
                        <a:pt x="13015" y="3432"/>
                      </a:lnTo>
                      <a:lnTo>
                        <a:pt x="12952" y="3432"/>
                      </a:lnTo>
                      <a:lnTo>
                        <a:pt x="12848" y="3536"/>
                      </a:lnTo>
                      <a:lnTo>
                        <a:pt x="12806" y="3662"/>
                      </a:lnTo>
                      <a:lnTo>
                        <a:pt x="12743" y="3829"/>
                      </a:lnTo>
                      <a:lnTo>
                        <a:pt x="12638" y="3871"/>
                      </a:lnTo>
                      <a:lnTo>
                        <a:pt x="12722" y="3704"/>
                      </a:lnTo>
                      <a:lnTo>
                        <a:pt x="12743" y="3557"/>
                      </a:lnTo>
                      <a:lnTo>
                        <a:pt x="12952" y="3306"/>
                      </a:lnTo>
                      <a:lnTo>
                        <a:pt x="13015" y="3118"/>
                      </a:lnTo>
                      <a:lnTo>
                        <a:pt x="13078" y="3013"/>
                      </a:lnTo>
                      <a:lnTo>
                        <a:pt x="13182" y="2971"/>
                      </a:lnTo>
                      <a:lnTo>
                        <a:pt x="13329" y="2888"/>
                      </a:lnTo>
                      <a:lnTo>
                        <a:pt x="13392" y="2867"/>
                      </a:lnTo>
                      <a:lnTo>
                        <a:pt x="13496" y="2699"/>
                      </a:lnTo>
                      <a:lnTo>
                        <a:pt x="13768" y="2448"/>
                      </a:lnTo>
                      <a:lnTo>
                        <a:pt x="13789" y="2364"/>
                      </a:lnTo>
                      <a:lnTo>
                        <a:pt x="13852" y="2302"/>
                      </a:lnTo>
                      <a:lnTo>
                        <a:pt x="13789" y="2239"/>
                      </a:lnTo>
                      <a:lnTo>
                        <a:pt x="13810" y="2155"/>
                      </a:lnTo>
                      <a:lnTo>
                        <a:pt x="13852" y="2134"/>
                      </a:lnTo>
                      <a:lnTo>
                        <a:pt x="13852" y="2030"/>
                      </a:lnTo>
                      <a:lnTo>
                        <a:pt x="13747" y="1946"/>
                      </a:lnTo>
                      <a:lnTo>
                        <a:pt x="13601" y="1946"/>
                      </a:lnTo>
                      <a:lnTo>
                        <a:pt x="13580" y="1988"/>
                      </a:lnTo>
                      <a:lnTo>
                        <a:pt x="13538" y="1883"/>
                      </a:lnTo>
                      <a:lnTo>
                        <a:pt x="13454" y="1674"/>
                      </a:lnTo>
                      <a:lnTo>
                        <a:pt x="13329" y="1360"/>
                      </a:lnTo>
                      <a:lnTo>
                        <a:pt x="13224" y="1214"/>
                      </a:lnTo>
                      <a:lnTo>
                        <a:pt x="13140" y="1004"/>
                      </a:lnTo>
                      <a:lnTo>
                        <a:pt x="13140" y="879"/>
                      </a:lnTo>
                      <a:lnTo>
                        <a:pt x="13120" y="732"/>
                      </a:lnTo>
                      <a:lnTo>
                        <a:pt x="13057" y="691"/>
                      </a:lnTo>
                      <a:lnTo>
                        <a:pt x="13036" y="586"/>
                      </a:lnTo>
                      <a:lnTo>
                        <a:pt x="12952" y="460"/>
                      </a:lnTo>
                      <a:lnTo>
                        <a:pt x="12931" y="481"/>
                      </a:lnTo>
                      <a:lnTo>
                        <a:pt x="12931" y="565"/>
                      </a:lnTo>
                      <a:lnTo>
                        <a:pt x="12868" y="628"/>
                      </a:lnTo>
                      <a:lnTo>
                        <a:pt x="12743" y="711"/>
                      </a:lnTo>
                      <a:lnTo>
                        <a:pt x="12701" y="795"/>
                      </a:lnTo>
                      <a:lnTo>
                        <a:pt x="12555" y="984"/>
                      </a:lnTo>
                      <a:lnTo>
                        <a:pt x="12408" y="1151"/>
                      </a:lnTo>
                      <a:lnTo>
                        <a:pt x="12408" y="1256"/>
                      </a:lnTo>
                      <a:lnTo>
                        <a:pt x="12303" y="1507"/>
                      </a:lnTo>
                      <a:lnTo>
                        <a:pt x="12199" y="1653"/>
                      </a:lnTo>
                      <a:lnTo>
                        <a:pt x="12115" y="1779"/>
                      </a:lnTo>
                      <a:lnTo>
                        <a:pt x="12011" y="1820"/>
                      </a:lnTo>
                      <a:lnTo>
                        <a:pt x="11969" y="1862"/>
                      </a:lnTo>
                      <a:lnTo>
                        <a:pt x="11927" y="1967"/>
                      </a:lnTo>
                      <a:lnTo>
                        <a:pt x="11822" y="2051"/>
                      </a:lnTo>
                      <a:lnTo>
                        <a:pt x="11759" y="2030"/>
                      </a:lnTo>
                      <a:lnTo>
                        <a:pt x="11759" y="1862"/>
                      </a:lnTo>
                      <a:lnTo>
                        <a:pt x="11697" y="1841"/>
                      </a:lnTo>
                      <a:lnTo>
                        <a:pt x="11676" y="1779"/>
                      </a:lnTo>
                      <a:lnTo>
                        <a:pt x="11613" y="1779"/>
                      </a:lnTo>
                      <a:lnTo>
                        <a:pt x="11550" y="1820"/>
                      </a:lnTo>
                      <a:lnTo>
                        <a:pt x="11487" y="1883"/>
                      </a:lnTo>
                      <a:lnTo>
                        <a:pt x="11383" y="1862"/>
                      </a:lnTo>
                      <a:lnTo>
                        <a:pt x="11299" y="1779"/>
                      </a:lnTo>
                      <a:lnTo>
                        <a:pt x="11299" y="1737"/>
                      </a:lnTo>
                      <a:lnTo>
                        <a:pt x="11278" y="1716"/>
                      </a:lnTo>
                      <a:lnTo>
                        <a:pt x="11257" y="1611"/>
                      </a:lnTo>
                      <a:lnTo>
                        <a:pt x="11236" y="1548"/>
                      </a:lnTo>
                      <a:lnTo>
                        <a:pt x="11153" y="1528"/>
                      </a:lnTo>
                      <a:lnTo>
                        <a:pt x="11048" y="1423"/>
                      </a:lnTo>
                      <a:lnTo>
                        <a:pt x="10881" y="1423"/>
                      </a:lnTo>
                      <a:lnTo>
                        <a:pt x="10776" y="1465"/>
                      </a:lnTo>
                      <a:lnTo>
                        <a:pt x="10546" y="1465"/>
                      </a:lnTo>
                      <a:lnTo>
                        <a:pt x="10420" y="1444"/>
                      </a:lnTo>
                      <a:lnTo>
                        <a:pt x="10316" y="1528"/>
                      </a:lnTo>
                      <a:lnTo>
                        <a:pt x="10295" y="1632"/>
                      </a:lnTo>
                      <a:lnTo>
                        <a:pt x="10399" y="1737"/>
                      </a:lnTo>
                      <a:lnTo>
                        <a:pt x="10420" y="1820"/>
                      </a:lnTo>
                      <a:lnTo>
                        <a:pt x="10462" y="1946"/>
                      </a:lnTo>
                      <a:lnTo>
                        <a:pt x="10441" y="1988"/>
                      </a:lnTo>
                      <a:lnTo>
                        <a:pt x="10337" y="1988"/>
                      </a:lnTo>
                      <a:lnTo>
                        <a:pt x="10190" y="1946"/>
                      </a:lnTo>
                      <a:lnTo>
                        <a:pt x="10148" y="1925"/>
                      </a:lnTo>
                      <a:lnTo>
                        <a:pt x="9918" y="1925"/>
                      </a:lnTo>
                      <a:lnTo>
                        <a:pt x="9814" y="1946"/>
                      </a:lnTo>
                      <a:lnTo>
                        <a:pt x="9772" y="1883"/>
                      </a:lnTo>
                      <a:lnTo>
                        <a:pt x="9604" y="1883"/>
                      </a:lnTo>
                      <a:lnTo>
                        <a:pt x="9479" y="1946"/>
                      </a:lnTo>
                      <a:lnTo>
                        <a:pt x="9395" y="2134"/>
                      </a:lnTo>
                      <a:lnTo>
                        <a:pt x="9165" y="2134"/>
                      </a:lnTo>
                      <a:lnTo>
                        <a:pt x="9039" y="2155"/>
                      </a:lnTo>
                      <a:lnTo>
                        <a:pt x="8998" y="2197"/>
                      </a:lnTo>
                      <a:lnTo>
                        <a:pt x="8935" y="2302"/>
                      </a:lnTo>
                      <a:lnTo>
                        <a:pt x="8788" y="2302"/>
                      </a:lnTo>
                      <a:lnTo>
                        <a:pt x="8767" y="2281"/>
                      </a:lnTo>
                      <a:lnTo>
                        <a:pt x="8684" y="2302"/>
                      </a:lnTo>
                      <a:lnTo>
                        <a:pt x="8621" y="2385"/>
                      </a:lnTo>
                      <a:lnTo>
                        <a:pt x="8537" y="2364"/>
                      </a:lnTo>
                      <a:lnTo>
                        <a:pt x="8307" y="2176"/>
                      </a:lnTo>
                      <a:lnTo>
                        <a:pt x="8223" y="2072"/>
                      </a:lnTo>
                      <a:lnTo>
                        <a:pt x="8223" y="1988"/>
                      </a:lnTo>
                      <a:lnTo>
                        <a:pt x="8098" y="1862"/>
                      </a:lnTo>
                      <a:lnTo>
                        <a:pt x="7993" y="1758"/>
                      </a:lnTo>
                      <a:lnTo>
                        <a:pt x="7993" y="1653"/>
                      </a:lnTo>
                      <a:lnTo>
                        <a:pt x="8014" y="1569"/>
                      </a:lnTo>
                      <a:lnTo>
                        <a:pt x="7993" y="1528"/>
                      </a:lnTo>
                      <a:lnTo>
                        <a:pt x="8014" y="1423"/>
                      </a:lnTo>
                      <a:lnTo>
                        <a:pt x="8056" y="1339"/>
                      </a:lnTo>
                      <a:lnTo>
                        <a:pt x="8056" y="1214"/>
                      </a:lnTo>
                      <a:lnTo>
                        <a:pt x="8161" y="1025"/>
                      </a:lnTo>
                      <a:lnTo>
                        <a:pt x="8202" y="879"/>
                      </a:lnTo>
                      <a:lnTo>
                        <a:pt x="8307" y="732"/>
                      </a:lnTo>
                      <a:lnTo>
                        <a:pt x="8307" y="691"/>
                      </a:lnTo>
                      <a:lnTo>
                        <a:pt x="8202" y="691"/>
                      </a:lnTo>
                      <a:lnTo>
                        <a:pt x="8140" y="607"/>
                      </a:lnTo>
                      <a:lnTo>
                        <a:pt x="8119" y="523"/>
                      </a:lnTo>
                      <a:lnTo>
                        <a:pt x="7993" y="523"/>
                      </a:lnTo>
                      <a:lnTo>
                        <a:pt x="7889" y="481"/>
                      </a:lnTo>
                      <a:lnTo>
                        <a:pt x="7930" y="398"/>
                      </a:lnTo>
                      <a:lnTo>
                        <a:pt x="8014" y="293"/>
                      </a:lnTo>
                      <a:lnTo>
                        <a:pt x="8014" y="147"/>
                      </a:lnTo>
                      <a:lnTo>
                        <a:pt x="7910" y="0"/>
                      </a:lnTo>
                      <a:lnTo>
                        <a:pt x="7784" y="0"/>
                      </a:lnTo>
                      <a:lnTo>
                        <a:pt x="7721" y="63"/>
                      </a:lnTo>
                      <a:lnTo>
                        <a:pt x="767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55" name="Group 572"/>
              <p:cNvGrpSpPr/>
              <p:nvPr/>
            </p:nvGrpSpPr>
            <p:grpSpPr>
              <a:xfrm>
                <a:off x="2612880" y="3801240"/>
                <a:ext cx="322560" cy="1153800"/>
                <a:chOff x="2612880" y="3801240"/>
                <a:chExt cx="322560" cy="1153800"/>
              </a:xfrm>
            </p:grpSpPr>
            <p:sp>
              <p:nvSpPr>
                <p:cNvPr id="856" name="CustomShape 573"/>
                <p:cNvSpPr/>
                <p:nvPr/>
              </p:nvSpPr>
              <p:spPr>
                <a:xfrm>
                  <a:off x="2644920" y="3801240"/>
                  <a:ext cx="290520" cy="1067400"/>
                </a:xfrm>
                <a:custGeom>
                  <a:avLst/>
                  <a:gdLst/>
                  <a:ahLst/>
                  <a:rect l="l" t="t" r="r" b="b"/>
                  <a:pathLst>
                    <a:path w="6588" h="28155">
                      <a:moveTo>
                        <a:pt x="319" y="4568"/>
                      </a:moveTo>
                      <a:lnTo>
                        <a:pt x="107" y="1274"/>
                      </a:lnTo>
                      <a:lnTo>
                        <a:pt x="319" y="0"/>
                      </a:lnTo>
                      <a:lnTo>
                        <a:pt x="6588" y="4356"/>
                      </a:lnTo>
                      <a:lnTo>
                        <a:pt x="4994" y="7331"/>
                      </a:lnTo>
                      <a:lnTo>
                        <a:pt x="1913" y="16149"/>
                      </a:lnTo>
                      <a:lnTo>
                        <a:pt x="2656" y="24330"/>
                      </a:lnTo>
                      <a:lnTo>
                        <a:pt x="4144" y="28155"/>
                      </a:lnTo>
                      <a:lnTo>
                        <a:pt x="1700" y="27836"/>
                      </a:lnTo>
                      <a:lnTo>
                        <a:pt x="532" y="25605"/>
                      </a:lnTo>
                      <a:lnTo>
                        <a:pt x="1063" y="22736"/>
                      </a:lnTo>
                      <a:lnTo>
                        <a:pt x="0" y="17530"/>
                      </a:lnTo>
                      <a:lnTo>
                        <a:pt x="638" y="14024"/>
                      </a:lnTo>
                      <a:lnTo>
                        <a:pt x="213" y="11793"/>
                      </a:lnTo>
                      <a:lnTo>
                        <a:pt x="744" y="7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7" name="CustomShape 574"/>
                <p:cNvSpPr/>
                <p:nvPr/>
              </p:nvSpPr>
              <p:spPr>
                <a:xfrm>
                  <a:off x="2612880" y="3931920"/>
                  <a:ext cx="241560" cy="1023120"/>
                </a:xfrm>
                <a:custGeom>
                  <a:avLst/>
                  <a:gdLst/>
                  <a:ahLst/>
                  <a:rect l="l" t="t" r="r" b="b"/>
                  <a:pathLst>
                    <a:path w="5483" h="26992">
                      <a:moveTo>
                        <a:pt x="984" y="23016"/>
                      </a:moveTo>
                      <a:lnTo>
                        <a:pt x="984" y="23121"/>
                      </a:lnTo>
                      <a:lnTo>
                        <a:pt x="1026" y="23058"/>
                      </a:lnTo>
                      <a:lnTo>
                        <a:pt x="1088" y="23016"/>
                      </a:lnTo>
                      <a:close/>
                      <a:moveTo>
                        <a:pt x="1047" y="0"/>
                      </a:moveTo>
                      <a:lnTo>
                        <a:pt x="984" y="105"/>
                      </a:lnTo>
                      <a:lnTo>
                        <a:pt x="963" y="209"/>
                      </a:lnTo>
                      <a:lnTo>
                        <a:pt x="1068" y="314"/>
                      </a:lnTo>
                      <a:lnTo>
                        <a:pt x="1005" y="419"/>
                      </a:lnTo>
                      <a:lnTo>
                        <a:pt x="900" y="502"/>
                      </a:lnTo>
                      <a:lnTo>
                        <a:pt x="837" y="461"/>
                      </a:lnTo>
                      <a:lnTo>
                        <a:pt x="691" y="544"/>
                      </a:lnTo>
                      <a:lnTo>
                        <a:pt x="565" y="628"/>
                      </a:lnTo>
                      <a:lnTo>
                        <a:pt x="628" y="670"/>
                      </a:lnTo>
                      <a:lnTo>
                        <a:pt x="628" y="837"/>
                      </a:lnTo>
                      <a:lnTo>
                        <a:pt x="586" y="963"/>
                      </a:lnTo>
                      <a:lnTo>
                        <a:pt x="628" y="1130"/>
                      </a:lnTo>
                      <a:lnTo>
                        <a:pt x="733" y="1549"/>
                      </a:lnTo>
                      <a:lnTo>
                        <a:pt x="733" y="1695"/>
                      </a:lnTo>
                      <a:lnTo>
                        <a:pt x="691" y="1800"/>
                      </a:lnTo>
                      <a:lnTo>
                        <a:pt x="649" y="1883"/>
                      </a:lnTo>
                      <a:lnTo>
                        <a:pt x="691" y="2093"/>
                      </a:lnTo>
                      <a:lnTo>
                        <a:pt x="775" y="2302"/>
                      </a:lnTo>
                      <a:lnTo>
                        <a:pt x="858" y="2490"/>
                      </a:lnTo>
                      <a:lnTo>
                        <a:pt x="858" y="2762"/>
                      </a:lnTo>
                      <a:lnTo>
                        <a:pt x="837" y="2846"/>
                      </a:lnTo>
                      <a:lnTo>
                        <a:pt x="796" y="2909"/>
                      </a:lnTo>
                      <a:lnTo>
                        <a:pt x="837" y="3327"/>
                      </a:lnTo>
                      <a:lnTo>
                        <a:pt x="837" y="3432"/>
                      </a:lnTo>
                      <a:lnTo>
                        <a:pt x="754" y="3474"/>
                      </a:lnTo>
                      <a:lnTo>
                        <a:pt x="670" y="3536"/>
                      </a:lnTo>
                      <a:lnTo>
                        <a:pt x="670" y="3766"/>
                      </a:lnTo>
                      <a:lnTo>
                        <a:pt x="691" y="3829"/>
                      </a:lnTo>
                      <a:lnTo>
                        <a:pt x="775" y="3766"/>
                      </a:lnTo>
                      <a:lnTo>
                        <a:pt x="837" y="3829"/>
                      </a:lnTo>
                      <a:lnTo>
                        <a:pt x="754" y="3892"/>
                      </a:lnTo>
                      <a:lnTo>
                        <a:pt x="754" y="4499"/>
                      </a:lnTo>
                      <a:lnTo>
                        <a:pt x="837" y="4729"/>
                      </a:lnTo>
                      <a:lnTo>
                        <a:pt x="858" y="4917"/>
                      </a:lnTo>
                      <a:lnTo>
                        <a:pt x="837" y="5064"/>
                      </a:lnTo>
                      <a:lnTo>
                        <a:pt x="733" y="5231"/>
                      </a:lnTo>
                      <a:lnTo>
                        <a:pt x="733" y="5399"/>
                      </a:lnTo>
                      <a:lnTo>
                        <a:pt x="837" y="5566"/>
                      </a:lnTo>
                      <a:lnTo>
                        <a:pt x="796" y="5712"/>
                      </a:lnTo>
                      <a:lnTo>
                        <a:pt x="796" y="5984"/>
                      </a:lnTo>
                      <a:lnTo>
                        <a:pt x="754" y="6089"/>
                      </a:lnTo>
                      <a:lnTo>
                        <a:pt x="754" y="6256"/>
                      </a:lnTo>
                      <a:lnTo>
                        <a:pt x="775" y="6340"/>
                      </a:lnTo>
                      <a:lnTo>
                        <a:pt x="775" y="6403"/>
                      </a:lnTo>
                      <a:lnTo>
                        <a:pt x="670" y="6570"/>
                      </a:lnTo>
                      <a:lnTo>
                        <a:pt x="670" y="6717"/>
                      </a:lnTo>
                      <a:lnTo>
                        <a:pt x="628" y="6821"/>
                      </a:lnTo>
                      <a:lnTo>
                        <a:pt x="649" y="7010"/>
                      </a:lnTo>
                      <a:lnTo>
                        <a:pt x="628" y="7093"/>
                      </a:lnTo>
                      <a:lnTo>
                        <a:pt x="524" y="7303"/>
                      </a:lnTo>
                      <a:lnTo>
                        <a:pt x="524" y="7407"/>
                      </a:lnTo>
                      <a:lnTo>
                        <a:pt x="628" y="7554"/>
                      </a:lnTo>
                      <a:lnTo>
                        <a:pt x="649" y="7721"/>
                      </a:lnTo>
                      <a:lnTo>
                        <a:pt x="733" y="7826"/>
                      </a:lnTo>
                      <a:lnTo>
                        <a:pt x="649" y="7867"/>
                      </a:lnTo>
                      <a:lnTo>
                        <a:pt x="586" y="8014"/>
                      </a:lnTo>
                      <a:lnTo>
                        <a:pt x="670" y="8119"/>
                      </a:lnTo>
                      <a:lnTo>
                        <a:pt x="586" y="8202"/>
                      </a:lnTo>
                      <a:lnTo>
                        <a:pt x="524" y="8244"/>
                      </a:lnTo>
                      <a:lnTo>
                        <a:pt x="524" y="8391"/>
                      </a:lnTo>
                      <a:lnTo>
                        <a:pt x="544" y="8537"/>
                      </a:lnTo>
                      <a:lnTo>
                        <a:pt x="544" y="8663"/>
                      </a:lnTo>
                      <a:lnTo>
                        <a:pt x="670" y="8997"/>
                      </a:lnTo>
                      <a:lnTo>
                        <a:pt x="670" y="9186"/>
                      </a:lnTo>
                      <a:lnTo>
                        <a:pt x="628" y="9228"/>
                      </a:lnTo>
                      <a:lnTo>
                        <a:pt x="628" y="9332"/>
                      </a:lnTo>
                      <a:lnTo>
                        <a:pt x="754" y="9520"/>
                      </a:lnTo>
                      <a:lnTo>
                        <a:pt x="754" y="9730"/>
                      </a:lnTo>
                      <a:lnTo>
                        <a:pt x="733" y="9855"/>
                      </a:lnTo>
                      <a:lnTo>
                        <a:pt x="733" y="9918"/>
                      </a:lnTo>
                      <a:lnTo>
                        <a:pt x="754" y="10023"/>
                      </a:lnTo>
                      <a:lnTo>
                        <a:pt x="733" y="10106"/>
                      </a:lnTo>
                      <a:lnTo>
                        <a:pt x="691" y="10211"/>
                      </a:lnTo>
                      <a:lnTo>
                        <a:pt x="733" y="10253"/>
                      </a:lnTo>
                      <a:lnTo>
                        <a:pt x="858" y="10441"/>
                      </a:lnTo>
                      <a:lnTo>
                        <a:pt x="879" y="10546"/>
                      </a:lnTo>
                      <a:lnTo>
                        <a:pt x="837" y="10650"/>
                      </a:lnTo>
                      <a:lnTo>
                        <a:pt x="754" y="10692"/>
                      </a:lnTo>
                      <a:lnTo>
                        <a:pt x="670" y="10860"/>
                      </a:lnTo>
                      <a:lnTo>
                        <a:pt x="670" y="10901"/>
                      </a:lnTo>
                      <a:lnTo>
                        <a:pt x="733" y="10964"/>
                      </a:lnTo>
                      <a:lnTo>
                        <a:pt x="670" y="11090"/>
                      </a:lnTo>
                      <a:lnTo>
                        <a:pt x="586" y="11173"/>
                      </a:lnTo>
                      <a:lnTo>
                        <a:pt x="586" y="11278"/>
                      </a:lnTo>
                      <a:lnTo>
                        <a:pt x="565" y="11466"/>
                      </a:lnTo>
                      <a:lnTo>
                        <a:pt x="524" y="11571"/>
                      </a:lnTo>
                      <a:lnTo>
                        <a:pt x="524" y="11676"/>
                      </a:lnTo>
                      <a:lnTo>
                        <a:pt x="482" y="11717"/>
                      </a:lnTo>
                      <a:lnTo>
                        <a:pt x="482" y="11843"/>
                      </a:lnTo>
                      <a:lnTo>
                        <a:pt x="419" y="11927"/>
                      </a:lnTo>
                      <a:lnTo>
                        <a:pt x="419" y="11989"/>
                      </a:lnTo>
                      <a:lnTo>
                        <a:pt x="461" y="12052"/>
                      </a:lnTo>
                      <a:lnTo>
                        <a:pt x="377" y="12157"/>
                      </a:lnTo>
                      <a:lnTo>
                        <a:pt x="377" y="12324"/>
                      </a:lnTo>
                      <a:lnTo>
                        <a:pt x="377" y="12429"/>
                      </a:lnTo>
                      <a:lnTo>
                        <a:pt x="314" y="12471"/>
                      </a:lnTo>
                      <a:lnTo>
                        <a:pt x="314" y="12575"/>
                      </a:lnTo>
                      <a:lnTo>
                        <a:pt x="272" y="12659"/>
                      </a:lnTo>
                      <a:lnTo>
                        <a:pt x="272" y="12743"/>
                      </a:lnTo>
                      <a:lnTo>
                        <a:pt x="314" y="12847"/>
                      </a:lnTo>
                      <a:lnTo>
                        <a:pt x="314" y="12952"/>
                      </a:lnTo>
                      <a:lnTo>
                        <a:pt x="231" y="13057"/>
                      </a:lnTo>
                      <a:lnTo>
                        <a:pt x="147" y="13057"/>
                      </a:lnTo>
                      <a:lnTo>
                        <a:pt x="63" y="12994"/>
                      </a:lnTo>
                      <a:lnTo>
                        <a:pt x="0" y="13015"/>
                      </a:lnTo>
                      <a:lnTo>
                        <a:pt x="0" y="13098"/>
                      </a:lnTo>
                      <a:lnTo>
                        <a:pt x="21" y="13224"/>
                      </a:lnTo>
                      <a:lnTo>
                        <a:pt x="21" y="13412"/>
                      </a:lnTo>
                      <a:lnTo>
                        <a:pt x="105" y="13517"/>
                      </a:lnTo>
                      <a:lnTo>
                        <a:pt x="231" y="13621"/>
                      </a:lnTo>
                      <a:lnTo>
                        <a:pt x="252" y="13747"/>
                      </a:lnTo>
                      <a:lnTo>
                        <a:pt x="231" y="13914"/>
                      </a:lnTo>
                      <a:lnTo>
                        <a:pt x="398" y="14228"/>
                      </a:lnTo>
                      <a:lnTo>
                        <a:pt x="440" y="14312"/>
                      </a:lnTo>
                      <a:lnTo>
                        <a:pt x="524" y="14375"/>
                      </a:lnTo>
                      <a:lnTo>
                        <a:pt x="524" y="14563"/>
                      </a:lnTo>
                      <a:lnTo>
                        <a:pt x="461" y="14835"/>
                      </a:lnTo>
                      <a:lnTo>
                        <a:pt x="419" y="14856"/>
                      </a:lnTo>
                      <a:lnTo>
                        <a:pt x="440" y="14940"/>
                      </a:lnTo>
                      <a:lnTo>
                        <a:pt x="419" y="15002"/>
                      </a:lnTo>
                      <a:lnTo>
                        <a:pt x="356" y="14982"/>
                      </a:lnTo>
                      <a:lnTo>
                        <a:pt x="314" y="14982"/>
                      </a:lnTo>
                      <a:lnTo>
                        <a:pt x="272" y="15086"/>
                      </a:lnTo>
                      <a:lnTo>
                        <a:pt x="314" y="15191"/>
                      </a:lnTo>
                      <a:lnTo>
                        <a:pt x="377" y="15254"/>
                      </a:lnTo>
                      <a:lnTo>
                        <a:pt x="335" y="15484"/>
                      </a:lnTo>
                      <a:lnTo>
                        <a:pt x="356" y="15588"/>
                      </a:lnTo>
                      <a:lnTo>
                        <a:pt x="314" y="15672"/>
                      </a:lnTo>
                      <a:lnTo>
                        <a:pt x="356" y="15714"/>
                      </a:lnTo>
                      <a:lnTo>
                        <a:pt x="335" y="15798"/>
                      </a:lnTo>
                      <a:lnTo>
                        <a:pt x="314" y="15818"/>
                      </a:lnTo>
                      <a:lnTo>
                        <a:pt x="335" y="15881"/>
                      </a:lnTo>
                      <a:lnTo>
                        <a:pt x="524" y="16153"/>
                      </a:lnTo>
                      <a:lnTo>
                        <a:pt x="565" y="16216"/>
                      </a:lnTo>
                      <a:lnTo>
                        <a:pt x="565" y="16362"/>
                      </a:lnTo>
                      <a:lnTo>
                        <a:pt x="524" y="16342"/>
                      </a:lnTo>
                      <a:lnTo>
                        <a:pt x="377" y="16342"/>
                      </a:lnTo>
                      <a:lnTo>
                        <a:pt x="314" y="16425"/>
                      </a:lnTo>
                      <a:lnTo>
                        <a:pt x="314" y="16467"/>
                      </a:lnTo>
                      <a:lnTo>
                        <a:pt x="356" y="16530"/>
                      </a:lnTo>
                      <a:lnTo>
                        <a:pt x="356" y="16614"/>
                      </a:lnTo>
                      <a:lnTo>
                        <a:pt x="314" y="16655"/>
                      </a:lnTo>
                      <a:lnTo>
                        <a:pt x="272" y="16739"/>
                      </a:lnTo>
                      <a:lnTo>
                        <a:pt x="314" y="16823"/>
                      </a:lnTo>
                      <a:lnTo>
                        <a:pt x="335" y="16844"/>
                      </a:lnTo>
                      <a:lnTo>
                        <a:pt x="377" y="16969"/>
                      </a:lnTo>
                      <a:lnTo>
                        <a:pt x="419" y="17304"/>
                      </a:lnTo>
                      <a:lnTo>
                        <a:pt x="356" y="17451"/>
                      </a:lnTo>
                      <a:lnTo>
                        <a:pt x="482" y="17492"/>
                      </a:lnTo>
                      <a:lnTo>
                        <a:pt x="670" y="17471"/>
                      </a:lnTo>
                      <a:lnTo>
                        <a:pt x="670" y="17409"/>
                      </a:lnTo>
                      <a:lnTo>
                        <a:pt x="670" y="17283"/>
                      </a:lnTo>
                      <a:lnTo>
                        <a:pt x="733" y="17199"/>
                      </a:lnTo>
                      <a:lnTo>
                        <a:pt x="837" y="17241"/>
                      </a:lnTo>
                      <a:lnTo>
                        <a:pt x="858" y="17199"/>
                      </a:lnTo>
                      <a:lnTo>
                        <a:pt x="733" y="17095"/>
                      </a:lnTo>
                      <a:lnTo>
                        <a:pt x="775" y="17053"/>
                      </a:lnTo>
                      <a:lnTo>
                        <a:pt x="649" y="16927"/>
                      </a:lnTo>
                      <a:lnTo>
                        <a:pt x="649" y="16844"/>
                      </a:lnTo>
                      <a:lnTo>
                        <a:pt x="733" y="16844"/>
                      </a:lnTo>
                      <a:lnTo>
                        <a:pt x="837" y="16886"/>
                      </a:lnTo>
                      <a:lnTo>
                        <a:pt x="837" y="16865"/>
                      </a:lnTo>
                      <a:lnTo>
                        <a:pt x="775" y="16823"/>
                      </a:lnTo>
                      <a:lnTo>
                        <a:pt x="649" y="16718"/>
                      </a:lnTo>
                      <a:lnTo>
                        <a:pt x="775" y="16739"/>
                      </a:lnTo>
                      <a:lnTo>
                        <a:pt x="775" y="16634"/>
                      </a:lnTo>
                      <a:lnTo>
                        <a:pt x="754" y="16572"/>
                      </a:lnTo>
                      <a:lnTo>
                        <a:pt x="754" y="16425"/>
                      </a:lnTo>
                      <a:lnTo>
                        <a:pt x="733" y="16362"/>
                      </a:lnTo>
                      <a:cubicBezTo>
                        <a:pt x="733" y="16321"/>
                        <a:pt x="754" y="16258"/>
                        <a:pt x="775" y="16237"/>
                      </a:cubicBezTo>
                      <a:lnTo>
                        <a:pt x="837" y="16258"/>
                      </a:lnTo>
                      <a:lnTo>
                        <a:pt x="879" y="16237"/>
                      </a:lnTo>
                      <a:cubicBezTo>
                        <a:pt x="879" y="16342"/>
                        <a:pt x="900" y="16467"/>
                        <a:pt x="900" y="16572"/>
                      </a:cubicBezTo>
                      <a:lnTo>
                        <a:pt x="1068" y="17764"/>
                      </a:lnTo>
                      <a:lnTo>
                        <a:pt x="1047" y="17785"/>
                      </a:lnTo>
                      <a:lnTo>
                        <a:pt x="1068" y="17869"/>
                      </a:lnTo>
                      <a:lnTo>
                        <a:pt x="1068" y="18036"/>
                      </a:lnTo>
                      <a:lnTo>
                        <a:pt x="1005" y="18078"/>
                      </a:lnTo>
                      <a:lnTo>
                        <a:pt x="1047" y="18120"/>
                      </a:lnTo>
                      <a:lnTo>
                        <a:pt x="1047" y="18287"/>
                      </a:lnTo>
                      <a:lnTo>
                        <a:pt x="1005" y="18350"/>
                      </a:lnTo>
                      <a:lnTo>
                        <a:pt x="1047" y="18434"/>
                      </a:lnTo>
                      <a:lnTo>
                        <a:pt x="1047" y="18455"/>
                      </a:lnTo>
                      <a:cubicBezTo>
                        <a:pt x="1047" y="18643"/>
                        <a:pt x="1005" y="18852"/>
                        <a:pt x="963" y="19041"/>
                      </a:cubicBezTo>
                      <a:cubicBezTo>
                        <a:pt x="921" y="19187"/>
                        <a:pt x="900" y="19334"/>
                        <a:pt x="858" y="19459"/>
                      </a:cubicBezTo>
                      <a:lnTo>
                        <a:pt x="796" y="19480"/>
                      </a:lnTo>
                      <a:lnTo>
                        <a:pt x="691" y="19564"/>
                      </a:lnTo>
                      <a:lnTo>
                        <a:pt x="649" y="19564"/>
                      </a:lnTo>
                      <a:lnTo>
                        <a:pt x="649" y="19501"/>
                      </a:lnTo>
                      <a:lnTo>
                        <a:pt x="754" y="19480"/>
                      </a:lnTo>
                      <a:lnTo>
                        <a:pt x="837" y="19438"/>
                      </a:lnTo>
                      <a:lnTo>
                        <a:pt x="837" y="19271"/>
                      </a:lnTo>
                      <a:lnTo>
                        <a:pt x="775" y="19250"/>
                      </a:lnTo>
                      <a:lnTo>
                        <a:pt x="670" y="19292"/>
                      </a:lnTo>
                      <a:lnTo>
                        <a:pt x="461" y="19292"/>
                      </a:lnTo>
                      <a:lnTo>
                        <a:pt x="377" y="19271"/>
                      </a:lnTo>
                      <a:lnTo>
                        <a:pt x="293" y="19292"/>
                      </a:lnTo>
                      <a:lnTo>
                        <a:pt x="293" y="19375"/>
                      </a:lnTo>
                      <a:lnTo>
                        <a:pt x="356" y="19501"/>
                      </a:lnTo>
                      <a:lnTo>
                        <a:pt x="398" y="19501"/>
                      </a:lnTo>
                      <a:lnTo>
                        <a:pt x="440" y="19585"/>
                      </a:lnTo>
                      <a:lnTo>
                        <a:pt x="356" y="19585"/>
                      </a:lnTo>
                      <a:lnTo>
                        <a:pt x="335" y="19689"/>
                      </a:lnTo>
                      <a:lnTo>
                        <a:pt x="252" y="19752"/>
                      </a:lnTo>
                      <a:lnTo>
                        <a:pt x="189" y="19857"/>
                      </a:lnTo>
                      <a:lnTo>
                        <a:pt x="42" y="19919"/>
                      </a:lnTo>
                      <a:lnTo>
                        <a:pt x="42" y="20003"/>
                      </a:lnTo>
                      <a:lnTo>
                        <a:pt x="189" y="20192"/>
                      </a:lnTo>
                      <a:lnTo>
                        <a:pt x="272" y="20192"/>
                      </a:lnTo>
                      <a:lnTo>
                        <a:pt x="335" y="20129"/>
                      </a:lnTo>
                      <a:lnTo>
                        <a:pt x="335" y="20066"/>
                      </a:lnTo>
                      <a:lnTo>
                        <a:pt x="231" y="20024"/>
                      </a:lnTo>
                      <a:lnTo>
                        <a:pt x="231" y="19982"/>
                      </a:lnTo>
                      <a:lnTo>
                        <a:pt x="272" y="19878"/>
                      </a:lnTo>
                      <a:lnTo>
                        <a:pt x="440" y="19878"/>
                      </a:lnTo>
                      <a:lnTo>
                        <a:pt x="461" y="19857"/>
                      </a:lnTo>
                      <a:lnTo>
                        <a:pt x="482" y="19982"/>
                      </a:lnTo>
                      <a:lnTo>
                        <a:pt x="586" y="20066"/>
                      </a:lnTo>
                      <a:lnTo>
                        <a:pt x="712" y="20066"/>
                      </a:lnTo>
                      <a:lnTo>
                        <a:pt x="754" y="20003"/>
                      </a:lnTo>
                      <a:lnTo>
                        <a:pt x="754" y="20003"/>
                      </a:lnTo>
                      <a:cubicBezTo>
                        <a:pt x="670" y="20317"/>
                        <a:pt x="649" y="20631"/>
                        <a:pt x="649" y="20924"/>
                      </a:cubicBezTo>
                      <a:lnTo>
                        <a:pt x="586" y="20966"/>
                      </a:lnTo>
                      <a:lnTo>
                        <a:pt x="649" y="21008"/>
                      </a:lnTo>
                      <a:lnTo>
                        <a:pt x="649" y="21154"/>
                      </a:lnTo>
                      <a:lnTo>
                        <a:pt x="565" y="21028"/>
                      </a:lnTo>
                      <a:lnTo>
                        <a:pt x="461" y="21008"/>
                      </a:lnTo>
                      <a:lnTo>
                        <a:pt x="440" y="21049"/>
                      </a:lnTo>
                      <a:lnTo>
                        <a:pt x="440" y="21133"/>
                      </a:lnTo>
                      <a:lnTo>
                        <a:pt x="461" y="21259"/>
                      </a:lnTo>
                      <a:lnTo>
                        <a:pt x="565" y="21280"/>
                      </a:lnTo>
                      <a:lnTo>
                        <a:pt x="649" y="21342"/>
                      </a:lnTo>
                      <a:lnTo>
                        <a:pt x="649" y="21384"/>
                      </a:lnTo>
                      <a:lnTo>
                        <a:pt x="691" y="21552"/>
                      </a:lnTo>
                      <a:lnTo>
                        <a:pt x="754" y="21572"/>
                      </a:lnTo>
                      <a:cubicBezTo>
                        <a:pt x="754" y="21635"/>
                        <a:pt x="775" y="21656"/>
                        <a:pt x="796" y="21698"/>
                      </a:cubicBezTo>
                      <a:lnTo>
                        <a:pt x="670" y="21656"/>
                      </a:lnTo>
                      <a:lnTo>
                        <a:pt x="649" y="21635"/>
                      </a:lnTo>
                      <a:lnTo>
                        <a:pt x="586" y="21677"/>
                      </a:lnTo>
                      <a:lnTo>
                        <a:pt x="649" y="21865"/>
                      </a:lnTo>
                      <a:lnTo>
                        <a:pt x="649" y="21949"/>
                      </a:lnTo>
                      <a:lnTo>
                        <a:pt x="691" y="21970"/>
                      </a:lnTo>
                      <a:lnTo>
                        <a:pt x="796" y="21803"/>
                      </a:lnTo>
                      <a:lnTo>
                        <a:pt x="858" y="21782"/>
                      </a:lnTo>
                      <a:cubicBezTo>
                        <a:pt x="879" y="21844"/>
                        <a:pt x="900" y="21886"/>
                        <a:pt x="921" y="21970"/>
                      </a:cubicBezTo>
                      <a:lnTo>
                        <a:pt x="921" y="22012"/>
                      </a:lnTo>
                      <a:lnTo>
                        <a:pt x="816" y="22054"/>
                      </a:lnTo>
                      <a:lnTo>
                        <a:pt x="921" y="22284"/>
                      </a:lnTo>
                      <a:lnTo>
                        <a:pt x="963" y="22409"/>
                      </a:lnTo>
                      <a:cubicBezTo>
                        <a:pt x="963" y="22493"/>
                        <a:pt x="984" y="22577"/>
                        <a:pt x="1005" y="22640"/>
                      </a:cubicBezTo>
                      <a:lnTo>
                        <a:pt x="984" y="22681"/>
                      </a:lnTo>
                      <a:lnTo>
                        <a:pt x="984" y="22744"/>
                      </a:lnTo>
                      <a:lnTo>
                        <a:pt x="921" y="22807"/>
                      </a:lnTo>
                      <a:lnTo>
                        <a:pt x="1005" y="22849"/>
                      </a:lnTo>
                      <a:lnTo>
                        <a:pt x="1026" y="22932"/>
                      </a:lnTo>
                      <a:lnTo>
                        <a:pt x="1068" y="22932"/>
                      </a:lnTo>
                      <a:cubicBezTo>
                        <a:pt x="1068" y="22953"/>
                        <a:pt x="1068" y="22995"/>
                        <a:pt x="1088" y="23016"/>
                      </a:cubicBezTo>
                      <a:cubicBezTo>
                        <a:pt x="1130" y="23163"/>
                        <a:pt x="1193" y="23330"/>
                        <a:pt x="1235" y="23456"/>
                      </a:cubicBezTo>
                      <a:lnTo>
                        <a:pt x="1277" y="23518"/>
                      </a:lnTo>
                      <a:cubicBezTo>
                        <a:pt x="1277" y="23539"/>
                        <a:pt x="1277" y="23539"/>
                        <a:pt x="1298" y="23560"/>
                      </a:cubicBezTo>
                      <a:lnTo>
                        <a:pt x="1235" y="23665"/>
                      </a:lnTo>
                      <a:lnTo>
                        <a:pt x="1193" y="23728"/>
                      </a:lnTo>
                      <a:lnTo>
                        <a:pt x="1235" y="23749"/>
                      </a:lnTo>
                      <a:lnTo>
                        <a:pt x="1381" y="23728"/>
                      </a:lnTo>
                      <a:lnTo>
                        <a:pt x="1444" y="23874"/>
                      </a:lnTo>
                      <a:lnTo>
                        <a:pt x="1423" y="23874"/>
                      </a:lnTo>
                      <a:lnTo>
                        <a:pt x="1444" y="23937"/>
                      </a:lnTo>
                      <a:lnTo>
                        <a:pt x="1486" y="23958"/>
                      </a:lnTo>
                      <a:lnTo>
                        <a:pt x="1423" y="24000"/>
                      </a:lnTo>
                      <a:lnTo>
                        <a:pt x="1402" y="24062"/>
                      </a:lnTo>
                      <a:lnTo>
                        <a:pt x="1423" y="24146"/>
                      </a:lnTo>
                      <a:lnTo>
                        <a:pt x="1486" y="24167"/>
                      </a:lnTo>
                      <a:lnTo>
                        <a:pt x="1549" y="24188"/>
                      </a:lnTo>
                      <a:lnTo>
                        <a:pt x="1507" y="24104"/>
                      </a:lnTo>
                      <a:lnTo>
                        <a:pt x="1549" y="24083"/>
                      </a:lnTo>
                      <a:cubicBezTo>
                        <a:pt x="1612" y="24167"/>
                        <a:pt x="1653" y="24272"/>
                        <a:pt x="1716" y="24355"/>
                      </a:cubicBezTo>
                      <a:lnTo>
                        <a:pt x="1716" y="24397"/>
                      </a:lnTo>
                      <a:lnTo>
                        <a:pt x="1653" y="24460"/>
                      </a:lnTo>
                      <a:lnTo>
                        <a:pt x="1695" y="24481"/>
                      </a:lnTo>
                      <a:lnTo>
                        <a:pt x="1737" y="24460"/>
                      </a:lnTo>
                      <a:lnTo>
                        <a:pt x="1758" y="24418"/>
                      </a:lnTo>
                      <a:cubicBezTo>
                        <a:pt x="1967" y="24753"/>
                        <a:pt x="2218" y="25004"/>
                        <a:pt x="2469" y="25234"/>
                      </a:cubicBezTo>
                      <a:lnTo>
                        <a:pt x="2449" y="25234"/>
                      </a:lnTo>
                      <a:lnTo>
                        <a:pt x="2365" y="25192"/>
                      </a:lnTo>
                      <a:lnTo>
                        <a:pt x="2260" y="25150"/>
                      </a:lnTo>
                      <a:lnTo>
                        <a:pt x="2156" y="25150"/>
                      </a:lnTo>
                      <a:lnTo>
                        <a:pt x="2072" y="25109"/>
                      </a:lnTo>
                      <a:lnTo>
                        <a:pt x="1946" y="24983"/>
                      </a:lnTo>
                      <a:lnTo>
                        <a:pt x="1863" y="24920"/>
                      </a:lnTo>
                      <a:lnTo>
                        <a:pt x="1842" y="24983"/>
                      </a:lnTo>
                      <a:lnTo>
                        <a:pt x="1863" y="25088"/>
                      </a:lnTo>
                      <a:lnTo>
                        <a:pt x="1946" y="25213"/>
                      </a:lnTo>
                      <a:lnTo>
                        <a:pt x="2072" y="25234"/>
                      </a:lnTo>
                      <a:lnTo>
                        <a:pt x="2239" y="25318"/>
                      </a:lnTo>
                      <a:lnTo>
                        <a:pt x="2281" y="25401"/>
                      </a:lnTo>
                      <a:lnTo>
                        <a:pt x="2365" y="25401"/>
                      </a:lnTo>
                      <a:lnTo>
                        <a:pt x="2428" y="25360"/>
                      </a:lnTo>
                      <a:lnTo>
                        <a:pt x="2574" y="25422"/>
                      </a:lnTo>
                      <a:lnTo>
                        <a:pt x="2679" y="25464"/>
                      </a:lnTo>
                      <a:lnTo>
                        <a:pt x="2783" y="25464"/>
                      </a:lnTo>
                      <a:cubicBezTo>
                        <a:pt x="2804" y="25464"/>
                        <a:pt x="2846" y="25506"/>
                        <a:pt x="2846" y="25527"/>
                      </a:cubicBezTo>
                      <a:lnTo>
                        <a:pt x="2804" y="25527"/>
                      </a:lnTo>
                      <a:lnTo>
                        <a:pt x="2700" y="25569"/>
                      </a:lnTo>
                      <a:lnTo>
                        <a:pt x="2658" y="25548"/>
                      </a:lnTo>
                      <a:lnTo>
                        <a:pt x="2595" y="25506"/>
                      </a:lnTo>
                      <a:lnTo>
                        <a:pt x="2532" y="25506"/>
                      </a:lnTo>
                      <a:lnTo>
                        <a:pt x="2490" y="25548"/>
                      </a:lnTo>
                      <a:lnTo>
                        <a:pt x="2490" y="25611"/>
                      </a:lnTo>
                      <a:lnTo>
                        <a:pt x="2595" y="25653"/>
                      </a:lnTo>
                      <a:lnTo>
                        <a:pt x="2658" y="25757"/>
                      </a:lnTo>
                      <a:lnTo>
                        <a:pt x="2762" y="25799"/>
                      </a:lnTo>
                      <a:lnTo>
                        <a:pt x="2867" y="25925"/>
                      </a:lnTo>
                      <a:lnTo>
                        <a:pt x="2951" y="25945"/>
                      </a:lnTo>
                      <a:lnTo>
                        <a:pt x="3076" y="25925"/>
                      </a:lnTo>
                      <a:lnTo>
                        <a:pt x="3118" y="25945"/>
                      </a:lnTo>
                      <a:lnTo>
                        <a:pt x="3118" y="26029"/>
                      </a:lnTo>
                      <a:lnTo>
                        <a:pt x="3202" y="26092"/>
                      </a:lnTo>
                      <a:lnTo>
                        <a:pt x="3285" y="26071"/>
                      </a:lnTo>
                      <a:lnTo>
                        <a:pt x="3265" y="26029"/>
                      </a:lnTo>
                      <a:lnTo>
                        <a:pt x="3327" y="25945"/>
                      </a:lnTo>
                      <a:lnTo>
                        <a:pt x="3327" y="25883"/>
                      </a:lnTo>
                      <a:lnTo>
                        <a:pt x="3285" y="25862"/>
                      </a:lnTo>
                      <a:lnTo>
                        <a:pt x="3327" y="25841"/>
                      </a:lnTo>
                      <a:lnTo>
                        <a:pt x="3411" y="25841"/>
                      </a:lnTo>
                      <a:lnTo>
                        <a:pt x="3369" y="25757"/>
                      </a:lnTo>
                      <a:lnTo>
                        <a:pt x="3285" y="25736"/>
                      </a:lnTo>
                      <a:lnTo>
                        <a:pt x="3160" y="25757"/>
                      </a:lnTo>
                      <a:lnTo>
                        <a:pt x="3118" y="25715"/>
                      </a:lnTo>
                      <a:lnTo>
                        <a:pt x="3118" y="25715"/>
                      </a:lnTo>
                      <a:cubicBezTo>
                        <a:pt x="3141" y="25721"/>
                        <a:pt x="3164" y="25724"/>
                        <a:pt x="3189" y="25724"/>
                      </a:cubicBezTo>
                      <a:cubicBezTo>
                        <a:pt x="3256" y="25724"/>
                        <a:pt x="3329" y="25704"/>
                        <a:pt x="3390" y="25673"/>
                      </a:cubicBezTo>
                      <a:lnTo>
                        <a:pt x="3411" y="25715"/>
                      </a:lnTo>
                      <a:lnTo>
                        <a:pt x="3578" y="25736"/>
                      </a:lnTo>
                      <a:lnTo>
                        <a:pt x="3683" y="25778"/>
                      </a:lnTo>
                      <a:lnTo>
                        <a:pt x="3746" y="25778"/>
                      </a:lnTo>
                      <a:lnTo>
                        <a:pt x="3829" y="25841"/>
                      </a:lnTo>
                      <a:lnTo>
                        <a:pt x="3892" y="25778"/>
                      </a:lnTo>
                      <a:lnTo>
                        <a:pt x="3955" y="25653"/>
                      </a:lnTo>
                      <a:lnTo>
                        <a:pt x="3913" y="25464"/>
                      </a:lnTo>
                      <a:lnTo>
                        <a:pt x="3934" y="25401"/>
                      </a:lnTo>
                      <a:lnTo>
                        <a:pt x="3934" y="25318"/>
                      </a:lnTo>
                      <a:lnTo>
                        <a:pt x="3955" y="25150"/>
                      </a:lnTo>
                      <a:lnTo>
                        <a:pt x="3955" y="25109"/>
                      </a:lnTo>
                      <a:cubicBezTo>
                        <a:pt x="4018" y="25213"/>
                        <a:pt x="4060" y="25318"/>
                        <a:pt x="4143" y="25422"/>
                      </a:cubicBezTo>
                      <a:lnTo>
                        <a:pt x="4122" y="25527"/>
                      </a:lnTo>
                      <a:lnTo>
                        <a:pt x="4060" y="25632"/>
                      </a:lnTo>
                      <a:lnTo>
                        <a:pt x="4122" y="25736"/>
                      </a:lnTo>
                      <a:lnTo>
                        <a:pt x="4060" y="25820"/>
                      </a:lnTo>
                      <a:lnTo>
                        <a:pt x="4060" y="25883"/>
                      </a:lnTo>
                      <a:lnTo>
                        <a:pt x="4164" y="25945"/>
                      </a:lnTo>
                      <a:lnTo>
                        <a:pt x="4269" y="25966"/>
                      </a:lnTo>
                      <a:lnTo>
                        <a:pt x="4332" y="25987"/>
                      </a:lnTo>
                      <a:lnTo>
                        <a:pt x="4373" y="25945"/>
                      </a:lnTo>
                      <a:lnTo>
                        <a:pt x="4248" y="25841"/>
                      </a:lnTo>
                      <a:lnTo>
                        <a:pt x="4332" y="25757"/>
                      </a:lnTo>
                      <a:lnTo>
                        <a:pt x="4562" y="26155"/>
                      </a:lnTo>
                      <a:lnTo>
                        <a:pt x="4562" y="26155"/>
                      </a:lnTo>
                      <a:lnTo>
                        <a:pt x="4520" y="26134"/>
                      </a:lnTo>
                      <a:lnTo>
                        <a:pt x="4332" y="26050"/>
                      </a:lnTo>
                      <a:lnTo>
                        <a:pt x="4227" y="25987"/>
                      </a:lnTo>
                      <a:lnTo>
                        <a:pt x="4206" y="26029"/>
                      </a:lnTo>
                      <a:lnTo>
                        <a:pt x="4248" y="26071"/>
                      </a:lnTo>
                      <a:lnTo>
                        <a:pt x="4520" y="26197"/>
                      </a:lnTo>
                      <a:lnTo>
                        <a:pt x="4541" y="26259"/>
                      </a:lnTo>
                      <a:lnTo>
                        <a:pt x="4436" y="26259"/>
                      </a:lnTo>
                      <a:lnTo>
                        <a:pt x="4436" y="26322"/>
                      </a:lnTo>
                      <a:lnTo>
                        <a:pt x="4373" y="26322"/>
                      </a:lnTo>
                      <a:lnTo>
                        <a:pt x="4353" y="26238"/>
                      </a:lnTo>
                      <a:lnTo>
                        <a:pt x="4227" y="26155"/>
                      </a:lnTo>
                      <a:lnTo>
                        <a:pt x="4206" y="26176"/>
                      </a:lnTo>
                      <a:lnTo>
                        <a:pt x="4206" y="26259"/>
                      </a:lnTo>
                      <a:lnTo>
                        <a:pt x="4122" y="26259"/>
                      </a:lnTo>
                      <a:lnTo>
                        <a:pt x="3934" y="26280"/>
                      </a:lnTo>
                      <a:lnTo>
                        <a:pt x="3892" y="26322"/>
                      </a:lnTo>
                      <a:lnTo>
                        <a:pt x="3934" y="26364"/>
                      </a:lnTo>
                      <a:lnTo>
                        <a:pt x="3913" y="26385"/>
                      </a:lnTo>
                      <a:lnTo>
                        <a:pt x="3809" y="26364"/>
                      </a:lnTo>
                      <a:lnTo>
                        <a:pt x="3704" y="26385"/>
                      </a:lnTo>
                      <a:lnTo>
                        <a:pt x="3725" y="26448"/>
                      </a:lnTo>
                      <a:lnTo>
                        <a:pt x="3850" y="26469"/>
                      </a:lnTo>
                      <a:lnTo>
                        <a:pt x="3955" y="26469"/>
                      </a:lnTo>
                      <a:lnTo>
                        <a:pt x="3997" y="26427"/>
                      </a:lnTo>
                      <a:lnTo>
                        <a:pt x="4018" y="26385"/>
                      </a:lnTo>
                      <a:lnTo>
                        <a:pt x="4101" y="26427"/>
                      </a:lnTo>
                      <a:lnTo>
                        <a:pt x="4206" y="26490"/>
                      </a:lnTo>
                      <a:lnTo>
                        <a:pt x="4248" y="26469"/>
                      </a:lnTo>
                      <a:lnTo>
                        <a:pt x="4269" y="26531"/>
                      </a:lnTo>
                      <a:lnTo>
                        <a:pt x="4269" y="26573"/>
                      </a:lnTo>
                      <a:lnTo>
                        <a:pt x="4353" y="26636"/>
                      </a:lnTo>
                      <a:lnTo>
                        <a:pt x="4269" y="26678"/>
                      </a:lnTo>
                      <a:lnTo>
                        <a:pt x="4227" y="26782"/>
                      </a:lnTo>
                      <a:lnTo>
                        <a:pt x="4269" y="26866"/>
                      </a:lnTo>
                      <a:lnTo>
                        <a:pt x="4353" y="26866"/>
                      </a:lnTo>
                      <a:lnTo>
                        <a:pt x="4436" y="26887"/>
                      </a:lnTo>
                      <a:lnTo>
                        <a:pt x="4541" y="26992"/>
                      </a:lnTo>
                      <a:lnTo>
                        <a:pt x="4625" y="26992"/>
                      </a:lnTo>
                      <a:lnTo>
                        <a:pt x="4646" y="26971"/>
                      </a:lnTo>
                      <a:lnTo>
                        <a:pt x="4562" y="26908"/>
                      </a:lnTo>
                      <a:lnTo>
                        <a:pt x="4457" y="26845"/>
                      </a:lnTo>
                      <a:lnTo>
                        <a:pt x="4436" y="26782"/>
                      </a:lnTo>
                      <a:lnTo>
                        <a:pt x="4457" y="26782"/>
                      </a:lnTo>
                      <a:lnTo>
                        <a:pt x="4541" y="26803"/>
                      </a:lnTo>
                      <a:lnTo>
                        <a:pt x="4625" y="26762"/>
                      </a:lnTo>
                      <a:lnTo>
                        <a:pt x="4646" y="26699"/>
                      </a:lnTo>
                      <a:lnTo>
                        <a:pt x="4562" y="26678"/>
                      </a:lnTo>
                      <a:lnTo>
                        <a:pt x="4520" y="26636"/>
                      </a:lnTo>
                      <a:lnTo>
                        <a:pt x="4750" y="26531"/>
                      </a:lnTo>
                      <a:lnTo>
                        <a:pt x="4855" y="26469"/>
                      </a:lnTo>
                      <a:lnTo>
                        <a:pt x="4938" y="26490"/>
                      </a:lnTo>
                      <a:cubicBezTo>
                        <a:pt x="4959" y="26531"/>
                        <a:pt x="4959" y="26552"/>
                        <a:pt x="4980" y="26552"/>
                      </a:cubicBezTo>
                      <a:lnTo>
                        <a:pt x="5001" y="26552"/>
                      </a:lnTo>
                      <a:lnTo>
                        <a:pt x="5001" y="26531"/>
                      </a:lnTo>
                      <a:lnTo>
                        <a:pt x="5294" y="26594"/>
                      </a:lnTo>
                      <a:lnTo>
                        <a:pt x="5357" y="26573"/>
                      </a:lnTo>
                      <a:lnTo>
                        <a:pt x="5357" y="26510"/>
                      </a:lnTo>
                      <a:lnTo>
                        <a:pt x="5482" y="26510"/>
                      </a:lnTo>
                      <a:lnTo>
                        <a:pt x="5420" y="26322"/>
                      </a:lnTo>
                      <a:lnTo>
                        <a:pt x="5357" y="26322"/>
                      </a:lnTo>
                      <a:lnTo>
                        <a:pt x="5252" y="26238"/>
                      </a:lnTo>
                      <a:lnTo>
                        <a:pt x="5106" y="26176"/>
                      </a:lnTo>
                      <a:lnTo>
                        <a:pt x="5106" y="26113"/>
                      </a:lnTo>
                      <a:lnTo>
                        <a:pt x="5273" y="26218"/>
                      </a:lnTo>
                      <a:lnTo>
                        <a:pt x="5399" y="26238"/>
                      </a:lnTo>
                      <a:lnTo>
                        <a:pt x="5148" y="25171"/>
                      </a:lnTo>
                      <a:lnTo>
                        <a:pt x="5106" y="25171"/>
                      </a:lnTo>
                      <a:lnTo>
                        <a:pt x="5106" y="25129"/>
                      </a:lnTo>
                      <a:lnTo>
                        <a:pt x="4959" y="24481"/>
                      </a:lnTo>
                      <a:lnTo>
                        <a:pt x="4792" y="24544"/>
                      </a:lnTo>
                      <a:lnTo>
                        <a:pt x="4750" y="24585"/>
                      </a:lnTo>
                      <a:lnTo>
                        <a:pt x="4666" y="24502"/>
                      </a:lnTo>
                      <a:lnTo>
                        <a:pt x="4583" y="24481"/>
                      </a:lnTo>
                      <a:lnTo>
                        <a:pt x="4562" y="24544"/>
                      </a:lnTo>
                      <a:cubicBezTo>
                        <a:pt x="4562" y="24502"/>
                        <a:pt x="4541" y="24502"/>
                        <a:pt x="4541" y="24481"/>
                      </a:cubicBezTo>
                      <a:lnTo>
                        <a:pt x="4541" y="24334"/>
                      </a:lnTo>
                      <a:lnTo>
                        <a:pt x="4625" y="24272"/>
                      </a:lnTo>
                      <a:lnTo>
                        <a:pt x="4750" y="24251"/>
                      </a:lnTo>
                      <a:lnTo>
                        <a:pt x="4897" y="24334"/>
                      </a:lnTo>
                      <a:lnTo>
                        <a:pt x="4980" y="24272"/>
                      </a:lnTo>
                      <a:lnTo>
                        <a:pt x="5001" y="24272"/>
                      </a:lnTo>
                      <a:lnTo>
                        <a:pt x="4855" y="24146"/>
                      </a:lnTo>
                      <a:lnTo>
                        <a:pt x="4520" y="23937"/>
                      </a:lnTo>
                      <a:lnTo>
                        <a:pt x="4457" y="23874"/>
                      </a:lnTo>
                      <a:lnTo>
                        <a:pt x="3725" y="23874"/>
                      </a:lnTo>
                      <a:lnTo>
                        <a:pt x="3306" y="23958"/>
                      </a:lnTo>
                      <a:lnTo>
                        <a:pt x="3202" y="23895"/>
                      </a:lnTo>
                      <a:lnTo>
                        <a:pt x="2930" y="23874"/>
                      </a:lnTo>
                      <a:lnTo>
                        <a:pt x="2846" y="23644"/>
                      </a:lnTo>
                      <a:lnTo>
                        <a:pt x="2783" y="23435"/>
                      </a:lnTo>
                      <a:lnTo>
                        <a:pt x="2658" y="23330"/>
                      </a:lnTo>
                      <a:lnTo>
                        <a:pt x="2637" y="22995"/>
                      </a:lnTo>
                      <a:lnTo>
                        <a:pt x="2637" y="22828"/>
                      </a:lnTo>
                      <a:lnTo>
                        <a:pt x="2511" y="22828"/>
                      </a:lnTo>
                      <a:lnTo>
                        <a:pt x="2323" y="22912"/>
                      </a:lnTo>
                      <a:lnTo>
                        <a:pt x="2218" y="23016"/>
                      </a:lnTo>
                      <a:lnTo>
                        <a:pt x="2093" y="23016"/>
                      </a:lnTo>
                      <a:lnTo>
                        <a:pt x="1842" y="22577"/>
                      </a:lnTo>
                      <a:cubicBezTo>
                        <a:pt x="1821" y="22493"/>
                        <a:pt x="1800" y="22409"/>
                        <a:pt x="1800" y="22326"/>
                      </a:cubicBezTo>
                      <a:lnTo>
                        <a:pt x="1884" y="21844"/>
                      </a:lnTo>
                      <a:lnTo>
                        <a:pt x="2009" y="21656"/>
                      </a:lnTo>
                      <a:lnTo>
                        <a:pt x="2218" y="21447"/>
                      </a:lnTo>
                      <a:lnTo>
                        <a:pt x="2260" y="21154"/>
                      </a:lnTo>
                      <a:lnTo>
                        <a:pt x="2218" y="20840"/>
                      </a:lnTo>
                      <a:lnTo>
                        <a:pt x="2135" y="20610"/>
                      </a:lnTo>
                      <a:lnTo>
                        <a:pt x="2197" y="20338"/>
                      </a:lnTo>
                      <a:lnTo>
                        <a:pt x="2302" y="20212"/>
                      </a:lnTo>
                      <a:lnTo>
                        <a:pt x="2197" y="19961"/>
                      </a:lnTo>
                      <a:lnTo>
                        <a:pt x="2218" y="19815"/>
                      </a:lnTo>
                      <a:lnTo>
                        <a:pt x="2323" y="19710"/>
                      </a:lnTo>
                      <a:lnTo>
                        <a:pt x="2239" y="19480"/>
                      </a:lnTo>
                      <a:lnTo>
                        <a:pt x="2197" y="19166"/>
                      </a:lnTo>
                      <a:lnTo>
                        <a:pt x="2114" y="19020"/>
                      </a:lnTo>
                      <a:lnTo>
                        <a:pt x="2114" y="18915"/>
                      </a:lnTo>
                      <a:lnTo>
                        <a:pt x="2260" y="18769"/>
                      </a:lnTo>
                      <a:lnTo>
                        <a:pt x="2260" y="18643"/>
                      </a:lnTo>
                      <a:lnTo>
                        <a:pt x="2135" y="18434"/>
                      </a:lnTo>
                      <a:lnTo>
                        <a:pt x="1946" y="18308"/>
                      </a:lnTo>
                      <a:lnTo>
                        <a:pt x="1821" y="18308"/>
                      </a:lnTo>
                      <a:lnTo>
                        <a:pt x="1800" y="18329"/>
                      </a:lnTo>
                      <a:lnTo>
                        <a:pt x="1716" y="18246"/>
                      </a:lnTo>
                      <a:lnTo>
                        <a:pt x="1779" y="18141"/>
                      </a:lnTo>
                      <a:lnTo>
                        <a:pt x="2030" y="18141"/>
                      </a:lnTo>
                      <a:lnTo>
                        <a:pt x="2156" y="17995"/>
                      </a:lnTo>
                      <a:lnTo>
                        <a:pt x="2156" y="17869"/>
                      </a:lnTo>
                      <a:lnTo>
                        <a:pt x="2093" y="17827"/>
                      </a:lnTo>
                      <a:lnTo>
                        <a:pt x="2009" y="17890"/>
                      </a:lnTo>
                      <a:lnTo>
                        <a:pt x="1905" y="17869"/>
                      </a:lnTo>
                      <a:lnTo>
                        <a:pt x="1842" y="17597"/>
                      </a:lnTo>
                      <a:lnTo>
                        <a:pt x="1737" y="17367"/>
                      </a:lnTo>
                      <a:lnTo>
                        <a:pt x="1737" y="17199"/>
                      </a:lnTo>
                      <a:lnTo>
                        <a:pt x="1737" y="17032"/>
                      </a:lnTo>
                      <a:lnTo>
                        <a:pt x="1570" y="16969"/>
                      </a:lnTo>
                      <a:lnTo>
                        <a:pt x="1570" y="16948"/>
                      </a:lnTo>
                      <a:cubicBezTo>
                        <a:pt x="1528" y="16865"/>
                        <a:pt x="1528" y="16760"/>
                        <a:pt x="1507" y="16676"/>
                      </a:cubicBezTo>
                      <a:lnTo>
                        <a:pt x="1486" y="16362"/>
                      </a:lnTo>
                      <a:lnTo>
                        <a:pt x="1612" y="16300"/>
                      </a:lnTo>
                      <a:lnTo>
                        <a:pt x="1633" y="16132"/>
                      </a:lnTo>
                      <a:lnTo>
                        <a:pt x="1591" y="16028"/>
                      </a:lnTo>
                      <a:lnTo>
                        <a:pt x="1486" y="15986"/>
                      </a:lnTo>
                      <a:lnTo>
                        <a:pt x="1423" y="15714"/>
                      </a:lnTo>
                      <a:lnTo>
                        <a:pt x="1402" y="15358"/>
                      </a:lnTo>
                      <a:lnTo>
                        <a:pt x="1423" y="14940"/>
                      </a:lnTo>
                      <a:lnTo>
                        <a:pt x="1319" y="14751"/>
                      </a:lnTo>
                      <a:lnTo>
                        <a:pt x="1298" y="14542"/>
                      </a:lnTo>
                      <a:lnTo>
                        <a:pt x="1507" y="14249"/>
                      </a:lnTo>
                      <a:lnTo>
                        <a:pt x="1528" y="13935"/>
                      </a:lnTo>
                      <a:lnTo>
                        <a:pt x="1695" y="13852"/>
                      </a:lnTo>
                      <a:lnTo>
                        <a:pt x="1779" y="13747"/>
                      </a:lnTo>
                      <a:lnTo>
                        <a:pt x="1423" y="13077"/>
                      </a:lnTo>
                      <a:lnTo>
                        <a:pt x="1486" y="12847"/>
                      </a:lnTo>
                      <a:lnTo>
                        <a:pt x="1486" y="12680"/>
                      </a:lnTo>
                      <a:lnTo>
                        <a:pt x="1486" y="12282"/>
                      </a:lnTo>
                      <a:lnTo>
                        <a:pt x="1612" y="12052"/>
                      </a:lnTo>
                      <a:lnTo>
                        <a:pt x="1737" y="11927"/>
                      </a:lnTo>
                      <a:lnTo>
                        <a:pt x="1716" y="11717"/>
                      </a:lnTo>
                      <a:lnTo>
                        <a:pt x="1612" y="11529"/>
                      </a:lnTo>
                      <a:lnTo>
                        <a:pt x="1528" y="11445"/>
                      </a:lnTo>
                      <a:lnTo>
                        <a:pt x="1674" y="11278"/>
                      </a:lnTo>
                      <a:lnTo>
                        <a:pt x="1633" y="11027"/>
                      </a:lnTo>
                      <a:lnTo>
                        <a:pt x="1737" y="10797"/>
                      </a:lnTo>
                      <a:lnTo>
                        <a:pt x="1842" y="10776"/>
                      </a:lnTo>
                      <a:lnTo>
                        <a:pt x="1884" y="10504"/>
                      </a:lnTo>
                      <a:lnTo>
                        <a:pt x="1821" y="10064"/>
                      </a:lnTo>
                      <a:lnTo>
                        <a:pt x="1737" y="9981"/>
                      </a:lnTo>
                      <a:lnTo>
                        <a:pt x="1674" y="9646"/>
                      </a:lnTo>
                      <a:lnTo>
                        <a:pt x="1591" y="9458"/>
                      </a:lnTo>
                      <a:lnTo>
                        <a:pt x="1444" y="9248"/>
                      </a:lnTo>
                      <a:lnTo>
                        <a:pt x="1423" y="9144"/>
                      </a:lnTo>
                      <a:lnTo>
                        <a:pt x="1319" y="9018"/>
                      </a:lnTo>
                      <a:lnTo>
                        <a:pt x="1277" y="8725"/>
                      </a:lnTo>
                      <a:lnTo>
                        <a:pt x="1298" y="8516"/>
                      </a:lnTo>
                      <a:lnTo>
                        <a:pt x="1444" y="8453"/>
                      </a:lnTo>
                      <a:lnTo>
                        <a:pt x="1444" y="8160"/>
                      </a:lnTo>
                      <a:lnTo>
                        <a:pt x="1528" y="8056"/>
                      </a:lnTo>
                      <a:lnTo>
                        <a:pt x="1528" y="7784"/>
                      </a:lnTo>
                      <a:lnTo>
                        <a:pt x="1423" y="7616"/>
                      </a:lnTo>
                      <a:lnTo>
                        <a:pt x="1402" y="7240"/>
                      </a:lnTo>
                      <a:lnTo>
                        <a:pt x="1486" y="7156"/>
                      </a:lnTo>
                      <a:lnTo>
                        <a:pt x="1528" y="6738"/>
                      </a:lnTo>
                      <a:lnTo>
                        <a:pt x="1633" y="6591"/>
                      </a:lnTo>
                      <a:lnTo>
                        <a:pt x="1800" y="6194"/>
                      </a:lnTo>
                      <a:lnTo>
                        <a:pt x="1946" y="6047"/>
                      </a:lnTo>
                      <a:lnTo>
                        <a:pt x="2051" y="5984"/>
                      </a:lnTo>
                      <a:lnTo>
                        <a:pt x="2135" y="5880"/>
                      </a:lnTo>
                      <a:lnTo>
                        <a:pt x="2093" y="5838"/>
                      </a:lnTo>
                      <a:lnTo>
                        <a:pt x="2093" y="5671"/>
                      </a:lnTo>
                      <a:lnTo>
                        <a:pt x="2030" y="5587"/>
                      </a:lnTo>
                      <a:lnTo>
                        <a:pt x="1946" y="5545"/>
                      </a:lnTo>
                      <a:lnTo>
                        <a:pt x="1988" y="5440"/>
                      </a:lnTo>
                      <a:lnTo>
                        <a:pt x="2093" y="5357"/>
                      </a:lnTo>
                      <a:lnTo>
                        <a:pt x="2093" y="5210"/>
                      </a:lnTo>
                      <a:lnTo>
                        <a:pt x="1946" y="5043"/>
                      </a:lnTo>
                      <a:lnTo>
                        <a:pt x="1925" y="4854"/>
                      </a:lnTo>
                      <a:lnTo>
                        <a:pt x="2009" y="4729"/>
                      </a:lnTo>
                      <a:lnTo>
                        <a:pt x="1988" y="4624"/>
                      </a:lnTo>
                      <a:lnTo>
                        <a:pt x="1842" y="4520"/>
                      </a:lnTo>
                      <a:lnTo>
                        <a:pt x="1905" y="4373"/>
                      </a:lnTo>
                      <a:lnTo>
                        <a:pt x="2574" y="3997"/>
                      </a:lnTo>
                      <a:lnTo>
                        <a:pt x="2741" y="3348"/>
                      </a:lnTo>
                      <a:lnTo>
                        <a:pt x="2658" y="3181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344" y="3285"/>
                      </a:lnTo>
                      <a:lnTo>
                        <a:pt x="1925" y="2134"/>
                      </a:lnTo>
                      <a:lnTo>
                        <a:pt x="1633" y="1883"/>
                      </a:lnTo>
                      <a:lnTo>
                        <a:pt x="1570" y="1779"/>
                      </a:lnTo>
                      <a:lnTo>
                        <a:pt x="1695" y="1465"/>
                      </a:lnTo>
                      <a:lnTo>
                        <a:pt x="1633" y="1360"/>
                      </a:lnTo>
                      <a:lnTo>
                        <a:pt x="1716" y="1193"/>
                      </a:lnTo>
                      <a:lnTo>
                        <a:pt x="1695" y="1130"/>
                      </a:lnTo>
                      <a:lnTo>
                        <a:pt x="1423" y="921"/>
                      </a:lnTo>
                      <a:lnTo>
                        <a:pt x="1360" y="774"/>
                      </a:lnTo>
                      <a:lnTo>
                        <a:pt x="1319" y="607"/>
                      </a:lnTo>
                      <a:lnTo>
                        <a:pt x="1298" y="544"/>
                      </a:lnTo>
                      <a:lnTo>
                        <a:pt x="1319" y="440"/>
                      </a:lnTo>
                      <a:lnTo>
                        <a:pt x="1298" y="335"/>
                      </a:lnTo>
                      <a:lnTo>
                        <a:pt x="1256" y="293"/>
                      </a:lnTo>
                      <a:lnTo>
                        <a:pt x="1151" y="189"/>
                      </a:lnTo>
                      <a:lnTo>
                        <a:pt x="1151" y="21"/>
                      </a:lnTo>
                      <a:lnTo>
                        <a:pt x="1109" y="21"/>
                      </a:lnTo>
                      <a:lnTo>
                        <a:pt x="104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58" name="Group 575"/>
              <p:cNvGrpSpPr/>
              <p:nvPr/>
            </p:nvGrpSpPr>
            <p:grpSpPr>
              <a:xfrm>
                <a:off x="4797360" y="4010400"/>
                <a:ext cx="416520" cy="313920"/>
                <a:chOff x="4797360" y="4010400"/>
                <a:chExt cx="416520" cy="313920"/>
              </a:xfrm>
            </p:grpSpPr>
            <p:sp>
              <p:nvSpPr>
                <p:cNvPr id="859" name="CustomShape 576"/>
                <p:cNvSpPr/>
                <p:nvPr/>
              </p:nvSpPr>
              <p:spPr>
                <a:xfrm>
                  <a:off x="4811040" y="4010400"/>
                  <a:ext cx="402840" cy="257400"/>
                </a:xfrm>
                <a:custGeom>
                  <a:avLst/>
                  <a:gdLst/>
                  <a:ahLst/>
                  <a:rect l="l" t="t" r="r" b="b"/>
                  <a:pathLst>
                    <a:path w="9137" h="6800">
                      <a:moveTo>
                        <a:pt x="0" y="4356"/>
                      </a:moveTo>
                      <a:lnTo>
                        <a:pt x="1381" y="1594"/>
                      </a:lnTo>
                      <a:lnTo>
                        <a:pt x="7012" y="0"/>
                      </a:lnTo>
                      <a:lnTo>
                        <a:pt x="9137" y="532"/>
                      </a:lnTo>
                      <a:lnTo>
                        <a:pt x="8500" y="2444"/>
                      </a:lnTo>
                      <a:lnTo>
                        <a:pt x="6906" y="5206"/>
                      </a:lnTo>
                      <a:lnTo>
                        <a:pt x="3719" y="68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0" name="CustomShape 577"/>
                <p:cNvSpPr/>
                <p:nvPr/>
              </p:nvSpPr>
              <p:spPr>
                <a:xfrm>
                  <a:off x="4797360" y="4022280"/>
                  <a:ext cx="404280" cy="302040"/>
                </a:xfrm>
                <a:custGeom>
                  <a:avLst/>
                  <a:gdLst/>
                  <a:ahLst/>
                  <a:rect l="l" t="t" r="r" b="b"/>
                  <a:pathLst>
                    <a:path w="9166" h="7973">
                      <a:moveTo>
                        <a:pt x="6696" y="3976"/>
                      </a:moveTo>
                      <a:lnTo>
                        <a:pt x="6738" y="4018"/>
                      </a:lnTo>
                      <a:lnTo>
                        <a:pt x="6780" y="3997"/>
                      </a:lnTo>
                      <a:lnTo>
                        <a:pt x="6843" y="4039"/>
                      </a:lnTo>
                      <a:lnTo>
                        <a:pt x="6926" y="4018"/>
                      </a:lnTo>
                      <a:lnTo>
                        <a:pt x="7052" y="4122"/>
                      </a:lnTo>
                      <a:lnTo>
                        <a:pt x="7136" y="4353"/>
                      </a:lnTo>
                      <a:lnTo>
                        <a:pt x="7136" y="4499"/>
                      </a:lnTo>
                      <a:lnTo>
                        <a:pt x="7094" y="4583"/>
                      </a:lnTo>
                      <a:lnTo>
                        <a:pt x="6989" y="4625"/>
                      </a:lnTo>
                      <a:lnTo>
                        <a:pt x="6989" y="4708"/>
                      </a:lnTo>
                      <a:lnTo>
                        <a:pt x="7031" y="4750"/>
                      </a:lnTo>
                      <a:lnTo>
                        <a:pt x="7031" y="4834"/>
                      </a:lnTo>
                      <a:lnTo>
                        <a:pt x="6926" y="4918"/>
                      </a:lnTo>
                      <a:lnTo>
                        <a:pt x="6843" y="4876"/>
                      </a:lnTo>
                      <a:lnTo>
                        <a:pt x="6738" y="4918"/>
                      </a:lnTo>
                      <a:lnTo>
                        <a:pt x="6675" y="4959"/>
                      </a:lnTo>
                      <a:lnTo>
                        <a:pt x="6571" y="5001"/>
                      </a:lnTo>
                      <a:lnTo>
                        <a:pt x="6508" y="5127"/>
                      </a:lnTo>
                      <a:lnTo>
                        <a:pt x="6466" y="5169"/>
                      </a:lnTo>
                      <a:lnTo>
                        <a:pt x="6424" y="5231"/>
                      </a:lnTo>
                      <a:lnTo>
                        <a:pt x="6320" y="5231"/>
                      </a:lnTo>
                      <a:lnTo>
                        <a:pt x="6194" y="5169"/>
                      </a:lnTo>
                      <a:lnTo>
                        <a:pt x="6152" y="5106"/>
                      </a:lnTo>
                      <a:lnTo>
                        <a:pt x="6069" y="5022"/>
                      </a:lnTo>
                      <a:lnTo>
                        <a:pt x="6069" y="4918"/>
                      </a:lnTo>
                      <a:lnTo>
                        <a:pt x="5985" y="4834"/>
                      </a:lnTo>
                      <a:lnTo>
                        <a:pt x="5964" y="4771"/>
                      </a:lnTo>
                      <a:lnTo>
                        <a:pt x="5880" y="4708"/>
                      </a:lnTo>
                      <a:lnTo>
                        <a:pt x="5838" y="4604"/>
                      </a:lnTo>
                      <a:lnTo>
                        <a:pt x="5901" y="4541"/>
                      </a:lnTo>
                      <a:lnTo>
                        <a:pt x="6069" y="4415"/>
                      </a:lnTo>
                      <a:lnTo>
                        <a:pt x="6110" y="4248"/>
                      </a:lnTo>
                      <a:lnTo>
                        <a:pt x="6257" y="4164"/>
                      </a:lnTo>
                      <a:lnTo>
                        <a:pt x="6466" y="4122"/>
                      </a:lnTo>
                      <a:lnTo>
                        <a:pt x="6508" y="4081"/>
                      </a:lnTo>
                      <a:lnTo>
                        <a:pt x="6592" y="4018"/>
                      </a:lnTo>
                      <a:lnTo>
                        <a:pt x="6613" y="3976"/>
                      </a:lnTo>
                      <a:close/>
                      <a:moveTo>
                        <a:pt x="7659" y="1"/>
                      </a:moveTo>
                      <a:lnTo>
                        <a:pt x="7470" y="21"/>
                      </a:lnTo>
                      <a:lnTo>
                        <a:pt x="7387" y="21"/>
                      </a:lnTo>
                      <a:lnTo>
                        <a:pt x="7345" y="63"/>
                      </a:lnTo>
                      <a:lnTo>
                        <a:pt x="7240" y="63"/>
                      </a:lnTo>
                      <a:lnTo>
                        <a:pt x="7178" y="126"/>
                      </a:lnTo>
                      <a:lnTo>
                        <a:pt x="7178" y="168"/>
                      </a:lnTo>
                      <a:lnTo>
                        <a:pt x="7157" y="252"/>
                      </a:lnTo>
                      <a:lnTo>
                        <a:pt x="7073" y="273"/>
                      </a:lnTo>
                      <a:lnTo>
                        <a:pt x="7010" y="356"/>
                      </a:lnTo>
                      <a:lnTo>
                        <a:pt x="6843" y="356"/>
                      </a:lnTo>
                      <a:lnTo>
                        <a:pt x="6822" y="335"/>
                      </a:lnTo>
                      <a:lnTo>
                        <a:pt x="6717" y="356"/>
                      </a:lnTo>
                      <a:lnTo>
                        <a:pt x="6592" y="461"/>
                      </a:lnTo>
                      <a:lnTo>
                        <a:pt x="6529" y="524"/>
                      </a:lnTo>
                      <a:lnTo>
                        <a:pt x="6445" y="565"/>
                      </a:lnTo>
                      <a:lnTo>
                        <a:pt x="6424" y="628"/>
                      </a:lnTo>
                      <a:lnTo>
                        <a:pt x="6341" y="649"/>
                      </a:lnTo>
                      <a:lnTo>
                        <a:pt x="6299" y="691"/>
                      </a:lnTo>
                      <a:lnTo>
                        <a:pt x="6236" y="733"/>
                      </a:lnTo>
                      <a:lnTo>
                        <a:pt x="6173" y="754"/>
                      </a:lnTo>
                      <a:lnTo>
                        <a:pt x="6006" y="963"/>
                      </a:lnTo>
                      <a:lnTo>
                        <a:pt x="5985" y="1089"/>
                      </a:lnTo>
                      <a:lnTo>
                        <a:pt x="6006" y="1151"/>
                      </a:lnTo>
                      <a:lnTo>
                        <a:pt x="6006" y="1214"/>
                      </a:lnTo>
                      <a:lnTo>
                        <a:pt x="5922" y="1256"/>
                      </a:lnTo>
                      <a:lnTo>
                        <a:pt x="5901" y="1298"/>
                      </a:lnTo>
                      <a:lnTo>
                        <a:pt x="5859" y="1319"/>
                      </a:lnTo>
                      <a:lnTo>
                        <a:pt x="5776" y="1402"/>
                      </a:lnTo>
                      <a:lnTo>
                        <a:pt x="5755" y="1486"/>
                      </a:lnTo>
                      <a:lnTo>
                        <a:pt x="5713" y="1507"/>
                      </a:lnTo>
                      <a:lnTo>
                        <a:pt x="5692" y="1570"/>
                      </a:lnTo>
                      <a:lnTo>
                        <a:pt x="5608" y="1570"/>
                      </a:lnTo>
                      <a:lnTo>
                        <a:pt x="5545" y="1612"/>
                      </a:lnTo>
                      <a:lnTo>
                        <a:pt x="5399" y="1633"/>
                      </a:lnTo>
                      <a:lnTo>
                        <a:pt x="5357" y="1737"/>
                      </a:lnTo>
                      <a:lnTo>
                        <a:pt x="5357" y="1905"/>
                      </a:lnTo>
                      <a:lnTo>
                        <a:pt x="5294" y="1967"/>
                      </a:lnTo>
                      <a:lnTo>
                        <a:pt x="5294" y="2030"/>
                      </a:lnTo>
                      <a:lnTo>
                        <a:pt x="5273" y="2135"/>
                      </a:lnTo>
                      <a:lnTo>
                        <a:pt x="5294" y="2197"/>
                      </a:lnTo>
                      <a:lnTo>
                        <a:pt x="5169" y="2260"/>
                      </a:lnTo>
                      <a:lnTo>
                        <a:pt x="5085" y="2239"/>
                      </a:lnTo>
                      <a:lnTo>
                        <a:pt x="5043" y="2197"/>
                      </a:lnTo>
                      <a:lnTo>
                        <a:pt x="4834" y="2197"/>
                      </a:lnTo>
                      <a:lnTo>
                        <a:pt x="4709" y="2218"/>
                      </a:lnTo>
                      <a:lnTo>
                        <a:pt x="4604" y="2197"/>
                      </a:lnTo>
                      <a:lnTo>
                        <a:pt x="4520" y="2218"/>
                      </a:lnTo>
                      <a:lnTo>
                        <a:pt x="4311" y="2093"/>
                      </a:lnTo>
                      <a:lnTo>
                        <a:pt x="4227" y="2093"/>
                      </a:lnTo>
                      <a:lnTo>
                        <a:pt x="4185" y="2009"/>
                      </a:lnTo>
                      <a:lnTo>
                        <a:pt x="3997" y="1988"/>
                      </a:lnTo>
                      <a:lnTo>
                        <a:pt x="3872" y="2009"/>
                      </a:lnTo>
                      <a:lnTo>
                        <a:pt x="3704" y="2135"/>
                      </a:lnTo>
                      <a:lnTo>
                        <a:pt x="3621" y="2365"/>
                      </a:lnTo>
                      <a:lnTo>
                        <a:pt x="3516" y="2469"/>
                      </a:lnTo>
                      <a:lnTo>
                        <a:pt x="3349" y="2553"/>
                      </a:lnTo>
                      <a:lnTo>
                        <a:pt x="3286" y="2637"/>
                      </a:lnTo>
                      <a:lnTo>
                        <a:pt x="3181" y="2721"/>
                      </a:lnTo>
                      <a:lnTo>
                        <a:pt x="3056" y="2742"/>
                      </a:lnTo>
                      <a:lnTo>
                        <a:pt x="2972" y="2783"/>
                      </a:lnTo>
                      <a:lnTo>
                        <a:pt x="2846" y="2762"/>
                      </a:lnTo>
                      <a:lnTo>
                        <a:pt x="2763" y="2825"/>
                      </a:lnTo>
                      <a:lnTo>
                        <a:pt x="2616" y="2783"/>
                      </a:lnTo>
                      <a:lnTo>
                        <a:pt x="2449" y="2825"/>
                      </a:lnTo>
                      <a:lnTo>
                        <a:pt x="2449" y="2721"/>
                      </a:lnTo>
                      <a:lnTo>
                        <a:pt x="2532" y="2532"/>
                      </a:lnTo>
                      <a:lnTo>
                        <a:pt x="2532" y="2365"/>
                      </a:lnTo>
                      <a:lnTo>
                        <a:pt x="2365" y="2051"/>
                      </a:lnTo>
                      <a:lnTo>
                        <a:pt x="2323" y="1905"/>
                      </a:lnTo>
                      <a:lnTo>
                        <a:pt x="2135" y="1779"/>
                      </a:lnTo>
                      <a:lnTo>
                        <a:pt x="2051" y="3871"/>
                      </a:lnTo>
                      <a:lnTo>
                        <a:pt x="1821" y="3871"/>
                      </a:lnTo>
                      <a:lnTo>
                        <a:pt x="1675" y="3934"/>
                      </a:lnTo>
                      <a:lnTo>
                        <a:pt x="1612" y="4039"/>
                      </a:lnTo>
                      <a:lnTo>
                        <a:pt x="1528" y="4081"/>
                      </a:lnTo>
                      <a:lnTo>
                        <a:pt x="1486" y="4122"/>
                      </a:lnTo>
                      <a:lnTo>
                        <a:pt x="1486" y="4248"/>
                      </a:lnTo>
                      <a:lnTo>
                        <a:pt x="1403" y="4227"/>
                      </a:lnTo>
                      <a:lnTo>
                        <a:pt x="1319" y="4227"/>
                      </a:lnTo>
                      <a:lnTo>
                        <a:pt x="1277" y="4143"/>
                      </a:lnTo>
                      <a:lnTo>
                        <a:pt x="1193" y="4143"/>
                      </a:lnTo>
                      <a:lnTo>
                        <a:pt x="1152" y="4206"/>
                      </a:lnTo>
                      <a:lnTo>
                        <a:pt x="1047" y="4185"/>
                      </a:lnTo>
                      <a:lnTo>
                        <a:pt x="984" y="4143"/>
                      </a:lnTo>
                      <a:lnTo>
                        <a:pt x="880" y="4185"/>
                      </a:lnTo>
                      <a:lnTo>
                        <a:pt x="754" y="4102"/>
                      </a:lnTo>
                      <a:lnTo>
                        <a:pt x="566" y="4039"/>
                      </a:lnTo>
                      <a:lnTo>
                        <a:pt x="482" y="3871"/>
                      </a:lnTo>
                      <a:lnTo>
                        <a:pt x="545" y="3725"/>
                      </a:lnTo>
                      <a:lnTo>
                        <a:pt x="440" y="3725"/>
                      </a:lnTo>
                      <a:lnTo>
                        <a:pt x="356" y="3599"/>
                      </a:lnTo>
                      <a:lnTo>
                        <a:pt x="231" y="3662"/>
                      </a:lnTo>
                      <a:lnTo>
                        <a:pt x="168" y="3767"/>
                      </a:lnTo>
                      <a:lnTo>
                        <a:pt x="210" y="3788"/>
                      </a:lnTo>
                      <a:lnTo>
                        <a:pt x="210" y="3871"/>
                      </a:lnTo>
                      <a:lnTo>
                        <a:pt x="64" y="3892"/>
                      </a:lnTo>
                      <a:lnTo>
                        <a:pt x="1" y="3934"/>
                      </a:lnTo>
                      <a:lnTo>
                        <a:pt x="22" y="4122"/>
                      </a:lnTo>
                      <a:lnTo>
                        <a:pt x="210" y="4248"/>
                      </a:lnTo>
                      <a:lnTo>
                        <a:pt x="336" y="4625"/>
                      </a:lnTo>
                      <a:lnTo>
                        <a:pt x="336" y="4771"/>
                      </a:lnTo>
                      <a:lnTo>
                        <a:pt x="461" y="5085"/>
                      </a:lnTo>
                      <a:lnTo>
                        <a:pt x="545" y="5441"/>
                      </a:lnTo>
                      <a:lnTo>
                        <a:pt x="691" y="5650"/>
                      </a:lnTo>
                      <a:lnTo>
                        <a:pt x="691" y="5775"/>
                      </a:lnTo>
                      <a:lnTo>
                        <a:pt x="859" y="6027"/>
                      </a:lnTo>
                      <a:lnTo>
                        <a:pt x="859" y="6110"/>
                      </a:lnTo>
                      <a:lnTo>
                        <a:pt x="900" y="6299"/>
                      </a:lnTo>
                      <a:lnTo>
                        <a:pt x="880" y="6487"/>
                      </a:lnTo>
                      <a:lnTo>
                        <a:pt x="796" y="6550"/>
                      </a:lnTo>
                      <a:lnTo>
                        <a:pt x="754" y="6550"/>
                      </a:lnTo>
                      <a:lnTo>
                        <a:pt x="691" y="6508"/>
                      </a:lnTo>
                      <a:lnTo>
                        <a:pt x="649" y="6550"/>
                      </a:lnTo>
                      <a:lnTo>
                        <a:pt x="649" y="6717"/>
                      </a:lnTo>
                      <a:lnTo>
                        <a:pt x="733" y="6863"/>
                      </a:lnTo>
                      <a:lnTo>
                        <a:pt x="838" y="6968"/>
                      </a:lnTo>
                      <a:lnTo>
                        <a:pt x="942" y="7156"/>
                      </a:lnTo>
                      <a:lnTo>
                        <a:pt x="859" y="7282"/>
                      </a:lnTo>
                      <a:lnTo>
                        <a:pt x="880" y="7449"/>
                      </a:lnTo>
                      <a:lnTo>
                        <a:pt x="838" y="7554"/>
                      </a:lnTo>
                      <a:lnTo>
                        <a:pt x="838" y="7659"/>
                      </a:lnTo>
                      <a:lnTo>
                        <a:pt x="900" y="7700"/>
                      </a:lnTo>
                      <a:lnTo>
                        <a:pt x="900" y="7596"/>
                      </a:lnTo>
                      <a:lnTo>
                        <a:pt x="1005" y="7533"/>
                      </a:lnTo>
                      <a:lnTo>
                        <a:pt x="1152" y="7554"/>
                      </a:lnTo>
                      <a:lnTo>
                        <a:pt x="1172" y="7679"/>
                      </a:lnTo>
                      <a:lnTo>
                        <a:pt x="1110" y="7721"/>
                      </a:lnTo>
                      <a:lnTo>
                        <a:pt x="1172" y="7742"/>
                      </a:lnTo>
                      <a:lnTo>
                        <a:pt x="1256" y="7679"/>
                      </a:lnTo>
                      <a:lnTo>
                        <a:pt x="1361" y="7742"/>
                      </a:lnTo>
                      <a:lnTo>
                        <a:pt x="1361" y="7868"/>
                      </a:lnTo>
                      <a:lnTo>
                        <a:pt x="1403" y="7847"/>
                      </a:lnTo>
                      <a:lnTo>
                        <a:pt x="1696" y="7972"/>
                      </a:lnTo>
                      <a:lnTo>
                        <a:pt x="1737" y="7951"/>
                      </a:lnTo>
                      <a:lnTo>
                        <a:pt x="1800" y="7972"/>
                      </a:lnTo>
                      <a:lnTo>
                        <a:pt x="1821" y="7889"/>
                      </a:lnTo>
                      <a:lnTo>
                        <a:pt x="1926" y="7868"/>
                      </a:lnTo>
                      <a:lnTo>
                        <a:pt x="2051" y="7742"/>
                      </a:lnTo>
                      <a:lnTo>
                        <a:pt x="2198" y="7763"/>
                      </a:lnTo>
                      <a:lnTo>
                        <a:pt x="2219" y="7721"/>
                      </a:lnTo>
                      <a:lnTo>
                        <a:pt x="2344" y="7721"/>
                      </a:lnTo>
                      <a:lnTo>
                        <a:pt x="2512" y="7763"/>
                      </a:lnTo>
                      <a:lnTo>
                        <a:pt x="2574" y="7742"/>
                      </a:lnTo>
                      <a:lnTo>
                        <a:pt x="2721" y="7742"/>
                      </a:lnTo>
                      <a:lnTo>
                        <a:pt x="2742" y="7679"/>
                      </a:lnTo>
                      <a:lnTo>
                        <a:pt x="2784" y="7638"/>
                      </a:lnTo>
                      <a:lnTo>
                        <a:pt x="2867" y="7596"/>
                      </a:lnTo>
                      <a:lnTo>
                        <a:pt x="2930" y="7638"/>
                      </a:lnTo>
                      <a:lnTo>
                        <a:pt x="2951" y="7533"/>
                      </a:lnTo>
                      <a:lnTo>
                        <a:pt x="3035" y="7470"/>
                      </a:lnTo>
                      <a:lnTo>
                        <a:pt x="3349" y="7470"/>
                      </a:lnTo>
                      <a:lnTo>
                        <a:pt x="3474" y="7554"/>
                      </a:lnTo>
                      <a:lnTo>
                        <a:pt x="3558" y="7533"/>
                      </a:lnTo>
                      <a:lnTo>
                        <a:pt x="3558" y="7470"/>
                      </a:lnTo>
                      <a:lnTo>
                        <a:pt x="3725" y="7449"/>
                      </a:lnTo>
                      <a:lnTo>
                        <a:pt x="3997" y="7533"/>
                      </a:lnTo>
                      <a:lnTo>
                        <a:pt x="4081" y="7575"/>
                      </a:lnTo>
                      <a:lnTo>
                        <a:pt x="4353" y="7638"/>
                      </a:lnTo>
                      <a:lnTo>
                        <a:pt x="4395" y="7596"/>
                      </a:lnTo>
                      <a:lnTo>
                        <a:pt x="4353" y="7533"/>
                      </a:lnTo>
                      <a:lnTo>
                        <a:pt x="4437" y="7449"/>
                      </a:lnTo>
                      <a:lnTo>
                        <a:pt x="4541" y="7449"/>
                      </a:lnTo>
                      <a:lnTo>
                        <a:pt x="4667" y="7491"/>
                      </a:lnTo>
                      <a:lnTo>
                        <a:pt x="4876" y="7491"/>
                      </a:lnTo>
                      <a:lnTo>
                        <a:pt x="4876" y="7470"/>
                      </a:lnTo>
                      <a:lnTo>
                        <a:pt x="4813" y="7387"/>
                      </a:lnTo>
                      <a:lnTo>
                        <a:pt x="4855" y="7303"/>
                      </a:lnTo>
                      <a:lnTo>
                        <a:pt x="5022" y="7240"/>
                      </a:lnTo>
                      <a:lnTo>
                        <a:pt x="5190" y="7240"/>
                      </a:lnTo>
                      <a:lnTo>
                        <a:pt x="5253" y="7303"/>
                      </a:lnTo>
                      <a:lnTo>
                        <a:pt x="5378" y="7303"/>
                      </a:lnTo>
                      <a:lnTo>
                        <a:pt x="5504" y="7219"/>
                      </a:lnTo>
                      <a:lnTo>
                        <a:pt x="5713" y="7156"/>
                      </a:lnTo>
                      <a:lnTo>
                        <a:pt x="5713" y="7135"/>
                      </a:lnTo>
                      <a:lnTo>
                        <a:pt x="5859" y="7073"/>
                      </a:lnTo>
                      <a:lnTo>
                        <a:pt x="5922" y="6968"/>
                      </a:lnTo>
                      <a:lnTo>
                        <a:pt x="6320" y="6717"/>
                      </a:lnTo>
                      <a:lnTo>
                        <a:pt x="6424" y="6612"/>
                      </a:lnTo>
                      <a:lnTo>
                        <a:pt x="6424" y="6591"/>
                      </a:lnTo>
                      <a:lnTo>
                        <a:pt x="6508" y="6591"/>
                      </a:lnTo>
                      <a:lnTo>
                        <a:pt x="7115" y="5985"/>
                      </a:lnTo>
                      <a:lnTo>
                        <a:pt x="7136" y="5922"/>
                      </a:lnTo>
                      <a:lnTo>
                        <a:pt x="7198" y="5922"/>
                      </a:lnTo>
                      <a:lnTo>
                        <a:pt x="7282" y="5796"/>
                      </a:lnTo>
                      <a:lnTo>
                        <a:pt x="7387" y="5755"/>
                      </a:lnTo>
                      <a:lnTo>
                        <a:pt x="7429" y="5587"/>
                      </a:lnTo>
                      <a:lnTo>
                        <a:pt x="7596" y="5399"/>
                      </a:lnTo>
                      <a:lnTo>
                        <a:pt x="7847" y="5022"/>
                      </a:lnTo>
                      <a:lnTo>
                        <a:pt x="7910" y="4834"/>
                      </a:lnTo>
                      <a:lnTo>
                        <a:pt x="8014" y="4834"/>
                      </a:lnTo>
                      <a:lnTo>
                        <a:pt x="8077" y="4708"/>
                      </a:lnTo>
                      <a:lnTo>
                        <a:pt x="8077" y="4646"/>
                      </a:lnTo>
                      <a:lnTo>
                        <a:pt x="8182" y="4520"/>
                      </a:lnTo>
                      <a:lnTo>
                        <a:pt x="8266" y="4394"/>
                      </a:lnTo>
                      <a:lnTo>
                        <a:pt x="8391" y="4311"/>
                      </a:lnTo>
                      <a:lnTo>
                        <a:pt x="8433" y="4227"/>
                      </a:lnTo>
                      <a:lnTo>
                        <a:pt x="8538" y="4185"/>
                      </a:lnTo>
                      <a:lnTo>
                        <a:pt x="8579" y="4122"/>
                      </a:lnTo>
                      <a:lnTo>
                        <a:pt x="8621" y="4122"/>
                      </a:lnTo>
                      <a:lnTo>
                        <a:pt x="8789" y="3934"/>
                      </a:lnTo>
                      <a:lnTo>
                        <a:pt x="8810" y="3830"/>
                      </a:lnTo>
                      <a:lnTo>
                        <a:pt x="8893" y="3725"/>
                      </a:lnTo>
                      <a:lnTo>
                        <a:pt x="8935" y="3516"/>
                      </a:lnTo>
                      <a:lnTo>
                        <a:pt x="9019" y="3348"/>
                      </a:lnTo>
                      <a:lnTo>
                        <a:pt x="9040" y="3160"/>
                      </a:lnTo>
                      <a:lnTo>
                        <a:pt x="9123" y="2951"/>
                      </a:lnTo>
                      <a:lnTo>
                        <a:pt x="9103" y="2951"/>
                      </a:lnTo>
                      <a:lnTo>
                        <a:pt x="9165" y="2846"/>
                      </a:lnTo>
                      <a:lnTo>
                        <a:pt x="9165" y="2825"/>
                      </a:lnTo>
                      <a:lnTo>
                        <a:pt x="9061" y="2825"/>
                      </a:lnTo>
                      <a:lnTo>
                        <a:pt x="8935" y="2762"/>
                      </a:lnTo>
                      <a:lnTo>
                        <a:pt x="8830" y="2762"/>
                      </a:lnTo>
                      <a:lnTo>
                        <a:pt x="8768" y="2825"/>
                      </a:lnTo>
                      <a:lnTo>
                        <a:pt x="8768" y="2909"/>
                      </a:lnTo>
                      <a:lnTo>
                        <a:pt x="8726" y="3014"/>
                      </a:lnTo>
                      <a:lnTo>
                        <a:pt x="8663" y="3034"/>
                      </a:lnTo>
                      <a:lnTo>
                        <a:pt x="8454" y="3034"/>
                      </a:lnTo>
                      <a:lnTo>
                        <a:pt x="8266" y="2930"/>
                      </a:lnTo>
                      <a:lnTo>
                        <a:pt x="8182" y="2804"/>
                      </a:lnTo>
                      <a:lnTo>
                        <a:pt x="8140" y="2742"/>
                      </a:lnTo>
                      <a:lnTo>
                        <a:pt x="8098" y="2658"/>
                      </a:lnTo>
                      <a:lnTo>
                        <a:pt x="8161" y="2532"/>
                      </a:lnTo>
                      <a:lnTo>
                        <a:pt x="8286" y="2281"/>
                      </a:lnTo>
                      <a:lnTo>
                        <a:pt x="8307" y="2177"/>
                      </a:lnTo>
                      <a:lnTo>
                        <a:pt x="8412" y="2114"/>
                      </a:lnTo>
                      <a:lnTo>
                        <a:pt x="8579" y="2197"/>
                      </a:lnTo>
                      <a:lnTo>
                        <a:pt x="8663" y="2260"/>
                      </a:lnTo>
                      <a:lnTo>
                        <a:pt x="8768" y="2323"/>
                      </a:lnTo>
                      <a:lnTo>
                        <a:pt x="8768" y="2135"/>
                      </a:lnTo>
                      <a:lnTo>
                        <a:pt x="8768" y="1988"/>
                      </a:lnTo>
                      <a:lnTo>
                        <a:pt x="8810" y="1800"/>
                      </a:lnTo>
                      <a:lnTo>
                        <a:pt x="8810" y="1361"/>
                      </a:lnTo>
                      <a:lnTo>
                        <a:pt x="8789" y="1214"/>
                      </a:lnTo>
                      <a:lnTo>
                        <a:pt x="8747" y="1109"/>
                      </a:lnTo>
                      <a:lnTo>
                        <a:pt x="8747" y="1005"/>
                      </a:lnTo>
                      <a:lnTo>
                        <a:pt x="8747" y="984"/>
                      </a:lnTo>
                      <a:lnTo>
                        <a:pt x="8747" y="733"/>
                      </a:lnTo>
                      <a:lnTo>
                        <a:pt x="8684" y="586"/>
                      </a:lnTo>
                      <a:lnTo>
                        <a:pt x="8642" y="440"/>
                      </a:lnTo>
                      <a:lnTo>
                        <a:pt x="8621" y="273"/>
                      </a:lnTo>
                      <a:lnTo>
                        <a:pt x="8517" y="168"/>
                      </a:lnTo>
                      <a:lnTo>
                        <a:pt x="8328" y="126"/>
                      </a:lnTo>
                      <a:lnTo>
                        <a:pt x="8182" y="147"/>
                      </a:lnTo>
                      <a:lnTo>
                        <a:pt x="8098" y="168"/>
                      </a:lnTo>
                      <a:lnTo>
                        <a:pt x="8056" y="147"/>
                      </a:lnTo>
                      <a:lnTo>
                        <a:pt x="7910" y="105"/>
                      </a:lnTo>
                      <a:lnTo>
                        <a:pt x="7847" y="105"/>
                      </a:lnTo>
                      <a:lnTo>
                        <a:pt x="7784" y="21"/>
                      </a:lnTo>
                      <a:lnTo>
                        <a:pt x="7659" y="1"/>
                      </a:lnTo>
                      <a:close/>
                    </a:path>
                  </a:pathLst>
                </a:custGeom>
                <a:solidFill>
                  <a:srgbClr val="ff6d0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61" name="CustomShape 578"/>
              <p:cNvSpPr/>
              <p:nvPr/>
            </p:nvSpPr>
            <p:spPr>
              <a:xfrm>
                <a:off x="2711520" y="3112200"/>
                <a:ext cx="68760" cy="18000"/>
              </a:xfrm>
              <a:custGeom>
                <a:avLst/>
                <a:gdLst/>
                <a:ahLst/>
                <a:rect l="l" t="t" r="r" b="b"/>
                <a:pathLst>
                  <a:path w="1570" h="482">
                    <a:moveTo>
                      <a:pt x="189" y="0"/>
                    </a:moveTo>
                    <a:lnTo>
                      <a:pt x="126" y="84"/>
                    </a:lnTo>
                    <a:lnTo>
                      <a:pt x="21" y="147"/>
                    </a:lnTo>
                    <a:lnTo>
                      <a:pt x="21" y="209"/>
                    </a:lnTo>
                    <a:lnTo>
                      <a:pt x="0" y="272"/>
                    </a:lnTo>
                    <a:lnTo>
                      <a:pt x="42" y="377"/>
                    </a:lnTo>
                    <a:lnTo>
                      <a:pt x="314" y="377"/>
                    </a:lnTo>
                    <a:lnTo>
                      <a:pt x="398" y="398"/>
                    </a:lnTo>
                    <a:lnTo>
                      <a:pt x="607" y="356"/>
                    </a:lnTo>
                    <a:lnTo>
                      <a:pt x="691" y="377"/>
                    </a:lnTo>
                    <a:lnTo>
                      <a:pt x="837" y="293"/>
                    </a:lnTo>
                    <a:cubicBezTo>
                      <a:pt x="1026" y="398"/>
                      <a:pt x="1235" y="356"/>
                      <a:pt x="1423" y="481"/>
                    </a:cubicBezTo>
                    <a:lnTo>
                      <a:pt x="1570" y="460"/>
                    </a:lnTo>
                    <a:lnTo>
                      <a:pt x="1528" y="398"/>
                    </a:lnTo>
                    <a:lnTo>
                      <a:pt x="1444" y="460"/>
                    </a:lnTo>
                    <a:lnTo>
                      <a:pt x="1444" y="440"/>
                    </a:lnTo>
                    <a:cubicBezTo>
                      <a:pt x="1360" y="377"/>
                      <a:pt x="1318" y="356"/>
                      <a:pt x="1235" y="335"/>
                    </a:cubicBezTo>
                    <a:lnTo>
                      <a:pt x="1277" y="293"/>
                    </a:lnTo>
                    <a:lnTo>
                      <a:pt x="1130" y="251"/>
                    </a:lnTo>
                    <a:lnTo>
                      <a:pt x="1046" y="335"/>
                    </a:lnTo>
                    <a:cubicBezTo>
                      <a:pt x="1005" y="335"/>
                      <a:pt x="942" y="335"/>
                      <a:pt x="921" y="293"/>
                    </a:cubicBezTo>
                    <a:lnTo>
                      <a:pt x="921" y="272"/>
                    </a:lnTo>
                    <a:lnTo>
                      <a:pt x="1046" y="147"/>
                    </a:lnTo>
                    <a:lnTo>
                      <a:pt x="942" y="105"/>
                    </a:lnTo>
                    <a:lnTo>
                      <a:pt x="921" y="42"/>
                    </a:lnTo>
                    <a:lnTo>
                      <a:pt x="837" y="0"/>
                    </a:lnTo>
                    <a:lnTo>
                      <a:pt x="607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CustomShape 579"/>
              <p:cNvSpPr/>
              <p:nvPr/>
            </p:nvSpPr>
            <p:spPr>
              <a:xfrm>
                <a:off x="2591640" y="3079800"/>
                <a:ext cx="97560" cy="55080"/>
              </a:xfrm>
              <a:custGeom>
                <a:avLst/>
                <a:gdLst/>
                <a:ahLst/>
                <a:rect l="l" t="t" r="r" b="b"/>
                <a:pathLst>
                  <a:path w="2219" h="1465">
                    <a:moveTo>
                      <a:pt x="481" y="0"/>
                    </a:moveTo>
                    <a:lnTo>
                      <a:pt x="293" y="42"/>
                    </a:lnTo>
                    <a:lnTo>
                      <a:pt x="230" y="147"/>
                    </a:lnTo>
                    <a:lnTo>
                      <a:pt x="230" y="209"/>
                    </a:lnTo>
                    <a:lnTo>
                      <a:pt x="189" y="314"/>
                    </a:lnTo>
                    <a:lnTo>
                      <a:pt x="230" y="398"/>
                    </a:lnTo>
                    <a:lnTo>
                      <a:pt x="189" y="523"/>
                    </a:lnTo>
                    <a:lnTo>
                      <a:pt x="105" y="586"/>
                    </a:lnTo>
                    <a:lnTo>
                      <a:pt x="84" y="607"/>
                    </a:lnTo>
                    <a:lnTo>
                      <a:pt x="126" y="733"/>
                    </a:lnTo>
                    <a:lnTo>
                      <a:pt x="126" y="837"/>
                    </a:lnTo>
                    <a:lnTo>
                      <a:pt x="126" y="900"/>
                    </a:lnTo>
                    <a:lnTo>
                      <a:pt x="0" y="1046"/>
                    </a:lnTo>
                    <a:lnTo>
                      <a:pt x="0" y="1109"/>
                    </a:lnTo>
                    <a:lnTo>
                      <a:pt x="63" y="1130"/>
                    </a:lnTo>
                    <a:lnTo>
                      <a:pt x="126" y="1256"/>
                    </a:lnTo>
                    <a:lnTo>
                      <a:pt x="84" y="1339"/>
                    </a:lnTo>
                    <a:lnTo>
                      <a:pt x="189" y="1402"/>
                    </a:lnTo>
                    <a:lnTo>
                      <a:pt x="230" y="1444"/>
                    </a:lnTo>
                    <a:lnTo>
                      <a:pt x="293" y="1465"/>
                    </a:lnTo>
                    <a:lnTo>
                      <a:pt x="377" y="1318"/>
                    </a:lnTo>
                    <a:lnTo>
                      <a:pt x="502" y="1130"/>
                    </a:lnTo>
                    <a:lnTo>
                      <a:pt x="502" y="1088"/>
                    </a:lnTo>
                    <a:lnTo>
                      <a:pt x="544" y="984"/>
                    </a:lnTo>
                    <a:lnTo>
                      <a:pt x="607" y="1046"/>
                    </a:lnTo>
                    <a:lnTo>
                      <a:pt x="691" y="1046"/>
                    </a:lnTo>
                    <a:lnTo>
                      <a:pt x="753" y="921"/>
                    </a:lnTo>
                    <a:lnTo>
                      <a:pt x="837" y="984"/>
                    </a:lnTo>
                    <a:lnTo>
                      <a:pt x="837" y="1088"/>
                    </a:lnTo>
                    <a:lnTo>
                      <a:pt x="921" y="1130"/>
                    </a:lnTo>
                    <a:lnTo>
                      <a:pt x="1067" y="1088"/>
                    </a:lnTo>
                    <a:lnTo>
                      <a:pt x="1235" y="942"/>
                    </a:lnTo>
                    <a:lnTo>
                      <a:pt x="1381" y="900"/>
                    </a:lnTo>
                    <a:lnTo>
                      <a:pt x="1569" y="921"/>
                    </a:lnTo>
                    <a:lnTo>
                      <a:pt x="1674" y="900"/>
                    </a:lnTo>
                    <a:lnTo>
                      <a:pt x="1758" y="942"/>
                    </a:lnTo>
                    <a:lnTo>
                      <a:pt x="1883" y="984"/>
                    </a:lnTo>
                    <a:lnTo>
                      <a:pt x="2072" y="1005"/>
                    </a:lnTo>
                    <a:lnTo>
                      <a:pt x="2093" y="921"/>
                    </a:lnTo>
                    <a:lnTo>
                      <a:pt x="2176" y="921"/>
                    </a:lnTo>
                    <a:lnTo>
                      <a:pt x="2218" y="816"/>
                    </a:lnTo>
                    <a:lnTo>
                      <a:pt x="2176" y="733"/>
                    </a:lnTo>
                    <a:lnTo>
                      <a:pt x="1946" y="607"/>
                    </a:lnTo>
                    <a:lnTo>
                      <a:pt x="1862" y="607"/>
                    </a:lnTo>
                    <a:lnTo>
                      <a:pt x="1695" y="565"/>
                    </a:lnTo>
                    <a:lnTo>
                      <a:pt x="1632" y="565"/>
                    </a:lnTo>
                    <a:lnTo>
                      <a:pt x="1465" y="502"/>
                    </a:lnTo>
                    <a:lnTo>
                      <a:pt x="1277" y="398"/>
                    </a:lnTo>
                    <a:lnTo>
                      <a:pt x="1172" y="398"/>
                    </a:lnTo>
                    <a:lnTo>
                      <a:pt x="1256" y="377"/>
                    </a:lnTo>
                    <a:lnTo>
                      <a:pt x="1423" y="419"/>
                    </a:lnTo>
                    <a:lnTo>
                      <a:pt x="1674" y="419"/>
                    </a:lnTo>
                    <a:lnTo>
                      <a:pt x="1779" y="398"/>
                    </a:lnTo>
                    <a:lnTo>
                      <a:pt x="1695" y="356"/>
                    </a:lnTo>
                    <a:lnTo>
                      <a:pt x="1632" y="356"/>
                    </a:lnTo>
                    <a:lnTo>
                      <a:pt x="1444" y="314"/>
                    </a:lnTo>
                    <a:lnTo>
                      <a:pt x="1360" y="147"/>
                    </a:lnTo>
                    <a:lnTo>
                      <a:pt x="1256" y="147"/>
                    </a:lnTo>
                    <a:lnTo>
                      <a:pt x="1214" y="168"/>
                    </a:lnTo>
                    <a:lnTo>
                      <a:pt x="1130" y="105"/>
                    </a:lnTo>
                    <a:lnTo>
                      <a:pt x="649" y="0"/>
                    </a:lnTo>
                    <a:lnTo>
                      <a:pt x="586" y="42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CustomShape 580"/>
              <p:cNvSpPr/>
              <p:nvPr/>
            </p:nvSpPr>
            <p:spPr>
              <a:xfrm>
                <a:off x="3141720" y="809280"/>
                <a:ext cx="1073520" cy="1181160"/>
              </a:xfrm>
              <a:custGeom>
                <a:avLst/>
                <a:gdLst/>
                <a:ahLst/>
                <a:rect l="l" t="t" r="r" b="b"/>
                <a:pathLst>
                  <a:path w="24335" h="31157">
                    <a:moveTo>
                      <a:pt x="19167" y="16300"/>
                    </a:moveTo>
                    <a:lnTo>
                      <a:pt x="19161" y="16311"/>
                    </a:lnTo>
                    <a:lnTo>
                      <a:pt x="19167" y="16321"/>
                    </a:lnTo>
                    <a:lnTo>
                      <a:pt x="19167" y="16300"/>
                    </a:lnTo>
                    <a:close/>
                    <a:moveTo>
                      <a:pt x="16572" y="17849"/>
                    </a:moveTo>
                    <a:lnTo>
                      <a:pt x="16593" y="17870"/>
                    </a:lnTo>
                    <a:lnTo>
                      <a:pt x="16509" y="17870"/>
                    </a:lnTo>
                    <a:lnTo>
                      <a:pt x="16509" y="17849"/>
                    </a:lnTo>
                    <a:close/>
                    <a:moveTo>
                      <a:pt x="4771" y="22933"/>
                    </a:moveTo>
                    <a:lnTo>
                      <a:pt x="4813" y="22996"/>
                    </a:lnTo>
                    <a:lnTo>
                      <a:pt x="4792" y="23038"/>
                    </a:lnTo>
                    <a:lnTo>
                      <a:pt x="4750" y="23038"/>
                    </a:lnTo>
                    <a:lnTo>
                      <a:pt x="4688" y="23059"/>
                    </a:lnTo>
                    <a:lnTo>
                      <a:pt x="4709" y="23142"/>
                    </a:lnTo>
                    <a:lnTo>
                      <a:pt x="4792" y="23205"/>
                    </a:lnTo>
                    <a:lnTo>
                      <a:pt x="4960" y="23205"/>
                    </a:lnTo>
                    <a:lnTo>
                      <a:pt x="4981" y="23163"/>
                    </a:lnTo>
                    <a:lnTo>
                      <a:pt x="4960" y="23121"/>
                    </a:lnTo>
                    <a:lnTo>
                      <a:pt x="4960" y="23059"/>
                    </a:lnTo>
                    <a:lnTo>
                      <a:pt x="5001" y="23038"/>
                    </a:lnTo>
                    <a:lnTo>
                      <a:pt x="5127" y="23059"/>
                    </a:lnTo>
                    <a:lnTo>
                      <a:pt x="5169" y="23121"/>
                    </a:lnTo>
                    <a:lnTo>
                      <a:pt x="5106" y="23163"/>
                    </a:lnTo>
                    <a:lnTo>
                      <a:pt x="4960" y="23226"/>
                    </a:lnTo>
                    <a:lnTo>
                      <a:pt x="4750" y="23226"/>
                    </a:lnTo>
                    <a:lnTo>
                      <a:pt x="4750" y="23268"/>
                    </a:lnTo>
                    <a:lnTo>
                      <a:pt x="4855" y="23435"/>
                    </a:lnTo>
                    <a:lnTo>
                      <a:pt x="4981" y="23519"/>
                    </a:lnTo>
                    <a:lnTo>
                      <a:pt x="5064" y="23540"/>
                    </a:lnTo>
                    <a:lnTo>
                      <a:pt x="5085" y="23519"/>
                    </a:lnTo>
                    <a:lnTo>
                      <a:pt x="5190" y="23477"/>
                    </a:lnTo>
                    <a:lnTo>
                      <a:pt x="5211" y="23540"/>
                    </a:lnTo>
                    <a:lnTo>
                      <a:pt x="5190" y="23561"/>
                    </a:lnTo>
                    <a:lnTo>
                      <a:pt x="5127" y="23561"/>
                    </a:lnTo>
                    <a:lnTo>
                      <a:pt x="5064" y="23582"/>
                    </a:lnTo>
                    <a:lnTo>
                      <a:pt x="4897" y="23540"/>
                    </a:lnTo>
                    <a:lnTo>
                      <a:pt x="4771" y="23477"/>
                    </a:lnTo>
                    <a:lnTo>
                      <a:pt x="4646" y="23352"/>
                    </a:lnTo>
                    <a:lnTo>
                      <a:pt x="4541" y="23310"/>
                    </a:lnTo>
                    <a:lnTo>
                      <a:pt x="4436" y="23310"/>
                    </a:lnTo>
                    <a:lnTo>
                      <a:pt x="4332" y="23205"/>
                    </a:lnTo>
                    <a:lnTo>
                      <a:pt x="4185" y="23142"/>
                    </a:lnTo>
                    <a:lnTo>
                      <a:pt x="4164" y="23121"/>
                    </a:lnTo>
                    <a:lnTo>
                      <a:pt x="4081" y="23121"/>
                    </a:lnTo>
                    <a:lnTo>
                      <a:pt x="4018" y="23142"/>
                    </a:lnTo>
                    <a:lnTo>
                      <a:pt x="3913" y="23142"/>
                    </a:lnTo>
                    <a:lnTo>
                      <a:pt x="3892" y="23132"/>
                    </a:lnTo>
                    <a:lnTo>
                      <a:pt x="3892" y="23132"/>
                    </a:lnTo>
                    <a:lnTo>
                      <a:pt x="3913" y="23121"/>
                    </a:lnTo>
                    <a:lnTo>
                      <a:pt x="3976" y="23121"/>
                    </a:lnTo>
                    <a:lnTo>
                      <a:pt x="4123" y="23100"/>
                    </a:lnTo>
                    <a:lnTo>
                      <a:pt x="4164" y="23038"/>
                    </a:lnTo>
                    <a:lnTo>
                      <a:pt x="4185" y="23038"/>
                    </a:lnTo>
                    <a:lnTo>
                      <a:pt x="4185" y="23100"/>
                    </a:lnTo>
                    <a:lnTo>
                      <a:pt x="4248" y="23121"/>
                    </a:lnTo>
                    <a:lnTo>
                      <a:pt x="4332" y="23121"/>
                    </a:lnTo>
                    <a:lnTo>
                      <a:pt x="4436" y="23247"/>
                    </a:lnTo>
                    <a:lnTo>
                      <a:pt x="4478" y="23268"/>
                    </a:lnTo>
                    <a:lnTo>
                      <a:pt x="4562" y="23226"/>
                    </a:lnTo>
                    <a:lnTo>
                      <a:pt x="4604" y="23142"/>
                    </a:lnTo>
                    <a:lnTo>
                      <a:pt x="4604" y="23059"/>
                    </a:lnTo>
                    <a:lnTo>
                      <a:pt x="4583" y="23017"/>
                    </a:lnTo>
                    <a:lnTo>
                      <a:pt x="4583" y="22954"/>
                    </a:lnTo>
                    <a:lnTo>
                      <a:pt x="4688" y="22954"/>
                    </a:lnTo>
                    <a:lnTo>
                      <a:pt x="4709" y="22933"/>
                    </a:lnTo>
                    <a:close/>
                    <a:moveTo>
                      <a:pt x="4269" y="25193"/>
                    </a:moveTo>
                    <a:lnTo>
                      <a:pt x="4290" y="25277"/>
                    </a:lnTo>
                    <a:lnTo>
                      <a:pt x="4395" y="25297"/>
                    </a:lnTo>
                    <a:lnTo>
                      <a:pt x="4436" y="25339"/>
                    </a:lnTo>
                    <a:lnTo>
                      <a:pt x="4353" y="25339"/>
                    </a:lnTo>
                    <a:lnTo>
                      <a:pt x="4290" y="25318"/>
                    </a:lnTo>
                    <a:lnTo>
                      <a:pt x="4123" y="25318"/>
                    </a:lnTo>
                    <a:lnTo>
                      <a:pt x="4060" y="25381"/>
                    </a:lnTo>
                    <a:lnTo>
                      <a:pt x="4039" y="25318"/>
                    </a:lnTo>
                    <a:lnTo>
                      <a:pt x="3976" y="25339"/>
                    </a:lnTo>
                    <a:lnTo>
                      <a:pt x="3955" y="25444"/>
                    </a:lnTo>
                    <a:lnTo>
                      <a:pt x="3913" y="25486"/>
                    </a:lnTo>
                    <a:lnTo>
                      <a:pt x="3851" y="25528"/>
                    </a:lnTo>
                    <a:lnTo>
                      <a:pt x="3725" y="25549"/>
                    </a:lnTo>
                    <a:lnTo>
                      <a:pt x="3641" y="25611"/>
                    </a:lnTo>
                    <a:lnTo>
                      <a:pt x="3725" y="25528"/>
                    </a:lnTo>
                    <a:lnTo>
                      <a:pt x="3830" y="25507"/>
                    </a:lnTo>
                    <a:lnTo>
                      <a:pt x="3872" y="25444"/>
                    </a:lnTo>
                    <a:lnTo>
                      <a:pt x="3913" y="25381"/>
                    </a:lnTo>
                    <a:lnTo>
                      <a:pt x="3955" y="25318"/>
                    </a:lnTo>
                    <a:lnTo>
                      <a:pt x="4018" y="25318"/>
                    </a:lnTo>
                    <a:lnTo>
                      <a:pt x="4227" y="25193"/>
                    </a:lnTo>
                    <a:close/>
                    <a:moveTo>
                      <a:pt x="16614" y="1"/>
                    </a:moveTo>
                    <a:lnTo>
                      <a:pt x="16530" y="22"/>
                    </a:lnTo>
                    <a:lnTo>
                      <a:pt x="16489" y="84"/>
                    </a:lnTo>
                    <a:lnTo>
                      <a:pt x="16489" y="168"/>
                    </a:lnTo>
                    <a:lnTo>
                      <a:pt x="16509" y="273"/>
                    </a:lnTo>
                    <a:lnTo>
                      <a:pt x="16509" y="336"/>
                    </a:lnTo>
                    <a:lnTo>
                      <a:pt x="16468" y="398"/>
                    </a:lnTo>
                    <a:lnTo>
                      <a:pt x="16405" y="336"/>
                    </a:lnTo>
                    <a:lnTo>
                      <a:pt x="16384" y="210"/>
                    </a:lnTo>
                    <a:lnTo>
                      <a:pt x="16321" y="126"/>
                    </a:lnTo>
                    <a:lnTo>
                      <a:pt x="16279" y="126"/>
                    </a:lnTo>
                    <a:lnTo>
                      <a:pt x="16216" y="84"/>
                    </a:lnTo>
                    <a:lnTo>
                      <a:pt x="16175" y="64"/>
                    </a:lnTo>
                    <a:lnTo>
                      <a:pt x="16154" y="105"/>
                    </a:lnTo>
                    <a:lnTo>
                      <a:pt x="16112" y="210"/>
                    </a:lnTo>
                    <a:lnTo>
                      <a:pt x="16070" y="273"/>
                    </a:lnTo>
                    <a:lnTo>
                      <a:pt x="15986" y="231"/>
                    </a:lnTo>
                    <a:lnTo>
                      <a:pt x="15903" y="273"/>
                    </a:lnTo>
                    <a:lnTo>
                      <a:pt x="15882" y="377"/>
                    </a:lnTo>
                    <a:lnTo>
                      <a:pt x="15924" y="440"/>
                    </a:lnTo>
                    <a:lnTo>
                      <a:pt x="15965" y="503"/>
                    </a:lnTo>
                    <a:lnTo>
                      <a:pt x="15882" y="587"/>
                    </a:lnTo>
                    <a:lnTo>
                      <a:pt x="15777" y="712"/>
                    </a:lnTo>
                    <a:lnTo>
                      <a:pt x="15777" y="754"/>
                    </a:lnTo>
                    <a:lnTo>
                      <a:pt x="15861" y="796"/>
                    </a:lnTo>
                    <a:lnTo>
                      <a:pt x="15882" y="838"/>
                    </a:lnTo>
                    <a:lnTo>
                      <a:pt x="15840" y="901"/>
                    </a:lnTo>
                    <a:lnTo>
                      <a:pt x="15777" y="901"/>
                    </a:lnTo>
                    <a:lnTo>
                      <a:pt x="15631" y="817"/>
                    </a:lnTo>
                    <a:lnTo>
                      <a:pt x="15421" y="817"/>
                    </a:lnTo>
                    <a:lnTo>
                      <a:pt x="15380" y="963"/>
                    </a:lnTo>
                    <a:lnTo>
                      <a:pt x="15421" y="1131"/>
                    </a:lnTo>
                    <a:lnTo>
                      <a:pt x="15484" y="1277"/>
                    </a:lnTo>
                    <a:lnTo>
                      <a:pt x="15631" y="1340"/>
                    </a:lnTo>
                    <a:lnTo>
                      <a:pt x="15672" y="1382"/>
                    </a:lnTo>
                    <a:lnTo>
                      <a:pt x="15672" y="1445"/>
                    </a:lnTo>
                    <a:lnTo>
                      <a:pt x="15547" y="1403"/>
                    </a:lnTo>
                    <a:lnTo>
                      <a:pt x="15421" y="1340"/>
                    </a:lnTo>
                    <a:lnTo>
                      <a:pt x="15317" y="1152"/>
                    </a:lnTo>
                    <a:lnTo>
                      <a:pt x="15128" y="1026"/>
                    </a:lnTo>
                    <a:lnTo>
                      <a:pt x="15045" y="963"/>
                    </a:lnTo>
                    <a:lnTo>
                      <a:pt x="15024" y="1026"/>
                    </a:lnTo>
                    <a:lnTo>
                      <a:pt x="15045" y="1068"/>
                    </a:lnTo>
                    <a:lnTo>
                      <a:pt x="15045" y="1173"/>
                    </a:lnTo>
                    <a:lnTo>
                      <a:pt x="15066" y="1256"/>
                    </a:lnTo>
                    <a:lnTo>
                      <a:pt x="15128" y="1340"/>
                    </a:lnTo>
                    <a:lnTo>
                      <a:pt x="15128" y="1465"/>
                    </a:lnTo>
                    <a:lnTo>
                      <a:pt x="15045" y="1549"/>
                    </a:lnTo>
                    <a:lnTo>
                      <a:pt x="15045" y="1382"/>
                    </a:lnTo>
                    <a:lnTo>
                      <a:pt x="15003" y="1256"/>
                    </a:lnTo>
                    <a:lnTo>
                      <a:pt x="14919" y="1110"/>
                    </a:lnTo>
                    <a:lnTo>
                      <a:pt x="14919" y="1026"/>
                    </a:lnTo>
                    <a:lnTo>
                      <a:pt x="14836" y="921"/>
                    </a:lnTo>
                    <a:lnTo>
                      <a:pt x="14731" y="859"/>
                    </a:lnTo>
                    <a:lnTo>
                      <a:pt x="14647" y="984"/>
                    </a:lnTo>
                    <a:lnTo>
                      <a:pt x="14605" y="1068"/>
                    </a:lnTo>
                    <a:lnTo>
                      <a:pt x="14543" y="984"/>
                    </a:lnTo>
                    <a:lnTo>
                      <a:pt x="14605" y="921"/>
                    </a:lnTo>
                    <a:lnTo>
                      <a:pt x="14605" y="859"/>
                    </a:lnTo>
                    <a:lnTo>
                      <a:pt x="14522" y="817"/>
                    </a:lnTo>
                    <a:lnTo>
                      <a:pt x="14501" y="733"/>
                    </a:lnTo>
                    <a:lnTo>
                      <a:pt x="14480" y="691"/>
                    </a:lnTo>
                    <a:lnTo>
                      <a:pt x="14375" y="691"/>
                    </a:lnTo>
                    <a:lnTo>
                      <a:pt x="14292" y="733"/>
                    </a:lnTo>
                    <a:lnTo>
                      <a:pt x="14271" y="712"/>
                    </a:lnTo>
                    <a:lnTo>
                      <a:pt x="14292" y="628"/>
                    </a:lnTo>
                    <a:lnTo>
                      <a:pt x="14375" y="545"/>
                    </a:lnTo>
                    <a:lnTo>
                      <a:pt x="14271" y="566"/>
                    </a:lnTo>
                    <a:lnTo>
                      <a:pt x="14166" y="670"/>
                    </a:lnTo>
                    <a:lnTo>
                      <a:pt x="14124" y="754"/>
                    </a:lnTo>
                    <a:lnTo>
                      <a:pt x="14020" y="817"/>
                    </a:lnTo>
                    <a:lnTo>
                      <a:pt x="13957" y="838"/>
                    </a:lnTo>
                    <a:lnTo>
                      <a:pt x="13852" y="984"/>
                    </a:lnTo>
                    <a:lnTo>
                      <a:pt x="13810" y="984"/>
                    </a:lnTo>
                    <a:lnTo>
                      <a:pt x="13768" y="880"/>
                    </a:lnTo>
                    <a:lnTo>
                      <a:pt x="13685" y="817"/>
                    </a:lnTo>
                    <a:lnTo>
                      <a:pt x="13643" y="817"/>
                    </a:lnTo>
                    <a:lnTo>
                      <a:pt x="13601" y="880"/>
                    </a:lnTo>
                    <a:lnTo>
                      <a:pt x="13580" y="963"/>
                    </a:lnTo>
                    <a:lnTo>
                      <a:pt x="13601" y="1089"/>
                    </a:lnTo>
                    <a:lnTo>
                      <a:pt x="13768" y="1193"/>
                    </a:lnTo>
                    <a:lnTo>
                      <a:pt x="13768" y="1256"/>
                    </a:lnTo>
                    <a:lnTo>
                      <a:pt x="13685" y="1256"/>
                    </a:lnTo>
                    <a:lnTo>
                      <a:pt x="13643" y="1382"/>
                    </a:lnTo>
                    <a:lnTo>
                      <a:pt x="13643" y="1507"/>
                    </a:lnTo>
                    <a:lnTo>
                      <a:pt x="13768" y="1591"/>
                    </a:lnTo>
                    <a:lnTo>
                      <a:pt x="13852" y="1570"/>
                    </a:lnTo>
                    <a:lnTo>
                      <a:pt x="13915" y="1507"/>
                    </a:lnTo>
                    <a:lnTo>
                      <a:pt x="14103" y="1507"/>
                    </a:lnTo>
                    <a:lnTo>
                      <a:pt x="14229" y="1675"/>
                    </a:lnTo>
                    <a:lnTo>
                      <a:pt x="14333" y="1717"/>
                    </a:lnTo>
                    <a:lnTo>
                      <a:pt x="14396" y="1800"/>
                    </a:lnTo>
                    <a:lnTo>
                      <a:pt x="14375" y="1863"/>
                    </a:lnTo>
                    <a:lnTo>
                      <a:pt x="14375" y="1926"/>
                    </a:lnTo>
                    <a:lnTo>
                      <a:pt x="14396" y="2072"/>
                    </a:lnTo>
                    <a:lnTo>
                      <a:pt x="14333" y="2219"/>
                    </a:lnTo>
                    <a:lnTo>
                      <a:pt x="14333" y="2302"/>
                    </a:lnTo>
                    <a:lnTo>
                      <a:pt x="14417" y="2407"/>
                    </a:lnTo>
                    <a:lnTo>
                      <a:pt x="14417" y="2533"/>
                    </a:lnTo>
                    <a:lnTo>
                      <a:pt x="14438" y="2616"/>
                    </a:lnTo>
                    <a:lnTo>
                      <a:pt x="14543" y="2700"/>
                    </a:lnTo>
                    <a:lnTo>
                      <a:pt x="14626" y="2700"/>
                    </a:lnTo>
                    <a:lnTo>
                      <a:pt x="14710" y="2784"/>
                    </a:lnTo>
                    <a:lnTo>
                      <a:pt x="14836" y="2846"/>
                    </a:lnTo>
                    <a:lnTo>
                      <a:pt x="14836" y="2909"/>
                    </a:lnTo>
                    <a:lnTo>
                      <a:pt x="14856" y="2993"/>
                    </a:lnTo>
                    <a:lnTo>
                      <a:pt x="14731" y="2888"/>
                    </a:lnTo>
                    <a:lnTo>
                      <a:pt x="14584" y="2805"/>
                    </a:lnTo>
                    <a:lnTo>
                      <a:pt x="14417" y="2805"/>
                    </a:lnTo>
                    <a:lnTo>
                      <a:pt x="14333" y="2742"/>
                    </a:lnTo>
                    <a:lnTo>
                      <a:pt x="14312" y="2679"/>
                    </a:lnTo>
                    <a:lnTo>
                      <a:pt x="14312" y="2533"/>
                    </a:lnTo>
                    <a:lnTo>
                      <a:pt x="14271" y="2323"/>
                    </a:lnTo>
                    <a:lnTo>
                      <a:pt x="14312" y="2219"/>
                    </a:lnTo>
                    <a:lnTo>
                      <a:pt x="14312" y="2114"/>
                    </a:lnTo>
                    <a:lnTo>
                      <a:pt x="14208" y="2009"/>
                    </a:lnTo>
                    <a:lnTo>
                      <a:pt x="14208" y="1926"/>
                    </a:lnTo>
                    <a:lnTo>
                      <a:pt x="14166" y="1779"/>
                    </a:lnTo>
                    <a:lnTo>
                      <a:pt x="14103" y="1737"/>
                    </a:lnTo>
                    <a:lnTo>
                      <a:pt x="14020" y="1696"/>
                    </a:lnTo>
                    <a:lnTo>
                      <a:pt x="13957" y="1654"/>
                    </a:lnTo>
                    <a:lnTo>
                      <a:pt x="13852" y="1633"/>
                    </a:lnTo>
                    <a:lnTo>
                      <a:pt x="13748" y="1675"/>
                    </a:lnTo>
                    <a:lnTo>
                      <a:pt x="13601" y="1696"/>
                    </a:lnTo>
                    <a:lnTo>
                      <a:pt x="13538" y="1675"/>
                    </a:lnTo>
                    <a:lnTo>
                      <a:pt x="13476" y="1675"/>
                    </a:lnTo>
                    <a:lnTo>
                      <a:pt x="13434" y="1863"/>
                    </a:lnTo>
                    <a:lnTo>
                      <a:pt x="13476" y="1905"/>
                    </a:lnTo>
                    <a:lnTo>
                      <a:pt x="13476" y="2009"/>
                    </a:lnTo>
                    <a:lnTo>
                      <a:pt x="13434" y="2072"/>
                    </a:lnTo>
                    <a:lnTo>
                      <a:pt x="13266" y="1989"/>
                    </a:lnTo>
                    <a:lnTo>
                      <a:pt x="13078" y="1779"/>
                    </a:lnTo>
                    <a:lnTo>
                      <a:pt x="13036" y="1779"/>
                    </a:lnTo>
                    <a:lnTo>
                      <a:pt x="12973" y="1821"/>
                    </a:lnTo>
                    <a:lnTo>
                      <a:pt x="12931" y="1821"/>
                    </a:lnTo>
                    <a:lnTo>
                      <a:pt x="12869" y="1758"/>
                    </a:lnTo>
                    <a:lnTo>
                      <a:pt x="12701" y="1717"/>
                    </a:lnTo>
                    <a:lnTo>
                      <a:pt x="12639" y="1779"/>
                    </a:lnTo>
                    <a:lnTo>
                      <a:pt x="12639" y="1884"/>
                    </a:lnTo>
                    <a:lnTo>
                      <a:pt x="12701" y="2009"/>
                    </a:lnTo>
                    <a:lnTo>
                      <a:pt x="12639" y="2093"/>
                    </a:lnTo>
                    <a:lnTo>
                      <a:pt x="12701" y="2198"/>
                    </a:lnTo>
                    <a:lnTo>
                      <a:pt x="12743" y="2344"/>
                    </a:lnTo>
                    <a:lnTo>
                      <a:pt x="12722" y="2491"/>
                    </a:lnTo>
                    <a:lnTo>
                      <a:pt x="12743" y="2533"/>
                    </a:lnTo>
                    <a:lnTo>
                      <a:pt x="12764" y="2700"/>
                    </a:lnTo>
                    <a:lnTo>
                      <a:pt x="12743" y="2742"/>
                    </a:lnTo>
                    <a:lnTo>
                      <a:pt x="12743" y="2846"/>
                    </a:lnTo>
                    <a:lnTo>
                      <a:pt x="12827" y="3014"/>
                    </a:lnTo>
                    <a:lnTo>
                      <a:pt x="12848" y="3118"/>
                    </a:lnTo>
                    <a:lnTo>
                      <a:pt x="12827" y="3265"/>
                    </a:lnTo>
                    <a:lnTo>
                      <a:pt x="12827" y="3349"/>
                    </a:lnTo>
                    <a:lnTo>
                      <a:pt x="12911" y="3453"/>
                    </a:lnTo>
                    <a:lnTo>
                      <a:pt x="12931" y="3579"/>
                    </a:lnTo>
                    <a:lnTo>
                      <a:pt x="12931" y="3662"/>
                    </a:lnTo>
                    <a:lnTo>
                      <a:pt x="13057" y="3767"/>
                    </a:lnTo>
                    <a:lnTo>
                      <a:pt x="13120" y="3851"/>
                    </a:lnTo>
                    <a:lnTo>
                      <a:pt x="13120" y="3955"/>
                    </a:lnTo>
                    <a:lnTo>
                      <a:pt x="13162" y="3997"/>
                    </a:lnTo>
                    <a:lnTo>
                      <a:pt x="13245" y="3997"/>
                    </a:lnTo>
                    <a:lnTo>
                      <a:pt x="13245" y="4060"/>
                    </a:lnTo>
                    <a:lnTo>
                      <a:pt x="13266" y="4123"/>
                    </a:lnTo>
                    <a:lnTo>
                      <a:pt x="13371" y="4186"/>
                    </a:lnTo>
                    <a:lnTo>
                      <a:pt x="13392" y="4206"/>
                    </a:lnTo>
                    <a:lnTo>
                      <a:pt x="13371" y="4227"/>
                    </a:lnTo>
                    <a:lnTo>
                      <a:pt x="13266" y="4227"/>
                    </a:lnTo>
                    <a:lnTo>
                      <a:pt x="13224" y="4206"/>
                    </a:lnTo>
                    <a:lnTo>
                      <a:pt x="13141" y="4206"/>
                    </a:lnTo>
                    <a:lnTo>
                      <a:pt x="13078" y="4165"/>
                    </a:lnTo>
                    <a:lnTo>
                      <a:pt x="13078" y="4081"/>
                    </a:lnTo>
                    <a:lnTo>
                      <a:pt x="13057" y="4018"/>
                    </a:lnTo>
                    <a:lnTo>
                      <a:pt x="12973" y="3997"/>
                    </a:lnTo>
                    <a:lnTo>
                      <a:pt x="12911" y="4018"/>
                    </a:lnTo>
                    <a:lnTo>
                      <a:pt x="12848" y="4018"/>
                    </a:lnTo>
                    <a:lnTo>
                      <a:pt x="12827" y="3976"/>
                    </a:lnTo>
                    <a:lnTo>
                      <a:pt x="12827" y="3872"/>
                    </a:lnTo>
                    <a:lnTo>
                      <a:pt x="12806" y="3851"/>
                    </a:lnTo>
                    <a:lnTo>
                      <a:pt x="12743" y="3893"/>
                    </a:lnTo>
                    <a:lnTo>
                      <a:pt x="12659" y="4060"/>
                    </a:lnTo>
                    <a:lnTo>
                      <a:pt x="12534" y="4102"/>
                    </a:lnTo>
                    <a:lnTo>
                      <a:pt x="12450" y="4102"/>
                    </a:lnTo>
                    <a:lnTo>
                      <a:pt x="12325" y="3997"/>
                    </a:lnTo>
                    <a:lnTo>
                      <a:pt x="12220" y="3997"/>
                    </a:lnTo>
                    <a:lnTo>
                      <a:pt x="12178" y="3914"/>
                    </a:lnTo>
                    <a:lnTo>
                      <a:pt x="12178" y="3809"/>
                    </a:lnTo>
                    <a:lnTo>
                      <a:pt x="12199" y="3683"/>
                    </a:lnTo>
                    <a:lnTo>
                      <a:pt x="12115" y="3495"/>
                    </a:lnTo>
                    <a:lnTo>
                      <a:pt x="12074" y="3453"/>
                    </a:lnTo>
                    <a:lnTo>
                      <a:pt x="12032" y="3328"/>
                    </a:lnTo>
                    <a:lnTo>
                      <a:pt x="12032" y="3244"/>
                    </a:lnTo>
                    <a:lnTo>
                      <a:pt x="12095" y="3181"/>
                    </a:lnTo>
                    <a:lnTo>
                      <a:pt x="12115" y="3139"/>
                    </a:lnTo>
                    <a:lnTo>
                      <a:pt x="12095" y="2867"/>
                    </a:lnTo>
                    <a:lnTo>
                      <a:pt x="12011" y="2742"/>
                    </a:lnTo>
                    <a:lnTo>
                      <a:pt x="11906" y="2595"/>
                    </a:lnTo>
                    <a:lnTo>
                      <a:pt x="11906" y="2491"/>
                    </a:lnTo>
                    <a:lnTo>
                      <a:pt x="11802" y="2240"/>
                    </a:lnTo>
                    <a:lnTo>
                      <a:pt x="11760" y="2135"/>
                    </a:lnTo>
                    <a:lnTo>
                      <a:pt x="11676" y="2093"/>
                    </a:lnTo>
                    <a:lnTo>
                      <a:pt x="11655" y="2009"/>
                    </a:lnTo>
                    <a:lnTo>
                      <a:pt x="11571" y="1989"/>
                    </a:lnTo>
                    <a:lnTo>
                      <a:pt x="11467" y="1968"/>
                    </a:lnTo>
                    <a:lnTo>
                      <a:pt x="11383" y="1905"/>
                    </a:lnTo>
                    <a:lnTo>
                      <a:pt x="11279" y="1926"/>
                    </a:lnTo>
                    <a:lnTo>
                      <a:pt x="11237" y="1989"/>
                    </a:lnTo>
                    <a:lnTo>
                      <a:pt x="11237" y="2114"/>
                    </a:lnTo>
                    <a:lnTo>
                      <a:pt x="11195" y="2177"/>
                    </a:lnTo>
                    <a:lnTo>
                      <a:pt x="11237" y="2240"/>
                    </a:lnTo>
                    <a:lnTo>
                      <a:pt x="11195" y="2323"/>
                    </a:lnTo>
                    <a:lnTo>
                      <a:pt x="11132" y="2533"/>
                    </a:lnTo>
                    <a:lnTo>
                      <a:pt x="11132" y="2658"/>
                    </a:lnTo>
                    <a:lnTo>
                      <a:pt x="11153" y="2825"/>
                    </a:lnTo>
                    <a:lnTo>
                      <a:pt x="11195" y="2867"/>
                    </a:lnTo>
                    <a:lnTo>
                      <a:pt x="11174" y="3035"/>
                    </a:lnTo>
                    <a:lnTo>
                      <a:pt x="11132" y="3181"/>
                    </a:lnTo>
                    <a:lnTo>
                      <a:pt x="11153" y="3286"/>
                    </a:lnTo>
                    <a:lnTo>
                      <a:pt x="11153" y="3495"/>
                    </a:lnTo>
                    <a:lnTo>
                      <a:pt x="11090" y="3537"/>
                    </a:lnTo>
                    <a:lnTo>
                      <a:pt x="11048" y="3474"/>
                    </a:lnTo>
                    <a:lnTo>
                      <a:pt x="10986" y="3453"/>
                    </a:lnTo>
                    <a:lnTo>
                      <a:pt x="10944" y="3495"/>
                    </a:lnTo>
                    <a:lnTo>
                      <a:pt x="10860" y="3474"/>
                    </a:lnTo>
                    <a:lnTo>
                      <a:pt x="10839" y="3453"/>
                    </a:lnTo>
                    <a:lnTo>
                      <a:pt x="10755" y="3432"/>
                    </a:lnTo>
                    <a:lnTo>
                      <a:pt x="10630" y="3390"/>
                    </a:lnTo>
                    <a:lnTo>
                      <a:pt x="10546" y="3328"/>
                    </a:lnTo>
                    <a:lnTo>
                      <a:pt x="10504" y="3328"/>
                    </a:lnTo>
                    <a:lnTo>
                      <a:pt x="10462" y="3349"/>
                    </a:lnTo>
                    <a:lnTo>
                      <a:pt x="10504" y="3432"/>
                    </a:lnTo>
                    <a:lnTo>
                      <a:pt x="10567" y="3495"/>
                    </a:lnTo>
                    <a:lnTo>
                      <a:pt x="10567" y="3558"/>
                    </a:lnTo>
                    <a:lnTo>
                      <a:pt x="10546" y="3600"/>
                    </a:lnTo>
                    <a:lnTo>
                      <a:pt x="10525" y="3662"/>
                    </a:lnTo>
                    <a:lnTo>
                      <a:pt x="10462" y="3662"/>
                    </a:lnTo>
                    <a:lnTo>
                      <a:pt x="10442" y="3641"/>
                    </a:lnTo>
                    <a:lnTo>
                      <a:pt x="10358" y="3641"/>
                    </a:lnTo>
                    <a:lnTo>
                      <a:pt x="10316" y="3579"/>
                    </a:lnTo>
                    <a:lnTo>
                      <a:pt x="10316" y="3432"/>
                    </a:lnTo>
                    <a:lnTo>
                      <a:pt x="10232" y="3286"/>
                    </a:lnTo>
                    <a:lnTo>
                      <a:pt x="10211" y="3160"/>
                    </a:lnTo>
                    <a:lnTo>
                      <a:pt x="10190" y="3056"/>
                    </a:lnTo>
                    <a:lnTo>
                      <a:pt x="10107" y="2972"/>
                    </a:lnTo>
                    <a:lnTo>
                      <a:pt x="10107" y="2909"/>
                    </a:lnTo>
                    <a:lnTo>
                      <a:pt x="10044" y="2825"/>
                    </a:lnTo>
                    <a:lnTo>
                      <a:pt x="9981" y="2909"/>
                    </a:lnTo>
                    <a:lnTo>
                      <a:pt x="10023" y="2993"/>
                    </a:lnTo>
                    <a:lnTo>
                      <a:pt x="9981" y="3035"/>
                    </a:lnTo>
                    <a:lnTo>
                      <a:pt x="9981" y="3118"/>
                    </a:lnTo>
                    <a:lnTo>
                      <a:pt x="9939" y="3202"/>
                    </a:lnTo>
                    <a:lnTo>
                      <a:pt x="9898" y="3244"/>
                    </a:lnTo>
                    <a:lnTo>
                      <a:pt x="9814" y="3265"/>
                    </a:lnTo>
                    <a:lnTo>
                      <a:pt x="9772" y="3369"/>
                    </a:lnTo>
                    <a:lnTo>
                      <a:pt x="9667" y="3537"/>
                    </a:lnTo>
                    <a:lnTo>
                      <a:pt x="9584" y="3621"/>
                    </a:lnTo>
                    <a:lnTo>
                      <a:pt x="9584" y="3662"/>
                    </a:lnTo>
                    <a:lnTo>
                      <a:pt x="9521" y="3725"/>
                    </a:lnTo>
                    <a:lnTo>
                      <a:pt x="9458" y="3851"/>
                    </a:lnTo>
                    <a:lnTo>
                      <a:pt x="9395" y="3851"/>
                    </a:lnTo>
                    <a:lnTo>
                      <a:pt x="9374" y="3788"/>
                    </a:lnTo>
                    <a:lnTo>
                      <a:pt x="9395" y="3683"/>
                    </a:lnTo>
                    <a:lnTo>
                      <a:pt x="9479" y="3579"/>
                    </a:lnTo>
                    <a:lnTo>
                      <a:pt x="9500" y="3474"/>
                    </a:lnTo>
                    <a:lnTo>
                      <a:pt x="9563" y="3432"/>
                    </a:lnTo>
                    <a:lnTo>
                      <a:pt x="9667" y="3369"/>
                    </a:lnTo>
                    <a:lnTo>
                      <a:pt x="9709" y="3244"/>
                    </a:lnTo>
                    <a:lnTo>
                      <a:pt x="9793" y="3160"/>
                    </a:lnTo>
                    <a:lnTo>
                      <a:pt x="9814" y="3077"/>
                    </a:lnTo>
                    <a:lnTo>
                      <a:pt x="9814" y="3035"/>
                    </a:lnTo>
                    <a:lnTo>
                      <a:pt x="9772" y="2993"/>
                    </a:lnTo>
                    <a:lnTo>
                      <a:pt x="9793" y="2930"/>
                    </a:lnTo>
                    <a:lnTo>
                      <a:pt x="9877" y="2909"/>
                    </a:lnTo>
                    <a:lnTo>
                      <a:pt x="9898" y="2825"/>
                    </a:lnTo>
                    <a:lnTo>
                      <a:pt x="9898" y="2742"/>
                    </a:lnTo>
                    <a:lnTo>
                      <a:pt x="9939" y="2637"/>
                    </a:lnTo>
                    <a:lnTo>
                      <a:pt x="10023" y="2470"/>
                    </a:lnTo>
                    <a:lnTo>
                      <a:pt x="10023" y="2365"/>
                    </a:lnTo>
                    <a:lnTo>
                      <a:pt x="10086" y="2198"/>
                    </a:lnTo>
                    <a:lnTo>
                      <a:pt x="10107" y="1947"/>
                    </a:lnTo>
                    <a:lnTo>
                      <a:pt x="10086" y="1863"/>
                    </a:lnTo>
                    <a:lnTo>
                      <a:pt x="9918" y="1842"/>
                    </a:lnTo>
                    <a:lnTo>
                      <a:pt x="9814" y="1863"/>
                    </a:lnTo>
                    <a:lnTo>
                      <a:pt x="9709" y="1947"/>
                    </a:lnTo>
                    <a:lnTo>
                      <a:pt x="9605" y="1884"/>
                    </a:lnTo>
                    <a:lnTo>
                      <a:pt x="9521" y="1863"/>
                    </a:lnTo>
                    <a:lnTo>
                      <a:pt x="9479" y="1884"/>
                    </a:lnTo>
                    <a:lnTo>
                      <a:pt x="9500" y="1968"/>
                    </a:lnTo>
                    <a:lnTo>
                      <a:pt x="9584" y="2051"/>
                    </a:lnTo>
                    <a:lnTo>
                      <a:pt x="9584" y="2198"/>
                    </a:lnTo>
                    <a:lnTo>
                      <a:pt x="9563" y="2281"/>
                    </a:lnTo>
                    <a:lnTo>
                      <a:pt x="9500" y="2219"/>
                    </a:lnTo>
                    <a:lnTo>
                      <a:pt x="9479" y="2093"/>
                    </a:lnTo>
                    <a:lnTo>
                      <a:pt x="9395" y="2009"/>
                    </a:lnTo>
                    <a:lnTo>
                      <a:pt x="9312" y="1989"/>
                    </a:lnTo>
                    <a:lnTo>
                      <a:pt x="9165" y="2114"/>
                    </a:lnTo>
                    <a:lnTo>
                      <a:pt x="9165" y="2219"/>
                    </a:lnTo>
                    <a:lnTo>
                      <a:pt x="9207" y="2302"/>
                    </a:lnTo>
                    <a:lnTo>
                      <a:pt x="9165" y="2386"/>
                    </a:lnTo>
                    <a:lnTo>
                      <a:pt x="9061" y="2386"/>
                    </a:lnTo>
                    <a:lnTo>
                      <a:pt x="9061" y="2323"/>
                    </a:lnTo>
                    <a:lnTo>
                      <a:pt x="9061" y="2219"/>
                    </a:lnTo>
                    <a:lnTo>
                      <a:pt x="9040" y="2114"/>
                    </a:lnTo>
                    <a:lnTo>
                      <a:pt x="8956" y="2072"/>
                    </a:lnTo>
                    <a:lnTo>
                      <a:pt x="8747" y="2072"/>
                    </a:lnTo>
                    <a:lnTo>
                      <a:pt x="8538" y="2156"/>
                    </a:lnTo>
                    <a:lnTo>
                      <a:pt x="8307" y="2156"/>
                    </a:lnTo>
                    <a:lnTo>
                      <a:pt x="8140" y="2093"/>
                    </a:lnTo>
                    <a:lnTo>
                      <a:pt x="8056" y="2093"/>
                    </a:lnTo>
                    <a:lnTo>
                      <a:pt x="7994" y="2114"/>
                    </a:lnTo>
                    <a:lnTo>
                      <a:pt x="7910" y="2093"/>
                    </a:lnTo>
                    <a:lnTo>
                      <a:pt x="7805" y="2093"/>
                    </a:lnTo>
                    <a:lnTo>
                      <a:pt x="7701" y="2177"/>
                    </a:lnTo>
                    <a:lnTo>
                      <a:pt x="7680" y="2219"/>
                    </a:lnTo>
                    <a:lnTo>
                      <a:pt x="7722" y="2302"/>
                    </a:lnTo>
                    <a:lnTo>
                      <a:pt x="7722" y="2386"/>
                    </a:lnTo>
                    <a:lnTo>
                      <a:pt x="7784" y="2491"/>
                    </a:lnTo>
                    <a:lnTo>
                      <a:pt x="7805" y="2533"/>
                    </a:lnTo>
                    <a:lnTo>
                      <a:pt x="7784" y="2616"/>
                    </a:lnTo>
                    <a:lnTo>
                      <a:pt x="7722" y="2784"/>
                    </a:lnTo>
                    <a:lnTo>
                      <a:pt x="7742" y="2930"/>
                    </a:lnTo>
                    <a:lnTo>
                      <a:pt x="7889" y="3118"/>
                    </a:lnTo>
                    <a:lnTo>
                      <a:pt x="7889" y="3223"/>
                    </a:lnTo>
                    <a:lnTo>
                      <a:pt x="7910" y="3432"/>
                    </a:lnTo>
                    <a:lnTo>
                      <a:pt x="7889" y="3453"/>
                    </a:lnTo>
                    <a:lnTo>
                      <a:pt x="7826" y="3411"/>
                    </a:lnTo>
                    <a:lnTo>
                      <a:pt x="7784" y="3307"/>
                    </a:lnTo>
                    <a:lnTo>
                      <a:pt x="7638" y="3160"/>
                    </a:lnTo>
                    <a:lnTo>
                      <a:pt x="7596" y="3118"/>
                    </a:lnTo>
                    <a:lnTo>
                      <a:pt x="7596" y="2909"/>
                    </a:lnTo>
                    <a:lnTo>
                      <a:pt x="7617" y="2700"/>
                    </a:lnTo>
                    <a:lnTo>
                      <a:pt x="7617" y="2595"/>
                    </a:lnTo>
                    <a:lnTo>
                      <a:pt x="7512" y="2428"/>
                    </a:lnTo>
                    <a:lnTo>
                      <a:pt x="7512" y="2323"/>
                    </a:lnTo>
                    <a:lnTo>
                      <a:pt x="7491" y="2281"/>
                    </a:lnTo>
                    <a:lnTo>
                      <a:pt x="7429" y="2261"/>
                    </a:lnTo>
                    <a:lnTo>
                      <a:pt x="7303" y="2302"/>
                    </a:lnTo>
                    <a:lnTo>
                      <a:pt x="7177" y="2386"/>
                    </a:lnTo>
                    <a:lnTo>
                      <a:pt x="7010" y="2407"/>
                    </a:lnTo>
                    <a:lnTo>
                      <a:pt x="6947" y="2470"/>
                    </a:lnTo>
                    <a:lnTo>
                      <a:pt x="6905" y="2595"/>
                    </a:lnTo>
                    <a:lnTo>
                      <a:pt x="6947" y="2700"/>
                    </a:lnTo>
                    <a:lnTo>
                      <a:pt x="6905" y="2825"/>
                    </a:lnTo>
                    <a:lnTo>
                      <a:pt x="6843" y="2930"/>
                    </a:lnTo>
                    <a:lnTo>
                      <a:pt x="6801" y="2993"/>
                    </a:lnTo>
                    <a:lnTo>
                      <a:pt x="6843" y="3035"/>
                    </a:lnTo>
                    <a:lnTo>
                      <a:pt x="6885" y="3035"/>
                    </a:lnTo>
                    <a:lnTo>
                      <a:pt x="6947" y="3056"/>
                    </a:lnTo>
                    <a:lnTo>
                      <a:pt x="6947" y="3202"/>
                    </a:lnTo>
                    <a:lnTo>
                      <a:pt x="6885" y="3307"/>
                    </a:lnTo>
                    <a:lnTo>
                      <a:pt x="6738" y="3411"/>
                    </a:lnTo>
                    <a:lnTo>
                      <a:pt x="6633" y="3411"/>
                    </a:lnTo>
                    <a:lnTo>
                      <a:pt x="6592" y="3453"/>
                    </a:lnTo>
                    <a:lnTo>
                      <a:pt x="6571" y="3558"/>
                    </a:lnTo>
                    <a:lnTo>
                      <a:pt x="6529" y="3621"/>
                    </a:lnTo>
                    <a:lnTo>
                      <a:pt x="6487" y="3683"/>
                    </a:lnTo>
                    <a:lnTo>
                      <a:pt x="6529" y="3767"/>
                    </a:lnTo>
                    <a:lnTo>
                      <a:pt x="6487" y="3830"/>
                    </a:lnTo>
                    <a:lnTo>
                      <a:pt x="6424" y="3830"/>
                    </a:lnTo>
                    <a:lnTo>
                      <a:pt x="6382" y="3851"/>
                    </a:lnTo>
                    <a:lnTo>
                      <a:pt x="6236" y="3872"/>
                    </a:lnTo>
                    <a:lnTo>
                      <a:pt x="6131" y="3830"/>
                    </a:lnTo>
                    <a:lnTo>
                      <a:pt x="6089" y="3767"/>
                    </a:lnTo>
                    <a:lnTo>
                      <a:pt x="6089" y="3683"/>
                    </a:lnTo>
                    <a:lnTo>
                      <a:pt x="6048" y="3662"/>
                    </a:lnTo>
                    <a:lnTo>
                      <a:pt x="5985" y="3662"/>
                    </a:lnTo>
                    <a:lnTo>
                      <a:pt x="5964" y="3621"/>
                    </a:lnTo>
                    <a:lnTo>
                      <a:pt x="5943" y="3537"/>
                    </a:lnTo>
                    <a:lnTo>
                      <a:pt x="5838" y="3537"/>
                    </a:lnTo>
                    <a:lnTo>
                      <a:pt x="5797" y="3579"/>
                    </a:lnTo>
                    <a:lnTo>
                      <a:pt x="5755" y="3641"/>
                    </a:lnTo>
                    <a:lnTo>
                      <a:pt x="5671" y="3641"/>
                    </a:lnTo>
                    <a:lnTo>
                      <a:pt x="5629" y="3662"/>
                    </a:lnTo>
                    <a:lnTo>
                      <a:pt x="5629" y="3830"/>
                    </a:lnTo>
                    <a:lnTo>
                      <a:pt x="5608" y="3893"/>
                    </a:lnTo>
                    <a:lnTo>
                      <a:pt x="5608" y="3997"/>
                    </a:lnTo>
                    <a:lnTo>
                      <a:pt x="5650" y="4165"/>
                    </a:lnTo>
                    <a:lnTo>
                      <a:pt x="5629" y="4353"/>
                    </a:lnTo>
                    <a:lnTo>
                      <a:pt x="5566" y="4416"/>
                    </a:lnTo>
                    <a:lnTo>
                      <a:pt x="5525" y="4416"/>
                    </a:lnTo>
                    <a:lnTo>
                      <a:pt x="5545" y="4206"/>
                    </a:lnTo>
                    <a:lnTo>
                      <a:pt x="5545" y="4060"/>
                    </a:lnTo>
                    <a:lnTo>
                      <a:pt x="5525" y="3976"/>
                    </a:lnTo>
                    <a:lnTo>
                      <a:pt x="5525" y="3767"/>
                    </a:lnTo>
                    <a:lnTo>
                      <a:pt x="5504" y="3662"/>
                    </a:lnTo>
                    <a:lnTo>
                      <a:pt x="5462" y="3641"/>
                    </a:lnTo>
                    <a:lnTo>
                      <a:pt x="5420" y="3662"/>
                    </a:lnTo>
                    <a:lnTo>
                      <a:pt x="5336" y="3662"/>
                    </a:lnTo>
                    <a:lnTo>
                      <a:pt x="5253" y="3767"/>
                    </a:lnTo>
                    <a:lnTo>
                      <a:pt x="5190" y="3788"/>
                    </a:lnTo>
                    <a:lnTo>
                      <a:pt x="5085" y="3872"/>
                    </a:lnTo>
                    <a:lnTo>
                      <a:pt x="5043" y="3955"/>
                    </a:lnTo>
                    <a:lnTo>
                      <a:pt x="5043" y="4039"/>
                    </a:lnTo>
                    <a:lnTo>
                      <a:pt x="4918" y="4186"/>
                    </a:lnTo>
                    <a:lnTo>
                      <a:pt x="4876" y="4206"/>
                    </a:lnTo>
                    <a:lnTo>
                      <a:pt x="4834" y="4165"/>
                    </a:lnTo>
                    <a:lnTo>
                      <a:pt x="4729" y="4165"/>
                    </a:lnTo>
                    <a:lnTo>
                      <a:pt x="4688" y="4186"/>
                    </a:lnTo>
                    <a:lnTo>
                      <a:pt x="4688" y="4248"/>
                    </a:lnTo>
                    <a:lnTo>
                      <a:pt x="4771" y="4269"/>
                    </a:lnTo>
                    <a:lnTo>
                      <a:pt x="4792" y="4290"/>
                    </a:lnTo>
                    <a:lnTo>
                      <a:pt x="4709" y="4311"/>
                    </a:lnTo>
                    <a:lnTo>
                      <a:pt x="4562" y="4311"/>
                    </a:lnTo>
                    <a:lnTo>
                      <a:pt x="4478" y="4353"/>
                    </a:lnTo>
                    <a:lnTo>
                      <a:pt x="4416" y="4416"/>
                    </a:lnTo>
                    <a:lnTo>
                      <a:pt x="4248" y="4478"/>
                    </a:lnTo>
                    <a:lnTo>
                      <a:pt x="4248" y="4520"/>
                    </a:lnTo>
                    <a:lnTo>
                      <a:pt x="4185" y="4583"/>
                    </a:lnTo>
                    <a:lnTo>
                      <a:pt x="4081" y="4625"/>
                    </a:lnTo>
                    <a:lnTo>
                      <a:pt x="3997" y="4625"/>
                    </a:lnTo>
                    <a:lnTo>
                      <a:pt x="3976" y="4688"/>
                    </a:lnTo>
                    <a:lnTo>
                      <a:pt x="3976" y="4771"/>
                    </a:lnTo>
                    <a:lnTo>
                      <a:pt x="4039" y="4813"/>
                    </a:lnTo>
                    <a:lnTo>
                      <a:pt x="3997" y="4876"/>
                    </a:lnTo>
                    <a:lnTo>
                      <a:pt x="3955" y="4897"/>
                    </a:lnTo>
                    <a:lnTo>
                      <a:pt x="3892" y="4939"/>
                    </a:lnTo>
                    <a:lnTo>
                      <a:pt x="3851" y="5022"/>
                    </a:lnTo>
                    <a:lnTo>
                      <a:pt x="3767" y="5043"/>
                    </a:lnTo>
                    <a:lnTo>
                      <a:pt x="3746" y="5127"/>
                    </a:lnTo>
                    <a:lnTo>
                      <a:pt x="3746" y="5169"/>
                    </a:lnTo>
                    <a:lnTo>
                      <a:pt x="3767" y="5211"/>
                    </a:lnTo>
                    <a:lnTo>
                      <a:pt x="3767" y="5294"/>
                    </a:lnTo>
                    <a:lnTo>
                      <a:pt x="3767" y="5336"/>
                    </a:lnTo>
                    <a:lnTo>
                      <a:pt x="3830" y="5357"/>
                    </a:lnTo>
                    <a:lnTo>
                      <a:pt x="3892" y="5357"/>
                    </a:lnTo>
                    <a:lnTo>
                      <a:pt x="3976" y="5420"/>
                    </a:lnTo>
                    <a:lnTo>
                      <a:pt x="4039" y="5420"/>
                    </a:lnTo>
                    <a:lnTo>
                      <a:pt x="4081" y="5357"/>
                    </a:lnTo>
                    <a:lnTo>
                      <a:pt x="4144" y="5357"/>
                    </a:lnTo>
                    <a:lnTo>
                      <a:pt x="4248" y="5441"/>
                    </a:lnTo>
                    <a:lnTo>
                      <a:pt x="4269" y="5525"/>
                    </a:lnTo>
                    <a:lnTo>
                      <a:pt x="4353" y="5525"/>
                    </a:lnTo>
                    <a:lnTo>
                      <a:pt x="4457" y="5441"/>
                    </a:lnTo>
                    <a:lnTo>
                      <a:pt x="4499" y="5441"/>
                    </a:lnTo>
                    <a:lnTo>
                      <a:pt x="4604" y="5462"/>
                    </a:lnTo>
                    <a:lnTo>
                      <a:pt x="4792" y="5462"/>
                    </a:lnTo>
                    <a:lnTo>
                      <a:pt x="4834" y="5441"/>
                    </a:lnTo>
                    <a:lnTo>
                      <a:pt x="4834" y="5336"/>
                    </a:lnTo>
                    <a:lnTo>
                      <a:pt x="4918" y="5253"/>
                    </a:lnTo>
                    <a:lnTo>
                      <a:pt x="4939" y="5253"/>
                    </a:lnTo>
                    <a:lnTo>
                      <a:pt x="4939" y="5357"/>
                    </a:lnTo>
                    <a:lnTo>
                      <a:pt x="4981" y="5378"/>
                    </a:lnTo>
                    <a:lnTo>
                      <a:pt x="4939" y="5441"/>
                    </a:lnTo>
                    <a:lnTo>
                      <a:pt x="4813" y="5483"/>
                    </a:lnTo>
                    <a:lnTo>
                      <a:pt x="4709" y="5566"/>
                    </a:lnTo>
                    <a:lnTo>
                      <a:pt x="4562" y="5546"/>
                    </a:lnTo>
                    <a:lnTo>
                      <a:pt x="4457" y="5566"/>
                    </a:lnTo>
                    <a:lnTo>
                      <a:pt x="4416" y="5629"/>
                    </a:lnTo>
                    <a:lnTo>
                      <a:pt x="4416" y="5671"/>
                    </a:lnTo>
                    <a:lnTo>
                      <a:pt x="4520" y="5755"/>
                    </a:lnTo>
                    <a:lnTo>
                      <a:pt x="4667" y="5755"/>
                    </a:lnTo>
                    <a:lnTo>
                      <a:pt x="4688" y="5776"/>
                    </a:lnTo>
                    <a:lnTo>
                      <a:pt x="4667" y="5859"/>
                    </a:lnTo>
                    <a:lnTo>
                      <a:pt x="4520" y="5943"/>
                    </a:lnTo>
                    <a:lnTo>
                      <a:pt x="4290" y="5943"/>
                    </a:lnTo>
                    <a:lnTo>
                      <a:pt x="4206" y="6048"/>
                    </a:lnTo>
                    <a:lnTo>
                      <a:pt x="4206" y="6152"/>
                    </a:lnTo>
                    <a:lnTo>
                      <a:pt x="4290" y="6194"/>
                    </a:lnTo>
                    <a:lnTo>
                      <a:pt x="4269" y="6299"/>
                    </a:lnTo>
                    <a:lnTo>
                      <a:pt x="4185" y="6320"/>
                    </a:lnTo>
                    <a:lnTo>
                      <a:pt x="4081" y="6487"/>
                    </a:lnTo>
                    <a:lnTo>
                      <a:pt x="4039" y="6571"/>
                    </a:lnTo>
                    <a:lnTo>
                      <a:pt x="3892" y="6613"/>
                    </a:lnTo>
                    <a:lnTo>
                      <a:pt x="3788" y="6738"/>
                    </a:lnTo>
                    <a:lnTo>
                      <a:pt x="3725" y="6843"/>
                    </a:lnTo>
                    <a:lnTo>
                      <a:pt x="3620" y="6947"/>
                    </a:lnTo>
                    <a:lnTo>
                      <a:pt x="3620" y="7010"/>
                    </a:lnTo>
                    <a:lnTo>
                      <a:pt x="3537" y="7031"/>
                    </a:lnTo>
                    <a:lnTo>
                      <a:pt x="3453" y="7031"/>
                    </a:lnTo>
                    <a:lnTo>
                      <a:pt x="3348" y="6947"/>
                    </a:lnTo>
                    <a:lnTo>
                      <a:pt x="3307" y="6906"/>
                    </a:lnTo>
                    <a:lnTo>
                      <a:pt x="3202" y="6885"/>
                    </a:lnTo>
                    <a:lnTo>
                      <a:pt x="3139" y="6822"/>
                    </a:lnTo>
                    <a:lnTo>
                      <a:pt x="3014" y="6801"/>
                    </a:lnTo>
                    <a:lnTo>
                      <a:pt x="2888" y="6822"/>
                    </a:lnTo>
                    <a:lnTo>
                      <a:pt x="2784" y="6885"/>
                    </a:lnTo>
                    <a:lnTo>
                      <a:pt x="2679" y="6843"/>
                    </a:lnTo>
                    <a:lnTo>
                      <a:pt x="2616" y="6822"/>
                    </a:lnTo>
                    <a:lnTo>
                      <a:pt x="2512" y="6843"/>
                    </a:lnTo>
                    <a:lnTo>
                      <a:pt x="2344" y="6843"/>
                    </a:lnTo>
                    <a:lnTo>
                      <a:pt x="2177" y="6927"/>
                    </a:lnTo>
                    <a:lnTo>
                      <a:pt x="2156" y="7010"/>
                    </a:lnTo>
                    <a:lnTo>
                      <a:pt x="2198" y="7052"/>
                    </a:lnTo>
                    <a:lnTo>
                      <a:pt x="2177" y="7115"/>
                    </a:lnTo>
                    <a:lnTo>
                      <a:pt x="2156" y="7052"/>
                    </a:lnTo>
                    <a:lnTo>
                      <a:pt x="2072" y="7052"/>
                    </a:lnTo>
                    <a:lnTo>
                      <a:pt x="1654" y="7157"/>
                    </a:lnTo>
                    <a:lnTo>
                      <a:pt x="1549" y="7157"/>
                    </a:lnTo>
                    <a:lnTo>
                      <a:pt x="1486" y="7199"/>
                    </a:lnTo>
                    <a:lnTo>
                      <a:pt x="1465" y="7199"/>
                    </a:lnTo>
                    <a:lnTo>
                      <a:pt x="1382" y="7157"/>
                    </a:lnTo>
                    <a:lnTo>
                      <a:pt x="1319" y="7219"/>
                    </a:lnTo>
                    <a:lnTo>
                      <a:pt x="1277" y="7261"/>
                    </a:lnTo>
                    <a:lnTo>
                      <a:pt x="1214" y="7303"/>
                    </a:lnTo>
                    <a:lnTo>
                      <a:pt x="1172" y="7261"/>
                    </a:lnTo>
                    <a:lnTo>
                      <a:pt x="1172" y="7240"/>
                    </a:lnTo>
                    <a:lnTo>
                      <a:pt x="1110" y="7219"/>
                    </a:lnTo>
                    <a:lnTo>
                      <a:pt x="1026" y="7219"/>
                    </a:lnTo>
                    <a:lnTo>
                      <a:pt x="942" y="7261"/>
                    </a:lnTo>
                    <a:lnTo>
                      <a:pt x="859" y="7261"/>
                    </a:lnTo>
                    <a:lnTo>
                      <a:pt x="817" y="7240"/>
                    </a:lnTo>
                    <a:lnTo>
                      <a:pt x="733" y="7240"/>
                    </a:lnTo>
                    <a:lnTo>
                      <a:pt x="691" y="7303"/>
                    </a:lnTo>
                    <a:lnTo>
                      <a:pt x="607" y="7324"/>
                    </a:lnTo>
                    <a:lnTo>
                      <a:pt x="607" y="7366"/>
                    </a:lnTo>
                    <a:lnTo>
                      <a:pt x="607" y="7429"/>
                    </a:lnTo>
                    <a:lnTo>
                      <a:pt x="419" y="7512"/>
                    </a:lnTo>
                    <a:lnTo>
                      <a:pt x="315" y="7512"/>
                    </a:lnTo>
                    <a:lnTo>
                      <a:pt x="294" y="7554"/>
                    </a:lnTo>
                    <a:lnTo>
                      <a:pt x="335" y="7638"/>
                    </a:lnTo>
                    <a:lnTo>
                      <a:pt x="419" y="7638"/>
                    </a:lnTo>
                    <a:lnTo>
                      <a:pt x="482" y="7659"/>
                    </a:lnTo>
                    <a:lnTo>
                      <a:pt x="482" y="7722"/>
                    </a:lnTo>
                    <a:lnTo>
                      <a:pt x="398" y="7722"/>
                    </a:lnTo>
                    <a:lnTo>
                      <a:pt x="377" y="7680"/>
                    </a:lnTo>
                    <a:lnTo>
                      <a:pt x="335" y="7722"/>
                    </a:lnTo>
                    <a:lnTo>
                      <a:pt x="294" y="7784"/>
                    </a:lnTo>
                    <a:lnTo>
                      <a:pt x="189" y="7847"/>
                    </a:lnTo>
                    <a:lnTo>
                      <a:pt x="105" y="7868"/>
                    </a:lnTo>
                    <a:lnTo>
                      <a:pt x="168" y="7931"/>
                    </a:lnTo>
                    <a:lnTo>
                      <a:pt x="273" y="7973"/>
                    </a:lnTo>
                    <a:lnTo>
                      <a:pt x="315" y="8035"/>
                    </a:lnTo>
                    <a:lnTo>
                      <a:pt x="419" y="8266"/>
                    </a:lnTo>
                    <a:lnTo>
                      <a:pt x="482" y="8307"/>
                    </a:lnTo>
                    <a:lnTo>
                      <a:pt x="587" y="8307"/>
                    </a:lnTo>
                    <a:lnTo>
                      <a:pt x="628" y="8349"/>
                    </a:lnTo>
                    <a:lnTo>
                      <a:pt x="649" y="8391"/>
                    </a:lnTo>
                    <a:lnTo>
                      <a:pt x="607" y="8454"/>
                    </a:lnTo>
                    <a:lnTo>
                      <a:pt x="545" y="8496"/>
                    </a:lnTo>
                    <a:lnTo>
                      <a:pt x="524" y="8559"/>
                    </a:lnTo>
                    <a:lnTo>
                      <a:pt x="587" y="8621"/>
                    </a:lnTo>
                    <a:lnTo>
                      <a:pt x="691" y="8663"/>
                    </a:lnTo>
                    <a:lnTo>
                      <a:pt x="817" y="8621"/>
                    </a:lnTo>
                    <a:lnTo>
                      <a:pt x="921" y="8559"/>
                    </a:lnTo>
                    <a:lnTo>
                      <a:pt x="963" y="8496"/>
                    </a:lnTo>
                    <a:lnTo>
                      <a:pt x="1005" y="8475"/>
                    </a:lnTo>
                    <a:lnTo>
                      <a:pt x="1047" y="8496"/>
                    </a:lnTo>
                    <a:lnTo>
                      <a:pt x="1068" y="8559"/>
                    </a:lnTo>
                    <a:lnTo>
                      <a:pt x="1005" y="8684"/>
                    </a:lnTo>
                    <a:lnTo>
                      <a:pt x="900" y="8726"/>
                    </a:lnTo>
                    <a:lnTo>
                      <a:pt x="796" y="8768"/>
                    </a:lnTo>
                    <a:lnTo>
                      <a:pt x="754" y="8810"/>
                    </a:lnTo>
                    <a:lnTo>
                      <a:pt x="796" y="8893"/>
                    </a:lnTo>
                    <a:lnTo>
                      <a:pt x="900" y="8914"/>
                    </a:lnTo>
                    <a:lnTo>
                      <a:pt x="963" y="8872"/>
                    </a:lnTo>
                    <a:lnTo>
                      <a:pt x="1110" y="8810"/>
                    </a:lnTo>
                    <a:lnTo>
                      <a:pt x="1151" y="8831"/>
                    </a:lnTo>
                    <a:lnTo>
                      <a:pt x="1151" y="8872"/>
                    </a:lnTo>
                    <a:lnTo>
                      <a:pt x="963" y="8935"/>
                    </a:lnTo>
                    <a:lnTo>
                      <a:pt x="838" y="8998"/>
                    </a:lnTo>
                    <a:lnTo>
                      <a:pt x="817" y="9040"/>
                    </a:lnTo>
                    <a:lnTo>
                      <a:pt x="1005" y="9228"/>
                    </a:lnTo>
                    <a:lnTo>
                      <a:pt x="1131" y="9291"/>
                    </a:lnTo>
                    <a:lnTo>
                      <a:pt x="1277" y="9291"/>
                    </a:lnTo>
                    <a:lnTo>
                      <a:pt x="1340" y="9228"/>
                    </a:lnTo>
                    <a:lnTo>
                      <a:pt x="1361" y="9103"/>
                    </a:lnTo>
                    <a:lnTo>
                      <a:pt x="1319" y="9040"/>
                    </a:lnTo>
                    <a:lnTo>
                      <a:pt x="1277" y="8998"/>
                    </a:lnTo>
                    <a:lnTo>
                      <a:pt x="1319" y="8977"/>
                    </a:lnTo>
                    <a:lnTo>
                      <a:pt x="1361" y="8977"/>
                    </a:lnTo>
                    <a:lnTo>
                      <a:pt x="1444" y="9082"/>
                    </a:lnTo>
                    <a:lnTo>
                      <a:pt x="1465" y="9103"/>
                    </a:lnTo>
                    <a:lnTo>
                      <a:pt x="1465" y="9144"/>
                    </a:lnTo>
                    <a:lnTo>
                      <a:pt x="1570" y="9207"/>
                    </a:lnTo>
                    <a:lnTo>
                      <a:pt x="1758" y="9228"/>
                    </a:lnTo>
                    <a:lnTo>
                      <a:pt x="1884" y="9228"/>
                    </a:lnTo>
                    <a:lnTo>
                      <a:pt x="1988" y="9144"/>
                    </a:lnTo>
                    <a:lnTo>
                      <a:pt x="2051" y="9123"/>
                    </a:lnTo>
                    <a:lnTo>
                      <a:pt x="2114" y="9144"/>
                    </a:lnTo>
                    <a:lnTo>
                      <a:pt x="2114" y="9228"/>
                    </a:lnTo>
                    <a:lnTo>
                      <a:pt x="2177" y="9291"/>
                    </a:lnTo>
                    <a:lnTo>
                      <a:pt x="2219" y="9291"/>
                    </a:lnTo>
                    <a:lnTo>
                      <a:pt x="2281" y="9312"/>
                    </a:lnTo>
                    <a:lnTo>
                      <a:pt x="2302" y="9458"/>
                    </a:lnTo>
                    <a:lnTo>
                      <a:pt x="2260" y="9458"/>
                    </a:lnTo>
                    <a:lnTo>
                      <a:pt x="2114" y="9542"/>
                    </a:lnTo>
                    <a:lnTo>
                      <a:pt x="2114" y="9626"/>
                    </a:lnTo>
                    <a:lnTo>
                      <a:pt x="2156" y="9667"/>
                    </a:lnTo>
                    <a:lnTo>
                      <a:pt x="2156" y="9730"/>
                    </a:lnTo>
                    <a:lnTo>
                      <a:pt x="2072" y="9667"/>
                    </a:lnTo>
                    <a:lnTo>
                      <a:pt x="2051" y="9647"/>
                    </a:lnTo>
                    <a:lnTo>
                      <a:pt x="1968" y="9626"/>
                    </a:lnTo>
                    <a:lnTo>
                      <a:pt x="1884" y="9542"/>
                    </a:lnTo>
                    <a:lnTo>
                      <a:pt x="1696" y="9458"/>
                    </a:lnTo>
                    <a:lnTo>
                      <a:pt x="1465" y="9458"/>
                    </a:lnTo>
                    <a:lnTo>
                      <a:pt x="1319" y="9437"/>
                    </a:lnTo>
                    <a:lnTo>
                      <a:pt x="1110" y="9500"/>
                    </a:lnTo>
                    <a:lnTo>
                      <a:pt x="1110" y="9542"/>
                    </a:lnTo>
                    <a:lnTo>
                      <a:pt x="1214" y="9626"/>
                    </a:lnTo>
                    <a:lnTo>
                      <a:pt x="1361" y="9647"/>
                    </a:lnTo>
                    <a:lnTo>
                      <a:pt x="1486" y="9667"/>
                    </a:lnTo>
                    <a:lnTo>
                      <a:pt x="1654" y="9772"/>
                    </a:lnTo>
                    <a:lnTo>
                      <a:pt x="1842" y="9856"/>
                    </a:lnTo>
                    <a:lnTo>
                      <a:pt x="1947" y="9856"/>
                    </a:lnTo>
                    <a:lnTo>
                      <a:pt x="2009" y="9877"/>
                    </a:lnTo>
                    <a:lnTo>
                      <a:pt x="1884" y="9940"/>
                    </a:lnTo>
                    <a:lnTo>
                      <a:pt x="1654" y="9940"/>
                    </a:lnTo>
                    <a:lnTo>
                      <a:pt x="1444" y="9814"/>
                    </a:lnTo>
                    <a:lnTo>
                      <a:pt x="1361" y="9751"/>
                    </a:lnTo>
                    <a:lnTo>
                      <a:pt x="1214" y="9751"/>
                    </a:lnTo>
                    <a:lnTo>
                      <a:pt x="1005" y="9647"/>
                    </a:lnTo>
                    <a:lnTo>
                      <a:pt x="796" y="9647"/>
                    </a:lnTo>
                    <a:lnTo>
                      <a:pt x="649" y="9563"/>
                    </a:lnTo>
                    <a:lnTo>
                      <a:pt x="482" y="9521"/>
                    </a:lnTo>
                    <a:lnTo>
                      <a:pt x="294" y="9605"/>
                    </a:lnTo>
                    <a:lnTo>
                      <a:pt x="294" y="9730"/>
                    </a:lnTo>
                    <a:lnTo>
                      <a:pt x="231" y="9667"/>
                    </a:lnTo>
                    <a:lnTo>
                      <a:pt x="168" y="9667"/>
                    </a:lnTo>
                    <a:lnTo>
                      <a:pt x="105" y="9730"/>
                    </a:lnTo>
                    <a:lnTo>
                      <a:pt x="63" y="9730"/>
                    </a:lnTo>
                    <a:lnTo>
                      <a:pt x="1" y="9814"/>
                    </a:lnTo>
                    <a:lnTo>
                      <a:pt x="1" y="9877"/>
                    </a:lnTo>
                    <a:lnTo>
                      <a:pt x="1" y="9960"/>
                    </a:lnTo>
                    <a:lnTo>
                      <a:pt x="63" y="9940"/>
                    </a:lnTo>
                    <a:lnTo>
                      <a:pt x="105" y="9940"/>
                    </a:lnTo>
                    <a:lnTo>
                      <a:pt x="147" y="9960"/>
                    </a:lnTo>
                    <a:lnTo>
                      <a:pt x="63" y="10023"/>
                    </a:lnTo>
                    <a:lnTo>
                      <a:pt x="22" y="10086"/>
                    </a:lnTo>
                    <a:lnTo>
                      <a:pt x="63" y="10191"/>
                    </a:lnTo>
                    <a:lnTo>
                      <a:pt x="189" y="10253"/>
                    </a:lnTo>
                    <a:lnTo>
                      <a:pt x="273" y="10170"/>
                    </a:lnTo>
                    <a:lnTo>
                      <a:pt x="315" y="10149"/>
                    </a:lnTo>
                    <a:lnTo>
                      <a:pt x="377" y="10149"/>
                    </a:lnTo>
                    <a:lnTo>
                      <a:pt x="440" y="10023"/>
                    </a:lnTo>
                    <a:lnTo>
                      <a:pt x="503" y="9981"/>
                    </a:lnTo>
                    <a:lnTo>
                      <a:pt x="587" y="9981"/>
                    </a:lnTo>
                    <a:lnTo>
                      <a:pt x="524" y="10044"/>
                    </a:lnTo>
                    <a:lnTo>
                      <a:pt x="482" y="10170"/>
                    </a:lnTo>
                    <a:lnTo>
                      <a:pt x="398" y="10232"/>
                    </a:lnTo>
                    <a:lnTo>
                      <a:pt x="315" y="10274"/>
                    </a:lnTo>
                    <a:lnTo>
                      <a:pt x="356" y="10442"/>
                    </a:lnTo>
                    <a:lnTo>
                      <a:pt x="503" y="10588"/>
                    </a:lnTo>
                    <a:lnTo>
                      <a:pt x="566" y="10546"/>
                    </a:lnTo>
                    <a:lnTo>
                      <a:pt x="607" y="10546"/>
                    </a:lnTo>
                    <a:lnTo>
                      <a:pt x="775" y="10609"/>
                    </a:lnTo>
                    <a:lnTo>
                      <a:pt x="879" y="10609"/>
                    </a:lnTo>
                    <a:lnTo>
                      <a:pt x="879" y="10672"/>
                    </a:lnTo>
                    <a:lnTo>
                      <a:pt x="817" y="10756"/>
                    </a:lnTo>
                    <a:lnTo>
                      <a:pt x="733" y="10797"/>
                    </a:lnTo>
                    <a:lnTo>
                      <a:pt x="712" y="10776"/>
                    </a:lnTo>
                    <a:lnTo>
                      <a:pt x="545" y="10776"/>
                    </a:lnTo>
                    <a:lnTo>
                      <a:pt x="482" y="10797"/>
                    </a:lnTo>
                    <a:lnTo>
                      <a:pt x="419" y="10881"/>
                    </a:lnTo>
                    <a:lnTo>
                      <a:pt x="273" y="10881"/>
                    </a:lnTo>
                    <a:lnTo>
                      <a:pt x="210" y="10923"/>
                    </a:lnTo>
                    <a:lnTo>
                      <a:pt x="210" y="11069"/>
                    </a:lnTo>
                    <a:lnTo>
                      <a:pt x="294" y="11174"/>
                    </a:lnTo>
                    <a:lnTo>
                      <a:pt x="335" y="11237"/>
                    </a:lnTo>
                    <a:lnTo>
                      <a:pt x="419" y="11425"/>
                    </a:lnTo>
                    <a:lnTo>
                      <a:pt x="545" y="11488"/>
                    </a:lnTo>
                    <a:lnTo>
                      <a:pt x="503" y="11509"/>
                    </a:lnTo>
                    <a:lnTo>
                      <a:pt x="503" y="11530"/>
                    </a:lnTo>
                    <a:lnTo>
                      <a:pt x="587" y="11592"/>
                    </a:lnTo>
                    <a:lnTo>
                      <a:pt x="670" y="11697"/>
                    </a:lnTo>
                    <a:lnTo>
                      <a:pt x="754" y="11760"/>
                    </a:lnTo>
                    <a:lnTo>
                      <a:pt x="859" y="11823"/>
                    </a:lnTo>
                    <a:lnTo>
                      <a:pt x="963" y="11927"/>
                    </a:lnTo>
                    <a:lnTo>
                      <a:pt x="1047" y="11969"/>
                    </a:lnTo>
                    <a:lnTo>
                      <a:pt x="1068" y="11948"/>
                    </a:lnTo>
                    <a:lnTo>
                      <a:pt x="1068" y="11864"/>
                    </a:lnTo>
                    <a:lnTo>
                      <a:pt x="1047" y="11718"/>
                    </a:lnTo>
                    <a:lnTo>
                      <a:pt x="1047" y="11634"/>
                    </a:lnTo>
                    <a:lnTo>
                      <a:pt x="1110" y="11592"/>
                    </a:lnTo>
                    <a:lnTo>
                      <a:pt x="1131" y="11488"/>
                    </a:lnTo>
                    <a:lnTo>
                      <a:pt x="1131" y="11404"/>
                    </a:lnTo>
                    <a:lnTo>
                      <a:pt x="1172" y="11383"/>
                    </a:lnTo>
                    <a:lnTo>
                      <a:pt x="1214" y="11383"/>
                    </a:lnTo>
                    <a:lnTo>
                      <a:pt x="1235" y="11488"/>
                    </a:lnTo>
                    <a:lnTo>
                      <a:pt x="1277" y="11592"/>
                    </a:lnTo>
                    <a:lnTo>
                      <a:pt x="1277" y="11655"/>
                    </a:lnTo>
                    <a:lnTo>
                      <a:pt x="1319" y="11718"/>
                    </a:lnTo>
                    <a:lnTo>
                      <a:pt x="1340" y="11697"/>
                    </a:lnTo>
                    <a:lnTo>
                      <a:pt x="1361" y="11634"/>
                    </a:lnTo>
                    <a:lnTo>
                      <a:pt x="1444" y="11634"/>
                    </a:lnTo>
                    <a:lnTo>
                      <a:pt x="1549" y="11551"/>
                    </a:lnTo>
                    <a:lnTo>
                      <a:pt x="1570" y="11592"/>
                    </a:lnTo>
                    <a:lnTo>
                      <a:pt x="1654" y="11592"/>
                    </a:lnTo>
                    <a:lnTo>
                      <a:pt x="1675" y="11634"/>
                    </a:lnTo>
                    <a:lnTo>
                      <a:pt x="1612" y="11718"/>
                    </a:lnTo>
                    <a:lnTo>
                      <a:pt x="1549" y="11823"/>
                    </a:lnTo>
                    <a:lnTo>
                      <a:pt x="1549" y="11927"/>
                    </a:lnTo>
                    <a:lnTo>
                      <a:pt x="1633" y="11948"/>
                    </a:lnTo>
                    <a:lnTo>
                      <a:pt x="1675" y="11927"/>
                    </a:lnTo>
                    <a:lnTo>
                      <a:pt x="1737" y="11739"/>
                    </a:lnTo>
                    <a:lnTo>
                      <a:pt x="1758" y="11655"/>
                    </a:lnTo>
                    <a:lnTo>
                      <a:pt x="1842" y="11697"/>
                    </a:lnTo>
                    <a:lnTo>
                      <a:pt x="1926" y="11823"/>
                    </a:lnTo>
                    <a:lnTo>
                      <a:pt x="1968" y="11844"/>
                    </a:lnTo>
                    <a:lnTo>
                      <a:pt x="2051" y="11802"/>
                    </a:lnTo>
                    <a:lnTo>
                      <a:pt x="2051" y="11718"/>
                    </a:lnTo>
                    <a:lnTo>
                      <a:pt x="2093" y="11634"/>
                    </a:lnTo>
                    <a:lnTo>
                      <a:pt x="2198" y="11634"/>
                    </a:lnTo>
                    <a:lnTo>
                      <a:pt x="2240" y="11655"/>
                    </a:lnTo>
                    <a:lnTo>
                      <a:pt x="2240" y="11760"/>
                    </a:lnTo>
                    <a:lnTo>
                      <a:pt x="2177" y="11864"/>
                    </a:lnTo>
                    <a:lnTo>
                      <a:pt x="2177" y="11969"/>
                    </a:lnTo>
                    <a:lnTo>
                      <a:pt x="2240" y="11927"/>
                    </a:lnTo>
                    <a:lnTo>
                      <a:pt x="2344" y="11844"/>
                    </a:lnTo>
                    <a:lnTo>
                      <a:pt x="2386" y="11739"/>
                    </a:lnTo>
                    <a:lnTo>
                      <a:pt x="2470" y="11655"/>
                    </a:lnTo>
                    <a:lnTo>
                      <a:pt x="2595" y="11634"/>
                    </a:lnTo>
                    <a:lnTo>
                      <a:pt x="2700" y="11655"/>
                    </a:lnTo>
                    <a:lnTo>
                      <a:pt x="2784" y="11739"/>
                    </a:lnTo>
                    <a:lnTo>
                      <a:pt x="2909" y="11802"/>
                    </a:lnTo>
                    <a:lnTo>
                      <a:pt x="3076" y="11927"/>
                    </a:lnTo>
                    <a:lnTo>
                      <a:pt x="3181" y="11948"/>
                    </a:lnTo>
                    <a:lnTo>
                      <a:pt x="3223" y="11906"/>
                    </a:lnTo>
                    <a:lnTo>
                      <a:pt x="3286" y="11906"/>
                    </a:lnTo>
                    <a:lnTo>
                      <a:pt x="3390" y="12011"/>
                    </a:lnTo>
                    <a:lnTo>
                      <a:pt x="3516" y="12116"/>
                    </a:lnTo>
                    <a:lnTo>
                      <a:pt x="3495" y="12220"/>
                    </a:lnTo>
                    <a:lnTo>
                      <a:pt x="3495" y="12241"/>
                    </a:lnTo>
                    <a:lnTo>
                      <a:pt x="3537" y="12241"/>
                    </a:lnTo>
                    <a:lnTo>
                      <a:pt x="3558" y="12220"/>
                    </a:lnTo>
                    <a:lnTo>
                      <a:pt x="3620" y="12241"/>
                    </a:lnTo>
                    <a:lnTo>
                      <a:pt x="3662" y="12325"/>
                    </a:lnTo>
                    <a:lnTo>
                      <a:pt x="3746" y="12367"/>
                    </a:lnTo>
                    <a:lnTo>
                      <a:pt x="3809" y="12429"/>
                    </a:lnTo>
                    <a:lnTo>
                      <a:pt x="3830" y="12492"/>
                    </a:lnTo>
                    <a:lnTo>
                      <a:pt x="3851" y="12534"/>
                    </a:lnTo>
                    <a:lnTo>
                      <a:pt x="3913" y="12534"/>
                    </a:lnTo>
                    <a:lnTo>
                      <a:pt x="3913" y="12471"/>
                    </a:lnTo>
                    <a:lnTo>
                      <a:pt x="3955" y="12471"/>
                    </a:lnTo>
                    <a:lnTo>
                      <a:pt x="4018" y="12492"/>
                    </a:lnTo>
                    <a:lnTo>
                      <a:pt x="4039" y="12576"/>
                    </a:lnTo>
                    <a:lnTo>
                      <a:pt x="4164" y="12681"/>
                    </a:lnTo>
                    <a:lnTo>
                      <a:pt x="4248" y="12785"/>
                    </a:lnTo>
                    <a:lnTo>
                      <a:pt x="4290" y="12806"/>
                    </a:lnTo>
                    <a:lnTo>
                      <a:pt x="4353" y="12869"/>
                    </a:lnTo>
                    <a:lnTo>
                      <a:pt x="4332" y="12953"/>
                    </a:lnTo>
                    <a:lnTo>
                      <a:pt x="4353" y="12973"/>
                    </a:lnTo>
                    <a:lnTo>
                      <a:pt x="4353" y="13015"/>
                    </a:lnTo>
                    <a:lnTo>
                      <a:pt x="4290" y="13078"/>
                    </a:lnTo>
                    <a:lnTo>
                      <a:pt x="4248" y="13183"/>
                    </a:lnTo>
                    <a:lnTo>
                      <a:pt x="4164" y="13225"/>
                    </a:lnTo>
                    <a:lnTo>
                      <a:pt x="4164" y="13266"/>
                    </a:lnTo>
                    <a:lnTo>
                      <a:pt x="4269" y="13266"/>
                    </a:lnTo>
                    <a:lnTo>
                      <a:pt x="4290" y="13287"/>
                    </a:lnTo>
                    <a:lnTo>
                      <a:pt x="4269" y="13329"/>
                    </a:lnTo>
                    <a:lnTo>
                      <a:pt x="4227" y="13371"/>
                    </a:lnTo>
                    <a:lnTo>
                      <a:pt x="4123" y="13476"/>
                    </a:lnTo>
                    <a:lnTo>
                      <a:pt x="4081" y="13497"/>
                    </a:lnTo>
                    <a:lnTo>
                      <a:pt x="4081" y="13538"/>
                    </a:lnTo>
                    <a:lnTo>
                      <a:pt x="4144" y="13601"/>
                    </a:lnTo>
                    <a:lnTo>
                      <a:pt x="4185" y="13685"/>
                    </a:lnTo>
                    <a:lnTo>
                      <a:pt x="4185" y="13727"/>
                    </a:lnTo>
                    <a:lnTo>
                      <a:pt x="4374" y="13894"/>
                    </a:lnTo>
                    <a:lnTo>
                      <a:pt x="4416" y="13957"/>
                    </a:lnTo>
                    <a:lnTo>
                      <a:pt x="4416" y="14061"/>
                    </a:lnTo>
                    <a:lnTo>
                      <a:pt x="4457" y="14124"/>
                    </a:lnTo>
                    <a:lnTo>
                      <a:pt x="4416" y="14166"/>
                    </a:lnTo>
                    <a:lnTo>
                      <a:pt x="4416" y="14250"/>
                    </a:lnTo>
                    <a:lnTo>
                      <a:pt x="4478" y="14333"/>
                    </a:lnTo>
                    <a:lnTo>
                      <a:pt x="4520" y="14333"/>
                    </a:lnTo>
                    <a:lnTo>
                      <a:pt x="4562" y="14354"/>
                    </a:lnTo>
                    <a:lnTo>
                      <a:pt x="4583" y="14438"/>
                    </a:lnTo>
                    <a:lnTo>
                      <a:pt x="4667" y="14543"/>
                    </a:lnTo>
                    <a:lnTo>
                      <a:pt x="4709" y="14585"/>
                    </a:lnTo>
                    <a:lnTo>
                      <a:pt x="4709" y="14668"/>
                    </a:lnTo>
                    <a:lnTo>
                      <a:pt x="4688" y="14752"/>
                    </a:lnTo>
                    <a:lnTo>
                      <a:pt x="4604" y="14773"/>
                    </a:lnTo>
                    <a:lnTo>
                      <a:pt x="4520" y="14857"/>
                    </a:lnTo>
                    <a:lnTo>
                      <a:pt x="4499" y="14940"/>
                    </a:lnTo>
                    <a:lnTo>
                      <a:pt x="4457" y="15003"/>
                    </a:lnTo>
                    <a:lnTo>
                      <a:pt x="4395" y="15003"/>
                    </a:lnTo>
                    <a:lnTo>
                      <a:pt x="4290" y="15087"/>
                    </a:lnTo>
                    <a:lnTo>
                      <a:pt x="4269" y="15149"/>
                    </a:lnTo>
                    <a:lnTo>
                      <a:pt x="4311" y="15170"/>
                    </a:lnTo>
                    <a:lnTo>
                      <a:pt x="4374" y="15149"/>
                    </a:lnTo>
                    <a:lnTo>
                      <a:pt x="4416" y="15087"/>
                    </a:lnTo>
                    <a:lnTo>
                      <a:pt x="4478" y="15087"/>
                    </a:lnTo>
                    <a:lnTo>
                      <a:pt x="4583" y="14982"/>
                    </a:lnTo>
                    <a:lnTo>
                      <a:pt x="4688" y="14982"/>
                    </a:lnTo>
                    <a:lnTo>
                      <a:pt x="4667" y="15108"/>
                    </a:lnTo>
                    <a:lnTo>
                      <a:pt x="4625" y="15170"/>
                    </a:lnTo>
                    <a:lnTo>
                      <a:pt x="4667" y="15254"/>
                    </a:lnTo>
                    <a:lnTo>
                      <a:pt x="4667" y="15317"/>
                    </a:lnTo>
                    <a:lnTo>
                      <a:pt x="4709" y="15421"/>
                    </a:lnTo>
                    <a:lnTo>
                      <a:pt x="4729" y="15526"/>
                    </a:lnTo>
                    <a:lnTo>
                      <a:pt x="4688" y="15631"/>
                    </a:lnTo>
                    <a:lnTo>
                      <a:pt x="4688" y="15694"/>
                    </a:lnTo>
                    <a:lnTo>
                      <a:pt x="4709" y="15777"/>
                    </a:lnTo>
                    <a:lnTo>
                      <a:pt x="4709" y="15798"/>
                    </a:lnTo>
                    <a:lnTo>
                      <a:pt x="4667" y="15735"/>
                    </a:lnTo>
                    <a:lnTo>
                      <a:pt x="4604" y="15777"/>
                    </a:lnTo>
                    <a:lnTo>
                      <a:pt x="4625" y="15903"/>
                    </a:lnTo>
                    <a:lnTo>
                      <a:pt x="4688" y="16007"/>
                    </a:lnTo>
                    <a:lnTo>
                      <a:pt x="4688" y="16049"/>
                    </a:lnTo>
                    <a:lnTo>
                      <a:pt x="4667" y="16049"/>
                    </a:lnTo>
                    <a:lnTo>
                      <a:pt x="4604" y="16112"/>
                    </a:lnTo>
                    <a:lnTo>
                      <a:pt x="4625" y="16196"/>
                    </a:lnTo>
                    <a:lnTo>
                      <a:pt x="4667" y="16238"/>
                    </a:lnTo>
                    <a:lnTo>
                      <a:pt x="4729" y="16238"/>
                    </a:lnTo>
                    <a:lnTo>
                      <a:pt x="4792" y="16300"/>
                    </a:lnTo>
                    <a:lnTo>
                      <a:pt x="4792" y="16342"/>
                    </a:lnTo>
                    <a:lnTo>
                      <a:pt x="4729" y="16405"/>
                    </a:lnTo>
                    <a:lnTo>
                      <a:pt x="4729" y="16468"/>
                    </a:lnTo>
                    <a:lnTo>
                      <a:pt x="4667" y="16551"/>
                    </a:lnTo>
                    <a:lnTo>
                      <a:pt x="4604" y="16572"/>
                    </a:lnTo>
                    <a:lnTo>
                      <a:pt x="4520" y="16551"/>
                    </a:lnTo>
                    <a:lnTo>
                      <a:pt x="4478" y="16572"/>
                    </a:lnTo>
                    <a:lnTo>
                      <a:pt x="4478" y="16635"/>
                    </a:lnTo>
                    <a:lnTo>
                      <a:pt x="4562" y="16656"/>
                    </a:lnTo>
                    <a:lnTo>
                      <a:pt x="4625" y="16656"/>
                    </a:lnTo>
                    <a:lnTo>
                      <a:pt x="4688" y="16719"/>
                    </a:lnTo>
                    <a:lnTo>
                      <a:pt x="4729" y="16719"/>
                    </a:lnTo>
                    <a:lnTo>
                      <a:pt x="4813" y="16740"/>
                    </a:lnTo>
                    <a:lnTo>
                      <a:pt x="4855" y="16782"/>
                    </a:lnTo>
                    <a:lnTo>
                      <a:pt x="4855" y="16886"/>
                    </a:lnTo>
                    <a:lnTo>
                      <a:pt x="4876" y="17033"/>
                    </a:lnTo>
                    <a:lnTo>
                      <a:pt x="4771" y="17137"/>
                    </a:lnTo>
                    <a:lnTo>
                      <a:pt x="4750" y="17200"/>
                    </a:lnTo>
                    <a:lnTo>
                      <a:pt x="4792" y="17263"/>
                    </a:lnTo>
                    <a:lnTo>
                      <a:pt x="4709" y="17409"/>
                    </a:lnTo>
                    <a:lnTo>
                      <a:pt x="4604" y="17472"/>
                    </a:lnTo>
                    <a:lnTo>
                      <a:pt x="4541" y="17472"/>
                    </a:lnTo>
                    <a:lnTo>
                      <a:pt x="4478" y="17409"/>
                    </a:lnTo>
                    <a:lnTo>
                      <a:pt x="4436" y="17409"/>
                    </a:lnTo>
                    <a:lnTo>
                      <a:pt x="4332" y="17493"/>
                    </a:lnTo>
                    <a:lnTo>
                      <a:pt x="4290" y="17577"/>
                    </a:lnTo>
                    <a:lnTo>
                      <a:pt x="4332" y="17598"/>
                    </a:lnTo>
                    <a:lnTo>
                      <a:pt x="4374" y="17598"/>
                    </a:lnTo>
                    <a:lnTo>
                      <a:pt x="4541" y="17618"/>
                    </a:lnTo>
                    <a:lnTo>
                      <a:pt x="4583" y="17577"/>
                    </a:lnTo>
                    <a:lnTo>
                      <a:pt x="4604" y="17556"/>
                    </a:lnTo>
                    <a:lnTo>
                      <a:pt x="4646" y="17577"/>
                    </a:lnTo>
                    <a:lnTo>
                      <a:pt x="4646" y="17618"/>
                    </a:lnTo>
                    <a:lnTo>
                      <a:pt x="4667" y="17660"/>
                    </a:lnTo>
                    <a:lnTo>
                      <a:pt x="4604" y="17702"/>
                    </a:lnTo>
                    <a:lnTo>
                      <a:pt x="4562" y="17702"/>
                    </a:lnTo>
                    <a:lnTo>
                      <a:pt x="4541" y="17723"/>
                    </a:lnTo>
                    <a:lnTo>
                      <a:pt x="4541" y="17807"/>
                    </a:lnTo>
                    <a:lnTo>
                      <a:pt x="4499" y="17828"/>
                    </a:lnTo>
                    <a:lnTo>
                      <a:pt x="4436" y="17828"/>
                    </a:lnTo>
                    <a:lnTo>
                      <a:pt x="4290" y="17932"/>
                    </a:lnTo>
                    <a:lnTo>
                      <a:pt x="4185" y="17995"/>
                    </a:lnTo>
                    <a:lnTo>
                      <a:pt x="4185" y="18037"/>
                    </a:lnTo>
                    <a:lnTo>
                      <a:pt x="4269" y="18121"/>
                    </a:lnTo>
                    <a:lnTo>
                      <a:pt x="4395" y="18142"/>
                    </a:lnTo>
                    <a:lnTo>
                      <a:pt x="4499" y="18121"/>
                    </a:lnTo>
                    <a:lnTo>
                      <a:pt x="4583" y="18016"/>
                    </a:lnTo>
                    <a:lnTo>
                      <a:pt x="4646" y="17911"/>
                    </a:lnTo>
                    <a:lnTo>
                      <a:pt x="4688" y="17870"/>
                    </a:lnTo>
                    <a:lnTo>
                      <a:pt x="4709" y="17870"/>
                    </a:lnTo>
                    <a:lnTo>
                      <a:pt x="4709" y="17911"/>
                    </a:lnTo>
                    <a:lnTo>
                      <a:pt x="4604" y="18079"/>
                    </a:lnTo>
                    <a:lnTo>
                      <a:pt x="4478" y="18204"/>
                    </a:lnTo>
                    <a:lnTo>
                      <a:pt x="4436" y="18183"/>
                    </a:lnTo>
                    <a:lnTo>
                      <a:pt x="4269" y="18204"/>
                    </a:lnTo>
                    <a:lnTo>
                      <a:pt x="4227" y="18225"/>
                    </a:lnTo>
                    <a:lnTo>
                      <a:pt x="4164" y="18309"/>
                    </a:lnTo>
                    <a:lnTo>
                      <a:pt x="4144" y="18288"/>
                    </a:lnTo>
                    <a:lnTo>
                      <a:pt x="4039" y="18288"/>
                    </a:lnTo>
                    <a:lnTo>
                      <a:pt x="3934" y="18330"/>
                    </a:lnTo>
                    <a:lnTo>
                      <a:pt x="3934" y="18393"/>
                    </a:lnTo>
                    <a:lnTo>
                      <a:pt x="3955" y="18414"/>
                    </a:lnTo>
                    <a:lnTo>
                      <a:pt x="3976" y="18455"/>
                    </a:lnTo>
                    <a:lnTo>
                      <a:pt x="3955" y="18539"/>
                    </a:lnTo>
                    <a:lnTo>
                      <a:pt x="4018" y="18665"/>
                    </a:lnTo>
                    <a:lnTo>
                      <a:pt x="4039" y="18665"/>
                    </a:lnTo>
                    <a:lnTo>
                      <a:pt x="4060" y="18602"/>
                    </a:lnTo>
                    <a:lnTo>
                      <a:pt x="4123" y="18602"/>
                    </a:lnTo>
                    <a:lnTo>
                      <a:pt x="4164" y="18644"/>
                    </a:lnTo>
                    <a:lnTo>
                      <a:pt x="4185" y="18707"/>
                    </a:lnTo>
                    <a:lnTo>
                      <a:pt x="4185" y="18769"/>
                    </a:lnTo>
                    <a:lnTo>
                      <a:pt x="4248" y="18832"/>
                    </a:lnTo>
                    <a:lnTo>
                      <a:pt x="4374" y="18832"/>
                    </a:lnTo>
                    <a:lnTo>
                      <a:pt x="4457" y="18769"/>
                    </a:lnTo>
                    <a:lnTo>
                      <a:pt x="4478" y="18748"/>
                    </a:lnTo>
                    <a:lnTo>
                      <a:pt x="4541" y="18748"/>
                    </a:lnTo>
                    <a:lnTo>
                      <a:pt x="4646" y="18727"/>
                    </a:lnTo>
                    <a:lnTo>
                      <a:pt x="4688" y="18665"/>
                    </a:lnTo>
                    <a:lnTo>
                      <a:pt x="4709" y="18560"/>
                    </a:lnTo>
                    <a:lnTo>
                      <a:pt x="4688" y="18497"/>
                    </a:lnTo>
                    <a:lnTo>
                      <a:pt x="4646" y="18434"/>
                    </a:lnTo>
                    <a:lnTo>
                      <a:pt x="4750" y="18434"/>
                    </a:lnTo>
                    <a:lnTo>
                      <a:pt x="4750" y="18393"/>
                    </a:lnTo>
                    <a:lnTo>
                      <a:pt x="4771" y="18225"/>
                    </a:lnTo>
                    <a:lnTo>
                      <a:pt x="4813" y="18309"/>
                    </a:lnTo>
                    <a:lnTo>
                      <a:pt x="4876" y="18351"/>
                    </a:lnTo>
                    <a:lnTo>
                      <a:pt x="4918" y="18351"/>
                    </a:lnTo>
                    <a:lnTo>
                      <a:pt x="4981" y="18288"/>
                    </a:lnTo>
                    <a:lnTo>
                      <a:pt x="4981" y="18121"/>
                    </a:lnTo>
                    <a:lnTo>
                      <a:pt x="4981" y="18016"/>
                    </a:lnTo>
                    <a:lnTo>
                      <a:pt x="4918" y="17911"/>
                    </a:lnTo>
                    <a:lnTo>
                      <a:pt x="4897" y="17828"/>
                    </a:lnTo>
                    <a:lnTo>
                      <a:pt x="4918" y="17618"/>
                    </a:lnTo>
                    <a:lnTo>
                      <a:pt x="4960" y="17577"/>
                    </a:lnTo>
                    <a:lnTo>
                      <a:pt x="4981" y="17577"/>
                    </a:lnTo>
                    <a:lnTo>
                      <a:pt x="4981" y="17660"/>
                    </a:lnTo>
                    <a:lnTo>
                      <a:pt x="4960" y="17723"/>
                    </a:lnTo>
                    <a:lnTo>
                      <a:pt x="4981" y="17828"/>
                    </a:lnTo>
                    <a:lnTo>
                      <a:pt x="5022" y="17932"/>
                    </a:lnTo>
                    <a:lnTo>
                      <a:pt x="5022" y="18079"/>
                    </a:lnTo>
                    <a:lnTo>
                      <a:pt x="5001" y="18204"/>
                    </a:lnTo>
                    <a:lnTo>
                      <a:pt x="5001" y="18309"/>
                    </a:lnTo>
                    <a:lnTo>
                      <a:pt x="5064" y="18309"/>
                    </a:lnTo>
                    <a:lnTo>
                      <a:pt x="5085" y="18288"/>
                    </a:lnTo>
                    <a:lnTo>
                      <a:pt x="5169" y="18225"/>
                    </a:lnTo>
                    <a:lnTo>
                      <a:pt x="5169" y="18183"/>
                    </a:lnTo>
                    <a:lnTo>
                      <a:pt x="5273" y="18037"/>
                    </a:lnTo>
                    <a:lnTo>
                      <a:pt x="5378" y="17995"/>
                    </a:lnTo>
                    <a:lnTo>
                      <a:pt x="5420" y="17995"/>
                    </a:lnTo>
                    <a:lnTo>
                      <a:pt x="5420" y="18016"/>
                    </a:lnTo>
                    <a:lnTo>
                      <a:pt x="5336" y="18079"/>
                    </a:lnTo>
                    <a:lnTo>
                      <a:pt x="5294" y="18121"/>
                    </a:lnTo>
                    <a:lnTo>
                      <a:pt x="5232" y="18246"/>
                    </a:lnTo>
                    <a:lnTo>
                      <a:pt x="5169" y="18330"/>
                    </a:lnTo>
                    <a:lnTo>
                      <a:pt x="5169" y="18393"/>
                    </a:lnTo>
                    <a:lnTo>
                      <a:pt x="5211" y="18414"/>
                    </a:lnTo>
                    <a:lnTo>
                      <a:pt x="5294" y="18414"/>
                    </a:lnTo>
                    <a:lnTo>
                      <a:pt x="5336" y="18434"/>
                    </a:lnTo>
                    <a:lnTo>
                      <a:pt x="5399" y="18518"/>
                    </a:lnTo>
                    <a:lnTo>
                      <a:pt x="5483" y="18539"/>
                    </a:lnTo>
                    <a:lnTo>
                      <a:pt x="5587" y="18518"/>
                    </a:lnTo>
                    <a:lnTo>
                      <a:pt x="5650" y="18455"/>
                    </a:lnTo>
                    <a:lnTo>
                      <a:pt x="5713" y="18455"/>
                    </a:lnTo>
                    <a:lnTo>
                      <a:pt x="5734" y="18497"/>
                    </a:lnTo>
                    <a:lnTo>
                      <a:pt x="5734" y="18539"/>
                    </a:lnTo>
                    <a:lnTo>
                      <a:pt x="5608" y="18623"/>
                    </a:lnTo>
                    <a:lnTo>
                      <a:pt x="5420" y="18665"/>
                    </a:lnTo>
                    <a:lnTo>
                      <a:pt x="5294" y="18665"/>
                    </a:lnTo>
                    <a:lnTo>
                      <a:pt x="5211" y="18727"/>
                    </a:lnTo>
                    <a:lnTo>
                      <a:pt x="5169" y="18769"/>
                    </a:lnTo>
                    <a:lnTo>
                      <a:pt x="5169" y="18832"/>
                    </a:lnTo>
                    <a:lnTo>
                      <a:pt x="5190" y="18853"/>
                    </a:lnTo>
                    <a:lnTo>
                      <a:pt x="5315" y="18832"/>
                    </a:lnTo>
                    <a:lnTo>
                      <a:pt x="5378" y="18853"/>
                    </a:lnTo>
                    <a:lnTo>
                      <a:pt x="5420" y="18832"/>
                    </a:lnTo>
                    <a:lnTo>
                      <a:pt x="5504" y="18769"/>
                    </a:lnTo>
                    <a:lnTo>
                      <a:pt x="5629" y="18769"/>
                    </a:lnTo>
                    <a:lnTo>
                      <a:pt x="5650" y="18811"/>
                    </a:lnTo>
                    <a:lnTo>
                      <a:pt x="5629" y="18853"/>
                    </a:lnTo>
                    <a:lnTo>
                      <a:pt x="5545" y="18874"/>
                    </a:lnTo>
                    <a:lnTo>
                      <a:pt x="5483" y="18937"/>
                    </a:lnTo>
                    <a:lnTo>
                      <a:pt x="5336" y="18937"/>
                    </a:lnTo>
                    <a:lnTo>
                      <a:pt x="5294" y="19020"/>
                    </a:lnTo>
                    <a:lnTo>
                      <a:pt x="5273" y="19083"/>
                    </a:lnTo>
                    <a:lnTo>
                      <a:pt x="5211" y="19146"/>
                    </a:lnTo>
                    <a:lnTo>
                      <a:pt x="5211" y="19188"/>
                    </a:lnTo>
                    <a:lnTo>
                      <a:pt x="5273" y="19188"/>
                    </a:lnTo>
                    <a:lnTo>
                      <a:pt x="5420" y="19062"/>
                    </a:lnTo>
                    <a:lnTo>
                      <a:pt x="5483" y="19041"/>
                    </a:lnTo>
                    <a:lnTo>
                      <a:pt x="5545" y="19041"/>
                    </a:lnTo>
                    <a:lnTo>
                      <a:pt x="5587" y="19020"/>
                    </a:lnTo>
                    <a:lnTo>
                      <a:pt x="5629" y="19020"/>
                    </a:lnTo>
                    <a:lnTo>
                      <a:pt x="5692" y="19083"/>
                    </a:lnTo>
                    <a:lnTo>
                      <a:pt x="5692" y="19146"/>
                    </a:lnTo>
                    <a:lnTo>
                      <a:pt x="5650" y="19188"/>
                    </a:lnTo>
                    <a:lnTo>
                      <a:pt x="5587" y="19146"/>
                    </a:lnTo>
                    <a:lnTo>
                      <a:pt x="5525" y="19125"/>
                    </a:lnTo>
                    <a:lnTo>
                      <a:pt x="5399" y="19167"/>
                    </a:lnTo>
                    <a:lnTo>
                      <a:pt x="5378" y="19230"/>
                    </a:lnTo>
                    <a:lnTo>
                      <a:pt x="5399" y="19271"/>
                    </a:lnTo>
                    <a:lnTo>
                      <a:pt x="5587" y="19271"/>
                    </a:lnTo>
                    <a:lnTo>
                      <a:pt x="5650" y="19230"/>
                    </a:lnTo>
                    <a:lnTo>
                      <a:pt x="5713" y="19230"/>
                    </a:lnTo>
                    <a:lnTo>
                      <a:pt x="5797" y="19334"/>
                    </a:lnTo>
                    <a:lnTo>
                      <a:pt x="5797" y="19397"/>
                    </a:lnTo>
                    <a:lnTo>
                      <a:pt x="5734" y="19439"/>
                    </a:lnTo>
                    <a:lnTo>
                      <a:pt x="5525" y="19355"/>
                    </a:lnTo>
                    <a:lnTo>
                      <a:pt x="5420" y="19292"/>
                    </a:lnTo>
                    <a:lnTo>
                      <a:pt x="5399" y="19355"/>
                    </a:lnTo>
                    <a:lnTo>
                      <a:pt x="5420" y="19439"/>
                    </a:lnTo>
                    <a:lnTo>
                      <a:pt x="5525" y="19502"/>
                    </a:lnTo>
                    <a:lnTo>
                      <a:pt x="5629" y="19648"/>
                    </a:lnTo>
                    <a:lnTo>
                      <a:pt x="5692" y="19753"/>
                    </a:lnTo>
                    <a:lnTo>
                      <a:pt x="5629" y="19753"/>
                    </a:lnTo>
                    <a:lnTo>
                      <a:pt x="5545" y="19648"/>
                    </a:lnTo>
                    <a:lnTo>
                      <a:pt x="5525" y="19648"/>
                    </a:lnTo>
                    <a:lnTo>
                      <a:pt x="5504" y="19690"/>
                    </a:lnTo>
                    <a:lnTo>
                      <a:pt x="5525" y="19774"/>
                    </a:lnTo>
                    <a:lnTo>
                      <a:pt x="5650" y="19878"/>
                    </a:lnTo>
                    <a:lnTo>
                      <a:pt x="5797" y="19983"/>
                    </a:lnTo>
                    <a:lnTo>
                      <a:pt x="5797" y="20025"/>
                    </a:lnTo>
                    <a:lnTo>
                      <a:pt x="5734" y="20025"/>
                    </a:lnTo>
                    <a:lnTo>
                      <a:pt x="5734" y="20087"/>
                    </a:lnTo>
                    <a:lnTo>
                      <a:pt x="5692" y="20087"/>
                    </a:lnTo>
                    <a:lnTo>
                      <a:pt x="5587" y="19983"/>
                    </a:lnTo>
                    <a:lnTo>
                      <a:pt x="5545" y="19983"/>
                    </a:lnTo>
                    <a:lnTo>
                      <a:pt x="5545" y="20025"/>
                    </a:lnTo>
                    <a:lnTo>
                      <a:pt x="5650" y="20171"/>
                    </a:lnTo>
                    <a:lnTo>
                      <a:pt x="5713" y="20213"/>
                    </a:lnTo>
                    <a:lnTo>
                      <a:pt x="5755" y="20213"/>
                    </a:lnTo>
                    <a:lnTo>
                      <a:pt x="5817" y="20192"/>
                    </a:lnTo>
                    <a:lnTo>
                      <a:pt x="5838" y="20213"/>
                    </a:lnTo>
                    <a:lnTo>
                      <a:pt x="5797" y="20297"/>
                    </a:lnTo>
                    <a:lnTo>
                      <a:pt x="5734" y="20318"/>
                    </a:lnTo>
                    <a:lnTo>
                      <a:pt x="5629" y="20276"/>
                    </a:lnTo>
                    <a:lnTo>
                      <a:pt x="5545" y="20192"/>
                    </a:lnTo>
                    <a:lnTo>
                      <a:pt x="5441" y="20108"/>
                    </a:lnTo>
                    <a:lnTo>
                      <a:pt x="5378" y="20004"/>
                    </a:lnTo>
                    <a:lnTo>
                      <a:pt x="5294" y="19795"/>
                    </a:lnTo>
                    <a:lnTo>
                      <a:pt x="5232" y="19711"/>
                    </a:lnTo>
                    <a:lnTo>
                      <a:pt x="5169" y="19690"/>
                    </a:lnTo>
                    <a:lnTo>
                      <a:pt x="5085" y="19648"/>
                    </a:lnTo>
                    <a:lnTo>
                      <a:pt x="4981" y="19606"/>
                    </a:lnTo>
                    <a:lnTo>
                      <a:pt x="4876" y="19606"/>
                    </a:lnTo>
                    <a:lnTo>
                      <a:pt x="4813" y="19585"/>
                    </a:lnTo>
                    <a:lnTo>
                      <a:pt x="4750" y="19585"/>
                    </a:lnTo>
                    <a:lnTo>
                      <a:pt x="4646" y="19564"/>
                    </a:lnTo>
                    <a:lnTo>
                      <a:pt x="4541" y="19460"/>
                    </a:lnTo>
                    <a:lnTo>
                      <a:pt x="4436" y="19460"/>
                    </a:lnTo>
                    <a:lnTo>
                      <a:pt x="4353" y="19439"/>
                    </a:lnTo>
                    <a:lnTo>
                      <a:pt x="4290" y="19460"/>
                    </a:lnTo>
                    <a:lnTo>
                      <a:pt x="4185" y="19460"/>
                    </a:lnTo>
                    <a:lnTo>
                      <a:pt x="4060" y="19564"/>
                    </a:lnTo>
                    <a:lnTo>
                      <a:pt x="4060" y="19606"/>
                    </a:lnTo>
                    <a:lnTo>
                      <a:pt x="4123" y="19669"/>
                    </a:lnTo>
                    <a:lnTo>
                      <a:pt x="4185" y="19753"/>
                    </a:lnTo>
                    <a:lnTo>
                      <a:pt x="4248" y="19878"/>
                    </a:lnTo>
                    <a:lnTo>
                      <a:pt x="4248" y="19962"/>
                    </a:lnTo>
                    <a:lnTo>
                      <a:pt x="4353" y="20067"/>
                    </a:lnTo>
                    <a:lnTo>
                      <a:pt x="4499" y="20108"/>
                    </a:lnTo>
                    <a:lnTo>
                      <a:pt x="4709" y="20192"/>
                    </a:lnTo>
                    <a:lnTo>
                      <a:pt x="4855" y="20276"/>
                    </a:lnTo>
                    <a:lnTo>
                      <a:pt x="4897" y="20380"/>
                    </a:lnTo>
                    <a:lnTo>
                      <a:pt x="4897" y="20422"/>
                    </a:lnTo>
                    <a:lnTo>
                      <a:pt x="4981" y="20443"/>
                    </a:lnTo>
                    <a:lnTo>
                      <a:pt x="5064" y="20443"/>
                    </a:lnTo>
                    <a:lnTo>
                      <a:pt x="5127" y="20527"/>
                    </a:lnTo>
                    <a:lnTo>
                      <a:pt x="5211" y="20548"/>
                    </a:lnTo>
                    <a:lnTo>
                      <a:pt x="5273" y="20527"/>
                    </a:lnTo>
                    <a:lnTo>
                      <a:pt x="5315" y="20590"/>
                    </a:lnTo>
                    <a:lnTo>
                      <a:pt x="5399" y="20590"/>
                    </a:lnTo>
                    <a:lnTo>
                      <a:pt x="5441" y="20548"/>
                    </a:lnTo>
                    <a:lnTo>
                      <a:pt x="5504" y="20631"/>
                    </a:lnTo>
                    <a:lnTo>
                      <a:pt x="5608" y="20631"/>
                    </a:lnTo>
                    <a:lnTo>
                      <a:pt x="5692" y="20548"/>
                    </a:lnTo>
                    <a:lnTo>
                      <a:pt x="5797" y="20548"/>
                    </a:lnTo>
                    <a:lnTo>
                      <a:pt x="5838" y="20590"/>
                    </a:lnTo>
                    <a:lnTo>
                      <a:pt x="5838" y="20652"/>
                    </a:lnTo>
                    <a:lnTo>
                      <a:pt x="5755" y="20652"/>
                    </a:lnTo>
                    <a:lnTo>
                      <a:pt x="5692" y="20694"/>
                    </a:lnTo>
                    <a:lnTo>
                      <a:pt x="5692" y="20736"/>
                    </a:lnTo>
                    <a:lnTo>
                      <a:pt x="5755" y="20736"/>
                    </a:lnTo>
                    <a:lnTo>
                      <a:pt x="5817" y="20820"/>
                    </a:lnTo>
                    <a:lnTo>
                      <a:pt x="5734" y="20862"/>
                    </a:lnTo>
                    <a:lnTo>
                      <a:pt x="5734" y="20903"/>
                    </a:lnTo>
                    <a:lnTo>
                      <a:pt x="5650" y="20924"/>
                    </a:lnTo>
                    <a:lnTo>
                      <a:pt x="5608" y="20966"/>
                    </a:lnTo>
                    <a:lnTo>
                      <a:pt x="5504" y="21029"/>
                    </a:lnTo>
                    <a:lnTo>
                      <a:pt x="5483" y="21071"/>
                    </a:lnTo>
                    <a:lnTo>
                      <a:pt x="5504" y="21113"/>
                    </a:lnTo>
                    <a:lnTo>
                      <a:pt x="5608" y="21113"/>
                    </a:lnTo>
                    <a:lnTo>
                      <a:pt x="5692" y="21134"/>
                    </a:lnTo>
                    <a:lnTo>
                      <a:pt x="5713" y="21175"/>
                    </a:lnTo>
                    <a:lnTo>
                      <a:pt x="5629" y="21175"/>
                    </a:lnTo>
                    <a:lnTo>
                      <a:pt x="5587" y="21217"/>
                    </a:lnTo>
                    <a:lnTo>
                      <a:pt x="5545" y="21175"/>
                    </a:lnTo>
                    <a:lnTo>
                      <a:pt x="5504" y="21238"/>
                    </a:lnTo>
                    <a:lnTo>
                      <a:pt x="5420" y="21364"/>
                    </a:lnTo>
                    <a:lnTo>
                      <a:pt x="5378" y="21364"/>
                    </a:lnTo>
                    <a:lnTo>
                      <a:pt x="5315" y="21427"/>
                    </a:lnTo>
                    <a:lnTo>
                      <a:pt x="5315" y="21468"/>
                    </a:lnTo>
                    <a:lnTo>
                      <a:pt x="5399" y="21489"/>
                    </a:lnTo>
                    <a:lnTo>
                      <a:pt x="5441" y="21489"/>
                    </a:lnTo>
                    <a:lnTo>
                      <a:pt x="5504" y="21468"/>
                    </a:lnTo>
                    <a:lnTo>
                      <a:pt x="5525" y="21489"/>
                    </a:lnTo>
                    <a:lnTo>
                      <a:pt x="5545" y="21552"/>
                    </a:lnTo>
                    <a:lnTo>
                      <a:pt x="5608" y="21552"/>
                    </a:lnTo>
                    <a:lnTo>
                      <a:pt x="5650" y="21573"/>
                    </a:lnTo>
                    <a:lnTo>
                      <a:pt x="5650" y="21636"/>
                    </a:lnTo>
                    <a:lnTo>
                      <a:pt x="5545" y="21657"/>
                    </a:lnTo>
                    <a:lnTo>
                      <a:pt x="5483" y="21678"/>
                    </a:lnTo>
                    <a:lnTo>
                      <a:pt x="5483" y="21699"/>
                    </a:lnTo>
                    <a:lnTo>
                      <a:pt x="5608" y="21699"/>
                    </a:lnTo>
                    <a:lnTo>
                      <a:pt x="5650" y="21761"/>
                    </a:lnTo>
                    <a:lnTo>
                      <a:pt x="5650" y="21803"/>
                    </a:lnTo>
                    <a:lnTo>
                      <a:pt x="5608" y="21803"/>
                    </a:lnTo>
                    <a:lnTo>
                      <a:pt x="5545" y="21782"/>
                    </a:lnTo>
                    <a:lnTo>
                      <a:pt x="5525" y="21803"/>
                    </a:lnTo>
                    <a:lnTo>
                      <a:pt x="5483" y="21803"/>
                    </a:lnTo>
                    <a:lnTo>
                      <a:pt x="5420" y="21761"/>
                    </a:lnTo>
                    <a:lnTo>
                      <a:pt x="5336" y="21761"/>
                    </a:lnTo>
                    <a:lnTo>
                      <a:pt x="5232" y="21740"/>
                    </a:lnTo>
                    <a:lnTo>
                      <a:pt x="5232" y="21678"/>
                    </a:lnTo>
                    <a:lnTo>
                      <a:pt x="5273" y="21657"/>
                    </a:lnTo>
                    <a:lnTo>
                      <a:pt x="5211" y="21552"/>
                    </a:lnTo>
                    <a:lnTo>
                      <a:pt x="5190" y="21531"/>
                    </a:lnTo>
                    <a:lnTo>
                      <a:pt x="5127" y="21552"/>
                    </a:lnTo>
                    <a:lnTo>
                      <a:pt x="5127" y="21657"/>
                    </a:lnTo>
                    <a:lnTo>
                      <a:pt x="5064" y="21866"/>
                    </a:lnTo>
                    <a:lnTo>
                      <a:pt x="5001" y="21950"/>
                    </a:lnTo>
                    <a:lnTo>
                      <a:pt x="5022" y="21992"/>
                    </a:lnTo>
                    <a:lnTo>
                      <a:pt x="5085" y="21992"/>
                    </a:lnTo>
                    <a:lnTo>
                      <a:pt x="5169" y="21950"/>
                    </a:lnTo>
                    <a:lnTo>
                      <a:pt x="5190" y="21950"/>
                    </a:lnTo>
                    <a:lnTo>
                      <a:pt x="5169" y="21992"/>
                    </a:lnTo>
                    <a:lnTo>
                      <a:pt x="5085" y="22054"/>
                    </a:lnTo>
                    <a:lnTo>
                      <a:pt x="5022" y="22096"/>
                    </a:lnTo>
                    <a:lnTo>
                      <a:pt x="4981" y="22117"/>
                    </a:lnTo>
                    <a:lnTo>
                      <a:pt x="4981" y="22180"/>
                    </a:lnTo>
                    <a:lnTo>
                      <a:pt x="4855" y="22159"/>
                    </a:lnTo>
                    <a:lnTo>
                      <a:pt x="4750" y="22159"/>
                    </a:lnTo>
                    <a:lnTo>
                      <a:pt x="4646" y="22180"/>
                    </a:lnTo>
                    <a:lnTo>
                      <a:pt x="4604" y="22159"/>
                    </a:lnTo>
                    <a:lnTo>
                      <a:pt x="4478" y="22159"/>
                    </a:lnTo>
                    <a:lnTo>
                      <a:pt x="4395" y="22180"/>
                    </a:lnTo>
                    <a:lnTo>
                      <a:pt x="4248" y="22264"/>
                    </a:lnTo>
                    <a:lnTo>
                      <a:pt x="4123" y="22284"/>
                    </a:lnTo>
                    <a:lnTo>
                      <a:pt x="4144" y="22305"/>
                    </a:lnTo>
                    <a:lnTo>
                      <a:pt x="4248" y="22284"/>
                    </a:lnTo>
                    <a:lnTo>
                      <a:pt x="4290" y="22284"/>
                    </a:lnTo>
                    <a:lnTo>
                      <a:pt x="4248" y="22326"/>
                    </a:lnTo>
                    <a:lnTo>
                      <a:pt x="4185" y="22368"/>
                    </a:lnTo>
                    <a:lnTo>
                      <a:pt x="4227" y="22410"/>
                    </a:lnTo>
                    <a:lnTo>
                      <a:pt x="4290" y="22431"/>
                    </a:lnTo>
                    <a:lnTo>
                      <a:pt x="4353" y="22515"/>
                    </a:lnTo>
                    <a:lnTo>
                      <a:pt x="4457" y="22494"/>
                    </a:lnTo>
                    <a:lnTo>
                      <a:pt x="4541" y="22515"/>
                    </a:lnTo>
                    <a:lnTo>
                      <a:pt x="4583" y="22494"/>
                    </a:lnTo>
                    <a:lnTo>
                      <a:pt x="4709" y="22494"/>
                    </a:lnTo>
                    <a:lnTo>
                      <a:pt x="4750" y="22473"/>
                    </a:lnTo>
                    <a:lnTo>
                      <a:pt x="4667" y="22410"/>
                    </a:lnTo>
                    <a:lnTo>
                      <a:pt x="4646" y="22389"/>
                    </a:lnTo>
                    <a:lnTo>
                      <a:pt x="4688" y="22326"/>
                    </a:lnTo>
                    <a:lnTo>
                      <a:pt x="4855" y="22326"/>
                    </a:lnTo>
                    <a:lnTo>
                      <a:pt x="4918" y="22305"/>
                    </a:lnTo>
                    <a:lnTo>
                      <a:pt x="5001" y="22305"/>
                    </a:lnTo>
                    <a:lnTo>
                      <a:pt x="5001" y="22326"/>
                    </a:lnTo>
                    <a:lnTo>
                      <a:pt x="4960" y="22368"/>
                    </a:lnTo>
                    <a:lnTo>
                      <a:pt x="4918" y="22431"/>
                    </a:lnTo>
                    <a:lnTo>
                      <a:pt x="4918" y="22515"/>
                    </a:lnTo>
                    <a:lnTo>
                      <a:pt x="4792" y="22577"/>
                    </a:lnTo>
                    <a:lnTo>
                      <a:pt x="4792" y="22619"/>
                    </a:lnTo>
                    <a:lnTo>
                      <a:pt x="4813" y="22682"/>
                    </a:lnTo>
                    <a:lnTo>
                      <a:pt x="5064" y="22849"/>
                    </a:lnTo>
                    <a:lnTo>
                      <a:pt x="5169" y="22933"/>
                    </a:lnTo>
                    <a:lnTo>
                      <a:pt x="5169" y="22954"/>
                    </a:lnTo>
                    <a:lnTo>
                      <a:pt x="5085" y="22954"/>
                    </a:lnTo>
                    <a:lnTo>
                      <a:pt x="5064" y="22933"/>
                    </a:lnTo>
                    <a:lnTo>
                      <a:pt x="4960" y="22891"/>
                    </a:lnTo>
                    <a:lnTo>
                      <a:pt x="4813" y="22808"/>
                    </a:lnTo>
                    <a:lnTo>
                      <a:pt x="4771" y="22745"/>
                    </a:lnTo>
                    <a:lnTo>
                      <a:pt x="4667" y="22745"/>
                    </a:lnTo>
                    <a:lnTo>
                      <a:pt x="4604" y="22787"/>
                    </a:lnTo>
                    <a:lnTo>
                      <a:pt x="4541" y="22808"/>
                    </a:lnTo>
                    <a:lnTo>
                      <a:pt x="4332" y="22682"/>
                    </a:lnTo>
                    <a:lnTo>
                      <a:pt x="4290" y="22598"/>
                    </a:lnTo>
                    <a:lnTo>
                      <a:pt x="4248" y="22515"/>
                    </a:lnTo>
                    <a:lnTo>
                      <a:pt x="4227" y="22515"/>
                    </a:lnTo>
                    <a:lnTo>
                      <a:pt x="4248" y="22619"/>
                    </a:lnTo>
                    <a:lnTo>
                      <a:pt x="4269" y="22703"/>
                    </a:lnTo>
                    <a:lnTo>
                      <a:pt x="4248" y="22724"/>
                    </a:lnTo>
                    <a:lnTo>
                      <a:pt x="4144" y="22619"/>
                    </a:lnTo>
                    <a:lnTo>
                      <a:pt x="4039" y="22494"/>
                    </a:lnTo>
                    <a:lnTo>
                      <a:pt x="3913" y="22431"/>
                    </a:lnTo>
                    <a:lnTo>
                      <a:pt x="3851" y="22473"/>
                    </a:lnTo>
                    <a:lnTo>
                      <a:pt x="3872" y="22515"/>
                    </a:lnTo>
                    <a:lnTo>
                      <a:pt x="3955" y="22536"/>
                    </a:lnTo>
                    <a:lnTo>
                      <a:pt x="3976" y="22619"/>
                    </a:lnTo>
                    <a:lnTo>
                      <a:pt x="4123" y="22745"/>
                    </a:lnTo>
                    <a:lnTo>
                      <a:pt x="4164" y="22808"/>
                    </a:lnTo>
                    <a:lnTo>
                      <a:pt x="4227" y="22808"/>
                    </a:lnTo>
                    <a:lnTo>
                      <a:pt x="4290" y="22828"/>
                    </a:lnTo>
                    <a:lnTo>
                      <a:pt x="4332" y="22891"/>
                    </a:lnTo>
                    <a:lnTo>
                      <a:pt x="4164" y="22891"/>
                    </a:lnTo>
                    <a:lnTo>
                      <a:pt x="4060" y="22828"/>
                    </a:lnTo>
                    <a:lnTo>
                      <a:pt x="3976" y="22787"/>
                    </a:lnTo>
                    <a:lnTo>
                      <a:pt x="3934" y="22787"/>
                    </a:lnTo>
                    <a:lnTo>
                      <a:pt x="3913" y="22849"/>
                    </a:lnTo>
                    <a:lnTo>
                      <a:pt x="3913" y="22912"/>
                    </a:lnTo>
                    <a:lnTo>
                      <a:pt x="3851" y="22954"/>
                    </a:lnTo>
                    <a:lnTo>
                      <a:pt x="3830" y="22954"/>
                    </a:lnTo>
                    <a:lnTo>
                      <a:pt x="3830" y="23017"/>
                    </a:lnTo>
                    <a:lnTo>
                      <a:pt x="3767" y="23059"/>
                    </a:lnTo>
                    <a:lnTo>
                      <a:pt x="3725" y="23100"/>
                    </a:lnTo>
                    <a:lnTo>
                      <a:pt x="3600" y="23247"/>
                    </a:lnTo>
                    <a:lnTo>
                      <a:pt x="3600" y="23310"/>
                    </a:lnTo>
                    <a:lnTo>
                      <a:pt x="3627" y="23324"/>
                    </a:lnTo>
                    <a:lnTo>
                      <a:pt x="3627" y="23324"/>
                    </a:lnTo>
                    <a:lnTo>
                      <a:pt x="3558" y="23352"/>
                    </a:lnTo>
                    <a:lnTo>
                      <a:pt x="3495" y="23414"/>
                    </a:lnTo>
                    <a:lnTo>
                      <a:pt x="3390" y="23456"/>
                    </a:lnTo>
                    <a:lnTo>
                      <a:pt x="3328" y="23561"/>
                    </a:lnTo>
                    <a:lnTo>
                      <a:pt x="3328" y="23644"/>
                    </a:lnTo>
                    <a:lnTo>
                      <a:pt x="3348" y="23665"/>
                    </a:lnTo>
                    <a:lnTo>
                      <a:pt x="3432" y="23624"/>
                    </a:lnTo>
                    <a:lnTo>
                      <a:pt x="3537" y="23582"/>
                    </a:lnTo>
                    <a:lnTo>
                      <a:pt x="3600" y="23624"/>
                    </a:lnTo>
                    <a:lnTo>
                      <a:pt x="3620" y="23644"/>
                    </a:lnTo>
                    <a:lnTo>
                      <a:pt x="3725" y="23644"/>
                    </a:lnTo>
                    <a:lnTo>
                      <a:pt x="3913" y="23582"/>
                    </a:lnTo>
                    <a:lnTo>
                      <a:pt x="4060" y="23582"/>
                    </a:lnTo>
                    <a:lnTo>
                      <a:pt x="4185" y="23644"/>
                    </a:lnTo>
                    <a:lnTo>
                      <a:pt x="4185" y="23686"/>
                    </a:lnTo>
                    <a:lnTo>
                      <a:pt x="4144" y="23728"/>
                    </a:lnTo>
                    <a:lnTo>
                      <a:pt x="4018" y="23686"/>
                    </a:lnTo>
                    <a:lnTo>
                      <a:pt x="3934" y="23728"/>
                    </a:lnTo>
                    <a:lnTo>
                      <a:pt x="3558" y="23686"/>
                    </a:lnTo>
                    <a:lnTo>
                      <a:pt x="3453" y="23686"/>
                    </a:lnTo>
                    <a:lnTo>
                      <a:pt x="3432" y="23728"/>
                    </a:lnTo>
                    <a:lnTo>
                      <a:pt x="3286" y="23728"/>
                    </a:lnTo>
                    <a:lnTo>
                      <a:pt x="3286" y="23770"/>
                    </a:lnTo>
                    <a:lnTo>
                      <a:pt x="3307" y="23791"/>
                    </a:lnTo>
                    <a:lnTo>
                      <a:pt x="3411" y="23791"/>
                    </a:lnTo>
                    <a:lnTo>
                      <a:pt x="3432" y="23833"/>
                    </a:lnTo>
                    <a:lnTo>
                      <a:pt x="3390" y="23854"/>
                    </a:lnTo>
                    <a:lnTo>
                      <a:pt x="3307" y="23833"/>
                    </a:lnTo>
                    <a:lnTo>
                      <a:pt x="3202" y="23833"/>
                    </a:lnTo>
                    <a:lnTo>
                      <a:pt x="3202" y="23854"/>
                    </a:lnTo>
                    <a:lnTo>
                      <a:pt x="3244" y="23896"/>
                    </a:lnTo>
                    <a:lnTo>
                      <a:pt x="3348" y="23896"/>
                    </a:lnTo>
                    <a:lnTo>
                      <a:pt x="3620" y="23979"/>
                    </a:lnTo>
                    <a:lnTo>
                      <a:pt x="3704" y="23979"/>
                    </a:lnTo>
                    <a:lnTo>
                      <a:pt x="3746" y="23958"/>
                    </a:lnTo>
                    <a:lnTo>
                      <a:pt x="3830" y="23958"/>
                    </a:lnTo>
                    <a:lnTo>
                      <a:pt x="3851" y="23979"/>
                    </a:lnTo>
                    <a:lnTo>
                      <a:pt x="3851" y="24063"/>
                    </a:lnTo>
                    <a:lnTo>
                      <a:pt x="3872" y="24147"/>
                    </a:lnTo>
                    <a:lnTo>
                      <a:pt x="3830" y="24168"/>
                    </a:lnTo>
                    <a:lnTo>
                      <a:pt x="3746" y="24147"/>
                    </a:lnTo>
                    <a:lnTo>
                      <a:pt x="3725" y="24168"/>
                    </a:lnTo>
                    <a:lnTo>
                      <a:pt x="3704" y="24147"/>
                    </a:lnTo>
                    <a:lnTo>
                      <a:pt x="3600" y="24168"/>
                    </a:lnTo>
                    <a:lnTo>
                      <a:pt x="3600" y="24209"/>
                    </a:lnTo>
                    <a:lnTo>
                      <a:pt x="3620" y="24251"/>
                    </a:lnTo>
                    <a:lnTo>
                      <a:pt x="3662" y="24251"/>
                    </a:lnTo>
                    <a:lnTo>
                      <a:pt x="3746" y="24272"/>
                    </a:lnTo>
                    <a:lnTo>
                      <a:pt x="3767" y="24293"/>
                    </a:lnTo>
                    <a:lnTo>
                      <a:pt x="3662" y="24356"/>
                    </a:lnTo>
                    <a:lnTo>
                      <a:pt x="3600" y="24356"/>
                    </a:lnTo>
                    <a:lnTo>
                      <a:pt x="3495" y="24293"/>
                    </a:lnTo>
                    <a:lnTo>
                      <a:pt x="3390" y="24335"/>
                    </a:lnTo>
                    <a:lnTo>
                      <a:pt x="3390" y="24377"/>
                    </a:lnTo>
                    <a:lnTo>
                      <a:pt x="3411" y="24460"/>
                    </a:lnTo>
                    <a:lnTo>
                      <a:pt x="3453" y="24481"/>
                    </a:lnTo>
                    <a:lnTo>
                      <a:pt x="3516" y="24460"/>
                    </a:lnTo>
                    <a:lnTo>
                      <a:pt x="3620" y="24460"/>
                    </a:lnTo>
                    <a:lnTo>
                      <a:pt x="3704" y="24502"/>
                    </a:lnTo>
                    <a:lnTo>
                      <a:pt x="3725" y="24565"/>
                    </a:lnTo>
                    <a:lnTo>
                      <a:pt x="3495" y="24565"/>
                    </a:lnTo>
                    <a:lnTo>
                      <a:pt x="3432" y="24586"/>
                    </a:lnTo>
                    <a:lnTo>
                      <a:pt x="3348" y="24544"/>
                    </a:lnTo>
                    <a:lnTo>
                      <a:pt x="3307" y="24544"/>
                    </a:lnTo>
                    <a:lnTo>
                      <a:pt x="3244" y="24607"/>
                    </a:lnTo>
                    <a:lnTo>
                      <a:pt x="3244" y="24816"/>
                    </a:lnTo>
                    <a:lnTo>
                      <a:pt x="3223" y="24879"/>
                    </a:lnTo>
                    <a:lnTo>
                      <a:pt x="3244" y="24921"/>
                    </a:lnTo>
                    <a:lnTo>
                      <a:pt x="3328" y="24921"/>
                    </a:lnTo>
                    <a:lnTo>
                      <a:pt x="3558" y="24816"/>
                    </a:lnTo>
                    <a:lnTo>
                      <a:pt x="3620" y="24774"/>
                    </a:lnTo>
                    <a:lnTo>
                      <a:pt x="3809" y="24712"/>
                    </a:lnTo>
                    <a:lnTo>
                      <a:pt x="3913" y="24670"/>
                    </a:lnTo>
                    <a:lnTo>
                      <a:pt x="3976" y="24544"/>
                    </a:lnTo>
                    <a:lnTo>
                      <a:pt x="4123" y="24398"/>
                    </a:lnTo>
                    <a:lnTo>
                      <a:pt x="4395" y="24272"/>
                    </a:lnTo>
                    <a:lnTo>
                      <a:pt x="4541" y="24230"/>
                    </a:lnTo>
                    <a:lnTo>
                      <a:pt x="4604" y="24251"/>
                    </a:lnTo>
                    <a:lnTo>
                      <a:pt x="4604" y="24293"/>
                    </a:lnTo>
                    <a:lnTo>
                      <a:pt x="4562" y="24335"/>
                    </a:lnTo>
                    <a:lnTo>
                      <a:pt x="4478" y="24335"/>
                    </a:lnTo>
                    <a:lnTo>
                      <a:pt x="4332" y="24377"/>
                    </a:lnTo>
                    <a:lnTo>
                      <a:pt x="4144" y="24460"/>
                    </a:lnTo>
                    <a:lnTo>
                      <a:pt x="3955" y="24670"/>
                    </a:lnTo>
                    <a:lnTo>
                      <a:pt x="3872" y="24774"/>
                    </a:lnTo>
                    <a:lnTo>
                      <a:pt x="3725" y="24795"/>
                    </a:lnTo>
                    <a:lnTo>
                      <a:pt x="3641" y="24816"/>
                    </a:lnTo>
                    <a:lnTo>
                      <a:pt x="3495" y="24921"/>
                    </a:lnTo>
                    <a:lnTo>
                      <a:pt x="3328" y="24984"/>
                    </a:lnTo>
                    <a:lnTo>
                      <a:pt x="3244" y="25005"/>
                    </a:lnTo>
                    <a:lnTo>
                      <a:pt x="3223" y="25067"/>
                    </a:lnTo>
                    <a:lnTo>
                      <a:pt x="3307" y="25067"/>
                    </a:lnTo>
                    <a:lnTo>
                      <a:pt x="3348" y="25025"/>
                    </a:lnTo>
                    <a:lnTo>
                      <a:pt x="3411" y="25067"/>
                    </a:lnTo>
                    <a:lnTo>
                      <a:pt x="3411" y="25109"/>
                    </a:lnTo>
                    <a:lnTo>
                      <a:pt x="3516" y="25067"/>
                    </a:lnTo>
                    <a:lnTo>
                      <a:pt x="3558" y="25005"/>
                    </a:lnTo>
                    <a:lnTo>
                      <a:pt x="3620" y="25005"/>
                    </a:lnTo>
                    <a:lnTo>
                      <a:pt x="3704" y="25088"/>
                    </a:lnTo>
                    <a:lnTo>
                      <a:pt x="3746" y="25088"/>
                    </a:lnTo>
                    <a:lnTo>
                      <a:pt x="3830" y="25025"/>
                    </a:lnTo>
                    <a:lnTo>
                      <a:pt x="3934" y="24963"/>
                    </a:lnTo>
                    <a:lnTo>
                      <a:pt x="4018" y="24963"/>
                    </a:lnTo>
                    <a:lnTo>
                      <a:pt x="4039" y="24984"/>
                    </a:lnTo>
                    <a:lnTo>
                      <a:pt x="4018" y="25025"/>
                    </a:lnTo>
                    <a:lnTo>
                      <a:pt x="3934" y="25025"/>
                    </a:lnTo>
                    <a:lnTo>
                      <a:pt x="3851" y="25109"/>
                    </a:lnTo>
                    <a:lnTo>
                      <a:pt x="3767" y="25130"/>
                    </a:lnTo>
                    <a:lnTo>
                      <a:pt x="3662" y="25130"/>
                    </a:lnTo>
                    <a:lnTo>
                      <a:pt x="3620" y="25088"/>
                    </a:lnTo>
                    <a:lnTo>
                      <a:pt x="3558" y="25109"/>
                    </a:lnTo>
                    <a:lnTo>
                      <a:pt x="3516" y="25172"/>
                    </a:lnTo>
                    <a:lnTo>
                      <a:pt x="3390" y="25214"/>
                    </a:lnTo>
                    <a:lnTo>
                      <a:pt x="3348" y="25235"/>
                    </a:lnTo>
                    <a:lnTo>
                      <a:pt x="3432" y="25297"/>
                    </a:lnTo>
                    <a:lnTo>
                      <a:pt x="3495" y="25297"/>
                    </a:lnTo>
                    <a:lnTo>
                      <a:pt x="3600" y="25339"/>
                    </a:lnTo>
                    <a:lnTo>
                      <a:pt x="3516" y="25423"/>
                    </a:lnTo>
                    <a:lnTo>
                      <a:pt x="3516" y="25486"/>
                    </a:lnTo>
                    <a:lnTo>
                      <a:pt x="3600" y="25507"/>
                    </a:lnTo>
                    <a:lnTo>
                      <a:pt x="3558" y="25549"/>
                    </a:lnTo>
                    <a:lnTo>
                      <a:pt x="3600" y="25611"/>
                    </a:lnTo>
                    <a:lnTo>
                      <a:pt x="3537" y="25611"/>
                    </a:lnTo>
                    <a:lnTo>
                      <a:pt x="3453" y="25695"/>
                    </a:lnTo>
                    <a:lnTo>
                      <a:pt x="3495" y="25758"/>
                    </a:lnTo>
                    <a:lnTo>
                      <a:pt x="3537" y="25758"/>
                    </a:lnTo>
                    <a:lnTo>
                      <a:pt x="3600" y="25716"/>
                    </a:lnTo>
                    <a:lnTo>
                      <a:pt x="3620" y="25716"/>
                    </a:lnTo>
                    <a:lnTo>
                      <a:pt x="3641" y="25821"/>
                    </a:lnTo>
                    <a:lnTo>
                      <a:pt x="3641" y="25904"/>
                    </a:lnTo>
                    <a:lnTo>
                      <a:pt x="3558" y="25946"/>
                    </a:lnTo>
                    <a:lnTo>
                      <a:pt x="3558" y="26113"/>
                    </a:lnTo>
                    <a:lnTo>
                      <a:pt x="3620" y="26176"/>
                    </a:lnTo>
                    <a:lnTo>
                      <a:pt x="3704" y="26176"/>
                    </a:lnTo>
                    <a:lnTo>
                      <a:pt x="3767" y="26134"/>
                    </a:lnTo>
                    <a:lnTo>
                      <a:pt x="3809" y="26051"/>
                    </a:lnTo>
                    <a:lnTo>
                      <a:pt x="3851" y="26072"/>
                    </a:lnTo>
                    <a:lnTo>
                      <a:pt x="3913" y="26030"/>
                    </a:lnTo>
                    <a:lnTo>
                      <a:pt x="3955" y="26030"/>
                    </a:lnTo>
                    <a:lnTo>
                      <a:pt x="4018" y="26072"/>
                    </a:lnTo>
                    <a:lnTo>
                      <a:pt x="3976" y="26113"/>
                    </a:lnTo>
                    <a:lnTo>
                      <a:pt x="3872" y="26176"/>
                    </a:lnTo>
                    <a:lnTo>
                      <a:pt x="3809" y="26176"/>
                    </a:lnTo>
                    <a:lnTo>
                      <a:pt x="3641" y="26239"/>
                    </a:lnTo>
                    <a:lnTo>
                      <a:pt x="3558" y="26281"/>
                    </a:lnTo>
                    <a:lnTo>
                      <a:pt x="3558" y="26365"/>
                    </a:lnTo>
                    <a:lnTo>
                      <a:pt x="3537" y="26448"/>
                    </a:lnTo>
                    <a:lnTo>
                      <a:pt x="3620" y="26490"/>
                    </a:lnTo>
                    <a:lnTo>
                      <a:pt x="3558" y="26553"/>
                    </a:lnTo>
                    <a:lnTo>
                      <a:pt x="3537" y="26657"/>
                    </a:lnTo>
                    <a:lnTo>
                      <a:pt x="3558" y="26783"/>
                    </a:lnTo>
                    <a:lnTo>
                      <a:pt x="3620" y="26783"/>
                    </a:lnTo>
                    <a:lnTo>
                      <a:pt x="3704" y="26637"/>
                    </a:lnTo>
                    <a:lnTo>
                      <a:pt x="3746" y="26595"/>
                    </a:lnTo>
                    <a:lnTo>
                      <a:pt x="3872" y="26469"/>
                    </a:lnTo>
                    <a:lnTo>
                      <a:pt x="3934" y="26469"/>
                    </a:lnTo>
                    <a:lnTo>
                      <a:pt x="3976" y="26385"/>
                    </a:lnTo>
                    <a:lnTo>
                      <a:pt x="4060" y="26365"/>
                    </a:lnTo>
                    <a:lnTo>
                      <a:pt x="4060" y="26385"/>
                    </a:lnTo>
                    <a:lnTo>
                      <a:pt x="4018" y="26448"/>
                    </a:lnTo>
                    <a:lnTo>
                      <a:pt x="4018" y="26490"/>
                    </a:lnTo>
                    <a:lnTo>
                      <a:pt x="4039" y="26532"/>
                    </a:lnTo>
                    <a:lnTo>
                      <a:pt x="4123" y="26490"/>
                    </a:lnTo>
                    <a:lnTo>
                      <a:pt x="4248" y="26365"/>
                    </a:lnTo>
                    <a:lnTo>
                      <a:pt x="4269" y="26323"/>
                    </a:lnTo>
                    <a:lnTo>
                      <a:pt x="4332" y="26385"/>
                    </a:lnTo>
                    <a:lnTo>
                      <a:pt x="4374" y="26385"/>
                    </a:lnTo>
                    <a:lnTo>
                      <a:pt x="4436" y="26344"/>
                    </a:lnTo>
                    <a:lnTo>
                      <a:pt x="4499" y="26344"/>
                    </a:lnTo>
                    <a:lnTo>
                      <a:pt x="4499" y="26365"/>
                    </a:lnTo>
                    <a:lnTo>
                      <a:pt x="4436" y="26448"/>
                    </a:lnTo>
                    <a:lnTo>
                      <a:pt x="4436" y="26637"/>
                    </a:lnTo>
                    <a:lnTo>
                      <a:pt x="4478" y="26657"/>
                    </a:lnTo>
                    <a:lnTo>
                      <a:pt x="4541" y="26741"/>
                    </a:lnTo>
                    <a:lnTo>
                      <a:pt x="4499" y="26762"/>
                    </a:lnTo>
                    <a:lnTo>
                      <a:pt x="4436" y="26741"/>
                    </a:lnTo>
                    <a:lnTo>
                      <a:pt x="4332" y="26637"/>
                    </a:lnTo>
                    <a:lnTo>
                      <a:pt x="4269" y="26553"/>
                    </a:lnTo>
                    <a:lnTo>
                      <a:pt x="4227" y="26553"/>
                    </a:lnTo>
                    <a:lnTo>
                      <a:pt x="4164" y="26574"/>
                    </a:lnTo>
                    <a:lnTo>
                      <a:pt x="4081" y="26574"/>
                    </a:lnTo>
                    <a:lnTo>
                      <a:pt x="4060" y="26637"/>
                    </a:lnTo>
                    <a:lnTo>
                      <a:pt x="4123" y="26678"/>
                    </a:lnTo>
                    <a:lnTo>
                      <a:pt x="4164" y="26678"/>
                    </a:lnTo>
                    <a:lnTo>
                      <a:pt x="4248" y="26783"/>
                    </a:lnTo>
                    <a:lnTo>
                      <a:pt x="4290" y="26804"/>
                    </a:lnTo>
                    <a:lnTo>
                      <a:pt x="4269" y="26867"/>
                    </a:lnTo>
                    <a:lnTo>
                      <a:pt x="4185" y="26783"/>
                    </a:lnTo>
                    <a:lnTo>
                      <a:pt x="4144" y="26762"/>
                    </a:lnTo>
                    <a:lnTo>
                      <a:pt x="4060" y="26762"/>
                    </a:lnTo>
                    <a:lnTo>
                      <a:pt x="3955" y="26888"/>
                    </a:lnTo>
                    <a:lnTo>
                      <a:pt x="3872" y="26950"/>
                    </a:lnTo>
                    <a:lnTo>
                      <a:pt x="3704" y="26950"/>
                    </a:lnTo>
                    <a:lnTo>
                      <a:pt x="3662" y="26971"/>
                    </a:lnTo>
                    <a:lnTo>
                      <a:pt x="3725" y="26992"/>
                    </a:lnTo>
                    <a:lnTo>
                      <a:pt x="3830" y="26992"/>
                    </a:lnTo>
                    <a:lnTo>
                      <a:pt x="3892" y="26971"/>
                    </a:lnTo>
                    <a:lnTo>
                      <a:pt x="4060" y="26950"/>
                    </a:lnTo>
                    <a:lnTo>
                      <a:pt x="4164" y="26888"/>
                    </a:lnTo>
                    <a:lnTo>
                      <a:pt x="4248" y="26909"/>
                    </a:lnTo>
                    <a:lnTo>
                      <a:pt x="4353" y="26909"/>
                    </a:lnTo>
                    <a:lnTo>
                      <a:pt x="4311" y="26950"/>
                    </a:lnTo>
                    <a:lnTo>
                      <a:pt x="4248" y="27013"/>
                    </a:lnTo>
                    <a:lnTo>
                      <a:pt x="4102" y="27013"/>
                    </a:lnTo>
                    <a:lnTo>
                      <a:pt x="3976" y="27055"/>
                    </a:lnTo>
                    <a:lnTo>
                      <a:pt x="3767" y="27055"/>
                    </a:lnTo>
                    <a:lnTo>
                      <a:pt x="3662" y="27076"/>
                    </a:lnTo>
                    <a:lnTo>
                      <a:pt x="3641" y="27160"/>
                    </a:lnTo>
                    <a:lnTo>
                      <a:pt x="3662" y="27222"/>
                    </a:lnTo>
                    <a:lnTo>
                      <a:pt x="3767" y="27264"/>
                    </a:lnTo>
                    <a:lnTo>
                      <a:pt x="3872" y="27222"/>
                    </a:lnTo>
                    <a:lnTo>
                      <a:pt x="3892" y="27264"/>
                    </a:lnTo>
                    <a:lnTo>
                      <a:pt x="3830" y="27306"/>
                    </a:lnTo>
                    <a:lnTo>
                      <a:pt x="3725" y="27306"/>
                    </a:lnTo>
                    <a:lnTo>
                      <a:pt x="3662" y="27390"/>
                    </a:lnTo>
                    <a:lnTo>
                      <a:pt x="3683" y="27473"/>
                    </a:lnTo>
                    <a:lnTo>
                      <a:pt x="3767" y="27515"/>
                    </a:lnTo>
                    <a:lnTo>
                      <a:pt x="3830" y="27473"/>
                    </a:lnTo>
                    <a:lnTo>
                      <a:pt x="3851" y="27411"/>
                    </a:lnTo>
                    <a:lnTo>
                      <a:pt x="3934" y="27411"/>
                    </a:lnTo>
                    <a:lnTo>
                      <a:pt x="3976" y="27432"/>
                    </a:lnTo>
                    <a:lnTo>
                      <a:pt x="4060" y="27432"/>
                    </a:lnTo>
                    <a:lnTo>
                      <a:pt x="4144" y="27411"/>
                    </a:lnTo>
                    <a:lnTo>
                      <a:pt x="4185" y="27390"/>
                    </a:lnTo>
                    <a:lnTo>
                      <a:pt x="4227" y="27411"/>
                    </a:lnTo>
                    <a:lnTo>
                      <a:pt x="4164" y="27473"/>
                    </a:lnTo>
                    <a:lnTo>
                      <a:pt x="4039" y="27515"/>
                    </a:lnTo>
                    <a:lnTo>
                      <a:pt x="3976" y="27494"/>
                    </a:lnTo>
                    <a:lnTo>
                      <a:pt x="3913" y="27473"/>
                    </a:lnTo>
                    <a:lnTo>
                      <a:pt x="3851" y="27473"/>
                    </a:lnTo>
                    <a:lnTo>
                      <a:pt x="3913" y="27515"/>
                    </a:lnTo>
                    <a:lnTo>
                      <a:pt x="3976" y="27515"/>
                    </a:lnTo>
                    <a:lnTo>
                      <a:pt x="4039" y="27536"/>
                    </a:lnTo>
                    <a:lnTo>
                      <a:pt x="3976" y="27578"/>
                    </a:lnTo>
                    <a:lnTo>
                      <a:pt x="3851" y="27578"/>
                    </a:lnTo>
                    <a:lnTo>
                      <a:pt x="3746" y="27641"/>
                    </a:lnTo>
                    <a:lnTo>
                      <a:pt x="3809" y="27704"/>
                    </a:lnTo>
                    <a:lnTo>
                      <a:pt x="3851" y="27704"/>
                    </a:lnTo>
                    <a:lnTo>
                      <a:pt x="3913" y="27683"/>
                    </a:lnTo>
                    <a:lnTo>
                      <a:pt x="4039" y="27683"/>
                    </a:lnTo>
                    <a:lnTo>
                      <a:pt x="4081" y="27704"/>
                    </a:lnTo>
                    <a:lnTo>
                      <a:pt x="4144" y="27704"/>
                    </a:lnTo>
                    <a:lnTo>
                      <a:pt x="4081" y="27746"/>
                    </a:lnTo>
                    <a:lnTo>
                      <a:pt x="3955" y="27787"/>
                    </a:lnTo>
                    <a:lnTo>
                      <a:pt x="3872" y="27746"/>
                    </a:lnTo>
                    <a:lnTo>
                      <a:pt x="3809" y="27787"/>
                    </a:lnTo>
                    <a:lnTo>
                      <a:pt x="3767" y="27829"/>
                    </a:lnTo>
                    <a:lnTo>
                      <a:pt x="3809" y="27892"/>
                    </a:lnTo>
                    <a:lnTo>
                      <a:pt x="3851" y="27892"/>
                    </a:lnTo>
                    <a:lnTo>
                      <a:pt x="3934" y="27829"/>
                    </a:lnTo>
                    <a:lnTo>
                      <a:pt x="4018" y="27829"/>
                    </a:lnTo>
                    <a:lnTo>
                      <a:pt x="4081" y="27892"/>
                    </a:lnTo>
                    <a:lnTo>
                      <a:pt x="4081" y="27934"/>
                    </a:lnTo>
                    <a:lnTo>
                      <a:pt x="3934" y="27997"/>
                    </a:lnTo>
                    <a:lnTo>
                      <a:pt x="3892" y="28038"/>
                    </a:lnTo>
                    <a:lnTo>
                      <a:pt x="3955" y="28143"/>
                    </a:lnTo>
                    <a:lnTo>
                      <a:pt x="3997" y="28143"/>
                    </a:lnTo>
                    <a:lnTo>
                      <a:pt x="4039" y="28122"/>
                    </a:lnTo>
                    <a:lnTo>
                      <a:pt x="4102" y="28122"/>
                    </a:lnTo>
                    <a:lnTo>
                      <a:pt x="4164" y="28206"/>
                    </a:lnTo>
                    <a:lnTo>
                      <a:pt x="4185" y="28143"/>
                    </a:lnTo>
                    <a:lnTo>
                      <a:pt x="4227" y="28122"/>
                    </a:lnTo>
                    <a:lnTo>
                      <a:pt x="4269" y="28143"/>
                    </a:lnTo>
                    <a:lnTo>
                      <a:pt x="4248" y="28206"/>
                    </a:lnTo>
                    <a:lnTo>
                      <a:pt x="4206" y="28248"/>
                    </a:lnTo>
                    <a:lnTo>
                      <a:pt x="4269" y="28310"/>
                    </a:lnTo>
                    <a:lnTo>
                      <a:pt x="4164" y="28436"/>
                    </a:lnTo>
                    <a:lnTo>
                      <a:pt x="4144" y="28436"/>
                    </a:lnTo>
                    <a:lnTo>
                      <a:pt x="4081" y="28520"/>
                    </a:lnTo>
                    <a:lnTo>
                      <a:pt x="4039" y="28582"/>
                    </a:lnTo>
                    <a:lnTo>
                      <a:pt x="4039" y="28624"/>
                    </a:lnTo>
                    <a:lnTo>
                      <a:pt x="4102" y="28624"/>
                    </a:lnTo>
                    <a:lnTo>
                      <a:pt x="4164" y="28582"/>
                    </a:lnTo>
                    <a:lnTo>
                      <a:pt x="4248" y="28624"/>
                    </a:lnTo>
                    <a:lnTo>
                      <a:pt x="4269" y="28687"/>
                    </a:lnTo>
                    <a:lnTo>
                      <a:pt x="4227" y="28750"/>
                    </a:lnTo>
                    <a:lnTo>
                      <a:pt x="4227" y="28771"/>
                    </a:lnTo>
                    <a:lnTo>
                      <a:pt x="4290" y="28771"/>
                    </a:lnTo>
                    <a:lnTo>
                      <a:pt x="4353" y="28792"/>
                    </a:lnTo>
                    <a:lnTo>
                      <a:pt x="4353" y="28854"/>
                    </a:lnTo>
                    <a:lnTo>
                      <a:pt x="4290" y="28896"/>
                    </a:lnTo>
                    <a:lnTo>
                      <a:pt x="4353" y="28959"/>
                    </a:lnTo>
                    <a:lnTo>
                      <a:pt x="4332" y="29043"/>
                    </a:lnTo>
                    <a:lnTo>
                      <a:pt x="4248" y="29085"/>
                    </a:lnTo>
                    <a:lnTo>
                      <a:pt x="4206" y="29147"/>
                    </a:lnTo>
                    <a:lnTo>
                      <a:pt x="4311" y="29147"/>
                    </a:lnTo>
                    <a:lnTo>
                      <a:pt x="4374" y="29085"/>
                    </a:lnTo>
                    <a:lnTo>
                      <a:pt x="4395" y="29043"/>
                    </a:lnTo>
                    <a:lnTo>
                      <a:pt x="4520" y="28980"/>
                    </a:lnTo>
                    <a:lnTo>
                      <a:pt x="4562" y="29001"/>
                    </a:lnTo>
                    <a:lnTo>
                      <a:pt x="4499" y="29064"/>
                    </a:lnTo>
                    <a:lnTo>
                      <a:pt x="4541" y="29106"/>
                    </a:lnTo>
                    <a:lnTo>
                      <a:pt x="4457" y="29168"/>
                    </a:lnTo>
                    <a:lnTo>
                      <a:pt x="4395" y="29210"/>
                    </a:lnTo>
                    <a:lnTo>
                      <a:pt x="4332" y="29210"/>
                    </a:lnTo>
                    <a:lnTo>
                      <a:pt x="4248" y="29252"/>
                    </a:lnTo>
                    <a:lnTo>
                      <a:pt x="4185" y="29294"/>
                    </a:lnTo>
                    <a:lnTo>
                      <a:pt x="4248" y="29357"/>
                    </a:lnTo>
                    <a:lnTo>
                      <a:pt x="4332" y="29294"/>
                    </a:lnTo>
                    <a:lnTo>
                      <a:pt x="4374" y="29252"/>
                    </a:lnTo>
                    <a:lnTo>
                      <a:pt x="4478" y="29273"/>
                    </a:lnTo>
                    <a:lnTo>
                      <a:pt x="4499" y="29294"/>
                    </a:lnTo>
                    <a:lnTo>
                      <a:pt x="4457" y="29357"/>
                    </a:lnTo>
                    <a:lnTo>
                      <a:pt x="4332" y="29398"/>
                    </a:lnTo>
                    <a:lnTo>
                      <a:pt x="4332" y="29503"/>
                    </a:lnTo>
                    <a:lnTo>
                      <a:pt x="4269" y="29566"/>
                    </a:lnTo>
                    <a:lnTo>
                      <a:pt x="4185" y="29587"/>
                    </a:lnTo>
                    <a:lnTo>
                      <a:pt x="4164" y="29629"/>
                    </a:lnTo>
                    <a:lnTo>
                      <a:pt x="4248" y="29691"/>
                    </a:lnTo>
                    <a:lnTo>
                      <a:pt x="4374" y="29670"/>
                    </a:lnTo>
                    <a:lnTo>
                      <a:pt x="4457" y="29608"/>
                    </a:lnTo>
                    <a:lnTo>
                      <a:pt x="4562" y="29587"/>
                    </a:lnTo>
                    <a:lnTo>
                      <a:pt x="4625" y="29587"/>
                    </a:lnTo>
                    <a:lnTo>
                      <a:pt x="4667" y="29629"/>
                    </a:lnTo>
                    <a:lnTo>
                      <a:pt x="4625" y="29691"/>
                    </a:lnTo>
                    <a:lnTo>
                      <a:pt x="4562" y="29691"/>
                    </a:lnTo>
                    <a:lnTo>
                      <a:pt x="4416" y="29733"/>
                    </a:lnTo>
                    <a:lnTo>
                      <a:pt x="4416" y="29775"/>
                    </a:lnTo>
                    <a:lnTo>
                      <a:pt x="4499" y="29775"/>
                    </a:lnTo>
                    <a:lnTo>
                      <a:pt x="4541" y="29817"/>
                    </a:lnTo>
                    <a:lnTo>
                      <a:pt x="4457" y="29901"/>
                    </a:lnTo>
                    <a:lnTo>
                      <a:pt x="4478" y="29984"/>
                    </a:lnTo>
                    <a:lnTo>
                      <a:pt x="4562" y="30005"/>
                    </a:lnTo>
                    <a:lnTo>
                      <a:pt x="4688" y="29901"/>
                    </a:lnTo>
                    <a:lnTo>
                      <a:pt x="4750" y="29880"/>
                    </a:lnTo>
                    <a:lnTo>
                      <a:pt x="4771" y="29901"/>
                    </a:lnTo>
                    <a:lnTo>
                      <a:pt x="4855" y="29984"/>
                    </a:lnTo>
                    <a:lnTo>
                      <a:pt x="4855" y="30089"/>
                    </a:lnTo>
                    <a:lnTo>
                      <a:pt x="4918" y="30131"/>
                    </a:lnTo>
                    <a:lnTo>
                      <a:pt x="4918" y="30152"/>
                    </a:lnTo>
                    <a:lnTo>
                      <a:pt x="4876" y="30214"/>
                    </a:lnTo>
                    <a:lnTo>
                      <a:pt x="4792" y="30214"/>
                    </a:lnTo>
                    <a:lnTo>
                      <a:pt x="4750" y="30298"/>
                    </a:lnTo>
                    <a:lnTo>
                      <a:pt x="4771" y="30340"/>
                    </a:lnTo>
                    <a:lnTo>
                      <a:pt x="4918" y="30361"/>
                    </a:lnTo>
                    <a:lnTo>
                      <a:pt x="4981" y="30340"/>
                    </a:lnTo>
                    <a:lnTo>
                      <a:pt x="4960" y="30298"/>
                    </a:lnTo>
                    <a:lnTo>
                      <a:pt x="4960" y="30235"/>
                    </a:lnTo>
                    <a:lnTo>
                      <a:pt x="5001" y="30214"/>
                    </a:lnTo>
                    <a:lnTo>
                      <a:pt x="5064" y="30235"/>
                    </a:lnTo>
                    <a:lnTo>
                      <a:pt x="5127" y="30194"/>
                    </a:lnTo>
                    <a:lnTo>
                      <a:pt x="5211" y="30152"/>
                    </a:lnTo>
                    <a:lnTo>
                      <a:pt x="5273" y="30214"/>
                    </a:lnTo>
                    <a:lnTo>
                      <a:pt x="5315" y="30235"/>
                    </a:lnTo>
                    <a:lnTo>
                      <a:pt x="5378" y="30214"/>
                    </a:lnTo>
                    <a:lnTo>
                      <a:pt x="5420" y="30131"/>
                    </a:lnTo>
                    <a:lnTo>
                      <a:pt x="5483" y="30089"/>
                    </a:lnTo>
                    <a:lnTo>
                      <a:pt x="5545" y="30089"/>
                    </a:lnTo>
                    <a:lnTo>
                      <a:pt x="5629" y="30047"/>
                    </a:lnTo>
                    <a:lnTo>
                      <a:pt x="5713" y="30089"/>
                    </a:lnTo>
                    <a:lnTo>
                      <a:pt x="5755" y="30026"/>
                    </a:lnTo>
                    <a:lnTo>
                      <a:pt x="5755" y="29984"/>
                    </a:lnTo>
                    <a:lnTo>
                      <a:pt x="5713" y="29922"/>
                    </a:lnTo>
                    <a:lnTo>
                      <a:pt x="5713" y="29880"/>
                    </a:lnTo>
                    <a:lnTo>
                      <a:pt x="5755" y="29838"/>
                    </a:lnTo>
                    <a:lnTo>
                      <a:pt x="5817" y="29880"/>
                    </a:lnTo>
                    <a:lnTo>
                      <a:pt x="5859" y="29942"/>
                    </a:lnTo>
                    <a:lnTo>
                      <a:pt x="5859" y="30047"/>
                    </a:lnTo>
                    <a:lnTo>
                      <a:pt x="5797" y="30131"/>
                    </a:lnTo>
                    <a:lnTo>
                      <a:pt x="5734" y="30152"/>
                    </a:lnTo>
                    <a:lnTo>
                      <a:pt x="5692" y="30214"/>
                    </a:lnTo>
                    <a:lnTo>
                      <a:pt x="5713" y="30235"/>
                    </a:lnTo>
                    <a:lnTo>
                      <a:pt x="5838" y="30194"/>
                    </a:lnTo>
                    <a:lnTo>
                      <a:pt x="6027" y="30089"/>
                    </a:lnTo>
                    <a:lnTo>
                      <a:pt x="6131" y="29922"/>
                    </a:lnTo>
                    <a:lnTo>
                      <a:pt x="6173" y="29922"/>
                    </a:lnTo>
                    <a:lnTo>
                      <a:pt x="6215" y="30005"/>
                    </a:lnTo>
                    <a:lnTo>
                      <a:pt x="6215" y="30110"/>
                    </a:lnTo>
                    <a:lnTo>
                      <a:pt x="6131" y="30131"/>
                    </a:lnTo>
                    <a:lnTo>
                      <a:pt x="6048" y="30194"/>
                    </a:lnTo>
                    <a:lnTo>
                      <a:pt x="5964" y="30256"/>
                    </a:lnTo>
                    <a:lnTo>
                      <a:pt x="5859" y="30298"/>
                    </a:lnTo>
                    <a:lnTo>
                      <a:pt x="5838" y="30319"/>
                    </a:lnTo>
                    <a:lnTo>
                      <a:pt x="5859" y="30340"/>
                    </a:lnTo>
                    <a:lnTo>
                      <a:pt x="5964" y="30319"/>
                    </a:lnTo>
                    <a:lnTo>
                      <a:pt x="6110" y="30235"/>
                    </a:lnTo>
                    <a:lnTo>
                      <a:pt x="6131" y="30256"/>
                    </a:lnTo>
                    <a:lnTo>
                      <a:pt x="6027" y="30361"/>
                    </a:lnTo>
                    <a:lnTo>
                      <a:pt x="5943" y="30403"/>
                    </a:lnTo>
                    <a:lnTo>
                      <a:pt x="5943" y="30507"/>
                    </a:lnTo>
                    <a:lnTo>
                      <a:pt x="5797" y="30612"/>
                    </a:lnTo>
                    <a:lnTo>
                      <a:pt x="5755" y="30654"/>
                    </a:lnTo>
                    <a:lnTo>
                      <a:pt x="5817" y="30654"/>
                    </a:lnTo>
                    <a:lnTo>
                      <a:pt x="5859" y="30612"/>
                    </a:lnTo>
                    <a:lnTo>
                      <a:pt x="5901" y="30612"/>
                    </a:lnTo>
                    <a:lnTo>
                      <a:pt x="5901" y="30633"/>
                    </a:lnTo>
                    <a:lnTo>
                      <a:pt x="5922" y="30738"/>
                    </a:lnTo>
                    <a:lnTo>
                      <a:pt x="5943" y="30654"/>
                    </a:lnTo>
                    <a:lnTo>
                      <a:pt x="6027" y="30612"/>
                    </a:lnTo>
                    <a:lnTo>
                      <a:pt x="6048" y="30549"/>
                    </a:lnTo>
                    <a:lnTo>
                      <a:pt x="6110" y="30549"/>
                    </a:lnTo>
                    <a:lnTo>
                      <a:pt x="6131" y="30570"/>
                    </a:lnTo>
                    <a:lnTo>
                      <a:pt x="6048" y="30654"/>
                    </a:lnTo>
                    <a:lnTo>
                      <a:pt x="6027" y="30738"/>
                    </a:lnTo>
                    <a:lnTo>
                      <a:pt x="6048" y="30759"/>
                    </a:lnTo>
                    <a:lnTo>
                      <a:pt x="6131" y="30738"/>
                    </a:lnTo>
                    <a:lnTo>
                      <a:pt x="6173" y="30654"/>
                    </a:lnTo>
                    <a:lnTo>
                      <a:pt x="6236" y="30654"/>
                    </a:lnTo>
                    <a:lnTo>
                      <a:pt x="6320" y="30633"/>
                    </a:lnTo>
                    <a:lnTo>
                      <a:pt x="6236" y="30738"/>
                    </a:lnTo>
                    <a:lnTo>
                      <a:pt x="6215" y="30842"/>
                    </a:lnTo>
                    <a:lnTo>
                      <a:pt x="6110" y="30926"/>
                    </a:lnTo>
                    <a:lnTo>
                      <a:pt x="6110" y="30989"/>
                    </a:lnTo>
                    <a:lnTo>
                      <a:pt x="6131" y="31031"/>
                    </a:lnTo>
                    <a:lnTo>
                      <a:pt x="6236" y="30947"/>
                    </a:lnTo>
                    <a:lnTo>
                      <a:pt x="6320" y="30738"/>
                    </a:lnTo>
                    <a:lnTo>
                      <a:pt x="6382" y="30675"/>
                    </a:lnTo>
                    <a:lnTo>
                      <a:pt x="6424" y="30717"/>
                    </a:lnTo>
                    <a:lnTo>
                      <a:pt x="6320" y="30863"/>
                    </a:lnTo>
                    <a:lnTo>
                      <a:pt x="6320" y="30947"/>
                    </a:lnTo>
                    <a:lnTo>
                      <a:pt x="6257" y="31031"/>
                    </a:lnTo>
                    <a:lnTo>
                      <a:pt x="6236" y="31135"/>
                    </a:lnTo>
                    <a:lnTo>
                      <a:pt x="6278" y="31156"/>
                    </a:lnTo>
                    <a:lnTo>
                      <a:pt x="6341" y="31093"/>
                    </a:lnTo>
                    <a:lnTo>
                      <a:pt x="6341" y="31031"/>
                    </a:lnTo>
                    <a:lnTo>
                      <a:pt x="6361" y="30968"/>
                    </a:lnTo>
                    <a:lnTo>
                      <a:pt x="6424" y="30968"/>
                    </a:lnTo>
                    <a:lnTo>
                      <a:pt x="6487" y="30989"/>
                    </a:lnTo>
                    <a:lnTo>
                      <a:pt x="6487" y="30842"/>
                    </a:lnTo>
                    <a:lnTo>
                      <a:pt x="6550" y="30842"/>
                    </a:lnTo>
                    <a:lnTo>
                      <a:pt x="6592" y="30759"/>
                    </a:lnTo>
                    <a:lnTo>
                      <a:pt x="6654" y="30759"/>
                    </a:lnTo>
                    <a:lnTo>
                      <a:pt x="6654" y="30821"/>
                    </a:lnTo>
                    <a:lnTo>
                      <a:pt x="6633" y="30821"/>
                    </a:lnTo>
                    <a:lnTo>
                      <a:pt x="6592" y="30926"/>
                    </a:lnTo>
                    <a:lnTo>
                      <a:pt x="6592" y="30968"/>
                    </a:lnTo>
                    <a:lnTo>
                      <a:pt x="6759" y="30968"/>
                    </a:lnTo>
                    <a:lnTo>
                      <a:pt x="7010" y="31093"/>
                    </a:lnTo>
                    <a:lnTo>
                      <a:pt x="7052" y="31093"/>
                    </a:lnTo>
                    <a:lnTo>
                      <a:pt x="7052" y="31051"/>
                    </a:lnTo>
                    <a:lnTo>
                      <a:pt x="7094" y="30989"/>
                    </a:lnTo>
                    <a:lnTo>
                      <a:pt x="7157" y="30968"/>
                    </a:lnTo>
                    <a:lnTo>
                      <a:pt x="7157" y="30926"/>
                    </a:lnTo>
                    <a:lnTo>
                      <a:pt x="7094" y="30884"/>
                    </a:lnTo>
                    <a:lnTo>
                      <a:pt x="7073" y="30863"/>
                    </a:lnTo>
                    <a:lnTo>
                      <a:pt x="6989" y="30863"/>
                    </a:lnTo>
                    <a:lnTo>
                      <a:pt x="6968" y="30884"/>
                    </a:lnTo>
                    <a:lnTo>
                      <a:pt x="6968" y="30842"/>
                    </a:lnTo>
                    <a:lnTo>
                      <a:pt x="6989" y="30821"/>
                    </a:lnTo>
                    <a:lnTo>
                      <a:pt x="6989" y="30759"/>
                    </a:lnTo>
                    <a:lnTo>
                      <a:pt x="6885" y="30717"/>
                    </a:lnTo>
                    <a:lnTo>
                      <a:pt x="6696" y="30633"/>
                    </a:lnTo>
                    <a:lnTo>
                      <a:pt x="6675" y="30570"/>
                    </a:lnTo>
                    <a:lnTo>
                      <a:pt x="6696" y="30549"/>
                    </a:lnTo>
                    <a:lnTo>
                      <a:pt x="6780" y="30570"/>
                    </a:lnTo>
                    <a:lnTo>
                      <a:pt x="6843" y="30549"/>
                    </a:lnTo>
                    <a:lnTo>
                      <a:pt x="6864" y="30549"/>
                    </a:lnTo>
                    <a:lnTo>
                      <a:pt x="6885" y="30612"/>
                    </a:lnTo>
                    <a:lnTo>
                      <a:pt x="6968" y="30675"/>
                    </a:lnTo>
                    <a:lnTo>
                      <a:pt x="7052" y="30738"/>
                    </a:lnTo>
                    <a:lnTo>
                      <a:pt x="7115" y="30738"/>
                    </a:lnTo>
                    <a:lnTo>
                      <a:pt x="7219" y="30675"/>
                    </a:lnTo>
                    <a:lnTo>
                      <a:pt x="7303" y="30633"/>
                    </a:lnTo>
                    <a:lnTo>
                      <a:pt x="7324" y="30570"/>
                    </a:lnTo>
                    <a:lnTo>
                      <a:pt x="7261" y="30549"/>
                    </a:lnTo>
                    <a:lnTo>
                      <a:pt x="7157" y="30549"/>
                    </a:lnTo>
                    <a:lnTo>
                      <a:pt x="7094" y="30528"/>
                    </a:lnTo>
                    <a:lnTo>
                      <a:pt x="7094" y="30466"/>
                    </a:lnTo>
                    <a:lnTo>
                      <a:pt x="7219" y="30466"/>
                    </a:lnTo>
                    <a:lnTo>
                      <a:pt x="7303" y="30424"/>
                    </a:lnTo>
                    <a:lnTo>
                      <a:pt x="7303" y="30403"/>
                    </a:lnTo>
                    <a:lnTo>
                      <a:pt x="7219" y="30340"/>
                    </a:lnTo>
                    <a:lnTo>
                      <a:pt x="7157" y="30319"/>
                    </a:lnTo>
                    <a:lnTo>
                      <a:pt x="7157" y="30298"/>
                    </a:lnTo>
                    <a:lnTo>
                      <a:pt x="7198" y="30298"/>
                    </a:lnTo>
                    <a:lnTo>
                      <a:pt x="7219" y="30256"/>
                    </a:lnTo>
                    <a:lnTo>
                      <a:pt x="7198" y="30235"/>
                    </a:lnTo>
                    <a:lnTo>
                      <a:pt x="7094" y="30214"/>
                    </a:lnTo>
                    <a:lnTo>
                      <a:pt x="7052" y="30152"/>
                    </a:lnTo>
                    <a:lnTo>
                      <a:pt x="7073" y="30131"/>
                    </a:lnTo>
                    <a:lnTo>
                      <a:pt x="7157" y="30152"/>
                    </a:lnTo>
                    <a:lnTo>
                      <a:pt x="7261" y="30194"/>
                    </a:lnTo>
                    <a:lnTo>
                      <a:pt x="7408" y="30152"/>
                    </a:lnTo>
                    <a:lnTo>
                      <a:pt x="7491" y="30110"/>
                    </a:lnTo>
                    <a:lnTo>
                      <a:pt x="7512" y="30047"/>
                    </a:lnTo>
                    <a:lnTo>
                      <a:pt x="7491" y="30005"/>
                    </a:lnTo>
                    <a:lnTo>
                      <a:pt x="7387" y="29984"/>
                    </a:lnTo>
                    <a:lnTo>
                      <a:pt x="7198" y="29942"/>
                    </a:lnTo>
                    <a:lnTo>
                      <a:pt x="7115" y="29901"/>
                    </a:lnTo>
                    <a:lnTo>
                      <a:pt x="7115" y="29880"/>
                    </a:lnTo>
                    <a:lnTo>
                      <a:pt x="7177" y="29880"/>
                    </a:lnTo>
                    <a:lnTo>
                      <a:pt x="7261" y="29901"/>
                    </a:lnTo>
                    <a:lnTo>
                      <a:pt x="7408" y="29901"/>
                    </a:lnTo>
                    <a:lnTo>
                      <a:pt x="7491" y="29838"/>
                    </a:lnTo>
                    <a:lnTo>
                      <a:pt x="7491" y="29775"/>
                    </a:lnTo>
                    <a:lnTo>
                      <a:pt x="7408" y="29712"/>
                    </a:lnTo>
                    <a:lnTo>
                      <a:pt x="7324" y="29691"/>
                    </a:lnTo>
                    <a:lnTo>
                      <a:pt x="7303" y="29629"/>
                    </a:lnTo>
                    <a:lnTo>
                      <a:pt x="7366" y="29629"/>
                    </a:lnTo>
                    <a:lnTo>
                      <a:pt x="7408" y="29670"/>
                    </a:lnTo>
                    <a:lnTo>
                      <a:pt x="7429" y="29712"/>
                    </a:lnTo>
                    <a:lnTo>
                      <a:pt x="7512" y="29691"/>
                    </a:lnTo>
                    <a:lnTo>
                      <a:pt x="7575" y="29629"/>
                    </a:lnTo>
                    <a:lnTo>
                      <a:pt x="7575" y="29587"/>
                    </a:lnTo>
                    <a:lnTo>
                      <a:pt x="7512" y="29566"/>
                    </a:lnTo>
                    <a:lnTo>
                      <a:pt x="7429" y="29503"/>
                    </a:lnTo>
                    <a:lnTo>
                      <a:pt x="7429" y="29482"/>
                    </a:lnTo>
                    <a:lnTo>
                      <a:pt x="7491" y="29461"/>
                    </a:lnTo>
                    <a:lnTo>
                      <a:pt x="7512" y="29503"/>
                    </a:lnTo>
                    <a:lnTo>
                      <a:pt x="7575" y="29524"/>
                    </a:lnTo>
                    <a:lnTo>
                      <a:pt x="7638" y="29461"/>
                    </a:lnTo>
                    <a:lnTo>
                      <a:pt x="7638" y="29419"/>
                    </a:lnTo>
                    <a:lnTo>
                      <a:pt x="7533" y="29398"/>
                    </a:lnTo>
                    <a:lnTo>
                      <a:pt x="7470" y="29357"/>
                    </a:lnTo>
                    <a:lnTo>
                      <a:pt x="7429" y="29294"/>
                    </a:lnTo>
                    <a:lnTo>
                      <a:pt x="7491" y="29294"/>
                    </a:lnTo>
                    <a:lnTo>
                      <a:pt x="7575" y="29357"/>
                    </a:lnTo>
                    <a:lnTo>
                      <a:pt x="7638" y="29357"/>
                    </a:lnTo>
                    <a:lnTo>
                      <a:pt x="7701" y="29398"/>
                    </a:lnTo>
                    <a:lnTo>
                      <a:pt x="7742" y="29398"/>
                    </a:lnTo>
                    <a:lnTo>
                      <a:pt x="7784" y="29315"/>
                    </a:lnTo>
                    <a:lnTo>
                      <a:pt x="7784" y="29273"/>
                    </a:lnTo>
                    <a:lnTo>
                      <a:pt x="7826" y="29210"/>
                    </a:lnTo>
                    <a:lnTo>
                      <a:pt x="7826" y="29168"/>
                    </a:lnTo>
                    <a:lnTo>
                      <a:pt x="7805" y="29106"/>
                    </a:lnTo>
                    <a:lnTo>
                      <a:pt x="7826" y="29001"/>
                    </a:lnTo>
                    <a:lnTo>
                      <a:pt x="7826" y="28959"/>
                    </a:lnTo>
                    <a:lnTo>
                      <a:pt x="7742" y="28854"/>
                    </a:lnTo>
                    <a:lnTo>
                      <a:pt x="7617" y="28750"/>
                    </a:lnTo>
                    <a:lnTo>
                      <a:pt x="7512" y="28729"/>
                    </a:lnTo>
                    <a:lnTo>
                      <a:pt x="7470" y="28666"/>
                    </a:lnTo>
                    <a:lnTo>
                      <a:pt x="7470" y="28645"/>
                    </a:lnTo>
                    <a:lnTo>
                      <a:pt x="7533" y="28645"/>
                    </a:lnTo>
                    <a:lnTo>
                      <a:pt x="7596" y="28666"/>
                    </a:lnTo>
                    <a:lnTo>
                      <a:pt x="7722" y="28771"/>
                    </a:lnTo>
                    <a:lnTo>
                      <a:pt x="7805" y="28854"/>
                    </a:lnTo>
                    <a:lnTo>
                      <a:pt x="7889" y="28854"/>
                    </a:lnTo>
                    <a:lnTo>
                      <a:pt x="7910" y="28834"/>
                    </a:lnTo>
                    <a:lnTo>
                      <a:pt x="7889" y="28687"/>
                    </a:lnTo>
                    <a:lnTo>
                      <a:pt x="7826" y="28582"/>
                    </a:lnTo>
                    <a:lnTo>
                      <a:pt x="7701" y="28562"/>
                    </a:lnTo>
                    <a:lnTo>
                      <a:pt x="7533" y="28478"/>
                    </a:lnTo>
                    <a:lnTo>
                      <a:pt x="7491" y="28457"/>
                    </a:lnTo>
                    <a:lnTo>
                      <a:pt x="7491" y="28415"/>
                    </a:lnTo>
                    <a:lnTo>
                      <a:pt x="7533" y="28415"/>
                    </a:lnTo>
                    <a:lnTo>
                      <a:pt x="7596" y="28436"/>
                    </a:lnTo>
                    <a:lnTo>
                      <a:pt x="7638" y="28478"/>
                    </a:lnTo>
                    <a:lnTo>
                      <a:pt x="7742" y="28478"/>
                    </a:lnTo>
                    <a:lnTo>
                      <a:pt x="7805" y="28415"/>
                    </a:lnTo>
                    <a:lnTo>
                      <a:pt x="7826" y="28352"/>
                    </a:lnTo>
                    <a:lnTo>
                      <a:pt x="7826" y="28269"/>
                    </a:lnTo>
                    <a:lnTo>
                      <a:pt x="7847" y="28269"/>
                    </a:lnTo>
                    <a:lnTo>
                      <a:pt x="7910" y="28310"/>
                    </a:lnTo>
                    <a:lnTo>
                      <a:pt x="7910" y="28331"/>
                    </a:lnTo>
                    <a:lnTo>
                      <a:pt x="7910" y="28373"/>
                    </a:lnTo>
                    <a:lnTo>
                      <a:pt x="8014" y="28436"/>
                    </a:lnTo>
                    <a:lnTo>
                      <a:pt x="8056" y="28436"/>
                    </a:lnTo>
                    <a:lnTo>
                      <a:pt x="8119" y="28478"/>
                    </a:lnTo>
                    <a:lnTo>
                      <a:pt x="8161" y="28478"/>
                    </a:lnTo>
                    <a:lnTo>
                      <a:pt x="8203" y="28436"/>
                    </a:lnTo>
                    <a:lnTo>
                      <a:pt x="8245" y="28373"/>
                    </a:lnTo>
                    <a:lnTo>
                      <a:pt x="8266" y="28352"/>
                    </a:lnTo>
                    <a:lnTo>
                      <a:pt x="8245" y="28310"/>
                    </a:lnTo>
                    <a:lnTo>
                      <a:pt x="8161" y="28269"/>
                    </a:lnTo>
                    <a:lnTo>
                      <a:pt x="8014" y="28269"/>
                    </a:lnTo>
                    <a:lnTo>
                      <a:pt x="7994" y="28248"/>
                    </a:lnTo>
                    <a:lnTo>
                      <a:pt x="7994" y="28227"/>
                    </a:lnTo>
                    <a:lnTo>
                      <a:pt x="7994" y="28164"/>
                    </a:lnTo>
                    <a:lnTo>
                      <a:pt x="7931" y="28122"/>
                    </a:lnTo>
                    <a:lnTo>
                      <a:pt x="7931" y="28059"/>
                    </a:lnTo>
                    <a:lnTo>
                      <a:pt x="7994" y="28018"/>
                    </a:lnTo>
                    <a:lnTo>
                      <a:pt x="8014" y="28018"/>
                    </a:lnTo>
                    <a:lnTo>
                      <a:pt x="8056" y="28059"/>
                    </a:lnTo>
                    <a:lnTo>
                      <a:pt x="8056" y="28143"/>
                    </a:lnTo>
                    <a:lnTo>
                      <a:pt x="8119" y="28206"/>
                    </a:lnTo>
                    <a:lnTo>
                      <a:pt x="8245" y="28206"/>
                    </a:lnTo>
                    <a:lnTo>
                      <a:pt x="8307" y="28164"/>
                    </a:lnTo>
                    <a:lnTo>
                      <a:pt x="8307" y="28122"/>
                    </a:lnTo>
                    <a:lnTo>
                      <a:pt x="8266" y="28059"/>
                    </a:lnTo>
                    <a:lnTo>
                      <a:pt x="8161" y="28018"/>
                    </a:lnTo>
                    <a:lnTo>
                      <a:pt x="8098" y="27955"/>
                    </a:lnTo>
                    <a:lnTo>
                      <a:pt x="8056" y="27850"/>
                    </a:lnTo>
                    <a:lnTo>
                      <a:pt x="8098" y="27850"/>
                    </a:lnTo>
                    <a:lnTo>
                      <a:pt x="8140" y="27913"/>
                    </a:lnTo>
                    <a:lnTo>
                      <a:pt x="8245" y="27955"/>
                    </a:lnTo>
                    <a:lnTo>
                      <a:pt x="8307" y="27997"/>
                    </a:lnTo>
                    <a:lnTo>
                      <a:pt x="8370" y="28059"/>
                    </a:lnTo>
                    <a:lnTo>
                      <a:pt x="8412" y="28038"/>
                    </a:lnTo>
                    <a:lnTo>
                      <a:pt x="8412" y="27997"/>
                    </a:lnTo>
                    <a:lnTo>
                      <a:pt x="8370" y="27934"/>
                    </a:lnTo>
                    <a:lnTo>
                      <a:pt x="8266" y="27892"/>
                    </a:lnTo>
                    <a:lnTo>
                      <a:pt x="8203" y="27829"/>
                    </a:lnTo>
                    <a:lnTo>
                      <a:pt x="8203" y="27746"/>
                    </a:lnTo>
                    <a:lnTo>
                      <a:pt x="8245" y="27704"/>
                    </a:lnTo>
                    <a:lnTo>
                      <a:pt x="8266" y="27641"/>
                    </a:lnTo>
                    <a:lnTo>
                      <a:pt x="8328" y="27641"/>
                    </a:lnTo>
                    <a:lnTo>
                      <a:pt x="8349" y="27704"/>
                    </a:lnTo>
                    <a:lnTo>
                      <a:pt x="8475" y="27808"/>
                    </a:lnTo>
                    <a:lnTo>
                      <a:pt x="8558" y="27808"/>
                    </a:lnTo>
                    <a:lnTo>
                      <a:pt x="8621" y="27787"/>
                    </a:lnTo>
                    <a:lnTo>
                      <a:pt x="8684" y="27787"/>
                    </a:lnTo>
                    <a:lnTo>
                      <a:pt x="8768" y="27746"/>
                    </a:lnTo>
                    <a:lnTo>
                      <a:pt x="8789" y="27683"/>
                    </a:lnTo>
                    <a:lnTo>
                      <a:pt x="8768" y="27641"/>
                    </a:lnTo>
                    <a:lnTo>
                      <a:pt x="8684" y="27620"/>
                    </a:lnTo>
                    <a:lnTo>
                      <a:pt x="8621" y="27578"/>
                    </a:lnTo>
                    <a:lnTo>
                      <a:pt x="8517" y="27515"/>
                    </a:lnTo>
                    <a:lnTo>
                      <a:pt x="8454" y="27515"/>
                    </a:lnTo>
                    <a:lnTo>
                      <a:pt x="8370" y="27494"/>
                    </a:lnTo>
                    <a:lnTo>
                      <a:pt x="8412" y="27432"/>
                    </a:lnTo>
                    <a:lnTo>
                      <a:pt x="8433" y="27411"/>
                    </a:lnTo>
                    <a:lnTo>
                      <a:pt x="8517" y="27411"/>
                    </a:lnTo>
                    <a:lnTo>
                      <a:pt x="8579" y="27494"/>
                    </a:lnTo>
                    <a:lnTo>
                      <a:pt x="8642" y="27515"/>
                    </a:lnTo>
                    <a:lnTo>
                      <a:pt x="8684" y="27515"/>
                    </a:lnTo>
                    <a:lnTo>
                      <a:pt x="8768" y="27620"/>
                    </a:lnTo>
                    <a:lnTo>
                      <a:pt x="8851" y="27641"/>
                    </a:lnTo>
                    <a:lnTo>
                      <a:pt x="8893" y="27620"/>
                    </a:lnTo>
                    <a:lnTo>
                      <a:pt x="8935" y="27578"/>
                    </a:lnTo>
                    <a:lnTo>
                      <a:pt x="8935" y="27515"/>
                    </a:lnTo>
                    <a:lnTo>
                      <a:pt x="8935" y="27411"/>
                    </a:lnTo>
                    <a:lnTo>
                      <a:pt x="8893" y="27369"/>
                    </a:lnTo>
                    <a:lnTo>
                      <a:pt x="8851" y="27327"/>
                    </a:lnTo>
                    <a:lnTo>
                      <a:pt x="8851" y="27306"/>
                    </a:lnTo>
                    <a:lnTo>
                      <a:pt x="8956" y="27306"/>
                    </a:lnTo>
                    <a:lnTo>
                      <a:pt x="8977" y="27222"/>
                    </a:lnTo>
                    <a:lnTo>
                      <a:pt x="8977" y="27181"/>
                    </a:lnTo>
                    <a:lnTo>
                      <a:pt x="8935" y="27181"/>
                    </a:lnTo>
                    <a:lnTo>
                      <a:pt x="8872" y="27201"/>
                    </a:lnTo>
                    <a:lnTo>
                      <a:pt x="8830" y="27160"/>
                    </a:lnTo>
                    <a:lnTo>
                      <a:pt x="8768" y="27097"/>
                    </a:lnTo>
                    <a:lnTo>
                      <a:pt x="8684" y="27097"/>
                    </a:lnTo>
                    <a:lnTo>
                      <a:pt x="8558" y="27013"/>
                    </a:lnTo>
                    <a:lnTo>
                      <a:pt x="8538" y="26992"/>
                    </a:lnTo>
                    <a:lnTo>
                      <a:pt x="8579" y="26950"/>
                    </a:lnTo>
                    <a:lnTo>
                      <a:pt x="8684" y="26950"/>
                    </a:lnTo>
                    <a:lnTo>
                      <a:pt x="8789" y="26971"/>
                    </a:lnTo>
                    <a:lnTo>
                      <a:pt x="8872" y="26971"/>
                    </a:lnTo>
                    <a:lnTo>
                      <a:pt x="8893" y="26909"/>
                    </a:lnTo>
                    <a:lnTo>
                      <a:pt x="8956" y="26909"/>
                    </a:lnTo>
                    <a:lnTo>
                      <a:pt x="9040" y="26971"/>
                    </a:lnTo>
                    <a:lnTo>
                      <a:pt x="9061" y="26867"/>
                    </a:lnTo>
                    <a:lnTo>
                      <a:pt x="9040" y="26699"/>
                    </a:lnTo>
                    <a:lnTo>
                      <a:pt x="8998" y="26595"/>
                    </a:lnTo>
                    <a:lnTo>
                      <a:pt x="8956" y="26553"/>
                    </a:lnTo>
                    <a:lnTo>
                      <a:pt x="8935" y="26469"/>
                    </a:lnTo>
                    <a:lnTo>
                      <a:pt x="8935" y="26427"/>
                    </a:lnTo>
                    <a:lnTo>
                      <a:pt x="8977" y="26365"/>
                    </a:lnTo>
                    <a:lnTo>
                      <a:pt x="8956" y="26260"/>
                    </a:lnTo>
                    <a:lnTo>
                      <a:pt x="8956" y="26218"/>
                    </a:lnTo>
                    <a:lnTo>
                      <a:pt x="8977" y="26155"/>
                    </a:lnTo>
                    <a:lnTo>
                      <a:pt x="8998" y="26176"/>
                    </a:lnTo>
                    <a:lnTo>
                      <a:pt x="9040" y="26239"/>
                    </a:lnTo>
                    <a:lnTo>
                      <a:pt x="9102" y="26260"/>
                    </a:lnTo>
                    <a:lnTo>
                      <a:pt x="9102" y="26218"/>
                    </a:lnTo>
                    <a:lnTo>
                      <a:pt x="9165" y="26176"/>
                    </a:lnTo>
                    <a:lnTo>
                      <a:pt x="9207" y="26218"/>
                    </a:lnTo>
                    <a:lnTo>
                      <a:pt x="9249" y="26344"/>
                    </a:lnTo>
                    <a:lnTo>
                      <a:pt x="9291" y="26365"/>
                    </a:lnTo>
                    <a:lnTo>
                      <a:pt x="9374" y="26365"/>
                    </a:lnTo>
                    <a:lnTo>
                      <a:pt x="9479" y="26239"/>
                    </a:lnTo>
                    <a:lnTo>
                      <a:pt x="9521" y="26113"/>
                    </a:lnTo>
                    <a:lnTo>
                      <a:pt x="9521" y="26009"/>
                    </a:lnTo>
                    <a:lnTo>
                      <a:pt x="9500" y="25925"/>
                    </a:lnTo>
                    <a:lnTo>
                      <a:pt x="9500" y="25862"/>
                    </a:lnTo>
                    <a:lnTo>
                      <a:pt x="9563" y="25841"/>
                    </a:lnTo>
                    <a:lnTo>
                      <a:pt x="9605" y="25841"/>
                    </a:lnTo>
                    <a:lnTo>
                      <a:pt x="9626" y="25800"/>
                    </a:lnTo>
                    <a:lnTo>
                      <a:pt x="9667" y="25758"/>
                    </a:lnTo>
                    <a:lnTo>
                      <a:pt x="9688" y="25821"/>
                    </a:lnTo>
                    <a:lnTo>
                      <a:pt x="9730" y="25883"/>
                    </a:lnTo>
                    <a:lnTo>
                      <a:pt x="9814" y="25883"/>
                    </a:lnTo>
                    <a:lnTo>
                      <a:pt x="9877" y="25841"/>
                    </a:lnTo>
                    <a:lnTo>
                      <a:pt x="9877" y="25800"/>
                    </a:lnTo>
                    <a:lnTo>
                      <a:pt x="9877" y="25737"/>
                    </a:lnTo>
                    <a:lnTo>
                      <a:pt x="9898" y="25737"/>
                    </a:lnTo>
                    <a:lnTo>
                      <a:pt x="9918" y="25800"/>
                    </a:lnTo>
                    <a:lnTo>
                      <a:pt x="9939" y="25883"/>
                    </a:lnTo>
                    <a:lnTo>
                      <a:pt x="9981" y="25925"/>
                    </a:lnTo>
                    <a:lnTo>
                      <a:pt x="10044" y="25862"/>
                    </a:lnTo>
                    <a:lnTo>
                      <a:pt x="10107" y="25821"/>
                    </a:lnTo>
                    <a:lnTo>
                      <a:pt x="10149" y="25800"/>
                    </a:lnTo>
                    <a:lnTo>
                      <a:pt x="10211" y="25841"/>
                    </a:lnTo>
                    <a:lnTo>
                      <a:pt x="10295" y="25841"/>
                    </a:lnTo>
                    <a:lnTo>
                      <a:pt x="10358" y="25800"/>
                    </a:lnTo>
                    <a:lnTo>
                      <a:pt x="10400" y="25716"/>
                    </a:lnTo>
                    <a:lnTo>
                      <a:pt x="10421" y="25674"/>
                    </a:lnTo>
                    <a:lnTo>
                      <a:pt x="10421" y="25632"/>
                    </a:lnTo>
                    <a:lnTo>
                      <a:pt x="10358" y="25549"/>
                    </a:lnTo>
                    <a:lnTo>
                      <a:pt x="10316" y="25423"/>
                    </a:lnTo>
                    <a:lnTo>
                      <a:pt x="10295" y="25339"/>
                    </a:lnTo>
                    <a:lnTo>
                      <a:pt x="10337" y="25297"/>
                    </a:lnTo>
                    <a:lnTo>
                      <a:pt x="10358" y="25318"/>
                    </a:lnTo>
                    <a:lnTo>
                      <a:pt x="10400" y="25423"/>
                    </a:lnTo>
                    <a:lnTo>
                      <a:pt x="10442" y="25423"/>
                    </a:lnTo>
                    <a:lnTo>
                      <a:pt x="10525" y="25339"/>
                    </a:lnTo>
                    <a:lnTo>
                      <a:pt x="10546" y="25256"/>
                    </a:lnTo>
                    <a:lnTo>
                      <a:pt x="10609" y="25193"/>
                    </a:lnTo>
                    <a:lnTo>
                      <a:pt x="10630" y="25130"/>
                    </a:lnTo>
                    <a:lnTo>
                      <a:pt x="10546" y="25046"/>
                    </a:lnTo>
                    <a:lnTo>
                      <a:pt x="10546" y="25005"/>
                    </a:lnTo>
                    <a:lnTo>
                      <a:pt x="10609" y="24942"/>
                    </a:lnTo>
                    <a:lnTo>
                      <a:pt x="10651" y="24921"/>
                    </a:lnTo>
                    <a:lnTo>
                      <a:pt x="10672" y="24942"/>
                    </a:lnTo>
                    <a:lnTo>
                      <a:pt x="10672" y="24984"/>
                    </a:lnTo>
                    <a:lnTo>
                      <a:pt x="10735" y="25046"/>
                    </a:lnTo>
                    <a:lnTo>
                      <a:pt x="10839" y="25088"/>
                    </a:lnTo>
                    <a:lnTo>
                      <a:pt x="10881" y="25109"/>
                    </a:lnTo>
                    <a:lnTo>
                      <a:pt x="10839" y="25172"/>
                    </a:lnTo>
                    <a:lnTo>
                      <a:pt x="10755" y="25214"/>
                    </a:lnTo>
                    <a:lnTo>
                      <a:pt x="10714" y="25318"/>
                    </a:lnTo>
                    <a:lnTo>
                      <a:pt x="10714" y="25402"/>
                    </a:lnTo>
                    <a:lnTo>
                      <a:pt x="10839" y="25549"/>
                    </a:lnTo>
                    <a:lnTo>
                      <a:pt x="10881" y="25590"/>
                    </a:lnTo>
                    <a:lnTo>
                      <a:pt x="10923" y="25507"/>
                    </a:lnTo>
                    <a:lnTo>
                      <a:pt x="10923" y="25444"/>
                    </a:lnTo>
                    <a:lnTo>
                      <a:pt x="10944" y="25381"/>
                    </a:lnTo>
                    <a:lnTo>
                      <a:pt x="10965" y="25277"/>
                    </a:lnTo>
                    <a:lnTo>
                      <a:pt x="10986" y="25277"/>
                    </a:lnTo>
                    <a:lnTo>
                      <a:pt x="11027" y="25318"/>
                    </a:lnTo>
                    <a:lnTo>
                      <a:pt x="10986" y="25402"/>
                    </a:lnTo>
                    <a:lnTo>
                      <a:pt x="10986" y="25444"/>
                    </a:lnTo>
                    <a:lnTo>
                      <a:pt x="11048" y="25549"/>
                    </a:lnTo>
                    <a:lnTo>
                      <a:pt x="11132" y="25590"/>
                    </a:lnTo>
                    <a:lnTo>
                      <a:pt x="11195" y="25528"/>
                    </a:lnTo>
                    <a:lnTo>
                      <a:pt x="11279" y="25528"/>
                    </a:lnTo>
                    <a:lnTo>
                      <a:pt x="11299" y="25486"/>
                    </a:lnTo>
                    <a:lnTo>
                      <a:pt x="11299" y="25423"/>
                    </a:lnTo>
                    <a:lnTo>
                      <a:pt x="11341" y="25381"/>
                    </a:lnTo>
                    <a:lnTo>
                      <a:pt x="11362" y="25381"/>
                    </a:lnTo>
                    <a:lnTo>
                      <a:pt x="11383" y="25402"/>
                    </a:lnTo>
                    <a:lnTo>
                      <a:pt x="11362" y="25444"/>
                    </a:lnTo>
                    <a:lnTo>
                      <a:pt x="11362" y="25507"/>
                    </a:lnTo>
                    <a:lnTo>
                      <a:pt x="11404" y="25549"/>
                    </a:lnTo>
                    <a:lnTo>
                      <a:pt x="11488" y="25549"/>
                    </a:lnTo>
                    <a:lnTo>
                      <a:pt x="11571" y="25444"/>
                    </a:lnTo>
                    <a:lnTo>
                      <a:pt x="11718" y="25339"/>
                    </a:lnTo>
                    <a:lnTo>
                      <a:pt x="11781" y="25339"/>
                    </a:lnTo>
                    <a:lnTo>
                      <a:pt x="11823" y="25318"/>
                    </a:lnTo>
                    <a:lnTo>
                      <a:pt x="11823" y="25235"/>
                    </a:lnTo>
                    <a:lnTo>
                      <a:pt x="11781" y="25172"/>
                    </a:lnTo>
                    <a:lnTo>
                      <a:pt x="11718" y="25130"/>
                    </a:lnTo>
                    <a:lnTo>
                      <a:pt x="11676" y="25088"/>
                    </a:lnTo>
                    <a:lnTo>
                      <a:pt x="11697" y="25067"/>
                    </a:lnTo>
                    <a:lnTo>
                      <a:pt x="11760" y="25067"/>
                    </a:lnTo>
                    <a:lnTo>
                      <a:pt x="11781" y="25109"/>
                    </a:lnTo>
                    <a:lnTo>
                      <a:pt x="11885" y="25172"/>
                    </a:lnTo>
                    <a:lnTo>
                      <a:pt x="11927" y="25172"/>
                    </a:lnTo>
                    <a:lnTo>
                      <a:pt x="11927" y="25088"/>
                    </a:lnTo>
                    <a:lnTo>
                      <a:pt x="11990" y="25088"/>
                    </a:lnTo>
                    <a:lnTo>
                      <a:pt x="12011" y="25130"/>
                    </a:lnTo>
                    <a:lnTo>
                      <a:pt x="12011" y="25193"/>
                    </a:lnTo>
                    <a:lnTo>
                      <a:pt x="12032" y="25214"/>
                    </a:lnTo>
                    <a:lnTo>
                      <a:pt x="12095" y="25193"/>
                    </a:lnTo>
                    <a:lnTo>
                      <a:pt x="12220" y="25046"/>
                    </a:lnTo>
                    <a:lnTo>
                      <a:pt x="12241" y="25025"/>
                    </a:lnTo>
                    <a:lnTo>
                      <a:pt x="12241" y="25005"/>
                    </a:lnTo>
                    <a:lnTo>
                      <a:pt x="12283" y="24921"/>
                    </a:lnTo>
                    <a:lnTo>
                      <a:pt x="12304" y="24879"/>
                    </a:lnTo>
                    <a:lnTo>
                      <a:pt x="12346" y="24837"/>
                    </a:lnTo>
                    <a:lnTo>
                      <a:pt x="12346" y="24837"/>
                    </a:lnTo>
                    <a:lnTo>
                      <a:pt x="12325" y="24900"/>
                    </a:lnTo>
                    <a:lnTo>
                      <a:pt x="12346" y="24942"/>
                    </a:lnTo>
                    <a:lnTo>
                      <a:pt x="12387" y="24984"/>
                    </a:lnTo>
                    <a:lnTo>
                      <a:pt x="12429" y="24942"/>
                    </a:lnTo>
                    <a:lnTo>
                      <a:pt x="12513" y="24837"/>
                    </a:lnTo>
                    <a:lnTo>
                      <a:pt x="12534" y="24774"/>
                    </a:lnTo>
                    <a:lnTo>
                      <a:pt x="12513" y="24691"/>
                    </a:lnTo>
                    <a:lnTo>
                      <a:pt x="12513" y="24607"/>
                    </a:lnTo>
                    <a:lnTo>
                      <a:pt x="12639" y="24481"/>
                    </a:lnTo>
                    <a:lnTo>
                      <a:pt x="12722" y="24460"/>
                    </a:lnTo>
                    <a:lnTo>
                      <a:pt x="12764" y="24398"/>
                    </a:lnTo>
                    <a:lnTo>
                      <a:pt x="12743" y="24356"/>
                    </a:lnTo>
                    <a:lnTo>
                      <a:pt x="12722" y="24293"/>
                    </a:lnTo>
                    <a:lnTo>
                      <a:pt x="12722" y="24272"/>
                    </a:lnTo>
                    <a:lnTo>
                      <a:pt x="12764" y="24293"/>
                    </a:lnTo>
                    <a:lnTo>
                      <a:pt x="12827" y="24314"/>
                    </a:lnTo>
                    <a:lnTo>
                      <a:pt x="12869" y="24314"/>
                    </a:lnTo>
                    <a:lnTo>
                      <a:pt x="12911" y="24251"/>
                    </a:lnTo>
                    <a:lnTo>
                      <a:pt x="12869" y="24188"/>
                    </a:lnTo>
                    <a:lnTo>
                      <a:pt x="12827" y="24147"/>
                    </a:lnTo>
                    <a:lnTo>
                      <a:pt x="12869" y="24168"/>
                    </a:lnTo>
                    <a:lnTo>
                      <a:pt x="12931" y="24209"/>
                    </a:lnTo>
                    <a:lnTo>
                      <a:pt x="12931" y="24168"/>
                    </a:lnTo>
                    <a:lnTo>
                      <a:pt x="12952" y="24084"/>
                    </a:lnTo>
                    <a:lnTo>
                      <a:pt x="13036" y="24084"/>
                    </a:lnTo>
                    <a:lnTo>
                      <a:pt x="13120" y="24042"/>
                    </a:lnTo>
                    <a:lnTo>
                      <a:pt x="13120" y="23958"/>
                    </a:lnTo>
                    <a:lnTo>
                      <a:pt x="13120" y="23937"/>
                    </a:lnTo>
                    <a:lnTo>
                      <a:pt x="13141" y="23875"/>
                    </a:lnTo>
                    <a:lnTo>
                      <a:pt x="13224" y="23875"/>
                    </a:lnTo>
                    <a:lnTo>
                      <a:pt x="13266" y="23854"/>
                    </a:lnTo>
                    <a:lnTo>
                      <a:pt x="13350" y="23749"/>
                    </a:lnTo>
                    <a:lnTo>
                      <a:pt x="13434" y="23707"/>
                    </a:lnTo>
                    <a:lnTo>
                      <a:pt x="13476" y="23707"/>
                    </a:lnTo>
                    <a:lnTo>
                      <a:pt x="13496" y="23728"/>
                    </a:lnTo>
                    <a:lnTo>
                      <a:pt x="13580" y="23707"/>
                    </a:lnTo>
                    <a:lnTo>
                      <a:pt x="13643" y="23624"/>
                    </a:lnTo>
                    <a:lnTo>
                      <a:pt x="13664" y="23477"/>
                    </a:lnTo>
                    <a:lnTo>
                      <a:pt x="13643" y="23352"/>
                    </a:lnTo>
                    <a:lnTo>
                      <a:pt x="13580" y="23352"/>
                    </a:lnTo>
                    <a:lnTo>
                      <a:pt x="13559" y="23331"/>
                    </a:lnTo>
                    <a:lnTo>
                      <a:pt x="13580" y="23247"/>
                    </a:lnTo>
                    <a:lnTo>
                      <a:pt x="13580" y="23142"/>
                    </a:lnTo>
                    <a:lnTo>
                      <a:pt x="13559" y="23059"/>
                    </a:lnTo>
                    <a:lnTo>
                      <a:pt x="13496" y="23017"/>
                    </a:lnTo>
                    <a:lnTo>
                      <a:pt x="13476" y="22912"/>
                    </a:lnTo>
                    <a:lnTo>
                      <a:pt x="13455" y="22870"/>
                    </a:lnTo>
                    <a:lnTo>
                      <a:pt x="13455" y="22787"/>
                    </a:lnTo>
                    <a:lnTo>
                      <a:pt x="13496" y="22787"/>
                    </a:lnTo>
                    <a:lnTo>
                      <a:pt x="13559" y="22808"/>
                    </a:lnTo>
                    <a:lnTo>
                      <a:pt x="13580" y="22912"/>
                    </a:lnTo>
                    <a:lnTo>
                      <a:pt x="13643" y="22996"/>
                    </a:lnTo>
                    <a:lnTo>
                      <a:pt x="13643" y="23080"/>
                    </a:lnTo>
                    <a:lnTo>
                      <a:pt x="13685" y="23184"/>
                    </a:lnTo>
                    <a:lnTo>
                      <a:pt x="13748" y="23205"/>
                    </a:lnTo>
                    <a:lnTo>
                      <a:pt x="13789" y="23247"/>
                    </a:lnTo>
                    <a:lnTo>
                      <a:pt x="13768" y="23331"/>
                    </a:lnTo>
                    <a:lnTo>
                      <a:pt x="13789" y="23414"/>
                    </a:lnTo>
                    <a:lnTo>
                      <a:pt x="13873" y="23456"/>
                    </a:lnTo>
                    <a:lnTo>
                      <a:pt x="13915" y="23456"/>
                    </a:lnTo>
                    <a:lnTo>
                      <a:pt x="13915" y="23414"/>
                    </a:lnTo>
                    <a:lnTo>
                      <a:pt x="13957" y="23352"/>
                    </a:lnTo>
                    <a:lnTo>
                      <a:pt x="13999" y="23352"/>
                    </a:lnTo>
                    <a:lnTo>
                      <a:pt x="14061" y="23435"/>
                    </a:lnTo>
                    <a:lnTo>
                      <a:pt x="14229" y="23435"/>
                    </a:lnTo>
                    <a:lnTo>
                      <a:pt x="14292" y="23393"/>
                    </a:lnTo>
                    <a:lnTo>
                      <a:pt x="14312" y="23414"/>
                    </a:lnTo>
                    <a:lnTo>
                      <a:pt x="14375" y="23414"/>
                    </a:lnTo>
                    <a:lnTo>
                      <a:pt x="14438" y="23352"/>
                    </a:lnTo>
                    <a:lnTo>
                      <a:pt x="14480" y="23289"/>
                    </a:lnTo>
                    <a:lnTo>
                      <a:pt x="14522" y="23289"/>
                    </a:lnTo>
                    <a:lnTo>
                      <a:pt x="14522" y="23226"/>
                    </a:lnTo>
                    <a:lnTo>
                      <a:pt x="14584" y="23205"/>
                    </a:lnTo>
                    <a:lnTo>
                      <a:pt x="14626" y="23226"/>
                    </a:lnTo>
                    <a:lnTo>
                      <a:pt x="14731" y="23352"/>
                    </a:lnTo>
                    <a:lnTo>
                      <a:pt x="14752" y="23414"/>
                    </a:lnTo>
                    <a:lnTo>
                      <a:pt x="14815" y="23414"/>
                    </a:lnTo>
                    <a:lnTo>
                      <a:pt x="14856" y="23352"/>
                    </a:lnTo>
                    <a:lnTo>
                      <a:pt x="14919" y="23331"/>
                    </a:lnTo>
                    <a:lnTo>
                      <a:pt x="14919" y="23226"/>
                    </a:lnTo>
                    <a:lnTo>
                      <a:pt x="14940" y="23226"/>
                    </a:lnTo>
                    <a:lnTo>
                      <a:pt x="14961" y="23247"/>
                    </a:lnTo>
                    <a:lnTo>
                      <a:pt x="15024" y="23247"/>
                    </a:lnTo>
                    <a:lnTo>
                      <a:pt x="15024" y="23205"/>
                    </a:lnTo>
                    <a:lnTo>
                      <a:pt x="15066" y="23205"/>
                    </a:lnTo>
                    <a:lnTo>
                      <a:pt x="15108" y="23226"/>
                    </a:lnTo>
                    <a:lnTo>
                      <a:pt x="15170" y="23226"/>
                    </a:lnTo>
                    <a:lnTo>
                      <a:pt x="15212" y="23184"/>
                    </a:lnTo>
                    <a:lnTo>
                      <a:pt x="15212" y="23121"/>
                    </a:lnTo>
                    <a:lnTo>
                      <a:pt x="15254" y="23100"/>
                    </a:lnTo>
                    <a:lnTo>
                      <a:pt x="15338" y="23100"/>
                    </a:lnTo>
                    <a:lnTo>
                      <a:pt x="15359" y="23080"/>
                    </a:lnTo>
                    <a:lnTo>
                      <a:pt x="15359" y="23017"/>
                    </a:lnTo>
                    <a:lnTo>
                      <a:pt x="15380" y="23017"/>
                    </a:lnTo>
                    <a:lnTo>
                      <a:pt x="15380" y="23080"/>
                    </a:lnTo>
                    <a:lnTo>
                      <a:pt x="15442" y="23100"/>
                    </a:lnTo>
                    <a:lnTo>
                      <a:pt x="15484" y="23038"/>
                    </a:lnTo>
                    <a:lnTo>
                      <a:pt x="15526" y="22975"/>
                    </a:lnTo>
                    <a:lnTo>
                      <a:pt x="15547" y="22975"/>
                    </a:lnTo>
                    <a:lnTo>
                      <a:pt x="15589" y="23038"/>
                    </a:lnTo>
                    <a:lnTo>
                      <a:pt x="15652" y="23080"/>
                    </a:lnTo>
                    <a:lnTo>
                      <a:pt x="15693" y="22975"/>
                    </a:lnTo>
                    <a:lnTo>
                      <a:pt x="15735" y="22975"/>
                    </a:lnTo>
                    <a:lnTo>
                      <a:pt x="15756" y="23017"/>
                    </a:lnTo>
                    <a:lnTo>
                      <a:pt x="15798" y="23038"/>
                    </a:lnTo>
                    <a:lnTo>
                      <a:pt x="15861" y="23038"/>
                    </a:lnTo>
                    <a:lnTo>
                      <a:pt x="15882" y="22975"/>
                    </a:lnTo>
                    <a:lnTo>
                      <a:pt x="15944" y="22933"/>
                    </a:lnTo>
                    <a:lnTo>
                      <a:pt x="16007" y="22933"/>
                    </a:lnTo>
                    <a:lnTo>
                      <a:pt x="16112" y="22891"/>
                    </a:lnTo>
                    <a:lnTo>
                      <a:pt x="16175" y="22891"/>
                    </a:lnTo>
                    <a:lnTo>
                      <a:pt x="16196" y="22933"/>
                    </a:lnTo>
                    <a:lnTo>
                      <a:pt x="16258" y="22933"/>
                    </a:lnTo>
                    <a:lnTo>
                      <a:pt x="16279" y="22870"/>
                    </a:lnTo>
                    <a:lnTo>
                      <a:pt x="16321" y="22808"/>
                    </a:lnTo>
                    <a:lnTo>
                      <a:pt x="16426" y="22808"/>
                    </a:lnTo>
                    <a:lnTo>
                      <a:pt x="16468" y="22766"/>
                    </a:lnTo>
                    <a:lnTo>
                      <a:pt x="16572" y="22724"/>
                    </a:lnTo>
                    <a:lnTo>
                      <a:pt x="16614" y="22703"/>
                    </a:lnTo>
                    <a:lnTo>
                      <a:pt x="16614" y="22661"/>
                    </a:lnTo>
                    <a:lnTo>
                      <a:pt x="16572" y="22577"/>
                    </a:lnTo>
                    <a:lnTo>
                      <a:pt x="16572" y="22515"/>
                    </a:lnTo>
                    <a:lnTo>
                      <a:pt x="16719" y="22577"/>
                    </a:lnTo>
                    <a:lnTo>
                      <a:pt x="16802" y="22619"/>
                    </a:lnTo>
                    <a:lnTo>
                      <a:pt x="16823" y="22682"/>
                    </a:lnTo>
                    <a:lnTo>
                      <a:pt x="16886" y="22703"/>
                    </a:lnTo>
                    <a:lnTo>
                      <a:pt x="16991" y="22619"/>
                    </a:lnTo>
                    <a:lnTo>
                      <a:pt x="16991" y="22536"/>
                    </a:lnTo>
                    <a:lnTo>
                      <a:pt x="16928" y="22515"/>
                    </a:lnTo>
                    <a:lnTo>
                      <a:pt x="16928" y="22473"/>
                    </a:lnTo>
                    <a:lnTo>
                      <a:pt x="17012" y="22431"/>
                    </a:lnTo>
                    <a:lnTo>
                      <a:pt x="17033" y="22494"/>
                    </a:lnTo>
                    <a:lnTo>
                      <a:pt x="17116" y="22515"/>
                    </a:lnTo>
                    <a:lnTo>
                      <a:pt x="17158" y="22410"/>
                    </a:lnTo>
                    <a:lnTo>
                      <a:pt x="17137" y="22326"/>
                    </a:lnTo>
                    <a:lnTo>
                      <a:pt x="17137" y="22264"/>
                    </a:lnTo>
                    <a:lnTo>
                      <a:pt x="17200" y="22264"/>
                    </a:lnTo>
                    <a:lnTo>
                      <a:pt x="17221" y="22305"/>
                    </a:lnTo>
                    <a:lnTo>
                      <a:pt x="17305" y="22326"/>
                    </a:lnTo>
                    <a:lnTo>
                      <a:pt x="17346" y="22284"/>
                    </a:lnTo>
                    <a:lnTo>
                      <a:pt x="17409" y="22264"/>
                    </a:lnTo>
                    <a:lnTo>
                      <a:pt x="17451" y="22264"/>
                    </a:lnTo>
                    <a:lnTo>
                      <a:pt x="17451" y="22180"/>
                    </a:lnTo>
                    <a:lnTo>
                      <a:pt x="17430" y="22117"/>
                    </a:lnTo>
                    <a:lnTo>
                      <a:pt x="17451" y="22096"/>
                    </a:lnTo>
                    <a:lnTo>
                      <a:pt x="17514" y="22117"/>
                    </a:lnTo>
                    <a:lnTo>
                      <a:pt x="17556" y="22180"/>
                    </a:lnTo>
                    <a:lnTo>
                      <a:pt x="17639" y="22159"/>
                    </a:lnTo>
                    <a:lnTo>
                      <a:pt x="17681" y="22096"/>
                    </a:lnTo>
                    <a:lnTo>
                      <a:pt x="17681" y="22012"/>
                    </a:lnTo>
                    <a:lnTo>
                      <a:pt x="17660" y="21992"/>
                    </a:lnTo>
                    <a:lnTo>
                      <a:pt x="17660" y="21950"/>
                    </a:lnTo>
                    <a:lnTo>
                      <a:pt x="17681" y="21908"/>
                    </a:lnTo>
                    <a:lnTo>
                      <a:pt x="17786" y="21908"/>
                    </a:lnTo>
                    <a:lnTo>
                      <a:pt x="17849" y="21950"/>
                    </a:lnTo>
                    <a:lnTo>
                      <a:pt x="17869" y="21887"/>
                    </a:lnTo>
                    <a:lnTo>
                      <a:pt x="17890" y="21845"/>
                    </a:lnTo>
                    <a:lnTo>
                      <a:pt x="17953" y="21866"/>
                    </a:lnTo>
                    <a:lnTo>
                      <a:pt x="17995" y="21908"/>
                    </a:lnTo>
                    <a:lnTo>
                      <a:pt x="18058" y="21950"/>
                    </a:lnTo>
                    <a:lnTo>
                      <a:pt x="18079" y="21908"/>
                    </a:lnTo>
                    <a:lnTo>
                      <a:pt x="18079" y="21866"/>
                    </a:lnTo>
                    <a:lnTo>
                      <a:pt x="18037" y="21803"/>
                    </a:lnTo>
                    <a:lnTo>
                      <a:pt x="18037" y="21761"/>
                    </a:lnTo>
                    <a:lnTo>
                      <a:pt x="18100" y="21699"/>
                    </a:lnTo>
                    <a:lnTo>
                      <a:pt x="18162" y="21740"/>
                    </a:lnTo>
                    <a:lnTo>
                      <a:pt x="18288" y="21699"/>
                    </a:lnTo>
                    <a:lnTo>
                      <a:pt x="18393" y="21636"/>
                    </a:lnTo>
                    <a:lnTo>
                      <a:pt x="18455" y="21531"/>
                    </a:lnTo>
                    <a:lnTo>
                      <a:pt x="18455" y="21489"/>
                    </a:lnTo>
                    <a:lnTo>
                      <a:pt x="18309" y="21552"/>
                    </a:lnTo>
                    <a:lnTo>
                      <a:pt x="18183" y="21552"/>
                    </a:lnTo>
                    <a:lnTo>
                      <a:pt x="18141" y="21531"/>
                    </a:lnTo>
                    <a:lnTo>
                      <a:pt x="17890" y="21531"/>
                    </a:lnTo>
                    <a:lnTo>
                      <a:pt x="17765" y="21489"/>
                    </a:lnTo>
                    <a:lnTo>
                      <a:pt x="17639" y="21447"/>
                    </a:lnTo>
                    <a:lnTo>
                      <a:pt x="17472" y="21427"/>
                    </a:lnTo>
                    <a:lnTo>
                      <a:pt x="17325" y="21280"/>
                    </a:lnTo>
                    <a:lnTo>
                      <a:pt x="17263" y="21238"/>
                    </a:lnTo>
                    <a:lnTo>
                      <a:pt x="17221" y="21238"/>
                    </a:lnTo>
                    <a:lnTo>
                      <a:pt x="17095" y="21301"/>
                    </a:lnTo>
                    <a:lnTo>
                      <a:pt x="17053" y="21259"/>
                    </a:lnTo>
                    <a:lnTo>
                      <a:pt x="17095" y="21217"/>
                    </a:lnTo>
                    <a:lnTo>
                      <a:pt x="17095" y="21175"/>
                    </a:lnTo>
                    <a:lnTo>
                      <a:pt x="17033" y="21238"/>
                    </a:lnTo>
                    <a:lnTo>
                      <a:pt x="16886" y="21343"/>
                    </a:lnTo>
                    <a:lnTo>
                      <a:pt x="16802" y="21385"/>
                    </a:lnTo>
                    <a:lnTo>
                      <a:pt x="16635" y="21385"/>
                    </a:lnTo>
                    <a:lnTo>
                      <a:pt x="16593" y="21427"/>
                    </a:lnTo>
                    <a:lnTo>
                      <a:pt x="16530" y="21385"/>
                    </a:lnTo>
                    <a:lnTo>
                      <a:pt x="16489" y="21364"/>
                    </a:lnTo>
                    <a:cubicBezTo>
                      <a:pt x="16489" y="21364"/>
                      <a:pt x="16426" y="21385"/>
                      <a:pt x="16405" y="21385"/>
                    </a:cubicBezTo>
                    <a:lnTo>
                      <a:pt x="16321" y="21385"/>
                    </a:lnTo>
                    <a:lnTo>
                      <a:pt x="16196" y="21531"/>
                    </a:lnTo>
                    <a:lnTo>
                      <a:pt x="16154" y="21594"/>
                    </a:lnTo>
                    <a:lnTo>
                      <a:pt x="16091" y="21531"/>
                    </a:lnTo>
                    <a:lnTo>
                      <a:pt x="16049" y="21489"/>
                    </a:lnTo>
                    <a:lnTo>
                      <a:pt x="15861" y="21489"/>
                    </a:lnTo>
                    <a:lnTo>
                      <a:pt x="15777" y="21468"/>
                    </a:lnTo>
                    <a:lnTo>
                      <a:pt x="15735" y="21489"/>
                    </a:lnTo>
                    <a:lnTo>
                      <a:pt x="15672" y="21447"/>
                    </a:lnTo>
                    <a:lnTo>
                      <a:pt x="15735" y="21364"/>
                    </a:lnTo>
                    <a:lnTo>
                      <a:pt x="15840" y="21364"/>
                    </a:lnTo>
                    <a:lnTo>
                      <a:pt x="15882" y="21427"/>
                    </a:lnTo>
                    <a:lnTo>
                      <a:pt x="15965" y="21447"/>
                    </a:lnTo>
                    <a:lnTo>
                      <a:pt x="16049" y="21385"/>
                    </a:lnTo>
                    <a:lnTo>
                      <a:pt x="16175" y="21364"/>
                    </a:lnTo>
                    <a:lnTo>
                      <a:pt x="16258" y="21280"/>
                    </a:lnTo>
                    <a:lnTo>
                      <a:pt x="16321" y="21280"/>
                    </a:lnTo>
                    <a:lnTo>
                      <a:pt x="16426" y="21322"/>
                    </a:lnTo>
                    <a:lnTo>
                      <a:pt x="16530" y="21280"/>
                    </a:lnTo>
                    <a:lnTo>
                      <a:pt x="16572" y="21238"/>
                    </a:lnTo>
                    <a:lnTo>
                      <a:pt x="16530" y="21175"/>
                    </a:lnTo>
                    <a:lnTo>
                      <a:pt x="16489" y="21175"/>
                    </a:lnTo>
                    <a:lnTo>
                      <a:pt x="16468" y="21134"/>
                    </a:lnTo>
                    <a:lnTo>
                      <a:pt x="16405" y="21134"/>
                    </a:lnTo>
                    <a:lnTo>
                      <a:pt x="16300" y="21155"/>
                    </a:lnTo>
                    <a:lnTo>
                      <a:pt x="16216" y="21134"/>
                    </a:lnTo>
                    <a:lnTo>
                      <a:pt x="16049" y="21134"/>
                    </a:lnTo>
                    <a:lnTo>
                      <a:pt x="15944" y="21155"/>
                    </a:lnTo>
                    <a:lnTo>
                      <a:pt x="15840" y="21155"/>
                    </a:lnTo>
                    <a:lnTo>
                      <a:pt x="15693" y="21134"/>
                    </a:lnTo>
                    <a:lnTo>
                      <a:pt x="15672" y="21071"/>
                    </a:lnTo>
                    <a:lnTo>
                      <a:pt x="15631" y="21050"/>
                    </a:lnTo>
                    <a:lnTo>
                      <a:pt x="15526" y="21071"/>
                    </a:lnTo>
                    <a:lnTo>
                      <a:pt x="15380" y="21071"/>
                    </a:lnTo>
                    <a:lnTo>
                      <a:pt x="15212" y="21175"/>
                    </a:lnTo>
                    <a:lnTo>
                      <a:pt x="15170" y="21155"/>
                    </a:lnTo>
                    <a:lnTo>
                      <a:pt x="15212" y="21071"/>
                    </a:lnTo>
                    <a:lnTo>
                      <a:pt x="15275" y="21008"/>
                    </a:lnTo>
                    <a:lnTo>
                      <a:pt x="15463" y="21008"/>
                    </a:lnTo>
                    <a:lnTo>
                      <a:pt x="15672" y="20903"/>
                    </a:lnTo>
                    <a:lnTo>
                      <a:pt x="15756" y="20841"/>
                    </a:lnTo>
                    <a:lnTo>
                      <a:pt x="15756" y="20757"/>
                    </a:lnTo>
                    <a:lnTo>
                      <a:pt x="15777" y="20715"/>
                    </a:lnTo>
                    <a:lnTo>
                      <a:pt x="15861" y="20715"/>
                    </a:lnTo>
                    <a:lnTo>
                      <a:pt x="15903" y="20694"/>
                    </a:lnTo>
                    <a:lnTo>
                      <a:pt x="15965" y="20611"/>
                    </a:lnTo>
                    <a:lnTo>
                      <a:pt x="15944" y="20548"/>
                    </a:lnTo>
                    <a:lnTo>
                      <a:pt x="15882" y="20506"/>
                    </a:lnTo>
                    <a:lnTo>
                      <a:pt x="15798" y="20485"/>
                    </a:lnTo>
                    <a:lnTo>
                      <a:pt x="15777" y="20443"/>
                    </a:lnTo>
                    <a:lnTo>
                      <a:pt x="15861" y="20401"/>
                    </a:lnTo>
                    <a:lnTo>
                      <a:pt x="15903" y="20401"/>
                    </a:lnTo>
                    <a:lnTo>
                      <a:pt x="15903" y="20422"/>
                    </a:lnTo>
                    <a:lnTo>
                      <a:pt x="15986" y="20443"/>
                    </a:lnTo>
                    <a:lnTo>
                      <a:pt x="16007" y="20422"/>
                    </a:lnTo>
                    <a:lnTo>
                      <a:pt x="15986" y="20380"/>
                    </a:lnTo>
                    <a:lnTo>
                      <a:pt x="15965" y="20339"/>
                    </a:lnTo>
                    <a:lnTo>
                      <a:pt x="15965" y="20234"/>
                    </a:lnTo>
                    <a:lnTo>
                      <a:pt x="16007" y="20276"/>
                    </a:lnTo>
                    <a:lnTo>
                      <a:pt x="16049" y="20318"/>
                    </a:lnTo>
                    <a:lnTo>
                      <a:pt x="16049" y="20401"/>
                    </a:lnTo>
                    <a:lnTo>
                      <a:pt x="16091" y="20506"/>
                    </a:lnTo>
                    <a:lnTo>
                      <a:pt x="16175" y="20548"/>
                    </a:lnTo>
                    <a:lnTo>
                      <a:pt x="16279" y="20527"/>
                    </a:lnTo>
                    <a:lnTo>
                      <a:pt x="16405" y="20527"/>
                    </a:lnTo>
                    <a:lnTo>
                      <a:pt x="16698" y="20401"/>
                    </a:lnTo>
                    <a:lnTo>
                      <a:pt x="16781" y="20401"/>
                    </a:lnTo>
                    <a:lnTo>
                      <a:pt x="16844" y="20380"/>
                    </a:lnTo>
                    <a:lnTo>
                      <a:pt x="16907" y="20297"/>
                    </a:lnTo>
                    <a:lnTo>
                      <a:pt x="16991" y="20276"/>
                    </a:lnTo>
                    <a:lnTo>
                      <a:pt x="17033" y="20171"/>
                    </a:lnTo>
                    <a:lnTo>
                      <a:pt x="16991" y="20067"/>
                    </a:lnTo>
                    <a:lnTo>
                      <a:pt x="16949" y="19983"/>
                    </a:lnTo>
                    <a:lnTo>
                      <a:pt x="16907" y="19983"/>
                    </a:lnTo>
                    <a:lnTo>
                      <a:pt x="16802" y="19920"/>
                    </a:lnTo>
                    <a:lnTo>
                      <a:pt x="16530" y="19857"/>
                    </a:lnTo>
                    <a:lnTo>
                      <a:pt x="16489" y="19857"/>
                    </a:lnTo>
                    <a:lnTo>
                      <a:pt x="16384" y="19899"/>
                    </a:lnTo>
                    <a:lnTo>
                      <a:pt x="16321" y="19857"/>
                    </a:lnTo>
                    <a:lnTo>
                      <a:pt x="16321" y="19732"/>
                    </a:lnTo>
                    <a:lnTo>
                      <a:pt x="16300" y="19690"/>
                    </a:lnTo>
                    <a:lnTo>
                      <a:pt x="16196" y="19753"/>
                    </a:lnTo>
                    <a:lnTo>
                      <a:pt x="16112" y="19753"/>
                    </a:lnTo>
                    <a:lnTo>
                      <a:pt x="16007" y="19815"/>
                    </a:lnTo>
                    <a:lnTo>
                      <a:pt x="15944" y="19815"/>
                    </a:lnTo>
                    <a:lnTo>
                      <a:pt x="15861" y="19774"/>
                    </a:lnTo>
                    <a:lnTo>
                      <a:pt x="15861" y="19690"/>
                    </a:lnTo>
                    <a:lnTo>
                      <a:pt x="15944" y="19753"/>
                    </a:lnTo>
                    <a:lnTo>
                      <a:pt x="16007" y="19690"/>
                    </a:lnTo>
                    <a:lnTo>
                      <a:pt x="16070" y="19648"/>
                    </a:lnTo>
                    <a:lnTo>
                      <a:pt x="16196" y="19648"/>
                    </a:lnTo>
                    <a:lnTo>
                      <a:pt x="16216" y="19585"/>
                    </a:lnTo>
                    <a:lnTo>
                      <a:pt x="16175" y="19523"/>
                    </a:lnTo>
                    <a:lnTo>
                      <a:pt x="16091" y="19418"/>
                    </a:lnTo>
                    <a:lnTo>
                      <a:pt x="16049" y="19376"/>
                    </a:lnTo>
                    <a:lnTo>
                      <a:pt x="15944" y="19376"/>
                    </a:lnTo>
                    <a:lnTo>
                      <a:pt x="15965" y="19355"/>
                    </a:lnTo>
                    <a:lnTo>
                      <a:pt x="16070" y="19292"/>
                    </a:lnTo>
                    <a:lnTo>
                      <a:pt x="16070" y="19251"/>
                    </a:lnTo>
                    <a:lnTo>
                      <a:pt x="16070" y="19146"/>
                    </a:lnTo>
                    <a:lnTo>
                      <a:pt x="16091" y="19104"/>
                    </a:lnTo>
                    <a:lnTo>
                      <a:pt x="16154" y="19167"/>
                    </a:lnTo>
                    <a:lnTo>
                      <a:pt x="16175" y="19313"/>
                    </a:lnTo>
                    <a:lnTo>
                      <a:pt x="16216" y="19355"/>
                    </a:lnTo>
                    <a:lnTo>
                      <a:pt x="16216" y="19418"/>
                    </a:lnTo>
                    <a:lnTo>
                      <a:pt x="16363" y="19543"/>
                    </a:lnTo>
                    <a:lnTo>
                      <a:pt x="16363" y="19585"/>
                    </a:lnTo>
                    <a:lnTo>
                      <a:pt x="16426" y="19669"/>
                    </a:lnTo>
                    <a:lnTo>
                      <a:pt x="16489" y="19690"/>
                    </a:lnTo>
                    <a:lnTo>
                      <a:pt x="16572" y="19669"/>
                    </a:lnTo>
                    <a:lnTo>
                      <a:pt x="16614" y="19648"/>
                    </a:lnTo>
                    <a:lnTo>
                      <a:pt x="16698" y="19690"/>
                    </a:lnTo>
                    <a:lnTo>
                      <a:pt x="16802" y="19669"/>
                    </a:lnTo>
                    <a:lnTo>
                      <a:pt x="16886" y="19648"/>
                    </a:lnTo>
                    <a:lnTo>
                      <a:pt x="16928" y="19690"/>
                    </a:lnTo>
                    <a:lnTo>
                      <a:pt x="16928" y="19774"/>
                    </a:lnTo>
                    <a:lnTo>
                      <a:pt x="17116" y="20004"/>
                    </a:lnTo>
                    <a:lnTo>
                      <a:pt x="17200" y="20067"/>
                    </a:lnTo>
                    <a:lnTo>
                      <a:pt x="17221" y="20004"/>
                    </a:lnTo>
                    <a:lnTo>
                      <a:pt x="17325" y="19983"/>
                    </a:lnTo>
                    <a:lnTo>
                      <a:pt x="17346" y="19983"/>
                    </a:lnTo>
                    <a:lnTo>
                      <a:pt x="17367" y="20025"/>
                    </a:lnTo>
                    <a:lnTo>
                      <a:pt x="17346" y="20108"/>
                    </a:lnTo>
                    <a:lnTo>
                      <a:pt x="17325" y="20213"/>
                    </a:lnTo>
                    <a:lnTo>
                      <a:pt x="17346" y="20339"/>
                    </a:lnTo>
                    <a:lnTo>
                      <a:pt x="17409" y="20422"/>
                    </a:lnTo>
                    <a:lnTo>
                      <a:pt x="17451" y="20527"/>
                    </a:lnTo>
                    <a:lnTo>
                      <a:pt x="17472" y="20715"/>
                    </a:lnTo>
                    <a:lnTo>
                      <a:pt x="17535" y="20757"/>
                    </a:lnTo>
                    <a:lnTo>
                      <a:pt x="17618" y="20841"/>
                    </a:lnTo>
                    <a:lnTo>
                      <a:pt x="17681" y="21029"/>
                    </a:lnTo>
                    <a:lnTo>
                      <a:pt x="17828" y="21134"/>
                    </a:lnTo>
                    <a:lnTo>
                      <a:pt x="17869" y="21175"/>
                    </a:lnTo>
                    <a:lnTo>
                      <a:pt x="17953" y="21155"/>
                    </a:lnTo>
                    <a:lnTo>
                      <a:pt x="18037" y="21134"/>
                    </a:lnTo>
                    <a:lnTo>
                      <a:pt x="18100" y="21134"/>
                    </a:lnTo>
                    <a:lnTo>
                      <a:pt x="18141" y="21113"/>
                    </a:lnTo>
                    <a:lnTo>
                      <a:pt x="18141" y="21029"/>
                    </a:lnTo>
                    <a:lnTo>
                      <a:pt x="18141" y="20903"/>
                    </a:lnTo>
                    <a:lnTo>
                      <a:pt x="18141" y="20757"/>
                    </a:lnTo>
                    <a:lnTo>
                      <a:pt x="18162" y="20652"/>
                    </a:lnTo>
                    <a:lnTo>
                      <a:pt x="18183" y="20611"/>
                    </a:lnTo>
                    <a:lnTo>
                      <a:pt x="18204" y="20611"/>
                    </a:lnTo>
                    <a:lnTo>
                      <a:pt x="18246" y="20652"/>
                    </a:lnTo>
                    <a:lnTo>
                      <a:pt x="18204" y="20736"/>
                    </a:lnTo>
                    <a:lnTo>
                      <a:pt x="18204" y="20820"/>
                    </a:lnTo>
                    <a:lnTo>
                      <a:pt x="18267" y="20924"/>
                    </a:lnTo>
                    <a:lnTo>
                      <a:pt x="18204" y="21008"/>
                    </a:lnTo>
                    <a:lnTo>
                      <a:pt x="18204" y="21071"/>
                    </a:lnTo>
                    <a:lnTo>
                      <a:pt x="18267" y="21113"/>
                    </a:lnTo>
                    <a:lnTo>
                      <a:pt x="18309" y="21071"/>
                    </a:lnTo>
                    <a:lnTo>
                      <a:pt x="18393" y="21050"/>
                    </a:lnTo>
                    <a:lnTo>
                      <a:pt x="18455" y="21071"/>
                    </a:lnTo>
                    <a:lnTo>
                      <a:pt x="18476" y="21134"/>
                    </a:lnTo>
                    <a:lnTo>
                      <a:pt x="18455" y="21175"/>
                    </a:lnTo>
                    <a:lnTo>
                      <a:pt x="18476" y="21217"/>
                    </a:lnTo>
                    <a:lnTo>
                      <a:pt x="18581" y="21217"/>
                    </a:lnTo>
                    <a:lnTo>
                      <a:pt x="18623" y="21155"/>
                    </a:lnTo>
                    <a:lnTo>
                      <a:pt x="18623" y="21071"/>
                    </a:lnTo>
                    <a:lnTo>
                      <a:pt x="18602" y="21008"/>
                    </a:lnTo>
                    <a:lnTo>
                      <a:pt x="18602" y="20820"/>
                    </a:lnTo>
                    <a:lnTo>
                      <a:pt x="18623" y="20736"/>
                    </a:lnTo>
                    <a:lnTo>
                      <a:pt x="18623" y="20631"/>
                    </a:lnTo>
                    <a:lnTo>
                      <a:pt x="18665" y="20590"/>
                    </a:lnTo>
                    <a:lnTo>
                      <a:pt x="18623" y="20527"/>
                    </a:lnTo>
                    <a:lnTo>
                      <a:pt x="18581" y="20527"/>
                    </a:lnTo>
                    <a:lnTo>
                      <a:pt x="18602" y="20485"/>
                    </a:lnTo>
                    <a:lnTo>
                      <a:pt x="18623" y="20422"/>
                    </a:lnTo>
                    <a:lnTo>
                      <a:pt x="18602" y="20401"/>
                    </a:lnTo>
                    <a:lnTo>
                      <a:pt x="18497" y="20443"/>
                    </a:lnTo>
                    <a:lnTo>
                      <a:pt x="18497" y="20401"/>
                    </a:lnTo>
                    <a:lnTo>
                      <a:pt x="18518" y="20339"/>
                    </a:lnTo>
                    <a:lnTo>
                      <a:pt x="18623" y="20318"/>
                    </a:lnTo>
                    <a:lnTo>
                      <a:pt x="18685" y="20276"/>
                    </a:lnTo>
                    <a:lnTo>
                      <a:pt x="18685" y="20171"/>
                    </a:lnTo>
                    <a:lnTo>
                      <a:pt x="18665" y="20108"/>
                    </a:lnTo>
                    <a:lnTo>
                      <a:pt x="18602" y="20129"/>
                    </a:lnTo>
                    <a:lnTo>
                      <a:pt x="18581" y="20087"/>
                    </a:lnTo>
                    <a:lnTo>
                      <a:pt x="18623" y="20004"/>
                    </a:lnTo>
                    <a:lnTo>
                      <a:pt x="18685" y="19899"/>
                    </a:lnTo>
                    <a:lnTo>
                      <a:pt x="18685" y="19857"/>
                    </a:lnTo>
                    <a:lnTo>
                      <a:pt x="18623" y="19857"/>
                    </a:lnTo>
                    <a:lnTo>
                      <a:pt x="18560" y="19899"/>
                    </a:lnTo>
                    <a:lnTo>
                      <a:pt x="18476" y="20025"/>
                    </a:lnTo>
                    <a:lnTo>
                      <a:pt x="18455" y="20171"/>
                    </a:lnTo>
                    <a:lnTo>
                      <a:pt x="18393" y="20192"/>
                    </a:lnTo>
                    <a:lnTo>
                      <a:pt x="18393" y="20129"/>
                    </a:lnTo>
                    <a:lnTo>
                      <a:pt x="18413" y="20004"/>
                    </a:lnTo>
                    <a:lnTo>
                      <a:pt x="18413" y="19962"/>
                    </a:lnTo>
                    <a:lnTo>
                      <a:pt x="18393" y="19899"/>
                    </a:lnTo>
                    <a:lnTo>
                      <a:pt x="18393" y="19857"/>
                    </a:lnTo>
                    <a:lnTo>
                      <a:pt x="18413" y="19774"/>
                    </a:lnTo>
                    <a:lnTo>
                      <a:pt x="18497" y="19690"/>
                    </a:lnTo>
                    <a:lnTo>
                      <a:pt x="18581" y="19648"/>
                    </a:lnTo>
                    <a:lnTo>
                      <a:pt x="18602" y="19564"/>
                    </a:lnTo>
                    <a:lnTo>
                      <a:pt x="18560" y="19502"/>
                    </a:lnTo>
                    <a:lnTo>
                      <a:pt x="18476" y="19502"/>
                    </a:lnTo>
                    <a:lnTo>
                      <a:pt x="18413" y="19564"/>
                    </a:lnTo>
                    <a:lnTo>
                      <a:pt x="18393" y="19606"/>
                    </a:lnTo>
                    <a:lnTo>
                      <a:pt x="18372" y="19648"/>
                    </a:lnTo>
                    <a:lnTo>
                      <a:pt x="18393" y="19543"/>
                    </a:lnTo>
                    <a:lnTo>
                      <a:pt x="18413" y="19481"/>
                    </a:lnTo>
                    <a:lnTo>
                      <a:pt x="18393" y="19460"/>
                    </a:lnTo>
                    <a:lnTo>
                      <a:pt x="18351" y="19481"/>
                    </a:lnTo>
                    <a:lnTo>
                      <a:pt x="18246" y="19564"/>
                    </a:lnTo>
                    <a:lnTo>
                      <a:pt x="18162" y="19648"/>
                    </a:lnTo>
                    <a:lnTo>
                      <a:pt x="18162" y="19606"/>
                    </a:lnTo>
                    <a:lnTo>
                      <a:pt x="18183" y="19543"/>
                    </a:lnTo>
                    <a:lnTo>
                      <a:pt x="18246" y="19460"/>
                    </a:lnTo>
                    <a:lnTo>
                      <a:pt x="18288" y="19397"/>
                    </a:lnTo>
                    <a:lnTo>
                      <a:pt x="18351" y="19292"/>
                    </a:lnTo>
                    <a:lnTo>
                      <a:pt x="18351" y="19271"/>
                    </a:lnTo>
                    <a:lnTo>
                      <a:pt x="18288" y="19230"/>
                    </a:lnTo>
                    <a:lnTo>
                      <a:pt x="18267" y="19167"/>
                    </a:lnTo>
                    <a:lnTo>
                      <a:pt x="18204" y="19167"/>
                    </a:lnTo>
                    <a:lnTo>
                      <a:pt x="18162" y="19125"/>
                    </a:lnTo>
                    <a:lnTo>
                      <a:pt x="18141" y="19041"/>
                    </a:lnTo>
                    <a:lnTo>
                      <a:pt x="18079" y="19020"/>
                    </a:lnTo>
                    <a:lnTo>
                      <a:pt x="17995" y="18937"/>
                    </a:lnTo>
                    <a:lnTo>
                      <a:pt x="17953" y="18937"/>
                    </a:lnTo>
                    <a:lnTo>
                      <a:pt x="17932" y="18916"/>
                    </a:lnTo>
                    <a:lnTo>
                      <a:pt x="17869" y="18916"/>
                    </a:lnTo>
                    <a:lnTo>
                      <a:pt x="17869" y="18853"/>
                    </a:lnTo>
                    <a:lnTo>
                      <a:pt x="17849" y="18811"/>
                    </a:lnTo>
                    <a:lnTo>
                      <a:pt x="17660" y="18665"/>
                    </a:lnTo>
                    <a:lnTo>
                      <a:pt x="17639" y="18623"/>
                    </a:lnTo>
                    <a:lnTo>
                      <a:pt x="17535" y="18560"/>
                    </a:lnTo>
                    <a:lnTo>
                      <a:pt x="17430" y="18560"/>
                    </a:lnTo>
                    <a:lnTo>
                      <a:pt x="17325" y="18602"/>
                    </a:lnTo>
                    <a:lnTo>
                      <a:pt x="17242" y="18707"/>
                    </a:lnTo>
                    <a:lnTo>
                      <a:pt x="17242" y="18644"/>
                    </a:lnTo>
                    <a:lnTo>
                      <a:pt x="17221" y="18560"/>
                    </a:lnTo>
                    <a:lnTo>
                      <a:pt x="17053" y="18518"/>
                    </a:lnTo>
                    <a:lnTo>
                      <a:pt x="16949" y="18518"/>
                    </a:lnTo>
                    <a:lnTo>
                      <a:pt x="16844" y="18539"/>
                    </a:lnTo>
                    <a:lnTo>
                      <a:pt x="16823" y="18518"/>
                    </a:lnTo>
                    <a:lnTo>
                      <a:pt x="16907" y="18434"/>
                    </a:lnTo>
                    <a:lnTo>
                      <a:pt x="16949" y="18476"/>
                    </a:lnTo>
                    <a:lnTo>
                      <a:pt x="17137" y="18476"/>
                    </a:lnTo>
                    <a:lnTo>
                      <a:pt x="17221" y="18497"/>
                    </a:lnTo>
                    <a:lnTo>
                      <a:pt x="17325" y="18497"/>
                    </a:lnTo>
                    <a:lnTo>
                      <a:pt x="17430" y="18476"/>
                    </a:lnTo>
                    <a:lnTo>
                      <a:pt x="17472" y="18393"/>
                    </a:lnTo>
                    <a:lnTo>
                      <a:pt x="17514" y="18204"/>
                    </a:lnTo>
                    <a:lnTo>
                      <a:pt x="17472" y="18121"/>
                    </a:lnTo>
                    <a:lnTo>
                      <a:pt x="17451" y="18100"/>
                    </a:lnTo>
                    <a:lnTo>
                      <a:pt x="17409" y="18100"/>
                    </a:lnTo>
                    <a:lnTo>
                      <a:pt x="17263" y="17995"/>
                    </a:lnTo>
                    <a:lnTo>
                      <a:pt x="17221" y="17974"/>
                    </a:lnTo>
                    <a:lnTo>
                      <a:pt x="17158" y="17974"/>
                    </a:lnTo>
                    <a:lnTo>
                      <a:pt x="17053" y="18058"/>
                    </a:lnTo>
                    <a:lnTo>
                      <a:pt x="17012" y="18058"/>
                    </a:lnTo>
                    <a:lnTo>
                      <a:pt x="16928" y="18079"/>
                    </a:lnTo>
                    <a:lnTo>
                      <a:pt x="16886" y="18162"/>
                    </a:lnTo>
                    <a:lnTo>
                      <a:pt x="16844" y="18162"/>
                    </a:lnTo>
                    <a:lnTo>
                      <a:pt x="16844" y="18079"/>
                    </a:lnTo>
                    <a:lnTo>
                      <a:pt x="16823" y="18016"/>
                    </a:lnTo>
                    <a:lnTo>
                      <a:pt x="16781" y="18016"/>
                    </a:lnTo>
                    <a:lnTo>
                      <a:pt x="16635" y="18058"/>
                    </a:lnTo>
                    <a:lnTo>
                      <a:pt x="16593" y="18079"/>
                    </a:lnTo>
                    <a:lnTo>
                      <a:pt x="16530" y="18079"/>
                    </a:lnTo>
                    <a:lnTo>
                      <a:pt x="16572" y="18058"/>
                    </a:lnTo>
                    <a:lnTo>
                      <a:pt x="16677" y="17995"/>
                    </a:lnTo>
                    <a:lnTo>
                      <a:pt x="16781" y="17974"/>
                    </a:lnTo>
                    <a:lnTo>
                      <a:pt x="16802" y="17911"/>
                    </a:lnTo>
                    <a:lnTo>
                      <a:pt x="16781" y="17870"/>
                    </a:lnTo>
                    <a:lnTo>
                      <a:pt x="16719" y="17849"/>
                    </a:lnTo>
                    <a:lnTo>
                      <a:pt x="16677" y="17870"/>
                    </a:lnTo>
                    <a:lnTo>
                      <a:pt x="16719" y="17807"/>
                    </a:lnTo>
                    <a:lnTo>
                      <a:pt x="16781" y="17807"/>
                    </a:lnTo>
                    <a:lnTo>
                      <a:pt x="16823" y="17849"/>
                    </a:lnTo>
                    <a:lnTo>
                      <a:pt x="16928" y="17953"/>
                    </a:lnTo>
                    <a:lnTo>
                      <a:pt x="17012" y="17974"/>
                    </a:lnTo>
                    <a:lnTo>
                      <a:pt x="17095" y="17953"/>
                    </a:lnTo>
                    <a:lnTo>
                      <a:pt x="17200" y="17870"/>
                    </a:lnTo>
                    <a:lnTo>
                      <a:pt x="17367" y="17870"/>
                    </a:lnTo>
                    <a:lnTo>
                      <a:pt x="17430" y="17786"/>
                    </a:lnTo>
                    <a:lnTo>
                      <a:pt x="17472" y="17765"/>
                    </a:lnTo>
                    <a:lnTo>
                      <a:pt x="17514" y="17702"/>
                    </a:lnTo>
                    <a:lnTo>
                      <a:pt x="17472" y="17639"/>
                    </a:lnTo>
                    <a:lnTo>
                      <a:pt x="17409" y="17577"/>
                    </a:lnTo>
                    <a:lnTo>
                      <a:pt x="17263" y="17556"/>
                    </a:lnTo>
                    <a:lnTo>
                      <a:pt x="17200" y="17493"/>
                    </a:lnTo>
                    <a:lnTo>
                      <a:pt x="17137" y="17451"/>
                    </a:lnTo>
                    <a:lnTo>
                      <a:pt x="17033" y="17451"/>
                    </a:lnTo>
                    <a:lnTo>
                      <a:pt x="16928" y="17430"/>
                    </a:lnTo>
                    <a:lnTo>
                      <a:pt x="16844" y="17451"/>
                    </a:lnTo>
                    <a:lnTo>
                      <a:pt x="16823" y="17493"/>
                    </a:lnTo>
                    <a:lnTo>
                      <a:pt x="16740" y="17556"/>
                    </a:lnTo>
                    <a:lnTo>
                      <a:pt x="16677" y="17535"/>
                    </a:lnTo>
                    <a:lnTo>
                      <a:pt x="16593" y="17493"/>
                    </a:lnTo>
                    <a:lnTo>
                      <a:pt x="16489" y="17493"/>
                    </a:lnTo>
                    <a:lnTo>
                      <a:pt x="16468" y="17556"/>
                    </a:lnTo>
                    <a:lnTo>
                      <a:pt x="16426" y="17598"/>
                    </a:lnTo>
                    <a:lnTo>
                      <a:pt x="16384" y="17577"/>
                    </a:lnTo>
                    <a:lnTo>
                      <a:pt x="16321" y="17535"/>
                    </a:lnTo>
                    <a:lnTo>
                      <a:pt x="16300" y="17535"/>
                    </a:lnTo>
                    <a:lnTo>
                      <a:pt x="16279" y="17472"/>
                    </a:lnTo>
                    <a:lnTo>
                      <a:pt x="16321" y="17430"/>
                    </a:lnTo>
                    <a:lnTo>
                      <a:pt x="16426" y="17388"/>
                    </a:lnTo>
                    <a:lnTo>
                      <a:pt x="16572" y="17430"/>
                    </a:lnTo>
                    <a:lnTo>
                      <a:pt x="16740" y="17430"/>
                    </a:lnTo>
                    <a:lnTo>
                      <a:pt x="16802" y="17367"/>
                    </a:lnTo>
                    <a:lnTo>
                      <a:pt x="16802" y="17326"/>
                    </a:lnTo>
                    <a:lnTo>
                      <a:pt x="16740" y="17221"/>
                    </a:lnTo>
                    <a:lnTo>
                      <a:pt x="16635" y="17137"/>
                    </a:lnTo>
                    <a:lnTo>
                      <a:pt x="16530" y="17074"/>
                    </a:lnTo>
                    <a:lnTo>
                      <a:pt x="16489" y="17012"/>
                    </a:lnTo>
                    <a:lnTo>
                      <a:pt x="16489" y="16907"/>
                    </a:lnTo>
                    <a:lnTo>
                      <a:pt x="16509" y="16865"/>
                    </a:lnTo>
                    <a:lnTo>
                      <a:pt x="16572" y="16907"/>
                    </a:lnTo>
                    <a:lnTo>
                      <a:pt x="16593" y="16949"/>
                    </a:lnTo>
                    <a:lnTo>
                      <a:pt x="16593" y="17012"/>
                    </a:lnTo>
                    <a:lnTo>
                      <a:pt x="16677" y="17054"/>
                    </a:lnTo>
                    <a:lnTo>
                      <a:pt x="16802" y="17158"/>
                    </a:lnTo>
                    <a:lnTo>
                      <a:pt x="16823" y="17221"/>
                    </a:lnTo>
                    <a:lnTo>
                      <a:pt x="16886" y="17242"/>
                    </a:lnTo>
                    <a:lnTo>
                      <a:pt x="16928" y="17242"/>
                    </a:lnTo>
                    <a:lnTo>
                      <a:pt x="17012" y="17326"/>
                    </a:lnTo>
                    <a:lnTo>
                      <a:pt x="17095" y="17326"/>
                    </a:lnTo>
                    <a:lnTo>
                      <a:pt x="17200" y="17284"/>
                    </a:lnTo>
                    <a:lnTo>
                      <a:pt x="17263" y="17242"/>
                    </a:lnTo>
                    <a:lnTo>
                      <a:pt x="17346" y="17221"/>
                    </a:lnTo>
                    <a:lnTo>
                      <a:pt x="17409" y="17158"/>
                    </a:lnTo>
                    <a:lnTo>
                      <a:pt x="17472" y="17116"/>
                    </a:lnTo>
                    <a:lnTo>
                      <a:pt x="17556" y="17074"/>
                    </a:lnTo>
                    <a:lnTo>
                      <a:pt x="17606" y="17074"/>
                    </a:lnTo>
                    <a:lnTo>
                      <a:pt x="17618" y="17116"/>
                    </a:lnTo>
                    <a:lnTo>
                      <a:pt x="17618" y="17074"/>
                    </a:lnTo>
                    <a:lnTo>
                      <a:pt x="17618" y="17033"/>
                    </a:lnTo>
                    <a:lnTo>
                      <a:pt x="17577" y="16970"/>
                    </a:lnTo>
                    <a:lnTo>
                      <a:pt x="17588" y="17010"/>
                    </a:lnTo>
                    <a:lnTo>
                      <a:pt x="17472" y="16844"/>
                    </a:lnTo>
                    <a:lnTo>
                      <a:pt x="17409" y="16802"/>
                    </a:lnTo>
                    <a:lnTo>
                      <a:pt x="17409" y="16740"/>
                    </a:lnTo>
                    <a:lnTo>
                      <a:pt x="17430" y="16719"/>
                    </a:lnTo>
                    <a:lnTo>
                      <a:pt x="17472" y="16719"/>
                    </a:lnTo>
                    <a:lnTo>
                      <a:pt x="17535" y="16761"/>
                    </a:lnTo>
                    <a:lnTo>
                      <a:pt x="17535" y="16823"/>
                    </a:lnTo>
                    <a:lnTo>
                      <a:pt x="17577" y="16865"/>
                    </a:lnTo>
                    <a:lnTo>
                      <a:pt x="17681" y="17074"/>
                    </a:lnTo>
                    <a:lnTo>
                      <a:pt x="17869" y="17284"/>
                    </a:lnTo>
                    <a:lnTo>
                      <a:pt x="17890" y="17326"/>
                    </a:lnTo>
                    <a:lnTo>
                      <a:pt x="17932" y="17263"/>
                    </a:lnTo>
                    <a:lnTo>
                      <a:pt x="17932" y="17179"/>
                    </a:lnTo>
                    <a:lnTo>
                      <a:pt x="17953" y="17012"/>
                    </a:lnTo>
                    <a:lnTo>
                      <a:pt x="17953" y="16907"/>
                    </a:lnTo>
                    <a:lnTo>
                      <a:pt x="17995" y="16844"/>
                    </a:lnTo>
                    <a:lnTo>
                      <a:pt x="18058" y="16844"/>
                    </a:lnTo>
                    <a:lnTo>
                      <a:pt x="18100" y="16865"/>
                    </a:lnTo>
                    <a:lnTo>
                      <a:pt x="18100" y="16949"/>
                    </a:lnTo>
                    <a:lnTo>
                      <a:pt x="18141" y="17012"/>
                    </a:lnTo>
                    <a:lnTo>
                      <a:pt x="18183" y="17012"/>
                    </a:lnTo>
                    <a:lnTo>
                      <a:pt x="18372" y="17074"/>
                    </a:lnTo>
                    <a:lnTo>
                      <a:pt x="18518" y="17179"/>
                    </a:lnTo>
                    <a:lnTo>
                      <a:pt x="18602" y="17221"/>
                    </a:lnTo>
                    <a:lnTo>
                      <a:pt x="18665" y="17179"/>
                    </a:lnTo>
                    <a:lnTo>
                      <a:pt x="18706" y="17179"/>
                    </a:lnTo>
                    <a:lnTo>
                      <a:pt x="18769" y="17221"/>
                    </a:lnTo>
                    <a:lnTo>
                      <a:pt x="18769" y="17263"/>
                    </a:lnTo>
                    <a:lnTo>
                      <a:pt x="18602" y="17284"/>
                    </a:lnTo>
                    <a:lnTo>
                      <a:pt x="18581" y="17326"/>
                    </a:lnTo>
                    <a:lnTo>
                      <a:pt x="18476" y="17221"/>
                    </a:lnTo>
                    <a:lnTo>
                      <a:pt x="18288" y="17116"/>
                    </a:lnTo>
                    <a:lnTo>
                      <a:pt x="18246" y="17074"/>
                    </a:lnTo>
                    <a:lnTo>
                      <a:pt x="18204" y="17054"/>
                    </a:lnTo>
                    <a:lnTo>
                      <a:pt x="18162" y="17054"/>
                    </a:lnTo>
                    <a:lnTo>
                      <a:pt x="18121" y="17074"/>
                    </a:lnTo>
                    <a:lnTo>
                      <a:pt x="18121" y="17137"/>
                    </a:lnTo>
                    <a:lnTo>
                      <a:pt x="18183" y="17221"/>
                    </a:lnTo>
                    <a:lnTo>
                      <a:pt x="18413" y="17430"/>
                    </a:lnTo>
                    <a:lnTo>
                      <a:pt x="18518" y="17535"/>
                    </a:lnTo>
                    <a:lnTo>
                      <a:pt x="18685" y="17598"/>
                    </a:lnTo>
                    <a:lnTo>
                      <a:pt x="18790" y="17681"/>
                    </a:lnTo>
                    <a:lnTo>
                      <a:pt x="18832" y="17702"/>
                    </a:lnTo>
                    <a:lnTo>
                      <a:pt x="18916" y="17681"/>
                    </a:lnTo>
                    <a:lnTo>
                      <a:pt x="18937" y="17639"/>
                    </a:lnTo>
                    <a:lnTo>
                      <a:pt x="18999" y="17556"/>
                    </a:lnTo>
                    <a:lnTo>
                      <a:pt x="19125" y="17556"/>
                    </a:lnTo>
                    <a:lnTo>
                      <a:pt x="19167" y="17493"/>
                    </a:lnTo>
                    <a:lnTo>
                      <a:pt x="19167" y="17430"/>
                    </a:lnTo>
                    <a:lnTo>
                      <a:pt x="19250" y="17367"/>
                    </a:lnTo>
                    <a:lnTo>
                      <a:pt x="19313" y="17367"/>
                    </a:lnTo>
                    <a:lnTo>
                      <a:pt x="19376" y="17388"/>
                    </a:lnTo>
                    <a:lnTo>
                      <a:pt x="19460" y="17430"/>
                    </a:lnTo>
                    <a:lnTo>
                      <a:pt x="19564" y="17388"/>
                    </a:lnTo>
                    <a:lnTo>
                      <a:pt x="19669" y="17388"/>
                    </a:lnTo>
                    <a:lnTo>
                      <a:pt x="19690" y="17346"/>
                    </a:lnTo>
                    <a:lnTo>
                      <a:pt x="19732" y="17221"/>
                    </a:lnTo>
                    <a:lnTo>
                      <a:pt x="19732" y="17116"/>
                    </a:lnTo>
                    <a:lnTo>
                      <a:pt x="19774" y="17033"/>
                    </a:lnTo>
                    <a:lnTo>
                      <a:pt x="19857" y="16907"/>
                    </a:lnTo>
                    <a:lnTo>
                      <a:pt x="19857" y="16823"/>
                    </a:lnTo>
                    <a:lnTo>
                      <a:pt x="19836" y="16761"/>
                    </a:lnTo>
                    <a:lnTo>
                      <a:pt x="19753" y="16740"/>
                    </a:lnTo>
                    <a:lnTo>
                      <a:pt x="19648" y="16761"/>
                    </a:lnTo>
                    <a:lnTo>
                      <a:pt x="19627" y="16802"/>
                    </a:lnTo>
                    <a:lnTo>
                      <a:pt x="19585" y="16761"/>
                    </a:lnTo>
                    <a:lnTo>
                      <a:pt x="19543" y="16761"/>
                    </a:lnTo>
                    <a:lnTo>
                      <a:pt x="19522" y="16802"/>
                    </a:lnTo>
                    <a:lnTo>
                      <a:pt x="19439" y="16740"/>
                    </a:lnTo>
                    <a:lnTo>
                      <a:pt x="19376" y="16656"/>
                    </a:lnTo>
                    <a:lnTo>
                      <a:pt x="19334" y="16614"/>
                    </a:lnTo>
                    <a:lnTo>
                      <a:pt x="19313" y="16530"/>
                    </a:lnTo>
                    <a:lnTo>
                      <a:pt x="19271" y="16530"/>
                    </a:lnTo>
                    <a:lnTo>
                      <a:pt x="19250" y="16614"/>
                    </a:lnTo>
                    <a:lnTo>
                      <a:pt x="19250" y="16719"/>
                    </a:lnTo>
                    <a:lnTo>
                      <a:pt x="19313" y="16740"/>
                    </a:lnTo>
                    <a:lnTo>
                      <a:pt x="19313" y="16823"/>
                    </a:lnTo>
                    <a:lnTo>
                      <a:pt x="19250" y="16907"/>
                    </a:lnTo>
                    <a:lnTo>
                      <a:pt x="19229" y="17012"/>
                    </a:lnTo>
                    <a:lnTo>
                      <a:pt x="19209" y="16949"/>
                    </a:lnTo>
                    <a:lnTo>
                      <a:pt x="19229" y="16823"/>
                    </a:lnTo>
                    <a:lnTo>
                      <a:pt x="19209" y="16719"/>
                    </a:lnTo>
                    <a:lnTo>
                      <a:pt x="19146" y="16698"/>
                    </a:lnTo>
                    <a:lnTo>
                      <a:pt x="19125" y="16551"/>
                    </a:lnTo>
                    <a:lnTo>
                      <a:pt x="19062" y="16530"/>
                    </a:lnTo>
                    <a:lnTo>
                      <a:pt x="19041" y="16489"/>
                    </a:lnTo>
                    <a:lnTo>
                      <a:pt x="19041" y="16447"/>
                    </a:lnTo>
                    <a:lnTo>
                      <a:pt x="19104" y="16426"/>
                    </a:lnTo>
                    <a:lnTo>
                      <a:pt x="19161" y="16311"/>
                    </a:lnTo>
                    <a:lnTo>
                      <a:pt x="19146" y="16279"/>
                    </a:lnTo>
                    <a:lnTo>
                      <a:pt x="19104" y="16238"/>
                    </a:lnTo>
                    <a:lnTo>
                      <a:pt x="19146" y="16217"/>
                    </a:lnTo>
                    <a:lnTo>
                      <a:pt x="19229" y="16217"/>
                    </a:lnTo>
                    <a:lnTo>
                      <a:pt x="19271" y="16175"/>
                    </a:lnTo>
                    <a:lnTo>
                      <a:pt x="19313" y="16091"/>
                    </a:lnTo>
                    <a:lnTo>
                      <a:pt x="19313" y="15966"/>
                    </a:lnTo>
                    <a:lnTo>
                      <a:pt x="19271" y="15903"/>
                    </a:lnTo>
                    <a:lnTo>
                      <a:pt x="19271" y="15861"/>
                    </a:lnTo>
                    <a:lnTo>
                      <a:pt x="19334" y="15861"/>
                    </a:lnTo>
                    <a:lnTo>
                      <a:pt x="19376" y="15903"/>
                    </a:lnTo>
                    <a:lnTo>
                      <a:pt x="19439" y="15986"/>
                    </a:lnTo>
                    <a:lnTo>
                      <a:pt x="19481" y="16007"/>
                    </a:lnTo>
                    <a:lnTo>
                      <a:pt x="19564" y="16007"/>
                    </a:lnTo>
                    <a:lnTo>
                      <a:pt x="19648" y="15966"/>
                    </a:lnTo>
                    <a:lnTo>
                      <a:pt x="19732" y="15986"/>
                    </a:lnTo>
                    <a:lnTo>
                      <a:pt x="19794" y="16028"/>
                    </a:lnTo>
                    <a:lnTo>
                      <a:pt x="19899" y="16070"/>
                    </a:lnTo>
                    <a:lnTo>
                      <a:pt x="20046" y="16175"/>
                    </a:lnTo>
                    <a:lnTo>
                      <a:pt x="20046" y="16238"/>
                    </a:lnTo>
                    <a:lnTo>
                      <a:pt x="20066" y="16321"/>
                    </a:lnTo>
                    <a:lnTo>
                      <a:pt x="20108" y="16384"/>
                    </a:lnTo>
                    <a:lnTo>
                      <a:pt x="20150" y="16447"/>
                    </a:lnTo>
                    <a:lnTo>
                      <a:pt x="20192" y="16489"/>
                    </a:lnTo>
                    <a:lnTo>
                      <a:pt x="20318" y="16405"/>
                    </a:lnTo>
                    <a:lnTo>
                      <a:pt x="20422" y="16238"/>
                    </a:lnTo>
                    <a:lnTo>
                      <a:pt x="20485" y="16133"/>
                    </a:lnTo>
                    <a:lnTo>
                      <a:pt x="20422" y="16091"/>
                    </a:lnTo>
                    <a:lnTo>
                      <a:pt x="20401" y="15986"/>
                    </a:lnTo>
                    <a:lnTo>
                      <a:pt x="20464" y="15924"/>
                    </a:lnTo>
                    <a:lnTo>
                      <a:pt x="20464" y="15882"/>
                    </a:lnTo>
                    <a:lnTo>
                      <a:pt x="20359" y="15861"/>
                    </a:lnTo>
                    <a:lnTo>
                      <a:pt x="20276" y="15903"/>
                    </a:lnTo>
                    <a:lnTo>
                      <a:pt x="20255" y="15966"/>
                    </a:lnTo>
                    <a:lnTo>
                      <a:pt x="20108" y="15882"/>
                    </a:lnTo>
                    <a:lnTo>
                      <a:pt x="20046" y="15777"/>
                    </a:lnTo>
                    <a:lnTo>
                      <a:pt x="19899" y="15756"/>
                    </a:lnTo>
                    <a:lnTo>
                      <a:pt x="19857" y="15777"/>
                    </a:lnTo>
                    <a:lnTo>
                      <a:pt x="19794" y="15714"/>
                    </a:lnTo>
                    <a:lnTo>
                      <a:pt x="19794" y="15673"/>
                    </a:lnTo>
                    <a:lnTo>
                      <a:pt x="19857" y="15673"/>
                    </a:lnTo>
                    <a:lnTo>
                      <a:pt x="19899" y="15589"/>
                    </a:lnTo>
                    <a:lnTo>
                      <a:pt x="19941" y="15401"/>
                    </a:lnTo>
                    <a:lnTo>
                      <a:pt x="19962" y="15380"/>
                    </a:lnTo>
                    <a:lnTo>
                      <a:pt x="19962" y="15296"/>
                    </a:lnTo>
                    <a:lnTo>
                      <a:pt x="19836" y="15254"/>
                    </a:lnTo>
                    <a:lnTo>
                      <a:pt x="19774" y="15254"/>
                    </a:lnTo>
                    <a:lnTo>
                      <a:pt x="19669" y="15359"/>
                    </a:lnTo>
                    <a:lnTo>
                      <a:pt x="19564" y="15380"/>
                    </a:lnTo>
                    <a:lnTo>
                      <a:pt x="19460" y="15359"/>
                    </a:lnTo>
                    <a:lnTo>
                      <a:pt x="19439" y="15296"/>
                    </a:lnTo>
                    <a:lnTo>
                      <a:pt x="19418" y="15191"/>
                    </a:lnTo>
                    <a:lnTo>
                      <a:pt x="19376" y="15149"/>
                    </a:lnTo>
                    <a:lnTo>
                      <a:pt x="19376" y="15066"/>
                    </a:lnTo>
                    <a:lnTo>
                      <a:pt x="19460" y="15129"/>
                    </a:lnTo>
                    <a:lnTo>
                      <a:pt x="19481" y="15170"/>
                    </a:lnTo>
                    <a:lnTo>
                      <a:pt x="19460" y="15233"/>
                    </a:lnTo>
                    <a:lnTo>
                      <a:pt x="19481" y="15296"/>
                    </a:lnTo>
                    <a:lnTo>
                      <a:pt x="19564" y="15359"/>
                    </a:lnTo>
                    <a:lnTo>
                      <a:pt x="19648" y="15359"/>
                    </a:lnTo>
                    <a:lnTo>
                      <a:pt x="19753" y="15254"/>
                    </a:lnTo>
                    <a:lnTo>
                      <a:pt x="19836" y="15233"/>
                    </a:lnTo>
                    <a:lnTo>
                      <a:pt x="19941" y="15233"/>
                    </a:lnTo>
                    <a:lnTo>
                      <a:pt x="19983" y="15275"/>
                    </a:lnTo>
                    <a:lnTo>
                      <a:pt x="20046" y="15275"/>
                    </a:lnTo>
                    <a:lnTo>
                      <a:pt x="20066" y="15233"/>
                    </a:lnTo>
                    <a:lnTo>
                      <a:pt x="20046" y="15170"/>
                    </a:lnTo>
                    <a:lnTo>
                      <a:pt x="19836" y="14961"/>
                    </a:lnTo>
                    <a:lnTo>
                      <a:pt x="19669" y="14836"/>
                    </a:lnTo>
                    <a:lnTo>
                      <a:pt x="19522" y="14836"/>
                    </a:lnTo>
                    <a:lnTo>
                      <a:pt x="19355" y="14752"/>
                    </a:lnTo>
                    <a:lnTo>
                      <a:pt x="19271" y="14647"/>
                    </a:lnTo>
                    <a:lnTo>
                      <a:pt x="19271" y="14564"/>
                    </a:lnTo>
                    <a:lnTo>
                      <a:pt x="19271" y="14522"/>
                    </a:lnTo>
                    <a:lnTo>
                      <a:pt x="19334" y="14564"/>
                    </a:lnTo>
                    <a:lnTo>
                      <a:pt x="19376" y="14668"/>
                    </a:lnTo>
                    <a:lnTo>
                      <a:pt x="19460" y="14731"/>
                    </a:lnTo>
                    <a:lnTo>
                      <a:pt x="19585" y="14731"/>
                    </a:lnTo>
                    <a:lnTo>
                      <a:pt x="19627" y="14668"/>
                    </a:lnTo>
                    <a:lnTo>
                      <a:pt x="19627" y="14626"/>
                    </a:lnTo>
                    <a:lnTo>
                      <a:pt x="19522" y="14522"/>
                    </a:lnTo>
                    <a:lnTo>
                      <a:pt x="19481" y="14459"/>
                    </a:lnTo>
                    <a:lnTo>
                      <a:pt x="19481" y="14438"/>
                    </a:lnTo>
                    <a:lnTo>
                      <a:pt x="19522" y="14438"/>
                    </a:lnTo>
                    <a:lnTo>
                      <a:pt x="19564" y="14459"/>
                    </a:lnTo>
                    <a:lnTo>
                      <a:pt x="19690" y="14626"/>
                    </a:lnTo>
                    <a:lnTo>
                      <a:pt x="19753" y="14731"/>
                    </a:lnTo>
                    <a:lnTo>
                      <a:pt x="19753" y="14773"/>
                    </a:lnTo>
                    <a:lnTo>
                      <a:pt x="19857" y="14857"/>
                    </a:lnTo>
                    <a:lnTo>
                      <a:pt x="19962" y="14940"/>
                    </a:lnTo>
                    <a:lnTo>
                      <a:pt x="20087" y="15087"/>
                    </a:lnTo>
                    <a:lnTo>
                      <a:pt x="20171" y="15129"/>
                    </a:lnTo>
                    <a:lnTo>
                      <a:pt x="20213" y="15087"/>
                    </a:lnTo>
                    <a:lnTo>
                      <a:pt x="20276" y="15129"/>
                    </a:lnTo>
                    <a:lnTo>
                      <a:pt x="20297" y="15170"/>
                    </a:lnTo>
                    <a:lnTo>
                      <a:pt x="20213" y="15233"/>
                    </a:lnTo>
                    <a:lnTo>
                      <a:pt x="20276" y="15296"/>
                    </a:lnTo>
                    <a:lnTo>
                      <a:pt x="20318" y="15359"/>
                    </a:lnTo>
                    <a:lnTo>
                      <a:pt x="20380" y="15359"/>
                    </a:lnTo>
                    <a:lnTo>
                      <a:pt x="20422" y="15275"/>
                    </a:lnTo>
                    <a:lnTo>
                      <a:pt x="20485" y="15087"/>
                    </a:lnTo>
                    <a:lnTo>
                      <a:pt x="20506" y="15045"/>
                    </a:lnTo>
                    <a:lnTo>
                      <a:pt x="20527" y="14982"/>
                    </a:lnTo>
                    <a:lnTo>
                      <a:pt x="20506" y="14877"/>
                    </a:lnTo>
                    <a:lnTo>
                      <a:pt x="20506" y="14836"/>
                    </a:lnTo>
                    <a:lnTo>
                      <a:pt x="20506" y="14710"/>
                    </a:lnTo>
                    <a:lnTo>
                      <a:pt x="20464" y="14626"/>
                    </a:lnTo>
                    <a:lnTo>
                      <a:pt x="20464" y="14564"/>
                    </a:lnTo>
                    <a:lnTo>
                      <a:pt x="20464" y="14543"/>
                    </a:lnTo>
                    <a:lnTo>
                      <a:pt x="20506" y="14564"/>
                    </a:lnTo>
                    <a:lnTo>
                      <a:pt x="20590" y="14605"/>
                    </a:lnTo>
                    <a:lnTo>
                      <a:pt x="20610" y="14605"/>
                    </a:lnTo>
                    <a:lnTo>
                      <a:pt x="20590" y="14543"/>
                    </a:lnTo>
                    <a:lnTo>
                      <a:pt x="20506" y="14459"/>
                    </a:lnTo>
                    <a:lnTo>
                      <a:pt x="20464" y="14354"/>
                    </a:lnTo>
                    <a:lnTo>
                      <a:pt x="20401" y="14313"/>
                    </a:lnTo>
                    <a:lnTo>
                      <a:pt x="20318" y="14292"/>
                    </a:lnTo>
                    <a:lnTo>
                      <a:pt x="19962" y="14292"/>
                    </a:lnTo>
                    <a:lnTo>
                      <a:pt x="19920" y="14208"/>
                    </a:lnTo>
                    <a:lnTo>
                      <a:pt x="19836" y="14145"/>
                    </a:lnTo>
                    <a:lnTo>
                      <a:pt x="19648" y="14145"/>
                    </a:lnTo>
                    <a:lnTo>
                      <a:pt x="19564" y="14187"/>
                    </a:lnTo>
                    <a:lnTo>
                      <a:pt x="19502" y="14187"/>
                    </a:lnTo>
                    <a:lnTo>
                      <a:pt x="19460" y="14124"/>
                    </a:lnTo>
                    <a:lnTo>
                      <a:pt x="19439" y="14103"/>
                    </a:lnTo>
                    <a:lnTo>
                      <a:pt x="19460" y="14041"/>
                    </a:lnTo>
                    <a:lnTo>
                      <a:pt x="19502" y="14103"/>
                    </a:lnTo>
                    <a:lnTo>
                      <a:pt x="19543" y="14124"/>
                    </a:lnTo>
                    <a:lnTo>
                      <a:pt x="19669" y="14103"/>
                    </a:lnTo>
                    <a:lnTo>
                      <a:pt x="19836" y="14082"/>
                    </a:lnTo>
                    <a:lnTo>
                      <a:pt x="19878" y="14124"/>
                    </a:lnTo>
                    <a:lnTo>
                      <a:pt x="19941" y="14103"/>
                    </a:lnTo>
                    <a:lnTo>
                      <a:pt x="20025" y="14082"/>
                    </a:lnTo>
                    <a:lnTo>
                      <a:pt x="20087" y="14103"/>
                    </a:lnTo>
                    <a:lnTo>
                      <a:pt x="20150" y="14124"/>
                    </a:lnTo>
                    <a:lnTo>
                      <a:pt x="20192" y="14103"/>
                    </a:lnTo>
                    <a:lnTo>
                      <a:pt x="20234" y="14082"/>
                    </a:lnTo>
                    <a:lnTo>
                      <a:pt x="20234" y="14020"/>
                    </a:lnTo>
                    <a:lnTo>
                      <a:pt x="20234" y="13915"/>
                    </a:lnTo>
                    <a:lnTo>
                      <a:pt x="20234" y="13873"/>
                    </a:lnTo>
                    <a:lnTo>
                      <a:pt x="20171" y="13831"/>
                    </a:lnTo>
                    <a:lnTo>
                      <a:pt x="20129" y="13873"/>
                    </a:lnTo>
                    <a:lnTo>
                      <a:pt x="20066" y="13894"/>
                    </a:lnTo>
                    <a:lnTo>
                      <a:pt x="19983" y="13873"/>
                    </a:lnTo>
                    <a:lnTo>
                      <a:pt x="19857" y="13873"/>
                    </a:lnTo>
                    <a:lnTo>
                      <a:pt x="19815" y="13810"/>
                    </a:lnTo>
                    <a:lnTo>
                      <a:pt x="19711" y="13706"/>
                    </a:lnTo>
                    <a:lnTo>
                      <a:pt x="19606" y="13727"/>
                    </a:lnTo>
                    <a:lnTo>
                      <a:pt x="19564" y="13789"/>
                    </a:lnTo>
                    <a:lnTo>
                      <a:pt x="19543" y="13789"/>
                    </a:lnTo>
                    <a:lnTo>
                      <a:pt x="19543" y="13685"/>
                    </a:lnTo>
                    <a:lnTo>
                      <a:pt x="19543" y="13601"/>
                    </a:lnTo>
                    <a:lnTo>
                      <a:pt x="19522" y="13538"/>
                    </a:lnTo>
                    <a:lnTo>
                      <a:pt x="19313" y="13538"/>
                    </a:lnTo>
                    <a:lnTo>
                      <a:pt x="19229" y="13497"/>
                    </a:lnTo>
                    <a:lnTo>
                      <a:pt x="19250" y="13455"/>
                    </a:lnTo>
                    <a:lnTo>
                      <a:pt x="19313" y="13455"/>
                    </a:lnTo>
                    <a:lnTo>
                      <a:pt x="19418" y="13476"/>
                    </a:lnTo>
                    <a:lnTo>
                      <a:pt x="19460" y="13455"/>
                    </a:lnTo>
                    <a:lnTo>
                      <a:pt x="19460" y="13392"/>
                    </a:lnTo>
                    <a:lnTo>
                      <a:pt x="19439" y="13371"/>
                    </a:lnTo>
                    <a:lnTo>
                      <a:pt x="19481" y="13308"/>
                    </a:lnTo>
                    <a:lnTo>
                      <a:pt x="19460" y="13266"/>
                    </a:lnTo>
                    <a:lnTo>
                      <a:pt x="19439" y="13204"/>
                    </a:lnTo>
                    <a:lnTo>
                      <a:pt x="19481" y="13162"/>
                    </a:lnTo>
                    <a:lnTo>
                      <a:pt x="19460" y="13078"/>
                    </a:lnTo>
                    <a:lnTo>
                      <a:pt x="19460" y="12994"/>
                    </a:lnTo>
                    <a:lnTo>
                      <a:pt x="19522" y="12973"/>
                    </a:lnTo>
                    <a:lnTo>
                      <a:pt x="19543" y="12994"/>
                    </a:lnTo>
                    <a:lnTo>
                      <a:pt x="19543" y="13078"/>
                    </a:lnTo>
                    <a:lnTo>
                      <a:pt x="19585" y="13141"/>
                    </a:lnTo>
                    <a:lnTo>
                      <a:pt x="19648" y="13162"/>
                    </a:lnTo>
                    <a:lnTo>
                      <a:pt x="19732" y="13078"/>
                    </a:lnTo>
                    <a:lnTo>
                      <a:pt x="19857" y="12953"/>
                    </a:lnTo>
                    <a:lnTo>
                      <a:pt x="19941" y="12932"/>
                    </a:lnTo>
                    <a:lnTo>
                      <a:pt x="19941" y="12890"/>
                    </a:lnTo>
                    <a:lnTo>
                      <a:pt x="19899" y="12869"/>
                    </a:lnTo>
                    <a:lnTo>
                      <a:pt x="19794" y="12848"/>
                    </a:lnTo>
                    <a:lnTo>
                      <a:pt x="19732" y="12848"/>
                    </a:lnTo>
                    <a:lnTo>
                      <a:pt x="19690" y="12827"/>
                    </a:lnTo>
                    <a:lnTo>
                      <a:pt x="19774" y="12785"/>
                    </a:lnTo>
                    <a:lnTo>
                      <a:pt x="19878" y="12785"/>
                    </a:lnTo>
                    <a:lnTo>
                      <a:pt x="19941" y="12827"/>
                    </a:lnTo>
                    <a:lnTo>
                      <a:pt x="19983" y="12827"/>
                    </a:lnTo>
                    <a:lnTo>
                      <a:pt x="19983" y="12764"/>
                    </a:lnTo>
                    <a:lnTo>
                      <a:pt x="19962" y="12743"/>
                    </a:lnTo>
                    <a:lnTo>
                      <a:pt x="20046" y="12722"/>
                    </a:lnTo>
                    <a:lnTo>
                      <a:pt x="20150" y="12722"/>
                    </a:lnTo>
                    <a:lnTo>
                      <a:pt x="20213" y="12785"/>
                    </a:lnTo>
                    <a:lnTo>
                      <a:pt x="20276" y="12827"/>
                    </a:lnTo>
                    <a:lnTo>
                      <a:pt x="20318" y="12785"/>
                    </a:lnTo>
                    <a:lnTo>
                      <a:pt x="20380" y="12827"/>
                    </a:lnTo>
                    <a:lnTo>
                      <a:pt x="20422" y="12890"/>
                    </a:lnTo>
                    <a:lnTo>
                      <a:pt x="20401" y="12973"/>
                    </a:lnTo>
                    <a:lnTo>
                      <a:pt x="20422" y="13036"/>
                    </a:lnTo>
                    <a:lnTo>
                      <a:pt x="20506" y="13057"/>
                    </a:lnTo>
                    <a:lnTo>
                      <a:pt x="20527" y="13036"/>
                    </a:lnTo>
                    <a:lnTo>
                      <a:pt x="20590" y="13057"/>
                    </a:lnTo>
                    <a:lnTo>
                      <a:pt x="20631" y="13141"/>
                    </a:lnTo>
                    <a:lnTo>
                      <a:pt x="20778" y="13183"/>
                    </a:lnTo>
                    <a:lnTo>
                      <a:pt x="20820" y="13266"/>
                    </a:lnTo>
                    <a:lnTo>
                      <a:pt x="20841" y="13287"/>
                    </a:lnTo>
                    <a:lnTo>
                      <a:pt x="20882" y="13245"/>
                    </a:lnTo>
                    <a:lnTo>
                      <a:pt x="20903" y="13141"/>
                    </a:lnTo>
                    <a:lnTo>
                      <a:pt x="20945" y="13057"/>
                    </a:lnTo>
                    <a:lnTo>
                      <a:pt x="21008" y="12890"/>
                    </a:lnTo>
                    <a:lnTo>
                      <a:pt x="21008" y="12848"/>
                    </a:lnTo>
                    <a:lnTo>
                      <a:pt x="21029" y="12722"/>
                    </a:lnTo>
                    <a:lnTo>
                      <a:pt x="21050" y="12555"/>
                    </a:lnTo>
                    <a:lnTo>
                      <a:pt x="21092" y="12513"/>
                    </a:lnTo>
                    <a:lnTo>
                      <a:pt x="21092" y="12429"/>
                    </a:lnTo>
                    <a:lnTo>
                      <a:pt x="21050" y="12346"/>
                    </a:lnTo>
                    <a:lnTo>
                      <a:pt x="20987" y="12304"/>
                    </a:lnTo>
                    <a:lnTo>
                      <a:pt x="20924" y="12241"/>
                    </a:lnTo>
                    <a:lnTo>
                      <a:pt x="20882" y="12241"/>
                    </a:lnTo>
                    <a:lnTo>
                      <a:pt x="20841" y="12199"/>
                    </a:lnTo>
                    <a:lnTo>
                      <a:pt x="20841" y="12136"/>
                    </a:lnTo>
                    <a:lnTo>
                      <a:pt x="20757" y="12136"/>
                    </a:lnTo>
                    <a:lnTo>
                      <a:pt x="20694" y="12220"/>
                    </a:lnTo>
                    <a:lnTo>
                      <a:pt x="20590" y="12325"/>
                    </a:lnTo>
                    <a:lnTo>
                      <a:pt x="20506" y="12346"/>
                    </a:lnTo>
                    <a:lnTo>
                      <a:pt x="20464" y="12304"/>
                    </a:lnTo>
                    <a:lnTo>
                      <a:pt x="20485" y="12241"/>
                    </a:lnTo>
                    <a:lnTo>
                      <a:pt x="20485" y="12157"/>
                    </a:lnTo>
                    <a:lnTo>
                      <a:pt x="20485" y="12136"/>
                    </a:lnTo>
                    <a:lnTo>
                      <a:pt x="20380" y="12116"/>
                    </a:lnTo>
                    <a:lnTo>
                      <a:pt x="20297" y="12116"/>
                    </a:lnTo>
                    <a:lnTo>
                      <a:pt x="20276" y="12053"/>
                    </a:lnTo>
                    <a:lnTo>
                      <a:pt x="20338" y="12032"/>
                    </a:lnTo>
                    <a:lnTo>
                      <a:pt x="20338" y="12011"/>
                    </a:lnTo>
                    <a:lnTo>
                      <a:pt x="20255" y="11948"/>
                    </a:lnTo>
                    <a:lnTo>
                      <a:pt x="20213" y="11906"/>
                    </a:lnTo>
                    <a:lnTo>
                      <a:pt x="20255" y="11885"/>
                    </a:lnTo>
                    <a:lnTo>
                      <a:pt x="20276" y="11906"/>
                    </a:lnTo>
                    <a:lnTo>
                      <a:pt x="20359" y="11927"/>
                    </a:lnTo>
                    <a:lnTo>
                      <a:pt x="20359" y="11885"/>
                    </a:lnTo>
                    <a:lnTo>
                      <a:pt x="20297" y="11802"/>
                    </a:lnTo>
                    <a:lnTo>
                      <a:pt x="20276" y="11718"/>
                    </a:lnTo>
                    <a:lnTo>
                      <a:pt x="20297" y="11676"/>
                    </a:lnTo>
                    <a:lnTo>
                      <a:pt x="20359" y="11634"/>
                    </a:lnTo>
                    <a:lnTo>
                      <a:pt x="20380" y="11676"/>
                    </a:lnTo>
                    <a:lnTo>
                      <a:pt x="20443" y="11697"/>
                    </a:lnTo>
                    <a:lnTo>
                      <a:pt x="20464" y="11739"/>
                    </a:lnTo>
                    <a:lnTo>
                      <a:pt x="20590" y="11885"/>
                    </a:lnTo>
                    <a:lnTo>
                      <a:pt x="20673" y="11927"/>
                    </a:lnTo>
                    <a:lnTo>
                      <a:pt x="20757" y="11906"/>
                    </a:lnTo>
                    <a:lnTo>
                      <a:pt x="20799" y="11844"/>
                    </a:lnTo>
                    <a:lnTo>
                      <a:pt x="20757" y="11718"/>
                    </a:lnTo>
                    <a:lnTo>
                      <a:pt x="20652" y="11613"/>
                    </a:lnTo>
                    <a:lnTo>
                      <a:pt x="20569" y="11572"/>
                    </a:lnTo>
                    <a:lnTo>
                      <a:pt x="20464" y="11530"/>
                    </a:lnTo>
                    <a:lnTo>
                      <a:pt x="20443" y="11404"/>
                    </a:lnTo>
                    <a:lnTo>
                      <a:pt x="20380" y="11320"/>
                    </a:lnTo>
                    <a:lnTo>
                      <a:pt x="20338" y="11258"/>
                    </a:lnTo>
                    <a:lnTo>
                      <a:pt x="20255" y="11216"/>
                    </a:lnTo>
                    <a:lnTo>
                      <a:pt x="20171" y="11174"/>
                    </a:lnTo>
                    <a:lnTo>
                      <a:pt x="20171" y="11111"/>
                    </a:lnTo>
                    <a:lnTo>
                      <a:pt x="20234" y="11069"/>
                    </a:lnTo>
                    <a:lnTo>
                      <a:pt x="20234" y="11007"/>
                    </a:lnTo>
                    <a:lnTo>
                      <a:pt x="20192" y="10986"/>
                    </a:lnTo>
                    <a:lnTo>
                      <a:pt x="20192" y="10944"/>
                    </a:lnTo>
                    <a:lnTo>
                      <a:pt x="20255" y="10881"/>
                    </a:lnTo>
                    <a:lnTo>
                      <a:pt x="20297" y="10881"/>
                    </a:lnTo>
                    <a:lnTo>
                      <a:pt x="20359" y="10860"/>
                    </a:lnTo>
                    <a:lnTo>
                      <a:pt x="20443" y="10881"/>
                    </a:lnTo>
                    <a:lnTo>
                      <a:pt x="20485" y="10944"/>
                    </a:lnTo>
                    <a:lnTo>
                      <a:pt x="20401" y="10986"/>
                    </a:lnTo>
                    <a:lnTo>
                      <a:pt x="20464" y="10986"/>
                    </a:lnTo>
                    <a:lnTo>
                      <a:pt x="20548" y="11048"/>
                    </a:lnTo>
                    <a:lnTo>
                      <a:pt x="20548" y="11090"/>
                    </a:lnTo>
                    <a:lnTo>
                      <a:pt x="20569" y="11174"/>
                    </a:lnTo>
                    <a:lnTo>
                      <a:pt x="20652" y="11195"/>
                    </a:lnTo>
                    <a:lnTo>
                      <a:pt x="20757" y="11111"/>
                    </a:lnTo>
                    <a:lnTo>
                      <a:pt x="20799" y="10986"/>
                    </a:lnTo>
                    <a:lnTo>
                      <a:pt x="20820" y="10860"/>
                    </a:lnTo>
                    <a:lnTo>
                      <a:pt x="20882" y="10776"/>
                    </a:lnTo>
                    <a:lnTo>
                      <a:pt x="20903" y="10735"/>
                    </a:lnTo>
                    <a:lnTo>
                      <a:pt x="20882" y="10588"/>
                    </a:lnTo>
                    <a:lnTo>
                      <a:pt x="20966" y="10525"/>
                    </a:lnTo>
                    <a:lnTo>
                      <a:pt x="21029" y="10463"/>
                    </a:lnTo>
                    <a:lnTo>
                      <a:pt x="21071" y="10316"/>
                    </a:lnTo>
                    <a:lnTo>
                      <a:pt x="21029" y="10212"/>
                    </a:lnTo>
                    <a:lnTo>
                      <a:pt x="20987" y="10128"/>
                    </a:lnTo>
                    <a:lnTo>
                      <a:pt x="21029" y="9919"/>
                    </a:lnTo>
                    <a:lnTo>
                      <a:pt x="21092" y="9751"/>
                    </a:lnTo>
                    <a:lnTo>
                      <a:pt x="21092" y="9605"/>
                    </a:lnTo>
                    <a:lnTo>
                      <a:pt x="21175" y="9521"/>
                    </a:lnTo>
                    <a:lnTo>
                      <a:pt x="21175" y="9437"/>
                    </a:lnTo>
                    <a:lnTo>
                      <a:pt x="21196" y="9312"/>
                    </a:lnTo>
                    <a:lnTo>
                      <a:pt x="21196" y="9165"/>
                    </a:lnTo>
                    <a:lnTo>
                      <a:pt x="21280" y="9082"/>
                    </a:lnTo>
                    <a:lnTo>
                      <a:pt x="21343" y="8956"/>
                    </a:lnTo>
                    <a:lnTo>
                      <a:pt x="21531" y="8684"/>
                    </a:lnTo>
                    <a:lnTo>
                      <a:pt x="21615" y="8538"/>
                    </a:lnTo>
                    <a:lnTo>
                      <a:pt x="21761" y="8391"/>
                    </a:lnTo>
                    <a:lnTo>
                      <a:pt x="21824" y="8287"/>
                    </a:lnTo>
                    <a:lnTo>
                      <a:pt x="21908" y="8224"/>
                    </a:lnTo>
                    <a:lnTo>
                      <a:pt x="21950" y="8077"/>
                    </a:lnTo>
                    <a:lnTo>
                      <a:pt x="22075" y="7973"/>
                    </a:lnTo>
                    <a:lnTo>
                      <a:pt x="22117" y="7952"/>
                    </a:lnTo>
                    <a:lnTo>
                      <a:pt x="22075" y="7910"/>
                    </a:lnTo>
                    <a:lnTo>
                      <a:pt x="22012" y="7847"/>
                    </a:lnTo>
                    <a:lnTo>
                      <a:pt x="21908" y="7826"/>
                    </a:lnTo>
                    <a:lnTo>
                      <a:pt x="21845" y="7763"/>
                    </a:lnTo>
                    <a:lnTo>
                      <a:pt x="21803" y="7722"/>
                    </a:lnTo>
                    <a:lnTo>
                      <a:pt x="21719" y="7743"/>
                    </a:lnTo>
                    <a:lnTo>
                      <a:pt x="21552" y="7805"/>
                    </a:lnTo>
                    <a:lnTo>
                      <a:pt x="21406" y="7847"/>
                    </a:lnTo>
                    <a:lnTo>
                      <a:pt x="21280" y="7910"/>
                    </a:lnTo>
                    <a:lnTo>
                      <a:pt x="21196" y="8015"/>
                    </a:lnTo>
                    <a:lnTo>
                      <a:pt x="21092" y="8056"/>
                    </a:lnTo>
                    <a:lnTo>
                      <a:pt x="21071" y="8119"/>
                    </a:lnTo>
                    <a:lnTo>
                      <a:pt x="21008" y="8140"/>
                    </a:lnTo>
                    <a:lnTo>
                      <a:pt x="20903" y="8077"/>
                    </a:lnTo>
                    <a:lnTo>
                      <a:pt x="20862" y="8035"/>
                    </a:lnTo>
                    <a:lnTo>
                      <a:pt x="20862" y="7973"/>
                    </a:lnTo>
                    <a:lnTo>
                      <a:pt x="20924" y="7973"/>
                    </a:lnTo>
                    <a:lnTo>
                      <a:pt x="20987" y="7952"/>
                    </a:lnTo>
                    <a:lnTo>
                      <a:pt x="20987" y="7847"/>
                    </a:lnTo>
                    <a:lnTo>
                      <a:pt x="20966" y="7805"/>
                    </a:lnTo>
                    <a:lnTo>
                      <a:pt x="20882" y="7805"/>
                    </a:lnTo>
                    <a:lnTo>
                      <a:pt x="20820" y="7763"/>
                    </a:lnTo>
                    <a:lnTo>
                      <a:pt x="20903" y="7743"/>
                    </a:lnTo>
                    <a:lnTo>
                      <a:pt x="20966" y="7701"/>
                    </a:lnTo>
                    <a:lnTo>
                      <a:pt x="21071" y="7617"/>
                    </a:lnTo>
                    <a:lnTo>
                      <a:pt x="21134" y="7491"/>
                    </a:lnTo>
                    <a:lnTo>
                      <a:pt x="21238" y="7408"/>
                    </a:lnTo>
                    <a:lnTo>
                      <a:pt x="21322" y="7408"/>
                    </a:lnTo>
                    <a:lnTo>
                      <a:pt x="21447" y="7429"/>
                    </a:lnTo>
                    <a:lnTo>
                      <a:pt x="21698" y="7617"/>
                    </a:lnTo>
                    <a:lnTo>
                      <a:pt x="21761" y="7659"/>
                    </a:lnTo>
                    <a:lnTo>
                      <a:pt x="21970" y="7659"/>
                    </a:lnTo>
                    <a:lnTo>
                      <a:pt x="22075" y="7638"/>
                    </a:lnTo>
                    <a:lnTo>
                      <a:pt x="22180" y="7659"/>
                    </a:lnTo>
                    <a:lnTo>
                      <a:pt x="22389" y="7617"/>
                    </a:lnTo>
                    <a:lnTo>
                      <a:pt x="22494" y="7554"/>
                    </a:lnTo>
                    <a:lnTo>
                      <a:pt x="22494" y="7491"/>
                    </a:lnTo>
                    <a:lnTo>
                      <a:pt x="22473" y="7429"/>
                    </a:lnTo>
                    <a:lnTo>
                      <a:pt x="22515" y="7429"/>
                    </a:lnTo>
                    <a:lnTo>
                      <a:pt x="22598" y="7408"/>
                    </a:lnTo>
                    <a:lnTo>
                      <a:pt x="22682" y="7324"/>
                    </a:lnTo>
                    <a:lnTo>
                      <a:pt x="22682" y="7240"/>
                    </a:lnTo>
                    <a:lnTo>
                      <a:pt x="22640" y="7178"/>
                    </a:lnTo>
                    <a:lnTo>
                      <a:pt x="22535" y="7136"/>
                    </a:lnTo>
                    <a:lnTo>
                      <a:pt x="22473" y="7094"/>
                    </a:lnTo>
                    <a:lnTo>
                      <a:pt x="22431" y="7073"/>
                    </a:lnTo>
                    <a:lnTo>
                      <a:pt x="22347" y="7073"/>
                    </a:lnTo>
                    <a:lnTo>
                      <a:pt x="22263" y="7136"/>
                    </a:lnTo>
                    <a:lnTo>
                      <a:pt x="22222" y="7136"/>
                    </a:lnTo>
                    <a:lnTo>
                      <a:pt x="22138" y="7073"/>
                    </a:lnTo>
                    <a:lnTo>
                      <a:pt x="21908" y="7073"/>
                    </a:lnTo>
                    <a:lnTo>
                      <a:pt x="21761" y="7031"/>
                    </a:lnTo>
                    <a:lnTo>
                      <a:pt x="21657" y="6989"/>
                    </a:lnTo>
                    <a:lnTo>
                      <a:pt x="21594" y="6989"/>
                    </a:lnTo>
                    <a:lnTo>
                      <a:pt x="21510" y="7010"/>
                    </a:lnTo>
                    <a:lnTo>
                      <a:pt x="21196" y="7010"/>
                    </a:lnTo>
                    <a:lnTo>
                      <a:pt x="21092" y="6968"/>
                    </a:lnTo>
                    <a:lnTo>
                      <a:pt x="21196" y="6968"/>
                    </a:lnTo>
                    <a:lnTo>
                      <a:pt x="21301" y="6989"/>
                    </a:lnTo>
                    <a:lnTo>
                      <a:pt x="21406" y="6927"/>
                    </a:lnTo>
                    <a:lnTo>
                      <a:pt x="21531" y="6906"/>
                    </a:lnTo>
                    <a:lnTo>
                      <a:pt x="21636" y="6927"/>
                    </a:lnTo>
                    <a:lnTo>
                      <a:pt x="21740" y="6968"/>
                    </a:lnTo>
                    <a:lnTo>
                      <a:pt x="21782" y="6927"/>
                    </a:lnTo>
                    <a:lnTo>
                      <a:pt x="21845" y="6885"/>
                    </a:lnTo>
                    <a:lnTo>
                      <a:pt x="21950" y="6885"/>
                    </a:lnTo>
                    <a:lnTo>
                      <a:pt x="21991" y="6822"/>
                    </a:lnTo>
                    <a:lnTo>
                      <a:pt x="22054" y="6801"/>
                    </a:lnTo>
                    <a:lnTo>
                      <a:pt x="22138" y="6822"/>
                    </a:lnTo>
                    <a:lnTo>
                      <a:pt x="22180" y="6822"/>
                    </a:lnTo>
                    <a:lnTo>
                      <a:pt x="22201" y="6780"/>
                    </a:lnTo>
                    <a:lnTo>
                      <a:pt x="22242" y="6759"/>
                    </a:lnTo>
                    <a:lnTo>
                      <a:pt x="22284" y="6759"/>
                    </a:lnTo>
                    <a:lnTo>
                      <a:pt x="22305" y="6780"/>
                    </a:lnTo>
                    <a:lnTo>
                      <a:pt x="22368" y="6801"/>
                    </a:lnTo>
                    <a:lnTo>
                      <a:pt x="22410" y="6822"/>
                    </a:lnTo>
                    <a:lnTo>
                      <a:pt x="22515" y="6822"/>
                    </a:lnTo>
                    <a:lnTo>
                      <a:pt x="22619" y="6864"/>
                    </a:lnTo>
                    <a:lnTo>
                      <a:pt x="22703" y="6906"/>
                    </a:lnTo>
                    <a:lnTo>
                      <a:pt x="22891" y="6906"/>
                    </a:lnTo>
                    <a:lnTo>
                      <a:pt x="22996" y="6822"/>
                    </a:lnTo>
                    <a:lnTo>
                      <a:pt x="23184" y="6759"/>
                    </a:lnTo>
                    <a:lnTo>
                      <a:pt x="23331" y="6759"/>
                    </a:lnTo>
                    <a:lnTo>
                      <a:pt x="23351" y="6675"/>
                    </a:lnTo>
                    <a:lnTo>
                      <a:pt x="23351" y="6592"/>
                    </a:lnTo>
                    <a:lnTo>
                      <a:pt x="23310" y="6571"/>
                    </a:lnTo>
                    <a:lnTo>
                      <a:pt x="23247" y="6487"/>
                    </a:lnTo>
                    <a:lnTo>
                      <a:pt x="23247" y="6445"/>
                    </a:lnTo>
                    <a:lnTo>
                      <a:pt x="23226" y="6403"/>
                    </a:lnTo>
                    <a:lnTo>
                      <a:pt x="23226" y="6362"/>
                    </a:lnTo>
                    <a:lnTo>
                      <a:pt x="23289" y="6257"/>
                    </a:lnTo>
                    <a:lnTo>
                      <a:pt x="23351" y="6194"/>
                    </a:lnTo>
                    <a:lnTo>
                      <a:pt x="23414" y="6194"/>
                    </a:lnTo>
                    <a:lnTo>
                      <a:pt x="23561" y="6299"/>
                    </a:lnTo>
                    <a:lnTo>
                      <a:pt x="23644" y="6341"/>
                    </a:lnTo>
                    <a:lnTo>
                      <a:pt x="23707" y="6299"/>
                    </a:lnTo>
                    <a:lnTo>
                      <a:pt x="23749" y="6236"/>
                    </a:lnTo>
                    <a:lnTo>
                      <a:pt x="23854" y="6069"/>
                    </a:lnTo>
                    <a:lnTo>
                      <a:pt x="23958" y="5985"/>
                    </a:lnTo>
                    <a:lnTo>
                      <a:pt x="24042" y="5964"/>
                    </a:lnTo>
                    <a:lnTo>
                      <a:pt x="24063" y="5922"/>
                    </a:lnTo>
                    <a:lnTo>
                      <a:pt x="24167" y="5838"/>
                    </a:lnTo>
                    <a:lnTo>
                      <a:pt x="24272" y="5776"/>
                    </a:lnTo>
                    <a:lnTo>
                      <a:pt x="24335" y="5713"/>
                    </a:lnTo>
                    <a:lnTo>
                      <a:pt x="24335" y="5566"/>
                    </a:lnTo>
                    <a:lnTo>
                      <a:pt x="24272" y="5420"/>
                    </a:lnTo>
                    <a:lnTo>
                      <a:pt x="24188" y="5336"/>
                    </a:lnTo>
                    <a:lnTo>
                      <a:pt x="24167" y="5253"/>
                    </a:lnTo>
                    <a:lnTo>
                      <a:pt x="24021" y="5127"/>
                    </a:lnTo>
                    <a:lnTo>
                      <a:pt x="24021" y="5085"/>
                    </a:lnTo>
                    <a:lnTo>
                      <a:pt x="23958" y="5002"/>
                    </a:lnTo>
                    <a:lnTo>
                      <a:pt x="23854" y="4939"/>
                    </a:lnTo>
                    <a:lnTo>
                      <a:pt x="23812" y="4939"/>
                    </a:lnTo>
                    <a:lnTo>
                      <a:pt x="23728" y="4876"/>
                    </a:lnTo>
                    <a:lnTo>
                      <a:pt x="23623" y="4813"/>
                    </a:lnTo>
                    <a:lnTo>
                      <a:pt x="23498" y="4813"/>
                    </a:lnTo>
                    <a:lnTo>
                      <a:pt x="23331" y="4771"/>
                    </a:lnTo>
                    <a:lnTo>
                      <a:pt x="23184" y="4688"/>
                    </a:lnTo>
                    <a:lnTo>
                      <a:pt x="23038" y="4667"/>
                    </a:lnTo>
                    <a:lnTo>
                      <a:pt x="22975" y="4688"/>
                    </a:lnTo>
                    <a:lnTo>
                      <a:pt x="22828" y="4688"/>
                    </a:lnTo>
                    <a:lnTo>
                      <a:pt x="22682" y="4730"/>
                    </a:lnTo>
                    <a:lnTo>
                      <a:pt x="22619" y="4792"/>
                    </a:lnTo>
                    <a:lnTo>
                      <a:pt x="22515" y="4834"/>
                    </a:lnTo>
                    <a:lnTo>
                      <a:pt x="22410" y="4792"/>
                    </a:lnTo>
                    <a:lnTo>
                      <a:pt x="22389" y="4730"/>
                    </a:lnTo>
                    <a:lnTo>
                      <a:pt x="22347" y="4771"/>
                    </a:lnTo>
                    <a:lnTo>
                      <a:pt x="22305" y="4834"/>
                    </a:lnTo>
                    <a:lnTo>
                      <a:pt x="22347" y="4918"/>
                    </a:lnTo>
                    <a:lnTo>
                      <a:pt x="22347" y="5022"/>
                    </a:lnTo>
                    <a:lnTo>
                      <a:pt x="22284" y="5106"/>
                    </a:lnTo>
                    <a:lnTo>
                      <a:pt x="22242" y="5106"/>
                    </a:lnTo>
                    <a:lnTo>
                      <a:pt x="22242" y="5148"/>
                    </a:lnTo>
                    <a:lnTo>
                      <a:pt x="22263" y="5211"/>
                    </a:lnTo>
                    <a:lnTo>
                      <a:pt x="22242" y="5294"/>
                    </a:lnTo>
                    <a:lnTo>
                      <a:pt x="22138" y="5336"/>
                    </a:lnTo>
                    <a:lnTo>
                      <a:pt x="22033" y="5336"/>
                    </a:lnTo>
                    <a:lnTo>
                      <a:pt x="21970" y="5253"/>
                    </a:lnTo>
                    <a:lnTo>
                      <a:pt x="21970" y="5190"/>
                    </a:lnTo>
                    <a:lnTo>
                      <a:pt x="21929" y="5148"/>
                    </a:lnTo>
                    <a:lnTo>
                      <a:pt x="21866" y="5211"/>
                    </a:lnTo>
                    <a:lnTo>
                      <a:pt x="21866" y="5315"/>
                    </a:lnTo>
                    <a:lnTo>
                      <a:pt x="21887" y="5336"/>
                    </a:lnTo>
                    <a:lnTo>
                      <a:pt x="21845" y="5420"/>
                    </a:lnTo>
                    <a:lnTo>
                      <a:pt x="21824" y="5525"/>
                    </a:lnTo>
                    <a:lnTo>
                      <a:pt x="21782" y="5566"/>
                    </a:lnTo>
                    <a:lnTo>
                      <a:pt x="21782" y="5504"/>
                    </a:lnTo>
                    <a:lnTo>
                      <a:pt x="21824" y="5441"/>
                    </a:lnTo>
                    <a:lnTo>
                      <a:pt x="21782" y="5315"/>
                    </a:lnTo>
                    <a:lnTo>
                      <a:pt x="21740" y="5232"/>
                    </a:lnTo>
                    <a:lnTo>
                      <a:pt x="21761" y="5148"/>
                    </a:lnTo>
                    <a:lnTo>
                      <a:pt x="21761" y="5064"/>
                    </a:lnTo>
                    <a:lnTo>
                      <a:pt x="21719" y="5002"/>
                    </a:lnTo>
                    <a:lnTo>
                      <a:pt x="21719" y="4918"/>
                    </a:lnTo>
                    <a:lnTo>
                      <a:pt x="21657" y="4939"/>
                    </a:lnTo>
                    <a:lnTo>
                      <a:pt x="21636" y="5002"/>
                    </a:lnTo>
                    <a:lnTo>
                      <a:pt x="21552" y="5064"/>
                    </a:lnTo>
                    <a:lnTo>
                      <a:pt x="21552" y="5148"/>
                    </a:lnTo>
                    <a:lnTo>
                      <a:pt x="21531" y="5253"/>
                    </a:lnTo>
                    <a:lnTo>
                      <a:pt x="21364" y="5420"/>
                    </a:lnTo>
                    <a:lnTo>
                      <a:pt x="21301" y="5483"/>
                    </a:lnTo>
                    <a:lnTo>
                      <a:pt x="21217" y="5483"/>
                    </a:lnTo>
                    <a:lnTo>
                      <a:pt x="21154" y="5546"/>
                    </a:lnTo>
                    <a:lnTo>
                      <a:pt x="21050" y="5629"/>
                    </a:lnTo>
                    <a:lnTo>
                      <a:pt x="20945" y="5629"/>
                    </a:lnTo>
                    <a:lnTo>
                      <a:pt x="20841" y="5734"/>
                    </a:lnTo>
                    <a:lnTo>
                      <a:pt x="20694" y="5818"/>
                    </a:lnTo>
                    <a:lnTo>
                      <a:pt x="20422" y="5818"/>
                    </a:lnTo>
                    <a:lnTo>
                      <a:pt x="20422" y="5859"/>
                    </a:lnTo>
                    <a:lnTo>
                      <a:pt x="20359" y="5901"/>
                    </a:lnTo>
                    <a:lnTo>
                      <a:pt x="20255" y="5901"/>
                    </a:lnTo>
                    <a:lnTo>
                      <a:pt x="20171" y="5880"/>
                    </a:lnTo>
                    <a:lnTo>
                      <a:pt x="20087" y="5943"/>
                    </a:lnTo>
                    <a:lnTo>
                      <a:pt x="19711" y="6131"/>
                    </a:lnTo>
                    <a:lnTo>
                      <a:pt x="19522" y="6278"/>
                    </a:lnTo>
                    <a:lnTo>
                      <a:pt x="19502" y="6382"/>
                    </a:lnTo>
                    <a:lnTo>
                      <a:pt x="19439" y="6403"/>
                    </a:lnTo>
                    <a:lnTo>
                      <a:pt x="19229" y="6571"/>
                    </a:lnTo>
                    <a:lnTo>
                      <a:pt x="19125" y="6675"/>
                    </a:lnTo>
                    <a:lnTo>
                      <a:pt x="19104" y="6613"/>
                    </a:lnTo>
                    <a:lnTo>
                      <a:pt x="19083" y="6613"/>
                    </a:lnTo>
                    <a:lnTo>
                      <a:pt x="18978" y="6696"/>
                    </a:lnTo>
                    <a:lnTo>
                      <a:pt x="18895" y="6822"/>
                    </a:lnTo>
                    <a:lnTo>
                      <a:pt x="18790" y="6968"/>
                    </a:lnTo>
                    <a:lnTo>
                      <a:pt x="18769" y="7031"/>
                    </a:lnTo>
                    <a:lnTo>
                      <a:pt x="18727" y="7094"/>
                    </a:lnTo>
                    <a:lnTo>
                      <a:pt x="18706" y="7031"/>
                    </a:lnTo>
                    <a:lnTo>
                      <a:pt x="18748" y="6906"/>
                    </a:lnTo>
                    <a:lnTo>
                      <a:pt x="18748" y="6801"/>
                    </a:lnTo>
                    <a:lnTo>
                      <a:pt x="18748" y="6696"/>
                    </a:lnTo>
                    <a:lnTo>
                      <a:pt x="18853" y="6696"/>
                    </a:lnTo>
                    <a:lnTo>
                      <a:pt x="18895" y="6654"/>
                    </a:lnTo>
                    <a:lnTo>
                      <a:pt x="19020" y="6550"/>
                    </a:lnTo>
                    <a:lnTo>
                      <a:pt x="19104" y="6508"/>
                    </a:lnTo>
                    <a:lnTo>
                      <a:pt x="19209" y="6403"/>
                    </a:lnTo>
                    <a:lnTo>
                      <a:pt x="19355" y="6278"/>
                    </a:lnTo>
                    <a:lnTo>
                      <a:pt x="19418" y="6194"/>
                    </a:lnTo>
                    <a:lnTo>
                      <a:pt x="19522" y="6152"/>
                    </a:lnTo>
                    <a:lnTo>
                      <a:pt x="19627" y="5985"/>
                    </a:lnTo>
                    <a:lnTo>
                      <a:pt x="19669" y="5922"/>
                    </a:lnTo>
                    <a:lnTo>
                      <a:pt x="19648" y="5838"/>
                    </a:lnTo>
                    <a:lnTo>
                      <a:pt x="19669" y="5776"/>
                    </a:lnTo>
                    <a:lnTo>
                      <a:pt x="19690" y="5818"/>
                    </a:lnTo>
                    <a:lnTo>
                      <a:pt x="19753" y="5838"/>
                    </a:lnTo>
                    <a:lnTo>
                      <a:pt x="19836" y="5755"/>
                    </a:lnTo>
                    <a:lnTo>
                      <a:pt x="19941" y="5713"/>
                    </a:lnTo>
                    <a:lnTo>
                      <a:pt x="19941" y="5629"/>
                    </a:lnTo>
                    <a:lnTo>
                      <a:pt x="20004" y="5504"/>
                    </a:lnTo>
                    <a:lnTo>
                      <a:pt x="20066" y="5462"/>
                    </a:lnTo>
                    <a:lnTo>
                      <a:pt x="20150" y="5504"/>
                    </a:lnTo>
                    <a:lnTo>
                      <a:pt x="20213" y="5420"/>
                    </a:lnTo>
                    <a:lnTo>
                      <a:pt x="20297" y="5399"/>
                    </a:lnTo>
                    <a:lnTo>
                      <a:pt x="20318" y="5420"/>
                    </a:lnTo>
                    <a:lnTo>
                      <a:pt x="20401" y="5420"/>
                    </a:lnTo>
                    <a:lnTo>
                      <a:pt x="20715" y="5127"/>
                    </a:lnTo>
                    <a:lnTo>
                      <a:pt x="20778" y="5022"/>
                    </a:lnTo>
                    <a:lnTo>
                      <a:pt x="20799" y="4897"/>
                    </a:lnTo>
                    <a:lnTo>
                      <a:pt x="20882" y="4709"/>
                    </a:lnTo>
                    <a:lnTo>
                      <a:pt x="20987" y="4583"/>
                    </a:lnTo>
                    <a:lnTo>
                      <a:pt x="20987" y="4458"/>
                    </a:lnTo>
                    <a:lnTo>
                      <a:pt x="20987" y="4269"/>
                    </a:lnTo>
                    <a:lnTo>
                      <a:pt x="20945" y="4165"/>
                    </a:lnTo>
                    <a:lnTo>
                      <a:pt x="20882" y="4144"/>
                    </a:lnTo>
                    <a:lnTo>
                      <a:pt x="20736" y="4165"/>
                    </a:lnTo>
                    <a:lnTo>
                      <a:pt x="20590" y="4165"/>
                    </a:lnTo>
                    <a:lnTo>
                      <a:pt x="20464" y="4102"/>
                    </a:lnTo>
                    <a:lnTo>
                      <a:pt x="20318" y="4102"/>
                    </a:lnTo>
                    <a:lnTo>
                      <a:pt x="20255" y="4165"/>
                    </a:lnTo>
                    <a:lnTo>
                      <a:pt x="20213" y="4248"/>
                    </a:lnTo>
                    <a:lnTo>
                      <a:pt x="20255" y="4290"/>
                    </a:lnTo>
                    <a:lnTo>
                      <a:pt x="20213" y="4353"/>
                    </a:lnTo>
                    <a:lnTo>
                      <a:pt x="20213" y="4499"/>
                    </a:lnTo>
                    <a:lnTo>
                      <a:pt x="20171" y="4646"/>
                    </a:lnTo>
                    <a:lnTo>
                      <a:pt x="20066" y="4792"/>
                    </a:lnTo>
                    <a:lnTo>
                      <a:pt x="20004" y="4730"/>
                    </a:lnTo>
                    <a:lnTo>
                      <a:pt x="19941" y="4709"/>
                    </a:lnTo>
                    <a:lnTo>
                      <a:pt x="19899" y="4709"/>
                    </a:lnTo>
                    <a:lnTo>
                      <a:pt x="19857" y="4771"/>
                    </a:lnTo>
                    <a:lnTo>
                      <a:pt x="19794" y="4792"/>
                    </a:lnTo>
                    <a:lnTo>
                      <a:pt x="19732" y="4730"/>
                    </a:lnTo>
                    <a:lnTo>
                      <a:pt x="19669" y="4730"/>
                    </a:lnTo>
                    <a:cubicBezTo>
                      <a:pt x="19669" y="4730"/>
                      <a:pt x="19481" y="4688"/>
                      <a:pt x="19481" y="4646"/>
                    </a:cubicBezTo>
                    <a:lnTo>
                      <a:pt x="19271" y="4646"/>
                    </a:lnTo>
                    <a:lnTo>
                      <a:pt x="19167" y="4709"/>
                    </a:lnTo>
                    <a:lnTo>
                      <a:pt x="19020" y="4730"/>
                    </a:lnTo>
                    <a:lnTo>
                      <a:pt x="18895" y="4792"/>
                    </a:lnTo>
                    <a:lnTo>
                      <a:pt x="18832" y="4750"/>
                    </a:lnTo>
                    <a:lnTo>
                      <a:pt x="18832" y="4709"/>
                    </a:lnTo>
                    <a:lnTo>
                      <a:pt x="18853" y="4625"/>
                    </a:lnTo>
                    <a:lnTo>
                      <a:pt x="18853" y="4541"/>
                    </a:lnTo>
                    <a:lnTo>
                      <a:pt x="18895" y="4478"/>
                    </a:lnTo>
                    <a:lnTo>
                      <a:pt x="18916" y="4478"/>
                    </a:lnTo>
                    <a:lnTo>
                      <a:pt x="18957" y="4499"/>
                    </a:lnTo>
                    <a:lnTo>
                      <a:pt x="19020" y="4499"/>
                    </a:lnTo>
                    <a:lnTo>
                      <a:pt x="19146" y="4437"/>
                    </a:lnTo>
                    <a:lnTo>
                      <a:pt x="19439" y="4416"/>
                    </a:lnTo>
                    <a:lnTo>
                      <a:pt x="19481" y="4395"/>
                    </a:lnTo>
                    <a:lnTo>
                      <a:pt x="19543" y="4290"/>
                    </a:lnTo>
                    <a:lnTo>
                      <a:pt x="19564" y="4206"/>
                    </a:lnTo>
                    <a:lnTo>
                      <a:pt x="19648" y="4165"/>
                    </a:lnTo>
                    <a:lnTo>
                      <a:pt x="19669" y="4102"/>
                    </a:lnTo>
                    <a:lnTo>
                      <a:pt x="19627" y="4060"/>
                    </a:lnTo>
                    <a:lnTo>
                      <a:pt x="19627" y="3997"/>
                    </a:lnTo>
                    <a:lnTo>
                      <a:pt x="19313" y="3997"/>
                    </a:lnTo>
                    <a:lnTo>
                      <a:pt x="19125" y="3955"/>
                    </a:lnTo>
                    <a:lnTo>
                      <a:pt x="19020" y="3893"/>
                    </a:lnTo>
                    <a:lnTo>
                      <a:pt x="18937" y="3872"/>
                    </a:lnTo>
                    <a:lnTo>
                      <a:pt x="18685" y="3893"/>
                    </a:lnTo>
                    <a:lnTo>
                      <a:pt x="18560" y="3872"/>
                    </a:lnTo>
                    <a:lnTo>
                      <a:pt x="18455" y="3830"/>
                    </a:lnTo>
                    <a:lnTo>
                      <a:pt x="18288" y="3830"/>
                    </a:lnTo>
                    <a:lnTo>
                      <a:pt x="18162" y="3851"/>
                    </a:lnTo>
                    <a:lnTo>
                      <a:pt x="18100" y="3830"/>
                    </a:lnTo>
                    <a:lnTo>
                      <a:pt x="17995" y="3788"/>
                    </a:lnTo>
                    <a:lnTo>
                      <a:pt x="17932" y="3788"/>
                    </a:lnTo>
                    <a:lnTo>
                      <a:pt x="17849" y="3893"/>
                    </a:lnTo>
                    <a:lnTo>
                      <a:pt x="17849" y="3976"/>
                    </a:lnTo>
                    <a:lnTo>
                      <a:pt x="17765" y="4039"/>
                    </a:lnTo>
                    <a:lnTo>
                      <a:pt x="17744" y="4039"/>
                    </a:lnTo>
                    <a:lnTo>
                      <a:pt x="17765" y="3955"/>
                    </a:lnTo>
                    <a:lnTo>
                      <a:pt x="17765" y="3934"/>
                    </a:lnTo>
                    <a:lnTo>
                      <a:pt x="17681" y="3934"/>
                    </a:lnTo>
                    <a:lnTo>
                      <a:pt x="17451" y="3997"/>
                    </a:lnTo>
                    <a:lnTo>
                      <a:pt x="17305" y="4060"/>
                    </a:lnTo>
                    <a:lnTo>
                      <a:pt x="17221" y="4144"/>
                    </a:lnTo>
                    <a:lnTo>
                      <a:pt x="17158" y="4186"/>
                    </a:lnTo>
                    <a:lnTo>
                      <a:pt x="17053" y="4186"/>
                    </a:lnTo>
                    <a:lnTo>
                      <a:pt x="16949" y="4206"/>
                    </a:lnTo>
                    <a:lnTo>
                      <a:pt x="16886" y="4269"/>
                    </a:lnTo>
                    <a:lnTo>
                      <a:pt x="16781" y="4290"/>
                    </a:lnTo>
                    <a:lnTo>
                      <a:pt x="16698" y="4374"/>
                    </a:lnTo>
                    <a:lnTo>
                      <a:pt x="16698" y="4458"/>
                    </a:lnTo>
                    <a:lnTo>
                      <a:pt x="16635" y="4520"/>
                    </a:lnTo>
                    <a:lnTo>
                      <a:pt x="16593" y="4520"/>
                    </a:lnTo>
                    <a:lnTo>
                      <a:pt x="16530" y="4458"/>
                    </a:lnTo>
                    <a:lnTo>
                      <a:pt x="16530" y="4374"/>
                    </a:lnTo>
                    <a:lnTo>
                      <a:pt x="16509" y="4290"/>
                    </a:lnTo>
                    <a:lnTo>
                      <a:pt x="16468" y="4248"/>
                    </a:lnTo>
                    <a:lnTo>
                      <a:pt x="16468" y="4165"/>
                    </a:lnTo>
                    <a:lnTo>
                      <a:pt x="16509" y="4081"/>
                    </a:lnTo>
                    <a:lnTo>
                      <a:pt x="16593" y="4081"/>
                    </a:lnTo>
                    <a:lnTo>
                      <a:pt x="16698" y="4039"/>
                    </a:lnTo>
                    <a:lnTo>
                      <a:pt x="16802" y="4039"/>
                    </a:lnTo>
                    <a:lnTo>
                      <a:pt x="16886" y="3997"/>
                    </a:lnTo>
                    <a:lnTo>
                      <a:pt x="16928" y="3955"/>
                    </a:lnTo>
                    <a:lnTo>
                      <a:pt x="17012" y="3934"/>
                    </a:lnTo>
                    <a:lnTo>
                      <a:pt x="17158" y="3893"/>
                    </a:lnTo>
                    <a:lnTo>
                      <a:pt x="17263" y="3851"/>
                    </a:lnTo>
                    <a:lnTo>
                      <a:pt x="17346" y="3788"/>
                    </a:lnTo>
                    <a:lnTo>
                      <a:pt x="17472" y="3788"/>
                    </a:lnTo>
                    <a:lnTo>
                      <a:pt x="17556" y="3746"/>
                    </a:lnTo>
                    <a:lnTo>
                      <a:pt x="17577" y="3662"/>
                    </a:lnTo>
                    <a:lnTo>
                      <a:pt x="17556" y="3621"/>
                    </a:lnTo>
                    <a:lnTo>
                      <a:pt x="17514" y="3558"/>
                    </a:lnTo>
                    <a:lnTo>
                      <a:pt x="17346" y="3558"/>
                    </a:lnTo>
                    <a:lnTo>
                      <a:pt x="17346" y="3516"/>
                    </a:lnTo>
                    <a:lnTo>
                      <a:pt x="17430" y="3516"/>
                    </a:lnTo>
                    <a:lnTo>
                      <a:pt x="17451" y="3537"/>
                    </a:lnTo>
                    <a:lnTo>
                      <a:pt x="17535" y="3537"/>
                    </a:lnTo>
                    <a:lnTo>
                      <a:pt x="17577" y="3558"/>
                    </a:lnTo>
                    <a:lnTo>
                      <a:pt x="17618" y="3662"/>
                    </a:lnTo>
                    <a:lnTo>
                      <a:pt x="17639" y="3662"/>
                    </a:lnTo>
                    <a:lnTo>
                      <a:pt x="17660" y="3641"/>
                    </a:lnTo>
                    <a:lnTo>
                      <a:pt x="17765" y="3579"/>
                    </a:lnTo>
                    <a:lnTo>
                      <a:pt x="17890" y="3621"/>
                    </a:lnTo>
                    <a:lnTo>
                      <a:pt x="17974" y="3579"/>
                    </a:lnTo>
                    <a:lnTo>
                      <a:pt x="18058" y="3537"/>
                    </a:lnTo>
                    <a:lnTo>
                      <a:pt x="18141" y="3516"/>
                    </a:lnTo>
                    <a:lnTo>
                      <a:pt x="18246" y="3537"/>
                    </a:lnTo>
                    <a:lnTo>
                      <a:pt x="18351" y="3537"/>
                    </a:lnTo>
                    <a:lnTo>
                      <a:pt x="18455" y="3516"/>
                    </a:lnTo>
                    <a:lnTo>
                      <a:pt x="18518" y="3537"/>
                    </a:lnTo>
                    <a:lnTo>
                      <a:pt x="18602" y="3579"/>
                    </a:lnTo>
                    <a:lnTo>
                      <a:pt x="18769" y="3579"/>
                    </a:lnTo>
                    <a:lnTo>
                      <a:pt x="18790" y="3621"/>
                    </a:lnTo>
                    <a:lnTo>
                      <a:pt x="18832" y="3621"/>
                    </a:lnTo>
                    <a:lnTo>
                      <a:pt x="18978" y="3725"/>
                    </a:lnTo>
                    <a:lnTo>
                      <a:pt x="19041" y="3746"/>
                    </a:lnTo>
                    <a:lnTo>
                      <a:pt x="19146" y="3725"/>
                    </a:lnTo>
                    <a:lnTo>
                      <a:pt x="19209" y="3662"/>
                    </a:lnTo>
                    <a:lnTo>
                      <a:pt x="19292" y="3662"/>
                    </a:lnTo>
                    <a:lnTo>
                      <a:pt x="19355" y="3683"/>
                    </a:lnTo>
                    <a:lnTo>
                      <a:pt x="19439" y="3683"/>
                    </a:lnTo>
                    <a:lnTo>
                      <a:pt x="19502" y="3725"/>
                    </a:lnTo>
                    <a:lnTo>
                      <a:pt x="19564" y="3725"/>
                    </a:lnTo>
                    <a:lnTo>
                      <a:pt x="19732" y="3662"/>
                    </a:lnTo>
                    <a:lnTo>
                      <a:pt x="19815" y="3621"/>
                    </a:lnTo>
                    <a:lnTo>
                      <a:pt x="19920" y="3621"/>
                    </a:lnTo>
                    <a:lnTo>
                      <a:pt x="19983" y="3662"/>
                    </a:lnTo>
                    <a:lnTo>
                      <a:pt x="20046" y="3662"/>
                    </a:lnTo>
                    <a:lnTo>
                      <a:pt x="20129" y="3621"/>
                    </a:lnTo>
                    <a:lnTo>
                      <a:pt x="20234" y="3641"/>
                    </a:lnTo>
                    <a:lnTo>
                      <a:pt x="20338" y="3641"/>
                    </a:lnTo>
                    <a:lnTo>
                      <a:pt x="20338" y="3579"/>
                    </a:lnTo>
                    <a:lnTo>
                      <a:pt x="20276" y="3558"/>
                    </a:lnTo>
                    <a:lnTo>
                      <a:pt x="20276" y="3516"/>
                    </a:lnTo>
                    <a:lnTo>
                      <a:pt x="20297" y="3474"/>
                    </a:lnTo>
                    <a:lnTo>
                      <a:pt x="20359" y="3537"/>
                    </a:lnTo>
                    <a:lnTo>
                      <a:pt x="20401" y="3579"/>
                    </a:lnTo>
                    <a:lnTo>
                      <a:pt x="20485" y="3579"/>
                    </a:lnTo>
                    <a:lnTo>
                      <a:pt x="20548" y="3558"/>
                    </a:lnTo>
                    <a:lnTo>
                      <a:pt x="20694" y="3558"/>
                    </a:lnTo>
                    <a:lnTo>
                      <a:pt x="20903" y="3474"/>
                    </a:lnTo>
                    <a:lnTo>
                      <a:pt x="21008" y="3432"/>
                    </a:lnTo>
                    <a:lnTo>
                      <a:pt x="21029" y="3369"/>
                    </a:lnTo>
                    <a:lnTo>
                      <a:pt x="21029" y="3328"/>
                    </a:lnTo>
                    <a:lnTo>
                      <a:pt x="21092" y="3307"/>
                    </a:lnTo>
                    <a:lnTo>
                      <a:pt x="21134" y="3328"/>
                    </a:lnTo>
                    <a:lnTo>
                      <a:pt x="21217" y="3307"/>
                    </a:lnTo>
                    <a:lnTo>
                      <a:pt x="21322" y="3223"/>
                    </a:lnTo>
                    <a:lnTo>
                      <a:pt x="21406" y="3202"/>
                    </a:lnTo>
                    <a:lnTo>
                      <a:pt x="21406" y="3118"/>
                    </a:lnTo>
                    <a:lnTo>
                      <a:pt x="21426" y="3056"/>
                    </a:lnTo>
                    <a:lnTo>
                      <a:pt x="21489" y="3035"/>
                    </a:lnTo>
                    <a:lnTo>
                      <a:pt x="21489" y="2930"/>
                    </a:lnTo>
                    <a:lnTo>
                      <a:pt x="21447" y="2888"/>
                    </a:lnTo>
                    <a:lnTo>
                      <a:pt x="21343" y="2805"/>
                    </a:lnTo>
                    <a:lnTo>
                      <a:pt x="21217" y="2742"/>
                    </a:lnTo>
                    <a:lnTo>
                      <a:pt x="21113" y="2637"/>
                    </a:lnTo>
                    <a:lnTo>
                      <a:pt x="21092" y="2574"/>
                    </a:lnTo>
                    <a:lnTo>
                      <a:pt x="21029" y="2512"/>
                    </a:lnTo>
                    <a:lnTo>
                      <a:pt x="20882" y="2491"/>
                    </a:lnTo>
                    <a:lnTo>
                      <a:pt x="20799" y="2407"/>
                    </a:lnTo>
                    <a:lnTo>
                      <a:pt x="20778" y="2323"/>
                    </a:lnTo>
                    <a:lnTo>
                      <a:pt x="20715" y="2302"/>
                    </a:lnTo>
                    <a:lnTo>
                      <a:pt x="20694" y="2323"/>
                    </a:lnTo>
                    <a:lnTo>
                      <a:pt x="20610" y="2365"/>
                    </a:lnTo>
                    <a:lnTo>
                      <a:pt x="20569" y="2323"/>
                    </a:lnTo>
                    <a:lnTo>
                      <a:pt x="20548" y="2261"/>
                    </a:lnTo>
                    <a:lnTo>
                      <a:pt x="20485" y="2198"/>
                    </a:lnTo>
                    <a:lnTo>
                      <a:pt x="20255" y="2198"/>
                    </a:lnTo>
                    <a:lnTo>
                      <a:pt x="20171" y="2219"/>
                    </a:lnTo>
                    <a:lnTo>
                      <a:pt x="20171" y="2302"/>
                    </a:lnTo>
                    <a:lnTo>
                      <a:pt x="20171" y="2365"/>
                    </a:lnTo>
                    <a:lnTo>
                      <a:pt x="20129" y="2302"/>
                    </a:lnTo>
                    <a:lnTo>
                      <a:pt x="20066" y="2302"/>
                    </a:lnTo>
                    <a:lnTo>
                      <a:pt x="19920" y="2386"/>
                    </a:lnTo>
                    <a:lnTo>
                      <a:pt x="19836" y="2407"/>
                    </a:lnTo>
                    <a:lnTo>
                      <a:pt x="19711" y="2365"/>
                    </a:lnTo>
                    <a:lnTo>
                      <a:pt x="19606" y="2365"/>
                    </a:lnTo>
                    <a:lnTo>
                      <a:pt x="19522" y="2323"/>
                    </a:lnTo>
                    <a:lnTo>
                      <a:pt x="19460" y="2261"/>
                    </a:lnTo>
                    <a:lnTo>
                      <a:pt x="19460" y="2177"/>
                    </a:lnTo>
                    <a:lnTo>
                      <a:pt x="19522" y="2177"/>
                    </a:lnTo>
                    <a:lnTo>
                      <a:pt x="19564" y="2219"/>
                    </a:lnTo>
                    <a:lnTo>
                      <a:pt x="19669" y="2261"/>
                    </a:lnTo>
                    <a:lnTo>
                      <a:pt x="19711" y="2219"/>
                    </a:lnTo>
                    <a:lnTo>
                      <a:pt x="19711" y="2177"/>
                    </a:lnTo>
                    <a:lnTo>
                      <a:pt x="19606" y="2093"/>
                    </a:lnTo>
                    <a:lnTo>
                      <a:pt x="19606" y="2009"/>
                    </a:lnTo>
                    <a:lnTo>
                      <a:pt x="19627" y="1989"/>
                    </a:lnTo>
                    <a:lnTo>
                      <a:pt x="19669" y="2072"/>
                    </a:lnTo>
                    <a:lnTo>
                      <a:pt x="19774" y="2114"/>
                    </a:lnTo>
                    <a:lnTo>
                      <a:pt x="19857" y="2156"/>
                    </a:lnTo>
                    <a:lnTo>
                      <a:pt x="20025" y="2093"/>
                    </a:lnTo>
                    <a:lnTo>
                      <a:pt x="20171" y="1968"/>
                    </a:lnTo>
                    <a:lnTo>
                      <a:pt x="20171" y="1884"/>
                    </a:lnTo>
                    <a:lnTo>
                      <a:pt x="20150" y="1842"/>
                    </a:lnTo>
                    <a:lnTo>
                      <a:pt x="20087" y="1800"/>
                    </a:lnTo>
                    <a:lnTo>
                      <a:pt x="20087" y="1758"/>
                    </a:lnTo>
                    <a:lnTo>
                      <a:pt x="20150" y="1696"/>
                    </a:lnTo>
                    <a:lnTo>
                      <a:pt x="20150" y="1675"/>
                    </a:lnTo>
                    <a:lnTo>
                      <a:pt x="20046" y="1591"/>
                    </a:lnTo>
                    <a:lnTo>
                      <a:pt x="19962" y="1486"/>
                    </a:lnTo>
                    <a:lnTo>
                      <a:pt x="19920" y="1465"/>
                    </a:lnTo>
                    <a:lnTo>
                      <a:pt x="19857" y="1486"/>
                    </a:lnTo>
                    <a:lnTo>
                      <a:pt x="19774" y="1570"/>
                    </a:lnTo>
                    <a:lnTo>
                      <a:pt x="19627" y="1654"/>
                    </a:lnTo>
                    <a:lnTo>
                      <a:pt x="19439" y="1654"/>
                    </a:lnTo>
                    <a:lnTo>
                      <a:pt x="19334" y="1737"/>
                    </a:lnTo>
                    <a:lnTo>
                      <a:pt x="19292" y="1737"/>
                    </a:lnTo>
                    <a:lnTo>
                      <a:pt x="19229" y="1675"/>
                    </a:lnTo>
                    <a:lnTo>
                      <a:pt x="19188" y="1654"/>
                    </a:lnTo>
                    <a:lnTo>
                      <a:pt x="19104" y="1675"/>
                    </a:lnTo>
                    <a:lnTo>
                      <a:pt x="19020" y="1696"/>
                    </a:lnTo>
                    <a:lnTo>
                      <a:pt x="18937" y="1675"/>
                    </a:lnTo>
                    <a:lnTo>
                      <a:pt x="18874" y="1633"/>
                    </a:lnTo>
                    <a:lnTo>
                      <a:pt x="18769" y="1591"/>
                    </a:lnTo>
                    <a:lnTo>
                      <a:pt x="18685" y="1549"/>
                    </a:lnTo>
                    <a:lnTo>
                      <a:pt x="18581" y="1528"/>
                    </a:lnTo>
                    <a:lnTo>
                      <a:pt x="18476" y="1445"/>
                    </a:lnTo>
                    <a:lnTo>
                      <a:pt x="18309" y="1424"/>
                    </a:lnTo>
                    <a:lnTo>
                      <a:pt x="18100" y="1445"/>
                    </a:lnTo>
                    <a:lnTo>
                      <a:pt x="17995" y="1465"/>
                    </a:lnTo>
                    <a:lnTo>
                      <a:pt x="17849" y="1528"/>
                    </a:lnTo>
                    <a:lnTo>
                      <a:pt x="17723" y="1549"/>
                    </a:lnTo>
                    <a:lnTo>
                      <a:pt x="17577" y="1570"/>
                    </a:lnTo>
                    <a:lnTo>
                      <a:pt x="17472" y="1549"/>
                    </a:lnTo>
                    <a:lnTo>
                      <a:pt x="17346" y="1570"/>
                    </a:lnTo>
                    <a:lnTo>
                      <a:pt x="17325" y="1591"/>
                    </a:lnTo>
                    <a:lnTo>
                      <a:pt x="17346" y="1737"/>
                    </a:lnTo>
                    <a:lnTo>
                      <a:pt x="17346" y="1800"/>
                    </a:lnTo>
                    <a:lnTo>
                      <a:pt x="17305" y="1800"/>
                    </a:lnTo>
                    <a:lnTo>
                      <a:pt x="17242" y="1779"/>
                    </a:lnTo>
                    <a:lnTo>
                      <a:pt x="17158" y="1654"/>
                    </a:lnTo>
                    <a:lnTo>
                      <a:pt x="17137" y="1570"/>
                    </a:lnTo>
                    <a:lnTo>
                      <a:pt x="17095" y="1549"/>
                    </a:lnTo>
                    <a:lnTo>
                      <a:pt x="17012" y="1570"/>
                    </a:lnTo>
                    <a:lnTo>
                      <a:pt x="16698" y="1570"/>
                    </a:lnTo>
                    <a:cubicBezTo>
                      <a:pt x="16698" y="1570"/>
                      <a:pt x="16593" y="1633"/>
                      <a:pt x="16572" y="1633"/>
                    </a:cubicBezTo>
                    <a:lnTo>
                      <a:pt x="16489" y="1737"/>
                    </a:lnTo>
                    <a:lnTo>
                      <a:pt x="16426" y="1884"/>
                    </a:lnTo>
                    <a:lnTo>
                      <a:pt x="16384" y="1968"/>
                    </a:lnTo>
                    <a:lnTo>
                      <a:pt x="16363" y="1968"/>
                    </a:lnTo>
                    <a:lnTo>
                      <a:pt x="16363" y="1905"/>
                    </a:lnTo>
                    <a:lnTo>
                      <a:pt x="16405" y="1800"/>
                    </a:lnTo>
                    <a:lnTo>
                      <a:pt x="16426" y="1737"/>
                    </a:lnTo>
                    <a:lnTo>
                      <a:pt x="16405" y="1696"/>
                    </a:lnTo>
                    <a:lnTo>
                      <a:pt x="16321" y="1737"/>
                    </a:lnTo>
                    <a:lnTo>
                      <a:pt x="16196" y="1737"/>
                    </a:lnTo>
                    <a:lnTo>
                      <a:pt x="16154" y="1779"/>
                    </a:lnTo>
                    <a:lnTo>
                      <a:pt x="16154" y="1842"/>
                    </a:lnTo>
                    <a:lnTo>
                      <a:pt x="16112" y="1884"/>
                    </a:lnTo>
                    <a:lnTo>
                      <a:pt x="16112" y="1989"/>
                    </a:lnTo>
                    <a:lnTo>
                      <a:pt x="16049" y="2009"/>
                    </a:lnTo>
                    <a:lnTo>
                      <a:pt x="16007" y="1968"/>
                    </a:lnTo>
                    <a:lnTo>
                      <a:pt x="16007" y="1905"/>
                    </a:lnTo>
                    <a:lnTo>
                      <a:pt x="16070" y="1842"/>
                    </a:lnTo>
                    <a:lnTo>
                      <a:pt x="16070" y="1675"/>
                    </a:lnTo>
                    <a:lnTo>
                      <a:pt x="16091" y="1591"/>
                    </a:lnTo>
                    <a:lnTo>
                      <a:pt x="16300" y="1465"/>
                    </a:lnTo>
                    <a:lnTo>
                      <a:pt x="16426" y="1382"/>
                    </a:lnTo>
                    <a:lnTo>
                      <a:pt x="16593" y="1382"/>
                    </a:lnTo>
                    <a:lnTo>
                      <a:pt x="16719" y="1424"/>
                    </a:lnTo>
                    <a:lnTo>
                      <a:pt x="16823" y="1424"/>
                    </a:lnTo>
                    <a:lnTo>
                      <a:pt x="16844" y="1382"/>
                    </a:lnTo>
                    <a:lnTo>
                      <a:pt x="17116" y="1382"/>
                    </a:lnTo>
                    <a:lnTo>
                      <a:pt x="17200" y="1340"/>
                    </a:lnTo>
                    <a:lnTo>
                      <a:pt x="17221" y="1256"/>
                    </a:lnTo>
                    <a:lnTo>
                      <a:pt x="17158" y="1256"/>
                    </a:lnTo>
                    <a:lnTo>
                      <a:pt x="17095" y="1173"/>
                    </a:lnTo>
                    <a:lnTo>
                      <a:pt x="17095" y="1068"/>
                    </a:lnTo>
                    <a:lnTo>
                      <a:pt x="17200" y="1005"/>
                    </a:lnTo>
                    <a:lnTo>
                      <a:pt x="17263" y="963"/>
                    </a:lnTo>
                    <a:lnTo>
                      <a:pt x="17346" y="963"/>
                    </a:lnTo>
                    <a:lnTo>
                      <a:pt x="17367" y="1026"/>
                    </a:lnTo>
                    <a:lnTo>
                      <a:pt x="17346" y="1068"/>
                    </a:lnTo>
                    <a:lnTo>
                      <a:pt x="17305" y="1068"/>
                    </a:lnTo>
                    <a:lnTo>
                      <a:pt x="17346" y="1152"/>
                    </a:lnTo>
                    <a:lnTo>
                      <a:pt x="17346" y="1256"/>
                    </a:lnTo>
                    <a:lnTo>
                      <a:pt x="17409" y="1340"/>
                    </a:lnTo>
                    <a:lnTo>
                      <a:pt x="17556" y="1340"/>
                    </a:lnTo>
                    <a:lnTo>
                      <a:pt x="17681" y="1277"/>
                    </a:lnTo>
                    <a:lnTo>
                      <a:pt x="17765" y="1277"/>
                    </a:lnTo>
                    <a:lnTo>
                      <a:pt x="17869" y="1319"/>
                    </a:lnTo>
                    <a:lnTo>
                      <a:pt x="17953" y="1277"/>
                    </a:lnTo>
                    <a:lnTo>
                      <a:pt x="18141" y="1214"/>
                    </a:lnTo>
                    <a:lnTo>
                      <a:pt x="18267" y="1214"/>
                    </a:lnTo>
                    <a:lnTo>
                      <a:pt x="18309" y="1256"/>
                    </a:lnTo>
                    <a:lnTo>
                      <a:pt x="18393" y="1256"/>
                    </a:lnTo>
                    <a:lnTo>
                      <a:pt x="18455" y="1214"/>
                    </a:lnTo>
                    <a:lnTo>
                      <a:pt x="18581" y="1214"/>
                    </a:lnTo>
                    <a:lnTo>
                      <a:pt x="18685" y="1256"/>
                    </a:lnTo>
                    <a:lnTo>
                      <a:pt x="18769" y="1256"/>
                    </a:lnTo>
                    <a:lnTo>
                      <a:pt x="18853" y="1277"/>
                    </a:lnTo>
                    <a:lnTo>
                      <a:pt x="19083" y="1382"/>
                    </a:lnTo>
                    <a:lnTo>
                      <a:pt x="19209" y="1382"/>
                    </a:lnTo>
                    <a:lnTo>
                      <a:pt x="19313" y="1361"/>
                    </a:lnTo>
                    <a:lnTo>
                      <a:pt x="19439" y="1361"/>
                    </a:lnTo>
                    <a:lnTo>
                      <a:pt x="19481" y="1277"/>
                    </a:lnTo>
                    <a:lnTo>
                      <a:pt x="19564" y="1235"/>
                    </a:lnTo>
                    <a:lnTo>
                      <a:pt x="19669" y="1256"/>
                    </a:lnTo>
                    <a:lnTo>
                      <a:pt x="19774" y="1256"/>
                    </a:lnTo>
                    <a:lnTo>
                      <a:pt x="19836" y="1173"/>
                    </a:lnTo>
                    <a:lnTo>
                      <a:pt x="19836" y="1131"/>
                    </a:lnTo>
                    <a:lnTo>
                      <a:pt x="19669" y="1026"/>
                    </a:lnTo>
                    <a:lnTo>
                      <a:pt x="19585" y="963"/>
                    </a:lnTo>
                    <a:lnTo>
                      <a:pt x="19543" y="859"/>
                    </a:lnTo>
                    <a:lnTo>
                      <a:pt x="19439" y="796"/>
                    </a:lnTo>
                    <a:lnTo>
                      <a:pt x="19250" y="733"/>
                    </a:lnTo>
                    <a:lnTo>
                      <a:pt x="19167" y="649"/>
                    </a:lnTo>
                    <a:lnTo>
                      <a:pt x="19062" y="628"/>
                    </a:lnTo>
                    <a:lnTo>
                      <a:pt x="18957" y="649"/>
                    </a:lnTo>
                    <a:lnTo>
                      <a:pt x="18916" y="608"/>
                    </a:lnTo>
                    <a:lnTo>
                      <a:pt x="18853" y="545"/>
                    </a:lnTo>
                    <a:lnTo>
                      <a:pt x="18727" y="587"/>
                    </a:lnTo>
                    <a:lnTo>
                      <a:pt x="18685" y="524"/>
                    </a:lnTo>
                    <a:lnTo>
                      <a:pt x="18455" y="503"/>
                    </a:lnTo>
                    <a:lnTo>
                      <a:pt x="18309" y="398"/>
                    </a:lnTo>
                    <a:lnTo>
                      <a:pt x="18246" y="398"/>
                    </a:lnTo>
                    <a:lnTo>
                      <a:pt x="18058" y="294"/>
                    </a:lnTo>
                    <a:lnTo>
                      <a:pt x="17995" y="294"/>
                    </a:lnTo>
                    <a:lnTo>
                      <a:pt x="17995" y="315"/>
                    </a:lnTo>
                    <a:lnTo>
                      <a:pt x="17932" y="336"/>
                    </a:lnTo>
                    <a:lnTo>
                      <a:pt x="17765" y="231"/>
                    </a:lnTo>
                    <a:lnTo>
                      <a:pt x="17744" y="168"/>
                    </a:lnTo>
                    <a:lnTo>
                      <a:pt x="17681" y="105"/>
                    </a:lnTo>
                    <a:lnTo>
                      <a:pt x="17597" y="126"/>
                    </a:lnTo>
                    <a:lnTo>
                      <a:pt x="17535" y="126"/>
                    </a:lnTo>
                    <a:lnTo>
                      <a:pt x="17472" y="84"/>
                    </a:lnTo>
                    <a:lnTo>
                      <a:pt x="17263" y="84"/>
                    </a:lnTo>
                    <a:lnTo>
                      <a:pt x="17158" y="22"/>
                    </a:lnTo>
                    <a:lnTo>
                      <a:pt x="17074" y="84"/>
                    </a:lnTo>
                    <a:lnTo>
                      <a:pt x="17033" y="84"/>
                    </a:lnTo>
                    <a:lnTo>
                      <a:pt x="17012" y="64"/>
                    </a:lnTo>
                    <a:lnTo>
                      <a:pt x="16928" y="1"/>
                    </a:lnTo>
                    <a:lnTo>
                      <a:pt x="16740" y="22"/>
                    </a:lnTo>
                    <a:lnTo>
                      <a:pt x="16614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64" name="Group 581"/>
              <p:cNvGrpSpPr/>
              <p:nvPr/>
            </p:nvGrpSpPr>
            <p:grpSpPr>
              <a:xfrm>
                <a:off x="1275840" y="746640"/>
                <a:ext cx="2211120" cy="1764000"/>
                <a:chOff x="1275840" y="746640"/>
                <a:chExt cx="2211120" cy="1764000"/>
              </a:xfrm>
            </p:grpSpPr>
            <p:sp>
              <p:nvSpPr>
                <p:cNvPr id="865" name="CustomShape 582"/>
                <p:cNvSpPr/>
                <p:nvPr/>
              </p:nvSpPr>
              <p:spPr>
                <a:xfrm>
                  <a:off x="1391040" y="2146680"/>
                  <a:ext cx="92160" cy="99720"/>
                </a:xfrm>
                <a:custGeom>
                  <a:avLst/>
                  <a:gdLst/>
                  <a:ahLst/>
                  <a:rect l="l" t="t" r="r" b="b"/>
                  <a:pathLst>
                    <a:path w="2093" h="2637">
                      <a:moveTo>
                        <a:pt x="210" y="0"/>
                      </a:moveTo>
                      <a:lnTo>
                        <a:pt x="189" y="63"/>
                      </a:lnTo>
                      <a:lnTo>
                        <a:pt x="1" y="21"/>
                      </a:lnTo>
                      <a:lnTo>
                        <a:pt x="63" y="188"/>
                      </a:lnTo>
                      <a:lnTo>
                        <a:pt x="105" y="209"/>
                      </a:lnTo>
                      <a:lnTo>
                        <a:pt x="168" y="335"/>
                      </a:lnTo>
                      <a:lnTo>
                        <a:pt x="440" y="377"/>
                      </a:lnTo>
                      <a:lnTo>
                        <a:pt x="314" y="439"/>
                      </a:lnTo>
                      <a:lnTo>
                        <a:pt x="189" y="439"/>
                      </a:lnTo>
                      <a:lnTo>
                        <a:pt x="105" y="544"/>
                      </a:lnTo>
                      <a:lnTo>
                        <a:pt x="168" y="607"/>
                      </a:lnTo>
                      <a:lnTo>
                        <a:pt x="105" y="732"/>
                      </a:lnTo>
                      <a:lnTo>
                        <a:pt x="126" y="774"/>
                      </a:lnTo>
                      <a:lnTo>
                        <a:pt x="273" y="732"/>
                      </a:lnTo>
                      <a:lnTo>
                        <a:pt x="293" y="837"/>
                      </a:lnTo>
                      <a:lnTo>
                        <a:pt x="419" y="837"/>
                      </a:lnTo>
                      <a:lnTo>
                        <a:pt x="419" y="942"/>
                      </a:lnTo>
                      <a:lnTo>
                        <a:pt x="524" y="1025"/>
                      </a:lnTo>
                      <a:lnTo>
                        <a:pt x="649" y="963"/>
                      </a:lnTo>
                      <a:lnTo>
                        <a:pt x="503" y="1130"/>
                      </a:lnTo>
                      <a:lnTo>
                        <a:pt x="545" y="1276"/>
                      </a:lnTo>
                      <a:lnTo>
                        <a:pt x="649" y="1255"/>
                      </a:lnTo>
                      <a:lnTo>
                        <a:pt x="649" y="1151"/>
                      </a:lnTo>
                      <a:lnTo>
                        <a:pt x="817" y="1109"/>
                      </a:lnTo>
                      <a:lnTo>
                        <a:pt x="817" y="1109"/>
                      </a:lnTo>
                      <a:lnTo>
                        <a:pt x="754" y="1235"/>
                      </a:lnTo>
                      <a:lnTo>
                        <a:pt x="691" y="1339"/>
                      </a:lnTo>
                      <a:lnTo>
                        <a:pt x="691" y="1423"/>
                      </a:lnTo>
                      <a:lnTo>
                        <a:pt x="733" y="1423"/>
                      </a:lnTo>
                      <a:lnTo>
                        <a:pt x="796" y="1548"/>
                      </a:lnTo>
                      <a:lnTo>
                        <a:pt x="963" y="1528"/>
                      </a:lnTo>
                      <a:lnTo>
                        <a:pt x="963" y="1632"/>
                      </a:lnTo>
                      <a:lnTo>
                        <a:pt x="1047" y="1632"/>
                      </a:lnTo>
                      <a:lnTo>
                        <a:pt x="1068" y="1737"/>
                      </a:lnTo>
                      <a:lnTo>
                        <a:pt x="1047" y="1820"/>
                      </a:lnTo>
                      <a:lnTo>
                        <a:pt x="1172" y="1967"/>
                      </a:lnTo>
                      <a:lnTo>
                        <a:pt x="1256" y="1883"/>
                      </a:lnTo>
                      <a:lnTo>
                        <a:pt x="1319" y="1946"/>
                      </a:lnTo>
                      <a:lnTo>
                        <a:pt x="1423" y="1946"/>
                      </a:lnTo>
                      <a:lnTo>
                        <a:pt x="1256" y="2113"/>
                      </a:lnTo>
                      <a:lnTo>
                        <a:pt x="1465" y="2323"/>
                      </a:lnTo>
                      <a:lnTo>
                        <a:pt x="1549" y="2364"/>
                      </a:lnTo>
                      <a:lnTo>
                        <a:pt x="1591" y="2427"/>
                      </a:lnTo>
                      <a:lnTo>
                        <a:pt x="1946" y="2636"/>
                      </a:lnTo>
                      <a:lnTo>
                        <a:pt x="1988" y="2595"/>
                      </a:lnTo>
                      <a:lnTo>
                        <a:pt x="2093" y="2616"/>
                      </a:lnTo>
                      <a:lnTo>
                        <a:pt x="2009" y="2302"/>
                      </a:lnTo>
                      <a:lnTo>
                        <a:pt x="2051" y="2176"/>
                      </a:lnTo>
                      <a:lnTo>
                        <a:pt x="2009" y="2072"/>
                      </a:lnTo>
                      <a:lnTo>
                        <a:pt x="2009" y="1820"/>
                      </a:lnTo>
                      <a:lnTo>
                        <a:pt x="1946" y="1695"/>
                      </a:lnTo>
                      <a:lnTo>
                        <a:pt x="1674" y="1548"/>
                      </a:lnTo>
                      <a:lnTo>
                        <a:pt x="1653" y="1214"/>
                      </a:lnTo>
                      <a:lnTo>
                        <a:pt x="1528" y="1004"/>
                      </a:lnTo>
                      <a:lnTo>
                        <a:pt x="1486" y="774"/>
                      </a:lnTo>
                      <a:lnTo>
                        <a:pt x="1444" y="732"/>
                      </a:lnTo>
                      <a:lnTo>
                        <a:pt x="1319" y="711"/>
                      </a:lnTo>
                      <a:lnTo>
                        <a:pt x="1130" y="607"/>
                      </a:lnTo>
                      <a:lnTo>
                        <a:pt x="1005" y="607"/>
                      </a:lnTo>
                      <a:lnTo>
                        <a:pt x="858" y="544"/>
                      </a:lnTo>
                      <a:lnTo>
                        <a:pt x="817" y="439"/>
                      </a:lnTo>
                      <a:lnTo>
                        <a:pt x="628" y="377"/>
                      </a:lnTo>
                      <a:lnTo>
                        <a:pt x="545" y="251"/>
                      </a:lnTo>
                      <a:lnTo>
                        <a:pt x="524" y="167"/>
                      </a:lnTo>
                      <a:lnTo>
                        <a:pt x="398" y="167"/>
                      </a:lnTo>
                      <a:lnTo>
                        <a:pt x="314" y="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6" name="CustomShape 583"/>
                <p:cNvSpPr/>
                <p:nvPr/>
              </p:nvSpPr>
              <p:spPr>
                <a:xfrm>
                  <a:off x="1330200" y="2008440"/>
                  <a:ext cx="40320" cy="82080"/>
                </a:xfrm>
                <a:custGeom>
                  <a:avLst/>
                  <a:gdLst/>
                  <a:ahLst/>
                  <a:rect l="l" t="t" r="r" b="b"/>
                  <a:pathLst>
                    <a:path w="922" h="2177">
                      <a:moveTo>
                        <a:pt x="210" y="0"/>
                      </a:moveTo>
                      <a:lnTo>
                        <a:pt x="21" y="314"/>
                      </a:lnTo>
                      <a:lnTo>
                        <a:pt x="42" y="523"/>
                      </a:lnTo>
                      <a:lnTo>
                        <a:pt x="1" y="628"/>
                      </a:lnTo>
                      <a:lnTo>
                        <a:pt x="1" y="733"/>
                      </a:lnTo>
                      <a:lnTo>
                        <a:pt x="105" y="754"/>
                      </a:lnTo>
                      <a:lnTo>
                        <a:pt x="189" y="837"/>
                      </a:lnTo>
                      <a:lnTo>
                        <a:pt x="189" y="942"/>
                      </a:lnTo>
                      <a:lnTo>
                        <a:pt x="126" y="921"/>
                      </a:lnTo>
                      <a:lnTo>
                        <a:pt x="21" y="900"/>
                      </a:lnTo>
                      <a:lnTo>
                        <a:pt x="21" y="984"/>
                      </a:lnTo>
                      <a:lnTo>
                        <a:pt x="105" y="1047"/>
                      </a:lnTo>
                      <a:lnTo>
                        <a:pt x="21" y="1193"/>
                      </a:lnTo>
                      <a:lnTo>
                        <a:pt x="105" y="1214"/>
                      </a:lnTo>
                      <a:lnTo>
                        <a:pt x="210" y="1339"/>
                      </a:lnTo>
                      <a:lnTo>
                        <a:pt x="84" y="1319"/>
                      </a:lnTo>
                      <a:lnTo>
                        <a:pt x="21" y="1402"/>
                      </a:lnTo>
                      <a:lnTo>
                        <a:pt x="42" y="1507"/>
                      </a:lnTo>
                      <a:lnTo>
                        <a:pt x="210" y="1528"/>
                      </a:lnTo>
                      <a:lnTo>
                        <a:pt x="147" y="1611"/>
                      </a:lnTo>
                      <a:lnTo>
                        <a:pt x="189" y="1758"/>
                      </a:lnTo>
                      <a:lnTo>
                        <a:pt x="356" y="2135"/>
                      </a:lnTo>
                      <a:lnTo>
                        <a:pt x="503" y="2176"/>
                      </a:lnTo>
                      <a:lnTo>
                        <a:pt x="565" y="2072"/>
                      </a:lnTo>
                      <a:lnTo>
                        <a:pt x="524" y="1988"/>
                      </a:lnTo>
                      <a:lnTo>
                        <a:pt x="440" y="1988"/>
                      </a:lnTo>
                      <a:lnTo>
                        <a:pt x="398" y="1863"/>
                      </a:lnTo>
                      <a:lnTo>
                        <a:pt x="335" y="1653"/>
                      </a:lnTo>
                      <a:lnTo>
                        <a:pt x="356" y="1507"/>
                      </a:lnTo>
                      <a:lnTo>
                        <a:pt x="314" y="1402"/>
                      </a:lnTo>
                      <a:lnTo>
                        <a:pt x="398" y="1235"/>
                      </a:lnTo>
                      <a:lnTo>
                        <a:pt x="545" y="1235"/>
                      </a:lnTo>
                      <a:lnTo>
                        <a:pt x="524" y="1109"/>
                      </a:lnTo>
                      <a:lnTo>
                        <a:pt x="419" y="1109"/>
                      </a:lnTo>
                      <a:lnTo>
                        <a:pt x="335" y="1130"/>
                      </a:lnTo>
                      <a:lnTo>
                        <a:pt x="231" y="1130"/>
                      </a:lnTo>
                      <a:lnTo>
                        <a:pt x="314" y="1026"/>
                      </a:lnTo>
                      <a:lnTo>
                        <a:pt x="419" y="1026"/>
                      </a:lnTo>
                      <a:lnTo>
                        <a:pt x="545" y="921"/>
                      </a:lnTo>
                      <a:lnTo>
                        <a:pt x="565" y="733"/>
                      </a:lnTo>
                      <a:lnTo>
                        <a:pt x="670" y="607"/>
                      </a:lnTo>
                      <a:lnTo>
                        <a:pt x="712" y="419"/>
                      </a:lnTo>
                      <a:lnTo>
                        <a:pt x="921" y="210"/>
                      </a:lnTo>
                      <a:lnTo>
                        <a:pt x="858" y="189"/>
                      </a:lnTo>
                      <a:lnTo>
                        <a:pt x="670" y="272"/>
                      </a:lnTo>
                      <a:lnTo>
                        <a:pt x="545" y="461"/>
                      </a:lnTo>
                      <a:lnTo>
                        <a:pt x="461" y="628"/>
                      </a:lnTo>
                      <a:lnTo>
                        <a:pt x="335" y="670"/>
                      </a:lnTo>
                      <a:lnTo>
                        <a:pt x="335" y="586"/>
                      </a:lnTo>
                      <a:lnTo>
                        <a:pt x="252" y="523"/>
                      </a:lnTo>
                      <a:lnTo>
                        <a:pt x="461" y="461"/>
                      </a:lnTo>
                      <a:lnTo>
                        <a:pt x="565" y="377"/>
                      </a:lnTo>
                      <a:lnTo>
                        <a:pt x="607" y="231"/>
                      </a:lnTo>
                      <a:lnTo>
                        <a:pt x="607" y="168"/>
                      </a:lnTo>
                      <a:lnTo>
                        <a:pt x="503" y="105"/>
                      </a:lnTo>
                      <a:lnTo>
                        <a:pt x="440" y="189"/>
                      </a:lnTo>
                      <a:lnTo>
                        <a:pt x="356" y="210"/>
                      </a:lnTo>
                      <a:lnTo>
                        <a:pt x="398" y="63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7" name="CustomShape 584"/>
                <p:cNvSpPr/>
                <p:nvPr/>
              </p:nvSpPr>
              <p:spPr>
                <a:xfrm>
                  <a:off x="2386440" y="1467360"/>
                  <a:ext cx="84600" cy="73440"/>
                </a:xfrm>
                <a:custGeom>
                  <a:avLst/>
                  <a:gdLst/>
                  <a:ahLst/>
                  <a:rect l="l" t="t" r="r" b="b"/>
                  <a:pathLst>
                    <a:path w="1926" h="1947">
                      <a:moveTo>
                        <a:pt x="1402" y="0"/>
                      </a:moveTo>
                      <a:lnTo>
                        <a:pt x="1256" y="21"/>
                      </a:lnTo>
                      <a:lnTo>
                        <a:pt x="1067" y="189"/>
                      </a:lnTo>
                      <a:lnTo>
                        <a:pt x="984" y="356"/>
                      </a:lnTo>
                      <a:lnTo>
                        <a:pt x="1046" y="544"/>
                      </a:lnTo>
                      <a:lnTo>
                        <a:pt x="942" y="524"/>
                      </a:lnTo>
                      <a:lnTo>
                        <a:pt x="900" y="356"/>
                      </a:lnTo>
                      <a:lnTo>
                        <a:pt x="858" y="356"/>
                      </a:lnTo>
                      <a:lnTo>
                        <a:pt x="837" y="503"/>
                      </a:lnTo>
                      <a:lnTo>
                        <a:pt x="753" y="503"/>
                      </a:lnTo>
                      <a:lnTo>
                        <a:pt x="795" y="607"/>
                      </a:lnTo>
                      <a:lnTo>
                        <a:pt x="753" y="712"/>
                      </a:lnTo>
                      <a:lnTo>
                        <a:pt x="649" y="712"/>
                      </a:lnTo>
                      <a:lnTo>
                        <a:pt x="586" y="816"/>
                      </a:lnTo>
                      <a:lnTo>
                        <a:pt x="419" y="775"/>
                      </a:lnTo>
                      <a:lnTo>
                        <a:pt x="335" y="837"/>
                      </a:lnTo>
                      <a:lnTo>
                        <a:pt x="251" y="816"/>
                      </a:lnTo>
                      <a:lnTo>
                        <a:pt x="0" y="963"/>
                      </a:lnTo>
                      <a:lnTo>
                        <a:pt x="21" y="1088"/>
                      </a:lnTo>
                      <a:lnTo>
                        <a:pt x="147" y="1235"/>
                      </a:lnTo>
                      <a:lnTo>
                        <a:pt x="230" y="1172"/>
                      </a:lnTo>
                      <a:lnTo>
                        <a:pt x="209" y="1088"/>
                      </a:lnTo>
                      <a:lnTo>
                        <a:pt x="251" y="1026"/>
                      </a:lnTo>
                      <a:lnTo>
                        <a:pt x="356" y="1130"/>
                      </a:lnTo>
                      <a:lnTo>
                        <a:pt x="314" y="1277"/>
                      </a:lnTo>
                      <a:lnTo>
                        <a:pt x="440" y="1381"/>
                      </a:lnTo>
                      <a:lnTo>
                        <a:pt x="523" y="1256"/>
                      </a:lnTo>
                      <a:lnTo>
                        <a:pt x="544" y="1340"/>
                      </a:lnTo>
                      <a:lnTo>
                        <a:pt x="523" y="1423"/>
                      </a:lnTo>
                      <a:lnTo>
                        <a:pt x="649" y="1591"/>
                      </a:lnTo>
                      <a:lnTo>
                        <a:pt x="753" y="1612"/>
                      </a:lnTo>
                      <a:lnTo>
                        <a:pt x="795" y="1779"/>
                      </a:lnTo>
                      <a:lnTo>
                        <a:pt x="879" y="1863"/>
                      </a:lnTo>
                      <a:lnTo>
                        <a:pt x="963" y="1716"/>
                      </a:lnTo>
                      <a:lnTo>
                        <a:pt x="984" y="1821"/>
                      </a:lnTo>
                      <a:lnTo>
                        <a:pt x="1109" y="1946"/>
                      </a:lnTo>
                      <a:lnTo>
                        <a:pt x="1214" y="1925"/>
                      </a:lnTo>
                      <a:lnTo>
                        <a:pt x="1318" y="1925"/>
                      </a:lnTo>
                      <a:lnTo>
                        <a:pt x="1423" y="1821"/>
                      </a:lnTo>
                      <a:lnTo>
                        <a:pt x="1507" y="1800"/>
                      </a:lnTo>
                      <a:lnTo>
                        <a:pt x="1632" y="1695"/>
                      </a:lnTo>
                      <a:lnTo>
                        <a:pt x="1695" y="1800"/>
                      </a:lnTo>
                      <a:lnTo>
                        <a:pt x="1737" y="1758"/>
                      </a:lnTo>
                      <a:lnTo>
                        <a:pt x="1925" y="1653"/>
                      </a:lnTo>
                      <a:lnTo>
                        <a:pt x="1925" y="1549"/>
                      </a:lnTo>
                      <a:lnTo>
                        <a:pt x="1800" y="1591"/>
                      </a:lnTo>
                      <a:lnTo>
                        <a:pt x="1716" y="1507"/>
                      </a:lnTo>
                      <a:lnTo>
                        <a:pt x="1841" y="1277"/>
                      </a:lnTo>
                      <a:lnTo>
                        <a:pt x="1883" y="1151"/>
                      </a:lnTo>
                      <a:lnTo>
                        <a:pt x="1737" y="1235"/>
                      </a:lnTo>
                      <a:lnTo>
                        <a:pt x="1674" y="1402"/>
                      </a:lnTo>
                      <a:lnTo>
                        <a:pt x="1674" y="1277"/>
                      </a:lnTo>
                      <a:lnTo>
                        <a:pt x="1737" y="1026"/>
                      </a:lnTo>
                      <a:lnTo>
                        <a:pt x="1695" y="649"/>
                      </a:lnTo>
                      <a:lnTo>
                        <a:pt x="1528" y="544"/>
                      </a:lnTo>
                      <a:lnTo>
                        <a:pt x="1528" y="419"/>
                      </a:lnTo>
                      <a:lnTo>
                        <a:pt x="1423" y="419"/>
                      </a:lnTo>
                      <a:lnTo>
                        <a:pt x="1360" y="524"/>
                      </a:lnTo>
                      <a:lnTo>
                        <a:pt x="1360" y="398"/>
                      </a:lnTo>
                      <a:lnTo>
                        <a:pt x="1423" y="314"/>
                      </a:lnTo>
                      <a:lnTo>
                        <a:pt x="1381" y="210"/>
                      </a:lnTo>
                      <a:lnTo>
                        <a:pt x="1402" y="10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8" name="CustomShape 585"/>
                <p:cNvSpPr/>
                <p:nvPr/>
              </p:nvSpPr>
              <p:spPr>
                <a:xfrm>
                  <a:off x="2687400" y="1087200"/>
                  <a:ext cx="257400" cy="202680"/>
                </a:xfrm>
                <a:custGeom>
                  <a:avLst/>
                  <a:gdLst/>
                  <a:ahLst/>
                  <a:rect l="l" t="t" r="r" b="b"/>
                  <a:pathLst>
                    <a:path w="5838" h="5357">
                      <a:moveTo>
                        <a:pt x="502" y="0"/>
                      </a:moveTo>
                      <a:lnTo>
                        <a:pt x="440" y="84"/>
                      </a:lnTo>
                      <a:lnTo>
                        <a:pt x="230" y="105"/>
                      </a:lnTo>
                      <a:lnTo>
                        <a:pt x="210" y="126"/>
                      </a:lnTo>
                      <a:lnTo>
                        <a:pt x="147" y="126"/>
                      </a:lnTo>
                      <a:lnTo>
                        <a:pt x="105" y="230"/>
                      </a:lnTo>
                      <a:lnTo>
                        <a:pt x="189" y="335"/>
                      </a:lnTo>
                      <a:lnTo>
                        <a:pt x="230" y="439"/>
                      </a:lnTo>
                      <a:lnTo>
                        <a:pt x="147" y="439"/>
                      </a:lnTo>
                      <a:lnTo>
                        <a:pt x="21" y="272"/>
                      </a:lnTo>
                      <a:lnTo>
                        <a:pt x="0" y="398"/>
                      </a:lnTo>
                      <a:lnTo>
                        <a:pt x="21" y="502"/>
                      </a:lnTo>
                      <a:lnTo>
                        <a:pt x="147" y="544"/>
                      </a:lnTo>
                      <a:lnTo>
                        <a:pt x="251" y="732"/>
                      </a:lnTo>
                      <a:lnTo>
                        <a:pt x="356" y="732"/>
                      </a:lnTo>
                      <a:lnTo>
                        <a:pt x="293" y="816"/>
                      </a:lnTo>
                      <a:lnTo>
                        <a:pt x="210" y="816"/>
                      </a:lnTo>
                      <a:lnTo>
                        <a:pt x="189" y="921"/>
                      </a:lnTo>
                      <a:lnTo>
                        <a:pt x="314" y="1109"/>
                      </a:lnTo>
                      <a:lnTo>
                        <a:pt x="440" y="1151"/>
                      </a:lnTo>
                      <a:lnTo>
                        <a:pt x="419" y="1235"/>
                      </a:lnTo>
                      <a:lnTo>
                        <a:pt x="398" y="1172"/>
                      </a:lnTo>
                      <a:lnTo>
                        <a:pt x="210" y="1151"/>
                      </a:lnTo>
                      <a:lnTo>
                        <a:pt x="210" y="1235"/>
                      </a:lnTo>
                      <a:lnTo>
                        <a:pt x="147" y="1255"/>
                      </a:lnTo>
                      <a:lnTo>
                        <a:pt x="105" y="1360"/>
                      </a:lnTo>
                      <a:lnTo>
                        <a:pt x="251" y="1276"/>
                      </a:lnTo>
                      <a:lnTo>
                        <a:pt x="335" y="1360"/>
                      </a:lnTo>
                      <a:lnTo>
                        <a:pt x="523" y="1276"/>
                      </a:lnTo>
                      <a:lnTo>
                        <a:pt x="544" y="1360"/>
                      </a:lnTo>
                      <a:lnTo>
                        <a:pt x="649" y="1381"/>
                      </a:lnTo>
                      <a:lnTo>
                        <a:pt x="670" y="1465"/>
                      </a:lnTo>
                      <a:lnTo>
                        <a:pt x="837" y="1590"/>
                      </a:lnTo>
                      <a:lnTo>
                        <a:pt x="879" y="1590"/>
                      </a:lnTo>
                      <a:lnTo>
                        <a:pt x="879" y="1527"/>
                      </a:lnTo>
                      <a:lnTo>
                        <a:pt x="942" y="1548"/>
                      </a:lnTo>
                      <a:lnTo>
                        <a:pt x="1046" y="1486"/>
                      </a:lnTo>
                      <a:lnTo>
                        <a:pt x="1130" y="1527"/>
                      </a:lnTo>
                      <a:lnTo>
                        <a:pt x="1151" y="1590"/>
                      </a:lnTo>
                      <a:lnTo>
                        <a:pt x="1130" y="1674"/>
                      </a:lnTo>
                      <a:lnTo>
                        <a:pt x="1130" y="1883"/>
                      </a:lnTo>
                      <a:lnTo>
                        <a:pt x="1067" y="2051"/>
                      </a:lnTo>
                      <a:lnTo>
                        <a:pt x="1067" y="2113"/>
                      </a:lnTo>
                      <a:lnTo>
                        <a:pt x="1151" y="2260"/>
                      </a:lnTo>
                      <a:lnTo>
                        <a:pt x="1088" y="2385"/>
                      </a:lnTo>
                      <a:lnTo>
                        <a:pt x="1088" y="2469"/>
                      </a:lnTo>
                      <a:lnTo>
                        <a:pt x="1067" y="2595"/>
                      </a:lnTo>
                      <a:lnTo>
                        <a:pt x="879" y="2699"/>
                      </a:lnTo>
                      <a:lnTo>
                        <a:pt x="754" y="2741"/>
                      </a:lnTo>
                      <a:lnTo>
                        <a:pt x="733" y="2825"/>
                      </a:lnTo>
                      <a:lnTo>
                        <a:pt x="628" y="2992"/>
                      </a:lnTo>
                      <a:lnTo>
                        <a:pt x="628" y="3055"/>
                      </a:lnTo>
                      <a:lnTo>
                        <a:pt x="523" y="3118"/>
                      </a:lnTo>
                      <a:lnTo>
                        <a:pt x="461" y="3222"/>
                      </a:lnTo>
                      <a:lnTo>
                        <a:pt x="461" y="3348"/>
                      </a:lnTo>
                      <a:lnTo>
                        <a:pt x="544" y="3369"/>
                      </a:lnTo>
                      <a:lnTo>
                        <a:pt x="544" y="3452"/>
                      </a:lnTo>
                      <a:lnTo>
                        <a:pt x="440" y="3473"/>
                      </a:lnTo>
                      <a:lnTo>
                        <a:pt x="419" y="3578"/>
                      </a:lnTo>
                      <a:lnTo>
                        <a:pt x="461" y="3641"/>
                      </a:lnTo>
                      <a:lnTo>
                        <a:pt x="398" y="3745"/>
                      </a:lnTo>
                      <a:lnTo>
                        <a:pt x="356" y="3850"/>
                      </a:lnTo>
                      <a:lnTo>
                        <a:pt x="419" y="3955"/>
                      </a:lnTo>
                      <a:lnTo>
                        <a:pt x="502" y="3976"/>
                      </a:lnTo>
                      <a:lnTo>
                        <a:pt x="502" y="4059"/>
                      </a:lnTo>
                      <a:lnTo>
                        <a:pt x="565" y="4143"/>
                      </a:lnTo>
                      <a:lnTo>
                        <a:pt x="628" y="4143"/>
                      </a:lnTo>
                      <a:lnTo>
                        <a:pt x="649" y="4038"/>
                      </a:lnTo>
                      <a:lnTo>
                        <a:pt x="670" y="3955"/>
                      </a:lnTo>
                      <a:lnTo>
                        <a:pt x="733" y="3996"/>
                      </a:lnTo>
                      <a:lnTo>
                        <a:pt x="774" y="3996"/>
                      </a:lnTo>
                      <a:lnTo>
                        <a:pt x="879" y="3871"/>
                      </a:lnTo>
                      <a:lnTo>
                        <a:pt x="942" y="3892"/>
                      </a:lnTo>
                      <a:lnTo>
                        <a:pt x="879" y="4059"/>
                      </a:lnTo>
                      <a:lnTo>
                        <a:pt x="774" y="4080"/>
                      </a:lnTo>
                      <a:lnTo>
                        <a:pt x="754" y="4143"/>
                      </a:lnTo>
                      <a:lnTo>
                        <a:pt x="816" y="4185"/>
                      </a:lnTo>
                      <a:lnTo>
                        <a:pt x="816" y="4268"/>
                      </a:lnTo>
                      <a:lnTo>
                        <a:pt x="921" y="4394"/>
                      </a:lnTo>
                      <a:lnTo>
                        <a:pt x="1026" y="4352"/>
                      </a:lnTo>
                      <a:lnTo>
                        <a:pt x="1067" y="4394"/>
                      </a:lnTo>
                      <a:lnTo>
                        <a:pt x="1193" y="4415"/>
                      </a:lnTo>
                      <a:lnTo>
                        <a:pt x="1256" y="4352"/>
                      </a:lnTo>
                      <a:lnTo>
                        <a:pt x="1402" y="4310"/>
                      </a:lnTo>
                      <a:lnTo>
                        <a:pt x="1381" y="4164"/>
                      </a:lnTo>
                      <a:lnTo>
                        <a:pt x="1465" y="4164"/>
                      </a:lnTo>
                      <a:lnTo>
                        <a:pt x="1507" y="4101"/>
                      </a:lnTo>
                      <a:lnTo>
                        <a:pt x="1507" y="4185"/>
                      </a:lnTo>
                      <a:lnTo>
                        <a:pt x="1486" y="4206"/>
                      </a:lnTo>
                      <a:lnTo>
                        <a:pt x="1507" y="4310"/>
                      </a:lnTo>
                      <a:lnTo>
                        <a:pt x="1570" y="4289"/>
                      </a:lnTo>
                      <a:lnTo>
                        <a:pt x="1653" y="4143"/>
                      </a:lnTo>
                      <a:lnTo>
                        <a:pt x="1695" y="4080"/>
                      </a:lnTo>
                      <a:lnTo>
                        <a:pt x="1716" y="4143"/>
                      </a:lnTo>
                      <a:lnTo>
                        <a:pt x="1695" y="4268"/>
                      </a:lnTo>
                      <a:lnTo>
                        <a:pt x="1570" y="4478"/>
                      </a:lnTo>
                      <a:lnTo>
                        <a:pt x="1486" y="4520"/>
                      </a:lnTo>
                      <a:lnTo>
                        <a:pt x="1486" y="4624"/>
                      </a:lnTo>
                      <a:lnTo>
                        <a:pt x="1611" y="4666"/>
                      </a:lnTo>
                      <a:lnTo>
                        <a:pt x="1695" y="4729"/>
                      </a:lnTo>
                      <a:lnTo>
                        <a:pt x="1800" y="4729"/>
                      </a:lnTo>
                      <a:lnTo>
                        <a:pt x="1821" y="4771"/>
                      </a:lnTo>
                      <a:lnTo>
                        <a:pt x="1967" y="4792"/>
                      </a:lnTo>
                      <a:lnTo>
                        <a:pt x="1988" y="4708"/>
                      </a:lnTo>
                      <a:lnTo>
                        <a:pt x="2114" y="4708"/>
                      </a:lnTo>
                      <a:lnTo>
                        <a:pt x="2072" y="4771"/>
                      </a:lnTo>
                      <a:lnTo>
                        <a:pt x="2093" y="4833"/>
                      </a:lnTo>
                      <a:lnTo>
                        <a:pt x="2176" y="4833"/>
                      </a:lnTo>
                      <a:lnTo>
                        <a:pt x="2239" y="4917"/>
                      </a:lnTo>
                      <a:lnTo>
                        <a:pt x="2323" y="4875"/>
                      </a:lnTo>
                      <a:lnTo>
                        <a:pt x="2302" y="4792"/>
                      </a:lnTo>
                      <a:lnTo>
                        <a:pt x="2281" y="4708"/>
                      </a:lnTo>
                      <a:lnTo>
                        <a:pt x="2344" y="4603"/>
                      </a:lnTo>
                      <a:lnTo>
                        <a:pt x="2386" y="4687"/>
                      </a:lnTo>
                      <a:lnTo>
                        <a:pt x="2344" y="4792"/>
                      </a:lnTo>
                      <a:lnTo>
                        <a:pt x="2386" y="4917"/>
                      </a:lnTo>
                      <a:lnTo>
                        <a:pt x="2448" y="4917"/>
                      </a:lnTo>
                      <a:lnTo>
                        <a:pt x="2490" y="4792"/>
                      </a:lnTo>
                      <a:lnTo>
                        <a:pt x="2532" y="4729"/>
                      </a:lnTo>
                      <a:lnTo>
                        <a:pt x="2616" y="4708"/>
                      </a:lnTo>
                      <a:lnTo>
                        <a:pt x="2616" y="4792"/>
                      </a:lnTo>
                      <a:lnTo>
                        <a:pt x="2553" y="4833"/>
                      </a:lnTo>
                      <a:lnTo>
                        <a:pt x="2553" y="4917"/>
                      </a:lnTo>
                      <a:lnTo>
                        <a:pt x="2720" y="4917"/>
                      </a:lnTo>
                      <a:lnTo>
                        <a:pt x="2804" y="4875"/>
                      </a:lnTo>
                      <a:lnTo>
                        <a:pt x="2867" y="4687"/>
                      </a:lnTo>
                      <a:lnTo>
                        <a:pt x="2909" y="4792"/>
                      </a:lnTo>
                      <a:lnTo>
                        <a:pt x="2846" y="4833"/>
                      </a:lnTo>
                      <a:lnTo>
                        <a:pt x="2846" y="4938"/>
                      </a:lnTo>
                      <a:lnTo>
                        <a:pt x="2971" y="4917"/>
                      </a:lnTo>
                      <a:lnTo>
                        <a:pt x="3013" y="4771"/>
                      </a:lnTo>
                      <a:lnTo>
                        <a:pt x="3055" y="4687"/>
                      </a:lnTo>
                      <a:lnTo>
                        <a:pt x="3055" y="4687"/>
                      </a:lnTo>
                      <a:lnTo>
                        <a:pt x="3034" y="4917"/>
                      </a:lnTo>
                      <a:lnTo>
                        <a:pt x="3055" y="5001"/>
                      </a:lnTo>
                      <a:lnTo>
                        <a:pt x="3160" y="5001"/>
                      </a:lnTo>
                      <a:lnTo>
                        <a:pt x="3327" y="5105"/>
                      </a:lnTo>
                      <a:lnTo>
                        <a:pt x="3432" y="5043"/>
                      </a:lnTo>
                      <a:lnTo>
                        <a:pt x="3495" y="5022"/>
                      </a:lnTo>
                      <a:lnTo>
                        <a:pt x="3536" y="5105"/>
                      </a:lnTo>
                      <a:lnTo>
                        <a:pt x="3662" y="5084"/>
                      </a:lnTo>
                      <a:lnTo>
                        <a:pt x="3746" y="5022"/>
                      </a:lnTo>
                      <a:lnTo>
                        <a:pt x="3746" y="4896"/>
                      </a:lnTo>
                      <a:lnTo>
                        <a:pt x="3850" y="4792"/>
                      </a:lnTo>
                      <a:lnTo>
                        <a:pt x="3892" y="4729"/>
                      </a:lnTo>
                      <a:lnTo>
                        <a:pt x="3850" y="4603"/>
                      </a:lnTo>
                      <a:lnTo>
                        <a:pt x="3871" y="4520"/>
                      </a:lnTo>
                      <a:lnTo>
                        <a:pt x="3913" y="4520"/>
                      </a:lnTo>
                      <a:lnTo>
                        <a:pt x="3955" y="4666"/>
                      </a:lnTo>
                      <a:lnTo>
                        <a:pt x="3997" y="4687"/>
                      </a:lnTo>
                      <a:lnTo>
                        <a:pt x="3997" y="4729"/>
                      </a:lnTo>
                      <a:lnTo>
                        <a:pt x="3913" y="4812"/>
                      </a:lnTo>
                      <a:lnTo>
                        <a:pt x="3871" y="4980"/>
                      </a:lnTo>
                      <a:lnTo>
                        <a:pt x="3892" y="5210"/>
                      </a:lnTo>
                      <a:lnTo>
                        <a:pt x="3997" y="5252"/>
                      </a:lnTo>
                      <a:lnTo>
                        <a:pt x="4101" y="5210"/>
                      </a:lnTo>
                      <a:lnTo>
                        <a:pt x="4122" y="5315"/>
                      </a:lnTo>
                      <a:lnTo>
                        <a:pt x="4227" y="5315"/>
                      </a:lnTo>
                      <a:lnTo>
                        <a:pt x="4269" y="5357"/>
                      </a:lnTo>
                      <a:lnTo>
                        <a:pt x="4373" y="5357"/>
                      </a:lnTo>
                      <a:lnTo>
                        <a:pt x="4583" y="5231"/>
                      </a:lnTo>
                      <a:lnTo>
                        <a:pt x="4687" y="5210"/>
                      </a:lnTo>
                      <a:lnTo>
                        <a:pt x="4855" y="5315"/>
                      </a:lnTo>
                      <a:lnTo>
                        <a:pt x="4938" y="5294"/>
                      </a:lnTo>
                      <a:lnTo>
                        <a:pt x="5022" y="5336"/>
                      </a:lnTo>
                      <a:lnTo>
                        <a:pt x="5064" y="5252"/>
                      </a:lnTo>
                      <a:lnTo>
                        <a:pt x="5064" y="5210"/>
                      </a:lnTo>
                      <a:lnTo>
                        <a:pt x="5147" y="5084"/>
                      </a:lnTo>
                      <a:lnTo>
                        <a:pt x="5231" y="5043"/>
                      </a:lnTo>
                      <a:lnTo>
                        <a:pt x="5231" y="5001"/>
                      </a:lnTo>
                      <a:lnTo>
                        <a:pt x="5168" y="4875"/>
                      </a:lnTo>
                      <a:lnTo>
                        <a:pt x="5168" y="4729"/>
                      </a:lnTo>
                      <a:lnTo>
                        <a:pt x="5231" y="4812"/>
                      </a:lnTo>
                      <a:lnTo>
                        <a:pt x="5231" y="4896"/>
                      </a:lnTo>
                      <a:lnTo>
                        <a:pt x="5336" y="5022"/>
                      </a:lnTo>
                      <a:lnTo>
                        <a:pt x="5378" y="4938"/>
                      </a:lnTo>
                      <a:lnTo>
                        <a:pt x="5524" y="4938"/>
                      </a:lnTo>
                      <a:lnTo>
                        <a:pt x="5566" y="4980"/>
                      </a:lnTo>
                      <a:lnTo>
                        <a:pt x="5587" y="4896"/>
                      </a:lnTo>
                      <a:lnTo>
                        <a:pt x="5566" y="4792"/>
                      </a:lnTo>
                      <a:lnTo>
                        <a:pt x="5566" y="4708"/>
                      </a:lnTo>
                      <a:lnTo>
                        <a:pt x="5524" y="4666"/>
                      </a:lnTo>
                      <a:lnTo>
                        <a:pt x="5378" y="4687"/>
                      </a:lnTo>
                      <a:lnTo>
                        <a:pt x="5252" y="4708"/>
                      </a:lnTo>
                      <a:lnTo>
                        <a:pt x="5231" y="4603"/>
                      </a:lnTo>
                      <a:lnTo>
                        <a:pt x="5273" y="4582"/>
                      </a:lnTo>
                      <a:lnTo>
                        <a:pt x="5336" y="4603"/>
                      </a:lnTo>
                      <a:lnTo>
                        <a:pt x="5461" y="4561"/>
                      </a:lnTo>
                      <a:lnTo>
                        <a:pt x="5545" y="4457"/>
                      </a:lnTo>
                      <a:lnTo>
                        <a:pt x="5587" y="4520"/>
                      </a:lnTo>
                      <a:lnTo>
                        <a:pt x="5671" y="4499"/>
                      </a:lnTo>
                      <a:lnTo>
                        <a:pt x="5733" y="4394"/>
                      </a:lnTo>
                      <a:lnTo>
                        <a:pt x="5691" y="4310"/>
                      </a:lnTo>
                      <a:lnTo>
                        <a:pt x="5775" y="4206"/>
                      </a:lnTo>
                      <a:lnTo>
                        <a:pt x="5754" y="4143"/>
                      </a:lnTo>
                      <a:lnTo>
                        <a:pt x="5796" y="4143"/>
                      </a:lnTo>
                      <a:lnTo>
                        <a:pt x="5838" y="4080"/>
                      </a:lnTo>
                      <a:lnTo>
                        <a:pt x="5691" y="4038"/>
                      </a:lnTo>
                      <a:lnTo>
                        <a:pt x="5566" y="4059"/>
                      </a:lnTo>
                      <a:lnTo>
                        <a:pt x="5629" y="3976"/>
                      </a:lnTo>
                      <a:lnTo>
                        <a:pt x="5691" y="3955"/>
                      </a:lnTo>
                      <a:lnTo>
                        <a:pt x="5691" y="3850"/>
                      </a:lnTo>
                      <a:lnTo>
                        <a:pt x="5587" y="3766"/>
                      </a:lnTo>
                      <a:lnTo>
                        <a:pt x="5357" y="3766"/>
                      </a:lnTo>
                      <a:lnTo>
                        <a:pt x="5336" y="3724"/>
                      </a:lnTo>
                      <a:lnTo>
                        <a:pt x="5336" y="3641"/>
                      </a:lnTo>
                      <a:lnTo>
                        <a:pt x="5378" y="3620"/>
                      </a:lnTo>
                      <a:lnTo>
                        <a:pt x="5357" y="3515"/>
                      </a:lnTo>
                      <a:lnTo>
                        <a:pt x="5168" y="3348"/>
                      </a:lnTo>
                      <a:lnTo>
                        <a:pt x="5106" y="3348"/>
                      </a:lnTo>
                      <a:lnTo>
                        <a:pt x="5001" y="3432"/>
                      </a:lnTo>
                      <a:lnTo>
                        <a:pt x="4834" y="3432"/>
                      </a:lnTo>
                      <a:lnTo>
                        <a:pt x="4687" y="3452"/>
                      </a:lnTo>
                      <a:lnTo>
                        <a:pt x="4478" y="3327"/>
                      </a:lnTo>
                      <a:lnTo>
                        <a:pt x="4436" y="3243"/>
                      </a:lnTo>
                      <a:lnTo>
                        <a:pt x="4394" y="3222"/>
                      </a:lnTo>
                      <a:lnTo>
                        <a:pt x="4290" y="3264"/>
                      </a:lnTo>
                      <a:lnTo>
                        <a:pt x="4206" y="3264"/>
                      </a:lnTo>
                      <a:lnTo>
                        <a:pt x="4122" y="3306"/>
                      </a:lnTo>
                      <a:lnTo>
                        <a:pt x="4018" y="3306"/>
                      </a:lnTo>
                      <a:lnTo>
                        <a:pt x="3976" y="3411"/>
                      </a:lnTo>
                      <a:lnTo>
                        <a:pt x="3913" y="3348"/>
                      </a:lnTo>
                      <a:lnTo>
                        <a:pt x="3808" y="3264"/>
                      </a:lnTo>
                      <a:lnTo>
                        <a:pt x="3704" y="3327"/>
                      </a:lnTo>
                      <a:lnTo>
                        <a:pt x="3578" y="3348"/>
                      </a:lnTo>
                      <a:lnTo>
                        <a:pt x="3578" y="3411"/>
                      </a:lnTo>
                      <a:lnTo>
                        <a:pt x="3536" y="3452"/>
                      </a:lnTo>
                      <a:lnTo>
                        <a:pt x="3536" y="3369"/>
                      </a:lnTo>
                      <a:lnTo>
                        <a:pt x="3474" y="3327"/>
                      </a:lnTo>
                      <a:lnTo>
                        <a:pt x="3369" y="3348"/>
                      </a:lnTo>
                      <a:lnTo>
                        <a:pt x="3139" y="3327"/>
                      </a:lnTo>
                      <a:lnTo>
                        <a:pt x="3076" y="3348"/>
                      </a:lnTo>
                      <a:lnTo>
                        <a:pt x="3160" y="3432"/>
                      </a:lnTo>
                      <a:lnTo>
                        <a:pt x="3160" y="3536"/>
                      </a:lnTo>
                      <a:lnTo>
                        <a:pt x="3264" y="3620"/>
                      </a:lnTo>
                      <a:lnTo>
                        <a:pt x="3139" y="3578"/>
                      </a:lnTo>
                      <a:lnTo>
                        <a:pt x="3076" y="3515"/>
                      </a:lnTo>
                      <a:lnTo>
                        <a:pt x="3013" y="3473"/>
                      </a:lnTo>
                      <a:lnTo>
                        <a:pt x="2867" y="3536"/>
                      </a:lnTo>
                      <a:lnTo>
                        <a:pt x="2804" y="3473"/>
                      </a:lnTo>
                      <a:lnTo>
                        <a:pt x="2930" y="3432"/>
                      </a:lnTo>
                      <a:lnTo>
                        <a:pt x="2930" y="3348"/>
                      </a:lnTo>
                      <a:lnTo>
                        <a:pt x="2804" y="3222"/>
                      </a:lnTo>
                      <a:lnTo>
                        <a:pt x="2825" y="3139"/>
                      </a:lnTo>
                      <a:lnTo>
                        <a:pt x="2762" y="3097"/>
                      </a:lnTo>
                      <a:lnTo>
                        <a:pt x="2637" y="3160"/>
                      </a:lnTo>
                      <a:lnTo>
                        <a:pt x="2658" y="3243"/>
                      </a:lnTo>
                      <a:lnTo>
                        <a:pt x="2637" y="3306"/>
                      </a:lnTo>
                      <a:lnTo>
                        <a:pt x="2532" y="3264"/>
                      </a:lnTo>
                      <a:lnTo>
                        <a:pt x="2595" y="3201"/>
                      </a:lnTo>
                      <a:lnTo>
                        <a:pt x="2553" y="3139"/>
                      </a:lnTo>
                      <a:lnTo>
                        <a:pt x="2448" y="3097"/>
                      </a:lnTo>
                      <a:lnTo>
                        <a:pt x="2406" y="3139"/>
                      </a:lnTo>
                      <a:lnTo>
                        <a:pt x="2323" y="3139"/>
                      </a:lnTo>
                      <a:lnTo>
                        <a:pt x="2344" y="3034"/>
                      </a:lnTo>
                      <a:lnTo>
                        <a:pt x="2344" y="2992"/>
                      </a:lnTo>
                      <a:lnTo>
                        <a:pt x="2323" y="2888"/>
                      </a:lnTo>
                      <a:lnTo>
                        <a:pt x="2218" y="2908"/>
                      </a:lnTo>
                      <a:lnTo>
                        <a:pt x="2093" y="3034"/>
                      </a:lnTo>
                      <a:lnTo>
                        <a:pt x="2114" y="3160"/>
                      </a:lnTo>
                      <a:lnTo>
                        <a:pt x="2030" y="3160"/>
                      </a:lnTo>
                      <a:lnTo>
                        <a:pt x="1988" y="3055"/>
                      </a:lnTo>
                      <a:lnTo>
                        <a:pt x="2030" y="2992"/>
                      </a:lnTo>
                      <a:lnTo>
                        <a:pt x="2030" y="2908"/>
                      </a:lnTo>
                      <a:lnTo>
                        <a:pt x="2093" y="2720"/>
                      </a:lnTo>
                      <a:lnTo>
                        <a:pt x="2009" y="2636"/>
                      </a:lnTo>
                      <a:lnTo>
                        <a:pt x="1883" y="2699"/>
                      </a:lnTo>
                      <a:lnTo>
                        <a:pt x="1883" y="2636"/>
                      </a:lnTo>
                      <a:lnTo>
                        <a:pt x="1988" y="2616"/>
                      </a:lnTo>
                      <a:lnTo>
                        <a:pt x="2030" y="2490"/>
                      </a:lnTo>
                      <a:lnTo>
                        <a:pt x="2009" y="2385"/>
                      </a:lnTo>
                      <a:lnTo>
                        <a:pt x="1925" y="2427"/>
                      </a:lnTo>
                      <a:lnTo>
                        <a:pt x="1862" y="2385"/>
                      </a:lnTo>
                      <a:lnTo>
                        <a:pt x="1800" y="2427"/>
                      </a:lnTo>
                      <a:lnTo>
                        <a:pt x="1695" y="2427"/>
                      </a:lnTo>
                      <a:lnTo>
                        <a:pt x="1758" y="2385"/>
                      </a:lnTo>
                      <a:lnTo>
                        <a:pt x="1758" y="2323"/>
                      </a:lnTo>
                      <a:lnTo>
                        <a:pt x="1653" y="2323"/>
                      </a:lnTo>
                      <a:lnTo>
                        <a:pt x="1590" y="2406"/>
                      </a:lnTo>
                      <a:lnTo>
                        <a:pt x="1444" y="2427"/>
                      </a:lnTo>
                      <a:lnTo>
                        <a:pt x="1444" y="2364"/>
                      </a:lnTo>
                      <a:lnTo>
                        <a:pt x="1507" y="2323"/>
                      </a:lnTo>
                      <a:lnTo>
                        <a:pt x="1570" y="2218"/>
                      </a:lnTo>
                      <a:lnTo>
                        <a:pt x="1590" y="2155"/>
                      </a:lnTo>
                      <a:lnTo>
                        <a:pt x="1674" y="2155"/>
                      </a:lnTo>
                      <a:lnTo>
                        <a:pt x="1779" y="2260"/>
                      </a:lnTo>
                      <a:lnTo>
                        <a:pt x="1925" y="2260"/>
                      </a:lnTo>
                      <a:lnTo>
                        <a:pt x="1904" y="2197"/>
                      </a:lnTo>
                      <a:lnTo>
                        <a:pt x="1800" y="2071"/>
                      </a:lnTo>
                      <a:lnTo>
                        <a:pt x="1695" y="2071"/>
                      </a:lnTo>
                      <a:lnTo>
                        <a:pt x="1758" y="2009"/>
                      </a:lnTo>
                      <a:lnTo>
                        <a:pt x="1611" y="1883"/>
                      </a:lnTo>
                      <a:lnTo>
                        <a:pt x="1507" y="1841"/>
                      </a:lnTo>
                      <a:lnTo>
                        <a:pt x="1570" y="1799"/>
                      </a:lnTo>
                      <a:lnTo>
                        <a:pt x="1590" y="1737"/>
                      </a:lnTo>
                      <a:lnTo>
                        <a:pt x="1653" y="1737"/>
                      </a:lnTo>
                      <a:lnTo>
                        <a:pt x="1695" y="1841"/>
                      </a:lnTo>
                      <a:lnTo>
                        <a:pt x="1800" y="1967"/>
                      </a:lnTo>
                      <a:lnTo>
                        <a:pt x="1967" y="1988"/>
                      </a:lnTo>
                      <a:lnTo>
                        <a:pt x="2030" y="2092"/>
                      </a:lnTo>
                      <a:lnTo>
                        <a:pt x="2114" y="2009"/>
                      </a:lnTo>
                      <a:lnTo>
                        <a:pt x="2176" y="2092"/>
                      </a:lnTo>
                      <a:lnTo>
                        <a:pt x="2344" y="2155"/>
                      </a:lnTo>
                      <a:lnTo>
                        <a:pt x="2448" y="2155"/>
                      </a:lnTo>
                      <a:lnTo>
                        <a:pt x="2511" y="2051"/>
                      </a:lnTo>
                      <a:lnTo>
                        <a:pt x="2490" y="1904"/>
                      </a:lnTo>
                      <a:lnTo>
                        <a:pt x="2239" y="1758"/>
                      </a:lnTo>
                      <a:lnTo>
                        <a:pt x="2134" y="1653"/>
                      </a:lnTo>
                      <a:lnTo>
                        <a:pt x="2072" y="1653"/>
                      </a:lnTo>
                      <a:lnTo>
                        <a:pt x="2030" y="1548"/>
                      </a:lnTo>
                      <a:lnTo>
                        <a:pt x="1925" y="1444"/>
                      </a:lnTo>
                      <a:lnTo>
                        <a:pt x="1883" y="1444"/>
                      </a:lnTo>
                      <a:lnTo>
                        <a:pt x="1821" y="1381"/>
                      </a:lnTo>
                      <a:lnTo>
                        <a:pt x="1883" y="1318"/>
                      </a:lnTo>
                      <a:lnTo>
                        <a:pt x="1967" y="1339"/>
                      </a:lnTo>
                      <a:lnTo>
                        <a:pt x="2030" y="1444"/>
                      </a:lnTo>
                      <a:lnTo>
                        <a:pt x="2114" y="1444"/>
                      </a:lnTo>
                      <a:lnTo>
                        <a:pt x="2134" y="1548"/>
                      </a:lnTo>
                      <a:lnTo>
                        <a:pt x="2197" y="1548"/>
                      </a:lnTo>
                      <a:lnTo>
                        <a:pt x="2239" y="1465"/>
                      </a:lnTo>
                      <a:lnTo>
                        <a:pt x="2197" y="1276"/>
                      </a:lnTo>
                      <a:lnTo>
                        <a:pt x="2072" y="1130"/>
                      </a:lnTo>
                      <a:lnTo>
                        <a:pt x="1988" y="1130"/>
                      </a:lnTo>
                      <a:lnTo>
                        <a:pt x="1967" y="1109"/>
                      </a:lnTo>
                      <a:lnTo>
                        <a:pt x="1821" y="1109"/>
                      </a:lnTo>
                      <a:lnTo>
                        <a:pt x="1695" y="1172"/>
                      </a:lnTo>
                      <a:lnTo>
                        <a:pt x="1590" y="1172"/>
                      </a:lnTo>
                      <a:lnTo>
                        <a:pt x="1486" y="1109"/>
                      </a:lnTo>
                      <a:lnTo>
                        <a:pt x="1402" y="1130"/>
                      </a:lnTo>
                      <a:lnTo>
                        <a:pt x="1360" y="1025"/>
                      </a:lnTo>
                      <a:lnTo>
                        <a:pt x="1235" y="1214"/>
                      </a:lnTo>
                      <a:lnTo>
                        <a:pt x="1067" y="1276"/>
                      </a:lnTo>
                      <a:lnTo>
                        <a:pt x="1046" y="1381"/>
                      </a:lnTo>
                      <a:lnTo>
                        <a:pt x="963" y="1423"/>
                      </a:lnTo>
                      <a:lnTo>
                        <a:pt x="963" y="1339"/>
                      </a:lnTo>
                      <a:lnTo>
                        <a:pt x="1046" y="1235"/>
                      </a:lnTo>
                      <a:lnTo>
                        <a:pt x="1088" y="1235"/>
                      </a:lnTo>
                      <a:lnTo>
                        <a:pt x="1339" y="1004"/>
                      </a:lnTo>
                      <a:lnTo>
                        <a:pt x="1360" y="921"/>
                      </a:lnTo>
                      <a:lnTo>
                        <a:pt x="1298" y="816"/>
                      </a:lnTo>
                      <a:lnTo>
                        <a:pt x="1298" y="544"/>
                      </a:lnTo>
                      <a:lnTo>
                        <a:pt x="1339" y="523"/>
                      </a:lnTo>
                      <a:lnTo>
                        <a:pt x="1256" y="419"/>
                      </a:lnTo>
                      <a:lnTo>
                        <a:pt x="1193" y="481"/>
                      </a:lnTo>
                      <a:lnTo>
                        <a:pt x="1088" y="481"/>
                      </a:lnTo>
                      <a:lnTo>
                        <a:pt x="1026" y="419"/>
                      </a:lnTo>
                      <a:lnTo>
                        <a:pt x="1026" y="314"/>
                      </a:lnTo>
                      <a:lnTo>
                        <a:pt x="1026" y="230"/>
                      </a:lnTo>
                      <a:lnTo>
                        <a:pt x="816" y="188"/>
                      </a:lnTo>
                      <a:lnTo>
                        <a:pt x="733" y="84"/>
                      </a:lnTo>
                      <a:lnTo>
                        <a:pt x="628" y="84"/>
                      </a:lnTo>
                      <a:lnTo>
                        <a:pt x="50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9" name="CustomShape 586"/>
                <p:cNvSpPr/>
                <p:nvPr/>
              </p:nvSpPr>
              <p:spPr>
                <a:xfrm>
                  <a:off x="2624760" y="1177560"/>
                  <a:ext cx="58680" cy="56880"/>
                </a:xfrm>
                <a:custGeom>
                  <a:avLst/>
                  <a:gdLst/>
                  <a:ahLst/>
                  <a:rect l="l" t="t" r="r" b="b"/>
                  <a:pathLst>
                    <a:path w="1340" h="1507">
                      <a:moveTo>
                        <a:pt x="796" y="0"/>
                      </a:moveTo>
                      <a:lnTo>
                        <a:pt x="670" y="21"/>
                      </a:lnTo>
                      <a:lnTo>
                        <a:pt x="607" y="84"/>
                      </a:lnTo>
                      <a:lnTo>
                        <a:pt x="691" y="147"/>
                      </a:lnTo>
                      <a:lnTo>
                        <a:pt x="691" y="231"/>
                      </a:lnTo>
                      <a:lnTo>
                        <a:pt x="628" y="210"/>
                      </a:lnTo>
                      <a:lnTo>
                        <a:pt x="565" y="147"/>
                      </a:lnTo>
                      <a:lnTo>
                        <a:pt x="461" y="126"/>
                      </a:lnTo>
                      <a:lnTo>
                        <a:pt x="419" y="210"/>
                      </a:lnTo>
                      <a:lnTo>
                        <a:pt x="524" y="210"/>
                      </a:lnTo>
                      <a:lnTo>
                        <a:pt x="565" y="251"/>
                      </a:lnTo>
                      <a:lnTo>
                        <a:pt x="524" y="293"/>
                      </a:lnTo>
                      <a:lnTo>
                        <a:pt x="398" y="314"/>
                      </a:lnTo>
                      <a:lnTo>
                        <a:pt x="356" y="335"/>
                      </a:lnTo>
                      <a:lnTo>
                        <a:pt x="398" y="440"/>
                      </a:lnTo>
                      <a:lnTo>
                        <a:pt x="419" y="461"/>
                      </a:lnTo>
                      <a:lnTo>
                        <a:pt x="419" y="523"/>
                      </a:lnTo>
                      <a:lnTo>
                        <a:pt x="293" y="461"/>
                      </a:lnTo>
                      <a:lnTo>
                        <a:pt x="168" y="503"/>
                      </a:lnTo>
                      <a:lnTo>
                        <a:pt x="84" y="565"/>
                      </a:lnTo>
                      <a:lnTo>
                        <a:pt x="42" y="712"/>
                      </a:lnTo>
                      <a:lnTo>
                        <a:pt x="0" y="733"/>
                      </a:lnTo>
                      <a:lnTo>
                        <a:pt x="0" y="754"/>
                      </a:lnTo>
                      <a:lnTo>
                        <a:pt x="63" y="754"/>
                      </a:lnTo>
                      <a:lnTo>
                        <a:pt x="42" y="837"/>
                      </a:lnTo>
                      <a:lnTo>
                        <a:pt x="42" y="879"/>
                      </a:lnTo>
                      <a:lnTo>
                        <a:pt x="63" y="921"/>
                      </a:lnTo>
                      <a:lnTo>
                        <a:pt x="147" y="816"/>
                      </a:lnTo>
                      <a:lnTo>
                        <a:pt x="168" y="837"/>
                      </a:lnTo>
                      <a:lnTo>
                        <a:pt x="105" y="963"/>
                      </a:lnTo>
                      <a:lnTo>
                        <a:pt x="147" y="1026"/>
                      </a:lnTo>
                      <a:lnTo>
                        <a:pt x="210" y="1067"/>
                      </a:lnTo>
                      <a:lnTo>
                        <a:pt x="272" y="1047"/>
                      </a:lnTo>
                      <a:lnTo>
                        <a:pt x="293" y="1067"/>
                      </a:lnTo>
                      <a:lnTo>
                        <a:pt x="314" y="1151"/>
                      </a:lnTo>
                      <a:lnTo>
                        <a:pt x="356" y="1151"/>
                      </a:lnTo>
                      <a:lnTo>
                        <a:pt x="398" y="1088"/>
                      </a:lnTo>
                      <a:lnTo>
                        <a:pt x="461" y="1130"/>
                      </a:lnTo>
                      <a:lnTo>
                        <a:pt x="461" y="1256"/>
                      </a:lnTo>
                      <a:lnTo>
                        <a:pt x="482" y="1298"/>
                      </a:lnTo>
                      <a:lnTo>
                        <a:pt x="586" y="1277"/>
                      </a:lnTo>
                      <a:lnTo>
                        <a:pt x="607" y="1402"/>
                      </a:lnTo>
                      <a:lnTo>
                        <a:pt x="712" y="1402"/>
                      </a:lnTo>
                      <a:lnTo>
                        <a:pt x="837" y="1486"/>
                      </a:lnTo>
                      <a:lnTo>
                        <a:pt x="942" y="1486"/>
                      </a:lnTo>
                      <a:lnTo>
                        <a:pt x="1005" y="1507"/>
                      </a:lnTo>
                      <a:lnTo>
                        <a:pt x="1026" y="1486"/>
                      </a:lnTo>
                      <a:lnTo>
                        <a:pt x="1005" y="1402"/>
                      </a:lnTo>
                      <a:lnTo>
                        <a:pt x="1088" y="1381"/>
                      </a:lnTo>
                      <a:lnTo>
                        <a:pt x="1151" y="1235"/>
                      </a:lnTo>
                      <a:lnTo>
                        <a:pt x="1130" y="1088"/>
                      </a:lnTo>
                      <a:lnTo>
                        <a:pt x="1214" y="942"/>
                      </a:lnTo>
                      <a:lnTo>
                        <a:pt x="1235" y="921"/>
                      </a:lnTo>
                      <a:lnTo>
                        <a:pt x="1319" y="712"/>
                      </a:lnTo>
                      <a:lnTo>
                        <a:pt x="1319" y="565"/>
                      </a:lnTo>
                      <a:lnTo>
                        <a:pt x="1340" y="523"/>
                      </a:lnTo>
                      <a:lnTo>
                        <a:pt x="1319" y="419"/>
                      </a:lnTo>
                      <a:lnTo>
                        <a:pt x="1235" y="335"/>
                      </a:lnTo>
                      <a:lnTo>
                        <a:pt x="1235" y="210"/>
                      </a:lnTo>
                      <a:lnTo>
                        <a:pt x="1193" y="147"/>
                      </a:lnTo>
                      <a:lnTo>
                        <a:pt x="1151" y="42"/>
                      </a:lnTo>
                      <a:lnTo>
                        <a:pt x="1005" y="0"/>
                      </a:lnTo>
                      <a:lnTo>
                        <a:pt x="900" y="42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0" name="CustomShape 587"/>
                <p:cNvSpPr/>
                <p:nvPr/>
              </p:nvSpPr>
              <p:spPr>
                <a:xfrm>
                  <a:off x="2479680" y="913320"/>
                  <a:ext cx="74520" cy="39240"/>
                </a:xfrm>
                <a:custGeom>
                  <a:avLst/>
                  <a:gdLst/>
                  <a:ahLst/>
                  <a:rect l="l" t="t" r="r" b="b"/>
                  <a:pathLst>
                    <a:path w="1696" h="1047">
                      <a:moveTo>
                        <a:pt x="1570" y="1"/>
                      </a:moveTo>
                      <a:lnTo>
                        <a:pt x="1486" y="64"/>
                      </a:lnTo>
                      <a:lnTo>
                        <a:pt x="1256" y="64"/>
                      </a:lnTo>
                      <a:lnTo>
                        <a:pt x="1130" y="168"/>
                      </a:lnTo>
                      <a:lnTo>
                        <a:pt x="963" y="168"/>
                      </a:lnTo>
                      <a:lnTo>
                        <a:pt x="921" y="189"/>
                      </a:lnTo>
                      <a:lnTo>
                        <a:pt x="816" y="105"/>
                      </a:lnTo>
                      <a:lnTo>
                        <a:pt x="712" y="84"/>
                      </a:lnTo>
                      <a:lnTo>
                        <a:pt x="356" y="189"/>
                      </a:lnTo>
                      <a:lnTo>
                        <a:pt x="126" y="189"/>
                      </a:lnTo>
                      <a:lnTo>
                        <a:pt x="105" y="273"/>
                      </a:lnTo>
                      <a:lnTo>
                        <a:pt x="0" y="377"/>
                      </a:lnTo>
                      <a:lnTo>
                        <a:pt x="0" y="482"/>
                      </a:lnTo>
                      <a:lnTo>
                        <a:pt x="105" y="461"/>
                      </a:lnTo>
                      <a:lnTo>
                        <a:pt x="231" y="461"/>
                      </a:lnTo>
                      <a:lnTo>
                        <a:pt x="314" y="419"/>
                      </a:lnTo>
                      <a:lnTo>
                        <a:pt x="398" y="461"/>
                      </a:lnTo>
                      <a:lnTo>
                        <a:pt x="503" y="461"/>
                      </a:lnTo>
                      <a:lnTo>
                        <a:pt x="565" y="503"/>
                      </a:lnTo>
                      <a:lnTo>
                        <a:pt x="503" y="587"/>
                      </a:lnTo>
                      <a:lnTo>
                        <a:pt x="544" y="712"/>
                      </a:lnTo>
                      <a:lnTo>
                        <a:pt x="628" y="817"/>
                      </a:lnTo>
                      <a:lnTo>
                        <a:pt x="712" y="712"/>
                      </a:lnTo>
                      <a:lnTo>
                        <a:pt x="712" y="628"/>
                      </a:lnTo>
                      <a:lnTo>
                        <a:pt x="754" y="587"/>
                      </a:lnTo>
                      <a:lnTo>
                        <a:pt x="858" y="712"/>
                      </a:lnTo>
                      <a:lnTo>
                        <a:pt x="837" y="838"/>
                      </a:lnTo>
                      <a:lnTo>
                        <a:pt x="984" y="1005"/>
                      </a:lnTo>
                      <a:lnTo>
                        <a:pt x="1088" y="984"/>
                      </a:lnTo>
                      <a:lnTo>
                        <a:pt x="1151" y="1047"/>
                      </a:lnTo>
                      <a:lnTo>
                        <a:pt x="1360" y="1047"/>
                      </a:lnTo>
                      <a:lnTo>
                        <a:pt x="1465" y="942"/>
                      </a:lnTo>
                      <a:lnTo>
                        <a:pt x="1591" y="900"/>
                      </a:lnTo>
                      <a:lnTo>
                        <a:pt x="1674" y="670"/>
                      </a:lnTo>
                      <a:lnTo>
                        <a:pt x="1591" y="503"/>
                      </a:lnTo>
                      <a:lnTo>
                        <a:pt x="1695" y="356"/>
                      </a:lnTo>
                      <a:lnTo>
                        <a:pt x="1695" y="273"/>
                      </a:lnTo>
                      <a:lnTo>
                        <a:pt x="1612" y="147"/>
                      </a:lnTo>
                      <a:lnTo>
                        <a:pt x="1653" y="64"/>
                      </a:lnTo>
                      <a:lnTo>
                        <a:pt x="1570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1" name="CustomShape 588"/>
                <p:cNvSpPr/>
                <p:nvPr/>
              </p:nvSpPr>
              <p:spPr>
                <a:xfrm>
                  <a:off x="2194560" y="954720"/>
                  <a:ext cx="193680" cy="91800"/>
                </a:xfrm>
                <a:custGeom>
                  <a:avLst/>
                  <a:gdLst/>
                  <a:ahLst/>
                  <a:rect l="l" t="t" r="r" b="b"/>
                  <a:pathLst>
                    <a:path w="4395" h="2428">
                      <a:moveTo>
                        <a:pt x="4268" y="1"/>
                      </a:moveTo>
                      <a:lnTo>
                        <a:pt x="4185" y="43"/>
                      </a:lnTo>
                      <a:lnTo>
                        <a:pt x="4059" y="105"/>
                      </a:lnTo>
                      <a:lnTo>
                        <a:pt x="4059" y="252"/>
                      </a:lnTo>
                      <a:lnTo>
                        <a:pt x="4038" y="336"/>
                      </a:lnTo>
                      <a:lnTo>
                        <a:pt x="4059" y="377"/>
                      </a:lnTo>
                      <a:lnTo>
                        <a:pt x="3955" y="419"/>
                      </a:lnTo>
                      <a:lnTo>
                        <a:pt x="3934" y="315"/>
                      </a:lnTo>
                      <a:lnTo>
                        <a:pt x="3892" y="315"/>
                      </a:lnTo>
                      <a:lnTo>
                        <a:pt x="3871" y="377"/>
                      </a:lnTo>
                      <a:lnTo>
                        <a:pt x="3829" y="440"/>
                      </a:lnTo>
                      <a:lnTo>
                        <a:pt x="3766" y="357"/>
                      </a:lnTo>
                      <a:lnTo>
                        <a:pt x="3745" y="168"/>
                      </a:lnTo>
                      <a:lnTo>
                        <a:pt x="3641" y="64"/>
                      </a:lnTo>
                      <a:lnTo>
                        <a:pt x="3578" y="64"/>
                      </a:lnTo>
                      <a:lnTo>
                        <a:pt x="3557" y="126"/>
                      </a:lnTo>
                      <a:lnTo>
                        <a:pt x="3432" y="126"/>
                      </a:lnTo>
                      <a:lnTo>
                        <a:pt x="3306" y="64"/>
                      </a:lnTo>
                      <a:lnTo>
                        <a:pt x="3222" y="64"/>
                      </a:lnTo>
                      <a:lnTo>
                        <a:pt x="2992" y="43"/>
                      </a:lnTo>
                      <a:lnTo>
                        <a:pt x="2846" y="126"/>
                      </a:lnTo>
                      <a:lnTo>
                        <a:pt x="2804" y="231"/>
                      </a:lnTo>
                      <a:lnTo>
                        <a:pt x="2741" y="315"/>
                      </a:lnTo>
                      <a:lnTo>
                        <a:pt x="2699" y="273"/>
                      </a:lnTo>
                      <a:lnTo>
                        <a:pt x="2636" y="273"/>
                      </a:lnTo>
                      <a:lnTo>
                        <a:pt x="2364" y="482"/>
                      </a:lnTo>
                      <a:lnTo>
                        <a:pt x="2281" y="566"/>
                      </a:lnTo>
                      <a:lnTo>
                        <a:pt x="2197" y="566"/>
                      </a:lnTo>
                      <a:lnTo>
                        <a:pt x="2051" y="670"/>
                      </a:lnTo>
                      <a:lnTo>
                        <a:pt x="1946" y="691"/>
                      </a:lnTo>
                      <a:lnTo>
                        <a:pt x="1862" y="775"/>
                      </a:lnTo>
                      <a:lnTo>
                        <a:pt x="1841" y="859"/>
                      </a:lnTo>
                      <a:lnTo>
                        <a:pt x="1653" y="859"/>
                      </a:lnTo>
                      <a:lnTo>
                        <a:pt x="1590" y="880"/>
                      </a:lnTo>
                      <a:lnTo>
                        <a:pt x="1465" y="859"/>
                      </a:lnTo>
                      <a:lnTo>
                        <a:pt x="1423" y="901"/>
                      </a:lnTo>
                      <a:lnTo>
                        <a:pt x="1339" y="901"/>
                      </a:lnTo>
                      <a:lnTo>
                        <a:pt x="1151" y="1068"/>
                      </a:lnTo>
                      <a:lnTo>
                        <a:pt x="1025" y="1152"/>
                      </a:lnTo>
                      <a:lnTo>
                        <a:pt x="900" y="1089"/>
                      </a:lnTo>
                      <a:lnTo>
                        <a:pt x="795" y="1152"/>
                      </a:lnTo>
                      <a:lnTo>
                        <a:pt x="523" y="1193"/>
                      </a:lnTo>
                      <a:lnTo>
                        <a:pt x="398" y="1382"/>
                      </a:lnTo>
                      <a:lnTo>
                        <a:pt x="314" y="1382"/>
                      </a:lnTo>
                      <a:lnTo>
                        <a:pt x="167" y="1403"/>
                      </a:lnTo>
                      <a:lnTo>
                        <a:pt x="105" y="1528"/>
                      </a:lnTo>
                      <a:lnTo>
                        <a:pt x="209" y="1528"/>
                      </a:lnTo>
                      <a:lnTo>
                        <a:pt x="272" y="1591"/>
                      </a:lnTo>
                      <a:lnTo>
                        <a:pt x="167" y="1591"/>
                      </a:lnTo>
                      <a:lnTo>
                        <a:pt x="126" y="1633"/>
                      </a:lnTo>
                      <a:lnTo>
                        <a:pt x="209" y="1717"/>
                      </a:lnTo>
                      <a:lnTo>
                        <a:pt x="188" y="1779"/>
                      </a:lnTo>
                      <a:lnTo>
                        <a:pt x="0" y="1842"/>
                      </a:lnTo>
                      <a:lnTo>
                        <a:pt x="0" y="1905"/>
                      </a:lnTo>
                      <a:lnTo>
                        <a:pt x="126" y="1926"/>
                      </a:lnTo>
                      <a:lnTo>
                        <a:pt x="230" y="1905"/>
                      </a:lnTo>
                      <a:lnTo>
                        <a:pt x="293" y="1821"/>
                      </a:lnTo>
                      <a:lnTo>
                        <a:pt x="377" y="1800"/>
                      </a:lnTo>
                      <a:lnTo>
                        <a:pt x="481" y="1842"/>
                      </a:lnTo>
                      <a:lnTo>
                        <a:pt x="586" y="1989"/>
                      </a:lnTo>
                      <a:lnTo>
                        <a:pt x="586" y="2114"/>
                      </a:lnTo>
                      <a:lnTo>
                        <a:pt x="691" y="2156"/>
                      </a:lnTo>
                      <a:lnTo>
                        <a:pt x="732" y="2114"/>
                      </a:lnTo>
                      <a:lnTo>
                        <a:pt x="732" y="2009"/>
                      </a:lnTo>
                      <a:lnTo>
                        <a:pt x="753" y="1989"/>
                      </a:lnTo>
                      <a:lnTo>
                        <a:pt x="816" y="1821"/>
                      </a:lnTo>
                      <a:lnTo>
                        <a:pt x="858" y="1821"/>
                      </a:lnTo>
                      <a:lnTo>
                        <a:pt x="1004" y="1779"/>
                      </a:lnTo>
                      <a:lnTo>
                        <a:pt x="1067" y="1800"/>
                      </a:lnTo>
                      <a:lnTo>
                        <a:pt x="1046" y="1884"/>
                      </a:lnTo>
                      <a:lnTo>
                        <a:pt x="942" y="1926"/>
                      </a:lnTo>
                      <a:lnTo>
                        <a:pt x="900" y="2093"/>
                      </a:lnTo>
                      <a:lnTo>
                        <a:pt x="942" y="2156"/>
                      </a:lnTo>
                      <a:lnTo>
                        <a:pt x="858" y="2240"/>
                      </a:lnTo>
                      <a:lnTo>
                        <a:pt x="816" y="2323"/>
                      </a:lnTo>
                      <a:lnTo>
                        <a:pt x="858" y="2407"/>
                      </a:lnTo>
                      <a:lnTo>
                        <a:pt x="921" y="2323"/>
                      </a:lnTo>
                      <a:lnTo>
                        <a:pt x="1004" y="2344"/>
                      </a:lnTo>
                      <a:lnTo>
                        <a:pt x="1004" y="2428"/>
                      </a:lnTo>
                      <a:lnTo>
                        <a:pt x="1046" y="2428"/>
                      </a:lnTo>
                      <a:lnTo>
                        <a:pt x="1235" y="2323"/>
                      </a:lnTo>
                      <a:lnTo>
                        <a:pt x="1318" y="2219"/>
                      </a:lnTo>
                      <a:lnTo>
                        <a:pt x="1381" y="2240"/>
                      </a:lnTo>
                      <a:lnTo>
                        <a:pt x="1444" y="2135"/>
                      </a:lnTo>
                      <a:lnTo>
                        <a:pt x="1444" y="2009"/>
                      </a:lnTo>
                      <a:lnTo>
                        <a:pt x="1527" y="2009"/>
                      </a:lnTo>
                      <a:lnTo>
                        <a:pt x="1590" y="1905"/>
                      </a:lnTo>
                      <a:lnTo>
                        <a:pt x="1590" y="1779"/>
                      </a:lnTo>
                      <a:lnTo>
                        <a:pt x="1653" y="1717"/>
                      </a:lnTo>
                      <a:lnTo>
                        <a:pt x="1674" y="1779"/>
                      </a:lnTo>
                      <a:lnTo>
                        <a:pt x="1653" y="1842"/>
                      </a:lnTo>
                      <a:lnTo>
                        <a:pt x="1674" y="1926"/>
                      </a:lnTo>
                      <a:lnTo>
                        <a:pt x="1653" y="2051"/>
                      </a:lnTo>
                      <a:lnTo>
                        <a:pt x="1674" y="2198"/>
                      </a:lnTo>
                      <a:lnTo>
                        <a:pt x="1737" y="2198"/>
                      </a:lnTo>
                      <a:lnTo>
                        <a:pt x="1841" y="2051"/>
                      </a:lnTo>
                      <a:lnTo>
                        <a:pt x="1862" y="1926"/>
                      </a:lnTo>
                      <a:lnTo>
                        <a:pt x="1883" y="1884"/>
                      </a:lnTo>
                      <a:lnTo>
                        <a:pt x="1967" y="1842"/>
                      </a:lnTo>
                      <a:lnTo>
                        <a:pt x="2092" y="1696"/>
                      </a:lnTo>
                      <a:lnTo>
                        <a:pt x="2113" y="1570"/>
                      </a:lnTo>
                      <a:lnTo>
                        <a:pt x="2092" y="1465"/>
                      </a:lnTo>
                      <a:lnTo>
                        <a:pt x="2155" y="1361"/>
                      </a:lnTo>
                      <a:lnTo>
                        <a:pt x="2197" y="1486"/>
                      </a:lnTo>
                      <a:lnTo>
                        <a:pt x="2406" y="1361"/>
                      </a:lnTo>
                      <a:lnTo>
                        <a:pt x="2469" y="1193"/>
                      </a:lnTo>
                      <a:lnTo>
                        <a:pt x="2490" y="1089"/>
                      </a:lnTo>
                      <a:lnTo>
                        <a:pt x="2595" y="1068"/>
                      </a:lnTo>
                      <a:lnTo>
                        <a:pt x="2636" y="1047"/>
                      </a:lnTo>
                      <a:lnTo>
                        <a:pt x="2720" y="1089"/>
                      </a:lnTo>
                      <a:lnTo>
                        <a:pt x="2825" y="984"/>
                      </a:lnTo>
                      <a:lnTo>
                        <a:pt x="2888" y="1047"/>
                      </a:lnTo>
                      <a:lnTo>
                        <a:pt x="2825" y="1256"/>
                      </a:lnTo>
                      <a:lnTo>
                        <a:pt x="2678" y="1403"/>
                      </a:lnTo>
                      <a:lnTo>
                        <a:pt x="2636" y="1507"/>
                      </a:lnTo>
                      <a:lnTo>
                        <a:pt x="2574" y="1591"/>
                      </a:lnTo>
                      <a:lnTo>
                        <a:pt x="2574" y="1633"/>
                      </a:lnTo>
                      <a:lnTo>
                        <a:pt x="2469" y="1696"/>
                      </a:lnTo>
                      <a:lnTo>
                        <a:pt x="2323" y="1926"/>
                      </a:lnTo>
                      <a:lnTo>
                        <a:pt x="2323" y="1989"/>
                      </a:lnTo>
                      <a:lnTo>
                        <a:pt x="2385" y="2093"/>
                      </a:lnTo>
                      <a:lnTo>
                        <a:pt x="2364" y="2198"/>
                      </a:lnTo>
                      <a:lnTo>
                        <a:pt x="2427" y="2219"/>
                      </a:lnTo>
                      <a:lnTo>
                        <a:pt x="2532" y="2261"/>
                      </a:lnTo>
                      <a:lnTo>
                        <a:pt x="2616" y="2198"/>
                      </a:lnTo>
                      <a:lnTo>
                        <a:pt x="2720" y="2135"/>
                      </a:lnTo>
                      <a:lnTo>
                        <a:pt x="2741" y="2030"/>
                      </a:lnTo>
                      <a:lnTo>
                        <a:pt x="2741" y="1926"/>
                      </a:lnTo>
                      <a:lnTo>
                        <a:pt x="2825" y="1842"/>
                      </a:lnTo>
                      <a:lnTo>
                        <a:pt x="2888" y="1737"/>
                      </a:lnTo>
                      <a:lnTo>
                        <a:pt x="2950" y="1737"/>
                      </a:lnTo>
                      <a:lnTo>
                        <a:pt x="3013" y="1717"/>
                      </a:lnTo>
                      <a:lnTo>
                        <a:pt x="3097" y="1779"/>
                      </a:lnTo>
                      <a:lnTo>
                        <a:pt x="3201" y="1779"/>
                      </a:lnTo>
                      <a:lnTo>
                        <a:pt x="3243" y="1717"/>
                      </a:lnTo>
                      <a:lnTo>
                        <a:pt x="3432" y="1717"/>
                      </a:lnTo>
                      <a:lnTo>
                        <a:pt x="3515" y="1612"/>
                      </a:lnTo>
                      <a:lnTo>
                        <a:pt x="3557" y="1403"/>
                      </a:lnTo>
                      <a:lnTo>
                        <a:pt x="3662" y="1256"/>
                      </a:lnTo>
                      <a:lnTo>
                        <a:pt x="3662" y="1152"/>
                      </a:lnTo>
                      <a:lnTo>
                        <a:pt x="3683" y="1089"/>
                      </a:lnTo>
                      <a:lnTo>
                        <a:pt x="3766" y="1214"/>
                      </a:lnTo>
                      <a:lnTo>
                        <a:pt x="3871" y="1256"/>
                      </a:lnTo>
                      <a:lnTo>
                        <a:pt x="3892" y="1193"/>
                      </a:lnTo>
                      <a:lnTo>
                        <a:pt x="3892" y="1110"/>
                      </a:lnTo>
                      <a:lnTo>
                        <a:pt x="3787" y="963"/>
                      </a:lnTo>
                      <a:lnTo>
                        <a:pt x="3787" y="880"/>
                      </a:lnTo>
                      <a:lnTo>
                        <a:pt x="3934" y="775"/>
                      </a:lnTo>
                      <a:lnTo>
                        <a:pt x="4038" y="754"/>
                      </a:lnTo>
                      <a:lnTo>
                        <a:pt x="4143" y="691"/>
                      </a:lnTo>
                      <a:lnTo>
                        <a:pt x="4206" y="733"/>
                      </a:lnTo>
                      <a:lnTo>
                        <a:pt x="4289" y="733"/>
                      </a:lnTo>
                      <a:lnTo>
                        <a:pt x="4394" y="587"/>
                      </a:lnTo>
                      <a:lnTo>
                        <a:pt x="4373" y="524"/>
                      </a:lnTo>
                      <a:lnTo>
                        <a:pt x="4352" y="273"/>
                      </a:lnTo>
                      <a:lnTo>
                        <a:pt x="4373" y="231"/>
                      </a:lnTo>
                      <a:lnTo>
                        <a:pt x="4352" y="168"/>
                      </a:lnTo>
                      <a:lnTo>
                        <a:pt x="4352" y="22"/>
                      </a:lnTo>
                      <a:lnTo>
                        <a:pt x="4268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2" name="CustomShape 589"/>
                <p:cNvSpPr/>
                <p:nvPr/>
              </p:nvSpPr>
              <p:spPr>
                <a:xfrm>
                  <a:off x="2437200" y="954720"/>
                  <a:ext cx="84600" cy="48960"/>
                </a:xfrm>
                <a:custGeom>
                  <a:avLst/>
                  <a:gdLst/>
                  <a:ahLst/>
                  <a:rect l="l" t="t" r="r" b="b"/>
                  <a:pathLst>
                    <a:path w="1926" h="1299">
                      <a:moveTo>
                        <a:pt x="796" y="1"/>
                      </a:moveTo>
                      <a:lnTo>
                        <a:pt x="524" y="43"/>
                      </a:lnTo>
                      <a:lnTo>
                        <a:pt x="440" y="43"/>
                      </a:lnTo>
                      <a:lnTo>
                        <a:pt x="336" y="126"/>
                      </a:lnTo>
                      <a:lnTo>
                        <a:pt x="231" y="168"/>
                      </a:lnTo>
                      <a:lnTo>
                        <a:pt x="210" y="315"/>
                      </a:lnTo>
                      <a:lnTo>
                        <a:pt x="64" y="419"/>
                      </a:lnTo>
                      <a:lnTo>
                        <a:pt x="64" y="524"/>
                      </a:lnTo>
                      <a:lnTo>
                        <a:pt x="1" y="629"/>
                      </a:lnTo>
                      <a:lnTo>
                        <a:pt x="22" y="754"/>
                      </a:lnTo>
                      <a:lnTo>
                        <a:pt x="22" y="880"/>
                      </a:lnTo>
                      <a:lnTo>
                        <a:pt x="106" y="880"/>
                      </a:lnTo>
                      <a:lnTo>
                        <a:pt x="231" y="963"/>
                      </a:lnTo>
                      <a:lnTo>
                        <a:pt x="315" y="1110"/>
                      </a:lnTo>
                      <a:lnTo>
                        <a:pt x="231" y="1193"/>
                      </a:lnTo>
                      <a:lnTo>
                        <a:pt x="252" y="1214"/>
                      </a:lnTo>
                      <a:lnTo>
                        <a:pt x="378" y="1214"/>
                      </a:lnTo>
                      <a:lnTo>
                        <a:pt x="524" y="1256"/>
                      </a:lnTo>
                      <a:lnTo>
                        <a:pt x="566" y="1214"/>
                      </a:lnTo>
                      <a:lnTo>
                        <a:pt x="691" y="1298"/>
                      </a:lnTo>
                      <a:lnTo>
                        <a:pt x="838" y="1298"/>
                      </a:lnTo>
                      <a:lnTo>
                        <a:pt x="943" y="1256"/>
                      </a:lnTo>
                      <a:lnTo>
                        <a:pt x="1068" y="1256"/>
                      </a:lnTo>
                      <a:lnTo>
                        <a:pt x="1110" y="1152"/>
                      </a:lnTo>
                      <a:lnTo>
                        <a:pt x="1110" y="1089"/>
                      </a:lnTo>
                      <a:lnTo>
                        <a:pt x="1215" y="1068"/>
                      </a:lnTo>
                      <a:lnTo>
                        <a:pt x="1256" y="984"/>
                      </a:lnTo>
                      <a:lnTo>
                        <a:pt x="1403" y="796"/>
                      </a:lnTo>
                      <a:lnTo>
                        <a:pt x="1382" y="733"/>
                      </a:lnTo>
                      <a:lnTo>
                        <a:pt x="1319" y="754"/>
                      </a:lnTo>
                      <a:lnTo>
                        <a:pt x="1215" y="733"/>
                      </a:lnTo>
                      <a:lnTo>
                        <a:pt x="1215" y="670"/>
                      </a:lnTo>
                      <a:lnTo>
                        <a:pt x="1361" y="545"/>
                      </a:lnTo>
                      <a:lnTo>
                        <a:pt x="1466" y="545"/>
                      </a:lnTo>
                      <a:lnTo>
                        <a:pt x="1738" y="440"/>
                      </a:lnTo>
                      <a:lnTo>
                        <a:pt x="1821" y="461"/>
                      </a:lnTo>
                      <a:lnTo>
                        <a:pt x="1926" y="273"/>
                      </a:lnTo>
                      <a:lnTo>
                        <a:pt x="1905" y="231"/>
                      </a:lnTo>
                      <a:lnTo>
                        <a:pt x="1779" y="210"/>
                      </a:lnTo>
                      <a:lnTo>
                        <a:pt x="1717" y="147"/>
                      </a:lnTo>
                      <a:lnTo>
                        <a:pt x="1591" y="126"/>
                      </a:lnTo>
                      <a:lnTo>
                        <a:pt x="1424" y="126"/>
                      </a:lnTo>
                      <a:lnTo>
                        <a:pt x="1403" y="105"/>
                      </a:lnTo>
                      <a:lnTo>
                        <a:pt x="1256" y="43"/>
                      </a:lnTo>
                      <a:lnTo>
                        <a:pt x="1173" y="64"/>
                      </a:lnTo>
                      <a:lnTo>
                        <a:pt x="1047" y="64"/>
                      </a:lnTo>
                      <a:lnTo>
                        <a:pt x="963" y="43"/>
                      </a:lnTo>
                      <a:lnTo>
                        <a:pt x="859" y="43"/>
                      </a:lnTo>
                      <a:lnTo>
                        <a:pt x="79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3" name="CustomShape 590"/>
                <p:cNvSpPr/>
                <p:nvPr/>
              </p:nvSpPr>
              <p:spPr>
                <a:xfrm>
                  <a:off x="2250000" y="1035000"/>
                  <a:ext cx="251640" cy="133920"/>
                </a:xfrm>
                <a:custGeom>
                  <a:avLst/>
                  <a:gdLst/>
                  <a:ahLst/>
                  <a:rect l="l" t="t" r="r" b="b"/>
                  <a:pathLst>
                    <a:path w="5713" h="3537">
                      <a:moveTo>
                        <a:pt x="2177" y="0"/>
                      </a:moveTo>
                      <a:lnTo>
                        <a:pt x="1863" y="84"/>
                      </a:lnTo>
                      <a:lnTo>
                        <a:pt x="1800" y="126"/>
                      </a:lnTo>
                      <a:lnTo>
                        <a:pt x="1863" y="188"/>
                      </a:lnTo>
                      <a:lnTo>
                        <a:pt x="1863" y="293"/>
                      </a:lnTo>
                      <a:lnTo>
                        <a:pt x="1988" y="356"/>
                      </a:lnTo>
                      <a:lnTo>
                        <a:pt x="2051" y="460"/>
                      </a:lnTo>
                      <a:lnTo>
                        <a:pt x="1967" y="439"/>
                      </a:lnTo>
                      <a:lnTo>
                        <a:pt x="1842" y="335"/>
                      </a:lnTo>
                      <a:lnTo>
                        <a:pt x="1758" y="335"/>
                      </a:lnTo>
                      <a:lnTo>
                        <a:pt x="1695" y="293"/>
                      </a:lnTo>
                      <a:lnTo>
                        <a:pt x="1591" y="293"/>
                      </a:lnTo>
                      <a:lnTo>
                        <a:pt x="1465" y="335"/>
                      </a:lnTo>
                      <a:lnTo>
                        <a:pt x="1381" y="335"/>
                      </a:lnTo>
                      <a:lnTo>
                        <a:pt x="1319" y="398"/>
                      </a:lnTo>
                      <a:lnTo>
                        <a:pt x="1256" y="502"/>
                      </a:lnTo>
                      <a:lnTo>
                        <a:pt x="1130" y="607"/>
                      </a:lnTo>
                      <a:lnTo>
                        <a:pt x="1214" y="711"/>
                      </a:lnTo>
                      <a:lnTo>
                        <a:pt x="1444" y="753"/>
                      </a:lnTo>
                      <a:lnTo>
                        <a:pt x="1549" y="753"/>
                      </a:lnTo>
                      <a:lnTo>
                        <a:pt x="1653" y="837"/>
                      </a:lnTo>
                      <a:lnTo>
                        <a:pt x="1737" y="837"/>
                      </a:lnTo>
                      <a:lnTo>
                        <a:pt x="1758" y="879"/>
                      </a:lnTo>
                      <a:lnTo>
                        <a:pt x="1695" y="921"/>
                      </a:lnTo>
                      <a:lnTo>
                        <a:pt x="1570" y="879"/>
                      </a:lnTo>
                      <a:lnTo>
                        <a:pt x="1319" y="858"/>
                      </a:lnTo>
                      <a:lnTo>
                        <a:pt x="1109" y="879"/>
                      </a:lnTo>
                      <a:lnTo>
                        <a:pt x="1026" y="858"/>
                      </a:lnTo>
                      <a:lnTo>
                        <a:pt x="921" y="879"/>
                      </a:lnTo>
                      <a:lnTo>
                        <a:pt x="754" y="1046"/>
                      </a:lnTo>
                      <a:lnTo>
                        <a:pt x="607" y="1193"/>
                      </a:lnTo>
                      <a:lnTo>
                        <a:pt x="628" y="1256"/>
                      </a:lnTo>
                      <a:lnTo>
                        <a:pt x="754" y="1256"/>
                      </a:lnTo>
                      <a:lnTo>
                        <a:pt x="942" y="1297"/>
                      </a:lnTo>
                      <a:lnTo>
                        <a:pt x="1068" y="1276"/>
                      </a:lnTo>
                      <a:lnTo>
                        <a:pt x="1214" y="1276"/>
                      </a:lnTo>
                      <a:lnTo>
                        <a:pt x="1256" y="1339"/>
                      </a:lnTo>
                      <a:lnTo>
                        <a:pt x="1340" y="1381"/>
                      </a:lnTo>
                      <a:lnTo>
                        <a:pt x="1214" y="1486"/>
                      </a:lnTo>
                      <a:lnTo>
                        <a:pt x="1068" y="1486"/>
                      </a:lnTo>
                      <a:lnTo>
                        <a:pt x="963" y="1569"/>
                      </a:lnTo>
                      <a:lnTo>
                        <a:pt x="837" y="1548"/>
                      </a:lnTo>
                      <a:lnTo>
                        <a:pt x="712" y="1465"/>
                      </a:lnTo>
                      <a:lnTo>
                        <a:pt x="503" y="1465"/>
                      </a:lnTo>
                      <a:lnTo>
                        <a:pt x="419" y="1444"/>
                      </a:lnTo>
                      <a:lnTo>
                        <a:pt x="314" y="1465"/>
                      </a:lnTo>
                      <a:lnTo>
                        <a:pt x="84" y="1611"/>
                      </a:lnTo>
                      <a:lnTo>
                        <a:pt x="126" y="1674"/>
                      </a:lnTo>
                      <a:lnTo>
                        <a:pt x="126" y="1800"/>
                      </a:lnTo>
                      <a:lnTo>
                        <a:pt x="0" y="1800"/>
                      </a:lnTo>
                      <a:lnTo>
                        <a:pt x="0" y="1862"/>
                      </a:lnTo>
                      <a:lnTo>
                        <a:pt x="189" y="1988"/>
                      </a:lnTo>
                      <a:lnTo>
                        <a:pt x="314" y="2134"/>
                      </a:lnTo>
                      <a:lnTo>
                        <a:pt x="377" y="2134"/>
                      </a:lnTo>
                      <a:lnTo>
                        <a:pt x="398" y="2030"/>
                      </a:lnTo>
                      <a:lnTo>
                        <a:pt x="482" y="2072"/>
                      </a:lnTo>
                      <a:lnTo>
                        <a:pt x="419" y="2134"/>
                      </a:lnTo>
                      <a:lnTo>
                        <a:pt x="544" y="2239"/>
                      </a:lnTo>
                      <a:lnTo>
                        <a:pt x="544" y="2385"/>
                      </a:lnTo>
                      <a:lnTo>
                        <a:pt x="649" y="2427"/>
                      </a:lnTo>
                      <a:lnTo>
                        <a:pt x="733" y="2344"/>
                      </a:lnTo>
                      <a:lnTo>
                        <a:pt x="733" y="2218"/>
                      </a:lnTo>
                      <a:lnTo>
                        <a:pt x="796" y="2239"/>
                      </a:lnTo>
                      <a:lnTo>
                        <a:pt x="900" y="2239"/>
                      </a:lnTo>
                      <a:lnTo>
                        <a:pt x="837" y="2323"/>
                      </a:lnTo>
                      <a:lnTo>
                        <a:pt x="837" y="2427"/>
                      </a:lnTo>
                      <a:lnTo>
                        <a:pt x="963" y="2511"/>
                      </a:lnTo>
                      <a:lnTo>
                        <a:pt x="1068" y="2490"/>
                      </a:lnTo>
                      <a:lnTo>
                        <a:pt x="1109" y="2406"/>
                      </a:lnTo>
                      <a:lnTo>
                        <a:pt x="1277" y="2323"/>
                      </a:lnTo>
                      <a:lnTo>
                        <a:pt x="1319" y="2197"/>
                      </a:lnTo>
                      <a:lnTo>
                        <a:pt x="1340" y="2176"/>
                      </a:lnTo>
                      <a:lnTo>
                        <a:pt x="1423" y="2281"/>
                      </a:lnTo>
                      <a:lnTo>
                        <a:pt x="1465" y="2197"/>
                      </a:lnTo>
                      <a:lnTo>
                        <a:pt x="1591" y="2176"/>
                      </a:lnTo>
                      <a:lnTo>
                        <a:pt x="1674" y="2176"/>
                      </a:lnTo>
                      <a:lnTo>
                        <a:pt x="1549" y="2281"/>
                      </a:lnTo>
                      <a:lnTo>
                        <a:pt x="1423" y="2344"/>
                      </a:lnTo>
                      <a:lnTo>
                        <a:pt x="1423" y="2448"/>
                      </a:lnTo>
                      <a:lnTo>
                        <a:pt x="1570" y="2511"/>
                      </a:lnTo>
                      <a:lnTo>
                        <a:pt x="1674" y="2490"/>
                      </a:lnTo>
                      <a:lnTo>
                        <a:pt x="1737" y="2532"/>
                      </a:lnTo>
                      <a:lnTo>
                        <a:pt x="1842" y="2511"/>
                      </a:lnTo>
                      <a:lnTo>
                        <a:pt x="1946" y="2490"/>
                      </a:lnTo>
                      <a:lnTo>
                        <a:pt x="2009" y="2406"/>
                      </a:lnTo>
                      <a:lnTo>
                        <a:pt x="2093" y="2490"/>
                      </a:lnTo>
                      <a:lnTo>
                        <a:pt x="2093" y="2553"/>
                      </a:lnTo>
                      <a:lnTo>
                        <a:pt x="2260" y="2553"/>
                      </a:lnTo>
                      <a:lnTo>
                        <a:pt x="2407" y="2490"/>
                      </a:lnTo>
                      <a:lnTo>
                        <a:pt x="2407" y="2553"/>
                      </a:lnTo>
                      <a:lnTo>
                        <a:pt x="2574" y="2553"/>
                      </a:lnTo>
                      <a:lnTo>
                        <a:pt x="2637" y="2490"/>
                      </a:lnTo>
                      <a:lnTo>
                        <a:pt x="2700" y="2532"/>
                      </a:lnTo>
                      <a:lnTo>
                        <a:pt x="2616" y="2595"/>
                      </a:lnTo>
                      <a:lnTo>
                        <a:pt x="2595" y="2657"/>
                      </a:lnTo>
                      <a:lnTo>
                        <a:pt x="2323" y="2657"/>
                      </a:lnTo>
                      <a:lnTo>
                        <a:pt x="2218" y="2741"/>
                      </a:lnTo>
                      <a:lnTo>
                        <a:pt x="2156" y="2720"/>
                      </a:lnTo>
                      <a:lnTo>
                        <a:pt x="2009" y="2720"/>
                      </a:lnTo>
                      <a:lnTo>
                        <a:pt x="1842" y="2657"/>
                      </a:lnTo>
                      <a:lnTo>
                        <a:pt x="1653" y="2657"/>
                      </a:lnTo>
                      <a:lnTo>
                        <a:pt x="1486" y="2741"/>
                      </a:lnTo>
                      <a:lnTo>
                        <a:pt x="1381" y="2741"/>
                      </a:lnTo>
                      <a:lnTo>
                        <a:pt x="1256" y="2720"/>
                      </a:lnTo>
                      <a:lnTo>
                        <a:pt x="1172" y="2762"/>
                      </a:lnTo>
                      <a:lnTo>
                        <a:pt x="1005" y="2720"/>
                      </a:lnTo>
                      <a:lnTo>
                        <a:pt x="837" y="2762"/>
                      </a:lnTo>
                      <a:lnTo>
                        <a:pt x="816" y="2950"/>
                      </a:lnTo>
                      <a:lnTo>
                        <a:pt x="837" y="3034"/>
                      </a:lnTo>
                      <a:lnTo>
                        <a:pt x="796" y="3160"/>
                      </a:lnTo>
                      <a:lnTo>
                        <a:pt x="921" y="3285"/>
                      </a:lnTo>
                      <a:lnTo>
                        <a:pt x="963" y="3390"/>
                      </a:lnTo>
                      <a:lnTo>
                        <a:pt x="1130" y="3432"/>
                      </a:lnTo>
                      <a:lnTo>
                        <a:pt x="1319" y="3494"/>
                      </a:lnTo>
                      <a:lnTo>
                        <a:pt x="1465" y="3494"/>
                      </a:lnTo>
                      <a:lnTo>
                        <a:pt x="1633" y="3452"/>
                      </a:lnTo>
                      <a:lnTo>
                        <a:pt x="1779" y="3452"/>
                      </a:lnTo>
                      <a:lnTo>
                        <a:pt x="1800" y="3536"/>
                      </a:lnTo>
                      <a:lnTo>
                        <a:pt x="1946" y="3536"/>
                      </a:lnTo>
                      <a:lnTo>
                        <a:pt x="2072" y="3473"/>
                      </a:lnTo>
                      <a:lnTo>
                        <a:pt x="2093" y="3473"/>
                      </a:lnTo>
                      <a:lnTo>
                        <a:pt x="2218" y="3452"/>
                      </a:lnTo>
                      <a:lnTo>
                        <a:pt x="2260" y="3369"/>
                      </a:lnTo>
                      <a:lnTo>
                        <a:pt x="2386" y="3369"/>
                      </a:lnTo>
                      <a:lnTo>
                        <a:pt x="2428" y="3348"/>
                      </a:lnTo>
                      <a:lnTo>
                        <a:pt x="2469" y="3243"/>
                      </a:lnTo>
                      <a:lnTo>
                        <a:pt x="2532" y="3222"/>
                      </a:lnTo>
                      <a:lnTo>
                        <a:pt x="2616" y="3222"/>
                      </a:lnTo>
                      <a:lnTo>
                        <a:pt x="2679" y="3139"/>
                      </a:lnTo>
                      <a:lnTo>
                        <a:pt x="2741" y="3180"/>
                      </a:lnTo>
                      <a:lnTo>
                        <a:pt x="2909" y="3180"/>
                      </a:lnTo>
                      <a:lnTo>
                        <a:pt x="2930" y="3222"/>
                      </a:lnTo>
                      <a:lnTo>
                        <a:pt x="3055" y="3222"/>
                      </a:lnTo>
                      <a:lnTo>
                        <a:pt x="3118" y="3160"/>
                      </a:lnTo>
                      <a:lnTo>
                        <a:pt x="3306" y="3076"/>
                      </a:lnTo>
                      <a:lnTo>
                        <a:pt x="3369" y="3076"/>
                      </a:lnTo>
                      <a:lnTo>
                        <a:pt x="3453" y="3055"/>
                      </a:lnTo>
                      <a:lnTo>
                        <a:pt x="3453" y="2971"/>
                      </a:lnTo>
                      <a:lnTo>
                        <a:pt x="3537" y="3013"/>
                      </a:lnTo>
                      <a:lnTo>
                        <a:pt x="3557" y="3076"/>
                      </a:lnTo>
                      <a:lnTo>
                        <a:pt x="3516" y="3160"/>
                      </a:lnTo>
                      <a:lnTo>
                        <a:pt x="3516" y="3222"/>
                      </a:lnTo>
                      <a:lnTo>
                        <a:pt x="3662" y="3264"/>
                      </a:lnTo>
                      <a:lnTo>
                        <a:pt x="3746" y="3243"/>
                      </a:lnTo>
                      <a:lnTo>
                        <a:pt x="3767" y="3160"/>
                      </a:lnTo>
                      <a:lnTo>
                        <a:pt x="3892" y="3118"/>
                      </a:lnTo>
                      <a:lnTo>
                        <a:pt x="3934" y="3118"/>
                      </a:lnTo>
                      <a:lnTo>
                        <a:pt x="3955" y="3180"/>
                      </a:lnTo>
                      <a:lnTo>
                        <a:pt x="3871" y="3264"/>
                      </a:lnTo>
                      <a:lnTo>
                        <a:pt x="3892" y="3348"/>
                      </a:lnTo>
                      <a:lnTo>
                        <a:pt x="4039" y="3390"/>
                      </a:lnTo>
                      <a:lnTo>
                        <a:pt x="4206" y="3369"/>
                      </a:lnTo>
                      <a:lnTo>
                        <a:pt x="4394" y="3285"/>
                      </a:lnTo>
                      <a:lnTo>
                        <a:pt x="4478" y="3285"/>
                      </a:lnTo>
                      <a:lnTo>
                        <a:pt x="4583" y="3264"/>
                      </a:lnTo>
                      <a:lnTo>
                        <a:pt x="4666" y="3327"/>
                      </a:lnTo>
                      <a:lnTo>
                        <a:pt x="4708" y="3285"/>
                      </a:lnTo>
                      <a:lnTo>
                        <a:pt x="4708" y="3243"/>
                      </a:lnTo>
                      <a:lnTo>
                        <a:pt x="4771" y="3222"/>
                      </a:lnTo>
                      <a:lnTo>
                        <a:pt x="4834" y="3222"/>
                      </a:lnTo>
                      <a:lnTo>
                        <a:pt x="4876" y="3139"/>
                      </a:lnTo>
                      <a:lnTo>
                        <a:pt x="4876" y="3055"/>
                      </a:lnTo>
                      <a:lnTo>
                        <a:pt x="4980" y="2971"/>
                      </a:lnTo>
                      <a:lnTo>
                        <a:pt x="5085" y="2971"/>
                      </a:lnTo>
                      <a:lnTo>
                        <a:pt x="5190" y="2804"/>
                      </a:lnTo>
                      <a:lnTo>
                        <a:pt x="5190" y="2720"/>
                      </a:lnTo>
                      <a:lnTo>
                        <a:pt x="5210" y="2657"/>
                      </a:lnTo>
                      <a:lnTo>
                        <a:pt x="5294" y="2657"/>
                      </a:lnTo>
                      <a:lnTo>
                        <a:pt x="5399" y="2616"/>
                      </a:lnTo>
                      <a:lnTo>
                        <a:pt x="5524" y="2490"/>
                      </a:lnTo>
                      <a:lnTo>
                        <a:pt x="5650" y="2218"/>
                      </a:lnTo>
                      <a:lnTo>
                        <a:pt x="5713" y="2072"/>
                      </a:lnTo>
                      <a:lnTo>
                        <a:pt x="5650" y="1967"/>
                      </a:lnTo>
                      <a:lnTo>
                        <a:pt x="5566" y="1779"/>
                      </a:lnTo>
                      <a:lnTo>
                        <a:pt x="5441" y="1695"/>
                      </a:lnTo>
                      <a:lnTo>
                        <a:pt x="5357" y="1695"/>
                      </a:lnTo>
                      <a:lnTo>
                        <a:pt x="5190" y="1820"/>
                      </a:lnTo>
                      <a:lnTo>
                        <a:pt x="5190" y="1925"/>
                      </a:lnTo>
                      <a:lnTo>
                        <a:pt x="5106" y="2072"/>
                      </a:lnTo>
                      <a:lnTo>
                        <a:pt x="5127" y="2092"/>
                      </a:lnTo>
                      <a:lnTo>
                        <a:pt x="5106" y="2134"/>
                      </a:lnTo>
                      <a:lnTo>
                        <a:pt x="5022" y="2134"/>
                      </a:lnTo>
                      <a:lnTo>
                        <a:pt x="4918" y="2239"/>
                      </a:lnTo>
                      <a:lnTo>
                        <a:pt x="4897" y="2197"/>
                      </a:lnTo>
                      <a:lnTo>
                        <a:pt x="4980" y="2009"/>
                      </a:lnTo>
                      <a:lnTo>
                        <a:pt x="5001" y="1883"/>
                      </a:lnTo>
                      <a:lnTo>
                        <a:pt x="4834" y="1800"/>
                      </a:lnTo>
                      <a:lnTo>
                        <a:pt x="4771" y="1820"/>
                      </a:lnTo>
                      <a:lnTo>
                        <a:pt x="4687" y="1904"/>
                      </a:lnTo>
                      <a:lnTo>
                        <a:pt x="4499" y="2009"/>
                      </a:lnTo>
                      <a:lnTo>
                        <a:pt x="4457" y="2113"/>
                      </a:lnTo>
                      <a:lnTo>
                        <a:pt x="4394" y="2030"/>
                      </a:lnTo>
                      <a:lnTo>
                        <a:pt x="4415" y="1925"/>
                      </a:lnTo>
                      <a:lnTo>
                        <a:pt x="4583" y="1800"/>
                      </a:lnTo>
                      <a:lnTo>
                        <a:pt x="4771" y="1695"/>
                      </a:lnTo>
                      <a:lnTo>
                        <a:pt x="4834" y="1569"/>
                      </a:lnTo>
                      <a:lnTo>
                        <a:pt x="4813" y="1507"/>
                      </a:lnTo>
                      <a:lnTo>
                        <a:pt x="4666" y="1507"/>
                      </a:lnTo>
                      <a:lnTo>
                        <a:pt x="4562" y="1548"/>
                      </a:lnTo>
                      <a:lnTo>
                        <a:pt x="4499" y="1548"/>
                      </a:lnTo>
                      <a:lnTo>
                        <a:pt x="4499" y="1486"/>
                      </a:lnTo>
                      <a:lnTo>
                        <a:pt x="4583" y="1402"/>
                      </a:lnTo>
                      <a:lnTo>
                        <a:pt x="4771" y="1276"/>
                      </a:lnTo>
                      <a:lnTo>
                        <a:pt x="4813" y="1276"/>
                      </a:lnTo>
                      <a:lnTo>
                        <a:pt x="4876" y="1235"/>
                      </a:lnTo>
                      <a:lnTo>
                        <a:pt x="4876" y="942"/>
                      </a:lnTo>
                      <a:lnTo>
                        <a:pt x="4834" y="921"/>
                      </a:lnTo>
                      <a:lnTo>
                        <a:pt x="4834" y="753"/>
                      </a:lnTo>
                      <a:lnTo>
                        <a:pt x="4876" y="649"/>
                      </a:lnTo>
                      <a:lnTo>
                        <a:pt x="4876" y="565"/>
                      </a:lnTo>
                      <a:lnTo>
                        <a:pt x="4938" y="502"/>
                      </a:lnTo>
                      <a:lnTo>
                        <a:pt x="5022" y="502"/>
                      </a:lnTo>
                      <a:lnTo>
                        <a:pt x="5085" y="419"/>
                      </a:lnTo>
                      <a:lnTo>
                        <a:pt x="5022" y="335"/>
                      </a:lnTo>
                      <a:lnTo>
                        <a:pt x="5043" y="251"/>
                      </a:lnTo>
                      <a:lnTo>
                        <a:pt x="4897" y="188"/>
                      </a:lnTo>
                      <a:lnTo>
                        <a:pt x="4813" y="188"/>
                      </a:lnTo>
                      <a:lnTo>
                        <a:pt x="4562" y="419"/>
                      </a:lnTo>
                      <a:lnTo>
                        <a:pt x="4415" y="460"/>
                      </a:lnTo>
                      <a:lnTo>
                        <a:pt x="4374" y="565"/>
                      </a:lnTo>
                      <a:lnTo>
                        <a:pt x="4394" y="628"/>
                      </a:lnTo>
                      <a:lnTo>
                        <a:pt x="4290" y="628"/>
                      </a:lnTo>
                      <a:lnTo>
                        <a:pt x="4248" y="607"/>
                      </a:lnTo>
                      <a:lnTo>
                        <a:pt x="4143" y="649"/>
                      </a:lnTo>
                      <a:lnTo>
                        <a:pt x="4039" y="816"/>
                      </a:lnTo>
                      <a:lnTo>
                        <a:pt x="4081" y="942"/>
                      </a:lnTo>
                      <a:lnTo>
                        <a:pt x="4081" y="1067"/>
                      </a:lnTo>
                      <a:lnTo>
                        <a:pt x="4143" y="1130"/>
                      </a:lnTo>
                      <a:lnTo>
                        <a:pt x="4206" y="1297"/>
                      </a:lnTo>
                      <a:lnTo>
                        <a:pt x="4143" y="1465"/>
                      </a:lnTo>
                      <a:lnTo>
                        <a:pt x="4039" y="1465"/>
                      </a:lnTo>
                      <a:lnTo>
                        <a:pt x="3871" y="1507"/>
                      </a:lnTo>
                      <a:lnTo>
                        <a:pt x="3788" y="1507"/>
                      </a:lnTo>
                      <a:lnTo>
                        <a:pt x="3746" y="1569"/>
                      </a:lnTo>
                      <a:lnTo>
                        <a:pt x="3788" y="1674"/>
                      </a:lnTo>
                      <a:lnTo>
                        <a:pt x="3788" y="1758"/>
                      </a:lnTo>
                      <a:lnTo>
                        <a:pt x="3892" y="1883"/>
                      </a:lnTo>
                      <a:lnTo>
                        <a:pt x="3955" y="2072"/>
                      </a:lnTo>
                      <a:lnTo>
                        <a:pt x="3767" y="2134"/>
                      </a:lnTo>
                      <a:lnTo>
                        <a:pt x="3788" y="2197"/>
                      </a:lnTo>
                      <a:lnTo>
                        <a:pt x="3829" y="2239"/>
                      </a:lnTo>
                      <a:lnTo>
                        <a:pt x="3746" y="2281"/>
                      </a:lnTo>
                      <a:lnTo>
                        <a:pt x="3662" y="2134"/>
                      </a:lnTo>
                      <a:lnTo>
                        <a:pt x="3453" y="2092"/>
                      </a:lnTo>
                      <a:lnTo>
                        <a:pt x="3411" y="2113"/>
                      </a:lnTo>
                      <a:lnTo>
                        <a:pt x="3265" y="2092"/>
                      </a:lnTo>
                      <a:lnTo>
                        <a:pt x="3244" y="2009"/>
                      </a:lnTo>
                      <a:lnTo>
                        <a:pt x="3202" y="1967"/>
                      </a:lnTo>
                      <a:lnTo>
                        <a:pt x="3118" y="2030"/>
                      </a:lnTo>
                      <a:lnTo>
                        <a:pt x="2993" y="2092"/>
                      </a:lnTo>
                      <a:lnTo>
                        <a:pt x="2930" y="2030"/>
                      </a:lnTo>
                      <a:lnTo>
                        <a:pt x="2930" y="1820"/>
                      </a:lnTo>
                      <a:lnTo>
                        <a:pt x="3034" y="1758"/>
                      </a:lnTo>
                      <a:lnTo>
                        <a:pt x="3118" y="1507"/>
                      </a:lnTo>
                      <a:lnTo>
                        <a:pt x="3034" y="1507"/>
                      </a:lnTo>
                      <a:lnTo>
                        <a:pt x="2909" y="1465"/>
                      </a:lnTo>
                      <a:lnTo>
                        <a:pt x="2804" y="1486"/>
                      </a:lnTo>
                      <a:lnTo>
                        <a:pt x="2783" y="1402"/>
                      </a:lnTo>
                      <a:lnTo>
                        <a:pt x="2888" y="1381"/>
                      </a:lnTo>
                      <a:lnTo>
                        <a:pt x="2993" y="1402"/>
                      </a:lnTo>
                      <a:lnTo>
                        <a:pt x="3034" y="1339"/>
                      </a:lnTo>
                      <a:lnTo>
                        <a:pt x="3013" y="1088"/>
                      </a:lnTo>
                      <a:lnTo>
                        <a:pt x="2909" y="963"/>
                      </a:lnTo>
                      <a:lnTo>
                        <a:pt x="2951" y="879"/>
                      </a:lnTo>
                      <a:lnTo>
                        <a:pt x="3013" y="858"/>
                      </a:lnTo>
                      <a:lnTo>
                        <a:pt x="3034" y="774"/>
                      </a:lnTo>
                      <a:lnTo>
                        <a:pt x="2951" y="711"/>
                      </a:lnTo>
                      <a:lnTo>
                        <a:pt x="2951" y="649"/>
                      </a:lnTo>
                      <a:lnTo>
                        <a:pt x="2909" y="565"/>
                      </a:lnTo>
                      <a:lnTo>
                        <a:pt x="2825" y="565"/>
                      </a:lnTo>
                      <a:lnTo>
                        <a:pt x="2783" y="523"/>
                      </a:lnTo>
                      <a:lnTo>
                        <a:pt x="2700" y="565"/>
                      </a:lnTo>
                      <a:lnTo>
                        <a:pt x="2490" y="565"/>
                      </a:lnTo>
                      <a:lnTo>
                        <a:pt x="2428" y="502"/>
                      </a:lnTo>
                      <a:lnTo>
                        <a:pt x="2532" y="335"/>
                      </a:lnTo>
                      <a:lnTo>
                        <a:pt x="2616" y="293"/>
                      </a:lnTo>
                      <a:lnTo>
                        <a:pt x="2574" y="126"/>
                      </a:lnTo>
                      <a:lnTo>
                        <a:pt x="2469" y="21"/>
                      </a:lnTo>
                      <a:lnTo>
                        <a:pt x="2281" y="21"/>
                      </a:lnTo>
                      <a:lnTo>
                        <a:pt x="217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4" name="CustomShape 591"/>
                <p:cNvSpPr/>
                <p:nvPr/>
              </p:nvSpPr>
              <p:spPr>
                <a:xfrm>
                  <a:off x="2538000" y="1091880"/>
                  <a:ext cx="121680" cy="101880"/>
                </a:xfrm>
                <a:custGeom>
                  <a:avLst/>
                  <a:gdLst/>
                  <a:ahLst/>
                  <a:rect l="l" t="t" r="r" b="b"/>
                  <a:pathLst>
                    <a:path w="2763" h="2700">
                      <a:moveTo>
                        <a:pt x="1884" y="1"/>
                      </a:moveTo>
                      <a:lnTo>
                        <a:pt x="1758" y="84"/>
                      </a:lnTo>
                      <a:lnTo>
                        <a:pt x="1654" y="84"/>
                      </a:lnTo>
                      <a:lnTo>
                        <a:pt x="1612" y="126"/>
                      </a:lnTo>
                      <a:lnTo>
                        <a:pt x="1507" y="126"/>
                      </a:lnTo>
                      <a:lnTo>
                        <a:pt x="1423" y="189"/>
                      </a:lnTo>
                      <a:lnTo>
                        <a:pt x="1423" y="335"/>
                      </a:lnTo>
                      <a:lnTo>
                        <a:pt x="1403" y="398"/>
                      </a:lnTo>
                      <a:lnTo>
                        <a:pt x="1423" y="545"/>
                      </a:lnTo>
                      <a:lnTo>
                        <a:pt x="1528" y="649"/>
                      </a:lnTo>
                      <a:lnTo>
                        <a:pt x="1549" y="733"/>
                      </a:lnTo>
                      <a:lnTo>
                        <a:pt x="1549" y="733"/>
                      </a:lnTo>
                      <a:lnTo>
                        <a:pt x="1444" y="691"/>
                      </a:lnTo>
                      <a:lnTo>
                        <a:pt x="1361" y="691"/>
                      </a:lnTo>
                      <a:lnTo>
                        <a:pt x="1340" y="733"/>
                      </a:lnTo>
                      <a:lnTo>
                        <a:pt x="1528" y="858"/>
                      </a:lnTo>
                      <a:lnTo>
                        <a:pt x="1528" y="963"/>
                      </a:lnTo>
                      <a:lnTo>
                        <a:pt x="1423" y="1005"/>
                      </a:lnTo>
                      <a:lnTo>
                        <a:pt x="1403" y="1151"/>
                      </a:lnTo>
                      <a:lnTo>
                        <a:pt x="1444" y="1235"/>
                      </a:lnTo>
                      <a:lnTo>
                        <a:pt x="1340" y="1319"/>
                      </a:lnTo>
                      <a:lnTo>
                        <a:pt x="1235" y="1256"/>
                      </a:lnTo>
                      <a:lnTo>
                        <a:pt x="1235" y="1214"/>
                      </a:lnTo>
                      <a:lnTo>
                        <a:pt x="1256" y="1110"/>
                      </a:lnTo>
                      <a:lnTo>
                        <a:pt x="1235" y="796"/>
                      </a:lnTo>
                      <a:lnTo>
                        <a:pt x="1151" y="712"/>
                      </a:lnTo>
                      <a:lnTo>
                        <a:pt x="1131" y="628"/>
                      </a:lnTo>
                      <a:lnTo>
                        <a:pt x="1151" y="586"/>
                      </a:lnTo>
                      <a:lnTo>
                        <a:pt x="1151" y="482"/>
                      </a:lnTo>
                      <a:lnTo>
                        <a:pt x="1110" y="419"/>
                      </a:lnTo>
                      <a:lnTo>
                        <a:pt x="1089" y="314"/>
                      </a:lnTo>
                      <a:lnTo>
                        <a:pt x="1026" y="273"/>
                      </a:lnTo>
                      <a:lnTo>
                        <a:pt x="900" y="314"/>
                      </a:lnTo>
                      <a:lnTo>
                        <a:pt x="879" y="377"/>
                      </a:lnTo>
                      <a:lnTo>
                        <a:pt x="775" y="461"/>
                      </a:lnTo>
                      <a:lnTo>
                        <a:pt x="733" y="524"/>
                      </a:lnTo>
                      <a:lnTo>
                        <a:pt x="796" y="566"/>
                      </a:lnTo>
                      <a:lnTo>
                        <a:pt x="838" y="566"/>
                      </a:lnTo>
                      <a:lnTo>
                        <a:pt x="900" y="628"/>
                      </a:lnTo>
                      <a:lnTo>
                        <a:pt x="796" y="670"/>
                      </a:lnTo>
                      <a:lnTo>
                        <a:pt x="775" y="733"/>
                      </a:lnTo>
                      <a:lnTo>
                        <a:pt x="670" y="796"/>
                      </a:lnTo>
                      <a:lnTo>
                        <a:pt x="628" y="942"/>
                      </a:lnTo>
                      <a:lnTo>
                        <a:pt x="733" y="984"/>
                      </a:lnTo>
                      <a:lnTo>
                        <a:pt x="733" y="1026"/>
                      </a:lnTo>
                      <a:lnTo>
                        <a:pt x="607" y="1068"/>
                      </a:lnTo>
                      <a:lnTo>
                        <a:pt x="587" y="1172"/>
                      </a:lnTo>
                      <a:lnTo>
                        <a:pt x="628" y="1256"/>
                      </a:lnTo>
                      <a:lnTo>
                        <a:pt x="670" y="1361"/>
                      </a:lnTo>
                      <a:lnTo>
                        <a:pt x="607" y="1423"/>
                      </a:lnTo>
                      <a:lnTo>
                        <a:pt x="566" y="1382"/>
                      </a:lnTo>
                      <a:lnTo>
                        <a:pt x="566" y="1235"/>
                      </a:lnTo>
                      <a:lnTo>
                        <a:pt x="503" y="1214"/>
                      </a:lnTo>
                      <a:lnTo>
                        <a:pt x="503" y="1110"/>
                      </a:lnTo>
                      <a:lnTo>
                        <a:pt x="461" y="1130"/>
                      </a:lnTo>
                      <a:lnTo>
                        <a:pt x="294" y="1130"/>
                      </a:lnTo>
                      <a:lnTo>
                        <a:pt x="273" y="1214"/>
                      </a:lnTo>
                      <a:lnTo>
                        <a:pt x="335" y="1256"/>
                      </a:lnTo>
                      <a:lnTo>
                        <a:pt x="252" y="1298"/>
                      </a:lnTo>
                      <a:lnTo>
                        <a:pt x="168" y="1235"/>
                      </a:lnTo>
                      <a:lnTo>
                        <a:pt x="84" y="1298"/>
                      </a:lnTo>
                      <a:lnTo>
                        <a:pt x="1" y="1256"/>
                      </a:lnTo>
                      <a:lnTo>
                        <a:pt x="1" y="1402"/>
                      </a:lnTo>
                      <a:lnTo>
                        <a:pt x="63" y="1444"/>
                      </a:lnTo>
                      <a:lnTo>
                        <a:pt x="147" y="1444"/>
                      </a:lnTo>
                      <a:lnTo>
                        <a:pt x="189" y="1465"/>
                      </a:lnTo>
                      <a:lnTo>
                        <a:pt x="252" y="1444"/>
                      </a:lnTo>
                      <a:lnTo>
                        <a:pt x="356" y="1444"/>
                      </a:lnTo>
                      <a:lnTo>
                        <a:pt x="419" y="1465"/>
                      </a:lnTo>
                      <a:lnTo>
                        <a:pt x="503" y="1444"/>
                      </a:lnTo>
                      <a:lnTo>
                        <a:pt x="628" y="1507"/>
                      </a:lnTo>
                      <a:lnTo>
                        <a:pt x="796" y="1465"/>
                      </a:lnTo>
                      <a:lnTo>
                        <a:pt x="879" y="1528"/>
                      </a:lnTo>
                      <a:lnTo>
                        <a:pt x="984" y="1528"/>
                      </a:lnTo>
                      <a:lnTo>
                        <a:pt x="1444" y="1612"/>
                      </a:lnTo>
                      <a:lnTo>
                        <a:pt x="1507" y="1654"/>
                      </a:lnTo>
                      <a:lnTo>
                        <a:pt x="1423" y="1695"/>
                      </a:lnTo>
                      <a:lnTo>
                        <a:pt x="1298" y="1674"/>
                      </a:lnTo>
                      <a:lnTo>
                        <a:pt x="1151" y="1674"/>
                      </a:lnTo>
                      <a:lnTo>
                        <a:pt x="1047" y="1737"/>
                      </a:lnTo>
                      <a:lnTo>
                        <a:pt x="879" y="1758"/>
                      </a:lnTo>
                      <a:lnTo>
                        <a:pt x="921" y="1758"/>
                      </a:lnTo>
                      <a:lnTo>
                        <a:pt x="984" y="1800"/>
                      </a:lnTo>
                      <a:lnTo>
                        <a:pt x="921" y="1842"/>
                      </a:lnTo>
                      <a:lnTo>
                        <a:pt x="754" y="1779"/>
                      </a:lnTo>
                      <a:lnTo>
                        <a:pt x="670" y="1758"/>
                      </a:lnTo>
                      <a:lnTo>
                        <a:pt x="587" y="1800"/>
                      </a:lnTo>
                      <a:lnTo>
                        <a:pt x="607" y="1863"/>
                      </a:lnTo>
                      <a:lnTo>
                        <a:pt x="587" y="1905"/>
                      </a:lnTo>
                      <a:lnTo>
                        <a:pt x="524" y="1863"/>
                      </a:lnTo>
                      <a:lnTo>
                        <a:pt x="482" y="1863"/>
                      </a:lnTo>
                      <a:lnTo>
                        <a:pt x="503" y="1905"/>
                      </a:lnTo>
                      <a:lnTo>
                        <a:pt x="503" y="1967"/>
                      </a:lnTo>
                      <a:lnTo>
                        <a:pt x="566" y="2009"/>
                      </a:lnTo>
                      <a:lnTo>
                        <a:pt x="649" y="2051"/>
                      </a:lnTo>
                      <a:lnTo>
                        <a:pt x="607" y="2114"/>
                      </a:lnTo>
                      <a:lnTo>
                        <a:pt x="670" y="2198"/>
                      </a:lnTo>
                      <a:lnTo>
                        <a:pt x="607" y="2198"/>
                      </a:lnTo>
                      <a:lnTo>
                        <a:pt x="566" y="2114"/>
                      </a:lnTo>
                      <a:lnTo>
                        <a:pt x="503" y="2114"/>
                      </a:lnTo>
                      <a:lnTo>
                        <a:pt x="461" y="2218"/>
                      </a:lnTo>
                      <a:lnTo>
                        <a:pt x="461" y="2281"/>
                      </a:lnTo>
                      <a:lnTo>
                        <a:pt x="440" y="2323"/>
                      </a:lnTo>
                      <a:lnTo>
                        <a:pt x="440" y="2428"/>
                      </a:lnTo>
                      <a:lnTo>
                        <a:pt x="503" y="2491"/>
                      </a:lnTo>
                      <a:lnTo>
                        <a:pt x="607" y="2491"/>
                      </a:lnTo>
                      <a:lnTo>
                        <a:pt x="670" y="2532"/>
                      </a:lnTo>
                      <a:lnTo>
                        <a:pt x="712" y="2532"/>
                      </a:lnTo>
                      <a:lnTo>
                        <a:pt x="775" y="2470"/>
                      </a:lnTo>
                      <a:lnTo>
                        <a:pt x="900" y="2407"/>
                      </a:lnTo>
                      <a:lnTo>
                        <a:pt x="817" y="2511"/>
                      </a:lnTo>
                      <a:lnTo>
                        <a:pt x="859" y="2595"/>
                      </a:lnTo>
                      <a:lnTo>
                        <a:pt x="921" y="2595"/>
                      </a:lnTo>
                      <a:lnTo>
                        <a:pt x="1005" y="2511"/>
                      </a:lnTo>
                      <a:lnTo>
                        <a:pt x="1026" y="2574"/>
                      </a:lnTo>
                      <a:lnTo>
                        <a:pt x="1068" y="2679"/>
                      </a:lnTo>
                      <a:lnTo>
                        <a:pt x="1382" y="2700"/>
                      </a:lnTo>
                      <a:lnTo>
                        <a:pt x="1444" y="2595"/>
                      </a:lnTo>
                      <a:lnTo>
                        <a:pt x="1423" y="2511"/>
                      </a:lnTo>
                      <a:lnTo>
                        <a:pt x="1444" y="2407"/>
                      </a:lnTo>
                      <a:lnTo>
                        <a:pt x="1507" y="2365"/>
                      </a:lnTo>
                      <a:lnTo>
                        <a:pt x="1528" y="2407"/>
                      </a:lnTo>
                      <a:lnTo>
                        <a:pt x="1528" y="2511"/>
                      </a:lnTo>
                      <a:lnTo>
                        <a:pt x="1570" y="2616"/>
                      </a:lnTo>
                      <a:lnTo>
                        <a:pt x="1612" y="2574"/>
                      </a:lnTo>
                      <a:lnTo>
                        <a:pt x="1612" y="2470"/>
                      </a:lnTo>
                      <a:lnTo>
                        <a:pt x="1612" y="2407"/>
                      </a:lnTo>
                      <a:lnTo>
                        <a:pt x="1654" y="2323"/>
                      </a:lnTo>
                      <a:lnTo>
                        <a:pt x="1675" y="2281"/>
                      </a:lnTo>
                      <a:lnTo>
                        <a:pt x="1570" y="2302"/>
                      </a:lnTo>
                      <a:lnTo>
                        <a:pt x="1486" y="2344"/>
                      </a:lnTo>
                      <a:lnTo>
                        <a:pt x="1528" y="2239"/>
                      </a:lnTo>
                      <a:lnTo>
                        <a:pt x="1633" y="2198"/>
                      </a:lnTo>
                      <a:lnTo>
                        <a:pt x="1695" y="2135"/>
                      </a:lnTo>
                      <a:lnTo>
                        <a:pt x="1758" y="2072"/>
                      </a:lnTo>
                      <a:lnTo>
                        <a:pt x="1758" y="1988"/>
                      </a:lnTo>
                      <a:lnTo>
                        <a:pt x="1821" y="1967"/>
                      </a:lnTo>
                      <a:lnTo>
                        <a:pt x="1905" y="1988"/>
                      </a:lnTo>
                      <a:lnTo>
                        <a:pt x="1905" y="2072"/>
                      </a:lnTo>
                      <a:lnTo>
                        <a:pt x="1905" y="2156"/>
                      </a:lnTo>
                      <a:lnTo>
                        <a:pt x="1947" y="2093"/>
                      </a:lnTo>
                      <a:lnTo>
                        <a:pt x="2072" y="1926"/>
                      </a:lnTo>
                      <a:lnTo>
                        <a:pt x="2072" y="1863"/>
                      </a:lnTo>
                      <a:lnTo>
                        <a:pt x="1947" y="1779"/>
                      </a:lnTo>
                      <a:lnTo>
                        <a:pt x="1947" y="1737"/>
                      </a:lnTo>
                      <a:lnTo>
                        <a:pt x="1988" y="1674"/>
                      </a:lnTo>
                      <a:lnTo>
                        <a:pt x="2051" y="1716"/>
                      </a:lnTo>
                      <a:lnTo>
                        <a:pt x="2135" y="1716"/>
                      </a:lnTo>
                      <a:lnTo>
                        <a:pt x="2156" y="1612"/>
                      </a:lnTo>
                      <a:lnTo>
                        <a:pt x="2156" y="1549"/>
                      </a:lnTo>
                      <a:lnTo>
                        <a:pt x="2260" y="1423"/>
                      </a:lnTo>
                      <a:lnTo>
                        <a:pt x="2281" y="1340"/>
                      </a:lnTo>
                      <a:lnTo>
                        <a:pt x="2407" y="1214"/>
                      </a:lnTo>
                      <a:lnTo>
                        <a:pt x="2511" y="1151"/>
                      </a:lnTo>
                      <a:lnTo>
                        <a:pt x="2553" y="1089"/>
                      </a:lnTo>
                      <a:lnTo>
                        <a:pt x="2511" y="942"/>
                      </a:lnTo>
                      <a:lnTo>
                        <a:pt x="2616" y="775"/>
                      </a:lnTo>
                      <a:lnTo>
                        <a:pt x="2742" y="691"/>
                      </a:lnTo>
                      <a:lnTo>
                        <a:pt x="2763" y="586"/>
                      </a:lnTo>
                      <a:lnTo>
                        <a:pt x="2700" y="482"/>
                      </a:lnTo>
                      <a:lnTo>
                        <a:pt x="2595" y="461"/>
                      </a:lnTo>
                      <a:lnTo>
                        <a:pt x="2553" y="356"/>
                      </a:lnTo>
                      <a:lnTo>
                        <a:pt x="2595" y="356"/>
                      </a:lnTo>
                      <a:lnTo>
                        <a:pt x="2616" y="294"/>
                      </a:lnTo>
                      <a:lnTo>
                        <a:pt x="2595" y="252"/>
                      </a:lnTo>
                      <a:lnTo>
                        <a:pt x="2616" y="168"/>
                      </a:lnTo>
                      <a:lnTo>
                        <a:pt x="2595" y="84"/>
                      </a:lnTo>
                      <a:lnTo>
                        <a:pt x="2511" y="84"/>
                      </a:lnTo>
                      <a:lnTo>
                        <a:pt x="2553" y="147"/>
                      </a:lnTo>
                      <a:lnTo>
                        <a:pt x="2553" y="252"/>
                      </a:lnTo>
                      <a:lnTo>
                        <a:pt x="2470" y="273"/>
                      </a:lnTo>
                      <a:lnTo>
                        <a:pt x="2386" y="189"/>
                      </a:lnTo>
                      <a:lnTo>
                        <a:pt x="2302" y="273"/>
                      </a:lnTo>
                      <a:lnTo>
                        <a:pt x="2302" y="461"/>
                      </a:lnTo>
                      <a:lnTo>
                        <a:pt x="2260" y="503"/>
                      </a:lnTo>
                      <a:lnTo>
                        <a:pt x="2198" y="503"/>
                      </a:lnTo>
                      <a:lnTo>
                        <a:pt x="2156" y="566"/>
                      </a:lnTo>
                      <a:lnTo>
                        <a:pt x="2093" y="566"/>
                      </a:lnTo>
                      <a:lnTo>
                        <a:pt x="2093" y="482"/>
                      </a:lnTo>
                      <a:lnTo>
                        <a:pt x="2177" y="398"/>
                      </a:lnTo>
                      <a:lnTo>
                        <a:pt x="2219" y="168"/>
                      </a:lnTo>
                      <a:lnTo>
                        <a:pt x="2156" y="105"/>
                      </a:lnTo>
                      <a:lnTo>
                        <a:pt x="2072" y="126"/>
                      </a:lnTo>
                      <a:lnTo>
                        <a:pt x="1988" y="84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5" name="CustomShape 592"/>
                <p:cNvSpPr/>
                <p:nvPr/>
              </p:nvSpPr>
              <p:spPr>
                <a:xfrm>
                  <a:off x="2622960" y="899280"/>
                  <a:ext cx="109440" cy="132840"/>
                </a:xfrm>
                <a:custGeom>
                  <a:avLst/>
                  <a:gdLst/>
                  <a:ahLst/>
                  <a:rect l="l" t="t" r="r" b="b"/>
                  <a:pathLst>
                    <a:path w="2491" h="3516">
                      <a:moveTo>
                        <a:pt x="1026" y="0"/>
                      </a:moveTo>
                      <a:lnTo>
                        <a:pt x="921" y="63"/>
                      </a:lnTo>
                      <a:lnTo>
                        <a:pt x="879" y="147"/>
                      </a:lnTo>
                      <a:lnTo>
                        <a:pt x="754" y="230"/>
                      </a:lnTo>
                      <a:lnTo>
                        <a:pt x="733" y="335"/>
                      </a:lnTo>
                      <a:lnTo>
                        <a:pt x="607" y="481"/>
                      </a:lnTo>
                      <a:lnTo>
                        <a:pt x="607" y="586"/>
                      </a:lnTo>
                      <a:lnTo>
                        <a:pt x="712" y="649"/>
                      </a:lnTo>
                      <a:lnTo>
                        <a:pt x="754" y="586"/>
                      </a:lnTo>
                      <a:lnTo>
                        <a:pt x="879" y="565"/>
                      </a:lnTo>
                      <a:lnTo>
                        <a:pt x="921" y="628"/>
                      </a:lnTo>
                      <a:lnTo>
                        <a:pt x="775" y="753"/>
                      </a:lnTo>
                      <a:lnTo>
                        <a:pt x="649" y="837"/>
                      </a:lnTo>
                      <a:lnTo>
                        <a:pt x="545" y="984"/>
                      </a:lnTo>
                      <a:lnTo>
                        <a:pt x="545" y="1046"/>
                      </a:lnTo>
                      <a:lnTo>
                        <a:pt x="712" y="963"/>
                      </a:lnTo>
                      <a:lnTo>
                        <a:pt x="858" y="837"/>
                      </a:lnTo>
                      <a:lnTo>
                        <a:pt x="942" y="837"/>
                      </a:lnTo>
                      <a:lnTo>
                        <a:pt x="1026" y="774"/>
                      </a:lnTo>
                      <a:lnTo>
                        <a:pt x="1068" y="858"/>
                      </a:lnTo>
                      <a:lnTo>
                        <a:pt x="1047" y="984"/>
                      </a:lnTo>
                      <a:lnTo>
                        <a:pt x="963" y="984"/>
                      </a:lnTo>
                      <a:lnTo>
                        <a:pt x="838" y="1109"/>
                      </a:lnTo>
                      <a:lnTo>
                        <a:pt x="775" y="1193"/>
                      </a:lnTo>
                      <a:lnTo>
                        <a:pt x="838" y="1276"/>
                      </a:lnTo>
                      <a:lnTo>
                        <a:pt x="984" y="1256"/>
                      </a:lnTo>
                      <a:lnTo>
                        <a:pt x="1089" y="1297"/>
                      </a:lnTo>
                      <a:lnTo>
                        <a:pt x="963" y="1381"/>
                      </a:lnTo>
                      <a:lnTo>
                        <a:pt x="817" y="1465"/>
                      </a:lnTo>
                      <a:lnTo>
                        <a:pt x="712" y="1402"/>
                      </a:lnTo>
                      <a:lnTo>
                        <a:pt x="712" y="1486"/>
                      </a:lnTo>
                      <a:lnTo>
                        <a:pt x="838" y="1528"/>
                      </a:lnTo>
                      <a:lnTo>
                        <a:pt x="838" y="1590"/>
                      </a:lnTo>
                      <a:lnTo>
                        <a:pt x="649" y="1779"/>
                      </a:lnTo>
                      <a:lnTo>
                        <a:pt x="607" y="1779"/>
                      </a:lnTo>
                      <a:lnTo>
                        <a:pt x="545" y="1611"/>
                      </a:lnTo>
                      <a:lnTo>
                        <a:pt x="440" y="1569"/>
                      </a:lnTo>
                      <a:lnTo>
                        <a:pt x="335" y="1423"/>
                      </a:lnTo>
                      <a:lnTo>
                        <a:pt x="126" y="1528"/>
                      </a:lnTo>
                      <a:lnTo>
                        <a:pt x="126" y="1590"/>
                      </a:lnTo>
                      <a:lnTo>
                        <a:pt x="1" y="1800"/>
                      </a:lnTo>
                      <a:lnTo>
                        <a:pt x="105" y="1925"/>
                      </a:lnTo>
                      <a:lnTo>
                        <a:pt x="105" y="2051"/>
                      </a:lnTo>
                      <a:lnTo>
                        <a:pt x="189" y="2093"/>
                      </a:lnTo>
                      <a:lnTo>
                        <a:pt x="294" y="2009"/>
                      </a:lnTo>
                      <a:lnTo>
                        <a:pt x="356" y="2009"/>
                      </a:lnTo>
                      <a:lnTo>
                        <a:pt x="545" y="2051"/>
                      </a:lnTo>
                      <a:lnTo>
                        <a:pt x="733" y="2051"/>
                      </a:lnTo>
                      <a:lnTo>
                        <a:pt x="754" y="2113"/>
                      </a:lnTo>
                      <a:lnTo>
                        <a:pt x="942" y="2051"/>
                      </a:lnTo>
                      <a:lnTo>
                        <a:pt x="942" y="2134"/>
                      </a:lnTo>
                      <a:lnTo>
                        <a:pt x="838" y="2155"/>
                      </a:lnTo>
                      <a:lnTo>
                        <a:pt x="775" y="2239"/>
                      </a:lnTo>
                      <a:lnTo>
                        <a:pt x="817" y="2344"/>
                      </a:lnTo>
                      <a:lnTo>
                        <a:pt x="963" y="2323"/>
                      </a:lnTo>
                      <a:lnTo>
                        <a:pt x="1089" y="2427"/>
                      </a:lnTo>
                      <a:lnTo>
                        <a:pt x="1172" y="2616"/>
                      </a:lnTo>
                      <a:lnTo>
                        <a:pt x="1256" y="2616"/>
                      </a:lnTo>
                      <a:lnTo>
                        <a:pt x="1298" y="2657"/>
                      </a:lnTo>
                      <a:lnTo>
                        <a:pt x="1256" y="2741"/>
                      </a:lnTo>
                      <a:lnTo>
                        <a:pt x="1256" y="2867"/>
                      </a:lnTo>
                      <a:lnTo>
                        <a:pt x="1068" y="3201"/>
                      </a:lnTo>
                      <a:lnTo>
                        <a:pt x="1130" y="3390"/>
                      </a:lnTo>
                      <a:lnTo>
                        <a:pt x="1172" y="3494"/>
                      </a:lnTo>
                      <a:lnTo>
                        <a:pt x="1256" y="3494"/>
                      </a:lnTo>
                      <a:lnTo>
                        <a:pt x="1361" y="3473"/>
                      </a:lnTo>
                      <a:lnTo>
                        <a:pt x="1403" y="3515"/>
                      </a:lnTo>
                      <a:lnTo>
                        <a:pt x="1486" y="3515"/>
                      </a:lnTo>
                      <a:lnTo>
                        <a:pt x="1654" y="3411"/>
                      </a:lnTo>
                      <a:lnTo>
                        <a:pt x="1654" y="3348"/>
                      </a:lnTo>
                      <a:lnTo>
                        <a:pt x="1758" y="3285"/>
                      </a:lnTo>
                      <a:lnTo>
                        <a:pt x="1821" y="3160"/>
                      </a:lnTo>
                      <a:lnTo>
                        <a:pt x="1863" y="3034"/>
                      </a:lnTo>
                      <a:lnTo>
                        <a:pt x="1884" y="2846"/>
                      </a:lnTo>
                      <a:lnTo>
                        <a:pt x="1988" y="2678"/>
                      </a:lnTo>
                      <a:lnTo>
                        <a:pt x="1905" y="2657"/>
                      </a:lnTo>
                      <a:lnTo>
                        <a:pt x="1905" y="2574"/>
                      </a:lnTo>
                      <a:lnTo>
                        <a:pt x="1988" y="2532"/>
                      </a:lnTo>
                      <a:lnTo>
                        <a:pt x="2072" y="2365"/>
                      </a:lnTo>
                      <a:lnTo>
                        <a:pt x="2135" y="2365"/>
                      </a:lnTo>
                      <a:lnTo>
                        <a:pt x="2219" y="2260"/>
                      </a:lnTo>
                      <a:lnTo>
                        <a:pt x="2344" y="2197"/>
                      </a:lnTo>
                      <a:lnTo>
                        <a:pt x="2386" y="2030"/>
                      </a:lnTo>
                      <a:lnTo>
                        <a:pt x="2386" y="1925"/>
                      </a:lnTo>
                      <a:lnTo>
                        <a:pt x="2491" y="1841"/>
                      </a:lnTo>
                      <a:lnTo>
                        <a:pt x="2491" y="1800"/>
                      </a:lnTo>
                      <a:lnTo>
                        <a:pt x="2428" y="1695"/>
                      </a:lnTo>
                      <a:lnTo>
                        <a:pt x="2407" y="1569"/>
                      </a:lnTo>
                      <a:lnTo>
                        <a:pt x="2344" y="1569"/>
                      </a:lnTo>
                      <a:lnTo>
                        <a:pt x="2239" y="1507"/>
                      </a:lnTo>
                      <a:lnTo>
                        <a:pt x="2114" y="1507"/>
                      </a:lnTo>
                      <a:lnTo>
                        <a:pt x="2093" y="1465"/>
                      </a:lnTo>
                      <a:lnTo>
                        <a:pt x="2135" y="1360"/>
                      </a:lnTo>
                      <a:lnTo>
                        <a:pt x="2302" y="1276"/>
                      </a:lnTo>
                      <a:lnTo>
                        <a:pt x="2302" y="1193"/>
                      </a:lnTo>
                      <a:lnTo>
                        <a:pt x="2239" y="1109"/>
                      </a:lnTo>
                      <a:lnTo>
                        <a:pt x="2239" y="984"/>
                      </a:lnTo>
                      <a:lnTo>
                        <a:pt x="2281" y="879"/>
                      </a:lnTo>
                      <a:lnTo>
                        <a:pt x="2177" y="774"/>
                      </a:lnTo>
                      <a:lnTo>
                        <a:pt x="2093" y="774"/>
                      </a:lnTo>
                      <a:lnTo>
                        <a:pt x="1967" y="858"/>
                      </a:lnTo>
                      <a:lnTo>
                        <a:pt x="1779" y="900"/>
                      </a:lnTo>
                      <a:lnTo>
                        <a:pt x="1758" y="984"/>
                      </a:lnTo>
                      <a:lnTo>
                        <a:pt x="1675" y="1088"/>
                      </a:lnTo>
                      <a:lnTo>
                        <a:pt x="1591" y="1067"/>
                      </a:lnTo>
                      <a:lnTo>
                        <a:pt x="1570" y="963"/>
                      </a:lnTo>
                      <a:lnTo>
                        <a:pt x="1695" y="900"/>
                      </a:lnTo>
                      <a:lnTo>
                        <a:pt x="1758" y="837"/>
                      </a:lnTo>
                      <a:lnTo>
                        <a:pt x="1758" y="670"/>
                      </a:lnTo>
                      <a:lnTo>
                        <a:pt x="1800" y="460"/>
                      </a:lnTo>
                      <a:lnTo>
                        <a:pt x="1758" y="356"/>
                      </a:lnTo>
                      <a:lnTo>
                        <a:pt x="1695" y="272"/>
                      </a:lnTo>
                      <a:lnTo>
                        <a:pt x="1654" y="168"/>
                      </a:lnTo>
                      <a:lnTo>
                        <a:pt x="1507" y="105"/>
                      </a:lnTo>
                      <a:lnTo>
                        <a:pt x="1403" y="147"/>
                      </a:lnTo>
                      <a:lnTo>
                        <a:pt x="1277" y="105"/>
                      </a:lnTo>
                      <a:lnTo>
                        <a:pt x="1130" y="230"/>
                      </a:lnTo>
                      <a:lnTo>
                        <a:pt x="1047" y="209"/>
                      </a:lnTo>
                      <a:lnTo>
                        <a:pt x="1047" y="2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6" name="CustomShape 593"/>
                <p:cNvSpPr/>
                <p:nvPr/>
              </p:nvSpPr>
              <p:spPr>
                <a:xfrm>
                  <a:off x="2822400" y="815760"/>
                  <a:ext cx="170280" cy="240120"/>
                </a:xfrm>
                <a:custGeom>
                  <a:avLst/>
                  <a:gdLst/>
                  <a:ahLst/>
                  <a:rect l="l" t="t" r="r" b="b"/>
                  <a:pathLst>
                    <a:path w="3871" h="6341">
                      <a:moveTo>
                        <a:pt x="2385" y="0"/>
                      </a:moveTo>
                      <a:lnTo>
                        <a:pt x="2385" y="126"/>
                      </a:lnTo>
                      <a:lnTo>
                        <a:pt x="2302" y="272"/>
                      </a:lnTo>
                      <a:lnTo>
                        <a:pt x="2385" y="356"/>
                      </a:lnTo>
                      <a:lnTo>
                        <a:pt x="2490" y="356"/>
                      </a:lnTo>
                      <a:lnTo>
                        <a:pt x="2595" y="314"/>
                      </a:lnTo>
                      <a:lnTo>
                        <a:pt x="2741" y="377"/>
                      </a:lnTo>
                      <a:lnTo>
                        <a:pt x="2783" y="460"/>
                      </a:lnTo>
                      <a:lnTo>
                        <a:pt x="2888" y="481"/>
                      </a:lnTo>
                      <a:lnTo>
                        <a:pt x="2888" y="565"/>
                      </a:lnTo>
                      <a:lnTo>
                        <a:pt x="2699" y="733"/>
                      </a:lnTo>
                      <a:lnTo>
                        <a:pt x="2616" y="733"/>
                      </a:lnTo>
                      <a:lnTo>
                        <a:pt x="2490" y="649"/>
                      </a:lnTo>
                      <a:lnTo>
                        <a:pt x="2385" y="649"/>
                      </a:lnTo>
                      <a:lnTo>
                        <a:pt x="2281" y="628"/>
                      </a:lnTo>
                      <a:lnTo>
                        <a:pt x="2281" y="628"/>
                      </a:lnTo>
                      <a:lnTo>
                        <a:pt x="2323" y="733"/>
                      </a:lnTo>
                      <a:lnTo>
                        <a:pt x="2406" y="753"/>
                      </a:lnTo>
                      <a:lnTo>
                        <a:pt x="2323" y="837"/>
                      </a:lnTo>
                      <a:lnTo>
                        <a:pt x="2218" y="858"/>
                      </a:lnTo>
                      <a:lnTo>
                        <a:pt x="2072" y="691"/>
                      </a:lnTo>
                      <a:lnTo>
                        <a:pt x="1904" y="774"/>
                      </a:lnTo>
                      <a:lnTo>
                        <a:pt x="1862" y="942"/>
                      </a:lnTo>
                      <a:lnTo>
                        <a:pt x="1779" y="1005"/>
                      </a:lnTo>
                      <a:lnTo>
                        <a:pt x="1779" y="1088"/>
                      </a:lnTo>
                      <a:lnTo>
                        <a:pt x="1883" y="1109"/>
                      </a:lnTo>
                      <a:lnTo>
                        <a:pt x="1904" y="1256"/>
                      </a:lnTo>
                      <a:lnTo>
                        <a:pt x="2051" y="1318"/>
                      </a:lnTo>
                      <a:lnTo>
                        <a:pt x="2051" y="1381"/>
                      </a:lnTo>
                      <a:lnTo>
                        <a:pt x="1946" y="1381"/>
                      </a:lnTo>
                      <a:lnTo>
                        <a:pt x="1946" y="1465"/>
                      </a:lnTo>
                      <a:lnTo>
                        <a:pt x="1988" y="1528"/>
                      </a:lnTo>
                      <a:lnTo>
                        <a:pt x="1988" y="1611"/>
                      </a:lnTo>
                      <a:lnTo>
                        <a:pt x="1904" y="1590"/>
                      </a:lnTo>
                      <a:lnTo>
                        <a:pt x="1841" y="1528"/>
                      </a:lnTo>
                      <a:lnTo>
                        <a:pt x="1695" y="1507"/>
                      </a:lnTo>
                      <a:lnTo>
                        <a:pt x="1590" y="1423"/>
                      </a:lnTo>
                      <a:lnTo>
                        <a:pt x="1528" y="1402"/>
                      </a:lnTo>
                      <a:lnTo>
                        <a:pt x="1423" y="1486"/>
                      </a:lnTo>
                      <a:lnTo>
                        <a:pt x="1381" y="1569"/>
                      </a:lnTo>
                      <a:lnTo>
                        <a:pt x="1465" y="1674"/>
                      </a:lnTo>
                      <a:lnTo>
                        <a:pt x="1423" y="1779"/>
                      </a:lnTo>
                      <a:lnTo>
                        <a:pt x="1360" y="1737"/>
                      </a:lnTo>
                      <a:lnTo>
                        <a:pt x="1360" y="1674"/>
                      </a:lnTo>
                      <a:lnTo>
                        <a:pt x="1276" y="1611"/>
                      </a:lnTo>
                      <a:lnTo>
                        <a:pt x="1151" y="1569"/>
                      </a:lnTo>
                      <a:lnTo>
                        <a:pt x="1109" y="1569"/>
                      </a:lnTo>
                      <a:lnTo>
                        <a:pt x="1025" y="1486"/>
                      </a:lnTo>
                      <a:lnTo>
                        <a:pt x="942" y="1465"/>
                      </a:lnTo>
                      <a:lnTo>
                        <a:pt x="921" y="1528"/>
                      </a:lnTo>
                      <a:lnTo>
                        <a:pt x="963" y="1674"/>
                      </a:lnTo>
                      <a:lnTo>
                        <a:pt x="963" y="1800"/>
                      </a:lnTo>
                      <a:lnTo>
                        <a:pt x="1004" y="1946"/>
                      </a:lnTo>
                      <a:lnTo>
                        <a:pt x="1109" y="2009"/>
                      </a:lnTo>
                      <a:lnTo>
                        <a:pt x="1235" y="2030"/>
                      </a:lnTo>
                      <a:lnTo>
                        <a:pt x="1276" y="2093"/>
                      </a:lnTo>
                      <a:lnTo>
                        <a:pt x="1256" y="2113"/>
                      </a:lnTo>
                      <a:lnTo>
                        <a:pt x="1130" y="2113"/>
                      </a:lnTo>
                      <a:lnTo>
                        <a:pt x="1256" y="2197"/>
                      </a:lnTo>
                      <a:lnTo>
                        <a:pt x="1318" y="2260"/>
                      </a:lnTo>
                      <a:lnTo>
                        <a:pt x="1423" y="2344"/>
                      </a:lnTo>
                      <a:lnTo>
                        <a:pt x="1548" y="2344"/>
                      </a:lnTo>
                      <a:lnTo>
                        <a:pt x="1632" y="2260"/>
                      </a:lnTo>
                      <a:lnTo>
                        <a:pt x="1674" y="2260"/>
                      </a:lnTo>
                      <a:lnTo>
                        <a:pt x="1674" y="2344"/>
                      </a:lnTo>
                      <a:lnTo>
                        <a:pt x="1590" y="2427"/>
                      </a:lnTo>
                      <a:lnTo>
                        <a:pt x="1548" y="2616"/>
                      </a:lnTo>
                      <a:lnTo>
                        <a:pt x="1486" y="2616"/>
                      </a:lnTo>
                      <a:lnTo>
                        <a:pt x="1339" y="2469"/>
                      </a:lnTo>
                      <a:lnTo>
                        <a:pt x="1025" y="2427"/>
                      </a:lnTo>
                      <a:lnTo>
                        <a:pt x="921" y="2260"/>
                      </a:lnTo>
                      <a:lnTo>
                        <a:pt x="837" y="2239"/>
                      </a:lnTo>
                      <a:lnTo>
                        <a:pt x="795" y="2155"/>
                      </a:lnTo>
                      <a:lnTo>
                        <a:pt x="753" y="2155"/>
                      </a:lnTo>
                      <a:lnTo>
                        <a:pt x="712" y="2302"/>
                      </a:lnTo>
                      <a:lnTo>
                        <a:pt x="712" y="2344"/>
                      </a:lnTo>
                      <a:lnTo>
                        <a:pt x="649" y="2406"/>
                      </a:lnTo>
                      <a:lnTo>
                        <a:pt x="712" y="2574"/>
                      </a:lnTo>
                      <a:lnTo>
                        <a:pt x="628" y="2637"/>
                      </a:lnTo>
                      <a:lnTo>
                        <a:pt x="544" y="2616"/>
                      </a:lnTo>
                      <a:lnTo>
                        <a:pt x="544" y="2762"/>
                      </a:lnTo>
                      <a:lnTo>
                        <a:pt x="502" y="2783"/>
                      </a:lnTo>
                      <a:lnTo>
                        <a:pt x="502" y="3034"/>
                      </a:lnTo>
                      <a:lnTo>
                        <a:pt x="586" y="3097"/>
                      </a:lnTo>
                      <a:lnTo>
                        <a:pt x="732" y="3097"/>
                      </a:lnTo>
                      <a:lnTo>
                        <a:pt x="837" y="3160"/>
                      </a:lnTo>
                      <a:lnTo>
                        <a:pt x="942" y="3139"/>
                      </a:lnTo>
                      <a:lnTo>
                        <a:pt x="942" y="3181"/>
                      </a:lnTo>
                      <a:lnTo>
                        <a:pt x="858" y="3243"/>
                      </a:lnTo>
                      <a:lnTo>
                        <a:pt x="753" y="3181"/>
                      </a:lnTo>
                      <a:lnTo>
                        <a:pt x="586" y="3181"/>
                      </a:lnTo>
                      <a:lnTo>
                        <a:pt x="523" y="3160"/>
                      </a:lnTo>
                      <a:lnTo>
                        <a:pt x="419" y="3181"/>
                      </a:lnTo>
                      <a:lnTo>
                        <a:pt x="272" y="3369"/>
                      </a:lnTo>
                      <a:lnTo>
                        <a:pt x="230" y="3473"/>
                      </a:lnTo>
                      <a:lnTo>
                        <a:pt x="314" y="3557"/>
                      </a:lnTo>
                      <a:lnTo>
                        <a:pt x="293" y="3599"/>
                      </a:lnTo>
                      <a:lnTo>
                        <a:pt x="209" y="3620"/>
                      </a:lnTo>
                      <a:lnTo>
                        <a:pt x="209" y="3725"/>
                      </a:lnTo>
                      <a:lnTo>
                        <a:pt x="293" y="3787"/>
                      </a:lnTo>
                      <a:lnTo>
                        <a:pt x="335" y="3725"/>
                      </a:lnTo>
                      <a:lnTo>
                        <a:pt x="502" y="3725"/>
                      </a:lnTo>
                      <a:lnTo>
                        <a:pt x="586" y="3662"/>
                      </a:lnTo>
                      <a:lnTo>
                        <a:pt x="628" y="3704"/>
                      </a:lnTo>
                      <a:lnTo>
                        <a:pt x="628" y="3787"/>
                      </a:lnTo>
                      <a:lnTo>
                        <a:pt x="523" y="3808"/>
                      </a:lnTo>
                      <a:lnTo>
                        <a:pt x="440" y="3913"/>
                      </a:lnTo>
                      <a:lnTo>
                        <a:pt x="502" y="3976"/>
                      </a:lnTo>
                      <a:lnTo>
                        <a:pt x="586" y="3976"/>
                      </a:lnTo>
                      <a:lnTo>
                        <a:pt x="691" y="3892"/>
                      </a:lnTo>
                      <a:lnTo>
                        <a:pt x="753" y="3892"/>
                      </a:lnTo>
                      <a:lnTo>
                        <a:pt x="858" y="3808"/>
                      </a:lnTo>
                      <a:lnTo>
                        <a:pt x="858" y="3871"/>
                      </a:lnTo>
                      <a:lnTo>
                        <a:pt x="816" y="3934"/>
                      </a:lnTo>
                      <a:lnTo>
                        <a:pt x="858" y="3976"/>
                      </a:lnTo>
                      <a:lnTo>
                        <a:pt x="1046" y="3976"/>
                      </a:lnTo>
                      <a:lnTo>
                        <a:pt x="1067" y="4018"/>
                      </a:lnTo>
                      <a:lnTo>
                        <a:pt x="963" y="4038"/>
                      </a:lnTo>
                      <a:lnTo>
                        <a:pt x="963" y="4122"/>
                      </a:lnTo>
                      <a:lnTo>
                        <a:pt x="1067" y="4143"/>
                      </a:lnTo>
                      <a:lnTo>
                        <a:pt x="1172" y="4122"/>
                      </a:lnTo>
                      <a:lnTo>
                        <a:pt x="1318" y="4206"/>
                      </a:lnTo>
                      <a:lnTo>
                        <a:pt x="1590" y="4290"/>
                      </a:lnTo>
                      <a:lnTo>
                        <a:pt x="1632" y="4331"/>
                      </a:lnTo>
                      <a:lnTo>
                        <a:pt x="1381" y="4310"/>
                      </a:lnTo>
                      <a:lnTo>
                        <a:pt x="1276" y="4331"/>
                      </a:lnTo>
                      <a:lnTo>
                        <a:pt x="1130" y="4227"/>
                      </a:lnTo>
                      <a:lnTo>
                        <a:pt x="963" y="4290"/>
                      </a:lnTo>
                      <a:lnTo>
                        <a:pt x="963" y="4352"/>
                      </a:lnTo>
                      <a:lnTo>
                        <a:pt x="1130" y="4415"/>
                      </a:lnTo>
                      <a:lnTo>
                        <a:pt x="1339" y="4436"/>
                      </a:lnTo>
                      <a:lnTo>
                        <a:pt x="1569" y="4436"/>
                      </a:lnTo>
                      <a:lnTo>
                        <a:pt x="1653" y="4499"/>
                      </a:lnTo>
                      <a:lnTo>
                        <a:pt x="1423" y="4541"/>
                      </a:lnTo>
                      <a:lnTo>
                        <a:pt x="1339" y="4520"/>
                      </a:lnTo>
                      <a:lnTo>
                        <a:pt x="1109" y="4499"/>
                      </a:lnTo>
                      <a:lnTo>
                        <a:pt x="942" y="4457"/>
                      </a:lnTo>
                      <a:lnTo>
                        <a:pt x="900" y="4394"/>
                      </a:lnTo>
                      <a:lnTo>
                        <a:pt x="753" y="4352"/>
                      </a:lnTo>
                      <a:lnTo>
                        <a:pt x="607" y="4206"/>
                      </a:lnTo>
                      <a:lnTo>
                        <a:pt x="544" y="4248"/>
                      </a:lnTo>
                      <a:lnTo>
                        <a:pt x="481" y="4331"/>
                      </a:lnTo>
                      <a:lnTo>
                        <a:pt x="293" y="4352"/>
                      </a:lnTo>
                      <a:lnTo>
                        <a:pt x="209" y="4415"/>
                      </a:lnTo>
                      <a:lnTo>
                        <a:pt x="188" y="4624"/>
                      </a:lnTo>
                      <a:lnTo>
                        <a:pt x="314" y="4729"/>
                      </a:lnTo>
                      <a:lnTo>
                        <a:pt x="314" y="4854"/>
                      </a:lnTo>
                      <a:lnTo>
                        <a:pt x="272" y="4917"/>
                      </a:lnTo>
                      <a:lnTo>
                        <a:pt x="188" y="4729"/>
                      </a:lnTo>
                      <a:lnTo>
                        <a:pt x="126" y="4729"/>
                      </a:lnTo>
                      <a:lnTo>
                        <a:pt x="63" y="4980"/>
                      </a:lnTo>
                      <a:lnTo>
                        <a:pt x="84" y="5126"/>
                      </a:lnTo>
                      <a:lnTo>
                        <a:pt x="168" y="5147"/>
                      </a:lnTo>
                      <a:lnTo>
                        <a:pt x="188" y="5126"/>
                      </a:lnTo>
                      <a:lnTo>
                        <a:pt x="272" y="5126"/>
                      </a:lnTo>
                      <a:lnTo>
                        <a:pt x="335" y="5252"/>
                      </a:lnTo>
                      <a:lnTo>
                        <a:pt x="419" y="5273"/>
                      </a:lnTo>
                      <a:lnTo>
                        <a:pt x="335" y="5294"/>
                      </a:lnTo>
                      <a:lnTo>
                        <a:pt x="272" y="5336"/>
                      </a:lnTo>
                      <a:lnTo>
                        <a:pt x="188" y="5231"/>
                      </a:lnTo>
                      <a:lnTo>
                        <a:pt x="21" y="5252"/>
                      </a:lnTo>
                      <a:lnTo>
                        <a:pt x="0" y="5461"/>
                      </a:lnTo>
                      <a:lnTo>
                        <a:pt x="63" y="5503"/>
                      </a:lnTo>
                      <a:lnTo>
                        <a:pt x="126" y="5482"/>
                      </a:lnTo>
                      <a:lnTo>
                        <a:pt x="84" y="5566"/>
                      </a:lnTo>
                      <a:lnTo>
                        <a:pt x="84" y="5817"/>
                      </a:lnTo>
                      <a:lnTo>
                        <a:pt x="168" y="5754"/>
                      </a:lnTo>
                      <a:lnTo>
                        <a:pt x="230" y="5775"/>
                      </a:lnTo>
                      <a:lnTo>
                        <a:pt x="230" y="5963"/>
                      </a:lnTo>
                      <a:lnTo>
                        <a:pt x="398" y="6005"/>
                      </a:lnTo>
                      <a:lnTo>
                        <a:pt x="628" y="6173"/>
                      </a:lnTo>
                      <a:lnTo>
                        <a:pt x="732" y="6110"/>
                      </a:lnTo>
                      <a:lnTo>
                        <a:pt x="795" y="6005"/>
                      </a:lnTo>
                      <a:lnTo>
                        <a:pt x="753" y="5922"/>
                      </a:lnTo>
                      <a:lnTo>
                        <a:pt x="921" y="5922"/>
                      </a:lnTo>
                      <a:lnTo>
                        <a:pt x="942" y="6026"/>
                      </a:lnTo>
                      <a:lnTo>
                        <a:pt x="921" y="6131"/>
                      </a:lnTo>
                      <a:lnTo>
                        <a:pt x="942" y="6235"/>
                      </a:lnTo>
                      <a:lnTo>
                        <a:pt x="1004" y="6214"/>
                      </a:lnTo>
                      <a:lnTo>
                        <a:pt x="1067" y="5963"/>
                      </a:lnTo>
                      <a:lnTo>
                        <a:pt x="1067" y="5712"/>
                      </a:lnTo>
                      <a:lnTo>
                        <a:pt x="1130" y="5566"/>
                      </a:lnTo>
                      <a:lnTo>
                        <a:pt x="1256" y="5440"/>
                      </a:lnTo>
                      <a:lnTo>
                        <a:pt x="1318" y="5294"/>
                      </a:lnTo>
                      <a:lnTo>
                        <a:pt x="1318" y="5461"/>
                      </a:lnTo>
                      <a:lnTo>
                        <a:pt x="1172" y="5670"/>
                      </a:lnTo>
                      <a:lnTo>
                        <a:pt x="1151" y="5817"/>
                      </a:lnTo>
                      <a:lnTo>
                        <a:pt x="1172" y="5922"/>
                      </a:lnTo>
                      <a:lnTo>
                        <a:pt x="1130" y="6131"/>
                      </a:lnTo>
                      <a:lnTo>
                        <a:pt x="1172" y="6235"/>
                      </a:lnTo>
                      <a:lnTo>
                        <a:pt x="1151" y="6319"/>
                      </a:lnTo>
                      <a:lnTo>
                        <a:pt x="1214" y="6340"/>
                      </a:lnTo>
                      <a:lnTo>
                        <a:pt x="1256" y="6298"/>
                      </a:lnTo>
                      <a:lnTo>
                        <a:pt x="1339" y="6173"/>
                      </a:lnTo>
                      <a:lnTo>
                        <a:pt x="1528" y="5984"/>
                      </a:lnTo>
                      <a:lnTo>
                        <a:pt x="1590" y="5691"/>
                      </a:lnTo>
                      <a:lnTo>
                        <a:pt x="1674" y="5650"/>
                      </a:lnTo>
                      <a:lnTo>
                        <a:pt x="1674" y="5754"/>
                      </a:lnTo>
                      <a:lnTo>
                        <a:pt x="1632" y="5880"/>
                      </a:lnTo>
                      <a:lnTo>
                        <a:pt x="1632" y="5963"/>
                      </a:lnTo>
                      <a:lnTo>
                        <a:pt x="1737" y="5984"/>
                      </a:lnTo>
                      <a:lnTo>
                        <a:pt x="1862" y="5859"/>
                      </a:lnTo>
                      <a:lnTo>
                        <a:pt x="1946" y="5775"/>
                      </a:lnTo>
                      <a:lnTo>
                        <a:pt x="1946" y="5670"/>
                      </a:lnTo>
                      <a:lnTo>
                        <a:pt x="1841" y="5650"/>
                      </a:lnTo>
                      <a:lnTo>
                        <a:pt x="1841" y="5608"/>
                      </a:lnTo>
                      <a:lnTo>
                        <a:pt x="1946" y="5566"/>
                      </a:lnTo>
                      <a:lnTo>
                        <a:pt x="1946" y="5398"/>
                      </a:lnTo>
                      <a:lnTo>
                        <a:pt x="1904" y="5336"/>
                      </a:lnTo>
                      <a:lnTo>
                        <a:pt x="1904" y="5231"/>
                      </a:lnTo>
                      <a:lnTo>
                        <a:pt x="2072" y="5126"/>
                      </a:lnTo>
                      <a:lnTo>
                        <a:pt x="2113" y="4938"/>
                      </a:lnTo>
                      <a:lnTo>
                        <a:pt x="2218" y="4875"/>
                      </a:lnTo>
                      <a:lnTo>
                        <a:pt x="2281" y="4813"/>
                      </a:lnTo>
                      <a:lnTo>
                        <a:pt x="2281" y="4917"/>
                      </a:lnTo>
                      <a:lnTo>
                        <a:pt x="2281" y="4959"/>
                      </a:lnTo>
                      <a:lnTo>
                        <a:pt x="2197" y="4980"/>
                      </a:lnTo>
                      <a:lnTo>
                        <a:pt x="2113" y="5168"/>
                      </a:lnTo>
                      <a:lnTo>
                        <a:pt x="2051" y="5294"/>
                      </a:lnTo>
                      <a:lnTo>
                        <a:pt x="2009" y="5461"/>
                      </a:lnTo>
                      <a:lnTo>
                        <a:pt x="2072" y="5566"/>
                      </a:lnTo>
                      <a:lnTo>
                        <a:pt x="2092" y="5691"/>
                      </a:lnTo>
                      <a:lnTo>
                        <a:pt x="2155" y="5650"/>
                      </a:lnTo>
                      <a:lnTo>
                        <a:pt x="2260" y="5461"/>
                      </a:lnTo>
                      <a:lnTo>
                        <a:pt x="2469" y="5273"/>
                      </a:lnTo>
                      <a:lnTo>
                        <a:pt x="2532" y="5147"/>
                      </a:lnTo>
                      <a:lnTo>
                        <a:pt x="2532" y="4980"/>
                      </a:lnTo>
                      <a:lnTo>
                        <a:pt x="2616" y="4875"/>
                      </a:lnTo>
                      <a:lnTo>
                        <a:pt x="2699" y="4854"/>
                      </a:lnTo>
                      <a:lnTo>
                        <a:pt x="2699" y="4917"/>
                      </a:lnTo>
                      <a:lnTo>
                        <a:pt x="2678" y="4959"/>
                      </a:lnTo>
                      <a:lnTo>
                        <a:pt x="2678" y="5085"/>
                      </a:lnTo>
                      <a:lnTo>
                        <a:pt x="2741" y="5064"/>
                      </a:lnTo>
                      <a:lnTo>
                        <a:pt x="2888" y="4875"/>
                      </a:lnTo>
                      <a:lnTo>
                        <a:pt x="2971" y="4875"/>
                      </a:lnTo>
                      <a:lnTo>
                        <a:pt x="3139" y="4917"/>
                      </a:lnTo>
                      <a:lnTo>
                        <a:pt x="3327" y="4854"/>
                      </a:lnTo>
                      <a:lnTo>
                        <a:pt x="3432" y="4834"/>
                      </a:lnTo>
                      <a:lnTo>
                        <a:pt x="3494" y="4750"/>
                      </a:lnTo>
                      <a:lnTo>
                        <a:pt x="3620" y="4729"/>
                      </a:lnTo>
                      <a:lnTo>
                        <a:pt x="3662" y="4624"/>
                      </a:lnTo>
                      <a:lnTo>
                        <a:pt x="3662" y="4541"/>
                      </a:lnTo>
                      <a:lnTo>
                        <a:pt x="3683" y="4457"/>
                      </a:lnTo>
                      <a:lnTo>
                        <a:pt x="3620" y="4394"/>
                      </a:lnTo>
                      <a:lnTo>
                        <a:pt x="3662" y="4227"/>
                      </a:lnTo>
                      <a:lnTo>
                        <a:pt x="3662" y="3976"/>
                      </a:lnTo>
                      <a:lnTo>
                        <a:pt x="3620" y="3976"/>
                      </a:lnTo>
                      <a:lnTo>
                        <a:pt x="3536" y="4122"/>
                      </a:lnTo>
                      <a:lnTo>
                        <a:pt x="3411" y="4290"/>
                      </a:lnTo>
                      <a:lnTo>
                        <a:pt x="3348" y="4290"/>
                      </a:lnTo>
                      <a:lnTo>
                        <a:pt x="3348" y="4206"/>
                      </a:lnTo>
                      <a:lnTo>
                        <a:pt x="3432" y="4101"/>
                      </a:lnTo>
                      <a:lnTo>
                        <a:pt x="3536" y="4018"/>
                      </a:lnTo>
                      <a:lnTo>
                        <a:pt x="3557" y="3934"/>
                      </a:lnTo>
                      <a:lnTo>
                        <a:pt x="3432" y="3829"/>
                      </a:lnTo>
                      <a:lnTo>
                        <a:pt x="3411" y="3725"/>
                      </a:lnTo>
                      <a:lnTo>
                        <a:pt x="3348" y="3725"/>
                      </a:lnTo>
                      <a:lnTo>
                        <a:pt x="3306" y="3766"/>
                      </a:lnTo>
                      <a:lnTo>
                        <a:pt x="3264" y="3829"/>
                      </a:lnTo>
                      <a:lnTo>
                        <a:pt x="3201" y="3787"/>
                      </a:lnTo>
                      <a:lnTo>
                        <a:pt x="3097" y="3808"/>
                      </a:lnTo>
                      <a:lnTo>
                        <a:pt x="3013" y="3871"/>
                      </a:lnTo>
                      <a:lnTo>
                        <a:pt x="2909" y="3829"/>
                      </a:lnTo>
                      <a:lnTo>
                        <a:pt x="2950" y="3787"/>
                      </a:lnTo>
                      <a:lnTo>
                        <a:pt x="3222" y="3683"/>
                      </a:lnTo>
                      <a:lnTo>
                        <a:pt x="3327" y="3662"/>
                      </a:lnTo>
                      <a:lnTo>
                        <a:pt x="3536" y="3453"/>
                      </a:lnTo>
                      <a:lnTo>
                        <a:pt x="3578" y="3390"/>
                      </a:lnTo>
                      <a:lnTo>
                        <a:pt x="3725" y="3160"/>
                      </a:lnTo>
                      <a:lnTo>
                        <a:pt x="3766" y="2971"/>
                      </a:lnTo>
                      <a:lnTo>
                        <a:pt x="3725" y="2950"/>
                      </a:lnTo>
                      <a:lnTo>
                        <a:pt x="3641" y="2971"/>
                      </a:lnTo>
                      <a:lnTo>
                        <a:pt x="3578" y="3034"/>
                      </a:lnTo>
                      <a:lnTo>
                        <a:pt x="3536" y="2950"/>
                      </a:lnTo>
                      <a:lnTo>
                        <a:pt x="3578" y="2888"/>
                      </a:lnTo>
                      <a:lnTo>
                        <a:pt x="3641" y="2846"/>
                      </a:lnTo>
                      <a:lnTo>
                        <a:pt x="3725" y="2867"/>
                      </a:lnTo>
                      <a:lnTo>
                        <a:pt x="3766" y="2783"/>
                      </a:lnTo>
                      <a:lnTo>
                        <a:pt x="3766" y="2657"/>
                      </a:lnTo>
                      <a:lnTo>
                        <a:pt x="3871" y="2553"/>
                      </a:lnTo>
                      <a:lnTo>
                        <a:pt x="3871" y="2427"/>
                      </a:lnTo>
                      <a:lnTo>
                        <a:pt x="3850" y="2365"/>
                      </a:lnTo>
                      <a:lnTo>
                        <a:pt x="3850" y="2302"/>
                      </a:lnTo>
                      <a:lnTo>
                        <a:pt x="3745" y="2260"/>
                      </a:lnTo>
                      <a:lnTo>
                        <a:pt x="3641" y="2302"/>
                      </a:lnTo>
                      <a:lnTo>
                        <a:pt x="3494" y="2553"/>
                      </a:lnTo>
                      <a:lnTo>
                        <a:pt x="3494" y="2678"/>
                      </a:lnTo>
                      <a:lnTo>
                        <a:pt x="3557" y="2762"/>
                      </a:lnTo>
                      <a:lnTo>
                        <a:pt x="3473" y="2846"/>
                      </a:lnTo>
                      <a:lnTo>
                        <a:pt x="3432" y="2888"/>
                      </a:lnTo>
                      <a:lnTo>
                        <a:pt x="3369" y="2867"/>
                      </a:lnTo>
                      <a:lnTo>
                        <a:pt x="3411" y="2825"/>
                      </a:lnTo>
                      <a:lnTo>
                        <a:pt x="3348" y="2762"/>
                      </a:lnTo>
                      <a:lnTo>
                        <a:pt x="3348" y="2657"/>
                      </a:lnTo>
                      <a:lnTo>
                        <a:pt x="3453" y="2448"/>
                      </a:lnTo>
                      <a:lnTo>
                        <a:pt x="3432" y="2344"/>
                      </a:lnTo>
                      <a:lnTo>
                        <a:pt x="3453" y="2302"/>
                      </a:lnTo>
                      <a:lnTo>
                        <a:pt x="3473" y="2323"/>
                      </a:lnTo>
                      <a:lnTo>
                        <a:pt x="3557" y="2302"/>
                      </a:lnTo>
                      <a:lnTo>
                        <a:pt x="3536" y="2134"/>
                      </a:lnTo>
                      <a:lnTo>
                        <a:pt x="3453" y="2030"/>
                      </a:lnTo>
                      <a:lnTo>
                        <a:pt x="3348" y="2030"/>
                      </a:lnTo>
                      <a:lnTo>
                        <a:pt x="3222" y="2051"/>
                      </a:lnTo>
                      <a:lnTo>
                        <a:pt x="3160" y="2155"/>
                      </a:lnTo>
                      <a:lnTo>
                        <a:pt x="3139" y="2113"/>
                      </a:lnTo>
                      <a:lnTo>
                        <a:pt x="3118" y="2051"/>
                      </a:lnTo>
                      <a:lnTo>
                        <a:pt x="3139" y="1904"/>
                      </a:lnTo>
                      <a:lnTo>
                        <a:pt x="3055" y="1737"/>
                      </a:lnTo>
                      <a:lnTo>
                        <a:pt x="3097" y="1507"/>
                      </a:lnTo>
                      <a:lnTo>
                        <a:pt x="3097" y="1318"/>
                      </a:lnTo>
                      <a:lnTo>
                        <a:pt x="3139" y="1193"/>
                      </a:lnTo>
                      <a:lnTo>
                        <a:pt x="3160" y="1005"/>
                      </a:lnTo>
                      <a:lnTo>
                        <a:pt x="3139" y="858"/>
                      </a:lnTo>
                      <a:lnTo>
                        <a:pt x="3243" y="670"/>
                      </a:lnTo>
                      <a:lnTo>
                        <a:pt x="3243" y="523"/>
                      </a:lnTo>
                      <a:lnTo>
                        <a:pt x="3139" y="419"/>
                      </a:lnTo>
                      <a:lnTo>
                        <a:pt x="3118" y="272"/>
                      </a:lnTo>
                      <a:lnTo>
                        <a:pt x="2950" y="147"/>
                      </a:lnTo>
                      <a:lnTo>
                        <a:pt x="2909" y="63"/>
                      </a:lnTo>
                      <a:lnTo>
                        <a:pt x="2741" y="0"/>
                      </a:lnTo>
                      <a:lnTo>
                        <a:pt x="2699" y="21"/>
                      </a:lnTo>
                      <a:lnTo>
                        <a:pt x="2699" y="105"/>
                      </a:lnTo>
                      <a:lnTo>
                        <a:pt x="2678" y="126"/>
                      </a:lnTo>
                      <a:lnTo>
                        <a:pt x="2511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7" name="CustomShape 594"/>
                <p:cNvSpPr/>
                <p:nvPr/>
              </p:nvSpPr>
              <p:spPr>
                <a:xfrm>
                  <a:off x="2726280" y="970560"/>
                  <a:ext cx="64440" cy="72720"/>
                </a:xfrm>
                <a:custGeom>
                  <a:avLst/>
                  <a:gdLst/>
                  <a:ahLst/>
                  <a:rect l="l" t="t" r="r" b="b"/>
                  <a:pathLst>
                    <a:path w="1465" h="1926">
                      <a:moveTo>
                        <a:pt x="711" y="0"/>
                      </a:moveTo>
                      <a:lnTo>
                        <a:pt x="586" y="105"/>
                      </a:lnTo>
                      <a:lnTo>
                        <a:pt x="502" y="168"/>
                      </a:lnTo>
                      <a:lnTo>
                        <a:pt x="502" y="356"/>
                      </a:lnTo>
                      <a:lnTo>
                        <a:pt x="419" y="419"/>
                      </a:lnTo>
                      <a:lnTo>
                        <a:pt x="356" y="377"/>
                      </a:lnTo>
                      <a:lnTo>
                        <a:pt x="272" y="544"/>
                      </a:lnTo>
                      <a:lnTo>
                        <a:pt x="272" y="733"/>
                      </a:lnTo>
                      <a:lnTo>
                        <a:pt x="188" y="837"/>
                      </a:lnTo>
                      <a:lnTo>
                        <a:pt x="272" y="963"/>
                      </a:lnTo>
                      <a:lnTo>
                        <a:pt x="147" y="963"/>
                      </a:lnTo>
                      <a:lnTo>
                        <a:pt x="167" y="1005"/>
                      </a:lnTo>
                      <a:lnTo>
                        <a:pt x="272" y="1088"/>
                      </a:lnTo>
                      <a:lnTo>
                        <a:pt x="398" y="1256"/>
                      </a:lnTo>
                      <a:lnTo>
                        <a:pt x="377" y="1360"/>
                      </a:lnTo>
                      <a:lnTo>
                        <a:pt x="356" y="1360"/>
                      </a:lnTo>
                      <a:lnTo>
                        <a:pt x="209" y="1256"/>
                      </a:lnTo>
                      <a:lnTo>
                        <a:pt x="84" y="1256"/>
                      </a:lnTo>
                      <a:lnTo>
                        <a:pt x="63" y="1318"/>
                      </a:lnTo>
                      <a:lnTo>
                        <a:pt x="0" y="1402"/>
                      </a:lnTo>
                      <a:lnTo>
                        <a:pt x="105" y="1465"/>
                      </a:lnTo>
                      <a:lnTo>
                        <a:pt x="147" y="1590"/>
                      </a:lnTo>
                      <a:lnTo>
                        <a:pt x="188" y="1632"/>
                      </a:lnTo>
                      <a:lnTo>
                        <a:pt x="105" y="1737"/>
                      </a:lnTo>
                      <a:lnTo>
                        <a:pt x="105" y="1883"/>
                      </a:lnTo>
                      <a:lnTo>
                        <a:pt x="251" y="1821"/>
                      </a:lnTo>
                      <a:lnTo>
                        <a:pt x="272" y="1737"/>
                      </a:lnTo>
                      <a:lnTo>
                        <a:pt x="356" y="1737"/>
                      </a:lnTo>
                      <a:lnTo>
                        <a:pt x="377" y="1883"/>
                      </a:lnTo>
                      <a:lnTo>
                        <a:pt x="460" y="1883"/>
                      </a:lnTo>
                      <a:lnTo>
                        <a:pt x="607" y="1842"/>
                      </a:lnTo>
                      <a:lnTo>
                        <a:pt x="711" y="1883"/>
                      </a:lnTo>
                      <a:lnTo>
                        <a:pt x="837" y="1779"/>
                      </a:lnTo>
                      <a:lnTo>
                        <a:pt x="900" y="1821"/>
                      </a:lnTo>
                      <a:lnTo>
                        <a:pt x="900" y="1925"/>
                      </a:lnTo>
                      <a:lnTo>
                        <a:pt x="983" y="1925"/>
                      </a:lnTo>
                      <a:lnTo>
                        <a:pt x="1025" y="1883"/>
                      </a:lnTo>
                      <a:lnTo>
                        <a:pt x="1235" y="1737"/>
                      </a:lnTo>
                      <a:lnTo>
                        <a:pt x="1235" y="1632"/>
                      </a:lnTo>
                      <a:lnTo>
                        <a:pt x="1214" y="1465"/>
                      </a:lnTo>
                      <a:lnTo>
                        <a:pt x="1151" y="1465"/>
                      </a:lnTo>
                      <a:lnTo>
                        <a:pt x="1109" y="1402"/>
                      </a:lnTo>
                      <a:lnTo>
                        <a:pt x="1193" y="1360"/>
                      </a:lnTo>
                      <a:lnTo>
                        <a:pt x="1297" y="1381"/>
                      </a:lnTo>
                      <a:lnTo>
                        <a:pt x="1339" y="1298"/>
                      </a:lnTo>
                      <a:lnTo>
                        <a:pt x="1465" y="1214"/>
                      </a:lnTo>
                      <a:lnTo>
                        <a:pt x="1423" y="984"/>
                      </a:lnTo>
                      <a:lnTo>
                        <a:pt x="1360" y="900"/>
                      </a:lnTo>
                      <a:lnTo>
                        <a:pt x="1360" y="837"/>
                      </a:lnTo>
                      <a:lnTo>
                        <a:pt x="1235" y="837"/>
                      </a:lnTo>
                      <a:lnTo>
                        <a:pt x="1193" y="691"/>
                      </a:lnTo>
                      <a:lnTo>
                        <a:pt x="1193" y="649"/>
                      </a:lnTo>
                      <a:lnTo>
                        <a:pt x="1130" y="586"/>
                      </a:lnTo>
                      <a:lnTo>
                        <a:pt x="1109" y="482"/>
                      </a:lnTo>
                      <a:lnTo>
                        <a:pt x="1046" y="461"/>
                      </a:lnTo>
                      <a:lnTo>
                        <a:pt x="1004" y="377"/>
                      </a:lnTo>
                      <a:lnTo>
                        <a:pt x="1025" y="272"/>
                      </a:lnTo>
                      <a:lnTo>
                        <a:pt x="983" y="168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8" name="CustomShape 595"/>
                <p:cNvSpPr/>
                <p:nvPr/>
              </p:nvSpPr>
              <p:spPr>
                <a:xfrm>
                  <a:off x="2804760" y="746640"/>
                  <a:ext cx="682200" cy="458280"/>
                </a:xfrm>
                <a:custGeom>
                  <a:avLst/>
                  <a:gdLst/>
                  <a:ahLst/>
                  <a:rect l="l" t="t" r="r" b="b"/>
                  <a:pathLst>
                    <a:path w="15464" h="12095">
                      <a:moveTo>
                        <a:pt x="9625" y="1"/>
                      </a:moveTo>
                      <a:lnTo>
                        <a:pt x="9521" y="105"/>
                      </a:lnTo>
                      <a:lnTo>
                        <a:pt x="9416" y="105"/>
                      </a:lnTo>
                      <a:lnTo>
                        <a:pt x="9353" y="168"/>
                      </a:lnTo>
                      <a:lnTo>
                        <a:pt x="9416" y="252"/>
                      </a:lnTo>
                      <a:lnTo>
                        <a:pt x="9521" y="273"/>
                      </a:lnTo>
                      <a:lnTo>
                        <a:pt x="9584" y="315"/>
                      </a:lnTo>
                      <a:lnTo>
                        <a:pt x="9458" y="315"/>
                      </a:lnTo>
                      <a:lnTo>
                        <a:pt x="9395" y="377"/>
                      </a:lnTo>
                      <a:lnTo>
                        <a:pt x="9458" y="461"/>
                      </a:lnTo>
                      <a:lnTo>
                        <a:pt x="9584" y="566"/>
                      </a:lnTo>
                      <a:lnTo>
                        <a:pt x="9563" y="629"/>
                      </a:lnTo>
                      <a:lnTo>
                        <a:pt x="9521" y="691"/>
                      </a:lnTo>
                      <a:lnTo>
                        <a:pt x="9625" y="796"/>
                      </a:lnTo>
                      <a:lnTo>
                        <a:pt x="9709" y="817"/>
                      </a:lnTo>
                      <a:lnTo>
                        <a:pt x="9709" y="880"/>
                      </a:lnTo>
                      <a:lnTo>
                        <a:pt x="9605" y="901"/>
                      </a:lnTo>
                      <a:lnTo>
                        <a:pt x="9605" y="942"/>
                      </a:lnTo>
                      <a:lnTo>
                        <a:pt x="9395" y="712"/>
                      </a:lnTo>
                      <a:lnTo>
                        <a:pt x="9353" y="712"/>
                      </a:lnTo>
                      <a:lnTo>
                        <a:pt x="9312" y="796"/>
                      </a:lnTo>
                      <a:lnTo>
                        <a:pt x="9312" y="901"/>
                      </a:lnTo>
                      <a:lnTo>
                        <a:pt x="9270" y="880"/>
                      </a:lnTo>
                      <a:lnTo>
                        <a:pt x="9249" y="691"/>
                      </a:lnTo>
                      <a:lnTo>
                        <a:pt x="9270" y="566"/>
                      </a:lnTo>
                      <a:lnTo>
                        <a:pt x="9186" y="419"/>
                      </a:lnTo>
                      <a:lnTo>
                        <a:pt x="9186" y="273"/>
                      </a:lnTo>
                      <a:lnTo>
                        <a:pt x="9123" y="210"/>
                      </a:lnTo>
                      <a:lnTo>
                        <a:pt x="9081" y="252"/>
                      </a:lnTo>
                      <a:lnTo>
                        <a:pt x="8956" y="147"/>
                      </a:lnTo>
                      <a:lnTo>
                        <a:pt x="8872" y="105"/>
                      </a:lnTo>
                      <a:lnTo>
                        <a:pt x="8851" y="252"/>
                      </a:lnTo>
                      <a:lnTo>
                        <a:pt x="8872" y="461"/>
                      </a:lnTo>
                      <a:lnTo>
                        <a:pt x="8851" y="670"/>
                      </a:lnTo>
                      <a:lnTo>
                        <a:pt x="8893" y="817"/>
                      </a:lnTo>
                      <a:lnTo>
                        <a:pt x="8935" y="984"/>
                      </a:lnTo>
                      <a:lnTo>
                        <a:pt x="8935" y="1047"/>
                      </a:lnTo>
                      <a:lnTo>
                        <a:pt x="8935" y="1193"/>
                      </a:lnTo>
                      <a:lnTo>
                        <a:pt x="8872" y="1235"/>
                      </a:lnTo>
                      <a:lnTo>
                        <a:pt x="8830" y="1131"/>
                      </a:lnTo>
                      <a:lnTo>
                        <a:pt x="8788" y="984"/>
                      </a:lnTo>
                      <a:lnTo>
                        <a:pt x="8747" y="901"/>
                      </a:lnTo>
                      <a:lnTo>
                        <a:pt x="8747" y="775"/>
                      </a:lnTo>
                      <a:lnTo>
                        <a:pt x="8726" y="629"/>
                      </a:lnTo>
                      <a:lnTo>
                        <a:pt x="8684" y="482"/>
                      </a:lnTo>
                      <a:lnTo>
                        <a:pt x="8475" y="357"/>
                      </a:lnTo>
                      <a:lnTo>
                        <a:pt x="8412" y="357"/>
                      </a:lnTo>
                      <a:lnTo>
                        <a:pt x="8370" y="482"/>
                      </a:lnTo>
                      <a:lnTo>
                        <a:pt x="8349" y="524"/>
                      </a:lnTo>
                      <a:lnTo>
                        <a:pt x="8370" y="691"/>
                      </a:lnTo>
                      <a:lnTo>
                        <a:pt x="8558" y="817"/>
                      </a:lnTo>
                      <a:lnTo>
                        <a:pt x="8558" y="901"/>
                      </a:lnTo>
                      <a:lnTo>
                        <a:pt x="8370" y="880"/>
                      </a:lnTo>
                      <a:lnTo>
                        <a:pt x="8328" y="838"/>
                      </a:lnTo>
                      <a:lnTo>
                        <a:pt x="8244" y="838"/>
                      </a:lnTo>
                      <a:lnTo>
                        <a:pt x="8161" y="921"/>
                      </a:lnTo>
                      <a:lnTo>
                        <a:pt x="8244" y="1131"/>
                      </a:lnTo>
                      <a:lnTo>
                        <a:pt x="8224" y="1193"/>
                      </a:lnTo>
                      <a:lnTo>
                        <a:pt x="8077" y="1235"/>
                      </a:lnTo>
                      <a:lnTo>
                        <a:pt x="8035" y="1340"/>
                      </a:lnTo>
                      <a:lnTo>
                        <a:pt x="7952" y="1403"/>
                      </a:lnTo>
                      <a:lnTo>
                        <a:pt x="7910" y="1319"/>
                      </a:lnTo>
                      <a:lnTo>
                        <a:pt x="7910" y="1214"/>
                      </a:lnTo>
                      <a:lnTo>
                        <a:pt x="7847" y="1214"/>
                      </a:lnTo>
                      <a:lnTo>
                        <a:pt x="7784" y="1361"/>
                      </a:lnTo>
                      <a:lnTo>
                        <a:pt x="7700" y="1403"/>
                      </a:lnTo>
                      <a:lnTo>
                        <a:pt x="7680" y="1131"/>
                      </a:lnTo>
                      <a:lnTo>
                        <a:pt x="7700" y="984"/>
                      </a:lnTo>
                      <a:lnTo>
                        <a:pt x="7700" y="921"/>
                      </a:lnTo>
                      <a:lnTo>
                        <a:pt x="7491" y="838"/>
                      </a:lnTo>
                      <a:lnTo>
                        <a:pt x="7470" y="775"/>
                      </a:lnTo>
                      <a:lnTo>
                        <a:pt x="7533" y="691"/>
                      </a:lnTo>
                      <a:lnTo>
                        <a:pt x="7554" y="608"/>
                      </a:lnTo>
                      <a:lnTo>
                        <a:pt x="7470" y="566"/>
                      </a:lnTo>
                      <a:lnTo>
                        <a:pt x="7261" y="524"/>
                      </a:lnTo>
                      <a:lnTo>
                        <a:pt x="7219" y="482"/>
                      </a:lnTo>
                      <a:lnTo>
                        <a:pt x="7073" y="524"/>
                      </a:lnTo>
                      <a:lnTo>
                        <a:pt x="7031" y="629"/>
                      </a:lnTo>
                      <a:lnTo>
                        <a:pt x="7115" y="712"/>
                      </a:lnTo>
                      <a:lnTo>
                        <a:pt x="7115" y="921"/>
                      </a:lnTo>
                      <a:lnTo>
                        <a:pt x="7073" y="984"/>
                      </a:lnTo>
                      <a:lnTo>
                        <a:pt x="6968" y="942"/>
                      </a:lnTo>
                      <a:lnTo>
                        <a:pt x="6864" y="984"/>
                      </a:lnTo>
                      <a:lnTo>
                        <a:pt x="6780" y="901"/>
                      </a:lnTo>
                      <a:lnTo>
                        <a:pt x="6654" y="901"/>
                      </a:lnTo>
                      <a:lnTo>
                        <a:pt x="6633" y="1026"/>
                      </a:lnTo>
                      <a:lnTo>
                        <a:pt x="6675" y="1089"/>
                      </a:lnTo>
                      <a:lnTo>
                        <a:pt x="6738" y="1193"/>
                      </a:lnTo>
                      <a:lnTo>
                        <a:pt x="6801" y="1256"/>
                      </a:lnTo>
                      <a:lnTo>
                        <a:pt x="6801" y="1403"/>
                      </a:lnTo>
                      <a:lnTo>
                        <a:pt x="6864" y="1465"/>
                      </a:lnTo>
                      <a:lnTo>
                        <a:pt x="6905" y="1465"/>
                      </a:lnTo>
                      <a:lnTo>
                        <a:pt x="7010" y="1633"/>
                      </a:lnTo>
                      <a:lnTo>
                        <a:pt x="7010" y="1779"/>
                      </a:lnTo>
                      <a:lnTo>
                        <a:pt x="6968" y="1842"/>
                      </a:lnTo>
                      <a:lnTo>
                        <a:pt x="6989" y="1717"/>
                      </a:lnTo>
                      <a:lnTo>
                        <a:pt x="6947" y="1717"/>
                      </a:lnTo>
                      <a:lnTo>
                        <a:pt x="6843" y="1842"/>
                      </a:lnTo>
                      <a:lnTo>
                        <a:pt x="6780" y="1758"/>
                      </a:lnTo>
                      <a:lnTo>
                        <a:pt x="6780" y="1654"/>
                      </a:lnTo>
                      <a:lnTo>
                        <a:pt x="6801" y="1633"/>
                      </a:lnTo>
                      <a:lnTo>
                        <a:pt x="6780" y="1549"/>
                      </a:lnTo>
                      <a:lnTo>
                        <a:pt x="6738" y="1612"/>
                      </a:lnTo>
                      <a:lnTo>
                        <a:pt x="6654" y="1612"/>
                      </a:lnTo>
                      <a:lnTo>
                        <a:pt x="6654" y="1758"/>
                      </a:lnTo>
                      <a:lnTo>
                        <a:pt x="6592" y="1842"/>
                      </a:lnTo>
                      <a:lnTo>
                        <a:pt x="6571" y="1758"/>
                      </a:lnTo>
                      <a:lnTo>
                        <a:pt x="6508" y="1675"/>
                      </a:lnTo>
                      <a:lnTo>
                        <a:pt x="6550" y="1570"/>
                      </a:lnTo>
                      <a:lnTo>
                        <a:pt x="6550" y="1424"/>
                      </a:lnTo>
                      <a:lnTo>
                        <a:pt x="6445" y="1298"/>
                      </a:lnTo>
                      <a:lnTo>
                        <a:pt x="6382" y="1298"/>
                      </a:lnTo>
                      <a:lnTo>
                        <a:pt x="6257" y="1465"/>
                      </a:lnTo>
                      <a:lnTo>
                        <a:pt x="6215" y="1507"/>
                      </a:lnTo>
                      <a:lnTo>
                        <a:pt x="6215" y="1633"/>
                      </a:lnTo>
                      <a:lnTo>
                        <a:pt x="6257" y="1717"/>
                      </a:lnTo>
                      <a:lnTo>
                        <a:pt x="6215" y="1758"/>
                      </a:lnTo>
                      <a:lnTo>
                        <a:pt x="6131" y="1675"/>
                      </a:lnTo>
                      <a:lnTo>
                        <a:pt x="6152" y="1612"/>
                      </a:lnTo>
                      <a:lnTo>
                        <a:pt x="6110" y="1528"/>
                      </a:lnTo>
                      <a:lnTo>
                        <a:pt x="6131" y="1424"/>
                      </a:lnTo>
                      <a:lnTo>
                        <a:pt x="6110" y="1298"/>
                      </a:lnTo>
                      <a:lnTo>
                        <a:pt x="5985" y="1235"/>
                      </a:lnTo>
                      <a:lnTo>
                        <a:pt x="5985" y="1089"/>
                      </a:lnTo>
                      <a:lnTo>
                        <a:pt x="5985" y="984"/>
                      </a:lnTo>
                      <a:lnTo>
                        <a:pt x="5943" y="984"/>
                      </a:lnTo>
                      <a:lnTo>
                        <a:pt x="5796" y="1110"/>
                      </a:lnTo>
                      <a:lnTo>
                        <a:pt x="5713" y="1131"/>
                      </a:lnTo>
                      <a:lnTo>
                        <a:pt x="5692" y="1256"/>
                      </a:lnTo>
                      <a:lnTo>
                        <a:pt x="5713" y="1340"/>
                      </a:lnTo>
                      <a:lnTo>
                        <a:pt x="5692" y="1403"/>
                      </a:lnTo>
                      <a:lnTo>
                        <a:pt x="5692" y="1465"/>
                      </a:lnTo>
                      <a:lnTo>
                        <a:pt x="5608" y="1528"/>
                      </a:lnTo>
                      <a:lnTo>
                        <a:pt x="5608" y="1445"/>
                      </a:lnTo>
                      <a:lnTo>
                        <a:pt x="5629" y="1403"/>
                      </a:lnTo>
                      <a:lnTo>
                        <a:pt x="5608" y="1340"/>
                      </a:lnTo>
                      <a:lnTo>
                        <a:pt x="5524" y="1424"/>
                      </a:lnTo>
                      <a:lnTo>
                        <a:pt x="5462" y="1570"/>
                      </a:lnTo>
                      <a:lnTo>
                        <a:pt x="5399" y="1612"/>
                      </a:lnTo>
                      <a:lnTo>
                        <a:pt x="5399" y="1340"/>
                      </a:lnTo>
                      <a:lnTo>
                        <a:pt x="5420" y="1256"/>
                      </a:lnTo>
                      <a:lnTo>
                        <a:pt x="5420" y="1193"/>
                      </a:lnTo>
                      <a:lnTo>
                        <a:pt x="5336" y="1152"/>
                      </a:lnTo>
                      <a:lnTo>
                        <a:pt x="5273" y="1214"/>
                      </a:lnTo>
                      <a:lnTo>
                        <a:pt x="5022" y="1214"/>
                      </a:lnTo>
                      <a:lnTo>
                        <a:pt x="4876" y="1319"/>
                      </a:lnTo>
                      <a:lnTo>
                        <a:pt x="4771" y="1298"/>
                      </a:lnTo>
                      <a:lnTo>
                        <a:pt x="4646" y="1361"/>
                      </a:lnTo>
                      <a:lnTo>
                        <a:pt x="4583" y="1465"/>
                      </a:lnTo>
                      <a:lnTo>
                        <a:pt x="4457" y="1465"/>
                      </a:lnTo>
                      <a:lnTo>
                        <a:pt x="4353" y="1528"/>
                      </a:lnTo>
                      <a:lnTo>
                        <a:pt x="4332" y="1654"/>
                      </a:lnTo>
                      <a:lnTo>
                        <a:pt x="4248" y="1612"/>
                      </a:lnTo>
                      <a:lnTo>
                        <a:pt x="4227" y="1633"/>
                      </a:lnTo>
                      <a:lnTo>
                        <a:pt x="4248" y="1737"/>
                      </a:lnTo>
                      <a:lnTo>
                        <a:pt x="4290" y="1758"/>
                      </a:lnTo>
                      <a:lnTo>
                        <a:pt x="4269" y="1863"/>
                      </a:lnTo>
                      <a:lnTo>
                        <a:pt x="4290" y="1968"/>
                      </a:lnTo>
                      <a:lnTo>
                        <a:pt x="4415" y="1947"/>
                      </a:lnTo>
                      <a:lnTo>
                        <a:pt x="4478" y="1863"/>
                      </a:lnTo>
                      <a:lnTo>
                        <a:pt x="4478" y="1779"/>
                      </a:lnTo>
                      <a:lnTo>
                        <a:pt x="4604" y="1758"/>
                      </a:lnTo>
                      <a:lnTo>
                        <a:pt x="4667" y="1717"/>
                      </a:lnTo>
                      <a:lnTo>
                        <a:pt x="4708" y="1675"/>
                      </a:lnTo>
                      <a:lnTo>
                        <a:pt x="4750" y="1821"/>
                      </a:lnTo>
                      <a:lnTo>
                        <a:pt x="4813" y="1758"/>
                      </a:lnTo>
                      <a:lnTo>
                        <a:pt x="4855" y="1654"/>
                      </a:lnTo>
                      <a:lnTo>
                        <a:pt x="4897" y="1633"/>
                      </a:lnTo>
                      <a:lnTo>
                        <a:pt x="4876" y="1779"/>
                      </a:lnTo>
                      <a:lnTo>
                        <a:pt x="4918" y="1842"/>
                      </a:lnTo>
                      <a:lnTo>
                        <a:pt x="5064" y="1842"/>
                      </a:lnTo>
                      <a:lnTo>
                        <a:pt x="4939" y="1884"/>
                      </a:lnTo>
                      <a:lnTo>
                        <a:pt x="4771" y="1926"/>
                      </a:lnTo>
                      <a:lnTo>
                        <a:pt x="4604" y="2051"/>
                      </a:lnTo>
                      <a:lnTo>
                        <a:pt x="4478" y="2093"/>
                      </a:lnTo>
                      <a:lnTo>
                        <a:pt x="4499" y="2198"/>
                      </a:lnTo>
                      <a:lnTo>
                        <a:pt x="4499" y="2281"/>
                      </a:lnTo>
                      <a:lnTo>
                        <a:pt x="4583" y="2281"/>
                      </a:lnTo>
                      <a:lnTo>
                        <a:pt x="4667" y="2198"/>
                      </a:lnTo>
                      <a:lnTo>
                        <a:pt x="4771" y="2198"/>
                      </a:lnTo>
                      <a:lnTo>
                        <a:pt x="4918" y="2156"/>
                      </a:lnTo>
                      <a:lnTo>
                        <a:pt x="5127" y="2135"/>
                      </a:lnTo>
                      <a:lnTo>
                        <a:pt x="5378" y="2072"/>
                      </a:lnTo>
                      <a:lnTo>
                        <a:pt x="5420" y="2135"/>
                      </a:lnTo>
                      <a:lnTo>
                        <a:pt x="5420" y="2198"/>
                      </a:lnTo>
                      <a:lnTo>
                        <a:pt x="5336" y="2240"/>
                      </a:lnTo>
                      <a:lnTo>
                        <a:pt x="5273" y="2177"/>
                      </a:lnTo>
                      <a:lnTo>
                        <a:pt x="5169" y="2177"/>
                      </a:lnTo>
                      <a:lnTo>
                        <a:pt x="5064" y="2261"/>
                      </a:lnTo>
                      <a:lnTo>
                        <a:pt x="4876" y="2261"/>
                      </a:lnTo>
                      <a:lnTo>
                        <a:pt x="4708" y="2386"/>
                      </a:lnTo>
                      <a:lnTo>
                        <a:pt x="4562" y="2386"/>
                      </a:lnTo>
                      <a:lnTo>
                        <a:pt x="4541" y="2449"/>
                      </a:lnTo>
                      <a:lnTo>
                        <a:pt x="4604" y="2554"/>
                      </a:lnTo>
                      <a:lnTo>
                        <a:pt x="4708" y="2554"/>
                      </a:lnTo>
                      <a:lnTo>
                        <a:pt x="4813" y="2616"/>
                      </a:lnTo>
                      <a:lnTo>
                        <a:pt x="4750" y="2658"/>
                      </a:lnTo>
                      <a:lnTo>
                        <a:pt x="4562" y="2658"/>
                      </a:lnTo>
                      <a:lnTo>
                        <a:pt x="4478" y="2574"/>
                      </a:lnTo>
                      <a:lnTo>
                        <a:pt x="4415" y="2574"/>
                      </a:lnTo>
                      <a:lnTo>
                        <a:pt x="4353" y="2616"/>
                      </a:lnTo>
                      <a:lnTo>
                        <a:pt x="4353" y="2763"/>
                      </a:lnTo>
                      <a:lnTo>
                        <a:pt x="4290" y="2826"/>
                      </a:lnTo>
                      <a:lnTo>
                        <a:pt x="4332" y="2909"/>
                      </a:lnTo>
                      <a:lnTo>
                        <a:pt x="4415" y="2972"/>
                      </a:lnTo>
                      <a:lnTo>
                        <a:pt x="4562" y="2909"/>
                      </a:lnTo>
                      <a:lnTo>
                        <a:pt x="4750" y="3014"/>
                      </a:lnTo>
                      <a:lnTo>
                        <a:pt x="4897" y="2993"/>
                      </a:lnTo>
                      <a:lnTo>
                        <a:pt x="4918" y="3035"/>
                      </a:lnTo>
                      <a:lnTo>
                        <a:pt x="5022" y="3035"/>
                      </a:lnTo>
                      <a:lnTo>
                        <a:pt x="5169" y="3139"/>
                      </a:lnTo>
                      <a:lnTo>
                        <a:pt x="5231" y="3139"/>
                      </a:lnTo>
                      <a:lnTo>
                        <a:pt x="5315" y="3118"/>
                      </a:lnTo>
                      <a:lnTo>
                        <a:pt x="5462" y="3139"/>
                      </a:lnTo>
                      <a:lnTo>
                        <a:pt x="5545" y="3139"/>
                      </a:lnTo>
                      <a:lnTo>
                        <a:pt x="5713" y="3035"/>
                      </a:lnTo>
                      <a:lnTo>
                        <a:pt x="5943" y="3035"/>
                      </a:lnTo>
                      <a:lnTo>
                        <a:pt x="6110" y="3014"/>
                      </a:lnTo>
                      <a:lnTo>
                        <a:pt x="6173" y="2972"/>
                      </a:lnTo>
                      <a:lnTo>
                        <a:pt x="6236" y="2930"/>
                      </a:lnTo>
                      <a:lnTo>
                        <a:pt x="6320" y="2930"/>
                      </a:lnTo>
                      <a:lnTo>
                        <a:pt x="6320" y="2993"/>
                      </a:lnTo>
                      <a:lnTo>
                        <a:pt x="6278" y="3077"/>
                      </a:lnTo>
                      <a:lnTo>
                        <a:pt x="6068" y="3098"/>
                      </a:lnTo>
                      <a:lnTo>
                        <a:pt x="5838" y="3139"/>
                      </a:lnTo>
                      <a:lnTo>
                        <a:pt x="5755" y="3202"/>
                      </a:lnTo>
                      <a:lnTo>
                        <a:pt x="5650" y="3223"/>
                      </a:lnTo>
                      <a:lnTo>
                        <a:pt x="5629" y="3244"/>
                      </a:lnTo>
                      <a:lnTo>
                        <a:pt x="5462" y="3223"/>
                      </a:lnTo>
                      <a:lnTo>
                        <a:pt x="5336" y="3286"/>
                      </a:lnTo>
                      <a:lnTo>
                        <a:pt x="5231" y="3286"/>
                      </a:lnTo>
                      <a:lnTo>
                        <a:pt x="5190" y="3223"/>
                      </a:lnTo>
                      <a:lnTo>
                        <a:pt x="5085" y="3223"/>
                      </a:lnTo>
                      <a:lnTo>
                        <a:pt x="4897" y="3118"/>
                      </a:lnTo>
                      <a:lnTo>
                        <a:pt x="4562" y="3118"/>
                      </a:lnTo>
                      <a:lnTo>
                        <a:pt x="4499" y="3077"/>
                      </a:lnTo>
                      <a:lnTo>
                        <a:pt x="4374" y="3098"/>
                      </a:lnTo>
                      <a:lnTo>
                        <a:pt x="4269" y="3077"/>
                      </a:lnTo>
                      <a:lnTo>
                        <a:pt x="4227" y="3118"/>
                      </a:lnTo>
                      <a:lnTo>
                        <a:pt x="4248" y="3286"/>
                      </a:lnTo>
                      <a:lnTo>
                        <a:pt x="4290" y="3328"/>
                      </a:lnTo>
                      <a:lnTo>
                        <a:pt x="4290" y="3516"/>
                      </a:lnTo>
                      <a:lnTo>
                        <a:pt x="4353" y="3642"/>
                      </a:lnTo>
                      <a:lnTo>
                        <a:pt x="4395" y="3704"/>
                      </a:lnTo>
                      <a:lnTo>
                        <a:pt x="4478" y="3725"/>
                      </a:lnTo>
                      <a:lnTo>
                        <a:pt x="4646" y="3934"/>
                      </a:lnTo>
                      <a:lnTo>
                        <a:pt x="4708" y="3976"/>
                      </a:lnTo>
                      <a:lnTo>
                        <a:pt x="4771" y="3955"/>
                      </a:lnTo>
                      <a:lnTo>
                        <a:pt x="4897" y="3767"/>
                      </a:lnTo>
                      <a:lnTo>
                        <a:pt x="5106" y="3662"/>
                      </a:lnTo>
                      <a:lnTo>
                        <a:pt x="5315" y="3537"/>
                      </a:lnTo>
                      <a:lnTo>
                        <a:pt x="5441" y="3432"/>
                      </a:lnTo>
                      <a:lnTo>
                        <a:pt x="5503" y="3349"/>
                      </a:lnTo>
                      <a:lnTo>
                        <a:pt x="5545" y="3349"/>
                      </a:lnTo>
                      <a:lnTo>
                        <a:pt x="5817" y="3411"/>
                      </a:lnTo>
                      <a:lnTo>
                        <a:pt x="6027" y="3390"/>
                      </a:lnTo>
                      <a:lnTo>
                        <a:pt x="6173" y="3390"/>
                      </a:lnTo>
                      <a:lnTo>
                        <a:pt x="6320" y="3495"/>
                      </a:lnTo>
                      <a:lnTo>
                        <a:pt x="6571" y="3516"/>
                      </a:lnTo>
                      <a:lnTo>
                        <a:pt x="6780" y="3516"/>
                      </a:lnTo>
                      <a:lnTo>
                        <a:pt x="6864" y="3558"/>
                      </a:lnTo>
                      <a:lnTo>
                        <a:pt x="6843" y="3600"/>
                      </a:lnTo>
                      <a:lnTo>
                        <a:pt x="6654" y="3621"/>
                      </a:lnTo>
                      <a:lnTo>
                        <a:pt x="6550" y="3600"/>
                      </a:lnTo>
                      <a:lnTo>
                        <a:pt x="6361" y="3558"/>
                      </a:lnTo>
                      <a:lnTo>
                        <a:pt x="6152" y="3453"/>
                      </a:lnTo>
                      <a:lnTo>
                        <a:pt x="6047" y="3453"/>
                      </a:lnTo>
                      <a:lnTo>
                        <a:pt x="5964" y="3495"/>
                      </a:lnTo>
                      <a:lnTo>
                        <a:pt x="5734" y="3453"/>
                      </a:lnTo>
                      <a:lnTo>
                        <a:pt x="5608" y="3432"/>
                      </a:lnTo>
                      <a:lnTo>
                        <a:pt x="5545" y="3516"/>
                      </a:lnTo>
                      <a:lnTo>
                        <a:pt x="5399" y="3600"/>
                      </a:lnTo>
                      <a:lnTo>
                        <a:pt x="5294" y="3725"/>
                      </a:lnTo>
                      <a:lnTo>
                        <a:pt x="5106" y="3830"/>
                      </a:lnTo>
                      <a:lnTo>
                        <a:pt x="5022" y="3976"/>
                      </a:lnTo>
                      <a:lnTo>
                        <a:pt x="4939" y="4060"/>
                      </a:lnTo>
                      <a:lnTo>
                        <a:pt x="4918" y="4123"/>
                      </a:lnTo>
                      <a:lnTo>
                        <a:pt x="5064" y="4227"/>
                      </a:lnTo>
                      <a:lnTo>
                        <a:pt x="5190" y="4227"/>
                      </a:lnTo>
                      <a:lnTo>
                        <a:pt x="5190" y="4290"/>
                      </a:lnTo>
                      <a:lnTo>
                        <a:pt x="5294" y="4395"/>
                      </a:lnTo>
                      <a:lnTo>
                        <a:pt x="5503" y="4395"/>
                      </a:lnTo>
                      <a:lnTo>
                        <a:pt x="5755" y="4478"/>
                      </a:lnTo>
                      <a:lnTo>
                        <a:pt x="5943" y="4478"/>
                      </a:lnTo>
                      <a:lnTo>
                        <a:pt x="6110" y="4332"/>
                      </a:lnTo>
                      <a:lnTo>
                        <a:pt x="6131" y="4144"/>
                      </a:lnTo>
                      <a:lnTo>
                        <a:pt x="6278" y="4081"/>
                      </a:lnTo>
                      <a:lnTo>
                        <a:pt x="6382" y="4123"/>
                      </a:lnTo>
                      <a:lnTo>
                        <a:pt x="6257" y="4165"/>
                      </a:lnTo>
                      <a:lnTo>
                        <a:pt x="6257" y="4269"/>
                      </a:lnTo>
                      <a:lnTo>
                        <a:pt x="6361" y="4290"/>
                      </a:lnTo>
                      <a:lnTo>
                        <a:pt x="6508" y="4248"/>
                      </a:lnTo>
                      <a:lnTo>
                        <a:pt x="6654" y="4269"/>
                      </a:lnTo>
                      <a:lnTo>
                        <a:pt x="6780" y="4186"/>
                      </a:lnTo>
                      <a:lnTo>
                        <a:pt x="6884" y="4227"/>
                      </a:lnTo>
                      <a:lnTo>
                        <a:pt x="6780" y="4332"/>
                      </a:lnTo>
                      <a:lnTo>
                        <a:pt x="6571" y="4353"/>
                      </a:lnTo>
                      <a:lnTo>
                        <a:pt x="6466" y="4374"/>
                      </a:lnTo>
                      <a:lnTo>
                        <a:pt x="6320" y="4374"/>
                      </a:lnTo>
                      <a:lnTo>
                        <a:pt x="6152" y="4541"/>
                      </a:lnTo>
                      <a:lnTo>
                        <a:pt x="6173" y="4604"/>
                      </a:lnTo>
                      <a:lnTo>
                        <a:pt x="6257" y="4646"/>
                      </a:lnTo>
                      <a:lnTo>
                        <a:pt x="6445" y="4604"/>
                      </a:lnTo>
                      <a:lnTo>
                        <a:pt x="6571" y="4771"/>
                      </a:lnTo>
                      <a:lnTo>
                        <a:pt x="7010" y="4771"/>
                      </a:lnTo>
                      <a:lnTo>
                        <a:pt x="7156" y="4750"/>
                      </a:lnTo>
                      <a:lnTo>
                        <a:pt x="7554" y="4583"/>
                      </a:lnTo>
                      <a:lnTo>
                        <a:pt x="7680" y="4562"/>
                      </a:lnTo>
                      <a:lnTo>
                        <a:pt x="7889" y="4395"/>
                      </a:lnTo>
                      <a:lnTo>
                        <a:pt x="7847" y="4353"/>
                      </a:lnTo>
                      <a:lnTo>
                        <a:pt x="7805" y="4353"/>
                      </a:lnTo>
                      <a:lnTo>
                        <a:pt x="7952" y="4165"/>
                      </a:lnTo>
                      <a:lnTo>
                        <a:pt x="8056" y="4165"/>
                      </a:lnTo>
                      <a:lnTo>
                        <a:pt x="8140" y="4039"/>
                      </a:lnTo>
                      <a:lnTo>
                        <a:pt x="8161" y="4060"/>
                      </a:lnTo>
                      <a:lnTo>
                        <a:pt x="8224" y="4165"/>
                      </a:lnTo>
                      <a:lnTo>
                        <a:pt x="8265" y="4165"/>
                      </a:lnTo>
                      <a:lnTo>
                        <a:pt x="8265" y="4060"/>
                      </a:lnTo>
                      <a:lnTo>
                        <a:pt x="8579" y="3830"/>
                      </a:lnTo>
                      <a:lnTo>
                        <a:pt x="8788" y="3809"/>
                      </a:lnTo>
                      <a:lnTo>
                        <a:pt x="9123" y="3662"/>
                      </a:lnTo>
                      <a:lnTo>
                        <a:pt x="9123" y="3746"/>
                      </a:lnTo>
                      <a:lnTo>
                        <a:pt x="8851" y="3872"/>
                      </a:lnTo>
                      <a:lnTo>
                        <a:pt x="8684" y="3872"/>
                      </a:lnTo>
                      <a:lnTo>
                        <a:pt x="8370" y="4060"/>
                      </a:lnTo>
                      <a:lnTo>
                        <a:pt x="8328" y="4227"/>
                      </a:lnTo>
                      <a:lnTo>
                        <a:pt x="8203" y="4332"/>
                      </a:lnTo>
                      <a:lnTo>
                        <a:pt x="8056" y="4332"/>
                      </a:lnTo>
                      <a:lnTo>
                        <a:pt x="8014" y="4478"/>
                      </a:lnTo>
                      <a:lnTo>
                        <a:pt x="7952" y="4541"/>
                      </a:lnTo>
                      <a:lnTo>
                        <a:pt x="7952" y="4583"/>
                      </a:lnTo>
                      <a:lnTo>
                        <a:pt x="8244" y="4562"/>
                      </a:lnTo>
                      <a:lnTo>
                        <a:pt x="8328" y="4604"/>
                      </a:lnTo>
                      <a:lnTo>
                        <a:pt x="8454" y="4604"/>
                      </a:lnTo>
                      <a:lnTo>
                        <a:pt x="8579" y="4688"/>
                      </a:lnTo>
                      <a:lnTo>
                        <a:pt x="8558" y="4750"/>
                      </a:lnTo>
                      <a:lnTo>
                        <a:pt x="8663" y="4792"/>
                      </a:lnTo>
                      <a:lnTo>
                        <a:pt x="8747" y="4792"/>
                      </a:lnTo>
                      <a:lnTo>
                        <a:pt x="8788" y="4855"/>
                      </a:lnTo>
                      <a:lnTo>
                        <a:pt x="8663" y="4876"/>
                      </a:lnTo>
                      <a:lnTo>
                        <a:pt x="8558" y="4918"/>
                      </a:lnTo>
                      <a:lnTo>
                        <a:pt x="8433" y="4813"/>
                      </a:lnTo>
                      <a:lnTo>
                        <a:pt x="8224" y="4750"/>
                      </a:lnTo>
                      <a:lnTo>
                        <a:pt x="7952" y="4771"/>
                      </a:lnTo>
                      <a:lnTo>
                        <a:pt x="7554" y="4813"/>
                      </a:lnTo>
                      <a:lnTo>
                        <a:pt x="7408" y="4876"/>
                      </a:lnTo>
                      <a:lnTo>
                        <a:pt x="7303" y="4876"/>
                      </a:lnTo>
                      <a:lnTo>
                        <a:pt x="7303" y="4918"/>
                      </a:lnTo>
                      <a:lnTo>
                        <a:pt x="7324" y="4981"/>
                      </a:lnTo>
                      <a:lnTo>
                        <a:pt x="7512" y="5022"/>
                      </a:lnTo>
                      <a:lnTo>
                        <a:pt x="7680" y="5022"/>
                      </a:lnTo>
                      <a:lnTo>
                        <a:pt x="7784" y="5085"/>
                      </a:lnTo>
                      <a:lnTo>
                        <a:pt x="7784" y="5169"/>
                      </a:lnTo>
                      <a:lnTo>
                        <a:pt x="7638" y="5190"/>
                      </a:lnTo>
                      <a:lnTo>
                        <a:pt x="7533" y="5106"/>
                      </a:lnTo>
                      <a:lnTo>
                        <a:pt x="7324" y="5085"/>
                      </a:lnTo>
                      <a:lnTo>
                        <a:pt x="7219" y="5002"/>
                      </a:lnTo>
                      <a:lnTo>
                        <a:pt x="7115" y="4981"/>
                      </a:lnTo>
                      <a:lnTo>
                        <a:pt x="6947" y="5064"/>
                      </a:lnTo>
                      <a:lnTo>
                        <a:pt x="6696" y="5085"/>
                      </a:lnTo>
                      <a:lnTo>
                        <a:pt x="6508" y="5002"/>
                      </a:lnTo>
                      <a:lnTo>
                        <a:pt x="6361" y="5002"/>
                      </a:lnTo>
                      <a:lnTo>
                        <a:pt x="6215" y="4960"/>
                      </a:lnTo>
                      <a:lnTo>
                        <a:pt x="6131" y="4897"/>
                      </a:lnTo>
                      <a:lnTo>
                        <a:pt x="5922" y="4918"/>
                      </a:lnTo>
                      <a:lnTo>
                        <a:pt x="5859" y="5064"/>
                      </a:lnTo>
                      <a:lnTo>
                        <a:pt x="5922" y="5169"/>
                      </a:lnTo>
                      <a:lnTo>
                        <a:pt x="5922" y="5587"/>
                      </a:lnTo>
                      <a:lnTo>
                        <a:pt x="5943" y="5629"/>
                      </a:lnTo>
                      <a:lnTo>
                        <a:pt x="5838" y="5755"/>
                      </a:lnTo>
                      <a:lnTo>
                        <a:pt x="5838" y="5839"/>
                      </a:lnTo>
                      <a:lnTo>
                        <a:pt x="5922" y="5901"/>
                      </a:lnTo>
                      <a:lnTo>
                        <a:pt x="5985" y="6006"/>
                      </a:lnTo>
                      <a:lnTo>
                        <a:pt x="6131" y="6006"/>
                      </a:lnTo>
                      <a:lnTo>
                        <a:pt x="6236" y="6069"/>
                      </a:lnTo>
                      <a:lnTo>
                        <a:pt x="6110" y="6048"/>
                      </a:lnTo>
                      <a:lnTo>
                        <a:pt x="6027" y="6111"/>
                      </a:lnTo>
                      <a:lnTo>
                        <a:pt x="5985" y="6173"/>
                      </a:lnTo>
                      <a:lnTo>
                        <a:pt x="5964" y="6069"/>
                      </a:lnTo>
                      <a:lnTo>
                        <a:pt x="5859" y="5964"/>
                      </a:lnTo>
                      <a:lnTo>
                        <a:pt x="5817" y="5964"/>
                      </a:lnTo>
                      <a:lnTo>
                        <a:pt x="5796" y="6027"/>
                      </a:lnTo>
                      <a:lnTo>
                        <a:pt x="5713" y="5922"/>
                      </a:lnTo>
                      <a:lnTo>
                        <a:pt x="5692" y="5734"/>
                      </a:lnTo>
                      <a:lnTo>
                        <a:pt x="5692" y="5525"/>
                      </a:lnTo>
                      <a:lnTo>
                        <a:pt x="5629" y="5232"/>
                      </a:lnTo>
                      <a:lnTo>
                        <a:pt x="5503" y="5085"/>
                      </a:lnTo>
                      <a:lnTo>
                        <a:pt x="5503" y="4981"/>
                      </a:lnTo>
                      <a:lnTo>
                        <a:pt x="5231" y="4792"/>
                      </a:lnTo>
                      <a:lnTo>
                        <a:pt x="5169" y="4792"/>
                      </a:lnTo>
                      <a:lnTo>
                        <a:pt x="5001" y="4688"/>
                      </a:lnTo>
                      <a:lnTo>
                        <a:pt x="4980" y="4583"/>
                      </a:lnTo>
                      <a:lnTo>
                        <a:pt x="4876" y="4541"/>
                      </a:lnTo>
                      <a:lnTo>
                        <a:pt x="4708" y="4583"/>
                      </a:lnTo>
                      <a:lnTo>
                        <a:pt x="4353" y="4981"/>
                      </a:lnTo>
                      <a:lnTo>
                        <a:pt x="4290" y="5106"/>
                      </a:lnTo>
                      <a:lnTo>
                        <a:pt x="4290" y="5211"/>
                      </a:lnTo>
                      <a:lnTo>
                        <a:pt x="4374" y="5274"/>
                      </a:lnTo>
                      <a:lnTo>
                        <a:pt x="4499" y="5315"/>
                      </a:lnTo>
                      <a:lnTo>
                        <a:pt x="4562" y="5441"/>
                      </a:lnTo>
                      <a:lnTo>
                        <a:pt x="4562" y="5525"/>
                      </a:lnTo>
                      <a:lnTo>
                        <a:pt x="4541" y="5546"/>
                      </a:lnTo>
                      <a:lnTo>
                        <a:pt x="4457" y="5420"/>
                      </a:lnTo>
                      <a:lnTo>
                        <a:pt x="4374" y="5399"/>
                      </a:lnTo>
                      <a:lnTo>
                        <a:pt x="4290" y="5336"/>
                      </a:lnTo>
                      <a:lnTo>
                        <a:pt x="4248" y="5378"/>
                      </a:lnTo>
                      <a:lnTo>
                        <a:pt x="4164" y="5399"/>
                      </a:lnTo>
                      <a:lnTo>
                        <a:pt x="4143" y="5483"/>
                      </a:lnTo>
                      <a:lnTo>
                        <a:pt x="4185" y="5608"/>
                      </a:lnTo>
                      <a:lnTo>
                        <a:pt x="4269" y="5650"/>
                      </a:lnTo>
                      <a:lnTo>
                        <a:pt x="4332" y="5818"/>
                      </a:lnTo>
                      <a:lnTo>
                        <a:pt x="4353" y="6131"/>
                      </a:lnTo>
                      <a:lnTo>
                        <a:pt x="4269" y="6278"/>
                      </a:lnTo>
                      <a:lnTo>
                        <a:pt x="4269" y="6445"/>
                      </a:lnTo>
                      <a:lnTo>
                        <a:pt x="4185" y="6634"/>
                      </a:lnTo>
                      <a:lnTo>
                        <a:pt x="4185" y="6759"/>
                      </a:lnTo>
                      <a:lnTo>
                        <a:pt x="4227" y="6780"/>
                      </a:lnTo>
                      <a:lnTo>
                        <a:pt x="4290" y="6759"/>
                      </a:lnTo>
                      <a:lnTo>
                        <a:pt x="4290" y="6759"/>
                      </a:lnTo>
                      <a:lnTo>
                        <a:pt x="4269" y="6906"/>
                      </a:lnTo>
                      <a:lnTo>
                        <a:pt x="4185" y="7052"/>
                      </a:lnTo>
                      <a:lnTo>
                        <a:pt x="4143" y="6968"/>
                      </a:lnTo>
                      <a:lnTo>
                        <a:pt x="4123" y="6864"/>
                      </a:lnTo>
                      <a:lnTo>
                        <a:pt x="4018" y="6780"/>
                      </a:lnTo>
                      <a:lnTo>
                        <a:pt x="3934" y="6864"/>
                      </a:lnTo>
                      <a:lnTo>
                        <a:pt x="3934" y="7052"/>
                      </a:lnTo>
                      <a:lnTo>
                        <a:pt x="4081" y="7303"/>
                      </a:lnTo>
                      <a:lnTo>
                        <a:pt x="4248" y="7282"/>
                      </a:lnTo>
                      <a:lnTo>
                        <a:pt x="4353" y="7324"/>
                      </a:lnTo>
                      <a:lnTo>
                        <a:pt x="4395" y="7408"/>
                      </a:lnTo>
                      <a:lnTo>
                        <a:pt x="4583" y="7408"/>
                      </a:lnTo>
                      <a:lnTo>
                        <a:pt x="4792" y="7491"/>
                      </a:lnTo>
                      <a:lnTo>
                        <a:pt x="4876" y="7408"/>
                      </a:lnTo>
                      <a:lnTo>
                        <a:pt x="5001" y="7324"/>
                      </a:lnTo>
                      <a:lnTo>
                        <a:pt x="5001" y="7261"/>
                      </a:lnTo>
                      <a:lnTo>
                        <a:pt x="5085" y="7219"/>
                      </a:lnTo>
                      <a:lnTo>
                        <a:pt x="5085" y="7303"/>
                      </a:lnTo>
                      <a:lnTo>
                        <a:pt x="5022" y="7408"/>
                      </a:lnTo>
                      <a:lnTo>
                        <a:pt x="5022" y="7533"/>
                      </a:lnTo>
                      <a:lnTo>
                        <a:pt x="4980" y="7596"/>
                      </a:lnTo>
                      <a:lnTo>
                        <a:pt x="4876" y="7533"/>
                      </a:lnTo>
                      <a:lnTo>
                        <a:pt x="4646" y="7533"/>
                      </a:lnTo>
                      <a:lnTo>
                        <a:pt x="4541" y="7575"/>
                      </a:lnTo>
                      <a:lnTo>
                        <a:pt x="4541" y="7680"/>
                      </a:lnTo>
                      <a:lnTo>
                        <a:pt x="4583" y="7701"/>
                      </a:lnTo>
                      <a:lnTo>
                        <a:pt x="4708" y="7701"/>
                      </a:lnTo>
                      <a:lnTo>
                        <a:pt x="4750" y="7784"/>
                      </a:lnTo>
                      <a:lnTo>
                        <a:pt x="4646" y="7784"/>
                      </a:lnTo>
                      <a:lnTo>
                        <a:pt x="4646" y="7952"/>
                      </a:lnTo>
                      <a:lnTo>
                        <a:pt x="4478" y="7722"/>
                      </a:lnTo>
                      <a:lnTo>
                        <a:pt x="4395" y="7722"/>
                      </a:lnTo>
                      <a:lnTo>
                        <a:pt x="4353" y="7617"/>
                      </a:lnTo>
                      <a:lnTo>
                        <a:pt x="4290" y="7533"/>
                      </a:lnTo>
                      <a:lnTo>
                        <a:pt x="4039" y="7366"/>
                      </a:lnTo>
                      <a:lnTo>
                        <a:pt x="3976" y="7366"/>
                      </a:lnTo>
                      <a:lnTo>
                        <a:pt x="3830" y="7199"/>
                      </a:lnTo>
                      <a:lnTo>
                        <a:pt x="3830" y="7178"/>
                      </a:lnTo>
                      <a:lnTo>
                        <a:pt x="3725" y="7178"/>
                      </a:lnTo>
                      <a:lnTo>
                        <a:pt x="3620" y="7261"/>
                      </a:lnTo>
                      <a:lnTo>
                        <a:pt x="3516" y="7261"/>
                      </a:lnTo>
                      <a:lnTo>
                        <a:pt x="3432" y="7303"/>
                      </a:lnTo>
                      <a:lnTo>
                        <a:pt x="3286" y="7261"/>
                      </a:lnTo>
                      <a:lnTo>
                        <a:pt x="3034" y="7303"/>
                      </a:lnTo>
                      <a:lnTo>
                        <a:pt x="2972" y="7282"/>
                      </a:lnTo>
                      <a:lnTo>
                        <a:pt x="2783" y="7471"/>
                      </a:lnTo>
                      <a:lnTo>
                        <a:pt x="2700" y="7617"/>
                      </a:lnTo>
                      <a:lnTo>
                        <a:pt x="2700" y="7743"/>
                      </a:lnTo>
                      <a:lnTo>
                        <a:pt x="2595" y="7784"/>
                      </a:lnTo>
                      <a:lnTo>
                        <a:pt x="2490" y="7847"/>
                      </a:lnTo>
                      <a:lnTo>
                        <a:pt x="2365" y="7910"/>
                      </a:lnTo>
                      <a:lnTo>
                        <a:pt x="2344" y="7994"/>
                      </a:lnTo>
                      <a:lnTo>
                        <a:pt x="2198" y="8098"/>
                      </a:lnTo>
                      <a:lnTo>
                        <a:pt x="2177" y="8224"/>
                      </a:lnTo>
                      <a:lnTo>
                        <a:pt x="2260" y="8224"/>
                      </a:lnTo>
                      <a:lnTo>
                        <a:pt x="2281" y="8307"/>
                      </a:lnTo>
                      <a:lnTo>
                        <a:pt x="2177" y="8307"/>
                      </a:lnTo>
                      <a:lnTo>
                        <a:pt x="2093" y="8349"/>
                      </a:lnTo>
                      <a:lnTo>
                        <a:pt x="2260" y="8475"/>
                      </a:lnTo>
                      <a:lnTo>
                        <a:pt x="2407" y="8517"/>
                      </a:lnTo>
                      <a:lnTo>
                        <a:pt x="2511" y="8433"/>
                      </a:lnTo>
                      <a:lnTo>
                        <a:pt x="2490" y="8349"/>
                      </a:lnTo>
                      <a:lnTo>
                        <a:pt x="2658" y="8370"/>
                      </a:lnTo>
                      <a:lnTo>
                        <a:pt x="2825" y="8245"/>
                      </a:lnTo>
                      <a:lnTo>
                        <a:pt x="2825" y="8349"/>
                      </a:lnTo>
                      <a:lnTo>
                        <a:pt x="2700" y="8412"/>
                      </a:lnTo>
                      <a:lnTo>
                        <a:pt x="2616" y="8538"/>
                      </a:lnTo>
                      <a:lnTo>
                        <a:pt x="2616" y="8621"/>
                      </a:lnTo>
                      <a:lnTo>
                        <a:pt x="2783" y="8621"/>
                      </a:lnTo>
                      <a:lnTo>
                        <a:pt x="2888" y="8642"/>
                      </a:lnTo>
                      <a:lnTo>
                        <a:pt x="3014" y="8475"/>
                      </a:lnTo>
                      <a:lnTo>
                        <a:pt x="3202" y="8349"/>
                      </a:lnTo>
                      <a:lnTo>
                        <a:pt x="3307" y="8119"/>
                      </a:lnTo>
                      <a:lnTo>
                        <a:pt x="3453" y="7931"/>
                      </a:lnTo>
                      <a:lnTo>
                        <a:pt x="3558" y="7910"/>
                      </a:lnTo>
                      <a:lnTo>
                        <a:pt x="3558" y="7910"/>
                      </a:lnTo>
                      <a:lnTo>
                        <a:pt x="3537" y="7994"/>
                      </a:lnTo>
                      <a:lnTo>
                        <a:pt x="3453" y="8035"/>
                      </a:lnTo>
                      <a:lnTo>
                        <a:pt x="3307" y="8245"/>
                      </a:lnTo>
                      <a:lnTo>
                        <a:pt x="3348" y="8349"/>
                      </a:lnTo>
                      <a:lnTo>
                        <a:pt x="3244" y="8349"/>
                      </a:lnTo>
                      <a:lnTo>
                        <a:pt x="3181" y="8454"/>
                      </a:lnTo>
                      <a:lnTo>
                        <a:pt x="3202" y="8538"/>
                      </a:lnTo>
                      <a:lnTo>
                        <a:pt x="3286" y="8538"/>
                      </a:lnTo>
                      <a:lnTo>
                        <a:pt x="3223" y="8580"/>
                      </a:lnTo>
                      <a:lnTo>
                        <a:pt x="3139" y="8580"/>
                      </a:lnTo>
                      <a:lnTo>
                        <a:pt x="3034" y="8684"/>
                      </a:lnTo>
                      <a:lnTo>
                        <a:pt x="3076" y="8747"/>
                      </a:lnTo>
                      <a:lnTo>
                        <a:pt x="3202" y="8747"/>
                      </a:lnTo>
                      <a:lnTo>
                        <a:pt x="3118" y="8789"/>
                      </a:lnTo>
                      <a:lnTo>
                        <a:pt x="2993" y="8747"/>
                      </a:lnTo>
                      <a:lnTo>
                        <a:pt x="2888" y="8747"/>
                      </a:lnTo>
                      <a:lnTo>
                        <a:pt x="2804" y="8789"/>
                      </a:lnTo>
                      <a:lnTo>
                        <a:pt x="2721" y="8831"/>
                      </a:lnTo>
                      <a:lnTo>
                        <a:pt x="2679" y="8872"/>
                      </a:lnTo>
                      <a:lnTo>
                        <a:pt x="2721" y="8977"/>
                      </a:lnTo>
                      <a:lnTo>
                        <a:pt x="2804" y="8977"/>
                      </a:lnTo>
                      <a:lnTo>
                        <a:pt x="2867" y="8935"/>
                      </a:lnTo>
                      <a:lnTo>
                        <a:pt x="2909" y="8956"/>
                      </a:lnTo>
                      <a:lnTo>
                        <a:pt x="3014" y="8956"/>
                      </a:lnTo>
                      <a:lnTo>
                        <a:pt x="3014" y="9040"/>
                      </a:lnTo>
                      <a:lnTo>
                        <a:pt x="2930" y="9040"/>
                      </a:lnTo>
                      <a:lnTo>
                        <a:pt x="2825" y="8998"/>
                      </a:lnTo>
                      <a:lnTo>
                        <a:pt x="2783" y="9040"/>
                      </a:lnTo>
                      <a:lnTo>
                        <a:pt x="2783" y="9082"/>
                      </a:lnTo>
                      <a:lnTo>
                        <a:pt x="2888" y="9103"/>
                      </a:lnTo>
                      <a:lnTo>
                        <a:pt x="2867" y="9144"/>
                      </a:lnTo>
                      <a:lnTo>
                        <a:pt x="2783" y="9186"/>
                      </a:lnTo>
                      <a:lnTo>
                        <a:pt x="2700" y="9186"/>
                      </a:lnTo>
                      <a:lnTo>
                        <a:pt x="2700" y="9249"/>
                      </a:lnTo>
                      <a:lnTo>
                        <a:pt x="2783" y="9396"/>
                      </a:lnTo>
                      <a:lnTo>
                        <a:pt x="2867" y="9396"/>
                      </a:lnTo>
                      <a:lnTo>
                        <a:pt x="2909" y="9312"/>
                      </a:lnTo>
                      <a:lnTo>
                        <a:pt x="3034" y="9207"/>
                      </a:lnTo>
                      <a:lnTo>
                        <a:pt x="3014" y="9312"/>
                      </a:lnTo>
                      <a:lnTo>
                        <a:pt x="2909" y="9396"/>
                      </a:lnTo>
                      <a:lnTo>
                        <a:pt x="2825" y="9479"/>
                      </a:lnTo>
                      <a:lnTo>
                        <a:pt x="2804" y="9563"/>
                      </a:lnTo>
                      <a:lnTo>
                        <a:pt x="2972" y="9626"/>
                      </a:lnTo>
                      <a:lnTo>
                        <a:pt x="3097" y="9626"/>
                      </a:lnTo>
                      <a:lnTo>
                        <a:pt x="3118" y="9605"/>
                      </a:lnTo>
                      <a:lnTo>
                        <a:pt x="3181" y="9605"/>
                      </a:lnTo>
                      <a:lnTo>
                        <a:pt x="3244" y="9668"/>
                      </a:lnTo>
                      <a:lnTo>
                        <a:pt x="3432" y="9584"/>
                      </a:lnTo>
                      <a:lnTo>
                        <a:pt x="3620" y="9416"/>
                      </a:lnTo>
                      <a:lnTo>
                        <a:pt x="3620" y="9396"/>
                      </a:lnTo>
                      <a:lnTo>
                        <a:pt x="3725" y="9312"/>
                      </a:lnTo>
                      <a:lnTo>
                        <a:pt x="3934" y="9103"/>
                      </a:lnTo>
                      <a:lnTo>
                        <a:pt x="3934" y="9040"/>
                      </a:lnTo>
                      <a:lnTo>
                        <a:pt x="4018" y="8956"/>
                      </a:lnTo>
                      <a:lnTo>
                        <a:pt x="4081" y="8956"/>
                      </a:lnTo>
                      <a:lnTo>
                        <a:pt x="4018" y="9040"/>
                      </a:lnTo>
                      <a:lnTo>
                        <a:pt x="3976" y="9144"/>
                      </a:lnTo>
                      <a:lnTo>
                        <a:pt x="3809" y="9354"/>
                      </a:lnTo>
                      <a:lnTo>
                        <a:pt x="3599" y="9479"/>
                      </a:lnTo>
                      <a:lnTo>
                        <a:pt x="3453" y="9626"/>
                      </a:lnTo>
                      <a:lnTo>
                        <a:pt x="3307" y="9709"/>
                      </a:lnTo>
                      <a:lnTo>
                        <a:pt x="3223" y="9793"/>
                      </a:lnTo>
                      <a:lnTo>
                        <a:pt x="3286" y="9877"/>
                      </a:lnTo>
                      <a:lnTo>
                        <a:pt x="3223" y="9898"/>
                      </a:lnTo>
                      <a:lnTo>
                        <a:pt x="3076" y="9772"/>
                      </a:lnTo>
                      <a:lnTo>
                        <a:pt x="2825" y="9772"/>
                      </a:lnTo>
                      <a:lnTo>
                        <a:pt x="2825" y="9835"/>
                      </a:lnTo>
                      <a:lnTo>
                        <a:pt x="2783" y="9814"/>
                      </a:lnTo>
                      <a:lnTo>
                        <a:pt x="2700" y="9688"/>
                      </a:lnTo>
                      <a:lnTo>
                        <a:pt x="2490" y="9584"/>
                      </a:lnTo>
                      <a:lnTo>
                        <a:pt x="2407" y="9605"/>
                      </a:lnTo>
                      <a:lnTo>
                        <a:pt x="2365" y="9563"/>
                      </a:lnTo>
                      <a:lnTo>
                        <a:pt x="2407" y="9416"/>
                      </a:lnTo>
                      <a:lnTo>
                        <a:pt x="2407" y="9082"/>
                      </a:lnTo>
                      <a:lnTo>
                        <a:pt x="2365" y="8872"/>
                      </a:lnTo>
                      <a:lnTo>
                        <a:pt x="2239" y="8726"/>
                      </a:lnTo>
                      <a:lnTo>
                        <a:pt x="2156" y="8726"/>
                      </a:lnTo>
                      <a:lnTo>
                        <a:pt x="2030" y="8663"/>
                      </a:lnTo>
                      <a:lnTo>
                        <a:pt x="1946" y="8684"/>
                      </a:lnTo>
                      <a:lnTo>
                        <a:pt x="1821" y="8684"/>
                      </a:lnTo>
                      <a:lnTo>
                        <a:pt x="1737" y="8726"/>
                      </a:lnTo>
                      <a:lnTo>
                        <a:pt x="1633" y="8747"/>
                      </a:lnTo>
                      <a:lnTo>
                        <a:pt x="1633" y="8831"/>
                      </a:lnTo>
                      <a:lnTo>
                        <a:pt x="1654" y="8935"/>
                      </a:lnTo>
                      <a:lnTo>
                        <a:pt x="1633" y="8977"/>
                      </a:lnTo>
                      <a:lnTo>
                        <a:pt x="1612" y="9165"/>
                      </a:lnTo>
                      <a:lnTo>
                        <a:pt x="1654" y="9249"/>
                      </a:lnTo>
                      <a:lnTo>
                        <a:pt x="1716" y="9249"/>
                      </a:lnTo>
                      <a:lnTo>
                        <a:pt x="1716" y="9312"/>
                      </a:lnTo>
                      <a:lnTo>
                        <a:pt x="1612" y="9396"/>
                      </a:lnTo>
                      <a:lnTo>
                        <a:pt x="1570" y="9458"/>
                      </a:lnTo>
                      <a:lnTo>
                        <a:pt x="1654" y="9563"/>
                      </a:lnTo>
                      <a:lnTo>
                        <a:pt x="1737" y="9563"/>
                      </a:lnTo>
                      <a:lnTo>
                        <a:pt x="1758" y="9500"/>
                      </a:lnTo>
                      <a:lnTo>
                        <a:pt x="1884" y="9563"/>
                      </a:lnTo>
                      <a:lnTo>
                        <a:pt x="1863" y="9584"/>
                      </a:lnTo>
                      <a:lnTo>
                        <a:pt x="1737" y="9584"/>
                      </a:lnTo>
                      <a:lnTo>
                        <a:pt x="1737" y="9605"/>
                      </a:lnTo>
                      <a:lnTo>
                        <a:pt x="1821" y="9668"/>
                      </a:lnTo>
                      <a:lnTo>
                        <a:pt x="1821" y="9709"/>
                      </a:lnTo>
                      <a:lnTo>
                        <a:pt x="1737" y="9772"/>
                      </a:lnTo>
                      <a:lnTo>
                        <a:pt x="1716" y="9793"/>
                      </a:lnTo>
                      <a:lnTo>
                        <a:pt x="1779" y="9814"/>
                      </a:lnTo>
                      <a:lnTo>
                        <a:pt x="1842" y="9877"/>
                      </a:lnTo>
                      <a:lnTo>
                        <a:pt x="1946" y="9877"/>
                      </a:lnTo>
                      <a:lnTo>
                        <a:pt x="1967" y="9898"/>
                      </a:lnTo>
                      <a:lnTo>
                        <a:pt x="1926" y="9940"/>
                      </a:lnTo>
                      <a:lnTo>
                        <a:pt x="1821" y="9940"/>
                      </a:lnTo>
                      <a:lnTo>
                        <a:pt x="1779" y="9981"/>
                      </a:lnTo>
                      <a:lnTo>
                        <a:pt x="1654" y="9877"/>
                      </a:lnTo>
                      <a:lnTo>
                        <a:pt x="1612" y="9898"/>
                      </a:lnTo>
                      <a:lnTo>
                        <a:pt x="1570" y="9940"/>
                      </a:lnTo>
                      <a:lnTo>
                        <a:pt x="1507" y="9940"/>
                      </a:lnTo>
                      <a:lnTo>
                        <a:pt x="1444" y="9835"/>
                      </a:lnTo>
                      <a:lnTo>
                        <a:pt x="1361" y="9814"/>
                      </a:lnTo>
                      <a:lnTo>
                        <a:pt x="1298" y="9877"/>
                      </a:lnTo>
                      <a:lnTo>
                        <a:pt x="1110" y="9877"/>
                      </a:lnTo>
                      <a:lnTo>
                        <a:pt x="984" y="9793"/>
                      </a:lnTo>
                      <a:lnTo>
                        <a:pt x="879" y="9793"/>
                      </a:lnTo>
                      <a:lnTo>
                        <a:pt x="817" y="9835"/>
                      </a:lnTo>
                      <a:lnTo>
                        <a:pt x="817" y="9919"/>
                      </a:lnTo>
                      <a:lnTo>
                        <a:pt x="733" y="9940"/>
                      </a:lnTo>
                      <a:lnTo>
                        <a:pt x="628" y="9981"/>
                      </a:lnTo>
                      <a:lnTo>
                        <a:pt x="586" y="10044"/>
                      </a:lnTo>
                      <a:lnTo>
                        <a:pt x="419" y="10086"/>
                      </a:lnTo>
                      <a:lnTo>
                        <a:pt x="377" y="10107"/>
                      </a:lnTo>
                      <a:lnTo>
                        <a:pt x="273" y="10128"/>
                      </a:lnTo>
                      <a:lnTo>
                        <a:pt x="189" y="10212"/>
                      </a:lnTo>
                      <a:lnTo>
                        <a:pt x="168" y="10316"/>
                      </a:lnTo>
                      <a:lnTo>
                        <a:pt x="168" y="10358"/>
                      </a:lnTo>
                      <a:lnTo>
                        <a:pt x="147" y="10442"/>
                      </a:lnTo>
                      <a:lnTo>
                        <a:pt x="1" y="10525"/>
                      </a:lnTo>
                      <a:lnTo>
                        <a:pt x="1" y="10609"/>
                      </a:lnTo>
                      <a:lnTo>
                        <a:pt x="42" y="10651"/>
                      </a:lnTo>
                      <a:lnTo>
                        <a:pt x="42" y="10818"/>
                      </a:lnTo>
                      <a:lnTo>
                        <a:pt x="63" y="10860"/>
                      </a:lnTo>
                      <a:lnTo>
                        <a:pt x="189" y="10860"/>
                      </a:lnTo>
                      <a:lnTo>
                        <a:pt x="252" y="10735"/>
                      </a:lnTo>
                      <a:lnTo>
                        <a:pt x="294" y="10735"/>
                      </a:lnTo>
                      <a:lnTo>
                        <a:pt x="273" y="10756"/>
                      </a:lnTo>
                      <a:lnTo>
                        <a:pt x="210" y="10860"/>
                      </a:lnTo>
                      <a:lnTo>
                        <a:pt x="273" y="10881"/>
                      </a:lnTo>
                      <a:lnTo>
                        <a:pt x="356" y="10818"/>
                      </a:lnTo>
                      <a:lnTo>
                        <a:pt x="356" y="10651"/>
                      </a:lnTo>
                      <a:lnTo>
                        <a:pt x="398" y="10421"/>
                      </a:lnTo>
                      <a:lnTo>
                        <a:pt x="482" y="10400"/>
                      </a:lnTo>
                      <a:lnTo>
                        <a:pt x="566" y="10337"/>
                      </a:lnTo>
                      <a:lnTo>
                        <a:pt x="419" y="10567"/>
                      </a:lnTo>
                      <a:lnTo>
                        <a:pt x="419" y="10672"/>
                      </a:lnTo>
                      <a:lnTo>
                        <a:pt x="398" y="10714"/>
                      </a:lnTo>
                      <a:lnTo>
                        <a:pt x="377" y="10839"/>
                      </a:lnTo>
                      <a:lnTo>
                        <a:pt x="314" y="10944"/>
                      </a:lnTo>
                      <a:lnTo>
                        <a:pt x="377" y="10986"/>
                      </a:lnTo>
                      <a:lnTo>
                        <a:pt x="419" y="10986"/>
                      </a:lnTo>
                      <a:lnTo>
                        <a:pt x="503" y="11069"/>
                      </a:lnTo>
                      <a:lnTo>
                        <a:pt x="607" y="11069"/>
                      </a:lnTo>
                      <a:lnTo>
                        <a:pt x="628" y="10965"/>
                      </a:lnTo>
                      <a:lnTo>
                        <a:pt x="607" y="10944"/>
                      </a:lnTo>
                      <a:lnTo>
                        <a:pt x="670" y="10839"/>
                      </a:lnTo>
                      <a:lnTo>
                        <a:pt x="691" y="10735"/>
                      </a:lnTo>
                      <a:lnTo>
                        <a:pt x="733" y="10672"/>
                      </a:lnTo>
                      <a:lnTo>
                        <a:pt x="733" y="10756"/>
                      </a:lnTo>
                      <a:lnTo>
                        <a:pt x="775" y="10818"/>
                      </a:lnTo>
                      <a:lnTo>
                        <a:pt x="712" y="10944"/>
                      </a:lnTo>
                      <a:lnTo>
                        <a:pt x="712" y="11028"/>
                      </a:lnTo>
                      <a:lnTo>
                        <a:pt x="712" y="11090"/>
                      </a:lnTo>
                      <a:lnTo>
                        <a:pt x="796" y="11195"/>
                      </a:lnTo>
                      <a:lnTo>
                        <a:pt x="838" y="11237"/>
                      </a:lnTo>
                      <a:lnTo>
                        <a:pt x="921" y="11153"/>
                      </a:lnTo>
                      <a:lnTo>
                        <a:pt x="900" y="11069"/>
                      </a:lnTo>
                      <a:lnTo>
                        <a:pt x="900" y="11048"/>
                      </a:lnTo>
                      <a:lnTo>
                        <a:pt x="921" y="11028"/>
                      </a:lnTo>
                      <a:lnTo>
                        <a:pt x="1005" y="11028"/>
                      </a:lnTo>
                      <a:lnTo>
                        <a:pt x="1047" y="10965"/>
                      </a:lnTo>
                      <a:lnTo>
                        <a:pt x="1026" y="10860"/>
                      </a:lnTo>
                      <a:lnTo>
                        <a:pt x="984" y="10818"/>
                      </a:lnTo>
                      <a:lnTo>
                        <a:pt x="984" y="10735"/>
                      </a:lnTo>
                      <a:lnTo>
                        <a:pt x="1026" y="10756"/>
                      </a:lnTo>
                      <a:lnTo>
                        <a:pt x="1110" y="10923"/>
                      </a:lnTo>
                      <a:lnTo>
                        <a:pt x="1110" y="10986"/>
                      </a:lnTo>
                      <a:lnTo>
                        <a:pt x="1047" y="11090"/>
                      </a:lnTo>
                      <a:lnTo>
                        <a:pt x="1005" y="11090"/>
                      </a:lnTo>
                      <a:lnTo>
                        <a:pt x="942" y="11195"/>
                      </a:lnTo>
                      <a:lnTo>
                        <a:pt x="984" y="11258"/>
                      </a:lnTo>
                      <a:lnTo>
                        <a:pt x="1026" y="11258"/>
                      </a:lnTo>
                      <a:lnTo>
                        <a:pt x="1089" y="11279"/>
                      </a:lnTo>
                      <a:lnTo>
                        <a:pt x="1110" y="11341"/>
                      </a:lnTo>
                      <a:lnTo>
                        <a:pt x="1151" y="11341"/>
                      </a:lnTo>
                      <a:lnTo>
                        <a:pt x="1340" y="11446"/>
                      </a:lnTo>
                      <a:lnTo>
                        <a:pt x="1402" y="11446"/>
                      </a:lnTo>
                      <a:lnTo>
                        <a:pt x="1402" y="11551"/>
                      </a:lnTo>
                      <a:lnTo>
                        <a:pt x="1612" y="11551"/>
                      </a:lnTo>
                      <a:lnTo>
                        <a:pt x="1674" y="11593"/>
                      </a:lnTo>
                      <a:lnTo>
                        <a:pt x="1737" y="11572"/>
                      </a:lnTo>
                      <a:lnTo>
                        <a:pt x="1779" y="11488"/>
                      </a:lnTo>
                      <a:lnTo>
                        <a:pt x="1716" y="11362"/>
                      </a:lnTo>
                      <a:lnTo>
                        <a:pt x="1654" y="11174"/>
                      </a:lnTo>
                      <a:lnTo>
                        <a:pt x="1716" y="11048"/>
                      </a:lnTo>
                      <a:lnTo>
                        <a:pt x="1758" y="10986"/>
                      </a:lnTo>
                      <a:lnTo>
                        <a:pt x="1779" y="11048"/>
                      </a:lnTo>
                      <a:lnTo>
                        <a:pt x="1821" y="11174"/>
                      </a:lnTo>
                      <a:lnTo>
                        <a:pt x="1821" y="11279"/>
                      </a:lnTo>
                      <a:lnTo>
                        <a:pt x="1842" y="11341"/>
                      </a:lnTo>
                      <a:lnTo>
                        <a:pt x="1926" y="11341"/>
                      </a:lnTo>
                      <a:lnTo>
                        <a:pt x="1946" y="11279"/>
                      </a:lnTo>
                      <a:lnTo>
                        <a:pt x="2030" y="11279"/>
                      </a:lnTo>
                      <a:lnTo>
                        <a:pt x="2051" y="11237"/>
                      </a:lnTo>
                      <a:lnTo>
                        <a:pt x="2072" y="11153"/>
                      </a:lnTo>
                      <a:lnTo>
                        <a:pt x="2135" y="11090"/>
                      </a:lnTo>
                      <a:lnTo>
                        <a:pt x="2156" y="10965"/>
                      </a:lnTo>
                      <a:lnTo>
                        <a:pt x="2177" y="10923"/>
                      </a:lnTo>
                      <a:lnTo>
                        <a:pt x="2198" y="10923"/>
                      </a:lnTo>
                      <a:lnTo>
                        <a:pt x="2260" y="11048"/>
                      </a:lnTo>
                      <a:lnTo>
                        <a:pt x="2239" y="11090"/>
                      </a:lnTo>
                      <a:lnTo>
                        <a:pt x="2177" y="11195"/>
                      </a:lnTo>
                      <a:lnTo>
                        <a:pt x="2156" y="11279"/>
                      </a:lnTo>
                      <a:lnTo>
                        <a:pt x="2198" y="11341"/>
                      </a:lnTo>
                      <a:lnTo>
                        <a:pt x="2198" y="11404"/>
                      </a:lnTo>
                      <a:lnTo>
                        <a:pt x="2302" y="11488"/>
                      </a:lnTo>
                      <a:lnTo>
                        <a:pt x="2386" y="11446"/>
                      </a:lnTo>
                      <a:lnTo>
                        <a:pt x="2490" y="11279"/>
                      </a:lnTo>
                      <a:lnTo>
                        <a:pt x="2449" y="11174"/>
                      </a:lnTo>
                      <a:lnTo>
                        <a:pt x="2470" y="11028"/>
                      </a:lnTo>
                      <a:lnTo>
                        <a:pt x="2574" y="10944"/>
                      </a:lnTo>
                      <a:lnTo>
                        <a:pt x="2679" y="10923"/>
                      </a:lnTo>
                      <a:lnTo>
                        <a:pt x="2574" y="11028"/>
                      </a:lnTo>
                      <a:lnTo>
                        <a:pt x="2553" y="11132"/>
                      </a:lnTo>
                      <a:lnTo>
                        <a:pt x="2595" y="11237"/>
                      </a:lnTo>
                      <a:lnTo>
                        <a:pt x="2511" y="11446"/>
                      </a:lnTo>
                      <a:lnTo>
                        <a:pt x="2511" y="11509"/>
                      </a:lnTo>
                      <a:lnTo>
                        <a:pt x="2595" y="11593"/>
                      </a:lnTo>
                      <a:lnTo>
                        <a:pt x="2700" y="11572"/>
                      </a:lnTo>
                      <a:lnTo>
                        <a:pt x="2783" y="11593"/>
                      </a:lnTo>
                      <a:lnTo>
                        <a:pt x="2867" y="11572"/>
                      </a:lnTo>
                      <a:lnTo>
                        <a:pt x="2867" y="11446"/>
                      </a:lnTo>
                      <a:lnTo>
                        <a:pt x="2930" y="11362"/>
                      </a:lnTo>
                      <a:lnTo>
                        <a:pt x="2909" y="11279"/>
                      </a:lnTo>
                      <a:lnTo>
                        <a:pt x="2825" y="11132"/>
                      </a:lnTo>
                      <a:lnTo>
                        <a:pt x="2909" y="10944"/>
                      </a:lnTo>
                      <a:lnTo>
                        <a:pt x="2909" y="10818"/>
                      </a:lnTo>
                      <a:lnTo>
                        <a:pt x="2972" y="10923"/>
                      </a:lnTo>
                      <a:lnTo>
                        <a:pt x="2930" y="11028"/>
                      </a:lnTo>
                      <a:lnTo>
                        <a:pt x="2909" y="11090"/>
                      </a:lnTo>
                      <a:lnTo>
                        <a:pt x="2993" y="11258"/>
                      </a:lnTo>
                      <a:lnTo>
                        <a:pt x="3076" y="11279"/>
                      </a:lnTo>
                      <a:lnTo>
                        <a:pt x="3118" y="11300"/>
                      </a:lnTo>
                      <a:lnTo>
                        <a:pt x="3034" y="11341"/>
                      </a:lnTo>
                      <a:lnTo>
                        <a:pt x="2993" y="11488"/>
                      </a:lnTo>
                      <a:lnTo>
                        <a:pt x="3014" y="11551"/>
                      </a:lnTo>
                      <a:lnTo>
                        <a:pt x="3181" y="11593"/>
                      </a:lnTo>
                      <a:lnTo>
                        <a:pt x="3244" y="11551"/>
                      </a:lnTo>
                      <a:lnTo>
                        <a:pt x="3348" y="11697"/>
                      </a:lnTo>
                      <a:lnTo>
                        <a:pt x="3348" y="11802"/>
                      </a:lnTo>
                      <a:lnTo>
                        <a:pt x="3286" y="11906"/>
                      </a:lnTo>
                      <a:lnTo>
                        <a:pt x="3181" y="11990"/>
                      </a:lnTo>
                      <a:lnTo>
                        <a:pt x="3223" y="12011"/>
                      </a:lnTo>
                      <a:lnTo>
                        <a:pt x="3286" y="12095"/>
                      </a:lnTo>
                      <a:lnTo>
                        <a:pt x="3369" y="12095"/>
                      </a:lnTo>
                      <a:lnTo>
                        <a:pt x="3495" y="12074"/>
                      </a:lnTo>
                      <a:lnTo>
                        <a:pt x="3537" y="12095"/>
                      </a:lnTo>
                      <a:lnTo>
                        <a:pt x="3725" y="11927"/>
                      </a:lnTo>
                      <a:lnTo>
                        <a:pt x="3830" y="11969"/>
                      </a:lnTo>
                      <a:lnTo>
                        <a:pt x="3871" y="11990"/>
                      </a:lnTo>
                      <a:lnTo>
                        <a:pt x="4039" y="11823"/>
                      </a:lnTo>
                      <a:lnTo>
                        <a:pt x="4123" y="11802"/>
                      </a:lnTo>
                      <a:lnTo>
                        <a:pt x="4227" y="11655"/>
                      </a:lnTo>
                      <a:lnTo>
                        <a:pt x="4290" y="11593"/>
                      </a:lnTo>
                      <a:lnTo>
                        <a:pt x="4332" y="11613"/>
                      </a:lnTo>
                      <a:lnTo>
                        <a:pt x="4290" y="11781"/>
                      </a:lnTo>
                      <a:lnTo>
                        <a:pt x="4269" y="11906"/>
                      </a:lnTo>
                      <a:lnTo>
                        <a:pt x="4290" y="11927"/>
                      </a:lnTo>
                      <a:lnTo>
                        <a:pt x="4395" y="11865"/>
                      </a:lnTo>
                      <a:lnTo>
                        <a:pt x="4478" y="11718"/>
                      </a:lnTo>
                      <a:lnTo>
                        <a:pt x="4583" y="11655"/>
                      </a:lnTo>
                      <a:lnTo>
                        <a:pt x="4687" y="11655"/>
                      </a:lnTo>
                      <a:lnTo>
                        <a:pt x="4813" y="11446"/>
                      </a:lnTo>
                      <a:lnTo>
                        <a:pt x="4876" y="11237"/>
                      </a:lnTo>
                      <a:lnTo>
                        <a:pt x="4855" y="11153"/>
                      </a:lnTo>
                      <a:lnTo>
                        <a:pt x="4876" y="11048"/>
                      </a:lnTo>
                      <a:lnTo>
                        <a:pt x="4792" y="11028"/>
                      </a:lnTo>
                      <a:lnTo>
                        <a:pt x="4750" y="11048"/>
                      </a:lnTo>
                      <a:lnTo>
                        <a:pt x="4667" y="11048"/>
                      </a:lnTo>
                      <a:lnTo>
                        <a:pt x="4541" y="11132"/>
                      </a:lnTo>
                      <a:lnTo>
                        <a:pt x="4478" y="11195"/>
                      </a:lnTo>
                      <a:lnTo>
                        <a:pt x="4374" y="11195"/>
                      </a:lnTo>
                      <a:lnTo>
                        <a:pt x="4457" y="11090"/>
                      </a:lnTo>
                      <a:lnTo>
                        <a:pt x="4478" y="11028"/>
                      </a:lnTo>
                      <a:lnTo>
                        <a:pt x="4374" y="11048"/>
                      </a:lnTo>
                      <a:lnTo>
                        <a:pt x="4353" y="10986"/>
                      </a:lnTo>
                      <a:lnTo>
                        <a:pt x="4374" y="10923"/>
                      </a:lnTo>
                      <a:lnTo>
                        <a:pt x="4457" y="10923"/>
                      </a:lnTo>
                      <a:lnTo>
                        <a:pt x="4499" y="10735"/>
                      </a:lnTo>
                      <a:lnTo>
                        <a:pt x="4562" y="10651"/>
                      </a:lnTo>
                      <a:lnTo>
                        <a:pt x="4541" y="10546"/>
                      </a:lnTo>
                      <a:lnTo>
                        <a:pt x="4395" y="10463"/>
                      </a:lnTo>
                      <a:lnTo>
                        <a:pt x="4185" y="10525"/>
                      </a:lnTo>
                      <a:lnTo>
                        <a:pt x="4060" y="10630"/>
                      </a:lnTo>
                      <a:lnTo>
                        <a:pt x="4123" y="10504"/>
                      </a:lnTo>
                      <a:lnTo>
                        <a:pt x="4039" y="10358"/>
                      </a:lnTo>
                      <a:lnTo>
                        <a:pt x="3892" y="10295"/>
                      </a:lnTo>
                      <a:lnTo>
                        <a:pt x="3830" y="10316"/>
                      </a:lnTo>
                      <a:lnTo>
                        <a:pt x="3767" y="10358"/>
                      </a:lnTo>
                      <a:lnTo>
                        <a:pt x="3725" y="10358"/>
                      </a:lnTo>
                      <a:lnTo>
                        <a:pt x="3599" y="10525"/>
                      </a:lnTo>
                      <a:lnTo>
                        <a:pt x="3495" y="10525"/>
                      </a:lnTo>
                      <a:lnTo>
                        <a:pt x="3558" y="10337"/>
                      </a:lnTo>
                      <a:lnTo>
                        <a:pt x="3453" y="10232"/>
                      </a:lnTo>
                      <a:lnTo>
                        <a:pt x="3809" y="10232"/>
                      </a:lnTo>
                      <a:lnTo>
                        <a:pt x="3830" y="10191"/>
                      </a:lnTo>
                      <a:lnTo>
                        <a:pt x="3725" y="10044"/>
                      </a:lnTo>
                      <a:lnTo>
                        <a:pt x="3767" y="9981"/>
                      </a:lnTo>
                      <a:lnTo>
                        <a:pt x="3830" y="9793"/>
                      </a:lnTo>
                      <a:lnTo>
                        <a:pt x="3830" y="9709"/>
                      </a:lnTo>
                      <a:lnTo>
                        <a:pt x="3934" y="9605"/>
                      </a:lnTo>
                      <a:lnTo>
                        <a:pt x="3934" y="9668"/>
                      </a:lnTo>
                      <a:lnTo>
                        <a:pt x="3955" y="9730"/>
                      </a:lnTo>
                      <a:lnTo>
                        <a:pt x="3934" y="9835"/>
                      </a:lnTo>
                      <a:lnTo>
                        <a:pt x="3871" y="9898"/>
                      </a:lnTo>
                      <a:lnTo>
                        <a:pt x="3934" y="10128"/>
                      </a:lnTo>
                      <a:lnTo>
                        <a:pt x="4164" y="10421"/>
                      </a:lnTo>
                      <a:lnTo>
                        <a:pt x="4332" y="10442"/>
                      </a:lnTo>
                      <a:lnTo>
                        <a:pt x="4353" y="10421"/>
                      </a:lnTo>
                      <a:lnTo>
                        <a:pt x="4478" y="10421"/>
                      </a:lnTo>
                      <a:lnTo>
                        <a:pt x="4771" y="10546"/>
                      </a:lnTo>
                      <a:lnTo>
                        <a:pt x="4813" y="10525"/>
                      </a:lnTo>
                      <a:lnTo>
                        <a:pt x="4897" y="10358"/>
                      </a:lnTo>
                      <a:lnTo>
                        <a:pt x="4980" y="10295"/>
                      </a:lnTo>
                      <a:lnTo>
                        <a:pt x="5022" y="10295"/>
                      </a:lnTo>
                      <a:lnTo>
                        <a:pt x="4980" y="10358"/>
                      </a:lnTo>
                      <a:lnTo>
                        <a:pt x="5064" y="10400"/>
                      </a:lnTo>
                      <a:lnTo>
                        <a:pt x="5169" y="10337"/>
                      </a:lnTo>
                      <a:lnTo>
                        <a:pt x="5190" y="10253"/>
                      </a:lnTo>
                      <a:lnTo>
                        <a:pt x="5211" y="10212"/>
                      </a:lnTo>
                      <a:lnTo>
                        <a:pt x="5273" y="10253"/>
                      </a:lnTo>
                      <a:lnTo>
                        <a:pt x="5399" y="10212"/>
                      </a:lnTo>
                      <a:lnTo>
                        <a:pt x="5399" y="10086"/>
                      </a:lnTo>
                      <a:lnTo>
                        <a:pt x="5545" y="9981"/>
                      </a:lnTo>
                      <a:lnTo>
                        <a:pt x="5545" y="9877"/>
                      </a:lnTo>
                      <a:lnTo>
                        <a:pt x="5524" y="9835"/>
                      </a:lnTo>
                      <a:lnTo>
                        <a:pt x="5420" y="9835"/>
                      </a:lnTo>
                      <a:lnTo>
                        <a:pt x="5524" y="9730"/>
                      </a:lnTo>
                      <a:lnTo>
                        <a:pt x="5545" y="9521"/>
                      </a:lnTo>
                      <a:lnTo>
                        <a:pt x="5713" y="9500"/>
                      </a:lnTo>
                      <a:lnTo>
                        <a:pt x="5943" y="9563"/>
                      </a:lnTo>
                      <a:lnTo>
                        <a:pt x="6027" y="9626"/>
                      </a:lnTo>
                      <a:lnTo>
                        <a:pt x="6173" y="9626"/>
                      </a:lnTo>
                      <a:lnTo>
                        <a:pt x="6278" y="9563"/>
                      </a:lnTo>
                      <a:lnTo>
                        <a:pt x="6382" y="9563"/>
                      </a:lnTo>
                      <a:lnTo>
                        <a:pt x="6466" y="9668"/>
                      </a:lnTo>
                      <a:lnTo>
                        <a:pt x="6571" y="9626"/>
                      </a:lnTo>
                      <a:lnTo>
                        <a:pt x="6675" y="9521"/>
                      </a:lnTo>
                      <a:lnTo>
                        <a:pt x="6759" y="9479"/>
                      </a:lnTo>
                      <a:lnTo>
                        <a:pt x="6759" y="9396"/>
                      </a:lnTo>
                      <a:lnTo>
                        <a:pt x="6633" y="9396"/>
                      </a:lnTo>
                      <a:lnTo>
                        <a:pt x="6278" y="9207"/>
                      </a:lnTo>
                      <a:lnTo>
                        <a:pt x="6257" y="9144"/>
                      </a:lnTo>
                      <a:lnTo>
                        <a:pt x="6340" y="9082"/>
                      </a:lnTo>
                      <a:lnTo>
                        <a:pt x="6445" y="9103"/>
                      </a:lnTo>
                      <a:lnTo>
                        <a:pt x="6487" y="9165"/>
                      </a:lnTo>
                      <a:lnTo>
                        <a:pt x="6592" y="9144"/>
                      </a:lnTo>
                      <a:lnTo>
                        <a:pt x="6780" y="9291"/>
                      </a:lnTo>
                      <a:lnTo>
                        <a:pt x="6864" y="9270"/>
                      </a:lnTo>
                      <a:lnTo>
                        <a:pt x="6989" y="9165"/>
                      </a:lnTo>
                      <a:lnTo>
                        <a:pt x="7073" y="9144"/>
                      </a:lnTo>
                      <a:lnTo>
                        <a:pt x="7115" y="9061"/>
                      </a:lnTo>
                      <a:lnTo>
                        <a:pt x="7094" y="8935"/>
                      </a:lnTo>
                      <a:lnTo>
                        <a:pt x="6968" y="8831"/>
                      </a:lnTo>
                      <a:lnTo>
                        <a:pt x="6884" y="8831"/>
                      </a:lnTo>
                      <a:lnTo>
                        <a:pt x="6864" y="8747"/>
                      </a:lnTo>
                      <a:lnTo>
                        <a:pt x="6738" y="8684"/>
                      </a:lnTo>
                      <a:lnTo>
                        <a:pt x="6738" y="8642"/>
                      </a:lnTo>
                      <a:lnTo>
                        <a:pt x="6864" y="8663"/>
                      </a:lnTo>
                      <a:lnTo>
                        <a:pt x="6947" y="8684"/>
                      </a:lnTo>
                      <a:lnTo>
                        <a:pt x="6968" y="8768"/>
                      </a:lnTo>
                      <a:lnTo>
                        <a:pt x="7031" y="8789"/>
                      </a:lnTo>
                      <a:lnTo>
                        <a:pt x="7156" y="8789"/>
                      </a:lnTo>
                      <a:lnTo>
                        <a:pt x="7198" y="8852"/>
                      </a:lnTo>
                      <a:lnTo>
                        <a:pt x="7387" y="8726"/>
                      </a:lnTo>
                      <a:lnTo>
                        <a:pt x="7428" y="8726"/>
                      </a:lnTo>
                      <a:lnTo>
                        <a:pt x="7470" y="8538"/>
                      </a:lnTo>
                      <a:lnTo>
                        <a:pt x="7596" y="8328"/>
                      </a:lnTo>
                      <a:lnTo>
                        <a:pt x="7596" y="8224"/>
                      </a:lnTo>
                      <a:lnTo>
                        <a:pt x="7512" y="8161"/>
                      </a:lnTo>
                      <a:lnTo>
                        <a:pt x="7387" y="8056"/>
                      </a:lnTo>
                      <a:lnTo>
                        <a:pt x="7198" y="8056"/>
                      </a:lnTo>
                      <a:lnTo>
                        <a:pt x="7094" y="8119"/>
                      </a:lnTo>
                      <a:lnTo>
                        <a:pt x="7094" y="8035"/>
                      </a:lnTo>
                      <a:lnTo>
                        <a:pt x="7219" y="7994"/>
                      </a:lnTo>
                      <a:lnTo>
                        <a:pt x="7366" y="7994"/>
                      </a:lnTo>
                      <a:lnTo>
                        <a:pt x="7387" y="7931"/>
                      </a:lnTo>
                      <a:lnTo>
                        <a:pt x="7198" y="7784"/>
                      </a:lnTo>
                      <a:lnTo>
                        <a:pt x="7115" y="7743"/>
                      </a:lnTo>
                      <a:lnTo>
                        <a:pt x="7010" y="7743"/>
                      </a:lnTo>
                      <a:lnTo>
                        <a:pt x="6968" y="7722"/>
                      </a:lnTo>
                      <a:lnTo>
                        <a:pt x="6947" y="7743"/>
                      </a:lnTo>
                      <a:lnTo>
                        <a:pt x="6843" y="7784"/>
                      </a:lnTo>
                      <a:lnTo>
                        <a:pt x="6801" y="7743"/>
                      </a:lnTo>
                      <a:lnTo>
                        <a:pt x="6780" y="7784"/>
                      </a:lnTo>
                      <a:lnTo>
                        <a:pt x="6675" y="7784"/>
                      </a:lnTo>
                      <a:lnTo>
                        <a:pt x="6675" y="7701"/>
                      </a:lnTo>
                      <a:lnTo>
                        <a:pt x="6696" y="7638"/>
                      </a:lnTo>
                      <a:lnTo>
                        <a:pt x="6487" y="7533"/>
                      </a:lnTo>
                      <a:lnTo>
                        <a:pt x="6466" y="7491"/>
                      </a:lnTo>
                      <a:lnTo>
                        <a:pt x="6466" y="7491"/>
                      </a:lnTo>
                      <a:lnTo>
                        <a:pt x="6571" y="7533"/>
                      </a:lnTo>
                      <a:lnTo>
                        <a:pt x="6759" y="7575"/>
                      </a:lnTo>
                      <a:lnTo>
                        <a:pt x="6843" y="7617"/>
                      </a:lnTo>
                      <a:lnTo>
                        <a:pt x="6801" y="7701"/>
                      </a:lnTo>
                      <a:lnTo>
                        <a:pt x="6801" y="7701"/>
                      </a:lnTo>
                      <a:lnTo>
                        <a:pt x="6989" y="7638"/>
                      </a:lnTo>
                      <a:lnTo>
                        <a:pt x="7198" y="7638"/>
                      </a:lnTo>
                      <a:lnTo>
                        <a:pt x="7324" y="7743"/>
                      </a:lnTo>
                      <a:lnTo>
                        <a:pt x="7366" y="7722"/>
                      </a:lnTo>
                      <a:lnTo>
                        <a:pt x="7387" y="7596"/>
                      </a:lnTo>
                      <a:lnTo>
                        <a:pt x="7115" y="7512"/>
                      </a:lnTo>
                      <a:lnTo>
                        <a:pt x="6905" y="7491"/>
                      </a:lnTo>
                      <a:lnTo>
                        <a:pt x="6759" y="7429"/>
                      </a:lnTo>
                      <a:lnTo>
                        <a:pt x="6780" y="7387"/>
                      </a:lnTo>
                      <a:lnTo>
                        <a:pt x="6884" y="7366"/>
                      </a:lnTo>
                      <a:lnTo>
                        <a:pt x="6989" y="7429"/>
                      </a:lnTo>
                      <a:lnTo>
                        <a:pt x="7219" y="7491"/>
                      </a:lnTo>
                      <a:lnTo>
                        <a:pt x="7408" y="7491"/>
                      </a:lnTo>
                      <a:lnTo>
                        <a:pt x="7470" y="7596"/>
                      </a:lnTo>
                      <a:lnTo>
                        <a:pt x="7470" y="7722"/>
                      </a:lnTo>
                      <a:lnTo>
                        <a:pt x="7491" y="7805"/>
                      </a:lnTo>
                      <a:lnTo>
                        <a:pt x="7638" y="7910"/>
                      </a:lnTo>
                      <a:lnTo>
                        <a:pt x="7805" y="7952"/>
                      </a:lnTo>
                      <a:lnTo>
                        <a:pt x="7889" y="8035"/>
                      </a:lnTo>
                      <a:lnTo>
                        <a:pt x="7910" y="8035"/>
                      </a:lnTo>
                      <a:lnTo>
                        <a:pt x="7993" y="7994"/>
                      </a:lnTo>
                      <a:lnTo>
                        <a:pt x="7952" y="7847"/>
                      </a:lnTo>
                      <a:lnTo>
                        <a:pt x="7993" y="7743"/>
                      </a:lnTo>
                      <a:lnTo>
                        <a:pt x="7952" y="7701"/>
                      </a:lnTo>
                      <a:lnTo>
                        <a:pt x="8056" y="7617"/>
                      </a:lnTo>
                      <a:lnTo>
                        <a:pt x="7993" y="7575"/>
                      </a:lnTo>
                      <a:lnTo>
                        <a:pt x="7680" y="7491"/>
                      </a:lnTo>
                      <a:lnTo>
                        <a:pt x="7554" y="7512"/>
                      </a:lnTo>
                      <a:lnTo>
                        <a:pt x="7512" y="7512"/>
                      </a:lnTo>
                      <a:lnTo>
                        <a:pt x="7408" y="7408"/>
                      </a:lnTo>
                      <a:lnTo>
                        <a:pt x="7282" y="7387"/>
                      </a:lnTo>
                      <a:lnTo>
                        <a:pt x="7198" y="7282"/>
                      </a:lnTo>
                      <a:lnTo>
                        <a:pt x="7115" y="7282"/>
                      </a:lnTo>
                      <a:lnTo>
                        <a:pt x="7073" y="7324"/>
                      </a:lnTo>
                      <a:lnTo>
                        <a:pt x="6989" y="7324"/>
                      </a:lnTo>
                      <a:lnTo>
                        <a:pt x="7010" y="7219"/>
                      </a:lnTo>
                      <a:lnTo>
                        <a:pt x="6864" y="7178"/>
                      </a:lnTo>
                      <a:lnTo>
                        <a:pt x="6843" y="7094"/>
                      </a:lnTo>
                      <a:lnTo>
                        <a:pt x="6947" y="7073"/>
                      </a:lnTo>
                      <a:lnTo>
                        <a:pt x="6989" y="7115"/>
                      </a:lnTo>
                      <a:lnTo>
                        <a:pt x="7094" y="7157"/>
                      </a:lnTo>
                      <a:lnTo>
                        <a:pt x="7156" y="7073"/>
                      </a:lnTo>
                      <a:lnTo>
                        <a:pt x="7115" y="7010"/>
                      </a:lnTo>
                      <a:lnTo>
                        <a:pt x="7156" y="6968"/>
                      </a:lnTo>
                      <a:lnTo>
                        <a:pt x="7219" y="7052"/>
                      </a:lnTo>
                      <a:lnTo>
                        <a:pt x="7219" y="7178"/>
                      </a:lnTo>
                      <a:lnTo>
                        <a:pt x="7324" y="7219"/>
                      </a:lnTo>
                      <a:lnTo>
                        <a:pt x="7638" y="7303"/>
                      </a:lnTo>
                      <a:lnTo>
                        <a:pt x="7700" y="7261"/>
                      </a:lnTo>
                      <a:lnTo>
                        <a:pt x="7554" y="7052"/>
                      </a:lnTo>
                      <a:lnTo>
                        <a:pt x="7408" y="6989"/>
                      </a:lnTo>
                      <a:lnTo>
                        <a:pt x="7303" y="6947"/>
                      </a:lnTo>
                      <a:lnTo>
                        <a:pt x="7303" y="6864"/>
                      </a:lnTo>
                      <a:lnTo>
                        <a:pt x="7324" y="6801"/>
                      </a:lnTo>
                      <a:lnTo>
                        <a:pt x="7408" y="6906"/>
                      </a:lnTo>
                      <a:lnTo>
                        <a:pt x="7554" y="6906"/>
                      </a:lnTo>
                      <a:lnTo>
                        <a:pt x="7638" y="6968"/>
                      </a:lnTo>
                      <a:lnTo>
                        <a:pt x="7680" y="7073"/>
                      </a:lnTo>
                      <a:lnTo>
                        <a:pt x="7721" y="7052"/>
                      </a:lnTo>
                      <a:lnTo>
                        <a:pt x="7805" y="7157"/>
                      </a:lnTo>
                      <a:lnTo>
                        <a:pt x="7910" y="7199"/>
                      </a:lnTo>
                      <a:lnTo>
                        <a:pt x="7952" y="7261"/>
                      </a:lnTo>
                      <a:lnTo>
                        <a:pt x="8014" y="7282"/>
                      </a:lnTo>
                      <a:lnTo>
                        <a:pt x="8077" y="7178"/>
                      </a:lnTo>
                      <a:lnTo>
                        <a:pt x="8203" y="7178"/>
                      </a:lnTo>
                      <a:lnTo>
                        <a:pt x="8307" y="7282"/>
                      </a:lnTo>
                      <a:lnTo>
                        <a:pt x="8349" y="7261"/>
                      </a:lnTo>
                      <a:lnTo>
                        <a:pt x="8349" y="7157"/>
                      </a:lnTo>
                      <a:lnTo>
                        <a:pt x="8412" y="7157"/>
                      </a:lnTo>
                      <a:lnTo>
                        <a:pt x="8516" y="7261"/>
                      </a:lnTo>
                      <a:lnTo>
                        <a:pt x="8642" y="7261"/>
                      </a:lnTo>
                      <a:lnTo>
                        <a:pt x="8684" y="7199"/>
                      </a:lnTo>
                      <a:lnTo>
                        <a:pt x="8684" y="6885"/>
                      </a:lnTo>
                      <a:lnTo>
                        <a:pt x="8433" y="6634"/>
                      </a:lnTo>
                      <a:lnTo>
                        <a:pt x="8349" y="6634"/>
                      </a:lnTo>
                      <a:lnTo>
                        <a:pt x="8307" y="6655"/>
                      </a:lnTo>
                      <a:lnTo>
                        <a:pt x="8224" y="6634"/>
                      </a:lnTo>
                      <a:lnTo>
                        <a:pt x="8244" y="6571"/>
                      </a:lnTo>
                      <a:lnTo>
                        <a:pt x="8433" y="6550"/>
                      </a:lnTo>
                      <a:lnTo>
                        <a:pt x="8516" y="6571"/>
                      </a:lnTo>
                      <a:lnTo>
                        <a:pt x="8558" y="6550"/>
                      </a:lnTo>
                      <a:lnTo>
                        <a:pt x="8642" y="6592"/>
                      </a:lnTo>
                      <a:lnTo>
                        <a:pt x="8642" y="6696"/>
                      </a:lnTo>
                      <a:lnTo>
                        <a:pt x="8684" y="6759"/>
                      </a:lnTo>
                      <a:lnTo>
                        <a:pt x="8851" y="6780"/>
                      </a:lnTo>
                      <a:lnTo>
                        <a:pt x="8851" y="6968"/>
                      </a:lnTo>
                      <a:lnTo>
                        <a:pt x="8893" y="7052"/>
                      </a:lnTo>
                      <a:lnTo>
                        <a:pt x="8998" y="7052"/>
                      </a:lnTo>
                      <a:lnTo>
                        <a:pt x="9060" y="7094"/>
                      </a:lnTo>
                      <a:lnTo>
                        <a:pt x="9353" y="7115"/>
                      </a:lnTo>
                      <a:lnTo>
                        <a:pt x="9500" y="7115"/>
                      </a:lnTo>
                      <a:lnTo>
                        <a:pt x="9688" y="6947"/>
                      </a:lnTo>
                      <a:lnTo>
                        <a:pt x="9709" y="6864"/>
                      </a:lnTo>
                      <a:lnTo>
                        <a:pt x="9605" y="6801"/>
                      </a:lnTo>
                      <a:lnTo>
                        <a:pt x="9563" y="6843"/>
                      </a:lnTo>
                      <a:lnTo>
                        <a:pt x="9500" y="6780"/>
                      </a:lnTo>
                      <a:lnTo>
                        <a:pt x="9563" y="6759"/>
                      </a:lnTo>
                      <a:lnTo>
                        <a:pt x="9709" y="6696"/>
                      </a:lnTo>
                      <a:lnTo>
                        <a:pt x="9835" y="6738"/>
                      </a:lnTo>
                      <a:lnTo>
                        <a:pt x="9981" y="6675"/>
                      </a:lnTo>
                      <a:lnTo>
                        <a:pt x="10002" y="6571"/>
                      </a:lnTo>
                      <a:lnTo>
                        <a:pt x="9918" y="6466"/>
                      </a:lnTo>
                      <a:lnTo>
                        <a:pt x="9625" y="6466"/>
                      </a:lnTo>
                      <a:lnTo>
                        <a:pt x="9395" y="6424"/>
                      </a:lnTo>
                      <a:lnTo>
                        <a:pt x="9416" y="6362"/>
                      </a:lnTo>
                      <a:lnTo>
                        <a:pt x="9521" y="6362"/>
                      </a:lnTo>
                      <a:lnTo>
                        <a:pt x="9563" y="6257"/>
                      </a:lnTo>
                      <a:lnTo>
                        <a:pt x="9605" y="6278"/>
                      </a:lnTo>
                      <a:lnTo>
                        <a:pt x="9625" y="6383"/>
                      </a:lnTo>
                      <a:lnTo>
                        <a:pt x="9709" y="6383"/>
                      </a:lnTo>
                      <a:lnTo>
                        <a:pt x="9772" y="6341"/>
                      </a:lnTo>
                      <a:lnTo>
                        <a:pt x="9981" y="6424"/>
                      </a:lnTo>
                      <a:lnTo>
                        <a:pt x="10044" y="6362"/>
                      </a:lnTo>
                      <a:lnTo>
                        <a:pt x="10149" y="6445"/>
                      </a:lnTo>
                      <a:lnTo>
                        <a:pt x="10211" y="6445"/>
                      </a:lnTo>
                      <a:lnTo>
                        <a:pt x="10316" y="6320"/>
                      </a:lnTo>
                      <a:lnTo>
                        <a:pt x="10295" y="6236"/>
                      </a:lnTo>
                      <a:lnTo>
                        <a:pt x="10149" y="6152"/>
                      </a:lnTo>
                      <a:lnTo>
                        <a:pt x="10211" y="6048"/>
                      </a:lnTo>
                      <a:lnTo>
                        <a:pt x="10253" y="6006"/>
                      </a:lnTo>
                      <a:lnTo>
                        <a:pt x="10232" y="5839"/>
                      </a:lnTo>
                      <a:lnTo>
                        <a:pt x="10316" y="5901"/>
                      </a:lnTo>
                      <a:lnTo>
                        <a:pt x="10316" y="6006"/>
                      </a:lnTo>
                      <a:lnTo>
                        <a:pt x="10253" y="6069"/>
                      </a:lnTo>
                      <a:lnTo>
                        <a:pt x="10295" y="6152"/>
                      </a:lnTo>
                      <a:lnTo>
                        <a:pt x="10358" y="6173"/>
                      </a:lnTo>
                      <a:lnTo>
                        <a:pt x="10441" y="6111"/>
                      </a:lnTo>
                      <a:lnTo>
                        <a:pt x="10734" y="6111"/>
                      </a:lnTo>
                      <a:lnTo>
                        <a:pt x="10776" y="6027"/>
                      </a:lnTo>
                      <a:lnTo>
                        <a:pt x="10923" y="5922"/>
                      </a:lnTo>
                      <a:lnTo>
                        <a:pt x="10881" y="5797"/>
                      </a:lnTo>
                      <a:lnTo>
                        <a:pt x="10944" y="5755"/>
                      </a:lnTo>
                      <a:lnTo>
                        <a:pt x="11048" y="5755"/>
                      </a:lnTo>
                      <a:lnTo>
                        <a:pt x="11132" y="5650"/>
                      </a:lnTo>
                      <a:lnTo>
                        <a:pt x="11216" y="5692"/>
                      </a:lnTo>
                      <a:lnTo>
                        <a:pt x="11299" y="5629"/>
                      </a:lnTo>
                      <a:lnTo>
                        <a:pt x="11550" y="5608"/>
                      </a:lnTo>
                      <a:lnTo>
                        <a:pt x="11613" y="5483"/>
                      </a:lnTo>
                      <a:lnTo>
                        <a:pt x="11822" y="5420"/>
                      </a:lnTo>
                      <a:lnTo>
                        <a:pt x="11927" y="5336"/>
                      </a:lnTo>
                      <a:lnTo>
                        <a:pt x="12073" y="5336"/>
                      </a:lnTo>
                      <a:lnTo>
                        <a:pt x="12136" y="5315"/>
                      </a:lnTo>
                      <a:lnTo>
                        <a:pt x="12262" y="5315"/>
                      </a:lnTo>
                      <a:lnTo>
                        <a:pt x="12429" y="5232"/>
                      </a:lnTo>
                      <a:lnTo>
                        <a:pt x="12555" y="5106"/>
                      </a:lnTo>
                      <a:lnTo>
                        <a:pt x="12659" y="5085"/>
                      </a:lnTo>
                      <a:lnTo>
                        <a:pt x="12743" y="4960"/>
                      </a:lnTo>
                      <a:lnTo>
                        <a:pt x="12952" y="4918"/>
                      </a:lnTo>
                      <a:lnTo>
                        <a:pt x="13036" y="4876"/>
                      </a:lnTo>
                      <a:lnTo>
                        <a:pt x="13224" y="4771"/>
                      </a:lnTo>
                      <a:lnTo>
                        <a:pt x="13308" y="4604"/>
                      </a:lnTo>
                      <a:lnTo>
                        <a:pt x="13371" y="4458"/>
                      </a:lnTo>
                      <a:lnTo>
                        <a:pt x="13182" y="4458"/>
                      </a:lnTo>
                      <a:lnTo>
                        <a:pt x="13057" y="4478"/>
                      </a:lnTo>
                      <a:lnTo>
                        <a:pt x="12973" y="4437"/>
                      </a:lnTo>
                      <a:lnTo>
                        <a:pt x="12848" y="4458"/>
                      </a:lnTo>
                      <a:lnTo>
                        <a:pt x="12659" y="4646"/>
                      </a:lnTo>
                      <a:lnTo>
                        <a:pt x="12387" y="4667"/>
                      </a:lnTo>
                      <a:lnTo>
                        <a:pt x="11927" y="4709"/>
                      </a:lnTo>
                      <a:lnTo>
                        <a:pt x="11801" y="4688"/>
                      </a:lnTo>
                      <a:lnTo>
                        <a:pt x="11488" y="4688"/>
                      </a:lnTo>
                      <a:lnTo>
                        <a:pt x="11299" y="4771"/>
                      </a:lnTo>
                      <a:lnTo>
                        <a:pt x="11299" y="4667"/>
                      </a:lnTo>
                      <a:lnTo>
                        <a:pt x="11174" y="4667"/>
                      </a:lnTo>
                      <a:lnTo>
                        <a:pt x="11216" y="4562"/>
                      </a:lnTo>
                      <a:lnTo>
                        <a:pt x="11362" y="4562"/>
                      </a:lnTo>
                      <a:lnTo>
                        <a:pt x="11446" y="4583"/>
                      </a:lnTo>
                      <a:lnTo>
                        <a:pt x="11550" y="4541"/>
                      </a:lnTo>
                      <a:lnTo>
                        <a:pt x="11571" y="4604"/>
                      </a:lnTo>
                      <a:lnTo>
                        <a:pt x="11718" y="4604"/>
                      </a:lnTo>
                      <a:lnTo>
                        <a:pt x="11906" y="4583"/>
                      </a:lnTo>
                      <a:lnTo>
                        <a:pt x="12032" y="4583"/>
                      </a:lnTo>
                      <a:lnTo>
                        <a:pt x="12346" y="4541"/>
                      </a:lnTo>
                      <a:lnTo>
                        <a:pt x="12848" y="4332"/>
                      </a:lnTo>
                      <a:lnTo>
                        <a:pt x="12931" y="4269"/>
                      </a:lnTo>
                      <a:lnTo>
                        <a:pt x="12848" y="4186"/>
                      </a:lnTo>
                      <a:lnTo>
                        <a:pt x="12638" y="4144"/>
                      </a:lnTo>
                      <a:lnTo>
                        <a:pt x="12262" y="4081"/>
                      </a:lnTo>
                      <a:lnTo>
                        <a:pt x="12199" y="3976"/>
                      </a:lnTo>
                      <a:lnTo>
                        <a:pt x="12199" y="3976"/>
                      </a:lnTo>
                      <a:lnTo>
                        <a:pt x="12346" y="4060"/>
                      </a:lnTo>
                      <a:lnTo>
                        <a:pt x="12450" y="4039"/>
                      </a:lnTo>
                      <a:lnTo>
                        <a:pt x="12450" y="3976"/>
                      </a:lnTo>
                      <a:lnTo>
                        <a:pt x="12325" y="3851"/>
                      </a:lnTo>
                      <a:lnTo>
                        <a:pt x="12304" y="3725"/>
                      </a:lnTo>
                      <a:lnTo>
                        <a:pt x="12408" y="3851"/>
                      </a:lnTo>
                      <a:lnTo>
                        <a:pt x="12597" y="4060"/>
                      </a:lnTo>
                      <a:lnTo>
                        <a:pt x="12638" y="4060"/>
                      </a:lnTo>
                      <a:lnTo>
                        <a:pt x="12722" y="4018"/>
                      </a:lnTo>
                      <a:lnTo>
                        <a:pt x="12764" y="4081"/>
                      </a:lnTo>
                      <a:lnTo>
                        <a:pt x="12973" y="4081"/>
                      </a:lnTo>
                      <a:lnTo>
                        <a:pt x="13057" y="4144"/>
                      </a:lnTo>
                      <a:lnTo>
                        <a:pt x="13141" y="4144"/>
                      </a:lnTo>
                      <a:lnTo>
                        <a:pt x="13287" y="4165"/>
                      </a:lnTo>
                      <a:lnTo>
                        <a:pt x="13371" y="4123"/>
                      </a:lnTo>
                      <a:lnTo>
                        <a:pt x="13308" y="4081"/>
                      </a:lnTo>
                      <a:lnTo>
                        <a:pt x="13162" y="4060"/>
                      </a:lnTo>
                      <a:lnTo>
                        <a:pt x="13162" y="3976"/>
                      </a:lnTo>
                      <a:lnTo>
                        <a:pt x="13350" y="4018"/>
                      </a:lnTo>
                      <a:lnTo>
                        <a:pt x="13475" y="4060"/>
                      </a:lnTo>
                      <a:lnTo>
                        <a:pt x="13601" y="4165"/>
                      </a:lnTo>
                      <a:lnTo>
                        <a:pt x="13664" y="4144"/>
                      </a:lnTo>
                      <a:lnTo>
                        <a:pt x="13706" y="4018"/>
                      </a:lnTo>
                      <a:lnTo>
                        <a:pt x="13810" y="4081"/>
                      </a:lnTo>
                      <a:lnTo>
                        <a:pt x="13978" y="4081"/>
                      </a:lnTo>
                      <a:lnTo>
                        <a:pt x="14124" y="4039"/>
                      </a:lnTo>
                      <a:lnTo>
                        <a:pt x="14229" y="4018"/>
                      </a:lnTo>
                      <a:lnTo>
                        <a:pt x="14354" y="3914"/>
                      </a:lnTo>
                      <a:lnTo>
                        <a:pt x="14710" y="3746"/>
                      </a:lnTo>
                      <a:lnTo>
                        <a:pt x="14794" y="3662"/>
                      </a:lnTo>
                      <a:lnTo>
                        <a:pt x="14794" y="3621"/>
                      </a:lnTo>
                      <a:lnTo>
                        <a:pt x="14877" y="3600"/>
                      </a:lnTo>
                      <a:lnTo>
                        <a:pt x="15003" y="3621"/>
                      </a:lnTo>
                      <a:lnTo>
                        <a:pt x="15045" y="3558"/>
                      </a:lnTo>
                      <a:lnTo>
                        <a:pt x="15275" y="3432"/>
                      </a:lnTo>
                      <a:lnTo>
                        <a:pt x="15400" y="3181"/>
                      </a:lnTo>
                      <a:lnTo>
                        <a:pt x="15463" y="2909"/>
                      </a:lnTo>
                      <a:lnTo>
                        <a:pt x="15442" y="2721"/>
                      </a:lnTo>
                      <a:lnTo>
                        <a:pt x="15379" y="2595"/>
                      </a:lnTo>
                      <a:lnTo>
                        <a:pt x="15233" y="2512"/>
                      </a:lnTo>
                      <a:lnTo>
                        <a:pt x="15149" y="2512"/>
                      </a:lnTo>
                      <a:lnTo>
                        <a:pt x="15128" y="2554"/>
                      </a:lnTo>
                      <a:lnTo>
                        <a:pt x="15024" y="2554"/>
                      </a:lnTo>
                      <a:lnTo>
                        <a:pt x="14961" y="2658"/>
                      </a:lnTo>
                      <a:lnTo>
                        <a:pt x="14877" y="2700"/>
                      </a:lnTo>
                      <a:lnTo>
                        <a:pt x="14835" y="2658"/>
                      </a:lnTo>
                      <a:lnTo>
                        <a:pt x="14961" y="2470"/>
                      </a:lnTo>
                      <a:lnTo>
                        <a:pt x="15003" y="2386"/>
                      </a:lnTo>
                      <a:lnTo>
                        <a:pt x="15107" y="2302"/>
                      </a:lnTo>
                      <a:lnTo>
                        <a:pt x="15128" y="2156"/>
                      </a:lnTo>
                      <a:lnTo>
                        <a:pt x="15066" y="2051"/>
                      </a:lnTo>
                      <a:lnTo>
                        <a:pt x="15024" y="2030"/>
                      </a:lnTo>
                      <a:lnTo>
                        <a:pt x="15107" y="1968"/>
                      </a:lnTo>
                      <a:lnTo>
                        <a:pt x="15170" y="1737"/>
                      </a:lnTo>
                      <a:lnTo>
                        <a:pt x="15066" y="1717"/>
                      </a:lnTo>
                      <a:lnTo>
                        <a:pt x="14940" y="1737"/>
                      </a:lnTo>
                      <a:lnTo>
                        <a:pt x="14919" y="1842"/>
                      </a:lnTo>
                      <a:lnTo>
                        <a:pt x="14856" y="1884"/>
                      </a:lnTo>
                      <a:lnTo>
                        <a:pt x="14794" y="1926"/>
                      </a:lnTo>
                      <a:lnTo>
                        <a:pt x="14731" y="1863"/>
                      </a:lnTo>
                      <a:lnTo>
                        <a:pt x="14794" y="1779"/>
                      </a:lnTo>
                      <a:lnTo>
                        <a:pt x="14794" y="1717"/>
                      </a:lnTo>
                      <a:lnTo>
                        <a:pt x="14835" y="1633"/>
                      </a:lnTo>
                      <a:lnTo>
                        <a:pt x="14814" y="1570"/>
                      </a:lnTo>
                      <a:lnTo>
                        <a:pt x="14689" y="1654"/>
                      </a:lnTo>
                      <a:lnTo>
                        <a:pt x="14626" y="1779"/>
                      </a:lnTo>
                      <a:lnTo>
                        <a:pt x="14584" y="1821"/>
                      </a:lnTo>
                      <a:lnTo>
                        <a:pt x="14522" y="1758"/>
                      </a:lnTo>
                      <a:lnTo>
                        <a:pt x="14584" y="1633"/>
                      </a:lnTo>
                      <a:lnTo>
                        <a:pt x="14542" y="1549"/>
                      </a:lnTo>
                      <a:lnTo>
                        <a:pt x="14417" y="1549"/>
                      </a:lnTo>
                      <a:lnTo>
                        <a:pt x="14270" y="1633"/>
                      </a:lnTo>
                      <a:lnTo>
                        <a:pt x="14208" y="1737"/>
                      </a:lnTo>
                      <a:lnTo>
                        <a:pt x="14082" y="1737"/>
                      </a:lnTo>
                      <a:lnTo>
                        <a:pt x="14019" y="1779"/>
                      </a:lnTo>
                      <a:lnTo>
                        <a:pt x="13978" y="1884"/>
                      </a:lnTo>
                      <a:lnTo>
                        <a:pt x="13894" y="1884"/>
                      </a:lnTo>
                      <a:lnTo>
                        <a:pt x="13789" y="1842"/>
                      </a:lnTo>
                      <a:lnTo>
                        <a:pt x="13580" y="1821"/>
                      </a:lnTo>
                      <a:lnTo>
                        <a:pt x="13308" y="1821"/>
                      </a:lnTo>
                      <a:lnTo>
                        <a:pt x="13496" y="1758"/>
                      </a:lnTo>
                      <a:lnTo>
                        <a:pt x="13559" y="1717"/>
                      </a:lnTo>
                      <a:lnTo>
                        <a:pt x="13643" y="1737"/>
                      </a:lnTo>
                      <a:lnTo>
                        <a:pt x="13747" y="1737"/>
                      </a:lnTo>
                      <a:lnTo>
                        <a:pt x="13894" y="1654"/>
                      </a:lnTo>
                      <a:lnTo>
                        <a:pt x="14019" y="1633"/>
                      </a:lnTo>
                      <a:lnTo>
                        <a:pt x="14124" y="1507"/>
                      </a:lnTo>
                      <a:lnTo>
                        <a:pt x="14333" y="1403"/>
                      </a:lnTo>
                      <a:lnTo>
                        <a:pt x="14396" y="1340"/>
                      </a:lnTo>
                      <a:lnTo>
                        <a:pt x="14354" y="1298"/>
                      </a:lnTo>
                      <a:lnTo>
                        <a:pt x="14270" y="1298"/>
                      </a:lnTo>
                      <a:lnTo>
                        <a:pt x="14061" y="1152"/>
                      </a:lnTo>
                      <a:lnTo>
                        <a:pt x="14019" y="1089"/>
                      </a:lnTo>
                      <a:lnTo>
                        <a:pt x="13978" y="1089"/>
                      </a:lnTo>
                      <a:lnTo>
                        <a:pt x="13873" y="1131"/>
                      </a:lnTo>
                      <a:lnTo>
                        <a:pt x="13810" y="1193"/>
                      </a:lnTo>
                      <a:lnTo>
                        <a:pt x="13747" y="1152"/>
                      </a:lnTo>
                      <a:lnTo>
                        <a:pt x="13706" y="1089"/>
                      </a:lnTo>
                      <a:lnTo>
                        <a:pt x="13789" y="1005"/>
                      </a:lnTo>
                      <a:lnTo>
                        <a:pt x="13768" y="921"/>
                      </a:lnTo>
                      <a:lnTo>
                        <a:pt x="13601" y="942"/>
                      </a:lnTo>
                      <a:lnTo>
                        <a:pt x="13538" y="1047"/>
                      </a:lnTo>
                      <a:lnTo>
                        <a:pt x="13454" y="1026"/>
                      </a:lnTo>
                      <a:lnTo>
                        <a:pt x="13454" y="901"/>
                      </a:lnTo>
                      <a:lnTo>
                        <a:pt x="13308" y="942"/>
                      </a:lnTo>
                      <a:lnTo>
                        <a:pt x="13266" y="1005"/>
                      </a:lnTo>
                      <a:lnTo>
                        <a:pt x="13224" y="921"/>
                      </a:lnTo>
                      <a:lnTo>
                        <a:pt x="13287" y="838"/>
                      </a:lnTo>
                      <a:lnTo>
                        <a:pt x="13245" y="775"/>
                      </a:lnTo>
                      <a:lnTo>
                        <a:pt x="13308" y="775"/>
                      </a:lnTo>
                      <a:lnTo>
                        <a:pt x="13371" y="691"/>
                      </a:lnTo>
                      <a:lnTo>
                        <a:pt x="13287" y="608"/>
                      </a:lnTo>
                      <a:lnTo>
                        <a:pt x="13078" y="587"/>
                      </a:lnTo>
                      <a:lnTo>
                        <a:pt x="12910" y="503"/>
                      </a:lnTo>
                      <a:lnTo>
                        <a:pt x="12785" y="524"/>
                      </a:lnTo>
                      <a:lnTo>
                        <a:pt x="12659" y="629"/>
                      </a:lnTo>
                      <a:lnTo>
                        <a:pt x="12638" y="733"/>
                      </a:lnTo>
                      <a:lnTo>
                        <a:pt x="12597" y="775"/>
                      </a:lnTo>
                      <a:lnTo>
                        <a:pt x="12513" y="670"/>
                      </a:lnTo>
                      <a:lnTo>
                        <a:pt x="12638" y="524"/>
                      </a:lnTo>
                      <a:lnTo>
                        <a:pt x="12659" y="461"/>
                      </a:lnTo>
                      <a:lnTo>
                        <a:pt x="12513" y="461"/>
                      </a:lnTo>
                      <a:lnTo>
                        <a:pt x="12387" y="377"/>
                      </a:lnTo>
                      <a:lnTo>
                        <a:pt x="12262" y="377"/>
                      </a:lnTo>
                      <a:lnTo>
                        <a:pt x="12199" y="482"/>
                      </a:lnTo>
                      <a:lnTo>
                        <a:pt x="12011" y="608"/>
                      </a:lnTo>
                      <a:lnTo>
                        <a:pt x="11885" y="733"/>
                      </a:lnTo>
                      <a:lnTo>
                        <a:pt x="11801" y="775"/>
                      </a:lnTo>
                      <a:lnTo>
                        <a:pt x="11781" y="712"/>
                      </a:lnTo>
                      <a:lnTo>
                        <a:pt x="11822" y="587"/>
                      </a:lnTo>
                      <a:lnTo>
                        <a:pt x="11822" y="419"/>
                      </a:lnTo>
                      <a:lnTo>
                        <a:pt x="11781" y="377"/>
                      </a:lnTo>
                      <a:lnTo>
                        <a:pt x="11739" y="273"/>
                      </a:lnTo>
                      <a:lnTo>
                        <a:pt x="11592" y="189"/>
                      </a:lnTo>
                      <a:lnTo>
                        <a:pt x="11467" y="210"/>
                      </a:lnTo>
                      <a:lnTo>
                        <a:pt x="11341" y="189"/>
                      </a:lnTo>
                      <a:lnTo>
                        <a:pt x="11278" y="85"/>
                      </a:lnTo>
                      <a:lnTo>
                        <a:pt x="11153" y="64"/>
                      </a:lnTo>
                      <a:lnTo>
                        <a:pt x="10985" y="105"/>
                      </a:lnTo>
                      <a:lnTo>
                        <a:pt x="10881" y="85"/>
                      </a:lnTo>
                      <a:lnTo>
                        <a:pt x="10818" y="64"/>
                      </a:lnTo>
                      <a:lnTo>
                        <a:pt x="10734" y="1"/>
                      </a:lnTo>
                      <a:lnTo>
                        <a:pt x="10651" y="64"/>
                      </a:lnTo>
                      <a:lnTo>
                        <a:pt x="10630" y="210"/>
                      </a:lnTo>
                      <a:lnTo>
                        <a:pt x="10734" y="461"/>
                      </a:lnTo>
                      <a:lnTo>
                        <a:pt x="10651" y="670"/>
                      </a:lnTo>
                      <a:lnTo>
                        <a:pt x="10651" y="817"/>
                      </a:lnTo>
                      <a:lnTo>
                        <a:pt x="10609" y="880"/>
                      </a:lnTo>
                      <a:lnTo>
                        <a:pt x="10525" y="838"/>
                      </a:lnTo>
                      <a:lnTo>
                        <a:pt x="10400" y="880"/>
                      </a:lnTo>
                      <a:lnTo>
                        <a:pt x="10337" y="817"/>
                      </a:lnTo>
                      <a:lnTo>
                        <a:pt x="10421" y="733"/>
                      </a:lnTo>
                      <a:lnTo>
                        <a:pt x="10358" y="566"/>
                      </a:lnTo>
                      <a:lnTo>
                        <a:pt x="10421" y="461"/>
                      </a:lnTo>
                      <a:lnTo>
                        <a:pt x="10441" y="315"/>
                      </a:lnTo>
                      <a:lnTo>
                        <a:pt x="10400" y="273"/>
                      </a:lnTo>
                      <a:lnTo>
                        <a:pt x="10232" y="398"/>
                      </a:lnTo>
                      <a:lnTo>
                        <a:pt x="10232" y="461"/>
                      </a:lnTo>
                      <a:lnTo>
                        <a:pt x="10149" y="482"/>
                      </a:lnTo>
                      <a:lnTo>
                        <a:pt x="10107" y="419"/>
                      </a:lnTo>
                      <a:lnTo>
                        <a:pt x="10149" y="273"/>
                      </a:lnTo>
                      <a:lnTo>
                        <a:pt x="10107" y="210"/>
                      </a:lnTo>
                      <a:lnTo>
                        <a:pt x="10044" y="252"/>
                      </a:lnTo>
                      <a:lnTo>
                        <a:pt x="9981" y="398"/>
                      </a:lnTo>
                      <a:lnTo>
                        <a:pt x="9897" y="398"/>
                      </a:lnTo>
                      <a:lnTo>
                        <a:pt x="9877" y="357"/>
                      </a:lnTo>
                      <a:lnTo>
                        <a:pt x="9918" y="252"/>
                      </a:lnTo>
                      <a:lnTo>
                        <a:pt x="9918" y="105"/>
                      </a:lnTo>
                      <a:lnTo>
                        <a:pt x="9897" y="64"/>
                      </a:lnTo>
                      <a:lnTo>
                        <a:pt x="9625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9" name="CustomShape 596"/>
                <p:cNvSpPr/>
                <p:nvPr/>
              </p:nvSpPr>
              <p:spPr>
                <a:xfrm>
                  <a:off x="3009600" y="2250360"/>
                  <a:ext cx="161280" cy="149760"/>
                </a:xfrm>
                <a:custGeom>
                  <a:avLst/>
                  <a:gdLst/>
                  <a:ahLst/>
                  <a:rect l="l" t="t" r="r" b="b"/>
                  <a:pathLst>
                    <a:path w="3663" h="3955">
                      <a:moveTo>
                        <a:pt x="2909" y="2155"/>
                      </a:move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930" y="2155"/>
                      </a:lnTo>
                      <a:close/>
                      <a:moveTo>
                        <a:pt x="2323" y="0"/>
                      </a:moveTo>
                      <a:lnTo>
                        <a:pt x="2260" y="42"/>
                      </a:lnTo>
                      <a:lnTo>
                        <a:pt x="2219" y="84"/>
                      </a:lnTo>
                      <a:lnTo>
                        <a:pt x="2135" y="84"/>
                      </a:lnTo>
                      <a:lnTo>
                        <a:pt x="2072" y="147"/>
                      </a:lnTo>
                      <a:lnTo>
                        <a:pt x="2009" y="188"/>
                      </a:lnTo>
                      <a:lnTo>
                        <a:pt x="1905" y="188"/>
                      </a:lnTo>
                      <a:lnTo>
                        <a:pt x="1779" y="293"/>
                      </a:lnTo>
                      <a:lnTo>
                        <a:pt x="1675" y="377"/>
                      </a:lnTo>
                      <a:lnTo>
                        <a:pt x="1675" y="460"/>
                      </a:lnTo>
                      <a:lnTo>
                        <a:pt x="1612" y="460"/>
                      </a:lnTo>
                      <a:lnTo>
                        <a:pt x="1570" y="419"/>
                      </a:lnTo>
                      <a:lnTo>
                        <a:pt x="1570" y="460"/>
                      </a:lnTo>
                      <a:lnTo>
                        <a:pt x="1591" y="481"/>
                      </a:lnTo>
                      <a:lnTo>
                        <a:pt x="1591" y="523"/>
                      </a:lnTo>
                      <a:lnTo>
                        <a:pt x="1528" y="586"/>
                      </a:lnTo>
                      <a:lnTo>
                        <a:pt x="1423" y="670"/>
                      </a:lnTo>
                      <a:lnTo>
                        <a:pt x="1382" y="691"/>
                      </a:lnTo>
                      <a:lnTo>
                        <a:pt x="1402" y="711"/>
                      </a:lnTo>
                      <a:lnTo>
                        <a:pt x="1382" y="774"/>
                      </a:lnTo>
                      <a:lnTo>
                        <a:pt x="1319" y="774"/>
                      </a:lnTo>
                      <a:lnTo>
                        <a:pt x="1319" y="816"/>
                      </a:lnTo>
                      <a:lnTo>
                        <a:pt x="1382" y="837"/>
                      </a:lnTo>
                      <a:lnTo>
                        <a:pt x="1319" y="879"/>
                      </a:lnTo>
                      <a:lnTo>
                        <a:pt x="1256" y="879"/>
                      </a:lnTo>
                      <a:lnTo>
                        <a:pt x="1193" y="942"/>
                      </a:lnTo>
                      <a:lnTo>
                        <a:pt x="1193" y="1004"/>
                      </a:lnTo>
                      <a:lnTo>
                        <a:pt x="1214" y="1004"/>
                      </a:lnTo>
                      <a:lnTo>
                        <a:pt x="1256" y="1025"/>
                      </a:lnTo>
                      <a:lnTo>
                        <a:pt x="1193" y="1046"/>
                      </a:lnTo>
                      <a:lnTo>
                        <a:pt x="1151" y="1046"/>
                      </a:lnTo>
                      <a:lnTo>
                        <a:pt x="1089" y="1151"/>
                      </a:lnTo>
                      <a:lnTo>
                        <a:pt x="1068" y="1214"/>
                      </a:lnTo>
                      <a:lnTo>
                        <a:pt x="942" y="1402"/>
                      </a:lnTo>
                      <a:lnTo>
                        <a:pt x="942" y="1444"/>
                      </a:lnTo>
                      <a:lnTo>
                        <a:pt x="984" y="1507"/>
                      </a:lnTo>
                      <a:lnTo>
                        <a:pt x="984" y="1548"/>
                      </a:lnTo>
                      <a:lnTo>
                        <a:pt x="963" y="1548"/>
                      </a:lnTo>
                      <a:lnTo>
                        <a:pt x="942" y="1527"/>
                      </a:lnTo>
                      <a:lnTo>
                        <a:pt x="900" y="1527"/>
                      </a:lnTo>
                      <a:lnTo>
                        <a:pt x="796" y="1569"/>
                      </a:lnTo>
                      <a:lnTo>
                        <a:pt x="754" y="1653"/>
                      </a:lnTo>
                      <a:lnTo>
                        <a:pt x="754" y="1716"/>
                      </a:lnTo>
                      <a:lnTo>
                        <a:pt x="796" y="1716"/>
                      </a:lnTo>
                      <a:lnTo>
                        <a:pt x="858" y="1758"/>
                      </a:lnTo>
                      <a:lnTo>
                        <a:pt x="838" y="1779"/>
                      </a:lnTo>
                      <a:lnTo>
                        <a:pt x="838" y="1841"/>
                      </a:lnTo>
                      <a:lnTo>
                        <a:pt x="775" y="1883"/>
                      </a:lnTo>
                      <a:lnTo>
                        <a:pt x="649" y="1862"/>
                      </a:lnTo>
                      <a:lnTo>
                        <a:pt x="628" y="1883"/>
                      </a:lnTo>
                      <a:lnTo>
                        <a:pt x="628" y="1946"/>
                      </a:lnTo>
                      <a:lnTo>
                        <a:pt x="545" y="2030"/>
                      </a:lnTo>
                      <a:lnTo>
                        <a:pt x="482" y="2134"/>
                      </a:lnTo>
                      <a:lnTo>
                        <a:pt x="440" y="2197"/>
                      </a:lnTo>
                      <a:lnTo>
                        <a:pt x="419" y="2197"/>
                      </a:lnTo>
                      <a:lnTo>
                        <a:pt x="419" y="2134"/>
                      </a:lnTo>
                      <a:lnTo>
                        <a:pt x="377" y="2197"/>
                      </a:lnTo>
                      <a:lnTo>
                        <a:pt x="335" y="2134"/>
                      </a:lnTo>
                      <a:lnTo>
                        <a:pt x="356" y="2072"/>
                      </a:lnTo>
                      <a:lnTo>
                        <a:pt x="440" y="2030"/>
                      </a:lnTo>
                      <a:lnTo>
                        <a:pt x="461" y="1967"/>
                      </a:lnTo>
                      <a:lnTo>
                        <a:pt x="440" y="1988"/>
                      </a:lnTo>
                      <a:lnTo>
                        <a:pt x="356" y="2051"/>
                      </a:lnTo>
                      <a:lnTo>
                        <a:pt x="231" y="2134"/>
                      </a:lnTo>
                      <a:lnTo>
                        <a:pt x="168" y="2260"/>
                      </a:lnTo>
                      <a:lnTo>
                        <a:pt x="231" y="2260"/>
                      </a:lnTo>
                      <a:lnTo>
                        <a:pt x="314" y="2239"/>
                      </a:lnTo>
                      <a:lnTo>
                        <a:pt x="461" y="2197"/>
                      </a:lnTo>
                      <a:lnTo>
                        <a:pt x="586" y="2197"/>
                      </a:lnTo>
                      <a:lnTo>
                        <a:pt x="524" y="2281"/>
                      </a:lnTo>
                      <a:lnTo>
                        <a:pt x="419" y="2406"/>
                      </a:lnTo>
                      <a:lnTo>
                        <a:pt x="335" y="2511"/>
                      </a:lnTo>
                      <a:lnTo>
                        <a:pt x="210" y="2595"/>
                      </a:lnTo>
                      <a:lnTo>
                        <a:pt x="105" y="2699"/>
                      </a:lnTo>
                      <a:lnTo>
                        <a:pt x="22" y="2699"/>
                      </a:lnTo>
                      <a:lnTo>
                        <a:pt x="1" y="2762"/>
                      </a:lnTo>
                      <a:lnTo>
                        <a:pt x="22" y="2804"/>
                      </a:lnTo>
                      <a:lnTo>
                        <a:pt x="1" y="2888"/>
                      </a:lnTo>
                      <a:lnTo>
                        <a:pt x="22" y="2929"/>
                      </a:lnTo>
                      <a:lnTo>
                        <a:pt x="63" y="2929"/>
                      </a:lnTo>
                      <a:lnTo>
                        <a:pt x="168" y="2971"/>
                      </a:lnTo>
                      <a:lnTo>
                        <a:pt x="314" y="2929"/>
                      </a:lnTo>
                      <a:lnTo>
                        <a:pt x="377" y="2888"/>
                      </a:lnTo>
                      <a:lnTo>
                        <a:pt x="482" y="2888"/>
                      </a:lnTo>
                      <a:lnTo>
                        <a:pt x="566" y="2825"/>
                      </a:lnTo>
                      <a:lnTo>
                        <a:pt x="586" y="2783"/>
                      </a:lnTo>
                      <a:lnTo>
                        <a:pt x="586" y="2804"/>
                      </a:lnTo>
                      <a:lnTo>
                        <a:pt x="545" y="2888"/>
                      </a:lnTo>
                      <a:lnTo>
                        <a:pt x="670" y="2908"/>
                      </a:lnTo>
                      <a:lnTo>
                        <a:pt x="754" y="2888"/>
                      </a:lnTo>
                      <a:lnTo>
                        <a:pt x="796" y="2929"/>
                      </a:lnTo>
                      <a:lnTo>
                        <a:pt x="963" y="2929"/>
                      </a:lnTo>
                      <a:lnTo>
                        <a:pt x="1047" y="2908"/>
                      </a:lnTo>
                      <a:lnTo>
                        <a:pt x="1068" y="2971"/>
                      </a:lnTo>
                      <a:lnTo>
                        <a:pt x="1110" y="3013"/>
                      </a:lnTo>
                      <a:lnTo>
                        <a:pt x="1214" y="3013"/>
                      </a:lnTo>
                      <a:lnTo>
                        <a:pt x="1256" y="2992"/>
                      </a:lnTo>
                      <a:lnTo>
                        <a:pt x="1277" y="3013"/>
                      </a:lnTo>
                      <a:lnTo>
                        <a:pt x="1361" y="3013"/>
                      </a:lnTo>
                      <a:lnTo>
                        <a:pt x="1402" y="2992"/>
                      </a:lnTo>
                      <a:lnTo>
                        <a:pt x="1402" y="2950"/>
                      </a:lnTo>
                      <a:lnTo>
                        <a:pt x="1486" y="2950"/>
                      </a:lnTo>
                      <a:lnTo>
                        <a:pt x="1507" y="2992"/>
                      </a:lnTo>
                      <a:lnTo>
                        <a:pt x="1570" y="2992"/>
                      </a:lnTo>
                      <a:lnTo>
                        <a:pt x="1591" y="2929"/>
                      </a:lnTo>
                      <a:lnTo>
                        <a:pt x="1633" y="2929"/>
                      </a:lnTo>
                      <a:lnTo>
                        <a:pt x="1695" y="2971"/>
                      </a:lnTo>
                      <a:lnTo>
                        <a:pt x="1716" y="2908"/>
                      </a:lnTo>
                      <a:lnTo>
                        <a:pt x="1716" y="2867"/>
                      </a:lnTo>
                      <a:lnTo>
                        <a:pt x="1716" y="2783"/>
                      </a:lnTo>
                      <a:lnTo>
                        <a:pt x="1737" y="2804"/>
                      </a:lnTo>
                      <a:lnTo>
                        <a:pt x="1779" y="2762"/>
                      </a:lnTo>
                      <a:lnTo>
                        <a:pt x="1821" y="2762"/>
                      </a:lnTo>
                      <a:lnTo>
                        <a:pt x="1800" y="2783"/>
                      </a:lnTo>
                      <a:lnTo>
                        <a:pt x="1779" y="2888"/>
                      </a:lnTo>
                      <a:lnTo>
                        <a:pt x="1800" y="2908"/>
                      </a:lnTo>
                      <a:lnTo>
                        <a:pt x="1821" y="2867"/>
                      </a:lnTo>
                      <a:lnTo>
                        <a:pt x="1884" y="2783"/>
                      </a:lnTo>
                      <a:lnTo>
                        <a:pt x="1905" y="2783"/>
                      </a:lnTo>
                      <a:lnTo>
                        <a:pt x="1905" y="2867"/>
                      </a:lnTo>
                      <a:lnTo>
                        <a:pt x="1884" y="2908"/>
                      </a:lnTo>
                      <a:lnTo>
                        <a:pt x="1884" y="2971"/>
                      </a:lnTo>
                      <a:lnTo>
                        <a:pt x="1947" y="2929"/>
                      </a:lnTo>
                      <a:lnTo>
                        <a:pt x="1988" y="2929"/>
                      </a:lnTo>
                      <a:lnTo>
                        <a:pt x="1988" y="2971"/>
                      </a:lnTo>
                      <a:lnTo>
                        <a:pt x="1884" y="3034"/>
                      </a:lnTo>
                      <a:lnTo>
                        <a:pt x="1779" y="3097"/>
                      </a:lnTo>
                      <a:lnTo>
                        <a:pt x="1800" y="3118"/>
                      </a:lnTo>
                      <a:lnTo>
                        <a:pt x="1821" y="3097"/>
                      </a:lnTo>
                      <a:lnTo>
                        <a:pt x="1884" y="3097"/>
                      </a:lnTo>
                      <a:lnTo>
                        <a:pt x="1905" y="3118"/>
                      </a:lnTo>
                      <a:lnTo>
                        <a:pt x="1947" y="3118"/>
                      </a:lnTo>
                      <a:lnTo>
                        <a:pt x="1988" y="3139"/>
                      </a:lnTo>
                      <a:lnTo>
                        <a:pt x="2030" y="3118"/>
                      </a:lnTo>
                      <a:lnTo>
                        <a:pt x="2114" y="3097"/>
                      </a:lnTo>
                      <a:lnTo>
                        <a:pt x="2135" y="3013"/>
                      </a:lnTo>
                      <a:lnTo>
                        <a:pt x="2135" y="2971"/>
                      </a:lnTo>
                      <a:lnTo>
                        <a:pt x="2198" y="2992"/>
                      </a:lnTo>
                      <a:lnTo>
                        <a:pt x="2260" y="3013"/>
                      </a:lnTo>
                      <a:lnTo>
                        <a:pt x="2323" y="3076"/>
                      </a:lnTo>
                      <a:lnTo>
                        <a:pt x="2365" y="3034"/>
                      </a:lnTo>
                      <a:lnTo>
                        <a:pt x="2428" y="3013"/>
                      </a:lnTo>
                      <a:lnTo>
                        <a:pt x="2511" y="3013"/>
                      </a:lnTo>
                      <a:lnTo>
                        <a:pt x="2449" y="3076"/>
                      </a:lnTo>
                      <a:lnTo>
                        <a:pt x="2449" y="3097"/>
                      </a:lnTo>
                      <a:lnTo>
                        <a:pt x="2344" y="3139"/>
                      </a:lnTo>
                      <a:lnTo>
                        <a:pt x="2239" y="3139"/>
                      </a:lnTo>
                      <a:lnTo>
                        <a:pt x="2198" y="3201"/>
                      </a:lnTo>
                      <a:lnTo>
                        <a:pt x="2198" y="3243"/>
                      </a:lnTo>
                      <a:lnTo>
                        <a:pt x="2156" y="3285"/>
                      </a:lnTo>
                      <a:lnTo>
                        <a:pt x="2135" y="3327"/>
                      </a:lnTo>
                      <a:lnTo>
                        <a:pt x="2051" y="3327"/>
                      </a:lnTo>
                      <a:lnTo>
                        <a:pt x="2009" y="3348"/>
                      </a:lnTo>
                      <a:lnTo>
                        <a:pt x="1988" y="3411"/>
                      </a:lnTo>
                      <a:lnTo>
                        <a:pt x="1926" y="3432"/>
                      </a:lnTo>
                      <a:lnTo>
                        <a:pt x="1821" y="3452"/>
                      </a:lnTo>
                      <a:lnTo>
                        <a:pt x="1737" y="3515"/>
                      </a:lnTo>
                      <a:lnTo>
                        <a:pt x="1716" y="3557"/>
                      </a:lnTo>
                      <a:lnTo>
                        <a:pt x="1737" y="3599"/>
                      </a:lnTo>
                      <a:lnTo>
                        <a:pt x="1779" y="3620"/>
                      </a:lnTo>
                      <a:lnTo>
                        <a:pt x="1842" y="3620"/>
                      </a:lnTo>
                      <a:lnTo>
                        <a:pt x="1884" y="3557"/>
                      </a:lnTo>
                      <a:lnTo>
                        <a:pt x="1905" y="3536"/>
                      </a:lnTo>
                      <a:lnTo>
                        <a:pt x="1947" y="3536"/>
                      </a:lnTo>
                      <a:lnTo>
                        <a:pt x="1947" y="3599"/>
                      </a:lnTo>
                      <a:lnTo>
                        <a:pt x="1988" y="3620"/>
                      </a:lnTo>
                      <a:lnTo>
                        <a:pt x="2051" y="3599"/>
                      </a:lnTo>
                      <a:lnTo>
                        <a:pt x="2114" y="3536"/>
                      </a:lnTo>
                      <a:lnTo>
                        <a:pt x="2135" y="3494"/>
                      </a:lnTo>
                      <a:lnTo>
                        <a:pt x="2156" y="3494"/>
                      </a:lnTo>
                      <a:lnTo>
                        <a:pt x="2198" y="3432"/>
                      </a:lnTo>
                      <a:lnTo>
                        <a:pt x="2219" y="3348"/>
                      </a:lnTo>
                      <a:lnTo>
                        <a:pt x="2260" y="3327"/>
                      </a:lnTo>
                      <a:lnTo>
                        <a:pt x="2365" y="3222"/>
                      </a:lnTo>
                      <a:lnTo>
                        <a:pt x="2428" y="3201"/>
                      </a:lnTo>
                      <a:lnTo>
                        <a:pt x="2470" y="3222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553" y="3285"/>
                      </a:lnTo>
                      <a:lnTo>
                        <a:pt x="2616" y="3243"/>
                      </a:lnTo>
                      <a:lnTo>
                        <a:pt x="2658" y="3118"/>
                      </a:lnTo>
                      <a:lnTo>
                        <a:pt x="2721" y="3013"/>
                      </a:lnTo>
                      <a:lnTo>
                        <a:pt x="2721" y="2908"/>
                      </a:lnTo>
                      <a:lnTo>
                        <a:pt x="2742" y="2888"/>
                      </a:lnTo>
                      <a:lnTo>
                        <a:pt x="2763" y="2888"/>
                      </a:lnTo>
                      <a:lnTo>
                        <a:pt x="2825" y="2929"/>
                      </a:lnTo>
                      <a:lnTo>
                        <a:pt x="2846" y="2929"/>
                      </a:lnTo>
                      <a:lnTo>
                        <a:pt x="2888" y="2971"/>
                      </a:lnTo>
                      <a:lnTo>
                        <a:pt x="2888" y="3076"/>
                      </a:lnTo>
                      <a:lnTo>
                        <a:pt x="2867" y="3139"/>
                      </a:lnTo>
                      <a:lnTo>
                        <a:pt x="2846" y="3222"/>
                      </a:lnTo>
                      <a:lnTo>
                        <a:pt x="2867" y="3285"/>
                      </a:lnTo>
                      <a:lnTo>
                        <a:pt x="2846" y="3327"/>
                      </a:lnTo>
                      <a:lnTo>
                        <a:pt x="2763" y="3411"/>
                      </a:lnTo>
                      <a:lnTo>
                        <a:pt x="2721" y="3557"/>
                      </a:lnTo>
                      <a:lnTo>
                        <a:pt x="2721" y="3641"/>
                      </a:lnTo>
                      <a:lnTo>
                        <a:pt x="2679" y="3662"/>
                      </a:lnTo>
                      <a:lnTo>
                        <a:pt x="2679" y="3745"/>
                      </a:lnTo>
                      <a:lnTo>
                        <a:pt x="2742" y="3766"/>
                      </a:lnTo>
                      <a:lnTo>
                        <a:pt x="2825" y="3724"/>
                      </a:lnTo>
                      <a:lnTo>
                        <a:pt x="2888" y="3557"/>
                      </a:lnTo>
                      <a:lnTo>
                        <a:pt x="2951" y="3557"/>
                      </a:lnTo>
                      <a:lnTo>
                        <a:pt x="3035" y="3452"/>
                      </a:lnTo>
                      <a:lnTo>
                        <a:pt x="3076" y="3411"/>
                      </a:lnTo>
                      <a:lnTo>
                        <a:pt x="3097" y="3432"/>
                      </a:lnTo>
                      <a:lnTo>
                        <a:pt x="3202" y="3432"/>
                      </a:lnTo>
                      <a:lnTo>
                        <a:pt x="3202" y="3494"/>
                      </a:lnTo>
                      <a:lnTo>
                        <a:pt x="3139" y="3515"/>
                      </a:lnTo>
                      <a:lnTo>
                        <a:pt x="3035" y="3620"/>
                      </a:lnTo>
                      <a:lnTo>
                        <a:pt x="3035" y="3704"/>
                      </a:lnTo>
                      <a:lnTo>
                        <a:pt x="2993" y="3766"/>
                      </a:lnTo>
                      <a:lnTo>
                        <a:pt x="3035" y="3808"/>
                      </a:lnTo>
                      <a:lnTo>
                        <a:pt x="3035" y="3913"/>
                      </a:lnTo>
                      <a:lnTo>
                        <a:pt x="3076" y="3955"/>
                      </a:lnTo>
                      <a:lnTo>
                        <a:pt x="3097" y="3871"/>
                      </a:lnTo>
                      <a:lnTo>
                        <a:pt x="3160" y="3829"/>
                      </a:lnTo>
                      <a:lnTo>
                        <a:pt x="3202" y="3829"/>
                      </a:lnTo>
                      <a:lnTo>
                        <a:pt x="3265" y="3913"/>
                      </a:lnTo>
                      <a:lnTo>
                        <a:pt x="3307" y="3934"/>
                      </a:lnTo>
                      <a:lnTo>
                        <a:pt x="3390" y="3871"/>
                      </a:lnTo>
                      <a:lnTo>
                        <a:pt x="3390" y="3829"/>
                      </a:lnTo>
                      <a:lnTo>
                        <a:pt x="3411" y="3829"/>
                      </a:lnTo>
                      <a:lnTo>
                        <a:pt x="3453" y="3766"/>
                      </a:lnTo>
                      <a:lnTo>
                        <a:pt x="3453" y="3704"/>
                      </a:lnTo>
                      <a:lnTo>
                        <a:pt x="3474" y="3704"/>
                      </a:lnTo>
                      <a:lnTo>
                        <a:pt x="3495" y="3641"/>
                      </a:lnTo>
                      <a:lnTo>
                        <a:pt x="3474" y="3599"/>
                      </a:lnTo>
                      <a:lnTo>
                        <a:pt x="3495" y="3494"/>
                      </a:lnTo>
                      <a:lnTo>
                        <a:pt x="3599" y="3348"/>
                      </a:lnTo>
                      <a:lnTo>
                        <a:pt x="3662" y="3243"/>
                      </a:lnTo>
                      <a:lnTo>
                        <a:pt x="3662" y="3097"/>
                      </a:lnTo>
                      <a:lnTo>
                        <a:pt x="3662" y="3034"/>
                      </a:lnTo>
                      <a:lnTo>
                        <a:pt x="3620" y="3034"/>
                      </a:lnTo>
                      <a:lnTo>
                        <a:pt x="3620" y="3097"/>
                      </a:lnTo>
                      <a:lnTo>
                        <a:pt x="3579" y="3180"/>
                      </a:lnTo>
                      <a:lnTo>
                        <a:pt x="3495" y="3222"/>
                      </a:lnTo>
                      <a:lnTo>
                        <a:pt x="3411" y="3306"/>
                      </a:lnTo>
                      <a:lnTo>
                        <a:pt x="3369" y="3327"/>
                      </a:lnTo>
                      <a:lnTo>
                        <a:pt x="3348" y="3243"/>
                      </a:lnTo>
                      <a:lnTo>
                        <a:pt x="3369" y="3180"/>
                      </a:lnTo>
                      <a:lnTo>
                        <a:pt x="3369" y="3097"/>
                      </a:lnTo>
                      <a:lnTo>
                        <a:pt x="3474" y="3013"/>
                      </a:lnTo>
                      <a:lnTo>
                        <a:pt x="3495" y="2971"/>
                      </a:lnTo>
                      <a:lnTo>
                        <a:pt x="3579" y="2888"/>
                      </a:lnTo>
                      <a:lnTo>
                        <a:pt x="3599" y="2888"/>
                      </a:lnTo>
                      <a:lnTo>
                        <a:pt x="3662" y="2867"/>
                      </a:lnTo>
                      <a:lnTo>
                        <a:pt x="3620" y="2804"/>
                      </a:lnTo>
                      <a:lnTo>
                        <a:pt x="3579" y="2867"/>
                      </a:lnTo>
                      <a:lnTo>
                        <a:pt x="3516" y="2867"/>
                      </a:lnTo>
                      <a:lnTo>
                        <a:pt x="3453" y="2888"/>
                      </a:lnTo>
                      <a:lnTo>
                        <a:pt x="3390" y="2888"/>
                      </a:lnTo>
                      <a:lnTo>
                        <a:pt x="3307" y="2929"/>
                      </a:lnTo>
                      <a:lnTo>
                        <a:pt x="3286" y="2992"/>
                      </a:lnTo>
                      <a:lnTo>
                        <a:pt x="3181" y="3076"/>
                      </a:lnTo>
                      <a:lnTo>
                        <a:pt x="3181" y="3118"/>
                      </a:lnTo>
                      <a:lnTo>
                        <a:pt x="3139" y="3180"/>
                      </a:lnTo>
                      <a:lnTo>
                        <a:pt x="3055" y="3097"/>
                      </a:lnTo>
                      <a:lnTo>
                        <a:pt x="3055" y="3034"/>
                      </a:lnTo>
                      <a:lnTo>
                        <a:pt x="3035" y="2971"/>
                      </a:lnTo>
                      <a:lnTo>
                        <a:pt x="3035" y="2888"/>
                      </a:lnTo>
                      <a:lnTo>
                        <a:pt x="3076" y="2929"/>
                      </a:lnTo>
                      <a:lnTo>
                        <a:pt x="3097" y="2929"/>
                      </a:lnTo>
                      <a:lnTo>
                        <a:pt x="3181" y="2825"/>
                      </a:lnTo>
                      <a:lnTo>
                        <a:pt x="3139" y="2825"/>
                      </a:lnTo>
                      <a:lnTo>
                        <a:pt x="3055" y="2804"/>
                      </a:lnTo>
                      <a:lnTo>
                        <a:pt x="3181" y="2804"/>
                      </a:lnTo>
                      <a:lnTo>
                        <a:pt x="3076" y="2783"/>
                      </a:lnTo>
                      <a:lnTo>
                        <a:pt x="3035" y="2720"/>
                      </a:lnTo>
                      <a:lnTo>
                        <a:pt x="3035" y="2678"/>
                      </a:lnTo>
                      <a:lnTo>
                        <a:pt x="3055" y="2657"/>
                      </a:lnTo>
                      <a:lnTo>
                        <a:pt x="3160" y="2657"/>
                      </a:lnTo>
                      <a:lnTo>
                        <a:pt x="3181" y="2616"/>
                      </a:lnTo>
                      <a:lnTo>
                        <a:pt x="3265" y="2553"/>
                      </a:lnTo>
                      <a:lnTo>
                        <a:pt x="3286" y="2448"/>
                      </a:lnTo>
                      <a:lnTo>
                        <a:pt x="3369" y="2448"/>
                      </a:lnTo>
                      <a:lnTo>
                        <a:pt x="3390" y="2469"/>
                      </a:lnTo>
                      <a:lnTo>
                        <a:pt x="3495" y="2406"/>
                      </a:lnTo>
                      <a:lnTo>
                        <a:pt x="3516" y="2344"/>
                      </a:lnTo>
                      <a:lnTo>
                        <a:pt x="3516" y="2260"/>
                      </a:lnTo>
                      <a:lnTo>
                        <a:pt x="3495" y="2197"/>
                      </a:lnTo>
                      <a:lnTo>
                        <a:pt x="3411" y="2281"/>
                      </a:lnTo>
                      <a:lnTo>
                        <a:pt x="3369" y="2302"/>
                      </a:lnTo>
                      <a:lnTo>
                        <a:pt x="3348" y="2281"/>
                      </a:lnTo>
                      <a:lnTo>
                        <a:pt x="3286" y="2281"/>
                      </a:lnTo>
                      <a:lnTo>
                        <a:pt x="3286" y="2344"/>
                      </a:lnTo>
                      <a:lnTo>
                        <a:pt x="3286" y="2406"/>
                      </a:lnTo>
                      <a:lnTo>
                        <a:pt x="3244" y="2448"/>
                      </a:lnTo>
                      <a:lnTo>
                        <a:pt x="3181" y="2448"/>
                      </a:lnTo>
                      <a:lnTo>
                        <a:pt x="3097" y="2490"/>
                      </a:lnTo>
                      <a:lnTo>
                        <a:pt x="3055" y="2511"/>
                      </a:lnTo>
                      <a:lnTo>
                        <a:pt x="3055" y="2574"/>
                      </a:lnTo>
                      <a:lnTo>
                        <a:pt x="2993" y="2595"/>
                      </a:lnTo>
                      <a:lnTo>
                        <a:pt x="3035" y="2553"/>
                      </a:lnTo>
                      <a:lnTo>
                        <a:pt x="3035" y="2469"/>
                      </a:lnTo>
                      <a:lnTo>
                        <a:pt x="2993" y="2490"/>
                      </a:lnTo>
                      <a:lnTo>
                        <a:pt x="2951" y="2490"/>
                      </a:lnTo>
                      <a:lnTo>
                        <a:pt x="2993" y="2469"/>
                      </a:lnTo>
                      <a:lnTo>
                        <a:pt x="3055" y="2406"/>
                      </a:lnTo>
                      <a:lnTo>
                        <a:pt x="3076" y="2385"/>
                      </a:lnTo>
                      <a:lnTo>
                        <a:pt x="3035" y="2364"/>
                      </a:lnTo>
                      <a:lnTo>
                        <a:pt x="3076" y="2302"/>
                      </a:lnTo>
                      <a:lnTo>
                        <a:pt x="3097" y="2239"/>
                      </a:lnTo>
                      <a:lnTo>
                        <a:pt x="3055" y="2197"/>
                      </a:lnTo>
                      <a:lnTo>
                        <a:pt x="2993" y="2260"/>
                      </a:lnTo>
                      <a:lnTo>
                        <a:pt x="3035" y="2197"/>
                      </a:lnTo>
                      <a:lnTo>
                        <a:pt x="3035" y="2155"/>
                      </a:lnTo>
                      <a:lnTo>
                        <a:pt x="2993" y="2155"/>
                      </a:lnTo>
                      <a:lnTo>
                        <a:pt x="2930" y="2176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825" y="2176"/>
                      </a:ln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25" y="2155"/>
                      </a:lnTo>
                      <a:lnTo>
                        <a:pt x="2909" y="2155"/>
                      </a:lnTo>
                      <a:lnTo>
                        <a:pt x="2993" y="2113"/>
                      </a:lnTo>
                      <a:lnTo>
                        <a:pt x="3035" y="2072"/>
                      </a:lnTo>
                      <a:lnTo>
                        <a:pt x="3076" y="2072"/>
                      </a:lnTo>
                      <a:lnTo>
                        <a:pt x="3139" y="2051"/>
                      </a:lnTo>
                      <a:lnTo>
                        <a:pt x="3139" y="1967"/>
                      </a:lnTo>
                      <a:lnTo>
                        <a:pt x="3181" y="1904"/>
                      </a:lnTo>
                      <a:lnTo>
                        <a:pt x="3181" y="1862"/>
                      </a:lnTo>
                      <a:lnTo>
                        <a:pt x="3097" y="1800"/>
                      </a:lnTo>
                      <a:lnTo>
                        <a:pt x="2993" y="1716"/>
                      </a:lnTo>
                      <a:lnTo>
                        <a:pt x="2888" y="1716"/>
                      </a:lnTo>
                      <a:lnTo>
                        <a:pt x="2783" y="1737"/>
                      </a:lnTo>
                      <a:lnTo>
                        <a:pt x="2742" y="1737"/>
                      </a:lnTo>
                      <a:lnTo>
                        <a:pt x="2742" y="1779"/>
                      </a:lnTo>
                      <a:lnTo>
                        <a:pt x="2679" y="1862"/>
                      </a:lnTo>
                      <a:lnTo>
                        <a:pt x="2658" y="1946"/>
                      </a:lnTo>
                      <a:lnTo>
                        <a:pt x="2679" y="1841"/>
                      </a:lnTo>
                      <a:lnTo>
                        <a:pt x="2658" y="1820"/>
                      </a:lnTo>
                      <a:lnTo>
                        <a:pt x="2679" y="1758"/>
                      </a:lnTo>
                      <a:lnTo>
                        <a:pt x="2742" y="1674"/>
                      </a:lnTo>
                      <a:lnTo>
                        <a:pt x="2721" y="1674"/>
                      </a:lnTo>
                      <a:lnTo>
                        <a:pt x="2637" y="1737"/>
                      </a:lnTo>
                      <a:lnTo>
                        <a:pt x="2574" y="1779"/>
                      </a:lnTo>
                      <a:lnTo>
                        <a:pt x="2553" y="1862"/>
                      </a:lnTo>
                      <a:lnTo>
                        <a:pt x="2532" y="1841"/>
                      </a:lnTo>
                      <a:lnTo>
                        <a:pt x="2491" y="1862"/>
                      </a:lnTo>
                      <a:lnTo>
                        <a:pt x="2449" y="1883"/>
                      </a:lnTo>
                      <a:lnTo>
                        <a:pt x="2428" y="1862"/>
                      </a:lnTo>
                      <a:lnTo>
                        <a:pt x="2344" y="1925"/>
                      </a:lnTo>
                      <a:lnTo>
                        <a:pt x="2323" y="2030"/>
                      </a:lnTo>
                      <a:lnTo>
                        <a:pt x="2239" y="2072"/>
                      </a:lnTo>
                      <a:lnTo>
                        <a:pt x="2239" y="2072"/>
                      </a:lnTo>
                      <a:lnTo>
                        <a:pt x="2281" y="2030"/>
                      </a:lnTo>
                      <a:lnTo>
                        <a:pt x="2323" y="1883"/>
                      </a:lnTo>
                      <a:lnTo>
                        <a:pt x="2365" y="1779"/>
                      </a:lnTo>
                      <a:lnTo>
                        <a:pt x="2344" y="1758"/>
                      </a:lnTo>
                      <a:lnTo>
                        <a:pt x="2281" y="1779"/>
                      </a:lnTo>
                      <a:lnTo>
                        <a:pt x="2260" y="1841"/>
                      </a:lnTo>
                      <a:lnTo>
                        <a:pt x="2219" y="1883"/>
                      </a:lnTo>
                      <a:lnTo>
                        <a:pt x="2177" y="1841"/>
                      </a:lnTo>
                      <a:lnTo>
                        <a:pt x="2239" y="1779"/>
                      </a:lnTo>
                      <a:lnTo>
                        <a:pt x="2260" y="1737"/>
                      </a:lnTo>
                      <a:lnTo>
                        <a:pt x="2260" y="1716"/>
                      </a:lnTo>
                      <a:lnTo>
                        <a:pt x="2177" y="1737"/>
                      </a:lnTo>
                      <a:lnTo>
                        <a:pt x="2072" y="1820"/>
                      </a:lnTo>
                      <a:lnTo>
                        <a:pt x="2030" y="1820"/>
                      </a:lnTo>
                      <a:lnTo>
                        <a:pt x="2009" y="1737"/>
                      </a:lnTo>
                      <a:lnTo>
                        <a:pt x="1967" y="1737"/>
                      </a:lnTo>
                      <a:lnTo>
                        <a:pt x="1905" y="1820"/>
                      </a:lnTo>
                      <a:lnTo>
                        <a:pt x="1842" y="1820"/>
                      </a:lnTo>
                      <a:lnTo>
                        <a:pt x="1842" y="1779"/>
                      </a:lnTo>
                      <a:lnTo>
                        <a:pt x="1947" y="1737"/>
                      </a:lnTo>
                      <a:lnTo>
                        <a:pt x="2009" y="1632"/>
                      </a:lnTo>
                      <a:lnTo>
                        <a:pt x="2030" y="1548"/>
                      </a:lnTo>
                      <a:lnTo>
                        <a:pt x="1947" y="1548"/>
                      </a:lnTo>
                      <a:lnTo>
                        <a:pt x="1863" y="1611"/>
                      </a:lnTo>
                      <a:lnTo>
                        <a:pt x="1863" y="1611"/>
                      </a:lnTo>
                      <a:lnTo>
                        <a:pt x="1926" y="1527"/>
                      </a:lnTo>
                      <a:lnTo>
                        <a:pt x="2009" y="1444"/>
                      </a:lnTo>
                      <a:lnTo>
                        <a:pt x="2114" y="1444"/>
                      </a:lnTo>
                      <a:lnTo>
                        <a:pt x="2156" y="1423"/>
                      </a:lnTo>
                      <a:lnTo>
                        <a:pt x="2239" y="1381"/>
                      </a:lnTo>
                      <a:lnTo>
                        <a:pt x="2281" y="1339"/>
                      </a:lnTo>
                      <a:lnTo>
                        <a:pt x="2281" y="1276"/>
                      </a:lnTo>
                      <a:lnTo>
                        <a:pt x="2260" y="1318"/>
                      </a:lnTo>
                      <a:lnTo>
                        <a:pt x="2156" y="1339"/>
                      </a:lnTo>
                      <a:lnTo>
                        <a:pt x="2114" y="1318"/>
                      </a:lnTo>
                      <a:lnTo>
                        <a:pt x="2030" y="1235"/>
                      </a:lnTo>
                      <a:lnTo>
                        <a:pt x="1967" y="1235"/>
                      </a:lnTo>
                      <a:lnTo>
                        <a:pt x="1926" y="1255"/>
                      </a:lnTo>
                      <a:lnTo>
                        <a:pt x="1967" y="1151"/>
                      </a:lnTo>
                      <a:lnTo>
                        <a:pt x="2009" y="1130"/>
                      </a:lnTo>
                      <a:lnTo>
                        <a:pt x="2009" y="1109"/>
                      </a:lnTo>
                      <a:lnTo>
                        <a:pt x="1947" y="1130"/>
                      </a:lnTo>
                      <a:lnTo>
                        <a:pt x="1863" y="1193"/>
                      </a:lnTo>
                      <a:lnTo>
                        <a:pt x="1821" y="1255"/>
                      </a:lnTo>
                      <a:lnTo>
                        <a:pt x="1737" y="1339"/>
                      </a:lnTo>
                      <a:lnTo>
                        <a:pt x="1695" y="1360"/>
                      </a:lnTo>
                      <a:lnTo>
                        <a:pt x="1654" y="1423"/>
                      </a:lnTo>
                      <a:lnTo>
                        <a:pt x="1591" y="1465"/>
                      </a:lnTo>
                      <a:lnTo>
                        <a:pt x="1528" y="1548"/>
                      </a:lnTo>
                      <a:lnTo>
                        <a:pt x="1528" y="1444"/>
                      </a:lnTo>
                      <a:lnTo>
                        <a:pt x="1549" y="1360"/>
                      </a:lnTo>
                      <a:lnTo>
                        <a:pt x="1612" y="1297"/>
                      </a:lnTo>
                      <a:lnTo>
                        <a:pt x="1612" y="1235"/>
                      </a:lnTo>
                      <a:lnTo>
                        <a:pt x="1654" y="1130"/>
                      </a:lnTo>
                      <a:lnTo>
                        <a:pt x="1737" y="1046"/>
                      </a:lnTo>
                      <a:lnTo>
                        <a:pt x="1737" y="1004"/>
                      </a:lnTo>
                      <a:lnTo>
                        <a:pt x="1800" y="942"/>
                      </a:lnTo>
                      <a:lnTo>
                        <a:pt x="1821" y="921"/>
                      </a:lnTo>
                      <a:lnTo>
                        <a:pt x="1863" y="816"/>
                      </a:lnTo>
                      <a:lnTo>
                        <a:pt x="1947" y="774"/>
                      </a:lnTo>
                      <a:lnTo>
                        <a:pt x="2009" y="711"/>
                      </a:lnTo>
                      <a:lnTo>
                        <a:pt x="2051" y="691"/>
                      </a:lnTo>
                      <a:lnTo>
                        <a:pt x="2072" y="670"/>
                      </a:lnTo>
                      <a:lnTo>
                        <a:pt x="2072" y="607"/>
                      </a:lnTo>
                      <a:lnTo>
                        <a:pt x="2114" y="565"/>
                      </a:lnTo>
                      <a:lnTo>
                        <a:pt x="2135" y="481"/>
                      </a:lnTo>
                      <a:lnTo>
                        <a:pt x="2135" y="523"/>
                      </a:lnTo>
                      <a:lnTo>
                        <a:pt x="2114" y="586"/>
                      </a:lnTo>
                      <a:lnTo>
                        <a:pt x="2135" y="628"/>
                      </a:lnTo>
                      <a:lnTo>
                        <a:pt x="2219" y="523"/>
                      </a:lnTo>
                      <a:lnTo>
                        <a:pt x="2323" y="419"/>
                      </a:lnTo>
                      <a:lnTo>
                        <a:pt x="2344" y="377"/>
                      </a:lnTo>
                      <a:lnTo>
                        <a:pt x="2323" y="314"/>
                      </a:lnTo>
                      <a:lnTo>
                        <a:pt x="2260" y="314"/>
                      </a:lnTo>
                      <a:lnTo>
                        <a:pt x="2219" y="377"/>
                      </a:lnTo>
                      <a:lnTo>
                        <a:pt x="2177" y="293"/>
                      </a:lnTo>
                      <a:lnTo>
                        <a:pt x="2156" y="272"/>
                      </a:lnTo>
                      <a:lnTo>
                        <a:pt x="2177" y="209"/>
                      </a:lnTo>
                      <a:lnTo>
                        <a:pt x="2239" y="188"/>
                      </a:lnTo>
                      <a:lnTo>
                        <a:pt x="2323" y="209"/>
                      </a:lnTo>
                      <a:lnTo>
                        <a:pt x="2386" y="272"/>
                      </a:lnTo>
                      <a:lnTo>
                        <a:pt x="2449" y="251"/>
                      </a:lnTo>
                      <a:lnTo>
                        <a:pt x="2491" y="188"/>
                      </a:lnTo>
                      <a:lnTo>
                        <a:pt x="2491" y="42"/>
                      </a:lnTo>
                      <a:lnTo>
                        <a:pt x="2428" y="42"/>
                      </a:lnTo>
                      <a:lnTo>
                        <a:pt x="2365" y="63"/>
                      </a:lnTo>
                      <a:lnTo>
                        <a:pt x="2365" y="105"/>
                      </a:lnTo>
                      <a:lnTo>
                        <a:pt x="2323" y="105"/>
                      </a:lnTo>
                      <a:lnTo>
                        <a:pt x="2323" y="63"/>
                      </a:lnTo>
                      <a:lnTo>
                        <a:pt x="2323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0" name="CustomShape 597"/>
                <p:cNvSpPr/>
                <p:nvPr/>
              </p:nvSpPr>
              <p:spPr>
                <a:xfrm>
                  <a:off x="1275840" y="1124640"/>
                  <a:ext cx="1854720" cy="1386000"/>
                </a:xfrm>
                <a:custGeom>
                  <a:avLst/>
                  <a:gdLst/>
                  <a:ahLst/>
                  <a:rect l="l" t="t" r="r" b="b"/>
                  <a:pathLst>
                    <a:path w="42036" h="36555">
                      <a:moveTo>
                        <a:pt x="4310" y="26929"/>
                      </a:moveTo>
                      <a:lnTo>
                        <a:pt x="4310" y="27055"/>
                      </a:lnTo>
                      <a:lnTo>
                        <a:pt x="4268" y="27159"/>
                      </a:lnTo>
                      <a:lnTo>
                        <a:pt x="4101" y="27264"/>
                      </a:lnTo>
                      <a:lnTo>
                        <a:pt x="4076" y="27268"/>
                      </a:lnTo>
                      <a:lnTo>
                        <a:pt x="4076" y="27268"/>
                      </a:lnTo>
                      <a:lnTo>
                        <a:pt x="4101" y="27243"/>
                      </a:lnTo>
                      <a:lnTo>
                        <a:pt x="4185" y="27117"/>
                      </a:lnTo>
                      <a:lnTo>
                        <a:pt x="4289" y="27034"/>
                      </a:lnTo>
                      <a:lnTo>
                        <a:pt x="4310" y="26929"/>
                      </a:lnTo>
                      <a:close/>
                      <a:moveTo>
                        <a:pt x="40508" y="27473"/>
                      </a:moveTo>
                      <a:lnTo>
                        <a:pt x="40299" y="27557"/>
                      </a:lnTo>
                      <a:lnTo>
                        <a:pt x="40090" y="27599"/>
                      </a:lnTo>
                      <a:lnTo>
                        <a:pt x="40132" y="27536"/>
                      </a:lnTo>
                      <a:lnTo>
                        <a:pt x="40404" y="27473"/>
                      </a:lnTo>
                      <a:close/>
                      <a:moveTo>
                        <a:pt x="19459" y="0"/>
                      </a:moveTo>
                      <a:lnTo>
                        <a:pt x="19187" y="105"/>
                      </a:lnTo>
                      <a:lnTo>
                        <a:pt x="18810" y="105"/>
                      </a:lnTo>
                      <a:lnTo>
                        <a:pt x="18727" y="63"/>
                      </a:lnTo>
                      <a:lnTo>
                        <a:pt x="18392" y="84"/>
                      </a:lnTo>
                      <a:lnTo>
                        <a:pt x="18308" y="63"/>
                      </a:lnTo>
                      <a:lnTo>
                        <a:pt x="18120" y="105"/>
                      </a:lnTo>
                      <a:lnTo>
                        <a:pt x="18078" y="210"/>
                      </a:lnTo>
                      <a:lnTo>
                        <a:pt x="18120" y="272"/>
                      </a:lnTo>
                      <a:lnTo>
                        <a:pt x="18078" y="377"/>
                      </a:lnTo>
                      <a:lnTo>
                        <a:pt x="18078" y="524"/>
                      </a:lnTo>
                      <a:lnTo>
                        <a:pt x="18036" y="775"/>
                      </a:lnTo>
                      <a:lnTo>
                        <a:pt x="18120" y="879"/>
                      </a:lnTo>
                      <a:lnTo>
                        <a:pt x="18036" y="942"/>
                      </a:lnTo>
                      <a:lnTo>
                        <a:pt x="17911" y="942"/>
                      </a:lnTo>
                      <a:lnTo>
                        <a:pt x="17764" y="1109"/>
                      </a:lnTo>
                      <a:lnTo>
                        <a:pt x="17701" y="1214"/>
                      </a:lnTo>
                      <a:lnTo>
                        <a:pt x="17471" y="1298"/>
                      </a:lnTo>
                      <a:lnTo>
                        <a:pt x="17367" y="1444"/>
                      </a:lnTo>
                      <a:lnTo>
                        <a:pt x="17095" y="1633"/>
                      </a:lnTo>
                      <a:lnTo>
                        <a:pt x="16990" y="1674"/>
                      </a:lnTo>
                      <a:lnTo>
                        <a:pt x="16990" y="1758"/>
                      </a:lnTo>
                      <a:lnTo>
                        <a:pt x="17074" y="1925"/>
                      </a:lnTo>
                      <a:lnTo>
                        <a:pt x="17074" y="2072"/>
                      </a:lnTo>
                      <a:lnTo>
                        <a:pt x="16760" y="2030"/>
                      </a:lnTo>
                      <a:lnTo>
                        <a:pt x="16739" y="1946"/>
                      </a:lnTo>
                      <a:lnTo>
                        <a:pt x="16718" y="2135"/>
                      </a:lnTo>
                      <a:lnTo>
                        <a:pt x="16613" y="2281"/>
                      </a:lnTo>
                      <a:lnTo>
                        <a:pt x="16530" y="2302"/>
                      </a:lnTo>
                      <a:lnTo>
                        <a:pt x="16509" y="2365"/>
                      </a:lnTo>
                      <a:lnTo>
                        <a:pt x="16300" y="2407"/>
                      </a:lnTo>
                      <a:lnTo>
                        <a:pt x="16237" y="2574"/>
                      </a:lnTo>
                      <a:lnTo>
                        <a:pt x="16132" y="2595"/>
                      </a:lnTo>
                      <a:lnTo>
                        <a:pt x="16028" y="2700"/>
                      </a:lnTo>
                      <a:lnTo>
                        <a:pt x="15944" y="2700"/>
                      </a:lnTo>
                      <a:lnTo>
                        <a:pt x="15923" y="2804"/>
                      </a:lnTo>
                      <a:lnTo>
                        <a:pt x="15776" y="2888"/>
                      </a:lnTo>
                      <a:lnTo>
                        <a:pt x="15672" y="2993"/>
                      </a:lnTo>
                      <a:lnTo>
                        <a:pt x="15588" y="2972"/>
                      </a:lnTo>
                      <a:lnTo>
                        <a:pt x="15588" y="3076"/>
                      </a:lnTo>
                      <a:lnTo>
                        <a:pt x="15776" y="3139"/>
                      </a:lnTo>
                      <a:lnTo>
                        <a:pt x="15986" y="3139"/>
                      </a:lnTo>
                      <a:lnTo>
                        <a:pt x="15986" y="3244"/>
                      </a:lnTo>
                      <a:lnTo>
                        <a:pt x="15839" y="3202"/>
                      </a:lnTo>
                      <a:lnTo>
                        <a:pt x="15944" y="3516"/>
                      </a:lnTo>
                      <a:lnTo>
                        <a:pt x="16028" y="3599"/>
                      </a:lnTo>
                      <a:lnTo>
                        <a:pt x="16007" y="3725"/>
                      </a:lnTo>
                      <a:lnTo>
                        <a:pt x="15944" y="3871"/>
                      </a:lnTo>
                      <a:lnTo>
                        <a:pt x="16007" y="4018"/>
                      </a:lnTo>
                      <a:lnTo>
                        <a:pt x="15902" y="4185"/>
                      </a:lnTo>
                      <a:lnTo>
                        <a:pt x="15902" y="4394"/>
                      </a:lnTo>
                      <a:lnTo>
                        <a:pt x="15902" y="4457"/>
                      </a:lnTo>
                      <a:lnTo>
                        <a:pt x="15986" y="4457"/>
                      </a:lnTo>
                      <a:lnTo>
                        <a:pt x="16028" y="4478"/>
                      </a:lnTo>
                      <a:lnTo>
                        <a:pt x="16111" y="4394"/>
                      </a:lnTo>
                      <a:lnTo>
                        <a:pt x="16237" y="4374"/>
                      </a:lnTo>
                      <a:lnTo>
                        <a:pt x="16341" y="4394"/>
                      </a:lnTo>
                      <a:lnTo>
                        <a:pt x="16509" y="4374"/>
                      </a:lnTo>
                      <a:lnTo>
                        <a:pt x="16676" y="4227"/>
                      </a:lnTo>
                      <a:lnTo>
                        <a:pt x="16760" y="4185"/>
                      </a:lnTo>
                      <a:lnTo>
                        <a:pt x="16760" y="4143"/>
                      </a:lnTo>
                      <a:lnTo>
                        <a:pt x="16864" y="4060"/>
                      </a:lnTo>
                      <a:lnTo>
                        <a:pt x="16927" y="4143"/>
                      </a:lnTo>
                      <a:lnTo>
                        <a:pt x="16927" y="4269"/>
                      </a:lnTo>
                      <a:lnTo>
                        <a:pt x="16844" y="4353"/>
                      </a:lnTo>
                      <a:lnTo>
                        <a:pt x="16927" y="4457"/>
                      </a:lnTo>
                      <a:lnTo>
                        <a:pt x="17032" y="4457"/>
                      </a:lnTo>
                      <a:lnTo>
                        <a:pt x="17178" y="4374"/>
                      </a:lnTo>
                      <a:lnTo>
                        <a:pt x="17346" y="4374"/>
                      </a:lnTo>
                      <a:lnTo>
                        <a:pt x="17450" y="4248"/>
                      </a:lnTo>
                      <a:lnTo>
                        <a:pt x="17597" y="4081"/>
                      </a:lnTo>
                      <a:lnTo>
                        <a:pt x="17576" y="4018"/>
                      </a:lnTo>
                      <a:lnTo>
                        <a:pt x="17701" y="3850"/>
                      </a:lnTo>
                      <a:lnTo>
                        <a:pt x="17722" y="3767"/>
                      </a:lnTo>
                      <a:lnTo>
                        <a:pt x="17890" y="3620"/>
                      </a:lnTo>
                      <a:lnTo>
                        <a:pt x="18015" y="3557"/>
                      </a:lnTo>
                      <a:lnTo>
                        <a:pt x="18036" y="3453"/>
                      </a:lnTo>
                      <a:lnTo>
                        <a:pt x="18099" y="3306"/>
                      </a:lnTo>
                      <a:lnTo>
                        <a:pt x="18204" y="3453"/>
                      </a:lnTo>
                      <a:lnTo>
                        <a:pt x="18350" y="3453"/>
                      </a:lnTo>
                      <a:lnTo>
                        <a:pt x="18497" y="3348"/>
                      </a:lnTo>
                      <a:lnTo>
                        <a:pt x="18643" y="3327"/>
                      </a:lnTo>
                      <a:lnTo>
                        <a:pt x="18706" y="3181"/>
                      </a:lnTo>
                      <a:lnTo>
                        <a:pt x="18769" y="3181"/>
                      </a:lnTo>
                      <a:lnTo>
                        <a:pt x="18873" y="3076"/>
                      </a:lnTo>
                      <a:lnTo>
                        <a:pt x="18936" y="2909"/>
                      </a:lnTo>
                      <a:lnTo>
                        <a:pt x="19124" y="2867"/>
                      </a:lnTo>
                      <a:lnTo>
                        <a:pt x="19187" y="2846"/>
                      </a:lnTo>
                      <a:lnTo>
                        <a:pt x="19250" y="2888"/>
                      </a:lnTo>
                      <a:lnTo>
                        <a:pt x="19333" y="2846"/>
                      </a:lnTo>
                      <a:lnTo>
                        <a:pt x="19543" y="2846"/>
                      </a:lnTo>
                      <a:lnTo>
                        <a:pt x="19668" y="2762"/>
                      </a:lnTo>
                      <a:lnTo>
                        <a:pt x="19773" y="2762"/>
                      </a:lnTo>
                      <a:lnTo>
                        <a:pt x="20024" y="2658"/>
                      </a:lnTo>
                      <a:lnTo>
                        <a:pt x="20233" y="2616"/>
                      </a:lnTo>
                      <a:lnTo>
                        <a:pt x="20296" y="2595"/>
                      </a:lnTo>
                      <a:cubicBezTo>
                        <a:pt x="20338" y="2679"/>
                        <a:pt x="20442" y="2741"/>
                        <a:pt x="20526" y="2762"/>
                      </a:cubicBezTo>
                      <a:lnTo>
                        <a:pt x="20401" y="2783"/>
                      </a:lnTo>
                      <a:lnTo>
                        <a:pt x="19877" y="2993"/>
                      </a:lnTo>
                      <a:lnTo>
                        <a:pt x="19752" y="3097"/>
                      </a:lnTo>
                      <a:lnTo>
                        <a:pt x="19438" y="3181"/>
                      </a:lnTo>
                      <a:lnTo>
                        <a:pt x="19020" y="3369"/>
                      </a:lnTo>
                      <a:lnTo>
                        <a:pt x="18852" y="3495"/>
                      </a:lnTo>
                      <a:lnTo>
                        <a:pt x="18852" y="3578"/>
                      </a:lnTo>
                      <a:lnTo>
                        <a:pt x="18957" y="3578"/>
                      </a:lnTo>
                      <a:lnTo>
                        <a:pt x="19020" y="3620"/>
                      </a:lnTo>
                      <a:lnTo>
                        <a:pt x="18915" y="3704"/>
                      </a:lnTo>
                      <a:lnTo>
                        <a:pt x="18831" y="3704"/>
                      </a:lnTo>
                      <a:lnTo>
                        <a:pt x="18643" y="3850"/>
                      </a:lnTo>
                      <a:lnTo>
                        <a:pt x="18497" y="3850"/>
                      </a:lnTo>
                      <a:lnTo>
                        <a:pt x="18413" y="3934"/>
                      </a:lnTo>
                      <a:lnTo>
                        <a:pt x="18392" y="4039"/>
                      </a:lnTo>
                      <a:lnTo>
                        <a:pt x="18225" y="4143"/>
                      </a:lnTo>
                      <a:lnTo>
                        <a:pt x="18162" y="4227"/>
                      </a:lnTo>
                      <a:lnTo>
                        <a:pt x="18162" y="4353"/>
                      </a:lnTo>
                      <a:lnTo>
                        <a:pt x="18225" y="4311"/>
                      </a:lnTo>
                      <a:lnTo>
                        <a:pt x="18308" y="4374"/>
                      </a:lnTo>
                      <a:lnTo>
                        <a:pt x="18266" y="4457"/>
                      </a:lnTo>
                      <a:lnTo>
                        <a:pt x="18287" y="4478"/>
                      </a:lnTo>
                      <a:lnTo>
                        <a:pt x="18371" y="4457"/>
                      </a:lnTo>
                      <a:lnTo>
                        <a:pt x="18476" y="4415"/>
                      </a:lnTo>
                      <a:lnTo>
                        <a:pt x="18580" y="4415"/>
                      </a:lnTo>
                      <a:lnTo>
                        <a:pt x="18643" y="4457"/>
                      </a:lnTo>
                      <a:lnTo>
                        <a:pt x="18622" y="4541"/>
                      </a:lnTo>
                      <a:lnTo>
                        <a:pt x="18497" y="4583"/>
                      </a:lnTo>
                      <a:lnTo>
                        <a:pt x="18371" y="4520"/>
                      </a:lnTo>
                      <a:lnTo>
                        <a:pt x="18287" y="4562"/>
                      </a:lnTo>
                      <a:lnTo>
                        <a:pt x="18308" y="4666"/>
                      </a:lnTo>
                      <a:lnTo>
                        <a:pt x="18517" y="4771"/>
                      </a:lnTo>
                      <a:lnTo>
                        <a:pt x="18601" y="4729"/>
                      </a:lnTo>
                      <a:lnTo>
                        <a:pt x="18622" y="4646"/>
                      </a:lnTo>
                      <a:lnTo>
                        <a:pt x="18685" y="4646"/>
                      </a:lnTo>
                      <a:lnTo>
                        <a:pt x="18727" y="4687"/>
                      </a:lnTo>
                      <a:lnTo>
                        <a:pt x="18685" y="4771"/>
                      </a:lnTo>
                      <a:lnTo>
                        <a:pt x="18789" y="4771"/>
                      </a:lnTo>
                      <a:lnTo>
                        <a:pt x="18957" y="4792"/>
                      </a:lnTo>
                      <a:lnTo>
                        <a:pt x="19145" y="4750"/>
                      </a:lnTo>
                      <a:lnTo>
                        <a:pt x="19250" y="4750"/>
                      </a:lnTo>
                      <a:lnTo>
                        <a:pt x="19417" y="4834"/>
                      </a:lnTo>
                      <a:lnTo>
                        <a:pt x="19543" y="4792"/>
                      </a:lnTo>
                      <a:lnTo>
                        <a:pt x="19647" y="4855"/>
                      </a:lnTo>
                      <a:lnTo>
                        <a:pt x="19689" y="4959"/>
                      </a:lnTo>
                      <a:lnTo>
                        <a:pt x="19773" y="4959"/>
                      </a:lnTo>
                      <a:lnTo>
                        <a:pt x="19752" y="5001"/>
                      </a:lnTo>
                      <a:lnTo>
                        <a:pt x="19668" y="5001"/>
                      </a:lnTo>
                      <a:lnTo>
                        <a:pt x="19522" y="4897"/>
                      </a:lnTo>
                      <a:lnTo>
                        <a:pt x="19313" y="4897"/>
                      </a:lnTo>
                      <a:lnTo>
                        <a:pt x="19250" y="4959"/>
                      </a:lnTo>
                      <a:lnTo>
                        <a:pt x="19375" y="5001"/>
                      </a:lnTo>
                      <a:lnTo>
                        <a:pt x="19417" y="5064"/>
                      </a:lnTo>
                      <a:lnTo>
                        <a:pt x="19229" y="5064"/>
                      </a:lnTo>
                      <a:lnTo>
                        <a:pt x="19145" y="4980"/>
                      </a:lnTo>
                      <a:lnTo>
                        <a:pt x="18894" y="5001"/>
                      </a:lnTo>
                      <a:lnTo>
                        <a:pt x="18810" y="5064"/>
                      </a:lnTo>
                      <a:lnTo>
                        <a:pt x="18727" y="5001"/>
                      </a:lnTo>
                      <a:lnTo>
                        <a:pt x="18643" y="5001"/>
                      </a:lnTo>
                      <a:lnTo>
                        <a:pt x="18580" y="5043"/>
                      </a:lnTo>
                      <a:lnTo>
                        <a:pt x="18497" y="5043"/>
                      </a:lnTo>
                      <a:lnTo>
                        <a:pt x="18225" y="5064"/>
                      </a:lnTo>
                      <a:lnTo>
                        <a:pt x="18183" y="5085"/>
                      </a:lnTo>
                      <a:lnTo>
                        <a:pt x="17973" y="5127"/>
                      </a:lnTo>
                      <a:lnTo>
                        <a:pt x="17953" y="5273"/>
                      </a:lnTo>
                      <a:lnTo>
                        <a:pt x="17973" y="5587"/>
                      </a:lnTo>
                      <a:lnTo>
                        <a:pt x="17994" y="5629"/>
                      </a:lnTo>
                      <a:lnTo>
                        <a:pt x="17994" y="5754"/>
                      </a:lnTo>
                      <a:lnTo>
                        <a:pt x="17953" y="5796"/>
                      </a:lnTo>
                      <a:lnTo>
                        <a:pt x="17953" y="5859"/>
                      </a:lnTo>
                      <a:lnTo>
                        <a:pt x="17994" y="5922"/>
                      </a:lnTo>
                      <a:lnTo>
                        <a:pt x="18099" y="5901"/>
                      </a:lnTo>
                      <a:lnTo>
                        <a:pt x="18141" y="5901"/>
                      </a:lnTo>
                      <a:lnTo>
                        <a:pt x="18225" y="5943"/>
                      </a:lnTo>
                      <a:lnTo>
                        <a:pt x="18329" y="5943"/>
                      </a:lnTo>
                      <a:lnTo>
                        <a:pt x="18371" y="5901"/>
                      </a:lnTo>
                      <a:lnTo>
                        <a:pt x="18392" y="5901"/>
                      </a:lnTo>
                      <a:lnTo>
                        <a:pt x="18476" y="5922"/>
                      </a:lnTo>
                      <a:lnTo>
                        <a:pt x="18517" y="5964"/>
                      </a:lnTo>
                      <a:lnTo>
                        <a:pt x="18559" y="5943"/>
                      </a:lnTo>
                      <a:lnTo>
                        <a:pt x="18622" y="6006"/>
                      </a:lnTo>
                      <a:lnTo>
                        <a:pt x="18622" y="6047"/>
                      </a:lnTo>
                      <a:lnTo>
                        <a:pt x="18706" y="6068"/>
                      </a:lnTo>
                      <a:lnTo>
                        <a:pt x="18789" y="6047"/>
                      </a:lnTo>
                      <a:lnTo>
                        <a:pt x="18852" y="6047"/>
                      </a:lnTo>
                      <a:lnTo>
                        <a:pt x="18915" y="6110"/>
                      </a:lnTo>
                      <a:lnTo>
                        <a:pt x="19041" y="6110"/>
                      </a:lnTo>
                      <a:lnTo>
                        <a:pt x="19124" y="6068"/>
                      </a:lnTo>
                      <a:lnTo>
                        <a:pt x="19229" y="6131"/>
                      </a:lnTo>
                      <a:lnTo>
                        <a:pt x="19333" y="6068"/>
                      </a:lnTo>
                      <a:lnTo>
                        <a:pt x="19417" y="6110"/>
                      </a:lnTo>
                      <a:lnTo>
                        <a:pt x="19543" y="6110"/>
                      </a:lnTo>
                      <a:lnTo>
                        <a:pt x="19647" y="6068"/>
                      </a:lnTo>
                      <a:lnTo>
                        <a:pt x="19752" y="6131"/>
                      </a:lnTo>
                      <a:lnTo>
                        <a:pt x="19773" y="6215"/>
                      </a:lnTo>
                      <a:lnTo>
                        <a:pt x="19857" y="6152"/>
                      </a:lnTo>
                      <a:lnTo>
                        <a:pt x="19877" y="6257"/>
                      </a:lnTo>
                      <a:lnTo>
                        <a:pt x="19982" y="6340"/>
                      </a:lnTo>
                      <a:lnTo>
                        <a:pt x="19982" y="6382"/>
                      </a:lnTo>
                      <a:lnTo>
                        <a:pt x="20003" y="6445"/>
                      </a:lnTo>
                      <a:lnTo>
                        <a:pt x="20108" y="6445"/>
                      </a:lnTo>
                      <a:lnTo>
                        <a:pt x="20191" y="6466"/>
                      </a:lnTo>
                      <a:lnTo>
                        <a:pt x="20212" y="6550"/>
                      </a:lnTo>
                      <a:lnTo>
                        <a:pt x="20275" y="6570"/>
                      </a:lnTo>
                      <a:lnTo>
                        <a:pt x="20359" y="6654"/>
                      </a:lnTo>
                      <a:lnTo>
                        <a:pt x="20317" y="6696"/>
                      </a:lnTo>
                      <a:lnTo>
                        <a:pt x="20317" y="6780"/>
                      </a:lnTo>
                      <a:lnTo>
                        <a:pt x="20422" y="6884"/>
                      </a:lnTo>
                      <a:lnTo>
                        <a:pt x="20589" y="6989"/>
                      </a:lnTo>
                      <a:lnTo>
                        <a:pt x="20589" y="7052"/>
                      </a:lnTo>
                      <a:lnTo>
                        <a:pt x="20568" y="7073"/>
                      </a:lnTo>
                      <a:lnTo>
                        <a:pt x="20589" y="7114"/>
                      </a:lnTo>
                      <a:lnTo>
                        <a:pt x="20526" y="7094"/>
                      </a:lnTo>
                      <a:lnTo>
                        <a:pt x="20317" y="7052"/>
                      </a:lnTo>
                      <a:lnTo>
                        <a:pt x="20170" y="6989"/>
                      </a:lnTo>
                      <a:lnTo>
                        <a:pt x="20087" y="7010"/>
                      </a:lnTo>
                      <a:lnTo>
                        <a:pt x="20003" y="6989"/>
                      </a:lnTo>
                      <a:lnTo>
                        <a:pt x="19982" y="7010"/>
                      </a:lnTo>
                      <a:lnTo>
                        <a:pt x="19898" y="7010"/>
                      </a:lnTo>
                      <a:lnTo>
                        <a:pt x="19836" y="6905"/>
                      </a:lnTo>
                      <a:lnTo>
                        <a:pt x="19752" y="6905"/>
                      </a:lnTo>
                      <a:lnTo>
                        <a:pt x="19689" y="6801"/>
                      </a:lnTo>
                      <a:lnTo>
                        <a:pt x="19647" y="6780"/>
                      </a:lnTo>
                      <a:lnTo>
                        <a:pt x="19522" y="6801"/>
                      </a:lnTo>
                      <a:lnTo>
                        <a:pt x="19438" y="6780"/>
                      </a:lnTo>
                      <a:lnTo>
                        <a:pt x="19375" y="6738"/>
                      </a:lnTo>
                      <a:lnTo>
                        <a:pt x="19250" y="6675"/>
                      </a:lnTo>
                      <a:lnTo>
                        <a:pt x="19229" y="6591"/>
                      </a:lnTo>
                      <a:lnTo>
                        <a:pt x="19166" y="6591"/>
                      </a:lnTo>
                      <a:lnTo>
                        <a:pt x="19124" y="6570"/>
                      </a:lnTo>
                      <a:lnTo>
                        <a:pt x="18999" y="6570"/>
                      </a:lnTo>
                      <a:lnTo>
                        <a:pt x="18936" y="6550"/>
                      </a:lnTo>
                      <a:lnTo>
                        <a:pt x="18685" y="6550"/>
                      </a:lnTo>
                      <a:lnTo>
                        <a:pt x="18517" y="6529"/>
                      </a:lnTo>
                      <a:lnTo>
                        <a:pt x="18413" y="6487"/>
                      </a:lnTo>
                      <a:lnTo>
                        <a:pt x="17973" y="6487"/>
                      </a:lnTo>
                      <a:lnTo>
                        <a:pt x="17890" y="6529"/>
                      </a:lnTo>
                      <a:lnTo>
                        <a:pt x="17764" y="6550"/>
                      </a:lnTo>
                      <a:lnTo>
                        <a:pt x="17701" y="6633"/>
                      </a:lnTo>
                      <a:lnTo>
                        <a:pt x="17701" y="6801"/>
                      </a:lnTo>
                      <a:lnTo>
                        <a:pt x="17597" y="6968"/>
                      </a:lnTo>
                      <a:lnTo>
                        <a:pt x="17639" y="7156"/>
                      </a:lnTo>
                      <a:lnTo>
                        <a:pt x="17597" y="7219"/>
                      </a:lnTo>
                      <a:lnTo>
                        <a:pt x="17639" y="7282"/>
                      </a:lnTo>
                      <a:lnTo>
                        <a:pt x="17701" y="7303"/>
                      </a:lnTo>
                      <a:lnTo>
                        <a:pt x="17681" y="7366"/>
                      </a:lnTo>
                      <a:lnTo>
                        <a:pt x="17639" y="7387"/>
                      </a:lnTo>
                      <a:lnTo>
                        <a:pt x="17701" y="7617"/>
                      </a:lnTo>
                      <a:lnTo>
                        <a:pt x="17785" y="7700"/>
                      </a:lnTo>
                      <a:lnTo>
                        <a:pt x="17806" y="7742"/>
                      </a:lnTo>
                      <a:lnTo>
                        <a:pt x="17973" y="7847"/>
                      </a:lnTo>
                      <a:lnTo>
                        <a:pt x="18015" y="7910"/>
                      </a:lnTo>
                      <a:lnTo>
                        <a:pt x="18120" y="7889"/>
                      </a:lnTo>
                      <a:lnTo>
                        <a:pt x="18183" y="7951"/>
                      </a:lnTo>
                      <a:lnTo>
                        <a:pt x="18266" y="7993"/>
                      </a:lnTo>
                      <a:lnTo>
                        <a:pt x="18392" y="7931"/>
                      </a:lnTo>
                      <a:lnTo>
                        <a:pt x="18476" y="7931"/>
                      </a:lnTo>
                      <a:lnTo>
                        <a:pt x="18538" y="8014"/>
                      </a:lnTo>
                      <a:lnTo>
                        <a:pt x="18685" y="8014"/>
                      </a:lnTo>
                      <a:lnTo>
                        <a:pt x="18748" y="8140"/>
                      </a:lnTo>
                      <a:lnTo>
                        <a:pt x="18831" y="8161"/>
                      </a:lnTo>
                      <a:lnTo>
                        <a:pt x="18852" y="8223"/>
                      </a:lnTo>
                      <a:lnTo>
                        <a:pt x="18727" y="8265"/>
                      </a:lnTo>
                      <a:lnTo>
                        <a:pt x="18727" y="8349"/>
                      </a:lnTo>
                      <a:lnTo>
                        <a:pt x="18685" y="8412"/>
                      </a:lnTo>
                      <a:lnTo>
                        <a:pt x="18685" y="8454"/>
                      </a:lnTo>
                      <a:lnTo>
                        <a:pt x="18622" y="8537"/>
                      </a:lnTo>
                      <a:lnTo>
                        <a:pt x="18497" y="8621"/>
                      </a:lnTo>
                      <a:lnTo>
                        <a:pt x="18497" y="8663"/>
                      </a:lnTo>
                      <a:lnTo>
                        <a:pt x="18434" y="8747"/>
                      </a:lnTo>
                      <a:lnTo>
                        <a:pt x="18517" y="8788"/>
                      </a:lnTo>
                      <a:lnTo>
                        <a:pt x="18517" y="8935"/>
                      </a:lnTo>
                      <a:lnTo>
                        <a:pt x="18580" y="9060"/>
                      </a:lnTo>
                      <a:lnTo>
                        <a:pt x="18580" y="9144"/>
                      </a:lnTo>
                      <a:lnTo>
                        <a:pt x="18434" y="9165"/>
                      </a:lnTo>
                      <a:lnTo>
                        <a:pt x="18497" y="9207"/>
                      </a:lnTo>
                      <a:lnTo>
                        <a:pt x="18685" y="9249"/>
                      </a:lnTo>
                      <a:lnTo>
                        <a:pt x="18748" y="9207"/>
                      </a:lnTo>
                      <a:lnTo>
                        <a:pt x="18810" y="9207"/>
                      </a:lnTo>
                      <a:lnTo>
                        <a:pt x="18831" y="9270"/>
                      </a:lnTo>
                      <a:lnTo>
                        <a:pt x="18894" y="9207"/>
                      </a:lnTo>
                      <a:lnTo>
                        <a:pt x="18936" y="9207"/>
                      </a:lnTo>
                      <a:lnTo>
                        <a:pt x="18999" y="9249"/>
                      </a:lnTo>
                      <a:lnTo>
                        <a:pt x="19145" y="9249"/>
                      </a:lnTo>
                      <a:lnTo>
                        <a:pt x="19333" y="9311"/>
                      </a:lnTo>
                      <a:lnTo>
                        <a:pt x="19417" y="9249"/>
                      </a:lnTo>
                      <a:lnTo>
                        <a:pt x="19564" y="9249"/>
                      </a:lnTo>
                      <a:lnTo>
                        <a:pt x="19585" y="9291"/>
                      </a:lnTo>
                      <a:lnTo>
                        <a:pt x="19626" y="9291"/>
                      </a:lnTo>
                      <a:lnTo>
                        <a:pt x="19668" y="9270"/>
                      </a:lnTo>
                      <a:lnTo>
                        <a:pt x="19752" y="9249"/>
                      </a:lnTo>
                      <a:lnTo>
                        <a:pt x="19794" y="9270"/>
                      </a:lnTo>
                      <a:lnTo>
                        <a:pt x="19836" y="9353"/>
                      </a:lnTo>
                      <a:lnTo>
                        <a:pt x="19877" y="9353"/>
                      </a:lnTo>
                      <a:lnTo>
                        <a:pt x="19940" y="9311"/>
                      </a:lnTo>
                      <a:lnTo>
                        <a:pt x="19982" y="9353"/>
                      </a:lnTo>
                      <a:lnTo>
                        <a:pt x="20003" y="9416"/>
                      </a:lnTo>
                      <a:lnTo>
                        <a:pt x="20066" y="9416"/>
                      </a:lnTo>
                      <a:lnTo>
                        <a:pt x="20108" y="9374"/>
                      </a:lnTo>
                      <a:lnTo>
                        <a:pt x="20254" y="9353"/>
                      </a:lnTo>
                      <a:lnTo>
                        <a:pt x="20296" y="9270"/>
                      </a:lnTo>
                      <a:lnTo>
                        <a:pt x="20401" y="9249"/>
                      </a:lnTo>
                      <a:lnTo>
                        <a:pt x="20484" y="9249"/>
                      </a:lnTo>
                      <a:lnTo>
                        <a:pt x="20589" y="9144"/>
                      </a:lnTo>
                      <a:lnTo>
                        <a:pt x="20714" y="9081"/>
                      </a:lnTo>
                      <a:lnTo>
                        <a:pt x="20819" y="9060"/>
                      </a:lnTo>
                      <a:lnTo>
                        <a:pt x="20840" y="8998"/>
                      </a:lnTo>
                      <a:lnTo>
                        <a:pt x="20924" y="8998"/>
                      </a:lnTo>
                      <a:lnTo>
                        <a:pt x="21028" y="9039"/>
                      </a:lnTo>
                      <a:lnTo>
                        <a:pt x="21112" y="9039"/>
                      </a:lnTo>
                      <a:lnTo>
                        <a:pt x="21196" y="9081"/>
                      </a:lnTo>
                      <a:lnTo>
                        <a:pt x="21405" y="9081"/>
                      </a:lnTo>
                      <a:lnTo>
                        <a:pt x="21635" y="8935"/>
                      </a:lnTo>
                      <a:lnTo>
                        <a:pt x="21656" y="8851"/>
                      </a:lnTo>
                      <a:lnTo>
                        <a:pt x="21719" y="8851"/>
                      </a:lnTo>
                      <a:lnTo>
                        <a:pt x="21740" y="8893"/>
                      </a:lnTo>
                      <a:lnTo>
                        <a:pt x="21761" y="8851"/>
                      </a:lnTo>
                      <a:lnTo>
                        <a:pt x="21844" y="8788"/>
                      </a:lnTo>
                      <a:lnTo>
                        <a:pt x="21844" y="8726"/>
                      </a:lnTo>
                      <a:lnTo>
                        <a:pt x="21865" y="8663"/>
                      </a:lnTo>
                      <a:lnTo>
                        <a:pt x="21928" y="8684"/>
                      </a:lnTo>
                      <a:lnTo>
                        <a:pt x="21991" y="8684"/>
                      </a:lnTo>
                      <a:lnTo>
                        <a:pt x="22054" y="8642"/>
                      </a:lnTo>
                      <a:lnTo>
                        <a:pt x="22054" y="8579"/>
                      </a:lnTo>
                      <a:lnTo>
                        <a:pt x="22095" y="8621"/>
                      </a:lnTo>
                      <a:lnTo>
                        <a:pt x="22158" y="8621"/>
                      </a:lnTo>
                      <a:lnTo>
                        <a:pt x="22179" y="8663"/>
                      </a:lnTo>
                      <a:lnTo>
                        <a:pt x="22179" y="8726"/>
                      </a:lnTo>
                      <a:lnTo>
                        <a:pt x="22242" y="8767"/>
                      </a:lnTo>
                      <a:lnTo>
                        <a:pt x="22158" y="8830"/>
                      </a:lnTo>
                      <a:lnTo>
                        <a:pt x="22158" y="8893"/>
                      </a:lnTo>
                      <a:lnTo>
                        <a:pt x="22095" y="8977"/>
                      </a:lnTo>
                      <a:lnTo>
                        <a:pt x="22054" y="8998"/>
                      </a:lnTo>
                      <a:lnTo>
                        <a:pt x="22054" y="9060"/>
                      </a:lnTo>
                      <a:lnTo>
                        <a:pt x="22137" y="9081"/>
                      </a:lnTo>
                      <a:lnTo>
                        <a:pt x="22200" y="9165"/>
                      </a:lnTo>
                      <a:lnTo>
                        <a:pt x="22242" y="9144"/>
                      </a:lnTo>
                      <a:lnTo>
                        <a:pt x="22305" y="9144"/>
                      </a:lnTo>
                      <a:lnTo>
                        <a:pt x="22409" y="9186"/>
                      </a:lnTo>
                      <a:lnTo>
                        <a:pt x="22409" y="9207"/>
                      </a:lnTo>
                      <a:cubicBezTo>
                        <a:pt x="22367" y="9207"/>
                        <a:pt x="22305" y="9249"/>
                        <a:pt x="22263" y="9270"/>
                      </a:cubicBezTo>
                      <a:lnTo>
                        <a:pt x="22242" y="9270"/>
                      </a:lnTo>
                      <a:cubicBezTo>
                        <a:pt x="22137" y="9291"/>
                        <a:pt x="22054" y="9353"/>
                        <a:pt x="21949" y="9374"/>
                      </a:cubicBezTo>
                      <a:cubicBezTo>
                        <a:pt x="21886" y="9374"/>
                        <a:pt x="21865" y="9395"/>
                        <a:pt x="21844" y="9458"/>
                      </a:cubicBezTo>
                      <a:lnTo>
                        <a:pt x="21551" y="9521"/>
                      </a:lnTo>
                      <a:lnTo>
                        <a:pt x="21133" y="9563"/>
                      </a:lnTo>
                      <a:lnTo>
                        <a:pt x="21007" y="9521"/>
                      </a:lnTo>
                      <a:lnTo>
                        <a:pt x="20903" y="9521"/>
                      </a:lnTo>
                      <a:lnTo>
                        <a:pt x="20735" y="9730"/>
                      </a:lnTo>
                      <a:lnTo>
                        <a:pt x="20631" y="9793"/>
                      </a:lnTo>
                      <a:lnTo>
                        <a:pt x="20589" y="9876"/>
                      </a:lnTo>
                      <a:lnTo>
                        <a:pt x="20673" y="9918"/>
                      </a:lnTo>
                      <a:lnTo>
                        <a:pt x="20735" y="9876"/>
                      </a:lnTo>
                      <a:lnTo>
                        <a:pt x="20798" y="9876"/>
                      </a:lnTo>
                      <a:lnTo>
                        <a:pt x="20777" y="9981"/>
                      </a:lnTo>
                      <a:lnTo>
                        <a:pt x="20694" y="10023"/>
                      </a:lnTo>
                      <a:lnTo>
                        <a:pt x="20714" y="10086"/>
                      </a:lnTo>
                      <a:lnTo>
                        <a:pt x="20882" y="10107"/>
                      </a:lnTo>
                      <a:lnTo>
                        <a:pt x="20903" y="10148"/>
                      </a:lnTo>
                      <a:lnTo>
                        <a:pt x="21028" y="10127"/>
                      </a:lnTo>
                      <a:lnTo>
                        <a:pt x="21028" y="10044"/>
                      </a:lnTo>
                      <a:lnTo>
                        <a:pt x="20945" y="9981"/>
                      </a:lnTo>
                      <a:lnTo>
                        <a:pt x="20945" y="9897"/>
                      </a:lnTo>
                      <a:lnTo>
                        <a:pt x="21028" y="9876"/>
                      </a:lnTo>
                      <a:lnTo>
                        <a:pt x="21049" y="9918"/>
                      </a:lnTo>
                      <a:lnTo>
                        <a:pt x="21133" y="9918"/>
                      </a:lnTo>
                      <a:lnTo>
                        <a:pt x="21238" y="10002"/>
                      </a:lnTo>
                      <a:lnTo>
                        <a:pt x="21321" y="9981"/>
                      </a:lnTo>
                      <a:lnTo>
                        <a:pt x="21342" y="9876"/>
                      </a:lnTo>
                      <a:lnTo>
                        <a:pt x="21426" y="9814"/>
                      </a:lnTo>
                      <a:lnTo>
                        <a:pt x="21426" y="9918"/>
                      </a:lnTo>
                      <a:lnTo>
                        <a:pt x="21530" y="10023"/>
                      </a:lnTo>
                      <a:lnTo>
                        <a:pt x="21551" y="9981"/>
                      </a:lnTo>
                      <a:lnTo>
                        <a:pt x="21551" y="9897"/>
                      </a:lnTo>
                      <a:lnTo>
                        <a:pt x="21656" y="9897"/>
                      </a:lnTo>
                      <a:lnTo>
                        <a:pt x="21677" y="9814"/>
                      </a:lnTo>
                      <a:lnTo>
                        <a:pt x="21761" y="9814"/>
                      </a:lnTo>
                      <a:lnTo>
                        <a:pt x="21886" y="9772"/>
                      </a:lnTo>
                      <a:cubicBezTo>
                        <a:pt x="21932" y="9802"/>
                        <a:pt x="21989" y="9822"/>
                        <a:pt x="22041" y="9822"/>
                      </a:cubicBezTo>
                      <a:cubicBezTo>
                        <a:pt x="22060" y="9822"/>
                        <a:pt x="22079" y="9819"/>
                        <a:pt x="22095" y="9814"/>
                      </a:cubicBezTo>
                      <a:cubicBezTo>
                        <a:pt x="22116" y="9814"/>
                        <a:pt x="22132" y="9808"/>
                        <a:pt x="22142" y="9803"/>
                      </a:cubicBezTo>
                      <a:lnTo>
                        <a:pt x="22142" y="9803"/>
                      </a:lnTo>
                      <a:lnTo>
                        <a:pt x="22095" y="9835"/>
                      </a:lnTo>
                      <a:lnTo>
                        <a:pt x="22158" y="9918"/>
                      </a:lnTo>
                      <a:lnTo>
                        <a:pt x="22033" y="10044"/>
                      </a:lnTo>
                      <a:lnTo>
                        <a:pt x="21949" y="10002"/>
                      </a:lnTo>
                      <a:lnTo>
                        <a:pt x="21886" y="10044"/>
                      </a:lnTo>
                      <a:lnTo>
                        <a:pt x="21782" y="10044"/>
                      </a:lnTo>
                      <a:lnTo>
                        <a:pt x="21740" y="10002"/>
                      </a:lnTo>
                      <a:lnTo>
                        <a:pt x="21656" y="10002"/>
                      </a:lnTo>
                      <a:lnTo>
                        <a:pt x="21551" y="10190"/>
                      </a:lnTo>
                      <a:lnTo>
                        <a:pt x="21572" y="10316"/>
                      </a:lnTo>
                      <a:lnTo>
                        <a:pt x="21572" y="10462"/>
                      </a:lnTo>
                      <a:lnTo>
                        <a:pt x="21551" y="10316"/>
                      </a:lnTo>
                      <a:lnTo>
                        <a:pt x="21510" y="10316"/>
                      </a:lnTo>
                      <a:lnTo>
                        <a:pt x="21468" y="10232"/>
                      </a:lnTo>
                      <a:lnTo>
                        <a:pt x="21405" y="10232"/>
                      </a:lnTo>
                      <a:lnTo>
                        <a:pt x="21342" y="10337"/>
                      </a:lnTo>
                      <a:lnTo>
                        <a:pt x="21196" y="10379"/>
                      </a:lnTo>
                      <a:lnTo>
                        <a:pt x="21133" y="10400"/>
                      </a:lnTo>
                      <a:lnTo>
                        <a:pt x="21133" y="10316"/>
                      </a:lnTo>
                      <a:lnTo>
                        <a:pt x="21091" y="10316"/>
                      </a:lnTo>
                      <a:lnTo>
                        <a:pt x="21007" y="10420"/>
                      </a:lnTo>
                      <a:lnTo>
                        <a:pt x="20924" y="10441"/>
                      </a:lnTo>
                      <a:lnTo>
                        <a:pt x="20882" y="10400"/>
                      </a:lnTo>
                      <a:lnTo>
                        <a:pt x="20798" y="10400"/>
                      </a:lnTo>
                      <a:lnTo>
                        <a:pt x="20735" y="10483"/>
                      </a:lnTo>
                      <a:lnTo>
                        <a:pt x="20735" y="10504"/>
                      </a:lnTo>
                      <a:lnTo>
                        <a:pt x="20589" y="10525"/>
                      </a:lnTo>
                      <a:lnTo>
                        <a:pt x="20505" y="10588"/>
                      </a:lnTo>
                      <a:lnTo>
                        <a:pt x="20505" y="10692"/>
                      </a:lnTo>
                      <a:lnTo>
                        <a:pt x="20526" y="10797"/>
                      </a:lnTo>
                      <a:lnTo>
                        <a:pt x="20422" y="11069"/>
                      </a:lnTo>
                      <a:lnTo>
                        <a:pt x="20380" y="11278"/>
                      </a:lnTo>
                      <a:lnTo>
                        <a:pt x="20380" y="11362"/>
                      </a:lnTo>
                      <a:lnTo>
                        <a:pt x="20484" y="11446"/>
                      </a:lnTo>
                      <a:lnTo>
                        <a:pt x="20463" y="11488"/>
                      </a:lnTo>
                      <a:lnTo>
                        <a:pt x="20359" y="11529"/>
                      </a:lnTo>
                      <a:lnTo>
                        <a:pt x="20359" y="11592"/>
                      </a:lnTo>
                      <a:lnTo>
                        <a:pt x="20422" y="11697"/>
                      </a:lnTo>
                      <a:lnTo>
                        <a:pt x="20422" y="11801"/>
                      </a:lnTo>
                      <a:lnTo>
                        <a:pt x="20380" y="11864"/>
                      </a:lnTo>
                      <a:lnTo>
                        <a:pt x="20359" y="11801"/>
                      </a:lnTo>
                      <a:lnTo>
                        <a:pt x="20275" y="11864"/>
                      </a:lnTo>
                      <a:lnTo>
                        <a:pt x="20212" y="11843"/>
                      </a:lnTo>
                      <a:lnTo>
                        <a:pt x="20254" y="11760"/>
                      </a:lnTo>
                      <a:lnTo>
                        <a:pt x="20296" y="11739"/>
                      </a:lnTo>
                      <a:lnTo>
                        <a:pt x="20296" y="11634"/>
                      </a:lnTo>
                      <a:lnTo>
                        <a:pt x="20212" y="11634"/>
                      </a:lnTo>
                      <a:lnTo>
                        <a:pt x="20087" y="11864"/>
                      </a:lnTo>
                      <a:lnTo>
                        <a:pt x="20066" y="12115"/>
                      </a:lnTo>
                      <a:lnTo>
                        <a:pt x="20108" y="12408"/>
                      </a:lnTo>
                      <a:lnTo>
                        <a:pt x="20108" y="12785"/>
                      </a:lnTo>
                      <a:lnTo>
                        <a:pt x="20087" y="12408"/>
                      </a:lnTo>
                      <a:lnTo>
                        <a:pt x="20045" y="12220"/>
                      </a:lnTo>
                      <a:lnTo>
                        <a:pt x="19982" y="12178"/>
                      </a:lnTo>
                      <a:lnTo>
                        <a:pt x="20045" y="12073"/>
                      </a:lnTo>
                      <a:lnTo>
                        <a:pt x="20045" y="11990"/>
                      </a:lnTo>
                      <a:lnTo>
                        <a:pt x="19898" y="11906"/>
                      </a:lnTo>
                      <a:lnTo>
                        <a:pt x="19961" y="11780"/>
                      </a:lnTo>
                      <a:lnTo>
                        <a:pt x="19961" y="11571"/>
                      </a:lnTo>
                      <a:lnTo>
                        <a:pt x="19877" y="11446"/>
                      </a:lnTo>
                      <a:lnTo>
                        <a:pt x="19877" y="11236"/>
                      </a:lnTo>
                      <a:lnTo>
                        <a:pt x="19961" y="11111"/>
                      </a:lnTo>
                      <a:lnTo>
                        <a:pt x="20045" y="10923"/>
                      </a:lnTo>
                      <a:lnTo>
                        <a:pt x="20045" y="10755"/>
                      </a:lnTo>
                      <a:lnTo>
                        <a:pt x="20003" y="10755"/>
                      </a:lnTo>
                      <a:lnTo>
                        <a:pt x="19961" y="10839"/>
                      </a:lnTo>
                      <a:lnTo>
                        <a:pt x="19940" y="10964"/>
                      </a:lnTo>
                      <a:lnTo>
                        <a:pt x="19857" y="11048"/>
                      </a:lnTo>
                      <a:lnTo>
                        <a:pt x="19836" y="11027"/>
                      </a:lnTo>
                      <a:lnTo>
                        <a:pt x="19794" y="10902"/>
                      </a:lnTo>
                      <a:lnTo>
                        <a:pt x="19877" y="10713"/>
                      </a:lnTo>
                      <a:lnTo>
                        <a:pt x="19898" y="10609"/>
                      </a:lnTo>
                      <a:lnTo>
                        <a:pt x="19836" y="10546"/>
                      </a:lnTo>
                      <a:lnTo>
                        <a:pt x="19752" y="10630"/>
                      </a:lnTo>
                      <a:lnTo>
                        <a:pt x="19731" y="10609"/>
                      </a:lnTo>
                      <a:lnTo>
                        <a:pt x="19689" y="10546"/>
                      </a:lnTo>
                      <a:lnTo>
                        <a:pt x="19731" y="10483"/>
                      </a:lnTo>
                      <a:lnTo>
                        <a:pt x="19731" y="10337"/>
                      </a:lnTo>
                      <a:lnTo>
                        <a:pt x="19668" y="10337"/>
                      </a:lnTo>
                      <a:lnTo>
                        <a:pt x="19668" y="10295"/>
                      </a:lnTo>
                      <a:lnTo>
                        <a:pt x="19689" y="10232"/>
                      </a:lnTo>
                      <a:lnTo>
                        <a:pt x="19689" y="10127"/>
                      </a:lnTo>
                      <a:lnTo>
                        <a:pt x="19585" y="10169"/>
                      </a:lnTo>
                      <a:lnTo>
                        <a:pt x="19271" y="10274"/>
                      </a:lnTo>
                      <a:lnTo>
                        <a:pt x="19103" y="10379"/>
                      </a:lnTo>
                      <a:lnTo>
                        <a:pt x="19041" y="10337"/>
                      </a:lnTo>
                      <a:lnTo>
                        <a:pt x="19041" y="10295"/>
                      </a:lnTo>
                      <a:lnTo>
                        <a:pt x="18999" y="10295"/>
                      </a:lnTo>
                      <a:lnTo>
                        <a:pt x="18915" y="10379"/>
                      </a:lnTo>
                      <a:lnTo>
                        <a:pt x="18831" y="10379"/>
                      </a:lnTo>
                      <a:lnTo>
                        <a:pt x="18789" y="10295"/>
                      </a:lnTo>
                      <a:lnTo>
                        <a:pt x="18622" y="10420"/>
                      </a:lnTo>
                      <a:lnTo>
                        <a:pt x="18622" y="10337"/>
                      </a:lnTo>
                      <a:lnTo>
                        <a:pt x="18517" y="10295"/>
                      </a:lnTo>
                      <a:lnTo>
                        <a:pt x="18476" y="10295"/>
                      </a:lnTo>
                      <a:lnTo>
                        <a:pt x="18476" y="10337"/>
                      </a:lnTo>
                      <a:lnTo>
                        <a:pt x="18308" y="10337"/>
                      </a:lnTo>
                      <a:lnTo>
                        <a:pt x="18078" y="10232"/>
                      </a:lnTo>
                      <a:lnTo>
                        <a:pt x="17890" y="10232"/>
                      </a:lnTo>
                      <a:lnTo>
                        <a:pt x="17701" y="10127"/>
                      </a:lnTo>
                      <a:lnTo>
                        <a:pt x="17555" y="10127"/>
                      </a:lnTo>
                      <a:lnTo>
                        <a:pt x="17555" y="10023"/>
                      </a:lnTo>
                      <a:lnTo>
                        <a:pt x="17429" y="9918"/>
                      </a:lnTo>
                      <a:lnTo>
                        <a:pt x="17346" y="9981"/>
                      </a:lnTo>
                      <a:lnTo>
                        <a:pt x="17241" y="9897"/>
                      </a:lnTo>
                      <a:lnTo>
                        <a:pt x="17220" y="9772"/>
                      </a:lnTo>
                      <a:lnTo>
                        <a:pt x="17116" y="9709"/>
                      </a:lnTo>
                      <a:lnTo>
                        <a:pt x="17053" y="9667"/>
                      </a:lnTo>
                      <a:lnTo>
                        <a:pt x="17157" y="9646"/>
                      </a:lnTo>
                      <a:lnTo>
                        <a:pt x="17283" y="9646"/>
                      </a:lnTo>
                      <a:lnTo>
                        <a:pt x="17283" y="9500"/>
                      </a:lnTo>
                      <a:lnTo>
                        <a:pt x="17388" y="9437"/>
                      </a:lnTo>
                      <a:lnTo>
                        <a:pt x="17367" y="9353"/>
                      </a:lnTo>
                      <a:lnTo>
                        <a:pt x="17471" y="9353"/>
                      </a:lnTo>
                      <a:lnTo>
                        <a:pt x="17639" y="9395"/>
                      </a:lnTo>
                      <a:lnTo>
                        <a:pt x="17681" y="9374"/>
                      </a:lnTo>
                      <a:lnTo>
                        <a:pt x="17681" y="9332"/>
                      </a:lnTo>
                      <a:lnTo>
                        <a:pt x="17806" y="9332"/>
                      </a:lnTo>
                      <a:lnTo>
                        <a:pt x="18078" y="9395"/>
                      </a:lnTo>
                      <a:lnTo>
                        <a:pt x="18183" y="9291"/>
                      </a:lnTo>
                      <a:lnTo>
                        <a:pt x="18183" y="9165"/>
                      </a:lnTo>
                      <a:lnTo>
                        <a:pt x="18225" y="9060"/>
                      </a:lnTo>
                      <a:lnTo>
                        <a:pt x="18183" y="8935"/>
                      </a:lnTo>
                      <a:lnTo>
                        <a:pt x="18183" y="8809"/>
                      </a:lnTo>
                      <a:lnTo>
                        <a:pt x="18120" y="8705"/>
                      </a:lnTo>
                      <a:lnTo>
                        <a:pt x="18078" y="8537"/>
                      </a:lnTo>
                      <a:lnTo>
                        <a:pt x="17994" y="8516"/>
                      </a:lnTo>
                      <a:lnTo>
                        <a:pt x="17973" y="8433"/>
                      </a:lnTo>
                      <a:lnTo>
                        <a:pt x="17806" y="8286"/>
                      </a:lnTo>
                      <a:lnTo>
                        <a:pt x="17764" y="8286"/>
                      </a:lnTo>
                      <a:lnTo>
                        <a:pt x="17743" y="8349"/>
                      </a:lnTo>
                      <a:lnTo>
                        <a:pt x="17681" y="8349"/>
                      </a:lnTo>
                      <a:lnTo>
                        <a:pt x="17660" y="8286"/>
                      </a:lnTo>
                      <a:lnTo>
                        <a:pt x="17492" y="8203"/>
                      </a:lnTo>
                      <a:lnTo>
                        <a:pt x="17492" y="8244"/>
                      </a:lnTo>
                      <a:lnTo>
                        <a:pt x="17597" y="8328"/>
                      </a:lnTo>
                      <a:lnTo>
                        <a:pt x="17576" y="8391"/>
                      </a:lnTo>
                      <a:lnTo>
                        <a:pt x="17639" y="8454"/>
                      </a:lnTo>
                      <a:lnTo>
                        <a:pt x="17576" y="8558"/>
                      </a:lnTo>
                      <a:lnTo>
                        <a:pt x="17492" y="8454"/>
                      </a:lnTo>
                      <a:lnTo>
                        <a:pt x="17492" y="8349"/>
                      </a:lnTo>
                      <a:lnTo>
                        <a:pt x="17388" y="8349"/>
                      </a:lnTo>
                      <a:lnTo>
                        <a:pt x="17220" y="8244"/>
                      </a:lnTo>
                      <a:lnTo>
                        <a:pt x="17178" y="8182"/>
                      </a:lnTo>
                      <a:lnTo>
                        <a:pt x="17137" y="8223"/>
                      </a:lnTo>
                      <a:lnTo>
                        <a:pt x="17053" y="8182"/>
                      </a:lnTo>
                      <a:lnTo>
                        <a:pt x="17011" y="8077"/>
                      </a:lnTo>
                      <a:lnTo>
                        <a:pt x="16906" y="7993"/>
                      </a:lnTo>
                      <a:lnTo>
                        <a:pt x="16739" y="7993"/>
                      </a:lnTo>
                      <a:lnTo>
                        <a:pt x="16551" y="7805"/>
                      </a:lnTo>
                      <a:lnTo>
                        <a:pt x="16404" y="7721"/>
                      </a:lnTo>
                      <a:lnTo>
                        <a:pt x="16383" y="7617"/>
                      </a:lnTo>
                      <a:lnTo>
                        <a:pt x="15902" y="7345"/>
                      </a:lnTo>
                      <a:lnTo>
                        <a:pt x="15776" y="7135"/>
                      </a:lnTo>
                      <a:lnTo>
                        <a:pt x="15776" y="6968"/>
                      </a:lnTo>
                      <a:lnTo>
                        <a:pt x="15672" y="6717"/>
                      </a:lnTo>
                      <a:lnTo>
                        <a:pt x="15672" y="6612"/>
                      </a:lnTo>
                      <a:lnTo>
                        <a:pt x="15567" y="6612"/>
                      </a:lnTo>
                      <a:lnTo>
                        <a:pt x="15442" y="6508"/>
                      </a:lnTo>
                      <a:lnTo>
                        <a:pt x="15337" y="6508"/>
                      </a:lnTo>
                      <a:lnTo>
                        <a:pt x="15253" y="6424"/>
                      </a:lnTo>
                      <a:lnTo>
                        <a:pt x="15149" y="6403"/>
                      </a:lnTo>
                      <a:lnTo>
                        <a:pt x="15065" y="6319"/>
                      </a:lnTo>
                      <a:lnTo>
                        <a:pt x="14940" y="6361"/>
                      </a:lnTo>
                      <a:lnTo>
                        <a:pt x="14793" y="6487"/>
                      </a:lnTo>
                      <a:lnTo>
                        <a:pt x="14688" y="6696"/>
                      </a:lnTo>
                      <a:lnTo>
                        <a:pt x="14584" y="6738"/>
                      </a:lnTo>
                      <a:lnTo>
                        <a:pt x="14479" y="6801"/>
                      </a:lnTo>
                      <a:lnTo>
                        <a:pt x="14375" y="6801"/>
                      </a:lnTo>
                      <a:lnTo>
                        <a:pt x="14312" y="6738"/>
                      </a:lnTo>
                      <a:lnTo>
                        <a:pt x="14144" y="6696"/>
                      </a:lnTo>
                      <a:lnTo>
                        <a:pt x="14061" y="6633"/>
                      </a:lnTo>
                      <a:lnTo>
                        <a:pt x="14144" y="6529"/>
                      </a:lnTo>
                      <a:lnTo>
                        <a:pt x="14207" y="6466"/>
                      </a:lnTo>
                      <a:lnTo>
                        <a:pt x="14270" y="6466"/>
                      </a:lnTo>
                      <a:lnTo>
                        <a:pt x="14375" y="6361"/>
                      </a:lnTo>
                      <a:lnTo>
                        <a:pt x="14458" y="6319"/>
                      </a:lnTo>
                      <a:lnTo>
                        <a:pt x="14479" y="6257"/>
                      </a:lnTo>
                      <a:lnTo>
                        <a:pt x="14458" y="6215"/>
                      </a:lnTo>
                      <a:lnTo>
                        <a:pt x="14375" y="6236"/>
                      </a:lnTo>
                      <a:lnTo>
                        <a:pt x="14333" y="6194"/>
                      </a:lnTo>
                      <a:lnTo>
                        <a:pt x="14354" y="6110"/>
                      </a:lnTo>
                      <a:lnTo>
                        <a:pt x="14458" y="6006"/>
                      </a:lnTo>
                      <a:lnTo>
                        <a:pt x="14437" y="5943"/>
                      </a:lnTo>
                      <a:lnTo>
                        <a:pt x="14542" y="5838"/>
                      </a:lnTo>
                      <a:lnTo>
                        <a:pt x="14542" y="5754"/>
                      </a:lnTo>
                      <a:lnTo>
                        <a:pt x="14521" y="5629"/>
                      </a:lnTo>
                      <a:lnTo>
                        <a:pt x="14375" y="5650"/>
                      </a:lnTo>
                      <a:lnTo>
                        <a:pt x="14375" y="5734"/>
                      </a:lnTo>
                      <a:lnTo>
                        <a:pt x="14165" y="5880"/>
                      </a:lnTo>
                      <a:lnTo>
                        <a:pt x="14061" y="5838"/>
                      </a:lnTo>
                      <a:lnTo>
                        <a:pt x="14165" y="6047"/>
                      </a:lnTo>
                      <a:lnTo>
                        <a:pt x="14103" y="6131"/>
                      </a:lnTo>
                      <a:lnTo>
                        <a:pt x="14061" y="6026"/>
                      </a:lnTo>
                      <a:lnTo>
                        <a:pt x="13914" y="6026"/>
                      </a:lnTo>
                      <a:lnTo>
                        <a:pt x="13810" y="6131"/>
                      </a:lnTo>
                      <a:lnTo>
                        <a:pt x="13893" y="6152"/>
                      </a:lnTo>
                      <a:lnTo>
                        <a:pt x="13851" y="6298"/>
                      </a:lnTo>
                      <a:lnTo>
                        <a:pt x="13747" y="6236"/>
                      </a:lnTo>
                      <a:lnTo>
                        <a:pt x="13642" y="6319"/>
                      </a:lnTo>
                      <a:lnTo>
                        <a:pt x="13684" y="6403"/>
                      </a:lnTo>
                      <a:lnTo>
                        <a:pt x="13789" y="6403"/>
                      </a:lnTo>
                      <a:lnTo>
                        <a:pt x="13831" y="6466"/>
                      </a:lnTo>
                      <a:lnTo>
                        <a:pt x="13642" y="6570"/>
                      </a:lnTo>
                      <a:lnTo>
                        <a:pt x="13579" y="6424"/>
                      </a:lnTo>
                      <a:lnTo>
                        <a:pt x="13433" y="6361"/>
                      </a:lnTo>
                      <a:lnTo>
                        <a:pt x="13391" y="6236"/>
                      </a:lnTo>
                      <a:lnTo>
                        <a:pt x="13391" y="5713"/>
                      </a:lnTo>
                      <a:lnTo>
                        <a:pt x="13496" y="5503"/>
                      </a:lnTo>
                      <a:lnTo>
                        <a:pt x="13475" y="5148"/>
                      </a:lnTo>
                      <a:lnTo>
                        <a:pt x="13538" y="5001"/>
                      </a:lnTo>
                      <a:lnTo>
                        <a:pt x="13517" y="4562"/>
                      </a:lnTo>
                      <a:lnTo>
                        <a:pt x="13517" y="4625"/>
                      </a:lnTo>
                      <a:lnTo>
                        <a:pt x="13370" y="4687"/>
                      </a:lnTo>
                      <a:lnTo>
                        <a:pt x="13266" y="4855"/>
                      </a:lnTo>
                      <a:lnTo>
                        <a:pt x="13349" y="4938"/>
                      </a:lnTo>
                      <a:lnTo>
                        <a:pt x="13287" y="5001"/>
                      </a:lnTo>
                      <a:lnTo>
                        <a:pt x="13349" y="5148"/>
                      </a:lnTo>
                      <a:lnTo>
                        <a:pt x="13307" y="5315"/>
                      </a:lnTo>
                      <a:lnTo>
                        <a:pt x="13245" y="5294"/>
                      </a:lnTo>
                      <a:lnTo>
                        <a:pt x="13161" y="5210"/>
                      </a:lnTo>
                      <a:lnTo>
                        <a:pt x="13119" y="5294"/>
                      </a:lnTo>
                      <a:lnTo>
                        <a:pt x="13119" y="5378"/>
                      </a:lnTo>
                      <a:lnTo>
                        <a:pt x="13056" y="5315"/>
                      </a:lnTo>
                      <a:lnTo>
                        <a:pt x="12952" y="5399"/>
                      </a:lnTo>
                      <a:lnTo>
                        <a:pt x="12952" y="5482"/>
                      </a:lnTo>
                      <a:lnTo>
                        <a:pt x="12889" y="5482"/>
                      </a:lnTo>
                      <a:lnTo>
                        <a:pt x="12638" y="5608"/>
                      </a:lnTo>
                      <a:lnTo>
                        <a:pt x="12491" y="5775"/>
                      </a:lnTo>
                      <a:lnTo>
                        <a:pt x="12429" y="5692"/>
                      </a:lnTo>
                      <a:lnTo>
                        <a:pt x="12429" y="5587"/>
                      </a:lnTo>
                      <a:lnTo>
                        <a:pt x="12575" y="5524"/>
                      </a:lnTo>
                      <a:lnTo>
                        <a:pt x="12596" y="5420"/>
                      </a:lnTo>
                      <a:lnTo>
                        <a:pt x="12491" y="5420"/>
                      </a:lnTo>
                      <a:lnTo>
                        <a:pt x="12387" y="5482"/>
                      </a:lnTo>
                      <a:lnTo>
                        <a:pt x="12178" y="5482"/>
                      </a:lnTo>
                      <a:lnTo>
                        <a:pt x="12052" y="5566"/>
                      </a:lnTo>
                      <a:lnTo>
                        <a:pt x="11780" y="5566"/>
                      </a:lnTo>
                      <a:lnTo>
                        <a:pt x="11424" y="5817"/>
                      </a:lnTo>
                      <a:lnTo>
                        <a:pt x="11257" y="5880"/>
                      </a:lnTo>
                      <a:lnTo>
                        <a:pt x="11111" y="6089"/>
                      </a:lnTo>
                      <a:lnTo>
                        <a:pt x="11090" y="5985"/>
                      </a:lnTo>
                      <a:lnTo>
                        <a:pt x="11215" y="5796"/>
                      </a:lnTo>
                      <a:lnTo>
                        <a:pt x="11173" y="5713"/>
                      </a:lnTo>
                      <a:lnTo>
                        <a:pt x="10985" y="5817"/>
                      </a:lnTo>
                      <a:lnTo>
                        <a:pt x="10964" y="5775"/>
                      </a:lnTo>
                      <a:lnTo>
                        <a:pt x="10880" y="5796"/>
                      </a:lnTo>
                      <a:lnTo>
                        <a:pt x="10797" y="5838"/>
                      </a:lnTo>
                      <a:lnTo>
                        <a:pt x="10734" y="5775"/>
                      </a:lnTo>
                      <a:lnTo>
                        <a:pt x="10629" y="5796"/>
                      </a:lnTo>
                      <a:lnTo>
                        <a:pt x="10587" y="5880"/>
                      </a:lnTo>
                      <a:lnTo>
                        <a:pt x="10315" y="6047"/>
                      </a:lnTo>
                      <a:lnTo>
                        <a:pt x="10211" y="6047"/>
                      </a:lnTo>
                      <a:lnTo>
                        <a:pt x="10022" y="6110"/>
                      </a:lnTo>
                      <a:lnTo>
                        <a:pt x="9897" y="6257"/>
                      </a:lnTo>
                      <a:lnTo>
                        <a:pt x="9939" y="6361"/>
                      </a:lnTo>
                      <a:lnTo>
                        <a:pt x="9834" y="6340"/>
                      </a:lnTo>
                      <a:lnTo>
                        <a:pt x="9792" y="6403"/>
                      </a:lnTo>
                      <a:lnTo>
                        <a:pt x="9688" y="6361"/>
                      </a:lnTo>
                      <a:lnTo>
                        <a:pt x="9657" y="6408"/>
                      </a:lnTo>
                      <a:lnTo>
                        <a:pt x="9657" y="6408"/>
                      </a:lnTo>
                      <a:lnTo>
                        <a:pt x="9583" y="6319"/>
                      </a:lnTo>
                      <a:lnTo>
                        <a:pt x="9625" y="6215"/>
                      </a:lnTo>
                      <a:lnTo>
                        <a:pt x="9709" y="6215"/>
                      </a:lnTo>
                      <a:lnTo>
                        <a:pt x="9792" y="6110"/>
                      </a:lnTo>
                      <a:lnTo>
                        <a:pt x="9897" y="6026"/>
                      </a:lnTo>
                      <a:lnTo>
                        <a:pt x="9939" y="6068"/>
                      </a:lnTo>
                      <a:lnTo>
                        <a:pt x="10022" y="6026"/>
                      </a:lnTo>
                      <a:lnTo>
                        <a:pt x="10043" y="5943"/>
                      </a:lnTo>
                      <a:lnTo>
                        <a:pt x="10169" y="5838"/>
                      </a:lnTo>
                      <a:lnTo>
                        <a:pt x="10211" y="5901"/>
                      </a:lnTo>
                      <a:lnTo>
                        <a:pt x="10462" y="5796"/>
                      </a:lnTo>
                      <a:lnTo>
                        <a:pt x="10546" y="5650"/>
                      </a:lnTo>
                      <a:lnTo>
                        <a:pt x="10671" y="5608"/>
                      </a:lnTo>
                      <a:lnTo>
                        <a:pt x="10880" y="5629"/>
                      </a:lnTo>
                      <a:lnTo>
                        <a:pt x="10901" y="5587"/>
                      </a:lnTo>
                      <a:lnTo>
                        <a:pt x="11090" y="5587"/>
                      </a:lnTo>
                      <a:lnTo>
                        <a:pt x="11278" y="5503"/>
                      </a:lnTo>
                      <a:lnTo>
                        <a:pt x="11320" y="5587"/>
                      </a:lnTo>
                      <a:lnTo>
                        <a:pt x="11383" y="5587"/>
                      </a:lnTo>
                      <a:lnTo>
                        <a:pt x="11445" y="5524"/>
                      </a:lnTo>
                      <a:lnTo>
                        <a:pt x="11529" y="5524"/>
                      </a:lnTo>
                      <a:lnTo>
                        <a:pt x="11675" y="5503"/>
                      </a:lnTo>
                      <a:lnTo>
                        <a:pt x="11738" y="5399"/>
                      </a:lnTo>
                      <a:lnTo>
                        <a:pt x="11989" y="5315"/>
                      </a:lnTo>
                      <a:lnTo>
                        <a:pt x="12240" y="5231"/>
                      </a:lnTo>
                      <a:lnTo>
                        <a:pt x="12261" y="5127"/>
                      </a:lnTo>
                      <a:lnTo>
                        <a:pt x="12324" y="5127"/>
                      </a:lnTo>
                      <a:lnTo>
                        <a:pt x="12366" y="5085"/>
                      </a:lnTo>
                      <a:lnTo>
                        <a:pt x="12324" y="5022"/>
                      </a:lnTo>
                      <a:lnTo>
                        <a:pt x="12324" y="4918"/>
                      </a:lnTo>
                      <a:lnTo>
                        <a:pt x="12240" y="4876"/>
                      </a:lnTo>
                      <a:lnTo>
                        <a:pt x="12219" y="4918"/>
                      </a:lnTo>
                      <a:lnTo>
                        <a:pt x="12219" y="5001"/>
                      </a:lnTo>
                      <a:lnTo>
                        <a:pt x="12115" y="5022"/>
                      </a:lnTo>
                      <a:lnTo>
                        <a:pt x="12073" y="4980"/>
                      </a:lnTo>
                      <a:lnTo>
                        <a:pt x="12031" y="4980"/>
                      </a:lnTo>
                      <a:lnTo>
                        <a:pt x="12010" y="4938"/>
                      </a:lnTo>
                      <a:lnTo>
                        <a:pt x="11885" y="4938"/>
                      </a:lnTo>
                      <a:lnTo>
                        <a:pt x="11696" y="5001"/>
                      </a:lnTo>
                      <a:lnTo>
                        <a:pt x="11634" y="5106"/>
                      </a:lnTo>
                      <a:lnTo>
                        <a:pt x="11571" y="5169"/>
                      </a:lnTo>
                      <a:lnTo>
                        <a:pt x="11508" y="5085"/>
                      </a:lnTo>
                      <a:lnTo>
                        <a:pt x="11466" y="5085"/>
                      </a:lnTo>
                      <a:lnTo>
                        <a:pt x="11362" y="5169"/>
                      </a:lnTo>
                      <a:lnTo>
                        <a:pt x="11090" y="5252"/>
                      </a:lnTo>
                      <a:lnTo>
                        <a:pt x="10755" y="5273"/>
                      </a:lnTo>
                      <a:lnTo>
                        <a:pt x="10692" y="5210"/>
                      </a:lnTo>
                      <a:lnTo>
                        <a:pt x="10629" y="5210"/>
                      </a:lnTo>
                      <a:lnTo>
                        <a:pt x="10650" y="5273"/>
                      </a:lnTo>
                      <a:lnTo>
                        <a:pt x="10587" y="5315"/>
                      </a:lnTo>
                      <a:lnTo>
                        <a:pt x="10483" y="5294"/>
                      </a:lnTo>
                      <a:lnTo>
                        <a:pt x="10420" y="5294"/>
                      </a:lnTo>
                      <a:lnTo>
                        <a:pt x="10357" y="5420"/>
                      </a:lnTo>
                      <a:lnTo>
                        <a:pt x="10211" y="5587"/>
                      </a:lnTo>
                      <a:lnTo>
                        <a:pt x="10148" y="5524"/>
                      </a:lnTo>
                      <a:lnTo>
                        <a:pt x="10043" y="5524"/>
                      </a:lnTo>
                      <a:lnTo>
                        <a:pt x="10022" y="5503"/>
                      </a:lnTo>
                      <a:lnTo>
                        <a:pt x="9897" y="5503"/>
                      </a:lnTo>
                      <a:lnTo>
                        <a:pt x="9813" y="5566"/>
                      </a:lnTo>
                      <a:lnTo>
                        <a:pt x="9730" y="5566"/>
                      </a:lnTo>
                      <a:lnTo>
                        <a:pt x="9688" y="5629"/>
                      </a:lnTo>
                      <a:lnTo>
                        <a:pt x="9583" y="5671"/>
                      </a:lnTo>
                      <a:lnTo>
                        <a:pt x="9478" y="5734"/>
                      </a:lnTo>
                      <a:lnTo>
                        <a:pt x="9311" y="5817"/>
                      </a:lnTo>
                      <a:lnTo>
                        <a:pt x="9123" y="5880"/>
                      </a:lnTo>
                      <a:lnTo>
                        <a:pt x="9081" y="5985"/>
                      </a:lnTo>
                      <a:lnTo>
                        <a:pt x="9081" y="6152"/>
                      </a:lnTo>
                      <a:lnTo>
                        <a:pt x="9102" y="6466"/>
                      </a:lnTo>
                      <a:lnTo>
                        <a:pt x="9081" y="6633"/>
                      </a:lnTo>
                      <a:lnTo>
                        <a:pt x="9018" y="6612"/>
                      </a:lnTo>
                      <a:lnTo>
                        <a:pt x="8955" y="6654"/>
                      </a:lnTo>
                      <a:lnTo>
                        <a:pt x="8704" y="6863"/>
                      </a:lnTo>
                      <a:lnTo>
                        <a:pt x="8788" y="6759"/>
                      </a:lnTo>
                      <a:lnTo>
                        <a:pt x="8893" y="6633"/>
                      </a:lnTo>
                      <a:lnTo>
                        <a:pt x="8914" y="6550"/>
                      </a:lnTo>
                      <a:lnTo>
                        <a:pt x="8872" y="6529"/>
                      </a:lnTo>
                      <a:lnTo>
                        <a:pt x="8872" y="6445"/>
                      </a:lnTo>
                      <a:lnTo>
                        <a:pt x="8746" y="6257"/>
                      </a:lnTo>
                      <a:lnTo>
                        <a:pt x="8662" y="6257"/>
                      </a:lnTo>
                      <a:lnTo>
                        <a:pt x="8600" y="6173"/>
                      </a:lnTo>
                      <a:lnTo>
                        <a:pt x="8537" y="6152"/>
                      </a:lnTo>
                      <a:lnTo>
                        <a:pt x="8537" y="6006"/>
                      </a:lnTo>
                      <a:lnTo>
                        <a:pt x="8390" y="5817"/>
                      </a:lnTo>
                      <a:lnTo>
                        <a:pt x="8370" y="5817"/>
                      </a:lnTo>
                      <a:lnTo>
                        <a:pt x="8286" y="5796"/>
                      </a:lnTo>
                      <a:lnTo>
                        <a:pt x="8265" y="5692"/>
                      </a:lnTo>
                      <a:lnTo>
                        <a:pt x="8181" y="5629"/>
                      </a:lnTo>
                      <a:lnTo>
                        <a:pt x="8139" y="5671"/>
                      </a:lnTo>
                      <a:lnTo>
                        <a:pt x="8035" y="5587"/>
                      </a:lnTo>
                      <a:lnTo>
                        <a:pt x="7846" y="5378"/>
                      </a:lnTo>
                      <a:lnTo>
                        <a:pt x="7805" y="5190"/>
                      </a:lnTo>
                      <a:lnTo>
                        <a:pt x="7805" y="5001"/>
                      </a:lnTo>
                      <a:lnTo>
                        <a:pt x="7763" y="4980"/>
                      </a:lnTo>
                      <a:lnTo>
                        <a:pt x="7721" y="5043"/>
                      </a:lnTo>
                      <a:lnTo>
                        <a:pt x="7658" y="5001"/>
                      </a:lnTo>
                      <a:lnTo>
                        <a:pt x="7616" y="4876"/>
                      </a:lnTo>
                      <a:lnTo>
                        <a:pt x="7658" y="4750"/>
                      </a:lnTo>
                      <a:lnTo>
                        <a:pt x="7637" y="4729"/>
                      </a:lnTo>
                      <a:lnTo>
                        <a:pt x="7658" y="4646"/>
                      </a:lnTo>
                      <a:lnTo>
                        <a:pt x="7533" y="4520"/>
                      </a:lnTo>
                      <a:lnTo>
                        <a:pt x="7533" y="4415"/>
                      </a:lnTo>
                      <a:lnTo>
                        <a:pt x="7428" y="4332"/>
                      </a:lnTo>
                      <a:lnTo>
                        <a:pt x="7386" y="4332"/>
                      </a:lnTo>
                      <a:lnTo>
                        <a:pt x="7323" y="4248"/>
                      </a:lnTo>
                      <a:lnTo>
                        <a:pt x="7219" y="4164"/>
                      </a:lnTo>
                      <a:lnTo>
                        <a:pt x="7114" y="4164"/>
                      </a:lnTo>
                      <a:lnTo>
                        <a:pt x="6800" y="3934"/>
                      </a:lnTo>
                      <a:lnTo>
                        <a:pt x="6717" y="3934"/>
                      </a:lnTo>
                      <a:lnTo>
                        <a:pt x="6696" y="3850"/>
                      </a:lnTo>
                      <a:lnTo>
                        <a:pt x="0" y="16091"/>
                      </a:lnTo>
                      <a:lnTo>
                        <a:pt x="377" y="16091"/>
                      </a:lnTo>
                      <a:lnTo>
                        <a:pt x="502" y="16153"/>
                      </a:lnTo>
                      <a:lnTo>
                        <a:pt x="711" y="16007"/>
                      </a:lnTo>
                      <a:lnTo>
                        <a:pt x="1004" y="16049"/>
                      </a:lnTo>
                      <a:lnTo>
                        <a:pt x="858" y="16300"/>
                      </a:lnTo>
                      <a:lnTo>
                        <a:pt x="921" y="16446"/>
                      </a:lnTo>
                      <a:lnTo>
                        <a:pt x="1025" y="16718"/>
                      </a:lnTo>
                      <a:lnTo>
                        <a:pt x="1172" y="17388"/>
                      </a:lnTo>
                      <a:lnTo>
                        <a:pt x="1235" y="17534"/>
                      </a:lnTo>
                      <a:lnTo>
                        <a:pt x="1130" y="17702"/>
                      </a:lnTo>
                      <a:lnTo>
                        <a:pt x="1130" y="17765"/>
                      </a:lnTo>
                      <a:lnTo>
                        <a:pt x="1172" y="17765"/>
                      </a:lnTo>
                      <a:lnTo>
                        <a:pt x="1381" y="17744"/>
                      </a:lnTo>
                      <a:lnTo>
                        <a:pt x="1569" y="17723"/>
                      </a:lnTo>
                      <a:lnTo>
                        <a:pt x="1695" y="17639"/>
                      </a:lnTo>
                      <a:lnTo>
                        <a:pt x="1862" y="17409"/>
                      </a:lnTo>
                      <a:lnTo>
                        <a:pt x="1988" y="17283"/>
                      </a:lnTo>
                      <a:lnTo>
                        <a:pt x="2197" y="17200"/>
                      </a:lnTo>
                      <a:lnTo>
                        <a:pt x="2260" y="17179"/>
                      </a:lnTo>
                      <a:lnTo>
                        <a:pt x="2469" y="17116"/>
                      </a:lnTo>
                      <a:lnTo>
                        <a:pt x="2636" y="17116"/>
                      </a:lnTo>
                      <a:lnTo>
                        <a:pt x="2783" y="17221"/>
                      </a:lnTo>
                      <a:lnTo>
                        <a:pt x="2783" y="17325"/>
                      </a:lnTo>
                      <a:lnTo>
                        <a:pt x="2804" y="17409"/>
                      </a:lnTo>
                      <a:lnTo>
                        <a:pt x="2720" y="17555"/>
                      </a:lnTo>
                      <a:lnTo>
                        <a:pt x="2699" y="17639"/>
                      </a:lnTo>
                      <a:lnTo>
                        <a:pt x="2825" y="17974"/>
                      </a:lnTo>
                      <a:lnTo>
                        <a:pt x="2804" y="18078"/>
                      </a:lnTo>
                      <a:lnTo>
                        <a:pt x="2846" y="18288"/>
                      </a:lnTo>
                      <a:lnTo>
                        <a:pt x="2992" y="18455"/>
                      </a:lnTo>
                      <a:lnTo>
                        <a:pt x="3013" y="18664"/>
                      </a:lnTo>
                      <a:lnTo>
                        <a:pt x="3055" y="18748"/>
                      </a:lnTo>
                      <a:lnTo>
                        <a:pt x="3097" y="18853"/>
                      </a:lnTo>
                      <a:lnTo>
                        <a:pt x="3034" y="18957"/>
                      </a:lnTo>
                      <a:lnTo>
                        <a:pt x="3034" y="19062"/>
                      </a:lnTo>
                      <a:lnTo>
                        <a:pt x="3055" y="19146"/>
                      </a:lnTo>
                      <a:lnTo>
                        <a:pt x="3013" y="19501"/>
                      </a:lnTo>
                      <a:lnTo>
                        <a:pt x="3013" y="19920"/>
                      </a:lnTo>
                      <a:lnTo>
                        <a:pt x="3034" y="20338"/>
                      </a:lnTo>
                      <a:lnTo>
                        <a:pt x="2929" y="20380"/>
                      </a:lnTo>
                      <a:lnTo>
                        <a:pt x="2929" y="20464"/>
                      </a:lnTo>
                      <a:lnTo>
                        <a:pt x="2971" y="20464"/>
                      </a:lnTo>
                      <a:lnTo>
                        <a:pt x="3055" y="20527"/>
                      </a:lnTo>
                      <a:lnTo>
                        <a:pt x="3076" y="20568"/>
                      </a:lnTo>
                      <a:lnTo>
                        <a:pt x="3034" y="20589"/>
                      </a:lnTo>
                      <a:lnTo>
                        <a:pt x="2971" y="20652"/>
                      </a:lnTo>
                      <a:lnTo>
                        <a:pt x="3013" y="20736"/>
                      </a:lnTo>
                      <a:lnTo>
                        <a:pt x="3055" y="20778"/>
                      </a:lnTo>
                      <a:lnTo>
                        <a:pt x="3076" y="20861"/>
                      </a:lnTo>
                      <a:lnTo>
                        <a:pt x="3055" y="20903"/>
                      </a:lnTo>
                      <a:lnTo>
                        <a:pt x="3055" y="20966"/>
                      </a:lnTo>
                      <a:lnTo>
                        <a:pt x="3160" y="20966"/>
                      </a:lnTo>
                      <a:lnTo>
                        <a:pt x="3243" y="20987"/>
                      </a:lnTo>
                      <a:lnTo>
                        <a:pt x="3348" y="21154"/>
                      </a:lnTo>
                      <a:lnTo>
                        <a:pt x="3369" y="21217"/>
                      </a:lnTo>
                      <a:lnTo>
                        <a:pt x="3452" y="21280"/>
                      </a:lnTo>
                      <a:lnTo>
                        <a:pt x="3578" y="21363"/>
                      </a:lnTo>
                      <a:lnTo>
                        <a:pt x="3641" y="21468"/>
                      </a:lnTo>
                      <a:lnTo>
                        <a:pt x="3641" y="21573"/>
                      </a:lnTo>
                      <a:lnTo>
                        <a:pt x="3683" y="21594"/>
                      </a:lnTo>
                      <a:lnTo>
                        <a:pt x="3704" y="21635"/>
                      </a:lnTo>
                      <a:lnTo>
                        <a:pt x="3683" y="21698"/>
                      </a:lnTo>
                      <a:lnTo>
                        <a:pt x="3683" y="21740"/>
                      </a:lnTo>
                      <a:lnTo>
                        <a:pt x="3641" y="21782"/>
                      </a:lnTo>
                      <a:lnTo>
                        <a:pt x="3641" y="21845"/>
                      </a:lnTo>
                      <a:lnTo>
                        <a:pt x="3641" y="21887"/>
                      </a:lnTo>
                      <a:lnTo>
                        <a:pt x="3662" y="21907"/>
                      </a:lnTo>
                      <a:lnTo>
                        <a:pt x="3599" y="22033"/>
                      </a:lnTo>
                      <a:lnTo>
                        <a:pt x="3452" y="22326"/>
                      </a:lnTo>
                      <a:lnTo>
                        <a:pt x="3432" y="22514"/>
                      </a:lnTo>
                      <a:lnTo>
                        <a:pt x="3285" y="22661"/>
                      </a:lnTo>
                      <a:lnTo>
                        <a:pt x="3285" y="22744"/>
                      </a:lnTo>
                      <a:lnTo>
                        <a:pt x="3327" y="22744"/>
                      </a:lnTo>
                      <a:lnTo>
                        <a:pt x="3494" y="22535"/>
                      </a:lnTo>
                      <a:lnTo>
                        <a:pt x="3536" y="22410"/>
                      </a:lnTo>
                      <a:lnTo>
                        <a:pt x="3662" y="22305"/>
                      </a:lnTo>
                      <a:lnTo>
                        <a:pt x="3683" y="22347"/>
                      </a:lnTo>
                      <a:lnTo>
                        <a:pt x="3766" y="22368"/>
                      </a:lnTo>
                      <a:lnTo>
                        <a:pt x="3766" y="22431"/>
                      </a:lnTo>
                      <a:lnTo>
                        <a:pt x="3599" y="22514"/>
                      </a:lnTo>
                      <a:lnTo>
                        <a:pt x="3557" y="22619"/>
                      </a:lnTo>
                      <a:lnTo>
                        <a:pt x="3390" y="22786"/>
                      </a:lnTo>
                      <a:lnTo>
                        <a:pt x="3390" y="22828"/>
                      </a:lnTo>
                      <a:lnTo>
                        <a:pt x="3473" y="22828"/>
                      </a:lnTo>
                      <a:lnTo>
                        <a:pt x="3432" y="22870"/>
                      </a:lnTo>
                      <a:lnTo>
                        <a:pt x="3285" y="22849"/>
                      </a:lnTo>
                      <a:lnTo>
                        <a:pt x="3222" y="22870"/>
                      </a:lnTo>
                      <a:lnTo>
                        <a:pt x="3160" y="23037"/>
                      </a:lnTo>
                      <a:lnTo>
                        <a:pt x="3055" y="23142"/>
                      </a:lnTo>
                      <a:lnTo>
                        <a:pt x="3076" y="23268"/>
                      </a:lnTo>
                      <a:lnTo>
                        <a:pt x="3034" y="23247"/>
                      </a:lnTo>
                      <a:lnTo>
                        <a:pt x="2971" y="23184"/>
                      </a:lnTo>
                      <a:lnTo>
                        <a:pt x="2908" y="23247"/>
                      </a:lnTo>
                      <a:lnTo>
                        <a:pt x="2908" y="23393"/>
                      </a:lnTo>
                      <a:lnTo>
                        <a:pt x="3013" y="23393"/>
                      </a:lnTo>
                      <a:lnTo>
                        <a:pt x="3034" y="23477"/>
                      </a:lnTo>
                      <a:lnTo>
                        <a:pt x="2971" y="23665"/>
                      </a:lnTo>
                      <a:lnTo>
                        <a:pt x="2950" y="23937"/>
                      </a:lnTo>
                      <a:lnTo>
                        <a:pt x="3013" y="24125"/>
                      </a:lnTo>
                      <a:lnTo>
                        <a:pt x="3076" y="24293"/>
                      </a:lnTo>
                      <a:lnTo>
                        <a:pt x="3160" y="24314"/>
                      </a:lnTo>
                      <a:lnTo>
                        <a:pt x="3180" y="24230"/>
                      </a:lnTo>
                      <a:lnTo>
                        <a:pt x="3264" y="24146"/>
                      </a:lnTo>
                      <a:lnTo>
                        <a:pt x="3452" y="24104"/>
                      </a:lnTo>
                      <a:lnTo>
                        <a:pt x="3557" y="24021"/>
                      </a:lnTo>
                      <a:lnTo>
                        <a:pt x="3662" y="23895"/>
                      </a:lnTo>
                      <a:lnTo>
                        <a:pt x="3704" y="23895"/>
                      </a:lnTo>
                      <a:lnTo>
                        <a:pt x="3704" y="24021"/>
                      </a:lnTo>
                      <a:lnTo>
                        <a:pt x="3662" y="24125"/>
                      </a:lnTo>
                      <a:lnTo>
                        <a:pt x="3599" y="24146"/>
                      </a:lnTo>
                      <a:lnTo>
                        <a:pt x="3536" y="24251"/>
                      </a:lnTo>
                      <a:lnTo>
                        <a:pt x="3536" y="24314"/>
                      </a:lnTo>
                      <a:lnTo>
                        <a:pt x="3641" y="24397"/>
                      </a:lnTo>
                      <a:lnTo>
                        <a:pt x="3704" y="24460"/>
                      </a:lnTo>
                      <a:lnTo>
                        <a:pt x="3808" y="24460"/>
                      </a:lnTo>
                      <a:lnTo>
                        <a:pt x="3892" y="24502"/>
                      </a:lnTo>
                      <a:lnTo>
                        <a:pt x="3955" y="24544"/>
                      </a:lnTo>
                      <a:lnTo>
                        <a:pt x="3808" y="24502"/>
                      </a:lnTo>
                      <a:lnTo>
                        <a:pt x="3683" y="24502"/>
                      </a:lnTo>
                      <a:lnTo>
                        <a:pt x="3578" y="24439"/>
                      </a:lnTo>
                      <a:lnTo>
                        <a:pt x="3432" y="24439"/>
                      </a:lnTo>
                      <a:lnTo>
                        <a:pt x="3369" y="24523"/>
                      </a:lnTo>
                      <a:lnTo>
                        <a:pt x="3369" y="24607"/>
                      </a:lnTo>
                      <a:lnTo>
                        <a:pt x="3432" y="24669"/>
                      </a:lnTo>
                      <a:lnTo>
                        <a:pt x="3452" y="24920"/>
                      </a:lnTo>
                      <a:lnTo>
                        <a:pt x="3494" y="24983"/>
                      </a:lnTo>
                      <a:lnTo>
                        <a:pt x="3557" y="24983"/>
                      </a:lnTo>
                      <a:lnTo>
                        <a:pt x="3641" y="24941"/>
                      </a:lnTo>
                      <a:lnTo>
                        <a:pt x="3683" y="24983"/>
                      </a:lnTo>
                      <a:lnTo>
                        <a:pt x="3641" y="25046"/>
                      </a:lnTo>
                      <a:lnTo>
                        <a:pt x="3599" y="25088"/>
                      </a:lnTo>
                      <a:lnTo>
                        <a:pt x="3683" y="25151"/>
                      </a:lnTo>
                      <a:lnTo>
                        <a:pt x="3683" y="25192"/>
                      </a:lnTo>
                      <a:lnTo>
                        <a:pt x="3662" y="25255"/>
                      </a:lnTo>
                      <a:lnTo>
                        <a:pt x="3557" y="25234"/>
                      </a:lnTo>
                      <a:lnTo>
                        <a:pt x="3411" y="25276"/>
                      </a:lnTo>
                      <a:lnTo>
                        <a:pt x="3264" y="25381"/>
                      </a:lnTo>
                      <a:lnTo>
                        <a:pt x="3243" y="25423"/>
                      </a:lnTo>
                      <a:lnTo>
                        <a:pt x="3306" y="25485"/>
                      </a:lnTo>
                      <a:lnTo>
                        <a:pt x="3452" y="25423"/>
                      </a:lnTo>
                      <a:lnTo>
                        <a:pt x="3536" y="25465"/>
                      </a:lnTo>
                      <a:lnTo>
                        <a:pt x="3452" y="25485"/>
                      </a:lnTo>
                      <a:lnTo>
                        <a:pt x="3432" y="25548"/>
                      </a:lnTo>
                      <a:lnTo>
                        <a:pt x="3515" y="25632"/>
                      </a:lnTo>
                      <a:lnTo>
                        <a:pt x="3662" y="25590"/>
                      </a:lnTo>
                      <a:lnTo>
                        <a:pt x="3829" y="25465"/>
                      </a:lnTo>
                      <a:lnTo>
                        <a:pt x="3934" y="25297"/>
                      </a:lnTo>
                      <a:lnTo>
                        <a:pt x="4038" y="25297"/>
                      </a:lnTo>
                      <a:lnTo>
                        <a:pt x="4143" y="25213"/>
                      </a:lnTo>
                      <a:lnTo>
                        <a:pt x="4164" y="25109"/>
                      </a:lnTo>
                      <a:lnTo>
                        <a:pt x="4185" y="25088"/>
                      </a:lnTo>
                      <a:lnTo>
                        <a:pt x="4206" y="25172"/>
                      </a:lnTo>
                      <a:lnTo>
                        <a:pt x="4143" y="25339"/>
                      </a:lnTo>
                      <a:lnTo>
                        <a:pt x="4038" y="25402"/>
                      </a:lnTo>
                      <a:lnTo>
                        <a:pt x="3913" y="25465"/>
                      </a:lnTo>
                      <a:lnTo>
                        <a:pt x="3892" y="25548"/>
                      </a:lnTo>
                      <a:lnTo>
                        <a:pt x="3955" y="25611"/>
                      </a:lnTo>
                      <a:lnTo>
                        <a:pt x="4038" y="25590"/>
                      </a:lnTo>
                      <a:lnTo>
                        <a:pt x="4164" y="25590"/>
                      </a:lnTo>
                      <a:lnTo>
                        <a:pt x="4268" y="25611"/>
                      </a:lnTo>
                      <a:lnTo>
                        <a:pt x="4122" y="25611"/>
                      </a:lnTo>
                      <a:lnTo>
                        <a:pt x="4017" y="25674"/>
                      </a:lnTo>
                      <a:lnTo>
                        <a:pt x="4017" y="25820"/>
                      </a:lnTo>
                      <a:lnTo>
                        <a:pt x="4059" y="25967"/>
                      </a:lnTo>
                      <a:lnTo>
                        <a:pt x="4017" y="25988"/>
                      </a:lnTo>
                      <a:lnTo>
                        <a:pt x="3976" y="25904"/>
                      </a:lnTo>
                      <a:lnTo>
                        <a:pt x="3976" y="25757"/>
                      </a:lnTo>
                      <a:lnTo>
                        <a:pt x="3913" y="25674"/>
                      </a:lnTo>
                      <a:lnTo>
                        <a:pt x="3850" y="25716"/>
                      </a:lnTo>
                      <a:lnTo>
                        <a:pt x="3578" y="25904"/>
                      </a:lnTo>
                      <a:lnTo>
                        <a:pt x="3536" y="25988"/>
                      </a:lnTo>
                      <a:lnTo>
                        <a:pt x="3369" y="26071"/>
                      </a:lnTo>
                      <a:lnTo>
                        <a:pt x="3327" y="26134"/>
                      </a:lnTo>
                      <a:lnTo>
                        <a:pt x="3348" y="26218"/>
                      </a:lnTo>
                      <a:lnTo>
                        <a:pt x="3348" y="26301"/>
                      </a:lnTo>
                      <a:lnTo>
                        <a:pt x="3369" y="26322"/>
                      </a:lnTo>
                      <a:lnTo>
                        <a:pt x="3452" y="26281"/>
                      </a:lnTo>
                      <a:lnTo>
                        <a:pt x="3557" y="26218"/>
                      </a:lnTo>
                      <a:lnTo>
                        <a:pt x="3599" y="26113"/>
                      </a:lnTo>
                      <a:lnTo>
                        <a:pt x="3662" y="26134"/>
                      </a:lnTo>
                      <a:lnTo>
                        <a:pt x="3704" y="26197"/>
                      </a:lnTo>
                      <a:lnTo>
                        <a:pt x="3892" y="26218"/>
                      </a:lnTo>
                      <a:lnTo>
                        <a:pt x="3871" y="26239"/>
                      </a:lnTo>
                      <a:lnTo>
                        <a:pt x="3766" y="26218"/>
                      </a:lnTo>
                      <a:lnTo>
                        <a:pt x="3599" y="26218"/>
                      </a:lnTo>
                      <a:lnTo>
                        <a:pt x="3536" y="26281"/>
                      </a:lnTo>
                      <a:lnTo>
                        <a:pt x="3536" y="26322"/>
                      </a:lnTo>
                      <a:lnTo>
                        <a:pt x="3557" y="26385"/>
                      </a:lnTo>
                      <a:lnTo>
                        <a:pt x="3473" y="26406"/>
                      </a:lnTo>
                      <a:lnTo>
                        <a:pt x="3432" y="26385"/>
                      </a:lnTo>
                      <a:lnTo>
                        <a:pt x="3264" y="26427"/>
                      </a:lnTo>
                      <a:lnTo>
                        <a:pt x="3264" y="26490"/>
                      </a:lnTo>
                      <a:lnTo>
                        <a:pt x="3390" y="26490"/>
                      </a:lnTo>
                      <a:lnTo>
                        <a:pt x="3473" y="26532"/>
                      </a:lnTo>
                      <a:lnTo>
                        <a:pt x="3578" y="26532"/>
                      </a:lnTo>
                      <a:lnTo>
                        <a:pt x="3515" y="26594"/>
                      </a:lnTo>
                      <a:lnTo>
                        <a:pt x="3390" y="26594"/>
                      </a:lnTo>
                      <a:lnTo>
                        <a:pt x="3327" y="26532"/>
                      </a:lnTo>
                      <a:lnTo>
                        <a:pt x="3222" y="26553"/>
                      </a:lnTo>
                      <a:lnTo>
                        <a:pt x="3180" y="26657"/>
                      </a:lnTo>
                      <a:lnTo>
                        <a:pt x="3243" y="26720"/>
                      </a:lnTo>
                      <a:lnTo>
                        <a:pt x="3327" y="26720"/>
                      </a:lnTo>
                      <a:lnTo>
                        <a:pt x="3452" y="26699"/>
                      </a:lnTo>
                      <a:lnTo>
                        <a:pt x="3536" y="26741"/>
                      </a:lnTo>
                      <a:lnTo>
                        <a:pt x="3683" y="26741"/>
                      </a:lnTo>
                      <a:lnTo>
                        <a:pt x="3662" y="26804"/>
                      </a:lnTo>
                      <a:lnTo>
                        <a:pt x="3557" y="26825"/>
                      </a:lnTo>
                      <a:lnTo>
                        <a:pt x="3452" y="26804"/>
                      </a:lnTo>
                      <a:lnTo>
                        <a:pt x="3432" y="26825"/>
                      </a:lnTo>
                      <a:lnTo>
                        <a:pt x="3452" y="26845"/>
                      </a:lnTo>
                      <a:lnTo>
                        <a:pt x="3662" y="26845"/>
                      </a:lnTo>
                      <a:lnTo>
                        <a:pt x="3662" y="26908"/>
                      </a:lnTo>
                      <a:lnTo>
                        <a:pt x="3536" y="26929"/>
                      </a:lnTo>
                      <a:lnTo>
                        <a:pt x="3390" y="26908"/>
                      </a:lnTo>
                      <a:lnTo>
                        <a:pt x="3327" y="26845"/>
                      </a:lnTo>
                      <a:lnTo>
                        <a:pt x="3264" y="26908"/>
                      </a:lnTo>
                      <a:lnTo>
                        <a:pt x="3327" y="27013"/>
                      </a:lnTo>
                      <a:lnTo>
                        <a:pt x="3452" y="27076"/>
                      </a:lnTo>
                      <a:lnTo>
                        <a:pt x="3473" y="27013"/>
                      </a:lnTo>
                      <a:lnTo>
                        <a:pt x="3557" y="27013"/>
                      </a:lnTo>
                      <a:lnTo>
                        <a:pt x="3641" y="27055"/>
                      </a:lnTo>
                      <a:lnTo>
                        <a:pt x="3787" y="27034"/>
                      </a:lnTo>
                      <a:lnTo>
                        <a:pt x="3850" y="27076"/>
                      </a:lnTo>
                      <a:lnTo>
                        <a:pt x="3766" y="27117"/>
                      </a:lnTo>
                      <a:lnTo>
                        <a:pt x="3766" y="27159"/>
                      </a:lnTo>
                      <a:lnTo>
                        <a:pt x="3871" y="27159"/>
                      </a:lnTo>
                      <a:lnTo>
                        <a:pt x="3892" y="27243"/>
                      </a:lnTo>
                      <a:lnTo>
                        <a:pt x="4026" y="27276"/>
                      </a:lnTo>
                      <a:lnTo>
                        <a:pt x="3976" y="27285"/>
                      </a:lnTo>
                      <a:lnTo>
                        <a:pt x="3871" y="27285"/>
                      </a:lnTo>
                      <a:lnTo>
                        <a:pt x="3787" y="27369"/>
                      </a:lnTo>
                      <a:lnTo>
                        <a:pt x="3787" y="27431"/>
                      </a:lnTo>
                      <a:lnTo>
                        <a:pt x="3871" y="27473"/>
                      </a:lnTo>
                      <a:lnTo>
                        <a:pt x="3913" y="27431"/>
                      </a:lnTo>
                      <a:lnTo>
                        <a:pt x="3976" y="27389"/>
                      </a:lnTo>
                      <a:lnTo>
                        <a:pt x="3996" y="27452"/>
                      </a:lnTo>
                      <a:lnTo>
                        <a:pt x="4017" y="27452"/>
                      </a:lnTo>
                      <a:lnTo>
                        <a:pt x="4080" y="27369"/>
                      </a:lnTo>
                      <a:lnTo>
                        <a:pt x="4185" y="27306"/>
                      </a:lnTo>
                      <a:lnTo>
                        <a:pt x="4185" y="27369"/>
                      </a:lnTo>
                      <a:lnTo>
                        <a:pt x="4164" y="27410"/>
                      </a:lnTo>
                      <a:lnTo>
                        <a:pt x="4164" y="27473"/>
                      </a:lnTo>
                      <a:lnTo>
                        <a:pt x="4206" y="27494"/>
                      </a:lnTo>
                      <a:lnTo>
                        <a:pt x="4289" y="27557"/>
                      </a:lnTo>
                      <a:lnTo>
                        <a:pt x="4373" y="27557"/>
                      </a:lnTo>
                      <a:lnTo>
                        <a:pt x="4499" y="27369"/>
                      </a:lnTo>
                      <a:lnTo>
                        <a:pt x="4520" y="27159"/>
                      </a:lnTo>
                      <a:lnTo>
                        <a:pt x="4582" y="27055"/>
                      </a:lnTo>
                      <a:lnTo>
                        <a:pt x="4645" y="27034"/>
                      </a:lnTo>
                      <a:lnTo>
                        <a:pt x="4645" y="27097"/>
                      </a:lnTo>
                      <a:lnTo>
                        <a:pt x="4603" y="27159"/>
                      </a:lnTo>
                      <a:lnTo>
                        <a:pt x="4603" y="27306"/>
                      </a:lnTo>
                      <a:lnTo>
                        <a:pt x="4499" y="27473"/>
                      </a:lnTo>
                      <a:lnTo>
                        <a:pt x="4415" y="27557"/>
                      </a:lnTo>
                      <a:lnTo>
                        <a:pt x="4436" y="27599"/>
                      </a:lnTo>
                      <a:lnTo>
                        <a:pt x="4582" y="27599"/>
                      </a:lnTo>
                      <a:lnTo>
                        <a:pt x="4687" y="27578"/>
                      </a:lnTo>
                      <a:lnTo>
                        <a:pt x="4708" y="27599"/>
                      </a:lnTo>
                      <a:lnTo>
                        <a:pt x="4624" y="27682"/>
                      </a:lnTo>
                      <a:lnTo>
                        <a:pt x="4582" y="27808"/>
                      </a:lnTo>
                      <a:lnTo>
                        <a:pt x="4415" y="27913"/>
                      </a:lnTo>
                      <a:lnTo>
                        <a:pt x="4415" y="27975"/>
                      </a:lnTo>
                      <a:lnTo>
                        <a:pt x="4499" y="28122"/>
                      </a:lnTo>
                      <a:lnTo>
                        <a:pt x="4624" y="28185"/>
                      </a:lnTo>
                      <a:lnTo>
                        <a:pt x="4708" y="28122"/>
                      </a:lnTo>
                      <a:lnTo>
                        <a:pt x="4792" y="28122"/>
                      </a:lnTo>
                      <a:lnTo>
                        <a:pt x="4812" y="28226"/>
                      </a:lnTo>
                      <a:lnTo>
                        <a:pt x="4875" y="28331"/>
                      </a:lnTo>
                      <a:lnTo>
                        <a:pt x="4875" y="28415"/>
                      </a:lnTo>
                      <a:lnTo>
                        <a:pt x="4812" y="28415"/>
                      </a:lnTo>
                      <a:lnTo>
                        <a:pt x="4771" y="28310"/>
                      </a:lnTo>
                      <a:lnTo>
                        <a:pt x="4708" y="28310"/>
                      </a:lnTo>
                      <a:lnTo>
                        <a:pt x="4708" y="28415"/>
                      </a:lnTo>
                      <a:lnTo>
                        <a:pt x="4812" y="28561"/>
                      </a:lnTo>
                      <a:lnTo>
                        <a:pt x="4938" y="28498"/>
                      </a:lnTo>
                      <a:lnTo>
                        <a:pt x="5085" y="28436"/>
                      </a:lnTo>
                      <a:lnTo>
                        <a:pt x="5147" y="28352"/>
                      </a:lnTo>
                      <a:lnTo>
                        <a:pt x="5147" y="28352"/>
                      </a:lnTo>
                      <a:lnTo>
                        <a:pt x="5126" y="28519"/>
                      </a:lnTo>
                      <a:lnTo>
                        <a:pt x="5022" y="28750"/>
                      </a:lnTo>
                      <a:lnTo>
                        <a:pt x="5043" y="28938"/>
                      </a:lnTo>
                      <a:lnTo>
                        <a:pt x="5126" y="28959"/>
                      </a:lnTo>
                      <a:lnTo>
                        <a:pt x="20087" y="30444"/>
                      </a:lnTo>
                      <a:lnTo>
                        <a:pt x="20212" y="30507"/>
                      </a:lnTo>
                      <a:lnTo>
                        <a:pt x="20359" y="30507"/>
                      </a:lnTo>
                      <a:lnTo>
                        <a:pt x="20484" y="30612"/>
                      </a:lnTo>
                      <a:lnTo>
                        <a:pt x="20484" y="30674"/>
                      </a:lnTo>
                      <a:lnTo>
                        <a:pt x="20568" y="30737"/>
                      </a:lnTo>
                      <a:lnTo>
                        <a:pt x="20589" y="30779"/>
                      </a:lnTo>
                      <a:lnTo>
                        <a:pt x="20694" y="30821"/>
                      </a:lnTo>
                      <a:lnTo>
                        <a:pt x="20714" y="30842"/>
                      </a:lnTo>
                      <a:lnTo>
                        <a:pt x="20840" y="30884"/>
                      </a:lnTo>
                      <a:lnTo>
                        <a:pt x="20903" y="30946"/>
                      </a:lnTo>
                      <a:lnTo>
                        <a:pt x="20945" y="30946"/>
                      </a:lnTo>
                      <a:lnTo>
                        <a:pt x="21049" y="30926"/>
                      </a:lnTo>
                      <a:lnTo>
                        <a:pt x="21133" y="30946"/>
                      </a:lnTo>
                      <a:lnTo>
                        <a:pt x="21238" y="30946"/>
                      </a:lnTo>
                      <a:lnTo>
                        <a:pt x="21363" y="31051"/>
                      </a:lnTo>
                      <a:lnTo>
                        <a:pt x="21447" y="31051"/>
                      </a:lnTo>
                      <a:lnTo>
                        <a:pt x="21510" y="31198"/>
                      </a:lnTo>
                      <a:lnTo>
                        <a:pt x="21719" y="31239"/>
                      </a:lnTo>
                      <a:lnTo>
                        <a:pt x="21823" y="31260"/>
                      </a:lnTo>
                      <a:lnTo>
                        <a:pt x="21886" y="31344"/>
                      </a:lnTo>
                      <a:lnTo>
                        <a:pt x="21970" y="31407"/>
                      </a:lnTo>
                      <a:lnTo>
                        <a:pt x="22158" y="31407"/>
                      </a:lnTo>
                      <a:lnTo>
                        <a:pt x="22263" y="31344"/>
                      </a:lnTo>
                      <a:lnTo>
                        <a:pt x="22305" y="31407"/>
                      </a:lnTo>
                      <a:lnTo>
                        <a:pt x="22367" y="31511"/>
                      </a:lnTo>
                      <a:lnTo>
                        <a:pt x="22618" y="31532"/>
                      </a:lnTo>
                      <a:lnTo>
                        <a:pt x="22681" y="31574"/>
                      </a:lnTo>
                      <a:lnTo>
                        <a:pt x="22807" y="31616"/>
                      </a:lnTo>
                      <a:lnTo>
                        <a:pt x="22890" y="31658"/>
                      </a:lnTo>
                      <a:lnTo>
                        <a:pt x="25192" y="32725"/>
                      </a:lnTo>
                      <a:lnTo>
                        <a:pt x="25339" y="32913"/>
                      </a:lnTo>
                      <a:lnTo>
                        <a:pt x="25694" y="33206"/>
                      </a:lnTo>
                      <a:lnTo>
                        <a:pt x="26050" y="34985"/>
                      </a:lnTo>
                      <a:lnTo>
                        <a:pt x="26008" y="35738"/>
                      </a:lnTo>
                      <a:lnTo>
                        <a:pt x="25945" y="35864"/>
                      </a:lnTo>
                      <a:lnTo>
                        <a:pt x="25903" y="36010"/>
                      </a:lnTo>
                      <a:lnTo>
                        <a:pt x="25820" y="36136"/>
                      </a:lnTo>
                      <a:lnTo>
                        <a:pt x="25611" y="36240"/>
                      </a:lnTo>
                      <a:lnTo>
                        <a:pt x="25506" y="36366"/>
                      </a:lnTo>
                      <a:lnTo>
                        <a:pt x="25611" y="36554"/>
                      </a:lnTo>
                      <a:lnTo>
                        <a:pt x="27598" y="36031"/>
                      </a:lnTo>
                      <a:lnTo>
                        <a:pt x="27849" y="35947"/>
                      </a:lnTo>
                      <a:lnTo>
                        <a:pt x="27912" y="35654"/>
                      </a:lnTo>
                      <a:lnTo>
                        <a:pt x="28979" y="35340"/>
                      </a:lnTo>
                      <a:lnTo>
                        <a:pt x="29461" y="34985"/>
                      </a:lnTo>
                      <a:lnTo>
                        <a:pt x="29565" y="34901"/>
                      </a:lnTo>
                      <a:lnTo>
                        <a:pt x="29712" y="34880"/>
                      </a:lnTo>
                      <a:lnTo>
                        <a:pt x="29984" y="34650"/>
                      </a:lnTo>
                      <a:lnTo>
                        <a:pt x="30088" y="34545"/>
                      </a:lnTo>
                      <a:lnTo>
                        <a:pt x="30214" y="34483"/>
                      </a:lnTo>
                      <a:lnTo>
                        <a:pt x="30318" y="34378"/>
                      </a:lnTo>
                      <a:lnTo>
                        <a:pt x="30528" y="34357"/>
                      </a:lnTo>
                      <a:lnTo>
                        <a:pt x="32202" y="34378"/>
                      </a:lnTo>
                      <a:lnTo>
                        <a:pt x="32327" y="34252"/>
                      </a:lnTo>
                      <a:lnTo>
                        <a:pt x="32390" y="34252"/>
                      </a:lnTo>
                      <a:lnTo>
                        <a:pt x="32432" y="34190"/>
                      </a:lnTo>
                      <a:lnTo>
                        <a:pt x="32515" y="34190"/>
                      </a:lnTo>
                      <a:lnTo>
                        <a:pt x="32620" y="34231"/>
                      </a:lnTo>
                      <a:lnTo>
                        <a:pt x="32704" y="34169"/>
                      </a:lnTo>
                      <a:lnTo>
                        <a:pt x="32725" y="34085"/>
                      </a:lnTo>
                      <a:lnTo>
                        <a:pt x="32913" y="33876"/>
                      </a:lnTo>
                      <a:lnTo>
                        <a:pt x="32976" y="33855"/>
                      </a:lnTo>
                      <a:lnTo>
                        <a:pt x="33143" y="33667"/>
                      </a:lnTo>
                      <a:lnTo>
                        <a:pt x="33185" y="33541"/>
                      </a:lnTo>
                      <a:lnTo>
                        <a:pt x="33227" y="33415"/>
                      </a:lnTo>
                      <a:lnTo>
                        <a:pt x="33373" y="33332"/>
                      </a:lnTo>
                      <a:lnTo>
                        <a:pt x="33373" y="33227"/>
                      </a:lnTo>
                      <a:lnTo>
                        <a:pt x="33478" y="33102"/>
                      </a:lnTo>
                      <a:lnTo>
                        <a:pt x="33687" y="32871"/>
                      </a:lnTo>
                      <a:lnTo>
                        <a:pt x="33750" y="32767"/>
                      </a:lnTo>
                      <a:lnTo>
                        <a:pt x="33854" y="32662"/>
                      </a:lnTo>
                      <a:lnTo>
                        <a:pt x="33875" y="32662"/>
                      </a:lnTo>
                      <a:lnTo>
                        <a:pt x="33959" y="32704"/>
                      </a:lnTo>
                      <a:lnTo>
                        <a:pt x="34022" y="32788"/>
                      </a:lnTo>
                      <a:lnTo>
                        <a:pt x="34168" y="32767"/>
                      </a:lnTo>
                      <a:lnTo>
                        <a:pt x="34315" y="32809"/>
                      </a:lnTo>
                      <a:lnTo>
                        <a:pt x="34378" y="32767"/>
                      </a:lnTo>
                      <a:lnTo>
                        <a:pt x="34608" y="32976"/>
                      </a:lnTo>
                      <a:lnTo>
                        <a:pt x="34608" y="33143"/>
                      </a:lnTo>
                      <a:lnTo>
                        <a:pt x="34482" y="33876"/>
                      </a:lnTo>
                      <a:lnTo>
                        <a:pt x="34440" y="33959"/>
                      </a:lnTo>
                      <a:lnTo>
                        <a:pt x="34503" y="33959"/>
                      </a:lnTo>
                      <a:lnTo>
                        <a:pt x="34524" y="34043"/>
                      </a:lnTo>
                      <a:lnTo>
                        <a:pt x="34587" y="34085"/>
                      </a:lnTo>
                      <a:lnTo>
                        <a:pt x="34587" y="34190"/>
                      </a:lnTo>
                      <a:lnTo>
                        <a:pt x="34587" y="34252"/>
                      </a:lnTo>
                      <a:lnTo>
                        <a:pt x="34587" y="34294"/>
                      </a:lnTo>
                      <a:lnTo>
                        <a:pt x="34545" y="34357"/>
                      </a:lnTo>
                      <a:lnTo>
                        <a:pt x="34587" y="34378"/>
                      </a:lnTo>
                      <a:lnTo>
                        <a:pt x="34733" y="34399"/>
                      </a:lnTo>
                      <a:lnTo>
                        <a:pt x="34859" y="34378"/>
                      </a:lnTo>
                      <a:lnTo>
                        <a:pt x="34901" y="34462"/>
                      </a:lnTo>
                      <a:lnTo>
                        <a:pt x="34963" y="34483"/>
                      </a:lnTo>
                      <a:lnTo>
                        <a:pt x="35026" y="34399"/>
                      </a:lnTo>
                      <a:lnTo>
                        <a:pt x="35110" y="34462"/>
                      </a:lnTo>
                      <a:lnTo>
                        <a:pt x="35235" y="34441"/>
                      </a:lnTo>
                      <a:lnTo>
                        <a:pt x="35277" y="34336"/>
                      </a:lnTo>
                      <a:lnTo>
                        <a:pt x="35382" y="34231"/>
                      </a:lnTo>
                      <a:lnTo>
                        <a:pt x="35382" y="34231"/>
                      </a:lnTo>
                      <a:lnTo>
                        <a:pt x="35319" y="34336"/>
                      </a:lnTo>
                      <a:lnTo>
                        <a:pt x="35340" y="34336"/>
                      </a:lnTo>
                      <a:lnTo>
                        <a:pt x="35319" y="34378"/>
                      </a:lnTo>
                      <a:lnTo>
                        <a:pt x="35361" y="34399"/>
                      </a:lnTo>
                      <a:lnTo>
                        <a:pt x="35633" y="34336"/>
                      </a:lnTo>
                      <a:lnTo>
                        <a:pt x="35675" y="34252"/>
                      </a:lnTo>
                      <a:lnTo>
                        <a:pt x="35842" y="34252"/>
                      </a:lnTo>
                      <a:lnTo>
                        <a:pt x="35968" y="34127"/>
                      </a:lnTo>
                      <a:lnTo>
                        <a:pt x="36072" y="34085"/>
                      </a:lnTo>
                      <a:lnTo>
                        <a:pt x="36198" y="33918"/>
                      </a:lnTo>
                      <a:lnTo>
                        <a:pt x="36198" y="33980"/>
                      </a:lnTo>
                      <a:lnTo>
                        <a:pt x="36282" y="33939"/>
                      </a:lnTo>
                      <a:lnTo>
                        <a:pt x="36282" y="33980"/>
                      </a:lnTo>
                      <a:lnTo>
                        <a:pt x="36156" y="34127"/>
                      </a:lnTo>
                      <a:lnTo>
                        <a:pt x="36051" y="34148"/>
                      </a:lnTo>
                      <a:lnTo>
                        <a:pt x="35947" y="34294"/>
                      </a:lnTo>
                      <a:lnTo>
                        <a:pt x="36072" y="34336"/>
                      </a:lnTo>
                      <a:lnTo>
                        <a:pt x="36156" y="34231"/>
                      </a:lnTo>
                      <a:lnTo>
                        <a:pt x="36261" y="34231"/>
                      </a:lnTo>
                      <a:lnTo>
                        <a:pt x="36323" y="34273"/>
                      </a:lnTo>
                      <a:lnTo>
                        <a:pt x="36575" y="34294"/>
                      </a:lnTo>
                      <a:lnTo>
                        <a:pt x="36742" y="34294"/>
                      </a:lnTo>
                      <a:lnTo>
                        <a:pt x="36616" y="34357"/>
                      </a:lnTo>
                      <a:lnTo>
                        <a:pt x="36470" y="34378"/>
                      </a:lnTo>
                      <a:lnTo>
                        <a:pt x="36365" y="34399"/>
                      </a:lnTo>
                      <a:lnTo>
                        <a:pt x="36323" y="34483"/>
                      </a:lnTo>
                      <a:lnTo>
                        <a:pt x="36323" y="34545"/>
                      </a:lnTo>
                      <a:lnTo>
                        <a:pt x="36261" y="34483"/>
                      </a:lnTo>
                      <a:lnTo>
                        <a:pt x="36219" y="34378"/>
                      </a:lnTo>
                      <a:lnTo>
                        <a:pt x="36156" y="34357"/>
                      </a:lnTo>
                      <a:lnTo>
                        <a:pt x="35968" y="34399"/>
                      </a:lnTo>
                      <a:lnTo>
                        <a:pt x="35779" y="34545"/>
                      </a:lnTo>
                      <a:lnTo>
                        <a:pt x="35549" y="34587"/>
                      </a:lnTo>
                      <a:lnTo>
                        <a:pt x="35340" y="34713"/>
                      </a:lnTo>
                      <a:lnTo>
                        <a:pt x="35319" y="34817"/>
                      </a:lnTo>
                      <a:lnTo>
                        <a:pt x="35173" y="34922"/>
                      </a:lnTo>
                      <a:lnTo>
                        <a:pt x="35110" y="35110"/>
                      </a:lnTo>
                      <a:lnTo>
                        <a:pt x="35110" y="35236"/>
                      </a:lnTo>
                      <a:lnTo>
                        <a:pt x="35131" y="35340"/>
                      </a:lnTo>
                      <a:lnTo>
                        <a:pt x="35152" y="35445"/>
                      </a:lnTo>
                      <a:lnTo>
                        <a:pt x="35215" y="35424"/>
                      </a:lnTo>
                      <a:lnTo>
                        <a:pt x="35256" y="35445"/>
                      </a:lnTo>
                      <a:lnTo>
                        <a:pt x="35256" y="35592"/>
                      </a:lnTo>
                      <a:lnTo>
                        <a:pt x="35361" y="35654"/>
                      </a:lnTo>
                      <a:lnTo>
                        <a:pt x="35403" y="35612"/>
                      </a:lnTo>
                      <a:lnTo>
                        <a:pt x="35466" y="35654"/>
                      </a:lnTo>
                      <a:lnTo>
                        <a:pt x="35507" y="35612"/>
                      </a:lnTo>
                      <a:lnTo>
                        <a:pt x="35507" y="35508"/>
                      </a:lnTo>
                      <a:lnTo>
                        <a:pt x="35570" y="35487"/>
                      </a:lnTo>
                      <a:lnTo>
                        <a:pt x="35654" y="35487"/>
                      </a:lnTo>
                      <a:lnTo>
                        <a:pt x="35779" y="35382"/>
                      </a:lnTo>
                      <a:lnTo>
                        <a:pt x="35884" y="35340"/>
                      </a:lnTo>
                      <a:lnTo>
                        <a:pt x="36031" y="35131"/>
                      </a:lnTo>
                      <a:lnTo>
                        <a:pt x="36219" y="35006"/>
                      </a:lnTo>
                      <a:lnTo>
                        <a:pt x="36177" y="34964"/>
                      </a:lnTo>
                      <a:lnTo>
                        <a:pt x="36240" y="34817"/>
                      </a:lnTo>
                      <a:lnTo>
                        <a:pt x="36323" y="34817"/>
                      </a:lnTo>
                      <a:lnTo>
                        <a:pt x="36386" y="34755"/>
                      </a:lnTo>
                      <a:lnTo>
                        <a:pt x="36428" y="34755"/>
                      </a:lnTo>
                      <a:lnTo>
                        <a:pt x="36491" y="34880"/>
                      </a:lnTo>
                      <a:lnTo>
                        <a:pt x="36637" y="34901"/>
                      </a:lnTo>
                      <a:lnTo>
                        <a:pt x="36637" y="34859"/>
                      </a:lnTo>
                      <a:lnTo>
                        <a:pt x="36721" y="34859"/>
                      </a:lnTo>
                      <a:lnTo>
                        <a:pt x="36909" y="34755"/>
                      </a:lnTo>
                      <a:lnTo>
                        <a:pt x="37077" y="34692"/>
                      </a:lnTo>
                      <a:lnTo>
                        <a:pt x="37286" y="34650"/>
                      </a:lnTo>
                      <a:lnTo>
                        <a:pt x="37391" y="34650"/>
                      </a:lnTo>
                      <a:lnTo>
                        <a:pt x="37663" y="34483"/>
                      </a:lnTo>
                      <a:lnTo>
                        <a:pt x="37809" y="34441"/>
                      </a:lnTo>
                      <a:lnTo>
                        <a:pt x="37914" y="34441"/>
                      </a:lnTo>
                      <a:lnTo>
                        <a:pt x="37997" y="34462"/>
                      </a:lnTo>
                      <a:lnTo>
                        <a:pt x="38081" y="34399"/>
                      </a:lnTo>
                      <a:lnTo>
                        <a:pt x="38018" y="34357"/>
                      </a:lnTo>
                      <a:lnTo>
                        <a:pt x="37935" y="34357"/>
                      </a:lnTo>
                      <a:lnTo>
                        <a:pt x="37830" y="34294"/>
                      </a:lnTo>
                      <a:lnTo>
                        <a:pt x="37872" y="34294"/>
                      </a:lnTo>
                      <a:lnTo>
                        <a:pt x="37956" y="34273"/>
                      </a:lnTo>
                      <a:lnTo>
                        <a:pt x="37956" y="34231"/>
                      </a:lnTo>
                      <a:lnTo>
                        <a:pt x="37663" y="34169"/>
                      </a:lnTo>
                      <a:lnTo>
                        <a:pt x="37537" y="34148"/>
                      </a:lnTo>
                      <a:lnTo>
                        <a:pt x="37558" y="34085"/>
                      </a:lnTo>
                      <a:lnTo>
                        <a:pt x="37537" y="33980"/>
                      </a:lnTo>
                      <a:lnTo>
                        <a:pt x="37370" y="34085"/>
                      </a:lnTo>
                      <a:lnTo>
                        <a:pt x="37349" y="34148"/>
                      </a:lnTo>
                      <a:lnTo>
                        <a:pt x="37160" y="34106"/>
                      </a:lnTo>
                      <a:lnTo>
                        <a:pt x="37139" y="34064"/>
                      </a:lnTo>
                      <a:lnTo>
                        <a:pt x="36993" y="34022"/>
                      </a:lnTo>
                      <a:lnTo>
                        <a:pt x="36930" y="34043"/>
                      </a:lnTo>
                      <a:lnTo>
                        <a:pt x="36826" y="33980"/>
                      </a:lnTo>
                      <a:lnTo>
                        <a:pt x="36637" y="33980"/>
                      </a:lnTo>
                      <a:lnTo>
                        <a:pt x="36491" y="33876"/>
                      </a:lnTo>
                      <a:lnTo>
                        <a:pt x="36616" y="33834"/>
                      </a:lnTo>
                      <a:lnTo>
                        <a:pt x="36637" y="33750"/>
                      </a:lnTo>
                      <a:lnTo>
                        <a:pt x="36491" y="33750"/>
                      </a:lnTo>
                      <a:lnTo>
                        <a:pt x="36428" y="33708"/>
                      </a:lnTo>
                      <a:lnTo>
                        <a:pt x="36323" y="33708"/>
                      </a:lnTo>
                      <a:lnTo>
                        <a:pt x="36282" y="33541"/>
                      </a:lnTo>
                      <a:lnTo>
                        <a:pt x="36219" y="33499"/>
                      </a:lnTo>
                      <a:lnTo>
                        <a:pt x="36219" y="33332"/>
                      </a:lnTo>
                      <a:lnTo>
                        <a:pt x="36261" y="33227"/>
                      </a:lnTo>
                      <a:lnTo>
                        <a:pt x="36177" y="33143"/>
                      </a:lnTo>
                      <a:lnTo>
                        <a:pt x="36261" y="33039"/>
                      </a:lnTo>
                      <a:lnTo>
                        <a:pt x="36261" y="32997"/>
                      </a:lnTo>
                      <a:lnTo>
                        <a:pt x="36051" y="32997"/>
                      </a:lnTo>
                      <a:lnTo>
                        <a:pt x="36114" y="32913"/>
                      </a:lnTo>
                      <a:lnTo>
                        <a:pt x="36198" y="32913"/>
                      </a:lnTo>
                      <a:lnTo>
                        <a:pt x="36365" y="32620"/>
                      </a:lnTo>
                      <a:lnTo>
                        <a:pt x="36470" y="32558"/>
                      </a:lnTo>
                      <a:lnTo>
                        <a:pt x="36428" y="32474"/>
                      </a:lnTo>
                      <a:lnTo>
                        <a:pt x="36365" y="32474"/>
                      </a:lnTo>
                      <a:lnTo>
                        <a:pt x="36323" y="32411"/>
                      </a:lnTo>
                      <a:lnTo>
                        <a:pt x="36219" y="32411"/>
                      </a:lnTo>
                      <a:lnTo>
                        <a:pt x="36114" y="32495"/>
                      </a:lnTo>
                      <a:lnTo>
                        <a:pt x="35989" y="32558"/>
                      </a:lnTo>
                      <a:lnTo>
                        <a:pt x="35947" y="32474"/>
                      </a:lnTo>
                      <a:lnTo>
                        <a:pt x="35905" y="32369"/>
                      </a:lnTo>
                      <a:lnTo>
                        <a:pt x="35675" y="32307"/>
                      </a:lnTo>
                      <a:lnTo>
                        <a:pt x="35528" y="32286"/>
                      </a:lnTo>
                      <a:lnTo>
                        <a:pt x="35361" y="32307"/>
                      </a:lnTo>
                      <a:lnTo>
                        <a:pt x="35528" y="32244"/>
                      </a:lnTo>
                      <a:lnTo>
                        <a:pt x="35654" y="32265"/>
                      </a:lnTo>
                      <a:lnTo>
                        <a:pt x="35779" y="32244"/>
                      </a:lnTo>
                      <a:lnTo>
                        <a:pt x="35863" y="32181"/>
                      </a:lnTo>
                      <a:lnTo>
                        <a:pt x="35989" y="32244"/>
                      </a:lnTo>
                      <a:lnTo>
                        <a:pt x="36093" y="32307"/>
                      </a:lnTo>
                      <a:lnTo>
                        <a:pt x="36219" y="32307"/>
                      </a:lnTo>
                      <a:lnTo>
                        <a:pt x="36386" y="32202"/>
                      </a:lnTo>
                      <a:lnTo>
                        <a:pt x="36470" y="32202"/>
                      </a:lnTo>
                      <a:lnTo>
                        <a:pt x="36575" y="32097"/>
                      </a:lnTo>
                      <a:lnTo>
                        <a:pt x="36700" y="32076"/>
                      </a:lnTo>
                      <a:lnTo>
                        <a:pt x="36784" y="31867"/>
                      </a:lnTo>
                      <a:lnTo>
                        <a:pt x="36721" y="31825"/>
                      </a:lnTo>
                      <a:lnTo>
                        <a:pt x="36805" y="31783"/>
                      </a:lnTo>
                      <a:lnTo>
                        <a:pt x="36742" y="31721"/>
                      </a:lnTo>
                      <a:lnTo>
                        <a:pt x="36616" y="31658"/>
                      </a:lnTo>
                      <a:lnTo>
                        <a:pt x="36533" y="31658"/>
                      </a:lnTo>
                      <a:lnTo>
                        <a:pt x="36575" y="31637"/>
                      </a:lnTo>
                      <a:lnTo>
                        <a:pt x="36575" y="31616"/>
                      </a:lnTo>
                      <a:lnTo>
                        <a:pt x="36742" y="31637"/>
                      </a:lnTo>
                      <a:lnTo>
                        <a:pt x="36742" y="31574"/>
                      </a:lnTo>
                      <a:lnTo>
                        <a:pt x="36512" y="31449"/>
                      </a:lnTo>
                      <a:lnTo>
                        <a:pt x="36303" y="31365"/>
                      </a:lnTo>
                      <a:lnTo>
                        <a:pt x="35905" y="31365"/>
                      </a:lnTo>
                      <a:lnTo>
                        <a:pt x="35800" y="31428"/>
                      </a:lnTo>
                      <a:lnTo>
                        <a:pt x="35675" y="31428"/>
                      </a:lnTo>
                      <a:lnTo>
                        <a:pt x="35319" y="31553"/>
                      </a:lnTo>
                      <a:lnTo>
                        <a:pt x="35026" y="31616"/>
                      </a:lnTo>
                      <a:lnTo>
                        <a:pt x="34859" y="31679"/>
                      </a:lnTo>
                      <a:lnTo>
                        <a:pt x="34712" y="31721"/>
                      </a:lnTo>
                      <a:lnTo>
                        <a:pt x="34440" y="31867"/>
                      </a:lnTo>
                      <a:lnTo>
                        <a:pt x="34064" y="32139"/>
                      </a:lnTo>
                      <a:lnTo>
                        <a:pt x="33771" y="32390"/>
                      </a:lnTo>
                      <a:lnTo>
                        <a:pt x="33666" y="32453"/>
                      </a:lnTo>
                      <a:lnTo>
                        <a:pt x="33541" y="32579"/>
                      </a:lnTo>
                      <a:lnTo>
                        <a:pt x="33373" y="32767"/>
                      </a:lnTo>
                      <a:lnTo>
                        <a:pt x="33185" y="32892"/>
                      </a:lnTo>
                      <a:lnTo>
                        <a:pt x="32934" y="33018"/>
                      </a:lnTo>
                      <a:lnTo>
                        <a:pt x="32641" y="33143"/>
                      </a:lnTo>
                      <a:lnTo>
                        <a:pt x="32515" y="33143"/>
                      </a:lnTo>
                      <a:lnTo>
                        <a:pt x="32704" y="33102"/>
                      </a:lnTo>
                      <a:lnTo>
                        <a:pt x="33018" y="32976"/>
                      </a:lnTo>
                      <a:lnTo>
                        <a:pt x="33038" y="32892"/>
                      </a:lnTo>
                      <a:lnTo>
                        <a:pt x="33290" y="32725"/>
                      </a:lnTo>
                      <a:lnTo>
                        <a:pt x="33373" y="32599"/>
                      </a:lnTo>
                      <a:lnTo>
                        <a:pt x="33436" y="32453"/>
                      </a:lnTo>
                      <a:lnTo>
                        <a:pt x="33541" y="32411"/>
                      </a:lnTo>
                      <a:lnTo>
                        <a:pt x="33666" y="32286"/>
                      </a:lnTo>
                      <a:lnTo>
                        <a:pt x="33813" y="32202"/>
                      </a:lnTo>
                      <a:lnTo>
                        <a:pt x="33875" y="31993"/>
                      </a:lnTo>
                      <a:lnTo>
                        <a:pt x="34106" y="31888"/>
                      </a:lnTo>
                      <a:lnTo>
                        <a:pt x="34231" y="31679"/>
                      </a:lnTo>
                      <a:lnTo>
                        <a:pt x="34294" y="31658"/>
                      </a:lnTo>
                      <a:lnTo>
                        <a:pt x="34315" y="31595"/>
                      </a:lnTo>
                      <a:lnTo>
                        <a:pt x="34440" y="31532"/>
                      </a:lnTo>
                      <a:lnTo>
                        <a:pt x="34545" y="31491"/>
                      </a:lnTo>
                      <a:lnTo>
                        <a:pt x="34608" y="31386"/>
                      </a:lnTo>
                      <a:lnTo>
                        <a:pt x="34712" y="31344"/>
                      </a:lnTo>
                      <a:lnTo>
                        <a:pt x="34754" y="31386"/>
                      </a:lnTo>
                      <a:lnTo>
                        <a:pt x="34838" y="31365"/>
                      </a:lnTo>
                      <a:lnTo>
                        <a:pt x="34922" y="31239"/>
                      </a:lnTo>
                      <a:lnTo>
                        <a:pt x="35131" y="31239"/>
                      </a:lnTo>
                      <a:lnTo>
                        <a:pt x="35235" y="31177"/>
                      </a:lnTo>
                      <a:lnTo>
                        <a:pt x="35424" y="31177"/>
                      </a:lnTo>
                      <a:lnTo>
                        <a:pt x="35487" y="31072"/>
                      </a:lnTo>
                      <a:lnTo>
                        <a:pt x="35528" y="30946"/>
                      </a:lnTo>
                      <a:lnTo>
                        <a:pt x="35570" y="30905"/>
                      </a:lnTo>
                      <a:lnTo>
                        <a:pt x="35570" y="30821"/>
                      </a:lnTo>
                      <a:lnTo>
                        <a:pt x="35696" y="30758"/>
                      </a:lnTo>
                      <a:lnTo>
                        <a:pt x="35905" y="30591"/>
                      </a:lnTo>
                      <a:lnTo>
                        <a:pt x="36010" y="30549"/>
                      </a:lnTo>
                      <a:lnTo>
                        <a:pt x="36072" y="30507"/>
                      </a:lnTo>
                      <a:lnTo>
                        <a:pt x="36010" y="30444"/>
                      </a:lnTo>
                      <a:lnTo>
                        <a:pt x="36072" y="30382"/>
                      </a:lnTo>
                      <a:lnTo>
                        <a:pt x="36156" y="30319"/>
                      </a:lnTo>
                      <a:lnTo>
                        <a:pt x="36261" y="30423"/>
                      </a:lnTo>
                      <a:lnTo>
                        <a:pt x="36386" y="30486"/>
                      </a:lnTo>
                      <a:lnTo>
                        <a:pt x="36616" y="30444"/>
                      </a:lnTo>
                      <a:lnTo>
                        <a:pt x="36805" y="30528"/>
                      </a:lnTo>
                      <a:lnTo>
                        <a:pt x="36888" y="30528"/>
                      </a:lnTo>
                      <a:lnTo>
                        <a:pt x="36951" y="30549"/>
                      </a:lnTo>
                      <a:lnTo>
                        <a:pt x="37098" y="30486"/>
                      </a:lnTo>
                      <a:lnTo>
                        <a:pt x="37160" y="30549"/>
                      </a:lnTo>
                      <a:lnTo>
                        <a:pt x="37265" y="30549"/>
                      </a:lnTo>
                      <a:lnTo>
                        <a:pt x="37349" y="30507"/>
                      </a:lnTo>
                      <a:lnTo>
                        <a:pt x="37474" y="30591"/>
                      </a:lnTo>
                      <a:lnTo>
                        <a:pt x="37663" y="30612"/>
                      </a:lnTo>
                      <a:lnTo>
                        <a:pt x="37746" y="30570"/>
                      </a:lnTo>
                      <a:lnTo>
                        <a:pt x="37788" y="30570"/>
                      </a:lnTo>
                      <a:lnTo>
                        <a:pt x="37893" y="30633"/>
                      </a:lnTo>
                      <a:lnTo>
                        <a:pt x="38039" y="30674"/>
                      </a:lnTo>
                      <a:lnTo>
                        <a:pt x="38081" y="30633"/>
                      </a:lnTo>
                      <a:lnTo>
                        <a:pt x="38248" y="30716"/>
                      </a:lnTo>
                      <a:lnTo>
                        <a:pt x="38311" y="30716"/>
                      </a:lnTo>
                      <a:lnTo>
                        <a:pt x="38416" y="30674"/>
                      </a:lnTo>
                      <a:lnTo>
                        <a:pt x="38500" y="30695"/>
                      </a:lnTo>
                      <a:lnTo>
                        <a:pt x="38479" y="30737"/>
                      </a:lnTo>
                      <a:lnTo>
                        <a:pt x="38583" y="30779"/>
                      </a:lnTo>
                      <a:lnTo>
                        <a:pt x="38834" y="30695"/>
                      </a:lnTo>
                      <a:lnTo>
                        <a:pt x="38897" y="30695"/>
                      </a:lnTo>
                      <a:lnTo>
                        <a:pt x="39023" y="30633"/>
                      </a:lnTo>
                      <a:lnTo>
                        <a:pt x="39085" y="30674"/>
                      </a:lnTo>
                      <a:lnTo>
                        <a:pt x="39253" y="30674"/>
                      </a:lnTo>
                      <a:lnTo>
                        <a:pt x="39336" y="30716"/>
                      </a:lnTo>
                      <a:lnTo>
                        <a:pt x="39441" y="30674"/>
                      </a:lnTo>
                      <a:lnTo>
                        <a:pt x="39462" y="30591"/>
                      </a:lnTo>
                      <a:lnTo>
                        <a:pt x="39608" y="30591"/>
                      </a:lnTo>
                      <a:lnTo>
                        <a:pt x="39671" y="30528"/>
                      </a:lnTo>
                      <a:lnTo>
                        <a:pt x="39734" y="30570"/>
                      </a:lnTo>
                      <a:lnTo>
                        <a:pt x="39818" y="30465"/>
                      </a:lnTo>
                      <a:lnTo>
                        <a:pt x="39922" y="30402"/>
                      </a:lnTo>
                      <a:lnTo>
                        <a:pt x="39943" y="30361"/>
                      </a:lnTo>
                      <a:lnTo>
                        <a:pt x="40048" y="30382"/>
                      </a:lnTo>
                      <a:lnTo>
                        <a:pt x="40132" y="30214"/>
                      </a:lnTo>
                      <a:lnTo>
                        <a:pt x="40132" y="30110"/>
                      </a:lnTo>
                      <a:lnTo>
                        <a:pt x="40194" y="30110"/>
                      </a:lnTo>
                      <a:lnTo>
                        <a:pt x="40278" y="30047"/>
                      </a:lnTo>
                      <a:lnTo>
                        <a:pt x="40299" y="29963"/>
                      </a:lnTo>
                      <a:lnTo>
                        <a:pt x="40257" y="29942"/>
                      </a:lnTo>
                      <a:lnTo>
                        <a:pt x="40278" y="29879"/>
                      </a:lnTo>
                      <a:lnTo>
                        <a:pt x="40383" y="29879"/>
                      </a:lnTo>
                      <a:lnTo>
                        <a:pt x="40487" y="29858"/>
                      </a:lnTo>
                      <a:lnTo>
                        <a:pt x="40487" y="29775"/>
                      </a:lnTo>
                      <a:lnTo>
                        <a:pt x="40508" y="29754"/>
                      </a:lnTo>
                      <a:lnTo>
                        <a:pt x="40571" y="29838"/>
                      </a:lnTo>
                      <a:lnTo>
                        <a:pt x="40696" y="29858"/>
                      </a:lnTo>
                      <a:lnTo>
                        <a:pt x="40801" y="29775"/>
                      </a:lnTo>
                      <a:lnTo>
                        <a:pt x="40822" y="29838"/>
                      </a:lnTo>
                      <a:lnTo>
                        <a:pt x="40906" y="29838"/>
                      </a:lnTo>
                      <a:lnTo>
                        <a:pt x="40989" y="29775"/>
                      </a:lnTo>
                      <a:lnTo>
                        <a:pt x="41031" y="29838"/>
                      </a:lnTo>
                      <a:lnTo>
                        <a:pt x="41136" y="29796"/>
                      </a:lnTo>
                      <a:lnTo>
                        <a:pt x="41178" y="29754"/>
                      </a:lnTo>
                      <a:lnTo>
                        <a:pt x="41241" y="29754"/>
                      </a:lnTo>
                      <a:lnTo>
                        <a:pt x="41324" y="29649"/>
                      </a:lnTo>
                      <a:lnTo>
                        <a:pt x="41387" y="29649"/>
                      </a:lnTo>
                      <a:lnTo>
                        <a:pt x="41492" y="29545"/>
                      </a:lnTo>
                      <a:lnTo>
                        <a:pt x="41617" y="29545"/>
                      </a:lnTo>
                      <a:lnTo>
                        <a:pt x="41764" y="29440"/>
                      </a:lnTo>
                      <a:lnTo>
                        <a:pt x="41826" y="29356"/>
                      </a:lnTo>
                      <a:lnTo>
                        <a:pt x="41910" y="29356"/>
                      </a:lnTo>
                      <a:lnTo>
                        <a:pt x="41931" y="29252"/>
                      </a:lnTo>
                      <a:lnTo>
                        <a:pt x="41973" y="29147"/>
                      </a:lnTo>
                      <a:lnTo>
                        <a:pt x="41910" y="29126"/>
                      </a:lnTo>
                      <a:lnTo>
                        <a:pt x="41805" y="29147"/>
                      </a:lnTo>
                      <a:lnTo>
                        <a:pt x="41722" y="29105"/>
                      </a:lnTo>
                      <a:lnTo>
                        <a:pt x="41764" y="29105"/>
                      </a:lnTo>
                      <a:lnTo>
                        <a:pt x="41868" y="29126"/>
                      </a:lnTo>
                      <a:lnTo>
                        <a:pt x="41952" y="29105"/>
                      </a:lnTo>
                      <a:lnTo>
                        <a:pt x="41868" y="29001"/>
                      </a:lnTo>
                      <a:lnTo>
                        <a:pt x="41764" y="29001"/>
                      </a:lnTo>
                      <a:lnTo>
                        <a:pt x="41617" y="28917"/>
                      </a:lnTo>
                      <a:lnTo>
                        <a:pt x="41554" y="28812"/>
                      </a:lnTo>
                      <a:lnTo>
                        <a:pt x="41554" y="28812"/>
                      </a:lnTo>
                      <a:lnTo>
                        <a:pt x="41701" y="28896"/>
                      </a:lnTo>
                      <a:lnTo>
                        <a:pt x="41805" y="28833"/>
                      </a:lnTo>
                      <a:lnTo>
                        <a:pt x="41826" y="28729"/>
                      </a:lnTo>
                      <a:lnTo>
                        <a:pt x="41910" y="28708"/>
                      </a:lnTo>
                      <a:lnTo>
                        <a:pt x="41952" y="28603"/>
                      </a:lnTo>
                      <a:lnTo>
                        <a:pt x="41764" y="28540"/>
                      </a:lnTo>
                      <a:lnTo>
                        <a:pt x="41847" y="28478"/>
                      </a:lnTo>
                      <a:lnTo>
                        <a:pt x="41931" y="28498"/>
                      </a:lnTo>
                      <a:lnTo>
                        <a:pt x="42015" y="28415"/>
                      </a:lnTo>
                      <a:lnTo>
                        <a:pt x="41973" y="28331"/>
                      </a:lnTo>
                      <a:lnTo>
                        <a:pt x="41826" y="28268"/>
                      </a:lnTo>
                      <a:lnTo>
                        <a:pt x="41805" y="28164"/>
                      </a:lnTo>
                      <a:lnTo>
                        <a:pt x="41847" y="28122"/>
                      </a:lnTo>
                      <a:lnTo>
                        <a:pt x="41952" y="28185"/>
                      </a:lnTo>
                      <a:lnTo>
                        <a:pt x="41931" y="28101"/>
                      </a:lnTo>
                      <a:lnTo>
                        <a:pt x="41764" y="28017"/>
                      </a:lnTo>
                      <a:lnTo>
                        <a:pt x="41617" y="28017"/>
                      </a:lnTo>
                      <a:lnTo>
                        <a:pt x="41638" y="27954"/>
                      </a:lnTo>
                      <a:lnTo>
                        <a:pt x="41701" y="27913"/>
                      </a:lnTo>
                      <a:lnTo>
                        <a:pt x="41659" y="27871"/>
                      </a:lnTo>
                      <a:lnTo>
                        <a:pt x="41533" y="27871"/>
                      </a:lnTo>
                      <a:lnTo>
                        <a:pt x="41387" y="27954"/>
                      </a:lnTo>
                      <a:lnTo>
                        <a:pt x="41345" y="28059"/>
                      </a:lnTo>
                      <a:lnTo>
                        <a:pt x="41303" y="28101"/>
                      </a:lnTo>
                      <a:lnTo>
                        <a:pt x="41241" y="27996"/>
                      </a:lnTo>
                      <a:lnTo>
                        <a:pt x="41094" y="27996"/>
                      </a:lnTo>
                      <a:lnTo>
                        <a:pt x="41157" y="27913"/>
                      </a:lnTo>
                      <a:lnTo>
                        <a:pt x="41220" y="27913"/>
                      </a:lnTo>
                      <a:lnTo>
                        <a:pt x="41345" y="27808"/>
                      </a:lnTo>
                      <a:lnTo>
                        <a:pt x="41387" y="27703"/>
                      </a:lnTo>
                      <a:lnTo>
                        <a:pt x="41303" y="27536"/>
                      </a:lnTo>
                      <a:lnTo>
                        <a:pt x="41115" y="27473"/>
                      </a:lnTo>
                      <a:lnTo>
                        <a:pt x="40885" y="27494"/>
                      </a:lnTo>
                      <a:lnTo>
                        <a:pt x="40801" y="27536"/>
                      </a:lnTo>
                      <a:lnTo>
                        <a:pt x="40822" y="27557"/>
                      </a:lnTo>
                      <a:lnTo>
                        <a:pt x="40969" y="27557"/>
                      </a:lnTo>
                      <a:lnTo>
                        <a:pt x="41010" y="27578"/>
                      </a:lnTo>
                      <a:lnTo>
                        <a:pt x="40885" y="27578"/>
                      </a:lnTo>
                      <a:lnTo>
                        <a:pt x="40717" y="27557"/>
                      </a:lnTo>
                      <a:lnTo>
                        <a:pt x="40550" y="27641"/>
                      </a:lnTo>
                      <a:lnTo>
                        <a:pt x="40404" y="27661"/>
                      </a:lnTo>
                      <a:lnTo>
                        <a:pt x="40299" y="27787"/>
                      </a:lnTo>
                      <a:lnTo>
                        <a:pt x="40257" y="27892"/>
                      </a:lnTo>
                      <a:lnTo>
                        <a:pt x="40173" y="27892"/>
                      </a:lnTo>
                      <a:lnTo>
                        <a:pt x="40048" y="27996"/>
                      </a:lnTo>
                      <a:lnTo>
                        <a:pt x="39860" y="27996"/>
                      </a:lnTo>
                      <a:lnTo>
                        <a:pt x="39755" y="28205"/>
                      </a:lnTo>
                      <a:lnTo>
                        <a:pt x="39671" y="28205"/>
                      </a:lnTo>
                      <a:lnTo>
                        <a:pt x="39629" y="28268"/>
                      </a:lnTo>
                      <a:lnTo>
                        <a:pt x="39567" y="28268"/>
                      </a:lnTo>
                      <a:lnTo>
                        <a:pt x="39525" y="28185"/>
                      </a:lnTo>
                      <a:lnTo>
                        <a:pt x="39608" y="28101"/>
                      </a:lnTo>
                      <a:lnTo>
                        <a:pt x="39671" y="28122"/>
                      </a:lnTo>
                      <a:lnTo>
                        <a:pt x="39713" y="28059"/>
                      </a:lnTo>
                      <a:lnTo>
                        <a:pt x="39462" y="27871"/>
                      </a:lnTo>
                      <a:lnTo>
                        <a:pt x="39441" y="27808"/>
                      </a:lnTo>
                      <a:lnTo>
                        <a:pt x="39357" y="27787"/>
                      </a:lnTo>
                      <a:lnTo>
                        <a:pt x="39399" y="27745"/>
                      </a:lnTo>
                      <a:lnTo>
                        <a:pt x="39399" y="27641"/>
                      </a:lnTo>
                      <a:lnTo>
                        <a:pt x="39525" y="27850"/>
                      </a:lnTo>
                      <a:lnTo>
                        <a:pt x="39734" y="27975"/>
                      </a:lnTo>
                      <a:lnTo>
                        <a:pt x="39776" y="27913"/>
                      </a:lnTo>
                      <a:lnTo>
                        <a:pt x="39818" y="27808"/>
                      </a:lnTo>
                      <a:lnTo>
                        <a:pt x="39943" y="27808"/>
                      </a:lnTo>
                      <a:lnTo>
                        <a:pt x="40027" y="27745"/>
                      </a:lnTo>
                      <a:lnTo>
                        <a:pt x="40194" y="27641"/>
                      </a:lnTo>
                      <a:lnTo>
                        <a:pt x="40404" y="27578"/>
                      </a:lnTo>
                      <a:lnTo>
                        <a:pt x="40613" y="27557"/>
                      </a:lnTo>
                      <a:lnTo>
                        <a:pt x="40592" y="27494"/>
                      </a:lnTo>
                      <a:lnTo>
                        <a:pt x="40508" y="27473"/>
                      </a:lnTo>
                      <a:lnTo>
                        <a:pt x="40613" y="27473"/>
                      </a:lnTo>
                      <a:lnTo>
                        <a:pt x="40717" y="27369"/>
                      </a:lnTo>
                      <a:lnTo>
                        <a:pt x="40906" y="27285"/>
                      </a:lnTo>
                      <a:lnTo>
                        <a:pt x="40969" y="27348"/>
                      </a:lnTo>
                      <a:lnTo>
                        <a:pt x="41199" y="27285"/>
                      </a:lnTo>
                      <a:lnTo>
                        <a:pt x="41199" y="27243"/>
                      </a:lnTo>
                      <a:lnTo>
                        <a:pt x="41387" y="27222"/>
                      </a:lnTo>
                      <a:lnTo>
                        <a:pt x="41282" y="27117"/>
                      </a:lnTo>
                      <a:lnTo>
                        <a:pt x="41010" y="27034"/>
                      </a:lnTo>
                      <a:lnTo>
                        <a:pt x="41073" y="26971"/>
                      </a:lnTo>
                      <a:lnTo>
                        <a:pt x="41136" y="26971"/>
                      </a:lnTo>
                      <a:lnTo>
                        <a:pt x="41199" y="26866"/>
                      </a:lnTo>
                      <a:lnTo>
                        <a:pt x="41115" y="26845"/>
                      </a:lnTo>
                      <a:lnTo>
                        <a:pt x="40969" y="26908"/>
                      </a:lnTo>
                      <a:lnTo>
                        <a:pt x="40885" y="27013"/>
                      </a:lnTo>
                      <a:lnTo>
                        <a:pt x="40759" y="26929"/>
                      </a:lnTo>
                      <a:lnTo>
                        <a:pt x="40613" y="26950"/>
                      </a:lnTo>
                      <a:lnTo>
                        <a:pt x="40592" y="26866"/>
                      </a:lnTo>
                      <a:lnTo>
                        <a:pt x="40676" y="26845"/>
                      </a:lnTo>
                      <a:lnTo>
                        <a:pt x="40676" y="26657"/>
                      </a:lnTo>
                      <a:lnTo>
                        <a:pt x="40696" y="26615"/>
                      </a:lnTo>
                      <a:lnTo>
                        <a:pt x="40550" y="26720"/>
                      </a:lnTo>
                      <a:lnTo>
                        <a:pt x="40550" y="26657"/>
                      </a:lnTo>
                      <a:lnTo>
                        <a:pt x="40592" y="26615"/>
                      </a:lnTo>
                      <a:lnTo>
                        <a:pt x="40550" y="26594"/>
                      </a:lnTo>
                      <a:lnTo>
                        <a:pt x="40341" y="26762"/>
                      </a:lnTo>
                      <a:lnTo>
                        <a:pt x="40257" y="26845"/>
                      </a:lnTo>
                      <a:lnTo>
                        <a:pt x="40194" y="26845"/>
                      </a:lnTo>
                      <a:lnTo>
                        <a:pt x="40278" y="26762"/>
                      </a:lnTo>
                      <a:lnTo>
                        <a:pt x="40445" y="26636"/>
                      </a:lnTo>
                      <a:lnTo>
                        <a:pt x="40383" y="26594"/>
                      </a:lnTo>
                      <a:lnTo>
                        <a:pt x="40236" y="26657"/>
                      </a:lnTo>
                      <a:lnTo>
                        <a:pt x="40194" y="26636"/>
                      </a:lnTo>
                      <a:lnTo>
                        <a:pt x="40257" y="26594"/>
                      </a:lnTo>
                      <a:lnTo>
                        <a:pt x="40341" y="26532"/>
                      </a:lnTo>
                      <a:lnTo>
                        <a:pt x="40341" y="26490"/>
                      </a:lnTo>
                      <a:lnTo>
                        <a:pt x="40194" y="26511"/>
                      </a:lnTo>
                      <a:lnTo>
                        <a:pt x="40090" y="26615"/>
                      </a:lnTo>
                      <a:lnTo>
                        <a:pt x="39985" y="26741"/>
                      </a:lnTo>
                      <a:lnTo>
                        <a:pt x="39943" y="26720"/>
                      </a:lnTo>
                      <a:lnTo>
                        <a:pt x="39985" y="26615"/>
                      </a:lnTo>
                      <a:lnTo>
                        <a:pt x="40090" y="26532"/>
                      </a:lnTo>
                      <a:lnTo>
                        <a:pt x="40090" y="26490"/>
                      </a:lnTo>
                      <a:lnTo>
                        <a:pt x="40027" y="26490"/>
                      </a:lnTo>
                      <a:lnTo>
                        <a:pt x="39818" y="26699"/>
                      </a:lnTo>
                      <a:lnTo>
                        <a:pt x="39713" y="26720"/>
                      </a:lnTo>
                      <a:lnTo>
                        <a:pt x="39608" y="26636"/>
                      </a:lnTo>
                      <a:lnTo>
                        <a:pt x="39734" y="26657"/>
                      </a:lnTo>
                      <a:lnTo>
                        <a:pt x="39839" y="26594"/>
                      </a:lnTo>
                      <a:lnTo>
                        <a:pt x="40027" y="26343"/>
                      </a:lnTo>
                      <a:lnTo>
                        <a:pt x="40152" y="26281"/>
                      </a:lnTo>
                      <a:lnTo>
                        <a:pt x="40069" y="26197"/>
                      </a:lnTo>
                      <a:lnTo>
                        <a:pt x="40090" y="26092"/>
                      </a:lnTo>
                      <a:lnTo>
                        <a:pt x="40069" y="26071"/>
                      </a:lnTo>
                      <a:lnTo>
                        <a:pt x="39964" y="26218"/>
                      </a:lnTo>
                      <a:lnTo>
                        <a:pt x="39922" y="26218"/>
                      </a:lnTo>
                      <a:lnTo>
                        <a:pt x="39922" y="26176"/>
                      </a:lnTo>
                      <a:lnTo>
                        <a:pt x="39964" y="26092"/>
                      </a:lnTo>
                      <a:lnTo>
                        <a:pt x="39964" y="25925"/>
                      </a:lnTo>
                      <a:lnTo>
                        <a:pt x="39880" y="25904"/>
                      </a:lnTo>
                      <a:lnTo>
                        <a:pt x="39860" y="25883"/>
                      </a:lnTo>
                      <a:lnTo>
                        <a:pt x="39755" y="25967"/>
                      </a:lnTo>
                      <a:lnTo>
                        <a:pt x="39734" y="25904"/>
                      </a:lnTo>
                      <a:lnTo>
                        <a:pt x="39755" y="25820"/>
                      </a:lnTo>
                      <a:lnTo>
                        <a:pt x="39734" y="25799"/>
                      </a:lnTo>
                      <a:lnTo>
                        <a:pt x="39650" y="25799"/>
                      </a:lnTo>
                      <a:lnTo>
                        <a:pt x="39713" y="25757"/>
                      </a:lnTo>
                      <a:lnTo>
                        <a:pt x="39650" y="25695"/>
                      </a:lnTo>
                      <a:lnTo>
                        <a:pt x="39650" y="25611"/>
                      </a:lnTo>
                      <a:lnTo>
                        <a:pt x="39608" y="25611"/>
                      </a:lnTo>
                      <a:lnTo>
                        <a:pt x="39441" y="25653"/>
                      </a:lnTo>
                      <a:lnTo>
                        <a:pt x="39441" y="25695"/>
                      </a:lnTo>
                      <a:lnTo>
                        <a:pt x="39357" y="25716"/>
                      </a:lnTo>
                      <a:lnTo>
                        <a:pt x="39148" y="25674"/>
                      </a:lnTo>
                      <a:lnTo>
                        <a:pt x="39316" y="25674"/>
                      </a:lnTo>
                      <a:lnTo>
                        <a:pt x="39357" y="25590"/>
                      </a:lnTo>
                      <a:lnTo>
                        <a:pt x="39504" y="25569"/>
                      </a:lnTo>
                      <a:lnTo>
                        <a:pt x="39525" y="25506"/>
                      </a:lnTo>
                      <a:lnTo>
                        <a:pt x="39462" y="25444"/>
                      </a:lnTo>
                      <a:lnTo>
                        <a:pt x="39357" y="25339"/>
                      </a:lnTo>
                      <a:lnTo>
                        <a:pt x="39357" y="25234"/>
                      </a:lnTo>
                      <a:lnTo>
                        <a:pt x="39211" y="25151"/>
                      </a:lnTo>
                      <a:lnTo>
                        <a:pt x="39357" y="25151"/>
                      </a:lnTo>
                      <a:lnTo>
                        <a:pt x="39525" y="25234"/>
                      </a:lnTo>
                      <a:lnTo>
                        <a:pt x="39650" y="25234"/>
                      </a:lnTo>
                      <a:lnTo>
                        <a:pt x="39650" y="25151"/>
                      </a:lnTo>
                      <a:lnTo>
                        <a:pt x="39546" y="25088"/>
                      </a:lnTo>
                      <a:lnTo>
                        <a:pt x="39567" y="25046"/>
                      </a:lnTo>
                      <a:lnTo>
                        <a:pt x="39650" y="25067"/>
                      </a:lnTo>
                      <a:lnTo>
                        <a:pt x="39776" y="24962"/>
                      </a:lnTo>
                      <a:lnTo>
                        <a:pt x="39860" y="24920"/>
                      </a:lnTo>
                      <a:lnTo>
                        <a:pt x="39880" y="24816"/>
                      </a:lnTo>
                      <a:lnTo>
                        <a:pt x="39776" y="24711"/>
                      </a:lnTo>
                      <a:lnTo>
                        <a:pt x="39713" y="24732"/>
                      </a:lnTo>
                      <a:lnTo>
                        <a:pt x="39608" y="24711"/>
                      </a:lnTo>
                      <a:lnTo>
                        <a:pt x="39671" y="24648"/>
                      </a:lnTo>
                      <a:lnTo>
                        <a:pt x="39713" y="24565"/>
                      </a:lnTo>
                      <a:lnTo>
                        <a:pt x="39650" y="24523"/>
                      </a:lnTo>
                      <a:lnTo>
                        <a:pt x="39525" y="24523"/>
                      </a:lnTo>
                      <a:lnTo>
                        <a:pt x="39462" y="24502"/>
                      </a:lnTo>
                      <a:lnTo>
                        <a:pt x="39399" y="24523"/>
                      </a:lnTo>
                      <a:lnTo>
                        <a:pt x="39316" y="24439"/>
                      </a:lnTo>
                      <a:lnTo>
                        <a:pt x="39420" y="24439"/>
                      </a:lnTo>
                      <a:lnTo>
                        <a:pt x="39462" y="24397"/>
                      </a:lnTo>
                      <a:lnTo>
                        <a:pt x="39546" y="24418"/>
                      </a:lnTo>
                      <a:lnTo>
                        <a:pt x="39650" y="24314"/>
                      </a:lnTo>
                      <a:lnTo>
                        <a:pt x="39608" y="24125"/>
                      </a:lnTo>
                      <a:lnTo>
                        <a:pt x="39504" y="24021"/>
                      </a:lnTo>
                      <a:lnTo>
                        <a:pt x="39441" y="24104"/>
                      </a:lnTo>
                      <a:lnTo>
                        <a:pt x="39336" y="24084"/>
                      </a:lnTo>
                      <a:lnTo>
                        <a:pt x="39253" y="24146"/>
                      </a:lnTo>
                      <a:lnTo>
                        <a:pt x="39295" y="24042"/>
                      </a:lnTo>
                      <a:lnTo>
                        <a:pt x="39420" y="23979"/>
                      </a:lnTo>
                      <a:lnTo>
                        <a:pt x="39504" y="23979"/>
                      </a:lnTo>
                      <a:lnTo>
                        <a:pt x="39504" y="23874"/>
                      </a:lnTo>
                      <a:lnTo>
                        <a:pt x="39399" y="23832"/>
                      </a:lnTo>
                      <a:lnTo>
                        <a:pt x="39316" y="23874"/>
                      </a:lnTo>
                      <a:lnTo>
                        <a:pt x="39190" y="23874"/>
                      </a:lnTo>
                      <a:lnTo>
                        <a:pt x="39002" y="23937"/>
                      </a:lnTo>
                      <a:lnTo>
                        <a:pt x="39002" y="23937"/>
                      </a:lnTo>
                      <a:lnTo>
                        <a:pt x="39148" y="23728"/>
                      </a:lnTo>
                      <a:lnTo>
                        <a:pt x="39253" y="23728"/>
                      </a:lnTo>
                      <a:lnTo>
                        <a:pt x="39357" y="23686"/>
                      </a:lnTo>
                      <a:lnTo>
                        <a:pt x="39357" y="23623"/>
                      </a:lnTo>
                      <a:lnTo>
                        <a:pt x="39441" y="23560"/>
                      </a:lnTo>
                      <a:lnTo>
                        <a:pt x="39420" y="23519"/>
                      </a:lnTo>
                      <a:lnTo>
                        <a:pt x="39295" y="23581"/>
                      </a:lnTo>
                      <a:lnTo>
                        <a:pt x="39106" y="23581"/>
                      </a:lnTo>
                      <a:lnTo>
                        <a:pt x="38939" y="23665"/>
                      </a:lnTo>
                      <a:lnTo>
                        <a:pt x="38939" y="23665"/>
                      </a:lnTo>
                      <a:lnTo>
                        <a:pt x="39002" y="23581"/>
                      </a:lnTo>
                      <a:lnTo>
                        <a:pt x="38981" y="23498"/>
                      </a:lnTo>
                      <a:lnTo>
                        <a:pt x="39023" y="23414"/>
                      </a:lnTo>
                      <a:lnTo>
                        <a:pt x="39106" y="23477"/>
                      </a:lnTo>
                      <a:lnTo>
                        <a:pt x="39295" y="23477"/>
                      </a:lnTo>
                      <a:lnTo>
                        <a:pt x="39399" y="23351"/>
                      </a:lnTo>
                      <a:lnTo>
                        <a:pt x="39399" y="23205"/>
                      </a:lnTo>
                      <a:lnTo>
                        <a:pt x="39295" y="23268"/>
                      </a:lnTo>
                      <a:lnTo>
                        <a:pt x="39211" y="23247"/>
                      </a:lnTo>
                      <a:lnTo>
                        <a:pt x="39316" y="23142"/>
                      </a:lnTo>
                      <a:lnTo>
                        <a:pt x="39336" y="23037"/>
                      </a:lnTo>
                      <a:lnTo>
                        <a:pt x="39253" y="22996"/>
                      </a:lnTo>
                      <a:lnTo>
                        <a:pt x="39002" y="23079"/>
                      </a:lnTo>
                      <a:lnTo>
                        <a:pt x="38918" y="23037"/>
                      </a:lnTo>
                      <a:lnTo>
                        <a:pt x="38981" y="22954"/>
                      </a:lnTo>
                      <a:lnTo>
                        <a:pt x="39106" y="22975"/>
                      </a:lnTo>
                      <a:lnTo>
                        <a:pt x="39211" y="22954"/>
                      </a:lnTo>
                      <a:lnTo>
                        <a:pt x="39295" y="22828"/>
                      </a:lnTo>
                      <a:lnTo>
                        <a:pt x="39211" y="22765"/>
                      </a:lnTo>
                      <a:lnTo>
                        <a:pt x="39211" y="22682"/>
                      </a:lnTo>
                      <a:lnTo>
                        <a:pt x="39127" y="22765"/>
                      </a:lnTo>
                      <a:lnTo>
                        <a:pt x="39085" y="22765"/>
                      </a:lnTo>
                      <a:lnTo>
                        <a:pt x="39044" y="22682"/>
                      </a:lnTo>
                      <a:lnTo>
                        <a:pt x="38981" y="22619"/>
                      </a:lnTo>
                      <a:lnTo>
                        <a:pt x="39044" y="22577"/>
                      </a:lnTo>
                      <a:lnTo>
                        <a:pt x="39106" y="22640"/>
                      </a:lnTo>
                      <a:lnTo>
                        <a:pt x="39148" y="22577"/>
                      </a:lnTo>
                      <a:lnTo>
                        <a:pt x="39148" y="22452"/>
                      </a:lnTo>
                      <a:lnTo>
                        <a:pt x="39044" y="22347"/>
                      </a:lnTo>
                      <a:lnTo>
                        <a:pt x="39023" y="22242"/>
                      </a:lnTo>
                      <a:lnTo>
                        <a:pt x="39106" y="22200"/>
                      </a:lnTo>
                      <a:lnTo>
                        <a:pt x="39106" y="22096"/>
                      </a:lnTo>
                      <a:lnTo>
                        <a:pt x="39023" y="22096"/>
                      </a:lnTo>
                      <a:lnTo>
                        <a:pt x="39044" y="22033"/>
                      </a:lnTo>
                      <a:lnTo>
                        <a:pt x="39085" y="21928"/>
                      </a:lnTo>
                      <a:lnTo>
                        <a:pt x="39002" y="21928"/>
                      </a:lnTo>
                      <a:lnTo>
                        <a:pt x="38918" y="21907"/>
                      </a:lnTo>
                      <a:lnTo>
                        <a:pt x="38918" y="21887"/>
                      </a:lnTo>
                      <a:lnTo>
                        <a:pt x="38981" y="21887"/>
                      </a:lnTo>
                      <a:lnTo>
                        <a:pt x="39044" y="21803"/>
                      </a:lnTo>
                      <a:lnTo>
                        <a:pt x="38981" y="21740"/>
                      </a:lnTo>
                      <a:lnTo>
                        <a:pt x="38981" y="21677"/>
                      </a:lnTo>
                      <a:lnTo>
                        <a:pt x="39044" y="21615"/>
                      </a:lnTo>
                      <a:lnTo>
                        <a:pt x="39023" y="21573"/>
                      </a:lnTo>
                      <a:lnTo>
                        <a:pt x="38918" y="21615"/>
                      </a:lnTo>
                      <a:lnTo>
                        <a:pt x="38918" y="21615"/>
                      </a:lnTo>
                      <a:lnTo>
                        <a:pt x="39023" y="21531"/>
                      </a:lnTo>
                      <a:lnTo>
                        <a:pt x="38981" y="21489"/>
                      </a:lnTo>
                      <a:lnTo>
                        <a:pt x="38876" y="21510"/>
                      </a:lnTo>
                      <a:lnTo>
                        <a:pt x="38772" y="21635"/>
                      </a:lnTo>
                      <a:lnTo>
                        <a:pt x="38792" y="21719"/>
                      </a:lnTo>
                      <a:lnTo>
                        <a:pt x="38730" y="21824"/>
                      </a:lnTo>
                      <a:lnTo>
                        <a:pt x="38604" y="21949"/>
                      </a:lnTo>
                      <a:lnTo>
                        <a:pt x="38604" y="22033"/>
                      </a:lnTo>
                      <a:lnTo>
                        <a:pt x="38520" y="22096"/>
                      </a:lnTo>
                      <a:lnTo>
                        <a:pt x="38520" y="22200"/>
                      </a:lnTo>
                      <a:lnTo>
                        <a:pt x="38458" y="22117"/>
                      </a:lnTo>
                      <a:lnTo>
                        <a:pt x="38395" y="22138"/>
                      </a:lnTo>
                      <a:lnTo>
                        <a:pt x="38311" y="22326"/>
                      </a:lnTo>
                      <a:lnTo>
                        <a:pt x="38311" y="22410"/>
                      </a:lnTo>
                      <a:lnTo>
                        <a:pt x="38416" y="22410"/>
                      </a:lnTo>
                      <a:lnTo>
                        <a:pt x="38479" y="22472"/>
                      </a:lnTo>
                      <a:lnTo>
                        <a:pt x="38479" y="22556"/>
                      </a:lnTo>
                      <a:lnTo>
                        <a:pt x="38374" y="22452"/>
                      </a:lnTo>
                      <a:lnTo>
                        <a:pt x="38311" y="22452"/>
                      </a:lnTo>
                      <a:lnTo>
                        <a:pt x="38290" y="22535"/>
                      </a:lnTo>
                      <a:lnTo>
                        <a:pt x="38207" y="22640"/>
                      </a:lnTo>
                      <a:lnTo>
                        <a:pt x="38144" y="22682"/>
                      </a:lnTo>
                      <a:lnTo>
                        <a:pt x="38102" y="22849"/>
                      </a:lnTo>
                      <a:lnTo>
                        <a:pt x="37997" y="22870"/>
                      </a:lnTo>
                      <a:lnTo>
                        <a:pt x="37935" y="22975"/>
                      </a:lnTo>
                      <a:lnTo>
                        <a:pt x="37935" y="23037"/>
                      </a:lnTo>
                      <a:lnTo>
                        <a:pt x="37872" y="23037"/>
                      </a:lnTo>
                      <a:lnTo>
                        <a:pt x="37872" y="23205"/>
                      </a:lnTo>
                      <a:lnTo>
                        <a:pt x="37788" y="23393"/>
                      </a:lnTo>
                      <a:lnTo>
                        <a:pt x="37788" y="23393"/>
                      </a:lnTo>
                      <a:lnTo>
                        <a:pt x="37830" y="23268"/>
                      </a:lnTo>
                      <a:lnTo>
                        <a:pt x="37788" y="23100"/>
                      </a:lnTo>
                      <a:lnTo>
                        <a:pt x="37725" y="23037"/>
                      </a:lnTo>
                      <a:lnTo>
                        <a:pt x="37558" y="23142"/>
                      </a:lnTo>
                      <a:lnTo>
                        <a:pt x="37474" y="23247"/>
                      </a:lnTo>
                      <a:lnTo>
                        <a:pt x="37453" y="23351"/>
                      </a:lnTo>
                      <a:lnTo>
                        <a:pt x="37349" y="23372"/>
                      </a:lnTo>
                      <a:lnTo>
                        <a:pt x="37307" y="23414"/>
                      </a:lnTo>
                      <a:lnTo>
                        <a:pt x="37265" y="23372"/>
                      </a:lnTo>
                      <a:lnTo>
                        <a:pt x="37202" y="23372"/>
                      </a:lnTo>
                      <a:lnTo>
                        <a:pt x="37098" y="23456"/>
                      </a:lnTo>
                      <a:lnTo>
                        <a:pt x="36993" y="23456"/>
                      </a:lnTo>
                      <a:lnTo>
                        <a:pt x="36847" y="23560"/>
                      </a:lnTo>
                      <a:lnTo>
                        <a:pt x="36826" y="23686"/>
                      </a:lnTo>
                      <a:lnTo>
                        <a:pt x="36700" y="23832"/>
                      </a:lnTo>
                      <a:lnTo>
                        <a:pt x="36742" y="23728"/>
                      </a:lnTo>
                      <a:lnTo>
                        <a:pt x="36742" y="23623"/>
                      </a:lnTo>
                      <a:lnTo>
                        <a:pt x="36784" y="23581"/>
                      </a:lnTo>
                      <a:lnTo>
                        <a:pt x="36784" y="23351"/>
                      </a:lnTo>
                      <a:lnTo>
                        <a:pt x="36805" y="23247"/>
                      </a:lnTo>
                      <a:lnTo>
                        <a:pt x="36784" y="23247"/>
                      </a:lnTo>
                      <a:lnTo>
                        <a:pt x="36365" y="23456"/>
                      </a:lnTo>
                      <a:lnTo>
                        <a:pt x="36198" y="23770"/>
                      </a:lnTo>
                      <a:lnTo>
                        <a:pt x="36072" y="23812"/>
                      </a:lnTo>
                      <a:lnTo>
                        <a:pt x="36156" y="23707"/>
                      </a:lnTo>
                      <a:lnTo>
                        <a:pt x="36177" y="23581"/>
                      </a:lnTo>
                      <a:lnTo>
                        <a:pt x="36303" y="23393"/>
                      </a:lnTo>
                      <a:lnTo>
                        <a:pt x="36303" y="23268"/>
                      </a:lnTo>
                      <a:lnTo>
                        <a:pt x="36323" y="23142"/>
                      </a:lnTo>
                      <a:lnTo>
                        <a:pt x="36282" y="23037"/>
                      </a:lnTo>
                      <a:lnTo>
                        <a:pt x="36177" y="22933"/>
                      </a:lnTo>
                      <a:lnTo>
                        <a:pt x="36072" y="22933"/>
                      </a:lnTo>
                      <a:lnTo>
                        <a:pt x="36093" y="23058"/>
                      </a:lnTo>
                      <a:lnTo>
                        <a:pt x="36072" y="23058"/>
                      </a:lnTo>
                      <a:lnTo>
                        <a:pt x="35968" y="22975"/>
                      </a:lnTo>
                      <a:lnTo>
                        <a:pt x="35842" y="22765"/>
                      </a:lnTo>
                      <a:lnTo>
                        <a:pt x="36051" y="22870"/>
                      </a:lnTo>
                      <a:lnTo>
                        <a:pt x="36093" y="22849"/>
                      </a:lnTo>
                      <a:lnTo>
                        <a:pt x="35989" y="22807"/>
                      </a:lnTo>
                      <a:lnTo>
                        <a:pt x="35863" y="22598"/>
                      </a:lnTo>
                      <a:lnTo>
                        <a:pt x="35842" y="22577"/>
                      </a:lnTo>
                      <a:lnTo>
                        <a:pt x="35968" y="22431"/>
                      </a:lnTo>
                      <a:lnTo>
                        <a:pt x="35989" y="22347"/>
                      </a:lnTo>
                      <a:lnTo>
                        <a:pt x="36093" y="22179"/>
                      </a:lnTo>
                      <a:lnTo>
                        <a:pt x="36093" y="21970"/>
                      </a:lnTo>
                      <a:lnTo>
                        <a:pt x="35947" y="21845"/>
                      </a:lnTo>
                      <a:lnTo>
                        <a:pt x="35738" y="21803"/>
                      </a:lnTo>
                      <a:lnTo>
                        <a:pt x="35466" y="21656"/>
                      </a:lnTo>
                      <a:lnTo>
                        <a:pt x="35466" y="21656"/>
                      </a:lnTo>
                      <a:lnTo>
                        <a:pt x="35759" y="21761"/>
                      </a:lnTo>
                      <a:lnTo>
                        <a:pt x="36010" y="21803"/>
                      </a:lnTo>
                      <a:lnTo>
                        <a:pt x="36051" y="21615"/>
                      </a:lnTo>
                      <a:lnTo>
                        <a:pt x="36093" y="21531"/>
                      </a:lnTo>
                      <a:lnTo>
                        <a:pt x="36114" y="21698"/>
                      </a:lnTo>
                      <a:lnTo>
                        <a:pt x="36177" y="21594"/>
                      </a:lnTo>
                      <a:lnTo>
                        <a:pt x="36093" y="21363"/>
                      </a:lnTo>
                      <a:lnTo>
                        <a:pt x="36198" y="21196"/>
                      </a:lnTo>
                      <a:lnTo>
                        <a:pt x="36365" y="21175"/>
                      </a:lnTo>
                      <a:lnTo>
                        <a:pt x="36386" y="20987"/>
                      </a:lnTo>
                      <a:lnTo>
                        <a:pt x="36386" y="20778"/>
                      </a:lnTo>
                      <a:lnTo>
                        <a:pt x="36303" y="20778"/>
                      </a:lnTo>
                      <a:lnTo>
                        <a:pt x="36282" y="20966"/>
                      </a:lnTo>
                      <a:lnTo>
                        <a:pt x="36156" y="21071"/>
                      </a:lnTo>
                      <a:lnTo>
                        <a:pt x="36093" y="20987"/>
                      </a:lnTo>
                      <a:lnTo>
                        <a:pt x="36114" y="20778"/>
                      </a:lnTo>
                      <a:lnTo>
                        <a:pt x="35968" y="20715"/>
                      </a:lnTo>
                      <a:lnTo>
                        <a:pt x="35842" y="20778"/>
                      </a:lnTo>
                      <a:lnTo>
                        <a:pt x="35779" y="20715"/>
                      </a:lnTo>
                      <a:lnTo>
                        <a:pt x="35696" y="20757"/>
                      </a:lnTo>
                      <a:lnTo>
                        <a:pt x="35528" y="20589"/>
                      </a:lnTo>
                      <a:lnTo>
                        <a:pt x="35424" y="20652"/>
                      </a:lnTo>
                      <a:lnTo>
                        <a:pt x="35424" y="20547"/>
                      </a:lnTo>
                      <a:lnTo>
                        <a:pt x="35319" y="20652"/>
                      </a:lnTo>
                      <a:lnTo>
                        <a:pt x="35319" y="20547"/>
                      </a:lnTo>
                      <a:lnTo>
                        <a:pt x="35173" y="20401"/>
                      </a:lnTo>
                      <a:lnTo>
                        <a:pt x="35277" y="20401"/>
                      </a:lnTo>
                      <a:lnTo>
                        <a:pt x="35340" y="20296"/>
                      </a:lnTo>
                      <a:lnTo>
                        <a:pt x="35445" y="20380"/>
                      </a:lnTo>
                      <a:lnTo>
                        <a:pt x="35466" y="20296"/>
                      </a:lnTo>
                      <a:lnTo>
                        <a:pt x="35361" y="20171"/>
                      </a:lnTo>
                      <a:lnTo>
                        <a:pt x="35277" y="20255"/>
                      </a:lnTo>
                      <a:lnTo>
                        <a:pt x="35173" y="20171"/>
                      </a:lnTo>
                      <a:lnTo>
                        <a:pt x="35277" y="20150"/>
                      </a:lnTo>
                      <a:lnTo>
                        <a:pt x="35235" y="20024"/>
                      </a:lnTo>
                      <a:lnTo>
                        <a:pt x="35110" y="19920"/>
                      </a:lnTo>
                      <a:lnTo>
                        <a:pt x="35026" y="19962"/>
                      </a:lnTo>
                      <a:lnTo>
                        <a:pt x="35026" y="19878"/>
                      </a:lnTo>
                      <a:lnTo>
                        <a:pt x="35110" y="19773"/>
                      </a:lnTo>
                      <a:lnTo>
                        <a:pt x="35110" y="19606"/>
                      </a:lnTo>
                      <a:lnTo>
                        <a:pt x="35005" y="19606"/>
                      </a:lnTo>
                      <a:lnTo>
                        <a:pt x="34859" y="19501"/>
                      </a:lnTo>
                      <a:lnTo>
                        <a:pt x="34859" y="19397"/>
                      </a:lnTo>
                      <a:lnTo>
                        <a:pt x="34650" y="19229"/>
                      </a:lnTo>
                      <a:lnTo>
                        <a:pt x="34503" y="19313"/>
                      </a:lnTo>
                      <a:lnTo>
                        <a:pt x="34398" y="19313"/>
                      </a:lnTo>
                      <a:lnTo>
                        <a:pt x="34336" y="19397"/>
                      </a:lnTo>
                      <a:lnTo>
                        <a:pt x="34210" y="19334"/>
                      </a:lnTo>
                      <a:lnTo>
                        <a:pt x="34210" y="19480"/>
                      </a:lnTo>
                      <a:lnTo>
                        <a:pt x="34126" y="19376"/>
                      </a:lnTo>
                      <a:lnTo>
                        <a:pt x="34043" y="19376"/>
                      </a:lnTo>
                      <a:lnTo>
                        <a:pt x="34001" y="19292"/>
                      </a:lnTo>
                      <a:lnTo>
                        <a:pt x="33896" y="19292"/>
                      </a:lnTo>
                      <a:lnTo>
                        <a:pt x="33729" y="19397"/>
                      </a:lnTo>
                      <a:lnTo>
                        <a:pt x="33562" y="19397"/>
                      </a:lnTo>
                      <a:lnTo>
                        <a:pt x="33708" y="19334"/>
                      </a:lnTo>
                      <a:lnTo>
                        <a:pt x="33729" y="19229"/>
                      </a:lnTo>
                      <a:lnTo>
                        <a:pt x="33603" y="19229"/>
                      </a:lnTo>
                      <a:lnTo>
                        <a:pt x="33352" y="19104"/>
                      </a:lnTo>
                      <a:lnTo>
                        <a:pt x="33164" y="18999"/>
                      </a:lnTo>
                      <a:lnTo>
                        <a:pt x="32976" y="18999"/>
                      </a:lnTo>
                      <a:lnTo>
                        <a:pt x="32913" y="18957"/>
                      </a:lnTo>
                      <a:lnTo>
                        <a:pt x="32829" y="18978"/>
                      </a:lnTo>
                      <a:lnTo>
                        <a:pt x="32746" y="18978"/>
                      </a:lnTo>
                      <a:lnTo>
                        <a:pt x="32662" y="19062"/>
                      </a:lnTo>
                      <a:lnTo>
                        <a:pt x="32662" y="19125"/>
                      </a:lnTo>
                      <a:lnTo>
                        <a:pt x="32578" y="19125"/>
                      </a:lnTo>
                      <a:lnTo>
                        <a:pt x="32536" y="19104"/>
                      </a:lnTo>
                      <a:lnTo>
                        <a:pt x="32453" y="19166"/>
                      </a:lnTo>
                      <a:lnTo>
                        <a:pt x="32453" y="19313"/>
                      </a:lnTo>
                      <a:lnTo>
                        <a:pt x="32369" y="19480"/>
                      </a:lnTo>
                      <a:lnTo>
                        <a:pt x="32369" y="19690"/>
                      </a:lnTo>
                      <a:lnTo>
                        <a:pt x="32453" y="19794"/>
                      </a:lnTo>
                      <a:lnTo>
                        <a:pt x="32515" y="19794"/>
                      </a:lnTo>
                      <a:lnTo>
                        <a:pt x="32515" y="19836"/>
                      </a:lnTo>
                      <a:lnTo>
                        <a:pt x="32557" y="19857"/>
                      </a:lnTo>
                      <a:lnTo>
                        <a:pt x="32557" y="20003"/>
                      </a:lnTo>
                      <a:lnTo>
                        <a:pt x="32515" y="20045"/>
                      </a:lnTo>
                      <a:lnTo>
                        <a:pt x="32432" y="20045"/>
                      </a:lnTo>
                      <a:lnTo>
                        <a:pt x="32411" y="20171"/>
                      </a:lnTo>
                      <a:lnTo>
                        <a:pt x="32243" y="20380"/>
                      </a:lnTo>
                      <a:lnTo>
                        <a:pt x="32013" y="20568"/>
                      </a:lnTo>
                      <a:lnTo>
                        <a:pt x="32013" y="20652"/>
                      </a:lnTo>
                      <a:lnTo>
                        <a:pt x="32055" y="20673"/>
                      </a:lnTo>
                      <a:lnTo>
                        <a:pt x="32243" y="20652"/>
                      </a:lnTo>
                      <a:lnTo>
                        <a:pt x="32327" y="20652"/>
                      </a:lnTo>
                      <a:lnTo>
                        <a:pt x="32243" y="20694"/>
                      </a:lnTo>
                      <a:lnTo>
                        <a:pt x="32202" y="20861"/>
                      </a:lnTo>
                      <a:lnTo>
                        <a:pt x="32202" y="20903"/>
                      </a:lnTo>
                      <a:lnTo>
                        <a:pt x="32327" y="20945"/>
                      </a:lnTo>
                      <a:lnTo>
                        <a:pt x="32222" y="20966"/>
                      </a:lnTo>
                      <a:lnTo>
                        <a:pt x="32139" y="21050"/>
                      </a:lnTo>
                      <a:lnTo>
                        <a:pt x="32160" y="21112"/>
                      </a:lnTo>
                      <a:lnTo>
                        <a:pt x="32222" y="21175"/>
                      </a:lnTo>
                      <a:lnTo>
                        <a:pt x="32118" y="21301"/>
                      </a:lnTo>
                      <a:lnTo>
                        <a:pt x="32118" y="21363"/>
                      </a:lnTo>
                      <a:lnTo>
                        <a:pt x="32264" y="21363"/>
                      </a:lnTo>
                      <a:lnTo>
                        <a:pt x="32306" y="21426"/>
                      </a:lnTo>
                      <a:lnTo>
                        <a:pt x="32160" y="21635"/>
                      </a:lnTo>
                      <a:lnTo>
                        <a:pt x="32034" y="21698"/>
                      </a:lnTo>
                      <a:lnTo>
                        <a:pt x="32034" y="21824"/>
                      </a:lnTo>
                      <a:lnTo>
                        <a:pt x="32097" y="21887"/>
                      </a:lnTo>
                      <a:lnTo>
                        <a:pt x="32013" y="21845"/>
                      </a:lnTo>
                      <a:lnTo>
                        <a:pt x="31930" y="21719"/>
                      </a:lnTo>
                      <a:lnTo>
                        <a:pt x="31888" y="21719"/>
                      </a:lnTo>
                      <a:lnTo>
                        <a:pt x="31741" y="21887"/>
                      </a:lnTo>
                      <a:lnTo>
                        <a:pt x="31741" y="21928"/>
                      </a:lnTo>
                      <a:lnTo>
                        <a:pt x="31804" y="21949"/>
                      </a:lnTo>
                      <a:lnTo>
                        <a:pt x="31804" y="22033"/>
                      </a:lnTo>
                      <a:lnTo>
                        <a:pt x="31720" y="22117"/>
                      </a:lnTo>
                      <a:lnTo>
                        <a:pt x="31616" y="22117"/>
                      </a:lnTo>
                      <a:lnTo>
                        <a:pt x="31302" y="22431"/>
                      </a:lnTo>
                      <a:lnTo>
                        <a:pt x="31197" y="22472"/>
                      </a:lnTo>
                      <a:lnTo>
                        <a:pt x="31113" y="22724"/>
                      </a:lnTo>
                      <a:lnTo>
                        <a:pt x="31155" y="22786"/>
                      </a:lnTo>
                      <a:lnTo>
                        <a:pt x="31260" y="22828"/>
                      </a:lnTo>
                      <a:lnTo>
                        <a:pt x="31281" y="22954"/>
                      </a:lnTo>
                      <a:lnTo>
                        <a:pt x="31406" y="23037"/>
                      </a:lnTo>
                      <a:lnTo>
                        <a:pt x="31595" y="23288"/>
                      </a:lnTo>
                      <a:lnTo>
                        <a:pt x="31616" y="23602"/>
                      </a:lnTo>
                      <a:lnTo>
                        <a:pt x="31595" y="23937"/>
                      </a:lnTo>
                      <a:lnTo>
                        <a:pt x="31678" y="24125"/>
                      </a:lnTo>
                      <a:lnTo>
                        <a:pt x="31637" y="24251"/>
                      </a:lnTo>
                      <a:lnTo>
                        <a:pt x="31637" y="24460"/>
                      </a:lnTo>
                      <a:lnTo>
                        <a:pt x="31595" y="24523"/>
                      </a:lnTo>
                      <a:lnTo>
                        <a:pt x="31490" y="24816"/>
                      </a:lnTo>
                      <a:lnTo>
                        <a:pt x="31427" y="24962"/>
                      </a:lnTo>
                      <a:lnTo>
                        <a:pt x="31490" y="24962"/>
                      </a:lnTo>
                      <a:lnTo>
                        <a:pt x="31511" y="24858"/>
                      </a:lnTo>
                      <a:lnTo>
                        <a:pt x="31595" y="24816"/>
                      </a:lnTo>
                      <a:lnTo>
                        <a:pt x="31595" y="24962"/>
                      </a:lnTo>
                      <a:lnTo>
                        <a:pt x="31699" y="25088"/>
                      </a:lnTo>
                      <a:lnTo>
                        <a:pt x="31616" y="25192"/>
                      </a:lnTo>
                      <a:lnTo>
                        <a:pt x="31511" y="25192"/>
                      </a:lnTo>
                      <a:lnTo>
                        <a:pt x="31469" y="25151"/>
                      </a:lnTo>
                      <a:lnTo>
                        <a:pt x="31385" y="25151"/>
                      </a:lnTo>
                      <a:lnTo>
                        <a:pt x="31218" y="25402"/>
                      </a:lnTo>
                      <a:lnTo>
                        <a:pt x="31093" y="25465"/>
                      </a:lnTo>
                      <a:lnTo>
                        <a:pt x="31072" y="25569"/>
                      </a:lnTo>
                      <a:lnTo>
                        <a:pt x="30800" y="25674"/>
                      </a:lnTo>
                      <a:lnTo>
                        <a:pt x="30737" y="25757"/>
                      </a:lnTo>
                      <a:lnTo>
                        <a:pt x="30737" y="25799"/>
                      </a:lnTo>
                      <a:lnTo>
                        <a:pt x="30360" y="25925"/>
                      </a:lnTo>
                      <a:lnTo>
                        <a:pt x="30130" y="26029"/>
                      </a:lnTo>
                      <a:lnTo>
                        <a:pt x="30067" y="26092"/>
                      </a:lnTo>
                      <a:lnTo>
                        <a:pt x="29942" y="26092"/>
                      </a:lnTo>
                      <a:lnTo>
                        <a:pt x="29837" y="26176"/>
                      </a:lnTo>
                      <a:lnTo>
                        <a:pt x="29607" y="26197"/>
                      </a:lnTo>
                      <a:lnTo>
                        <a:pt x="29440" y="26281"/>
                      </a:lnTo>
                      <a:lnTo>
                        <a:pt x="29481" y="26322"/>
                      </a:lnTo>
                      <a:lnTo>
                        <a:pt x="29481" y="26427"/>
                      </a:lnTo>
                      <a:lnTo>
                        <a:pt x="29523" y="26511"/>
                      </a:lnTo>
                      <a:lnTo>
                        <a:pt x="29523" y="26615"/>
                      </a:lnTo>
                      <a:lnTo>
                        <a:pt x="29586" y="26699"/>
                      </a:lnTo>
                      <a:lnTo>
                        <a:pt x="29523" y="26720"/>
                      </a:lnTo>
                      <a:lnTo>
                        <a:pt x="29544" y="26804"/>
                      </a:lnTo>
                      <a:lnTo>
                        <a:pt x="29607" y="26825"/>
                      </a:lnTo>
                      <a:lnTo>
                        <a:pt x="29523" y="26866"/>
                      </a:lnTo>
                      <a:lnTo>
                        <a:pt x="29586" y="26971"/>
                      </a:lnTo>
                      <a:lnTo>
                        <a:pt x="29523" y="27013"/>
                      </a:lnTo>
                      <a:lnTo>
                        <a:pt x="29544" y="27117"/>
                      </a:lnTo>
                      <a:lnTo>
                        <a:pt x="29502" y="27159"/>
                      </a:lnTo>
                      <a:lnTo>
                        <a:pt x="29481" y="27348"/>
                      </a:lnTo>
                      <a:lnTo>
                        <a:pt x="29502" y="27452"/>
                      </a:lnTo>
                      <a:lnTo>
                        <a:pt x="29419" y="27745"/>
                      </a:lnTo>
                      <a:lnTo>
                        <a:pt x="29440" y="27808"/>
                      </a:lnTo>
                      <a:lnTo>
                        <a:pt x="29502" y="27850"/>
                      </a:lnTo>
                      <a:lnTo>
                        <a:pt x="29502" y="27913"/>
                      </a:lnTo>
                      <a:lnTo>
                        <a:pt x="29544" y="27975"/>
                      </a:lnTo>
                      <a:lnTo>
                        <a:pt x="29440" y="28101"/>
                      </a:lnTo>
                      <a:lnTo>
                        <a:pt x="29440" y="28226"/>
                      </a:lnTo>
                      <a:lnTo>
                        <a:pt x="29523" y="28268"/>
                      </a:lnTo>
                      <a:lnTo>
                        <a:pt x="29544" y="28436"/>
                      </a:lnTo>
                      <a:lnTo>
                        <a:pt x="29607" y="28498"/>
                      </a:lnTo>
                      <a:lnTo>
                        <a:pt x="29481" y="28624"/>
                      </a:lnTo>
                      <a:lnTo>
                        <a:pt x="29419" y="28791"/>
                      </a:lnTo>
                      <a:lnTo>
                        <a:pt x="29377" y="28812"/>
                      </a:lnTo>
                      <a:lnTo>
                        <a:pt x="29314" y="28791"/>
                      </a:lnTo>
                      <a:lnTo>
                        <a:pt x="29314" y="28896"/>
                      </a:lnTo>
                      <a:lnTo>
                        <a:pt x="29377" y="28959"/>
                      </a:lnTo>
                      <a:lnTo>
                        <a:pt x="29314" y="29042"/>
                      </a:lnTo>
                      <a:lnTo>
                        <a:pt x="29293" y="29231"/>
                      </a:lnTo>
                      <a:lnTo>
                        <a:pt x="29314" y="29356"/>
                      </a:lnTo>
                      <a:lnTo>
                        <a:pt x="29419" y="29482"/>
                      </a:lnTo>
                      <a:lnTo>
                        <a:pt x="29523" y="29545"/>
                      </a:lnTo>
                      <a:lnTo>
                        <a:pt x="29335" y="29524"/>
                      </a:lnTo>
                      <a:lnTo>
                        <a:pt x="29209" y="29419"/>
                      </a:lnTo>
                      <a:lnTo>
                        <a:pt x="29230" y="29252"/>
                      </a:lnTo>
                      <a:lnTo>
                        <a:pt x="29189" y="29042"/>
                      </a:lnTo>
                      <a:lnTo>
                        <a:pt x="29105" y="29022"/>
                      </a:lnTo>
                      <a:lnTo>
                        <a:pt x="29084" y="28959"/>
                      </a:lnTo>
                      <a:lnTo>
                        <a:pt x="29105" y="28854"/>
                      </a:lnTo>
                      <a:lnTo>
                        <a:pt x="29063" y="28854"/>
                      </a:lnTo>
                      <a:lnTo>
                        <a:pt x="28875" y="29105"/>
                      </a:lnTo>
                      <a:lnTo>
                        <a:pt x="28875" y="29210"/>
                      </a:lnTo>
                      <a:lnTo>
                        <a:pt x="28854" y="29314"/>
                      </a:lnTo>
                      <a:lnTo>
                        <a:pt x="28749" y="29314"/>
                      </a:lnTo>
                      <a:lnTo>
                        <a:pt x="28644" y="29210"/>
                      </a:lnTo>
                      <a:lnTo>
                        <a:pt x="28477" y="29147"/>
                      </a:lnTo>
                      <a:lnTo>
                        <a:pt x="28352" y="29252"/>
                      </a:lnTo>
                      <a:lnTo>
                        <a:pt x="28184" y="29335"/>
                      </a:lnTo>
                      <a:lnTo>
                        <a:pt x="28184" y="29335"/>
                      </a:lnTo>
                      <a:lnTo>
                        <a:pt x="28393" y="29147"/>
                      </a:lnTo>
                      <a:lnTo>
                        <a:pt x="28456" y="29001"/>
                      </a:lnTo>
                      <a:lnTo>
                        <a:pt x="28435" y="28917"/>
                      </a:lnTo>
                      <a:lnTo>
                        <a:pt x="28393" y="28729"/>
                      </a:lnTo>
                      <a:lnTo>
                        <a:pt x="28331" y="28624"/>
                      </a:lnTo>
                      <a:lnTo>
                        <a:pt x="28289" y="28540"/>
                      </a:lnTo>
                      <a:lnTo>
                        <a:pt x="28268" y="28540"/>
                      </a:lnTo>
                      <a:lnTo>
                        <a:pt x="28142" y="28478"/>
                      </a:lnTo>
                      <a:lnTo>
                        <a:pt x="28038" y="28415"/>
                      </a:lnTo>
                      <a:lnTo>
                        <a:pt x="28038" y="28331"/>
                      </a:lnTo>
                      <a:lnTo>
                        <a:pt x="28017" y="28289"/>
                      </a:lnTo>
                      <a:lnTo>
                        <a:pt x="28038" y="28185"/>
                      </a:lnTo>
                      <a:lnTo>
                        <a:pt x="27954" y="28080"/>
                      </a:lnTo>
                      <a:lnTo>
                        <a:pt x="27870" y="28017"/>
                      </a:lnTo>
                      <a:lnTo>
                        <a:pt x="27870" y="27892"/>
                      </a:lnTo>
                      <a:lnTo>
                        <a:pt x="27766" y="27808"/>
                      </a:lnTo>
                      <a:lnTo>
                        <a:pt x="27724" y="27703"/>
                      </a:lnTo>
                      <a:lnTo>
                        <a:pt x="27766" y="27473"/>
                      </a:lnTo>
                      <a:lnTo>
                        <a:pt x="27870" y="27369"/>
                      </a:lnTo>
                      <a:lnTo>
                        <a:pt x="27933" y="27222"/>
                      </a:lnTo>
                      <a:lnTo>
                        <a:pt x="27933" y="27117"/>
                      </a:lnTo>
                      <a:lnTo>
                        <a:pt x="28080" y="26866"/>
                      </a:lnTo>
                      <a:lnTo>
                        <a:pt x="28080" y="26615"/>
                      </a:lnTo>
                      <a:lnTo>
                        <a:pt x="28059" y="26594"/>
                      </a:lnTo>
                      <a:lnTo>
                        <a:pt x="28038" y="26448"/>
                      </a:lnTo>
                      <a:lnTo>
                        <a:pt x="28121" y="26301"/>
                      </a:lnTo>
                      <a:lnTo>
                        <a:pt x="28184" y="26197"/>
                      </a:lnTo>
                      <a:lnTo>
                        <a:pt x="28184" y="26092"/>
                      </a:lnTo>
                      <a:lnTo>
                        <a:pt x="28352" y="25799"/>
                      </a:lnTo>
                      <a:lnTo>
                        <a:pt x="28331" y="25611"/>
                      </a:lnTo>
                      <a:lnTo>
                        <a:pt x="28268" y="25611"/>
                      </a:lnTo>
                      <a:lnTo>
                        <a:pt x="28247" y="25653"/>
                      </a:lnTo>
                      <a:lnTo>
                        <a:pt x="28247" y="25590"/>
                      </a:lnTo>
                      <a:lnTo>
                        <a:pt x="28163" y="25590"/>
                      </a:lnTo>
                      <a:lnTo>
                        <a:pt x="28038" y="25653"/>
                      </a:lnTo>
                      <a:lnTo>
                        <a:pt x="27849" y="25611"/>
                      </a:lnTo>
                      <a:lnTo>
                        <a:pt x="27661" y="25569"/>
                      </a:lnTo>
                      <a:lnTo>
                        <a:pt x="27619" y="25569"/>
                      </a:lnTo>
                      <a:lnTo>
                        <a:pt x="27556" y="25506"/>
                      </a:lnTo>
                      <a:lnTo>
                        <a:pt x="27326" y="25506"/>
                      </a:lnTo>
                      <a:lnTo>
                        <a:pt x="27201" y="25548"/>
                      </a:lnTo>
                      <a:lnTo>
                        <a:pt x="27138" y="25506"/>
                      </a:lnTo>
                      <a:lnTo>
                        <a:pt x="26971" y="25506"/>
                      </a:lnTo>
                      <a:lnTo>
                        <a:pt x="26929" y="25485"/>
                      </a:lnTo>
                      <a:lnTo>
                        <a:pt x="26971" y="25444"/>
                      </a:lnTo>
                      <a:lnTo>
                        <a:pt x="26803" y="25297"/>
                      </a:lnTo>
                      <a:lnTo>
                        <a:pt x="26782" y="25234"/>
                      </a:lnTo>
                      <a:lnTo>
                        <a:pt x="26594" y="25046"/>
                      </a:lnTo>
                      <a:lnTo>
                        <a:pt x="26510" y="25025"/>
                      </a:lnTo>
                      <a:lnTo>
                        <a:pt x="26343" y="24879"/>
                      </a:lnTo>
                      <a:lnTo>
                        <a:pt x="26259" y="24858"/>
                      </a:lnTo>
                      <a:lnTo>
                        <a:pt x="26029" y="24711"/>
                      </a:lnTo>
                      <a:lnTo>
                        <a:pt x="25966" y="24648"/>
                      </a:lnTo>
                      <a:lnTo>
                        <a:pt x="25903" y="24753"/>
                      </a:lnTo>
                      <a:lnTo>
                        <a:pt x="25903" y="24711"/>
                      </a:lnTo>
                      <a:lnTo>
                        <a:pt x="25820" y="24523"/>
                      </a:lnTo>
                      <a:lnTo>
                        <a:pt x="25736" y="24439"/>
                      </a:lnTo>
                      <a:lnTo>
                        <a:pt x="25736" y="24335"/>
                      </a:lnTo>
                      <a:lnTo>
                        <a:pt x="25631" y="24293"/>
                      </a:lnTo>
                      <a:lnTo>
                        <a:pt x="25527" y="24104"/>
                      </a:lnTo>
                      <a:lnTo>
                        <a:pt x="25443" y="24084"/>
                      </a:lnTo>
                      <a:lnTo>
                        <a:pt x="25255" y="23895"/>
                      </a:lnTo>
                      <a:lnTo>
                        <a:pt x="25150" y="23874"/>
                      </a:lnTo>
                      <a:lnTo>
                        <a:pt x="25087" y="23812"/>
                      </a:lnTo>
                      <a:lnTo>
                        <a:pt x="24815" y="23728"/>
                      </a:lnTo>
                      <a:lnTo>
                        <a:pt x="24627" y="23581"/>
                      </a:lnTo>
                      <a:lnTo>
                        <a:pt x="24376" y="23393"/>
                      </a:lnTo>
                      <a:lnTo>
                        <a:pt x="24167" y="23414"/>
                      </a:lnTo>
                      <a:lnTo>
                        <a:pt x="23748" y="23560"/>
                      </a:lnTo>
                      <a:lnTo>
                        <a:pt x="23330" y="23686"/>
                      </a:lnTo>
                      <a:lnTo>
                        <a:pt x="23142" y="23686"/>
                      </a:lnTo>
                      <a:lnTo>
                        <a:pt x="23016" y="23623"/>
                      </a:lnTo>
                      <a:lnTo>
                        <a:pt x="23016" y="23623"/>
                      </a:lnTo>
                      <a:lnTo>
                        <a:pt x="23142" y="23665"/>
                      </a:lnTo>
                      <a:lnTo>
                        <a:pt x="23330" y="23602"/>
                      </a:lnTo>
                      <a:lnTo>
                        <a:pt x="23665" y="23268"/>
                      </a:lnTo>
                      <a:lnTo>
                        <a:pt x="23727" y="23163"/>
                      </a:lnTo>
                      <a:lnTo>
                        <a:pt x="23665" y="22933"/>
                      </a:lnTo>
                      <a:lnTo>
                        <a:pt x="23581" y="22828"/>
                      </a:lnTo>
                      <a:lnTo>
                        <a:pt x="23665" y="22577"/>
                      </a:lnTo>
                      <a:lnTo>
                        <a:pt x="23665" y="22347"/>
                      </a:lnTo>
                      <a:lnTo>
                        <a:pt x="23581" y="22200"/>
                      </a:lnTo>
                      <a:lnTo>
                        <a:pt x="23581" y="22054"/>
                      </a:lnTo>
                      <a:lnTo>
                        <a:pt x="23644" y="21928"/>
                      </a:lnTo>
                      <a:lnTo>
                        <a:pt x="23644" y="21824"/>
                      </a:lnTo>
                      <a:lnTo>
                        <a:pt x="23539" y="21782"/>
                      </a:lnTo>
                      <a:lnTo>
                        <a:pt x="23204" y="21782"/>
                      </a:lnTo>
                      <a:lnTo>
                        <a:pt x="23037" y="22054"/>
                      </a:lnTo>
                      <a:lnTo>
                        <a:pt x="22828" y="22305"/>
                      </a:lnTo>
                      <a:lnTo>
                        <a:pt x="22577" y="22326"/>
                      </a:lnTo>
                      <a:lnTo>
                        <a:pt x="22409" y="22452"/>
                      </a:lnTo>
                      <a:lnTo>
                        <a:pt x="22472" y="22347"/>
                      </a:lnTo>
                      <a:lnTo>
                        <a:pt x="22786" y="22263"/>
                      </a:lnTo>
                      <a:lnTo>
                        <a:pt x="22932" y="22117"/>
                      </a:lnTo>
                      <a:lnTo>
                        <a:pt x="23037" y="21845"/>
                      </a:lnTo>
                      <a:lnTo>
                        <a:pt x="22995" y="21824"/>
                      </a:lnTo>
                      <a:lnTo>
                        <a:pt x="22995" y="21677"/>
                      </a:lnTo>
                      <a:lnTo>
                        <a:pt x="22932" y="21594"/>
                      </a:lnTo>
                      <a:lnTo>
                        <a:pt x="22953" y="21489"/>
                      </a:lnTo>
                      <a:lnTo>
                        <a:pt x="22932" y="21405"/>
                      </a:lnTo>
                      <a:lnTo>
                        <a:pt x="22807" y="21384"/>
                      </a:lnTo>
                      <a:lnTo>
                        <a:pt x="22849" y="21322"/>
                      </a:lnTo>
                      <a:lnTo>
                        <a:pt x="22953" y="21301"/>
                      </a:lnTo>
                      <a:lnTo>
                        <a:pt x="22995" y="21196"/>
                      </a:lnTo>
                      <a:lnTo>
                        <a:pt x="23100" y="21008"/>
                      </a:lnTo>
                      <a:lnTo>
                        <a:pt x="23100" y="20861"/>
                      </a:lnTo>
                      <a:lnTo>
                        <a:pt x="23037" y="20799"/>
                      </a:lnTo>
                      <a:lnTo>
                        <a:pt x="23121" y="20568"/>
                      </a:lnTo>
                      <a:lnTo>
                        <a:pt x="23204" y="20527"/>
                      </a:lnTo>
                      <a:lnTo>
                        <a:pt x="23246" y="20359"/>
                      </a:lnTo>
                      <a:lnTo>
                        <a:pt x="23330" y="20255"/>
                      </a:lnTo>
                      <a:lnTo>
                        <a:pt x="23372" y="20045"/>
                      </a:lnTo>
                      <a:lnTo>
                        <a:pt x="23476" y="19941"/>
                      </a:lnTo>
                      <a:lnTo>
                        <a:pt x="23435" y="19815"/>
                      </a:lnTo>
                      <a:lnTo>
                        <a:pt x="23435" y="19731"/>
                      </a:lnTo>
                      <a:lnTo>
                        <a:pt x="23560" y="19815"/>
                      </a:lnTo>
                      <a:lnTo>
                        <a:pt x="23665" y="19711"/>
                      </a:lnTo>
                      <a:lnTo>
                        <a:pt x="23665" y="19606"/>
                      </a:lnTo>
                      <a:lnTo>
                        <a:pt x="23790" y="19585"/>
                      </a:lnTo>
                      <a:lnTo>
                        <a:pt x="23958" y="19397"/>
                      </a:lnTo>
                      <a:lnTo>
                        <a:pt x="24062" y="19334"/>
                      </a:lnTo>
                      <a:lnTo>
                        <a:pt x="24041" y="19229"/>
                      </a:lnTo>
                      <a:lnTo>
                        <a:pt x="24125" y="19166"/>
                      </a:lnTo>
                      <a:lnTo>
                        <a:pt x="24188" y="19166"/>
                      </a:lnTo>
                      <a:lnTo>
                        <a:pt x="24230" y="19083"/>
                      </a:lnTo>
                      <a:lnTo>
                        <a:pt x="24167" y="18999"/>
                      </a:lnTo>
                      <a:lnTo>
                        <a:pt x="24292" y="18915"/>
                      </a:lnTo>
                      <a:lnTo>
                        <a:pt x="24376" y="18769"/>
                      </a:lnTo>
                      <a:lnTo>
                        <a:pt x="24481" y="18769"/>
                      </a:lnTo>
                      <a:lnTo>
                        <a:pt x="24481" y="18706"/>
                      </a:lnTo>
                      <a:lnTo>
                        <a:pt x="24543" y="18664"/>
                      </a:lnTo>
                      <a:lnTo>
                        <a:pt x="24397" y="18560"/>
                      </a:lnTo>
                      <a:lnTo>
                        <a:pt x="24460" y="18539"/>
                      </a:lnTo>
                      <a:lnTo>
                        <a:pt x="24460" y="18455"/>
                      </a:lnTo>
                      <a:lnTo>
                        <a:pt x="24543" y="18476"/>
                      </a:lnTo>
                      <a:lnTo>
                        <a:pt x="24669" y="18581"/>
                      </a:lnTo>
                      <a:lnTo>
                        <a:pt x="24690" y="18643"/>
                      </a:lnTo>
                      <a:lnTo>
                        <a:pt x="24753" y="18602"/>
                      </a:lnTo>
                      <a:lnTo>
                        <a:pt x="24711" y="18539"/>
                      </a:lnTo>
                      <a:lnTo>
                        <a:pt x="24606" y="18476"/>
                      </a:lnTo>
                      <a:lnTo>
                        <a:pt x="24795" y="18392"/>
                      </a:lnTo>
                      <a:lnTo>
                        <a:pt x="24836" y="18330"/>
                      </a:lnTo>
                      <a:lnTo>
                        <a:pt x="24983" y="18330"/>
                      </a:lnTo>
                      <a:lnTo>
                        <a:pt x="25004" y="18350"/>
                      </a:lnTo>
                      <a:lnTo>
                        <a:pt x="25025" y="18267"/>
                      </a:lnTo>
                      <a:lnTo>
                        <a:pt x="25004" y="18225"/>
                      </a:lnTo>
                      <a:lnTo>
                        <a:pt x="25087" y="18225"/>
                      </a:lnTo>
                      <a:lnTo>
                        <a:pt x="25108" y="18350"/>
                      </a:lnTo>
                      <a:lnTo>
                        <a:pt x="25192" y="18246"/>
                      </a:lnTo>
                      <a:lnTo>
                        <a:pt x="25192" y="18225"/>
                      </a:lnTo>
                      <a:lnTo>
                        <a:pt x="25108" y="18162"/>
                      </a:lnTo>
                      <a:lnTo>
                        <a:pt x="25108" y="18058"/>
                      </a:lnTo>
                      <a:lnTo>
                        <a:pt x="25150" y="18120"/>
                      </a:lnTo>
                      <a:lnTo>
                        <a:pt x="25359" y="18162"/>
                      </a:lnTo>
                      <a:lnTo>
                        <a:pt x="25339" y="18078"/>
                      </a:lnTo>
                      <a:lnTo>
                        <a:pt x="25234" y="18037"/>
                      </a:lnTo>
                      <a:lnTo>
                        <a:pt x="25213" y="17953"/>
                      </a:lnTo>
                      <a:lnTo>
                        <a:pt x="25255" y="17932"/>
                      </a:lnTo>
                      <a:lnTo>
                        <a:pt x="25297" y="17848"/>
                      </a:lnTo>
                      <a:lnTo>
                        <a:pt x="25318" y="18016"/>
                      </a:lnTo>
                      <a:lnTo>
                        <a:pt x="25422" y="17974"/>
                      </a:lnTo>
                      <a:lnTo>
                        <a:pt x="25506" y="18016"/>
                      </a:lnTo>
                      <a:lnTo>
                        <a:pt x="25590" y="17953"/>
                      </a:lnTo>
                      <a:lnTo>
                        <a:pt x="25464" y="17744"/>
                      </a:lnTo>
                      <a:lnTo>
                        <a:pt x="25401" y="17514"/>
                      </a:lnTo>
                      <a:lnTo>
                        <a:pt x="25297" y="17388"/>
                      </a:lnTo>
                      <a:lnTo>
                        <a:pt x="25297" y="17283"/>
                      </a:lnTo>
                      <a:lnTo>
                        <a:pt x="25255" y="17200"/>
                      </a:lnTo>
                      <a:lnTo>
                        <a:pt x="25297" y="17137"/>
                      </a:lnTo>
                      <a:lnTo>
                        <a:pt x="25359" y="17221"/>
                      </a:lnTo>
                      <a:lnTo>
                        <a:pt x="25422" y="17409"/>
                      </a:lnTo>
                      <a:lnTo>
                        <a:pt x="25569" y="17597"/>
                      </a:lnTo>
                      <a:lnTo>
                        <a:pt x="25841" y="17639"/>
                      </a:lnTo>
                      <a:lnTo>
                        <a:pt x="25945" y="17723"/>
                      </a:lnTo>
                      <a:lnTo>
                        <a:pt x="26071" y="17723"/>
                      </a:lnTo>
                      <a:lnTo>
                        <a:pt x="26155" y="17660"/>
                      </a:lnTo>
                      <a:lnTo>
                        <a:pt x="26259" y="17660"/>
                      </a:lnTo>
                      <a:lnTo>
                        <a:pt x="26406" y="17514"/>
                      </a:lnTo>
                      <a:lnTo>
                        <a:pt x="26448" y="17242"/>
                      </a:lnTo>
                      <a:lnTo>
                        <a:pt x="26238" y="16990"/>
                      </a:lnTo>
                      <a:lnTo>
                        <a:pt x="26196" y="16823"/>
                      </a:lnTo>
                      <a:lnTo>
                        <a:pt x="26134" y="16739"/>
                      </a:lnTo>
                      <a:lnTo>
                        <a:pt x="26071" y="16739"/>
                      </a:lnTo>
                      <a:lnTo>
                        <a:pt x="25945" y="16886"/>
                      </a:lnTo>
                      <a:lnTo>
                        <a:pt x="25715" y="16907"/>
                      </a:lnTo>
                      <a:lnTo>
                        <a:pt x="25652" y="16928"/>
                      </a:lnTo>
                      <a:lnTo>
                        <a:pt x="25652" y="16907"/>
                      </a:lnTo>
                      <a:lnTo>
                        <a:pt x="25631" y="16823"/>
                      </a:lnTo>
                      <a:lnTo>
                        <a:pt x="25715" y="16865"/>
                      </a:lnTo>
                      <a:lnTo>
                        <a:pt x="25841" y="16823"/>
                      </a:lnTo>
                      <a:lnTo>
                        <a:pt x="25966" y="16718"/>
                      </a:lnTo>
                      <a:lnTo>
                        <a:pt x="25945" y="16677"/>
                      </a:lnTo>
                      <a:lnTo>
                        <a:pt x="25736" y="16551"/>
                      </a:lnTo>
                      <a:lnTo>
                        <a:pt x="25506" y="16300"/>
                      </a:lnTo>
                      <a:lnTo>
                        <a:pt x="25443" y="16300"/>
                      </a:lnTo>
                      <a:lnTo>
                        <a:pt x="25422" y="16363"/>
                      </a:lnTo>
                      <a:lnTo>
                        <a:pt x="25464" y="16446"/>
                      </a:lnTo>
                      <a:lnTo>
                        <a:pt x="25443" y="16488"/>
                      </a:lnTo>
                      <a:lnTo>
                        <a:pt x="25339" y="16405"/>
                      </a:lnTo>
                      <a:lnTo>
                        <a:pt x="25297" y="16258"/>
                      </a:lnTo>
                      <a:lnTo>
                        <a:pt x="25401" y="16279"/>
                      </a:lnTo>
                      <a:lnTo>
                        <a:pt x="25401" y="16091"/>
                      </a:lnTo>
                      <a:lnTo>
                        <a:pt x="25443" y="16195"/>
                      </a:lnTo>
                      <a:lnTo>
                        <a:pt x="25611" y="16342"/>
                      </a:lnTo>
                      <a:lnTo>
                        <a:pt x="25694" y="16363"/>
                      </a:lnTo>
                      <a:lnTo>
                        <a:pt x="25757" y="16551"/>
                      </a:lnTo>
                      <a:lnTo>
                        <a:pt x="25966" y="16677"/>
                      </a:lnTo>
                      <a:lnTo>
                        <a:pt x="26217" y="16760"/>
                      </a:lnTo>
                      <a:lnTo>
                        <a:pt x="26322" y="16907"/>
                      </a:lnTo>
                      <a:lnTo>
                        <a:pt x="26427" y="16970"/>
                      </a:lnTo>
                      <a:lnTo>
                        <a:pt x="26448" y="17032"/>
                      </a:lnTo>
                      <a:lnTo>
                        <a:pt x="26573" y="17095"/>
                      </a:lnTo>
                      <a:lnTo>
                        <a:pt x="26636" y="17137"/>
                      </a:lnTo>
                      <a:lnTo>
                        <a:pt x="26636" y="17011"/>
                      </a:lnTo>
                      <a:lnTo>
                        <a:pt x="26740" y="16970"/>
                      </a:lnTo>
                      <a:lnTo>
                        <a:pt x="26657" y="16907"/>
                      </a:lnTo>
                      <a:lnTo>
                        <a:pt x="26678" y="16802"/>
                      </a:lnTo>
                      <a:lnTo>
                        <a:pt x="26761" y="16928"/>
                      </a:lnTo>
                      <a:lnTo>
                        <a:pt x="26782" y="17011"/>
                      </a:lnTo>
                      <a:lnTo>
                        <a:pt x="26866" y="17032"/>
                      </a:lnTo>
                      <a:lnTo>
                        <a:pt x="26992" y="16865"/>
                      </a:lnTo>
                      <a:lnTo>
                        <a:pt x="26992" y="16656"/>
                      </a:lnTo>
                      <a:lnTo>
                        <a:pt x="26950" y="16572"/>
                      </a:lnTo>
                      <a:lnTo>
                        <a:pt x="26992" y="16405"/>
                      </a:lnTo>
                      <a:lnTo>
                        <a:pt x="27054" y="16593"/>
                      </a:lnTo>
                      <a:lnTo>
                        <a:pt x="27054" y="16698"/>
                      </a:lnTo>
                      <a:lnTo>
                        <a:pt x="27117" y="16467"/>
                      </a:lnTo>
                      <a:lnTo>
                        <a:pt x="27222" y="16405"/>
                      </a:lnTo>
                      <a:lnTo>
                        <a:pt x="27264" y="16467"/>
                      </a:lnTo>
                      <a:lnTo>
                        <a:pt x="27284" y="16488"/>
                      </a:lnTo>
                      <a:lnTo>
                        <a:pt x="27201" y="16593"/>
                      </a:lnTo>
                      <a:lnTo>
                        <a:pt x="27264" y="16614"/>
                      </a:lnTo>
                      <a:lnTo>
                        <a:pt x="27284" y="16698"/>
                      </a:lnTo>
                      <a:lnTo>
                        <a:pt x="27368" y="16614"/>
                      </a:lnTo>
                      <a:lnTo>
                        <a:pt x="27431" y="16656"/>
                      </a:lnTo>
                      <a:lnTo>
                        <a:pt x="27577" y="16802"/>
                      </a:lnTo>
                      <a:lnTo>
                        <a:pt x="27598" y="16760"/>
                      </a:lnTo>
                      <a:lnTo>
                        <a:pt x="27682" y="16760"/>
                      </a:lnTo>
                      <a:lnTo>
                        <a:pt x="27724" y="16802"/>
                      </a:lnTo>
                      <a:lnTo>
                        <a:pt x="27828" y="16781"/>
                      </a:lnTo>
                      <a:lnTo>
                        <a:pt x="27933" y="16593"/>
                      </a:lnTo>
                      <a:lnTo>
                        <a:pt x="28100" y="16509"/>
                      </a:lnTo>
                      <a:lnTo>
                        <a:pt x="28456" y="16153"/>
                      </a:lnTo>
                      <a:lnTo>
                        <a:pt x="28477" y="16070"/>
                      </a:lnTo>
                      <a:lnTo>
                        <a:pt x="28540" y="16049"/>
                      </a:lnTo>
                      <a:lnTo>
                        <a:pt x="28561" y="16091"/>
                      </a:lnTo>
                      <a:lnTo>
                        <a:pt x="28728" y="15881"/>
                      </a:lnTo>
                      <a:lnTo>
                        <a:pt x="28833" y="15840"/>
                      </a:lnTo>
                      <a:lnTo>
                        <a:pt x="28958" y="15735"/>
                      </a:lnTo>
                      <a:lnTo>
                        <a:pt x="29000" y="15672"/>
                      </a:lnTo>
                      <a:lnTo>
                        <a:pt x="28979" y="15547"/>
                      </a:lnTo>
                      <a:lnTo>
                        <a:pt x="28561" y="15442"/>
                      </a:lnTo>
                      <a:lnTo>
                        <a:pt x="28331" y="15400"/>
                      </a:lnTo>
                      <a:lnTo>
                        <a:pt x="28121" y="15317"/>
                      </a:lnTo>
                      <a:lnTo>
                        <a:pt x="28038" y="15128"/>
                      </a:lnTo>
                      <a:lnTo>
                        <a:pt x="27912" y="14898"/>
                      </a:lnTo>
                      <a:lnTo>
                        <a:pt x="27849" y="14898"/>
                      </a:lnTo>
                      <a:lnTo>
                        <a:pt x="27828" y="14710"/>
                      </a:lnTo>
                      <a:lnTo>
                        <a:pt x="27808" y="14689"/>
                      </a:lnTo>
                      <a:lnTo>
                        <a:pt x="27828" y="14626"/>
                      </a:lnTo>
                      <a:lnTo>
                        <a:pt x="27870" y="14626"/>
                      </a:lnTo>
                      <a:lnTo>
                        <a:pt x="27912" y="14563"/>
                      </a:lnTo>
                      <a:lnTo>
                        <a:pt x="27828" y="14501"/>
                      </a:lnTo>
                      <a:lnTo>
                        <a:pt x="27598" y="14501"/>
                      </a:lnTo>
                      <a:lnTo>
                        <a:pt x="27326" y="14417"/>
                      </a:lnTo>
                      <a:lnTo>
                        <a:pt x="27243" y="14417"/>
                      </a:lnTo>
                      <a:lnTo>
                        <a:pt x="27201" y="14480"/>
                      </a:lnTo>
                      <a:lnTo>
                        <a:pt x="27117" y="14396"/>
                      </a:lnTo>
                      <a:lnTo>
                        <a:pt x="27117" y="14312"/>
                      </a:lnTo>
                      <a:lnTo>
                        <a:pt x="27222" y="14354"/>
                      </a:lnTo>
                      <a:lnTo>
                        <a:pt x="27494" y="14375"/>
                      </a:lnTo>
                      <a:lnTo>
                        <a:pt x="27640" y="14480"/>
                      </a:lnTo>
                      <a:lnTo>
                        <a:pt x="27870" y="14480"/>
                      </a:lnTo>
                      <a:lnTo>
                        <a:pt x="28017" y="14584"/>
                      </a:lnTo>
                      <a:lnTo>
                        <a:pt x="28142" y="14814"/>
                      </a:lnTo>
                      <a:lnTo>
                        <a:pt x="28247" y="14835"/>
                      </a:lnTo>
                      <a:lnTo>
                        <a:pt x="28289" y="14898"/>
                      </a:lnTo>
                      <a:lnTo>
                        <a:pt x="28247" y="14919"/>
                      </a:lnTo>
                      <a:lnTo>
                        <a:pt x="28184" y="14919"/>
                      </a:lnTo>
                      <a:lnTo>
                        <a:pt x="28184" y="14982"/>
                      </a:lnTo>
                      <a:lnTo>
                        <a:pt x="28372" y="15045"/>
                      </a:lnTo>
                      <a:lnTo>
                        <a:pt x="28435" y="15191"/>
                      </a:lnTo>
                      <a:lnTo>
                        <a:pt x="28498" y="15296"/>
                      </a:lnTo>
                      <a:lnTo>
                        <a:pt x="28875" y="15358"/>
                      </a:lnTo>
                      <a:lnTo>
                        <a:pt x="28979" y="15317"/>
                      </a:lnTo>
                      <a:lnTo>
                        <a:pt x="29021" y="15191"/>
                      </a:lnTo>
                      <a:lnTo>
                        <a:pt x="29105" y="15128"/>
                      </a:lnTo>
                      <a:lnTo>
                        <a:pt x="29189" y="15149"/>
                      </a:lnTo>
                      <a:lnTo>
                        <a:pt x="29314" y="15003"/>
                      </a:lnTo>
                      <a:lnTo>
                        <a:pt x="29335" y="14982"/>
                      </a:lnTo>
                      <a:lnTo>
                        <a:pt x="29502" y="15128"/>
                      </a:lnTo>
                      <a:lnTo>
                        <a:pt x="29481" y="15149"/>
                      </a:lnTo>
                      <a:lnTo>
                        <a:pt x="29377" y="15317"/>
                      </a:lnTo>
                      <a:lnTo>
                        <a:pt x="29377" y="15400"/>
                      </a:lnTo>
                      <a:lnTo>
                        <a:pt x="29293" y="15505"/>
                      </a:lnTo>
                      <a:lnTo>
                        <a:pt x="29293" y="15568"/>
                      </a:lnTo>
                      <a:lnTo>
                        <a:pt x="29189" y="15756"/>
                      </a:lnTo>
                      <a:lnTo>
                        <a:pt x="29230" y="15840"/>
                      </a:lnTo>
                      <a:lnTo>
                        <a:pt x="29189" y="15861"/>
                      </a:lnTo>
                      <a:lnTo>
                        <a:pt x="29168" y="15965"/>
                      </a:lnTo>
                      <a:lnTo>
                        <a:pt x="29168" y="16070"/>
                      </a:lnTo>
                      <a:lnTo>
                        <a:pt x="29000" y="16195"/>
                      </a:lnTo>
                      <a:lnTo>
                        <a:pt x="28958" y="16300"/>
                      </a:lnTo>
                      <a:lnTo>
                        <a:pt x="28958" y="16467"/>
                      </a:lnTo>
                      <a:lnTo>
                        <a:pt x="28916" y="16509"/>
                      </a:lnTo>
                      <a:lnTo>
                        <a:pt x="28916" y="16677"/>
                      </a:lnTo>
                      <a:lnTo>
                        <a:pt x="28854" y="16760"/>
                      </a:lnTo>
                      <a:lnTo>
                        <a:pt x="28707" y="16760"/>
                      </a:lnTo>
                      <a:lnTo>
                        <a:pt x="28540" y="16823"/>
                      </a:lnTo>
                      <a:lnTo>
                        <a:pt x="28540" y="16928"/>
                      </a:lnTo>
                      <a:lnTo>
                        <a:pt x="28477" y="17116"/>
                      </a:lnTo>
                      <a:lnTo>
                        <a:pt x="28498" y="17242"/>
                      </a:lnTo>
                      <a:lnTo>
                        <a:pt x="28561" y="17242"/>
                      </a:lnTo>
                      <a:lnTo>
                        <a:pt x="28582" y="17137"/>
                      </a:lnTo>
                      <a:lnTo>
                        <a:pt x="28644" y="17116"/>
                      </a:lnTo>
                      <a:lnTo>
                        <a:pt x="28686" y="17137"/>
                      </a:lnTo>
                      <a:lnTo>
                        <a:pt x="28770" y="17200"/>
                      </a:lnTo>
                      <a:lnTo>
                        <a:pt x="28854" y="17200"/>
                      </a:lnTo>
                      <a:lnTo>
                        <a:pt x="28896" y="17179"/>
                      </a:lnTo>
                      <a:lnTo>
                        <a:pt x="28958" y="17179"/>
                      </a:lnTo>
                      <a:lnTo>
                        <a:pt x="29000" y="17221"/>
                      </a:lnTo>
                      <a:lnTo>
                        <a:pt x="29021" y="17304"/>
                      </a:lnTo>
                      <a:lnTo>
                        <a:pt x="28958" y="17409"/>
                      </a:lnTo>
                      <a:lnTo>
                        <a:pt x="28979" y="17514"/>
                      </a:lnTo>
                      <a:lnTo>
                        <a:pt x="28896" y="17597"/>
                      </a:lnTo>
                      <a:lnTo>
                        <a:pt x="28896" y="17744"/>
                      </a:lnTo>
                      <a:lnTo>
                        <a:pt x="28916" y="17806"/>
                      </a:lnTo>
                      <a:lnTo>
                        <a:pt x="28979" y="17765"/>
                      </a:lnTo>
                      <a:lnTo>
                        <a:pt x="29021" y="17806"/>
                      </a:lnTo>
                      <a:lnTo>
                        <a:pt x="29105" y="17806"/>
                      </a:lnTo>
                      <a:lnTo>
                        <a:pt x="29168" y="17744"/>
                      </a:lnTo>
                      <a:lnTo>
                        <a:pt x="29272" y="17744"/>
                      </a:lnTo>
                      <a:lnTo>
                        <a:pt x="29293" y="17702"/>
                      </a:lnTo>
                      <a:lnTo>
                        <a:pt x="29377" y="17639"/>
                      </a:lnTo>
                      <a:lnTo>
                        <a:pt x="29440" y="17639"/>
                      </a:lnTo>
                      <a:lnTo>
                        <a:pt x="29544" y="17555"/>
                      </a:lnTo>
                      <a:lnTo>
                        <a:pt x="29586" y="17430"/>
                      </a:lnTo>
                      <a:lnTo>
                        <a:pt x="29649" y="17346"/>
                      </a:lnTo>
                      <a:lnTo>
                        <a:pt x="29712" y="17283"/>
                      </a:lnTo>
                      <a:lnTo>
                        <a:pt x="29753" y="17283"/>
                      </a:lnTo>
                      <a:lnTo>
                        <a:pt x="29816" y="17325"/>
                      </a:lnTo>
                      <a:lnTo>
                        <a:pt x="29900" y="17283"/>
                      </a:lnTo>
                      <a:lnTo>
                        <a:pt x="29942" y="17242"/>
                      </a:lnTo>
                      <a:lnTo>
                        <a:pt x="30025" y="17242"/>
                      </a:lnTo>
                      <a:lnTo>
                        <a:pt x="30067" y="17095"/>
                      </a:lnTo>
                      <a:lnTo>
                        <a:pt x="30067" y="16970"/>
                      </a:lnTo>
                      <a:lnTo>
                        <a:pt x="30172" y="16886"/>
                      </a:lnTo>
                      <a:lnTo>
                        <a:pt x="30214" y="16802"/>
                      </a:lnTo>
                      <a:lnTo>
                        <a:pt x="30277" y="16802"/>
                      </a:lnTo>
                      <a:lnTo>
                        <a:pt x="30339" y="16865"/>
                      </a:lnTo>
                      <a:lnTo>
                        <a:pt x="30381" y="16802"/>
                      </a:lnTo>
                      <a:lnTo>
                        <a:pt x="30444" y="16781"/>
                      </a:lnTo>
                      <a:lnTo>
                        <a:pt x="30486" y="16802"/>
                      </a:lnTo>
                      <a:lnTo>
                        <a:pt x="30528" y="16907"/>
                      </a:lnTo>
                      <a:lnTo>
                        <a:pt x="30444" y="16970"/>
                      </a:lnTo>
                      <a:lnTo>
                        <a:pt x="30381" y="17011"/>
                      </a:lnTo>
                      <a:lnTo>
                        <a:pt x="30465" y="17074"/>
                      </a:lnTo>
                      <a:lnTo>
                        <a:pt x="30632" y="17074"/>
                      </a:lnTo>
                      <a:lnTo>
                        <a:pt x="30695" y="17095"/>
                      </a:lnTo>
                      <a:lnTo>
                        <a:pt x="30737" y="17179"/>
                      </a:lnTo>
                      <a:lnTo>
                        <a:pt x="30653" y="17283"/>
                      </a:lnTo>
                      <a:lnTo>
                        <a:pt x="30569" y="17304"/>
                      </a:lnTo>
                      <a:lnTo>
                        <a:pt x="30569" y="17430"/>
                      </a:lnTo>
                      <a:lnTo>
                        <a:pt x="30653" y="17451"/>
                      </a:lnTo>
                      <a:lnTo>
                        <a:pt x="30695" y="17430"/>
                      </a:lnTo>
                      <a:lnTo>
                        <a:pt x="30779" y="17430"/>
                      </a:lnTo>
                      <a:lnTo>
                        <a:pt x="30800" y="17451"/>
                      </a:lnTo>
                      <a:lnTo>
                        <a:pt x="30883" y="17430"/>
                      </a:lnTo>
                      <a:lnTo>
                        <a:pt x="30904" y="17514"/>
                      </a:lnTo>
                      <a:lnTo>
                        <a:pt x="31009" y="17514"/>
                      </a:lnTo>
                      <a:lnTo>
                        <a:pt x="31072" y="17555"/>
                      </a:lnTo>
                      <a:lnTo>
                        <a:pt x="31113" y="17555"/>
                      </a:lnTo>
                      <a:lnTo>
                        <a:pt x="31260" y="17639"/>
                      </a:lnTo>
                      <a:lnTo>
                        <a:pt x="31302" y="17618"/>
                      </a:lnTo>
                      <a:lnTo>
                        <a:pt x="31365" y="17493"/>
                      </a:lnTo>
                      <a:lnTo>
                        <a:pt x="31406" y="17451"/>
                      </a:lnTo>
                      <a:lnTo>
                        <a:pt x="31490" y="17346"/>
                      </a:lnTo>
                      <a:lnTo>
                        <a:pt x="31595" y="17346"/>
                      </a:lnTo>
                      <a:lnTo>
                        <a:pt x="31616" y="17304"/>
                      </a:lnTo>
                      <a:lnTo>
                        <a:pt x="31532" y="17283"/>
                      </a:lnTo>
                      <a:lnTo>
                        <a:pt x="31490" y="17200"/>
                      </a:lnTo>
                      <a:lnTo>
                        <a:pt x="31574" y="17179"/>
                      </a:lnTo>
                      <a:lnTo>
                        <a:pt x="31595" y="17095"/>
                      </a:lnTo>
                      <a:lnTo>
                        <a:pt x="31511" y="17053"/>
                      </a:lnTo>
                      <a:lnTo>
                        <a:pt x="31469" y="16990"/>
                      </a:lnTo>
                      <a:lnTo>
                        <a:pt x="31406" y="17011"/>
                      </a:lnTo>
                      <a:lnTo>
                        <a:pt x="31406" y="17095"/>
                      </a:lnTo>
                      <a:lnTo>
                        <a:pt x="31365" y="17116"/>
                      </a:lnTo>
                      <a:lnTo>
                        <a:pt x="31302" y="17095"/>
                      </a:lnTo>
                      <a:lnTo>
                        <a:pt x="31197" y="17032"/>
                      </a:lnTo>
                      <a:lnTo>
                        <a:pt x="31197" y="16970"/>
                      </a:lnTo>
                      <a:lnTo>
                        <a:pt x="31155" y="16990"/>
                      </a:lnTo>
                      <a:lnTo>
                        <a:pt x="31072" y="17074"/>
                      </a:lnTo>
                      <a:lnTo>
                        <a:pt x="30883" y="17074"/>
                      </a:lnTo>
                      <a:lnTo>
                        <a:pt x="30800" y="17011"/>
                      </a:lnTo>
                      <a:lnTo>
                        <a:pt x="30904" y="16970"/>
                      </a:lnTo>
                      <a:lnTo>
                        <a:pt x="30988" y="16970"/>
                      </a:lnTo>
                      <a:lnTo>
                        <a:pt x="31072" y="16907"/>
                      </a:lnTo>
                      <a:lnTo>
                        <a:pt x="31072" y="16823"/>
                      </a:lnTo>
                      <a:lnTo>
                        <a:pt x="31051" y="16802"/>
                      </a:lnTo>
                      <a:lnTo>
                        <a:pt x="31051" y="16677"/>
                      </a:lnTo>
                      <a:lnTo>
                        <a:pt x="31072" y="16593"/>
                      </a:lnTo>
                      <a:lnTo>
                        <a:pt x="31072" y="16551"/>
                      </a:lnTo>
                      <a:lnTo>
                        <a:pt x="31009" y="16488"/>
                      </a:lnTo>
                      <a:lnTo>
                        <a:pt x="31009" y="16405"/>
                      </a:lnTo>
                      <a:lnTo>
                        <a:pt x="30862" y="16258"/>
                      </a:lnTo>
                      <a:lnTo>
                        <a:pt x="30737" y="16195"/>
                      </a:lnTo>
                      <a:lnTo>
                        <a:pt x="30737" y="16153"/>
                      </a:lnTo>
                      <a:lnTo>
                        <a:pt x="30695" y="16028"/>
                      </a:lnTo>
                      <a:lnTo>
                        <a:pt x="30632" y="16028"/>
                      </a:lnTo>
                      <a:lnTo>
                        <a:pt x="30590" y="15944"/>
                      </a:lnTo>
                      <a:lnTo>
                        <a:pt x="30632" y="15819"/>
                      </a:lnTo>
                      <a:lnTo>
                        <a:pt x="30590" y="15735"/>
                      </a:lnTo>
                      <a:lnTo>
                        <a:pt x="30465" y="15735"/>
                      </a:lnTo>
                      <a:lnTo>
                        <a:pt x="30277" y="15651"/>
                      </a:lnTo>
                      <a:lnTo>
                        <a:pt x="30235" y="15547"/>
                      </a:lnTo>
                      <a:lnTo>
                        <a:pt x="30277" y="15505"/>
                      </a:lnTo>
                      <a:lnTo>
                        <a:pt x="30277" y="15442"/>
                      </a:lnTo>
                      <a:lnTo>
                        <a:pt x="30214" y="15358"/>
                      </a:lnTo>
                      <a:lnTo>
                        <a:pt x="30172" y="15296"/>
                      </a:lnTo>
                      <a:lnTo>
                        <a:pt x="30151" y="15296"/>
                      </a:lnTo>
                      <a:lnTo>
                        <a:pt x="30046" y="15421"/>
                      </a:lnTo>
                      <a:lnTo>
                        <a:pt x="30025" y="15526"/>
                      </a:lnTo>
                      <a:lnTo>
                        <a:pt x="29963" y="15568"/>
                      </a:lnTo>
                      <a:lnTo>
                        <a:pt x="29921" y="15526"/>
                      </a:lnTo>
                      <a:lnTo>
                        <a:pt x="29921" y="15400"/>
                      </a:lnTo>
                      <a:lnTo>
                        <a:pt x="29858" y="15296"/>
                      </a:lnTo>
                      <a:lnTo>
                        <a:pt x="29900" y="15212"/>
                      </a:lnTo>
                      <a:lnTo>
                        <a:pt x="30025" y="15212"/>
                      </a:lnTo>
                      <a:lnTo>
                        <a:pt x="30005" y="15128"/>
                      </a:lnTo>
                      <a:lnTo>
                        <a:pt x="30025" y="15024"/>
                      </a:lnTo>
                      <a:lnTo>
                        <a:pt x="30005" y="14919"/>
                      </a:lnTo>
                      <a:lnTo>
                        <a:pt x="29900" y="14940"/>
                      </a:lnTo>
                      <a:lnTo>
                        <a:pt x="29900" y="14877"/>
                      </a:lnTo>
                      <a:lnTo>
                        <a:pt x="29963" y="14773"/>
                      </a:lnTo>
                      <a:lnTo>
                        <a:pt x="29921" y="14731"/>
                      </a:lnTo>
                      <a:lnTo>
                        <a:pt x="29712" y="14814"/>
                      </a:lnTo>
                      <a:cubicBezTo>
                        <a:pt x="29691" y="14773"/>
                        <a:pt x="29628" y="14731"/>
                        <a:pt x="29607" y="14689"/>
                      </a:cubicBezTo>
                      <a:lnTo>
                        <a:pt x="29712" y="14605"/>
                      </a:lnTo>
                      <a:lnTo>
                        <a:pt x="29795" y="14584"/>
                      </a:lnTo>
                      <a:lnTo>
                        <a:pt x="29858" y="14417"/>
                      </a:lnTo>
                      <a:lnTo>
                        <a:pt x="29816" y="14312"/>
                      </a:lnTo>
                      <a:lnTo>
                        <a:pt x="29691" y="14291"/>
                      </a:lnTo>
                      <a:lnTo>
                        <a:pt x="29628" y="14208"/>
                      </a:lnTo>
                      <a:lnTo>
                        <a:pt x="29628" y="14103"/>
                      </a:lnTo>
                      <a:lnTo>
                        <a:pt x="29691" y="14082"/>
                      </a:lnTo>
                      <a:lnTo>
                        <a:pt x="29649" y="13998"/>
                      </a:lnTo>
                      <a:lnTo>
                        <a:pt x="29691" y="13915"/>
                      </a:lnTo>
                      <a:lnTo>
                        <a:pt x="29816" y="13998"/>
                      </a:lnTo>
                      <a:lnTo>
                        <a:pt x="29921" y="13977"/>
                      </a:lnTo>
                      <a:lnTo>
                        <a:pt x="30025" y="14061"/>
                      </a:lnTo>
                      <a:lnTo>
                        <a:pt x="30151" y="14061"/>
                      </a:lnTo>
                      <a:lnTo>
                        <a:pt x="30318" y="13977"/>
                      </a:lnTo>
                      <a:lnTo>
                        <a:pt x="30318" y="14019"/>
                      </a:lnTo>
                      <a:lnTo>
                        <a:pt x="30360" y="14061"/>
                      </a:lnTo>
                      <a:lnTo>
                        <a:pt x="30339" y="14082"/>
                      </a:lnTo>
                      <a:lnTo>
                        <a:pt x="30277" y="14249"/>
                      </a:lnTo>
                      <a:lnTo>
                        <a:pt x="30277" y="14312"/>
                      </a:lnTo>
                      <a:lnTo>
                        <a:pt x="30360" y="14291"/>
                      </a:lnTo>
                      <a:lnTo>
                        <a:pt x="30381" y="14354"/>
                      </a:lnTo>
                      <a:lnTo>
                        <a:pt x="30465" y="14375"/>
                      </a:lnTo>
                      <a:lnTo>
                        <a:pt x="30590" y="14459"/>
                      </a:lnTo>
                      <a:lnTo>
                        <a:pt x="30632" y="14354"/>
                      </a:lnTo>
                      <a:lnTo>
                        <a:pt x="30528" y="14249"/>
                      </a:lnTo>
                      <a:lnTo>
                        <a:pt x="30590" y="14145"/>
                      </a:lnTo>
                      <a:lnTo>
                        <a:pt x="30632" y="14208"/>
                      </a:lnTo>
                      <a:lnTo>
                        <a:pt x="30695" y="14249"/>
                      </a:lnTo>
                      <a:lnTo>
                        <a:pt x="30737" y="14354"/>
                      </a:lnTo>
                      <a:lnTo>
                        <a:pt x="30904" y="14501"/>
                      </a:lnTo>
                      <a:lnTo>
                        <a:pt x="30967" y="14501"/>
                      </a:lnTo>
                      <a:lnTo>
                        <a:pt x="30967" y="14417"/>
                      </a:lnTo>
                      <a:lnTo>
                        <a:pt x="30946" y="14375"/>
                      </a:lnTo>
                      <a:lnTo>
                        <a:pt x="30988" y="14291"/>
                      </a:lnTo>
                      <a:lnTo>
                        <a:pt x="30967" y="14145"/>
                      </a:lnTo>
                      <a:lnTo>
                        <a:pt x="30904" y="14103"/>
                      </a:lnTo>
                      <a:lnTo>
                        <a:pt x="30946" y="13957"/>
                      </a:lnTo>
                      <a:lnTo>
                        <a:pt x="30862" y="13768"/>
                      </a:lnTo>
                      <a:lnTo>
                        <a:pt x="30758" y="13726"/>
                      </a:lnTo>
                      <a:lnTo>
                        <a:pt x="30758" y="13622"/>
                      </a:lnTo>
                      <a:lnTo>
                        <a:pt x="30695" y="13580"/>
                      </a:lnTo>
                      <a:lnTo>
                        <a:pt x="30549" y="13685"/>
                      </a:lnTo>
                      <a:lnTo>
                        <a:pt x="30486" y="13685"/>
                      </a:lnTo>
                      <a:lnTo>
                        <a:pt x="30590" y="13538"/>
                      </a:lnTo>
                      <a:lnTo>
                        <a:pt x="30695" y="13538"/>
                      </a:lnTo>
                      <a:lnTo>
                        <a:pt x="30737" y="13559"/>
                      </a:lnTo>
                      <a:lnTo>
                        <a:pt x="30841" y="13517"/>
                      </a:lnTo>
                      <a:lnTo>
                        <a:pt x="30925" y="13622"/>
                      </a:lnTo>
                      <a:lnTo>
                        <a:pt x="30967" y="13643"/>
                      </a:lnTo>
                      <a:lnTo>
                        <a:pt x="30967" y="13873"/>
                      </a:lnTo>
                      <a:lnTo>
                        <a:pt x="31009" y="13873"/>
                      </a:lnTo>
                      <a:lnTo>
                        <a:pt x="31155" y="13768"/>
                      </a:lnTo>
                      <a:lnTo>
                        <a:pt x="31051" y="13936"/>
                      </a:lnTo>
                      <a:lnTo>
                        <a:pt x="31051" y="13998"/>
                      </a:lnTo>
                      <a:lnTo>
                        <a:pt x="30967" y="14040"/>
                      </a:lnTo>
                      <a:lnTo>
                        <a:pt x="30967" y="14082"/>
                      </a:lnTo>
                      <a:lnTo>
                        <a:pt x="31051" y="14166"/>
                      </a:lnTo>
                      <a:lnTo>
                        <a:pt x="31072" y="14291"/>
                      </a:lnTo>
                      <a:lnTo>
                        <a:pt x="31009" y="14375"/>
                      </a:lnTo>
                      <a:lnTo>
                        <a:pt x="31072" y="14417"/>
                      </a:lnTo>
                      <a:lnTo>
                        <a:pt x="31365" y="14354"/>
                      </a:lnTo>
                      <a:lnTo>
                        <a:pt x="31406" y="14249"/>
                      </a:lnTo>
                      <a:lnTo>
                        <a:pt x="31511" y="14249"/>
                      </a:lnTo>
                      <a:lnTo>
                        <a:pt x="31574" y="14270"/>
                      </a:lnTo>
                      <a:lnTo>
                        <a:pt x="31720" y="14082"/>
                      </a:lnTo>
                      <a:lnTo>
                        <a:pt x="31804" y="14082"/>
                      </a:lnTo>
                      <a:lnTo>
                        <a:pt x="31846" y="13998"/>
                      </a:lnTo>
                      <a:lnTo>
                        <a:pt x="31950" y="13936"/>
                      </a:lnTo>
                      <a:lnTo>
                        <a:pt x="31992" y="13789"/>
                      </a:lnTo>
                      <a:lnTo>
                        <a:pt x="32055" y="13747"/>
                      </a:lnTo>
                      <a:lnTo>
                        <a:pt x="32243" y="13747"/>
                      </a:lnTo>
                      <a:lnTo>
                        <a:pt x="32348" y="13789"/>
                      </a:lnTo>
                      <a:lnTo>
                        <a:pt x="32411" y="13726"/>
                      </a:lnTo>
                      <a:lnTo>
                        <a:pt x="32369" y="13622"/>
                      </a:lnTo>
                      <a:lnTo>
                        <a:pt x="32536" y="13475"/>
                      </a:lnTo>
                      <a:lnTo>
                        <a:pt x="32557" y="13413"/>
                      </a:lnTo>
                      <a:lnTo>
                        <a:pt x="32620" y="13371"/>
                      </a:lnTo>
                      <a:lnTo>
                        <a:pt x="32641" y="13245"/>
                      </a:lnTo>
                      <a:lnTo>
                        <a:pt x="32515" y="13015"/>
                      </a:lnTo>
                      <a:lnTo>
                        <a:pt x="32536" y="12931"/>
                      </a:lnTo>
                      <a:lnTo>
                        <a:pt x="32411" y="12827"/>
                      </a:lnTo>
                      <a:lnTo>
                        <a:pt x="32369" y="12701"/>
                      </a:lnTo>
                      <a:lnTo>
                        <a:pt x="32432" y="12596"/>
                      </a:lnTo>
                      <a:lnTo>
                        <a:pt x="32557" y="12534"/>
                      </a:lnTo>
                      <a:lnTo>
                        <a:pt x="32578" y="12471"/>
                      </a:lnTo>
                      <a:lnTo>
                        <a:pt x="32557" y="12471"/>
                      </a:lnTo>
                      <a:lnTo>
                        <a:pt x="32474" y="12534"/>
                      </a:lnTo>
                      <a:lnTo>
                        <a:pt x="32453" y="12534"/>
                      </a:lnTo>
                      <a:lnTo>
                        <a:pt x="32453" y="12471"/>
                      </a:lnTo>
                      <a:lnTo>
                        <a:pt x="32536" y="12366"/>
                      </a:lnTo>
                      <a:lnTo>
                        <a:pt x="32432" y="12366"/>
                      </a:lnTo>
                      <a:lnTo>
                        <a:pt x="32515" y="12283"/>
                      </a:lnTo>
                      <a:lnTo>
                        <a:pt x="32536" y="12199"/>
                      </a:lnTo>
                      <a:lnTo>
                        <a:pt x="32453" y="12157"/>
                      </a:lnTo>
                      <a:lnTo>
                        <a:pt x="32348" y="12115"/>
                      </a:lnTo>
                      <a:lnTo>
                        <a:pt x="32411" y="12094"/>
                      </a:lnTo>
                      <a:lnTo>
                        <a:pt x="32411" y="11990"/>
                      </a:lnTo>
                      <a:lnTo>
                        <a:pt x="32474" y="11990"/>
                      </a:lnTo>
                      <a:lnTo>
                        <a:pt x="32515" y="12052"/>
                      </a:lnTo>
                      <a:lnTo>
                        <a:pt x="32620" y="12052"/>
                      </a:lnTo>
                      <a:lnTo>
                        <a:pt x="32683" y="12157"/>
                      </a:lnTo>
                      <a:lnTo>
                        <a:pt x="32766" y="12178"/>
                      </a:lnTo>
                      <a:lnTo>
                        <a:pt x="32829" y="12094"/>
                      </a:lnTo>
                      <a:lnTo>
                        <a:pt x="32892" y="12115"/>
                      </a:lnTo>
                      <a:lnTo>
                        <a:pt x="33059" y="12073"/>
                      </a:lnTo>
                      <a:lnTo>
                        <a:pt x="33185" y="11990"/>
                      </a:lnTo>
                      <a:lnTo>
                        <a:pt x="33143" y="11948"/>
                      </a:lnTo>
                      <a:lnTo>
                        <a:pt x="33206" y="11843"/>
                      </a:lnTo>
                      <a:lnTo>
                        <a:pt x="33185" y="11801"/>
                      </a:lnTo>
                      <a:lnTo>
                        <a:pt x="33143" y="11801"/>
                      </a:lnTo>
                      <a:lnTo>
                        <a:pt x="33143" y="11739"/>
                      </a:lnTo>
                      <a:lnTo>
                        <a:pt x="33080" y="11697"/>
                      </a:lnTo>
                      <a:lnTo>
                        <a:pt x="32934" y="11697"/>
                      </a:lnTo>
                      <a:lnTo>
                        <a:pt x="32997" y="11655"/>
                      </a:lnTo>
                      <a:lnTo>
                        <a:pt x="33101" y="11634"/>
                      </a:lnTo>
                      <a:lnTo>
                        <a:pt x="33290" y="11488"/>
                      </a:lnTo>
                      <a:lnTo>
                        <a:pt x="33373" y="11383"/>
                      </a:lnTo>
                      <a:lnTo>
                        <a:pt x="33352" y="11341"/>
                      </a:lnTo>
                      <a:lnTo>
                        <a:pt x="33290" y="11320"/>
                      </a:lnTo>
                      <a:lnTo>
                        <a:pt x="33269" y="11236"/>
                      </a:lnTo>
                      <a:lnTo>
                        <a:pt x="33080" y="11174"/>
                      </a:lnTo>
                      <a:lnTo>
                        <a:pt x="32976" y="11216"/>
                      </a:lnTo>
                      <a:lnTo>
                        <a:pt x="32934" y="11174"/>
                      </a:lnTo>
                      <a:lnTo>
                        <a:pt x="33038" y="11153"/>
                      </a:lnTo>
                      <a:lnTo>
                        <a:pt x="33038" y="11027"/>
                      </a:lnTo>
                      <a:lnTo>
                        <a:pt x="32808" y="10860"/>
                      </a:lnTo>
                      <a:lnTo>
                        <a:pt x="32808" y="10818"/>
                      </a:lnTo>
                      <a:lnTo>
                        <a:pt x="32871" y="10818"/>
                      </a:lnTo>
                      <a:lnTo>
                        <a:pt x="32955" y="10902"/>
                      </a:lnTo>
                      <a:lnTo>
                        <a:pt x="33038" y="10860"/>
                      </a:lnTo>
                      <a:lnTo>
                        <a:pt x="32955" y="10797"/>
                      </a:lnTo>
                      <a:lnTo>
                        <a:pt x="33018" y="10755"/>
                      </a:lnTo>
                      <a:lnTo>
                        <a:pt x="33018" y="10713"/>
                      </a:lnTo>
                      <a:lnTo>
                        <a:pt x="32871" y="10651"/>
                      </a:lnTo>
                      <a:lnTo>
                        <a:pt x="32766" y="10588"/>
                      </a:lnTo>
                      <a:lnTo>
                        <a:pt x="32662" y="10651"/>
                      </a:lnTo>
                      <a:lnTo>
                        <a:pt x="32515" y="10588"/>
                      </a:lnTo>
                      <a:cubicBezTo>
                        <a:pt x="32536" y="10546"/>
                        <a:pt x="32536" y="10525"/>
                        <a:pt x="32536" y="10504"/>
                      </a:cubicBezTo>
                      <a:lnTo>
                        <a:pt x="32599" y="10504"/>
                      </a:lnTo>
                      <a:lnTo>
                        <a:pt x="32620" y="10483"/>
                      </a:lnTo>
                      <a:lnTo>
                        <a:pt x="32599" y="10420"/>
                      </a:lnTo>
                      <a:lnTo>
                        <a:pt x="32536" y="10420"/>
                      </a:lnTo>
                      <a:cubicBezTo>
                        <a:pt x="32536" y="10400"/>
                        <a:pt x="32536" y="10339"/>
                        <a:pt x="32517" y="10317"/>
                      </a:cubicBezTo>
                      <a:lnTo>
                        <a:pt x="32517" y="10317"/>
                      </a:lnTo>
                      <a:cubicBezTo>
                        <a:pt x="32518" y="10308"/>
                        <a:pt x="32523" y="10287"/>
                        <a:pt x="32536" y="10274"/>
                      </a:cubicBezTo>
                      <a:cubicBezTo>
                        <a:pt x="32536" y="10274"/>
                        <a:pt x="32536" y="10232"/>
                        <a:pt x="32557" y="10232"/>
                      </a:cubicBezTo>
                      <a:lnTo>
                        <a:pt x="32641" y="10316"/>
                      </a:lnTo>
                      <a:lnTo>
                        <a:pt x="32746" y="10274"/>
                      </a:lnTo>
                      <a:lnTo>
                        <a:pt x="32934" y="10232"/>
                      </a:lnTo>
                      <a:lnTo>
                        <a:pt x="32976" y="10337"/>
                      </a:lnTo>
                      <a:lnTo>
                        <a:pt x="33080" y="10379"/>
                      </a:lnTo>
                      <a:lnTo>
                        <a:pt x="33143" y="10441"/>
                      </a:lnTo>
                      <a:lnTo>
                        <a:pt x="33185" y="10420"/>
                      </a:lnTo>
                      <a:lnTo>
                        <a:pt x="33352" y="10525"/>
                      </a:lnTo>
                      <a:lnTo>
                        <a:pt x="33394" y="10483"/>
                      </a:lnTo>
                      <a:lnTo>
                        <a:pt x="33457" y="10504"/>
                      </a:lnTo>
                      <a:lnTo>
                        <a:pt x="33499" y="10420"/>
                      </a:lnTo>
                      <a:lnTo>
                        <a:pt x="33478" y="10337"/>
                      </a:lnTo>
                      <a:lnTo>
                        <a:pt x="33394" y="10295"/>
                      </a:lnTo>
                      <a:lnTo>
                        <a:pt x="33310" y="10190"/>
                      </a:lnTo>
                      <a:lnTo>
                        <a:pt x="33269" y="10107"/>
                      </a:lnTo>
                      <a:lnTo>
                        <a:pt x="33059" y="9918"/>
                      </a:lnTo>
                      <a:lnTo>
                        <a:pt x="33038" y="9855"/>
                      </a:lnTo>
                      <a:lnTo>
                        <a:pt x="33038" y="9855"/>
                      </a:lnTo>
                      <a:lnTo>
                        <a:pt x="33101" y="9897"/>
                      </a:lnTo>
                      <a:lnTo>
                        <a:pt x="33143" y="9960"/>
                      </a:lnTo>
                      <a:lnTo>
                        <a:pt x="33206" y="9981"/>
                      </a:lnTo>
                      <a:lnTo>
                        <a:pt x="33310" y="10107"/>
                      </a:lnTo>
                      <a:lnTo>
                        <a:pt x="33394" y="10127"/>
                      </a:lnTo>
                      <a:lnTo>
                        <a:pt x="33415" y="10190"/>
                      </a:lnTo>
                      <a:lnTo>
                        <a:pt x="33499" y="10295"/>
                      </a:lnTo>
                      <a:lnTo>
                        <a:pt x="33603" y="10400"/>
                      </a:lnTo>
                      <a:lnTo>
                        <a:pt x="33624" y="10462"/>
                      </a:lnTo>
                      <a:lnTo>
                        <a:pt x="33687" y="10504"/>
                      </a:lnTo>
                      <a:lnTo>
                        <a:pt x="33792" y="10609"/>
                      </a:lnTo>
                      <a:lnTo>
                        <a:pt x="33834" y="10713"/>
                      </a:lnTo>
                      <a:lnTo>
                        <a:pt x="33938" y="10713"/>
                      </a:lnTo>
                      <a:lnTo>
                        <a:pt x="33980" y="10672"/>
                      </a:lnTo>
                      <a:lnTo>
                        <a:pt x="33917" y="10546"/>
                      </a:lnTo>
                      <a:lnTo>
                        <a:pt x="33834" y="10337"/>
                      </a:lnTo>
                      <a:lnTo>
                        <a:pt x="34001" y="10358"/>
                      </a:lnTo>
                      <a:lnTo>
                        <a:pt x="34189" y="10462"/>
                      </a:lnTo>
                      <a:lnTo>
                        <a:pt x="34357" y="10462"/>
                      </a:lnTo>
                      <a:lnTo>
                        <a:pt x="34357" y="10567"/>
                      </a:lnTo>
                      <a:lnTo>
                        <a:pt x="34336" y="10630"/>
                      </a:lnTo>
                      <a:lnTo>
                        <a:pt x="34440" y="10713"/>
                      </a:lnTo>
                      <a:lnTo>
                        <a:pt x="34545" y="10713"/>
                      </a:lnTo>
                      <a:lnTo>
                        <a:pt x="34566" y="10734"/>
                      </a:lnTo>
                      <a:lnTo>
                        <a:pt x="34838" y="10734"/>
                      </a:lnTo>
                      <a:lnTo>
                        <a:pt x="34922" y="10672"/>
                      </a:lnTo>
                      <a:lnTo>
                        <a:pt x="34984" y="10546"/>
                      </a:lnTo>
                      <a:lnTo>
                        <a:pt x="34984" y="10441"/>
                      </a:lnTo>
                      <a:lnTo>
                        <a:pt x="35026" y="10337"/>
                      </a:lnTo>
                      <a:lnTo>
                        <a:pt x="34963" y="10295"/>
                      </a:lnTo>
                      <a:lnTo>
                        <a:pt x="34880" y="10086"/>
                      </a:lnTo>
                      <a:lnTo>
                        <a:pt x="34838" y="10086"/>
                      </a:lnTo>
                      <a:lnTo>
                        <a:pt x="34754" y="9939"/>
                      </a:lnTo>
                      <a:lnTo>
                        <a:pt x="34775" y="9814"/>
                      </a:lnTo>
                      <a:lnTo>
                        <a:pt x="34838" y="9793"/>
                      </a:lnTo>
                      <a:lnTo>
                        <a:pt x="34838" y="9709"/>
                      </a:lnTo>
                      <a:lnTo>
                        <a:pt x="34859" y="9688"/>
                      </a:lnTo>
                      <a:lnTo>
                        <a:pt x="34922" y="9730"/>
                      </a:lnTo>
                      <a:lnTo>
                        <a:pt x="34943" y="9835"/>
                      </a:lnTo>
                      <a:lnTo>
                        <a:pt x="34984" y="9730"/>
                      </a:lnTo>
                      <a:lnTo>
                        <a:pt x="34984" y="9583"/>
                      </a:lnTo>
                      <a:lnTo>
                        <a:pt x="35047" y="9542"/>
                      </a:lnTo>
                      <a:lnTo>
                        <a:pt x="35089" y="9500"/>
                      </a:lnTo>
                      <a:lnTo>
                        <a:pt x="35089" y="9604"/>
                      </a:lnTo>
                      <a:lnTo>
                        <a:pt x="35131" y="9667"/>
                      </a:lnTo>
                      <a:lnTo>
                        <a:pt x="35089" y="9709"/>
                      </a:lnTo>
                      <a:lnTo>
                        <a:pt x="34984" y="9772"/>
                      </a:lnTo>
                      <a:lnTo>
                        <a:pt x="34963" y="9897"/>
                      </a:lnTo>
                      <a:lnTo>
                        <a:pt x="35026" y="9918"/>
                      </a:lnTo>
                      <a:lnTo>
                        <a:pt x="35068" y="10002"/>
                      </a:lnTo>
                      <a:lnTo>
                        <a:pt x="35068" y="10086"/>
                      </a:lnTo>
                      <a:lnTo>
                        <a:pt x="35194" y="10232"/>
                      </a:lnTo>
                      <a:lnTo>
                        <a:pt x="35256" y="10274"/>
                      </a:lnTo>
                      <a:lnTo>
                        <a:pt x="35256" y="10190"/>
                      </a:lnTo>
                      <a:lnTo>
                        <a:pt x="35298" y="10169"/>
                      </a:lnTo>
                      <a:lnTo>
                        <a:pt x="35361" y="10211"/>
                      </a:lnTo>
                      <a:lnTo>
                        <a:pt x="35466" y="10169"/>
                      </a:lnTo>
                      <a:lnTo>
                        <a:pt x="35487" y="10211"/>
                      </a:lnTo>
                      <a:lnTo>
                        <a:pt x="35466" y="10253"/>
                      </a:lnTo>
                      <a:lnTo>
                        <a:pt x="35466" y="10358"/>
                      </a:lnTo>
                      <a:lnTo>
                        <a:pt x="35403" y="10525"/>
                      </a:lnTo>
                      <a:lnTo>
                        <a:pt x="35403" y="10567"/>
                      </a:lnTo>
                      <a:lnTo>
                        <a:pt x="35298" y="10734"/>
                      </a:lnTo>
                      <a:lnTo>
                        <a:pt x="35235" y="10923"/>
                      </a:lnTo>
                      <a:lnTo>
                        <a:pt x="35235" y="10964"/>
                      </a:lnTo>
                      <a:lnTo>
                        <a:pt x="35256" y="10964"/>
                      </a:lnTo>
                      <a:lnTo>
                        <a:pt x="35298" y="10860"/>
                      </a:lnTo>
                      <a:lnTo>
                        <a:pt x="35403" y="10902"/>
                      </a:lnTo>
                      <a:lnTo>
                        <a:pt x="35403" y="10923"/>
                      </a:lnTo>
                      <a:lnTo>
                        <a:pt x="35487" y="10923"/>
                      </a:lnTo>
                      <a:lnTo>
                        <a:pt x="35549" y="11006"/>
                      </a:lnTo>
                      <a:lnTo>
                        <a:pt x="35696" y="11027"/>
                      </a:lnTo>
                      <a:lnTo>
                        <a:pt x="35591" y="11069"/>
                      </a:lnTo>
                      <a:lnTo>
                        <a:pt x="35570" y="11132"/>
                      </a:lnTo>
                      <a:lnTo>
                        <a:pt x="35507" y="11153"/>
                      </a:lnTo>
                      <a:lnTo>
                        <a:pt x="35466" y="11111"/>
                      </a:lnTo>
                      <a:lnTo>
                        <a:pt x="35382" y="11132"/>
                      </a:lnTo>
                      <a:lnTo>
                        <a:pt x="35403" y="11216"/>
                      </a:lnTo>
                      <a:lnTo>
                        <a:pt x="35466" y="11236"/>
                      </a:lnTo>
                      <a:lnTo>
                        <a:pt x="35487" y="11257"/>
                      </a:lnTo>
                      <a:lnTo>
                        <a:pt x="35591" y="11257"/>
                      </a:lnTo>
                      <a:lnTo>
                        <a:pt x="35591" y="11341"/>
                      </a:lnTo>
                      <a:lnTo>
                        <a:pt x="35612" y="11383"/>
                      </a:lnTo>
                      <a:lnTo>
                        <a:pt x="35612" y="11467"/>
                      </a:lnTo>
                      <a:lnTo>
                        <a:pt x="35675" y="11550"/>
                      </a:lnTo>
                      <a:lnTo>
                        <a:pt x="35779" y="11571"/>
                      </a:lnTo>
                      <a:lnTo>
                        <a:pt x="35821" y="11655"/>
                      </a:lnTo>
                      <a:lnTo>
                        <a:pt x="35863" y="11739"/>
                      </a:lnTo>
                      <a:lnTo>
                        <a:pt x="35821" y="11843"/>
                      </a:lnTo>
                      <a:lnTo>
                        <a:pt x="35759" y="11906"/>
                      </a:lnTo>
                      <a:lnTo>
                        <a:pt x="35675" y="11906"/>
                      </a:lnTo>
                      <a:lnTo>
                        <a:pt x="35612" y="11948"/>
                      </a:lnTo>
                      <a:lnTo>
                        <a:pt x="35570" y="11906"/>
                      </a:lnTo>
                      <a:lnTo>
                        <a:pt x="35487" y="11885"/>
                      </a:lnTo>
                      <a:lnTo>
                        <a:pt x="35445" y="11906"/>
                      </a:lnTo>
                      <a:lnTo>
                        <a:pt x="35361" y="12011"/>
                      </a:lnTo>
                      <a:lnTo>
                        <a:pt x="35403" y="12052"/>
                      </a:lnTo>
                      <a:lnTo>
                        <a:pt x="35403" y="12094"/>
                      </a:lnTo>
                      <a:lnTo>
                        <a:pt x="35361" y="12178"/>
                      </a:lnTo>
                      <a:lnTo>
                        <a:pt x="35382" y="12220"/>
                      </a:lnTo>
                      <a:lnTo>
                        <a:pt x="35445" y="12220"/>
                      </a:lnTo>
                      <a:lnTo>
                        <a:pt x="35466" y="12199"/>
                      </a:lnTo>
                      <a:lnTo>
                        <a:pt x="35549" y="12178"/>
                      </a:lnTo>
                      <a:lnTo>
                        <a:pt x="35654" y="12178"/>
                      </a:lnTo>
                      <a:lnTo>
                        <a:pt x="35717" y="12115"/>
                      </a:lnTo>
                      <a:lnTo>
                        <a:pt x="35800" y="12115"/>
                      </a:lnTo>
                      <a:lnTo>
                        <a:pt x="35863" y="12011"/>
                      </a:lnTo>
                      <a:lnTo>
                        <a:pt x="35905" y="11990"/>
                      </a:lnTo>
                      <a:lnTo>
                        <a:pt x="35926" y="12115"/>
                      </a:lnTo>
                      <a:lnTo>
                        <a:pt x="35989" y="12157"/>
                      </a:lnTo>
                      <a:lnTo>
                        <a:pt x="36072" y="12094"/>
                      </a:lnTo>
                      <a:lnTo>
                        <a:pt x="36135" y="11969"/>
                      </a:lnTo>
                      <a:lnTo>
                        <a:pt x="36240" y="11885"/>
                      </a:lnTo>
                      <a:lnTo>
                        <a:pt x="36303" y="11948"/>
                      </a:lnTo>
                      <a:lnTo>
                        <a:pt x="36303" y="11990"/>
                      </a:lnTo>
                      <a:lnTo>
                        <a:pt x="36219" y="12011"/>
                      </a:lnTo>
                      <a:lnTo>
                        <a:pt x="36177" y="12073"/>
                      </a:lnTo>
                      <a:lnTo>
                        <a:pt x="36219" y="12094"/>
                      </a:lnTo>
                      <a:lnTo>
                        <a:pt x="36219" y="12157"/>
                      </a:lnTo>
                      <a:lnTo>
                        <a:pt x="36093" y="12199"/>
                      </a:lnTo>
                      <a:lnTo>
                        <a:pt x="36072" y="12220"/>
                      </a:lnTo>
                      <a:lnTo>
                        <a:pt x="36219" y="12199"/>
                      </a:lnTo>
                      <a:lnTo>
                        <a:pt x="36240" y="12283"/>
                      </a:lnTo>
                      <a:lnTo>
                        <a:pt x="36135" y="12366"/>
                      </a:lnTo>
                      <a:lnTo>
                        <a:pt x="36177" y="12492"/>
                      </a:lnTo>
                      <a:lnTo>
                        <a:pt x="36219" y="12513"/>
                      </a:lnTo>
                      <a:lnTo>
                        <a:pt x="36282" y="12617"/>
                      </a:lnTo>
                      <a:lnTo>
                        <a:pt x="36407" y="12596"/>
                      </a:lnTo>
                      <a:lnTo>
                        <a:pt x="36428" y="12534"/>
                      </a:lnTo>
                      <a:lnTo>
                        <a:pt x="36407" y="12471"/>
                      </a:lnTo>
                      <a:lnTo>
                        <a:pt x="36407" y="12387"/>
                      </a:lnTo>
                      <a:lnTo>
                        <a:pt x="36449" y="12366"/>
                      </a:lnTo>
                      <a:lnTo>
                        <a:pt x="36595" y="12471"/>
                      </a:lnTo>
                      <a:lnTo>
                        <a:pt x="36595" y="12534"/>
                      </a:lnTo>
                      <a:lnTo>
                        <a:pt x="36533" y="12638"/>
                      </a:lnTo>
                      <a:lnTo>
                        <a:pt x="36616" y="12701"/>
                      </a:lnTo>
                      <a:lnTo>
                        <a:pt x="36637" y="12743"/>
                      </a:lnTo>
                      <a:lnTo>
                        <a:pt x="36491" y="12827"/>
                      </a:lnTo>
                      <a:lnTo>
                        <a:pt x="36449" y="12889"/>
                      </a:lnTo>
                      <a:lnTo>
                        <a:pt x="36533" y="12952"/>
                      </a:lnTo>
                      <a:lnTo>
                        <a:pt x="36763" y="12952"/>
                      </a:lnTo>
                      <a:lnTo>
                        <a:pt x="36826" y="12994"/>
                      </a:lnTo>
                      <a:lnTo>
                        <a:pt x="36826" y="13099"/>
                      </a:lnTo>
                      <a:lnTo>
                        <a:pt x="36826" y="13161"/>
                      </a:lnTo>
                      <a:lnTo>
                        <a:pt x="36867" y="13140"/>
                      </a:lnTo>
                      <a:lnTo>
                        <a:pt x="36867" y="13057"/>
                      </a:lnTo>
                      <a:lnTo>
                        <a:pt x="36930" y="12994"/>
                      </a:lnTo>
                      <a:lnTo>
                        <a:pt x="36972" y="12994"/>
                      </a:lnTo>
                      <a:lnTo>
                        <a:pt x="36972" y="13057"/>
                      </a:lnTo>
                      <a:lnTo>
                        <a:pt x="36930" y="13161"/>
                      </a:lnTo>
                      <a:lnTo>
                        <a:pt x="36930" y="13245"/>
                      </a:lnTo>
                      <a:lnTo>
                        <a:pt x="36847" y="13266"/>
                      </a:lnTo>
                      <a:lnTo>
                        <a:pt x="36805" y="13433"/>
                      </a:lnTo>
                      <a:lnTo>
                        <a:pt x="36805" y="13475"/>
                      </a:lnTo>
                      <a:lnTo>
                        <a:pt x="36867" y="13517"/>
                      </a:lnTo>
                      <a:lnTo>
                        <a:pt x="36867" y="13622"/>
                      </a:lnTo>
                      <a:lnTo>
                        <a:pt x="36826" y="13726"/>
                      </a:lnTo>
                      <a:lnTo>
                        <a:pt x="36826" y="13831"/>
                      </a:lnTo>
                      <a:lnTo>
                        <a:pt x="36847" y="13852"/>
                      </a:lnTo>
                      <a:lnTo>
                        <a:pt x="36847" y="13873"/>
                      </a:lnTo>
                      <a:lnTo>
                        <a:pt x="36826" y="14082"/>
                      </a:lnTo>
                      <a:lnTo>
                        <a:pt x="36763" y="14166"/>
                      </a:lnTo>
                      <a:lnTo>
                        <a:pt x="36826" y="14270"/>
                      </a:lnTo>
                      <a:lnTo>
                        <a:pt x="36805" y="14354"/>
                      </a:lnTo>
                      <a:lnTo>
                        <a:pt x="36637" y="14396"/>
                      </a:lnTo>
                      <a:lnTo>
                        <a:pt x="36491" y="14375"/>
                      </a:lnTo>
                      <a:lnTo>
                        <a:pt x="36428" y="14396"/>
                      </a:lnTo>
                      <a:lnTo>
                        <a:pt x="36407" y="14480"/>
                      </a:lnTo>
                      <a:lnTo>
                        <a:pt x="36198" y="14626"/>
                      </a:lnTo>
                      <a:lnTo>
                        <a:pt x="36198" y="14710"/>
                      </a:lnTo>
                      <a:lnTo>
                        <a:pt x="36344" y="14793"/>
                      </a:lnTo>
                      <a:lnTo>
                        <a:pt x="36303" y="14793"/>
                      </a:lnTo>
                      <a:lnTo>
                        <a:pt x="36219" y="14814"/>
                      </a:lnTo>
                      <a:lnTo>
                        <a:pt x="36303" y="14814"/>
                      </a:lnTo>
                      <a:lnTo>
                        <a:pt x="36177" y="14982"/>
                      </a:lnTo>
                      <a:lnTo>
                        <a:pt x="36093" y="15024"/>
                      </a:lnTo>
                      <a:lnTo>
                        <a:pt x="35884" y="15149"/>
                      </a:lnTo>
                      <a:lnTo>
                        <a:pt x="35738" y="15296"/>
                      </a:lnTo>
                      <a:lnTo>
                        <a:pt x="35675" y="15296"/>
                      </a:lnTo>
                      <a:lnTo>
                        <a:pt x="35633" y="15337"/>
                      </a:lnTo>
                      <a:lnTo>
                        <a:pt x="35591" y="15463"/>
                      </a:lnTo>
                      <a:lnTo>
                        <a:pt x="35675" y="15568"/>
                      </a:lnTo>
                      <a:lnTo>
                        <a:pt x="35696" y="15672"/>
                      </a:lnTo>
                      <a:lnTo>
                        <a:pt x="35800" y="15840"/>
                      </a:lnTo>
                      <a:lnTo>
                        <a:pt x="35842" y="16133"/>
                      </a:lnTo>
                      <a:lnTo>
                        <a:pt x="35779" y="16174"/>
                      </a:lnTo>
                      <a:lnTo>
                        <a:pt x="35738" y="16153"/>
                      </a:lnTo>
                      <a:lnTo>
                        <a:pt x="35675" y="16195"/>
                      </a:lnTo>
                      <a:lnTo>
                        <a:pt x="35654" y="16300"/>
                      </a:lnTo>
                      <a:lnTo>
                        <a:pt x="35633" y="16195"/>
                      </a:lnTo>
                      <a:lnTo>
                        <a:pt x="35633" y="16049"/>
                      </a:lnTo>
                      <a:lnTo>
                        <a:pt x="35570" y="15986"/>
                      </a:lnTo>
                      <a:lnTo>
                        <a:pt x="35466" y="16049"/>
                      </a:lnTo>
                      <a:lnTo>
                        <a:pt x="35424" y="16153"/>
                      </a:lnTo>
                      <a:lnTo>
                        <a:pt x="35319" y="16216"/>
                      </a:lnTo>
                      <a:lnTo>
                        <a:pt x="35235" y="16174"/>
                      </a:lnTo>
                      <a:lnTo>
                        <a:pt x="35256" y="16112"/>
                      </a:lnTo>
                      <a:lnTo>
                        <a:pt x="35256" y="16070"/>
                      </a:lnTo>
                      <a:lnTo>
                        <a:pt x="35047" y="16070"/>
                      </a:lnTo>
                      <a:lnTo>
                        <a:pt x="35005" y="16174"/>
                      </a:lnTo>
                      <a:lnTo>
                        <a:pt x="34922" y="16258"/>
                      </a:lnTo>
                      <a:lnTo>
                        <a:pt x="34796" y="16216"/>
                      </a:lnTo>
                      <a:lnTo>
                        <a:pt x="34712" y="16216"/>
                      </a:lnTo>
                      <a:lnTo>
                        <a:pt x="34650" y="16174"/>
                      </a:lnTo>
                      <a:lnTo>
                        <a:pt x="34587" y="16174"/>
                      </a:lnTo>
                      <a:lnTo>
                        <a:pt x="34503" y="16258"/>
                      </a:lnTo>
                      <a:lnTo>
                        <a:pt x="34357" y="16195"/>
                      </a:lnTo>
                      <a:lnTo>
                        <a:pt x="34315" y="16174"/>
                      </a:lnTo>
                      <a:lnTo>
                        <a:pt x="34231" y="16070"/>
                      </a:lnTo>
                      <a:lnTo>
                        <a:pt x="34106" y="15986"/>
                      </a:lnTo>
                      <a:lnTo>
                        <a:pt x="33980" y="15965"/>
                      </a:lnTo>
                      <a:lnTo>
                        <a:pt x="33834" y="15777"/>
                      </a:lnTo>
                      <a:lnTo>
                        <a:pt x="33813" y="15840"/>
                      </a:lnTo>
                      <a:lnTo>
                        <a:pt x="33813" y="15902"/>
                      </a:lnTo>
                      <a:lnTo>
                        <a:pt x="33792" y="15965"/>
                      </a:lnTo>
                      <a:lnTo>
                        <a:pt x="33750" y="15944"/>
                      </a:lnTo>
                      <a:lnTo>
                        <a:pt x="33708" y="15965"/>
                      </a:lnTo>
                      <a:lnTo>
                        <a:pt x="33708" y="16049"/>
                      </a:lnTo>
                      <a:lnTo>
                        <a:pt x="33771" y="16112"/>
                      </a:lnTo>
                      <a:lnTo>
                        <a:pt x="33750" y="16195"/>
                      </a:lnTo>
                      <a:lnTo>
                        <a:pt x="33687" y="16195"/>
                      </a:lnTo>
                      <a:lnTo>
                        <a:pt x="33582" y="16216"/>
                      </a:lnTo>
                      <a:lnTo>
                        <a:pt x="33499" y="16300"/>
                      </a:lnTo>
                      <a:lnTo>
                        <a:pt x="33373" y="16300"/>
                      </a:lnTo>
                      <a:lnTo>
                        <a:pt x="33290" y="16384"/>
                      </a:lnTo>
                      <a:lnTo>
                        <a:pt x="33290" y="16488"/>
                      </a:lnTo>
                      <a:lnTo>
                        <a:pt x="33206" y="16530"/>
                      </a:lnTo>
                      <a:lnTo>
                        <a:pt x="33164" y="16677"/>
                      </a:lnTo>
                      <a:lnTo>
                        <a:pt x="33248" y="16886"/>
                      </a:lnTo>
                      <a:lnTo>
                        <a:pt x="33352" y="16990"/>
                      </a:lnTo>
                      <a:lnTo>
                        <a:pt x="33394" y="16949"/>
                      </a:lnTo>
                      <a:lnTo>
                        <a:pt x="33499" y="17095"/>
                      </a:lnTo>
                      <a:lnTo>
                        <a:pt x="33478" y="17158"/>
                      </a:lnTo>
                      <a:lnTo>
                        <a:pt x="33666" y="17158"/>
                      </a:lnTo>
                      <a:lnTo>
                        <a:pt x="33771" y="17200"/>
                      </a:lnTo>
                      <a:lnTo>
                        <a:pt x="33813" y="17137"/>
                      </a:lnTo>
                      <a:lnTo>
                        <a:pt x="33917" y="17137"/>
                      </a:lnTo>
                      <a:lnTo>
                        <a:pt x="33980" y="17095"/>
                      </a:lnTo>
                      <a:lnTo>
                        <a:pt x="34106" y="17095"/>
                      </a:lnTo>
                      <a:lnTo>
                        <a:pt x="34189" y="17053"/>
                      </a:lnTo>
                      <a:lnTo>
                        <a:pt x="34273" y="17095"/>
                      </a:lnTo>
                      <a:lnTo>
                        <a:pt x="34315" y="17032"/>
                      </a:lnTo>
                      <a:lnTo>
                        <a:pt x="34315" y="16928"/>
                      </a:lnTo>
                      <a:lnTo>
                        <a:pt x="34336" y="16865"/>
                      </a:lnTo>
                      <a:lnTo>
                        <a:pt x="34398" y="16865"/>
                      </a:lnTo>
                      <a:lnTo>
                        <a:pt x="34503" y="17032"/>
                      </a:lnTo>
                      <a:lnTo>
                        <a:pt x="34587" y="17032"/>
                      </a:lnTo>
                      <a:lnTo>
                        <a:pt x="34650" y="17116"/>
                      </a:lnTo>
                      <a:lnTo>
                        <a:pt x="34796" y="17137"/>
                      </a:lnTo>
                      <a:lnTo>
                        <a:pt x="34817" y="17074"/>
                      </a:lnTo>
                      <a:lnTo>
                        <a:pt x="34901" y="16970"/>
                      </a:lnTo>
                      <a:lnTo>
                        <a:pt x="34943" y="16970"/>
                      </a:lnTo>
                      <a:lnTo>
                        <a:pt x="35026" y="16886"/>
                      </a:lnTo>
                      <a:lnTo>
                        <a:pt x="35131" y="16865"/>
                      </a:lnTo>
                      <a:lnTo>
                        <a:pt x="35110" y="16928"/>
                      </a:lnTo>
                      <a:lnTo>
                        <a:pt x="35110" y="17032"/>
                      </a:lnTo>
                      <a:lnTo>
                        <a:pt x="35026" y="17137"/>
                      </a:lnTo>
                      <a:lnTo>
                        <a:pt x="35026" y="17262"/>
                      </a:lnTo>
                      <a:lnTo>
                        <a:pt x="35131" y="17221"/>
                      </a:lnTo>
                      <a:lnTo>
                        <a:pt x="35173" y="17032"/>
                      </a:lnTo>
                      <a:lnTo>
                        <a:pt x="35215" y="17074"/>
                      </a:lnTo>
                      <a:lnTo>
                        <a:pt x="35256" y="17032"/>
                      </a:lnTo>
                      <a:lnTo>
                        <a:pt x="35340" y="17074"/>
                      </a:lnTo>
                      <a:lnTo>
                        <a:pt x="35256" y="17200"/>
                      </a:lnTo>
                      <a:lnTo>
                        <a:pt x="35277" y="17283"/>
                      </a:lnTo>
                      <a:lnTo>
                        <a:pt x="35277" y="17179"/>
                      </a:lnTo>
                      <a:lnTo>
                        <a:pt x="35466" y="17011"/>
                      </a:lnTo>
                      <a:lnTo>
                        <a:pt x="35487" y="17074"/>
                      </a:lnTo>
                      <a:lnTo>
                        <a:pt x="35361" y="17179"/>
                      </a:lnTo>
                      <a:lnTo>
                        <a:pt x="35361" y="17242"/>
                      </a:lnTo>
                      <a:lnTo>
                        <a:pt x="35445" y="17304"/>
                      </a:lnTo>
                      <a:lnTo>
                        <a:pt x="35487" y="17451"/>
                      </a:lnTo>
                      <a:lnTo>
                        <a:pt x="35487" y="17555"/>
                      </a:lnTo>
                      <a:lnTo>
                        <a:pt x="35507" y="17660"/>
                      </a:lnTo>
                      <a:lnTo>
                        <a:pt x="35612" y="17639"/>
                      </a:lnTo>
                      <a:lnTo>
                        <a:pt x="35612" y="17765"/>
                      </a:lnTo>
                      <a:lnTo>
                        <a:pt x="35675" y="17827"/>
                      </a:lnTo>
                      <a:lnTo>
                        <a:pt x="35759" y="17681"/>
                      </a:lnTo>
                      <a:lnTo>
                        <a:pt x="35717" y="17869"/>
                      </a:lnTo>
                      <a:lnTo>
                        <a:pt x="35654" y="17953"/>
                      </a:lnTo>
                      <a:lnTo>
                        <a:pt x="35759" y="18058"/>
                      </a:lnTo>
                      <a:lnTo>
                        <a:pt x="35759" y="17974"/>
                      </a:lnTo>
                      <a:lnTo>
                        <a:pt x="35800" y="17869"/>
                      </a:lnTo>
                      <a:lnTo>
                        <a:pt x="35863" y="17848"/>
                      </a:lnTo>
                      <a:lnTo>
                        <a:pt x="35863" y="17848"/>
                      </a:lnTo>
                      <a:lnTo>
                        <a:pt x="35821" y="17890"/>
                      </a:lnTo>
                      <a:lnTo>
                        <a:pt x="35863" y="18037"/>
                      </a:lnTo>
                      <a:lnTo>
                        <a:pt x="35926" y="18162"/>
                      </a:lnTo>
                      <a:lnTo>
                        <a:pt x="36093" y="18141"/>
                      </a:lnTo>
                      <a:lnTo>
                        <a:pt x="36031" y="18183"/>
                      </a:lnTo>
                      <a:lnTo>
                        <a:pt x="35821" y="18309"/>
                      </a:lnTo>
                      <a:lnTo>
                        <a:pt x="35675" y="18309"/>
                      </a:lnTo>
                      <a:lnTo>
                        <a:pt x="35654" y="18371"/>
                      </a:lnTo>
                      <a:lnTo>
                        <a:pt x="35759" y="18413"/>
                      </a:lnTo>
                      <a:lnTo>
                        <a:pt x="35759" y="18560"/>
                      </a:lnTo>
                      <a:lnTo>
                        <a:pt x="35821" y="18664"/>
                      </a:lnTo>
                      <a:lnTo>
                        <a:pt x="35905" y="18727"/>
                      </a:lnTo>
                      <a:lnTo>
                        <a:pt x="35989" y="18727"/>
                      </a:lnTo>
                      <a:lnTo>
                        <a:pt x="35989" y="18790"/>
                      </a:lnTo>
                      <a:lnTo>
                        <a:pt x="36093" y="18874"/>
                      </a:lnTo>
                      <a:lnTo>
                        <a:pt x="36156" y="18915"/>
                      </a:lnTo>
                      <a:lnTo>
                        <a:pt x="36219" y="18915"/>
                      </a:lnTo>
                      <a:lnTo>
                        <a:pt x="36407" y="19041"/>
                      </a:lnTo>
                      <a:lnTo>
                        <a:pt x="36512" y="19041"/>
                      </a:lnTo>
                      <a:lnTo>
                        <a:pt x="36512" y="19104"/>
                      </a:lnTo>
                      <a:lnTo>
                        <a:pt x="36575" y="19125"/>
                      </a:lnTo>
                      <a:lnTo>
                        <a:pt x="36595" y="19083"/>
                      </a:lnTo>
                      <a:lnTo>
                        <a:pt x="36616" y="19041"/>
                      </a:lnTo>
                      <a:lnTo>
                        <a:pt x="36721" y="19104"/>
                      </a:lnTo>
                      <a:lnTo>
                        <a:pt x="36679" y="19125"/>
                      </a:lnTo>
                      <a:lnTo>
                        <a:pt x="36616" y="19187"/>
                      </a:lnTo>
                      <a:lnTo>
                        <a:pt x="36679" y="19292"/>
                      </a:lnTo>
                      <a:lnTo>
                        <a:pt x="36742" y="19334"/>
                      </a:lnTo>
                      <a:lnTo>
                        <a:pt x="36805" y="19334"/>
                      </a:lnTo>
                      <a:lnTo>
                        <a:pt x="36805" y="19418"/>
                      </a:lnTo>
                      <a:lnTo>
                        <a:pt x="36930" y="19543"/>
                      </a:lnTo>
                      <a:lnTo>
                        <a:pt x="37014" y="19543"/>
                      </a:lnTo>
                      <a:lnTo>
                        <a:pt x="37056" y="19606"/>
                      </a:lnTo>
                      <a:lnTo>
                        <a:pt x="37098" y="19648"/>
                      </a:lnTo>
                      <a:lnTo>
                        <a:pt x="37265" y="19731"/>
                      </a:lnTo>
                      <a:lnTo>
                        <a:pt x="37328" y="19711"/>
                      </a:lnTo>
                      <a:lnTo>
                        <a:pt x="37370" y="19731"/>
                      </a:lnTo>
                      <a:lnTo>
                        <a:pt x="37453" y="19731"/>
                      </a:lnTo>
                      <a:lnTo>
                        <a:pt x="37537" y="19773"/>
                      </a:lnTo>
                      <a:lnTo>
                        <a:pt x="37558" y="19857"/>
                      </a:lnTo>
                      <a:lnTo>
                        <a:pt x="37725" y="19983"/>
                      </a:lnTo>
                      <a:lnTo>
                        <a:pt x="37788" y="19983"/>
                      </a:lnTo>
                      <a:lnTo>
                        <a:pt x="37872" y="20045"/>
                      </a:lnTo>
                      <a:lnTo>
                        <a:pt x="38060" y="20087"/>
                      </a:lnTo>
                      <a:lnTo>
                        <a:pt x="38165" y="20150"/>
                      </a:lnTo>
                      <a:lnTo>
                        <a:pt x="38269" y="20150"/>
                      </a:lnTo>
                      <a:lnTo>
                        <a:pt x="38290" y="20129"/>
                      </a:lnTo>
                      <a:lnTo>
                        <a:pt x="38290" y="20066"/>
                      </a:lnTo>
                      <a:lnTo>
                        <a:pt x="38207" y="19983"/>
                      </a:lnTo>
                      <a:lnTo>
                        <a:pt x="38165" y="19920"/>
                      </a:lnTo>
                      <a:lnTo>
                        <a:pt x="38207" y="19857"/>
                      </a:lnTo>
                      <a:lnTo>
                        <a:pt x="38290" y="19878"/>
                      </a:lnTo>
                      <a:lnTo>
                        <a:pt x="38311" y="19815"/>
                      </a:lnTo>
                      <a:lnTo>
                        <a:pt x="38290" y="19752"/>
                      </a:lnTo>
                      <a:lnTo>
                        <a:pt x="38248" y="19773"/>
                      </a:lnTo>
                      <a:lnTo>
                        <a:pt x="38207" y="19731"/>
                      </a:lnTo>
                      <a:lnTo>
                        <a:pt x="38248" y="19606"/>
                      </a:lnTo>
                      <a:lnTo>
                        <a:pt x="38207" y="19564"/>
                      </a:lnTo>
                      <a:lnTo>
                        <a:pt x="38102" y="19669"/>
                      </a:lnTo>
                      <a:lnTo>
                        <a:pt x="38102" y="19627"/>
                      </a:lnTo>
                      <a:lnTo>
                        <a:pt x="38081" y="19543"/>
                      </a:lnTo>
                      <a:lnTo>
                        <a:pt x="38018" y="19543"/>
                      </a:lnTo>
                      <a:lnTo>
                        <a:pt x="38123" y="19439"/>
                      </a:lnTo>
                      <a:lnTo>
                        <a:pt x="38102" y="19313"/>
                      </a:lnTo>
                      <a:lnTo>
                        <a:pt x="38060" y="19292"/>
                      </a:lnTo>
                      <a:lnTo>
                        <a:pt x="37956" y="19292"/>
                      </a:lnTo>
                      <a:lnTo>
                        <a:pt x="37976" y="19187"/>
                      </a:lnTo>
                      <a:lnTo>
                        <a:pt x="37935" y="19083"/>
                      </a:lnTo>
                      <a:lnTo>
                        <a:pt x="37893" y="18999"/>
                      </a:lnTo>
                      <a:lnTo>
                        <a:pt x="37788" y="18999"/>
                      </a:lnTo>
                      <a:lnTo>
                        <a:pt x="37851" y="18915"/>
                      </a:lnTo>
                      <a:lnTo>
                        <a:pt x="37767" y="18894"/>
                      </a:lnTo>
                      <a:lnTo>
                        <a:pt x="37725" y="18894"/>
                      </a:lnTo>
                      <a:lnTo>
                        <a:pt x="37746" y="18832"/>
                      </a:lnTo>
                      <a:lnTo>
                        <a:pt x="37663" y="18727"/>
                      </a:lnTo>
                      <a:lnTo>
                        <a:pt x="37663" y="18748"/>
                      </a:lnTo>
                      <a:lnTo>
                        <a:pt x="37621" y="18748"/>
                      </a:lnTo>
                      <a:lnTo>
                        <a:pt x="37621" y="18602"/>
                      </a:lnTo>
                      <a:lnTo>
                        <a:pt x="37621" y="18539"/>
                      </a:lnTo>
                      <a:lnTo>
                        <a:pt x="37621" y="18476"/>
                      </a:lnTo>
                      <a:lnTo>
                        <a:pt x="37453" y="18350"/>
                      </a:lnTo>
                      <a:lnTo>
                        <a:pt x="37432" y="18225"/>
                      </a:lnTo>
                      <a:lnTo>
                        <a:pt x="37432" y="18120"/>
                      </a:lnTo>
                      <a:lnTo>
                        <a:pt x="37516" y="18162"/>
                      </a:lnTo>
                      <a:lnTo>
                        <a:pt x="37558" y="18078"/>
                      </a:lnTo>
                      <a:lnTo>
                        <a:pt x="37663" y="18120"/>
                      </a:lnTo>
                      <a:lnTo>
                        <a:pt x="37663" y="18225"/>
                      </a:lnTo>
                      <a:lnTo>
                        <a:pt x="37746" y="18371"/>
                      </a:lnTo>
                      <a:lnTo>
                        <a:pt x="37872" y="18434"/>
                      </a:lnTo>
                      <a:lnTo>
                        <a:pt x="37935" y="18476"/>
                      </a:lnTo>
                      <a:lnTo>
                        <a:pt x="37935" y="18560"/>
                      </a:lnTo>
                      <a:lnTo>
                        <a:pt x="37976" y="18602"/>
                      </a:lnTo>
                      <a:lnTo>
                        <a:pt x="37976" y="18539"/>
                      </a:lnTo>
                      <a:lnTo>
                        <a:pt x="37935" y="18392"/>
                      </a:lnTo>
                      <a:lnTo>
                        <a:pt x="37935" y="18350"/>
                      </a:lnTo>
                      <a:lnTo>
                        <a:pt x="37976" y="18309"/>
                      </a:lnTo>
                      <a:lnTo>
                        <a:pt x="38018" y="18392"/>
                      </a:lnTo>
                      <a:lnTo>
                        <a:pt x="38018" y="18455"/>
                      </a:lnTo>
                      <a:lnTo>
                        <a:pt x="38081" y="18497"/>
                      </a:lnTo>
                      <a:lnTo>
                        <a:pt x="38123" y="18685"/>
                      </a:lnTo>
                      <a:lnTo>
                        <a:pt x="38207" y="18706"/>
                      </a:lnTo>
                      <a:lnTo>
                        <a:pt x="38207" y="18769"/>
                      </a:lnTo>
                      <a:lnTo>
                        <a:pt x="38290" y="18832"/>
                      </a:lnTo>
                      <a:lnTo>
                        <a:pt x="38374" y="19020"/>
                      </a:lnTo>
                      <a:lnTo>
                        <a:pt x="38416" y="18936"/>
                      </a:lnTo>
                      <a:lnTo>
                        <a:pt x="38395" y="18832"/>
                      </a:lnTo>
                      <a:lnTo>
                        <a:pt x="38395" y="18664"/>
                      </a:lnTo>
                      <a:lnTo>
                        <a:pt x="38416" y="18560"/>
                      </a:lnTo>
                      <a:lnTo>
                        <a:pt x="38416" y="18643"/>
                      </a:lnTo>
                      <a:lnTo>
                        <a:pt x="38479" y="18811"/>
                      </a:lnTo>
                      <a:lnTo>
                        <a:pt x="38479" y="18915"/>
                      </a:lnTo>
                      <a:lnTo>
                        <a:pt x="38479" y="18999"/>
                      </a:lnTo>
                      <a:lnTo>
                        <a:pt x="38520" y="19020"/>
                      </a:lnTo>
                      <a:lnTo>
                        <a:pt x="38604" y="19083"/>
                      </a:lnTo>
                      <a:lnTo>
                        <a:pt x="38625" y="18999"/>
                      </a:lnTo>
                      <a:lnTo>
                        <a:pt x="38583" y="18957"/>
                      </a:lnTo>
                      <a:lnTo>
                        <a:pt x="38583" y="18894"/>
                      </a:lnTo>
                      <a:lnTo>
                        <a:pt x="38667" y="18915"/>
                      </a:lnTo>
                      <a:lnTo>
                        <a:pt x="38688" y="19020"/>
                      </a:lnTo>
                      <a:lnTo>
                        <a:pt x="38688" y="19104"/>
                      </a:lnTo>
                      <a:lnTo>
                        <a:pt x="38709" y="19125"/>
                      </a:lnTo>
                      <a:lnTo>
                        <a:pt x="38709" y="19062"/>
                      </a:lnTo>
                      <a:lnTo>
                        <a:pt x="38772" y="19020"/>
                      </a:lnTo>
                      <a:lnTo>
                        <a:pt x="38772" y="19187"/>
                      </a:lnTo>
                      <a:lnTo>
                        <a:pt x="38813" y="19271"/>
                      </a:lnTo>
                      <a:lnTo>
                        <a:pt x="38897" y="19271"/>
                      </a:lnTo>
                      <a:lnTo>
                        <a:pt x="38939" y="19208"/>
                      </a:lnTo>
                      <a:lnTo>
                        <a:pt x="38939" y="19313"/>
                      </a:lnTo>
                      <a:lnTo>
                        <a:pt x="38918" y="19376"/>
                      </a:lnTo>
                      <a:lnTo>
                        <a:pt x="38981" y="19543"/>
                      </a:lnTo>
                      <a:lnTo>
                        <a:pt x="39023" y="19627"/>
                      </a:lnTo>
                      <a:lnTo>
                        <a:pt x="39127" y="19627"/>
                      </a:lnTo>
                      <a:lnTo>
                        <a:pt x="39127" y="19543"/>
                      </a:lnTo>
                      <a:lnTo>
                        <a:pt x="39106" y="19522"/>
                      </a:lnTo>
                      <a:lnTo>
                        <a:pt x="39106" y="19397"/>
                      </a:lnTo>
                      <a:lnTo>
                        <a:pt x="39044" y="19187"/>
                      </a:lnTo>
                      <a:lnTo>
                        <a:pt x="39127" y="19187"/>
                      </a:lnTo>
                      <a:lnTo>
                        <a:pt x="39169" y="19271"/>
                      </a:lnTo>
                      <a:lnTo>
                        <a:pt x="39274" y="19292"/>
                      </a:lnTo>
                      <a:lnTo>
                        <a:pt x="39316" y="19271"/>
                      </a:lnTo>
                      <a:lnTo>
                        <a:pt x="39253" y="19166"/>
                      </a:lnTo>
                      <a:lnTo>
                        <a:pt x="39295" y="19083"/>
                      </a:lnTo>
                      <a:lnTo>
                        <a:pt x="39295" y="18894"/>
                      </a:lnTo>
                      <a:lnTo>
                        <a:pt x="39211" y="18706"/>
                      </a:lnTo>
                      <a:lnTo>
                        <a:pt x="39232" y="18560"/>
                      </a:lnTo>
                      <a:lnTo>
                        <a:pt x="39232" y="18392"/>
                      </a:lnTo>
                      <a:lnTo>
                        <a:pt x="39253" y="18560"/>
                      </a:lnTo>
                      <a:lnTo>
                        <a:pt x="39232" y="18664"/>
                      </a:lnTo>
                      <a:lnTo>
                        <a:pt x="39253" y="18790"/>
                      </a:lnTo>
                      <a:lnTo>
                        <a:pt x="39420" y="18957"/>
                      </a:lnTo>
                      <a:lnTo>
                        <a:pt x="39441" y="18894"/>
                      </a:lnTo>
                      <a:lnTo>
                        <a:pt x="39420" y="18769"/>
                      </a:lnTo>
                      <a:lnTo>
                        <a:pt x="39462" y="18664"/>
                      </a:lnTo>
                      <a:lnTo>
                        <a:pt x="39462" y="18497"/>
                      </a:lnTo>
                      <a:lnTo>
                        <a:pt x="39546" y="18455"/>
                      </a:lnTo>
                      <a:lnTo>
                        <a:pt x="39525" y="18434"/>
                      </a:lnTo>
                      <a:lnTo>
                        <a:pt x="39399" y="18246"/>
                      </a:lnTo>
                      <a:lnTo>
                        <a:pt x="39357" y="18120"/>
                      </a:lnTo>
                      <a:lnTo>
                        <a:pt x="39316" y="18078"/>
                      </a:lnTo>
                      <a:lnTo>
                        <a:pt x="39336" y="18016"/>
                      </a:lnTo>
                      <a:lnTo>
                        <a:pt x="39253" y="17869"/>
                      </a:lnTo>
                      <a:lnTo>
                        <a:pt x="39190" y="17786"/>
                      </a:lnTo>
                      <a:lnTo>
                        <a:pt x="39316" y="17765"/>
                      </a:lnTo>
                      <a:lnTo>
                        <a:pt x="39336" y="17723"/>
                      </a:lnTo>
                      <a:lnTo>
                        <a:pt x="39420" y="17639"/>
                      </a:lnTo>
                      <a:lnTo>
                        <a:pt x="39357" y="17576"/>
                      </a:lnTo>
                      <a:lnTo>
                        <a:pt x="39295" y="17618"/>
                      </a:lnTo>
                      <a:lnTo>
                        <a:pt x="39148" y="17639"/>
                      </a:lnTo>
                      <a:lnTo>
                        <a:pt x="39106" y="17597"/>
                      </a:lnTo>
                      <a:lnTo>
                        <a:pt x="39127" y="17555"/>
                      </a:lnTo>
                      <a:lnTo>
                        <a:pt x="39148" y="17514"/>
                      </a:lnTo>
                      <a:lnTo>
                        <a:pt x="39232" y="17430"/>
                      </a:lnTo>
                      <a:lnTo>
                        <a:pt x="39253" y="17325"/>
                      </a:lnTo>
                      <a:lnTo>
                        <a:pt x="39211" y="17242"/>
                      </a:lnTo>
                      <a:lnTo>
                        <a:pt x="39148" y="17242"/>
                      </a:lnTo>
                      <a:lnTo>
                        <a:pt x="39148" y="17304"/>
                      </a:lnTo>
                      <a:lnTo>
                        <a:pt x="39106" y="17388"/>
                      </a:lnTo>
                      <a:lnTo>
                        <a:pt x="39106" y="17304"/>
                      </a:lnTo>
                      <a:lnTo>
                        <a:pt x="39085" y="17325"/>
                      </a:lnTo>
                      <a:lnTo>
                        <a:pt x="38939" y="17346"/>
                      </a:lnTo>
                      <a:lnTo>
                        <a:pt x="38918" y="17304"/>
                      </a:lnTo>
                      <a:lnTo>
                        <a:pt x="39002" y="17242"/>
                      </a:lnTo>
                      <a:lnTo>
                        <a:pt x="39023" y="17200"/>
                      </a:lnTo>
                      <a:lnTo>
                        <a:pt x="38981" y="17137"/>
                      </a:lnTo>
                      <a:lnTo>
                        <a:pt x="38939" y="17032"/>
                      </a:lnTo>
                      <a:lnTo>
                        <a:pt x="38876" y="16990"/>
                      </a:lnTo>
                      <a:lnTo>
                        <a:pt x="38813" y="17011"/>
                      </a:lnTo>
                      <a:lnTo>
                        <a:pt x="38813" y="17116"/>
                      </a:lnTo>
                      <a:lnTo>
                        <a:pt x="38792" y="17179"/>
                      </a:lnTo>
                      <a:lnTo>
                        <a:pt x="38772" y="17137"/>
                      </a:lnTo>
                      <a:lnTo>
                        <a:pt x="38772" y="17011"/>
                      </a:lnTo>
                      <a:lnTo>
                        <a:pt x="38730" y="16928"/>
                      </a:lnTo>
                      <a:lnTo>
                        <a:pt x="38688" y="16928"/>
                      </a:lnTo>
                      <a:lnTo>
                        <a:pt x="38709" y="16865"/>
                      </a:lnTo>
                      <a:lnTo>
                        <a:pt x="38667" y="16865"/>
                      </a:lnTo>
                      <a:lnTo>
                        <a:pt x="38667" y="16823"/>
                      </a:lnTo>
                      <a:lnTo>
                        <a:pt x="38688" y="16823"/>
                      </a:lnTo>
                      <a:lnTo>
                        <a:pt x="38667" y="16760"/>
                      </a:lnTo>
                      <a:lnTo>
                        <a:pt x="38604" y="16718"/>
                      </a:lnTo>
                      <a:lnTo>
                        <a:pt x="38625" y="16677"/>
                      </a:lnTo>
                      <a:lnTo>
                        <a:pt x="38730" y="16677"/>
                      </a:lnTo>
                      <a:lnTo>
                        <a:pt x="38792" y="16656"/>
                      </a:lnTo>
                      <a:lnTo>
                        <a:pt x="38730" y="16593"/>
                      </a:lnTo>
                      <a:lnTo>
                        <a:pt x="38625" y="16593"/>
                      </a:lnTo>
                      <a:lnTo>
                        <a:pt x="38583" y="16572"/>
                      </a:lnTo>
                      <a:lnTo>
                        <a:pt x="38625" y="16488"/>
                      </a:lnTo>
                      <a:lnTo>
                        <a:pt x="38730" y="16446"/>
                      </a:lnTo>
                      <a:lnTo>
                        <a:pt x="38730" y="16405"/>
                      </a:lnTo>
                      <a:lnTo>
                        <a:pt x="38688" y="16363"/>
                      </a:lnTo>
                      <a:lnTo>
                        <a:pt x="38520" y="16363"/>
                      </a:lnTo>
                      <a:lnTo>
                        <a:pt x="38500" y="16405"/>
                      </a:lnTo>
                      <a:lnTo>
                        <a:pt x="38458" y="16488"/>
                      </a:lnTo>
                      <a:lnTo>
                        <a:pt x="38248" y="16530"/>
                      </a:lnTo>
                      <a:lnTo>
                        <a:pt x="38353" y="16467"/>
                      </a:lnTo>
                      <a:lnTo>
                        <a:pt x="38500" y="16321"/>
                      </a:lnTo>
                      <a:lnTo>
                        <a:pt x="38562" y="16216"/>
                      </a:lnTo>
                      <a:lnTo>
                        <a:pt x="38562" y="16174"/>
                      </a:lnTo>
                      <a:lnTo>
                        <a:pt x="38458" y="16174"/>
                      </a:lnTo>
                      <a:lnTo>
                        <a:pt x="38395" y="16153"/>
                      </a:lnTo>
                      <a:lnTo>
                        <a:pt x="38458" y="16091"/>
                      </a:lnTo>
                      <a:lnTo>
                        <a:pt x="38416" y="16049"/>
                      </a:lnTo>
                      <a:lnTo>
                        <a:pt x="38374" y="16070"/>
                      </a:lnTo>
                      <a:lnTo>
                        <a:pt x="38374" y="15986"/>
                      </a:lnTo>
                      <a:lnTo>
                        <a:pt x="38416" y="15923"/>
                      </a:lnTo>
                      <a:lnTo>
                        <a:pt x="38416" y="15819"/>
                      </a:lnTo>
                      <a:lnTo>
                        <a:pt x="38290" y="15777"/>
                      </a:lnTo>
                      <a:lnTo>
                        <a:pt x="38207" y="15756"/>
                      </a:lnTo>
                      <a:lnTo>
                        <a:pt x="38081" y="15756"/>
                      </a:lnTo>
                      <a:lnTo>
                        <a:pt x="38039" y="15693"/>
                      </a:lnTo>
                      <a:lnTo>
                        <a:pt x="38165" y="15693"/>
                      </a:lnTo>
                      <a:lnTo>
                        <a:pt x="38269" y="15672"/>
                      </a:lnTo>
                      <a:lnTo>
                        <a:pt x="38311" y="15630"/>
                      </a:lnTo>
                      <a:lnTo>
                        <a:pt x="38374" y="15693"/>
                      </a:lnTo>
                      <a:lnTo>
                        <a:pt x="38395" y="15756"/>
                      </a:lnTo>
                      <a:lnTo>
                        <a:pt x="38500" y="15756"/>
                      </a:lnTo>
                      <a:lnTo>
                        <a:pt x="38604" y="15798"/>
                      </a:lnTo>
                      <a:lnTo>
                        <a:pt x="38625" y="15881"/>
                      </a:lnTo>
                      <a:lnTo>
                        <a:pt x="38604" y="15965"/>
                      </a:lnTo>
                      <a:lnTo>
                        <a:pt x="38625" y="16049"/>
                      </a:lnTo>
                      <a:lnTo>
                        <a:pt x="38730" y="16174"/>
                      </a:lnTo>
                      <a:lnTo>
                        <a:pt x="38772" y="16174"/>
                      </a:lnTo>
                      <a:lnTo>
                        <a:pt x="38792" y="16070"/>
                      </a:lnTo>
                      <a:lnTo>
                        <a:pt x="38834" y="16133"/>
                      </a:lnTo>
                      <a:lnTo>
                        <a:pt x="38981" y="16153"/>
                      </a:lnTo>
                      <a:lnTo>
                        <a:pt x="39023" y="16133"/>
                      </a:lnTo>
                      <a:lnTo>
                        <a:pt x="39023" y="16070"/>
                      </a:lnTo>
                      <a:lnTo>
                        <a:pt x="38981" y="16049"/>
                      </a:lnTo>
                      <a:lnTo>
                        <a:pt x="38981" y="15965"/>
                      </a:lnTo>
                      <a:lnTo>
                        <a:pt x="38939" y="15861"/>
                      </a:lnTo>
                      <a:lnTo>
                        <a:pt x="38876" y="15777"/>
                      </a:lnTo>
                      <a:lnTo>
                        <a:pt x="38792" y="15756"/>
                      </a:lnTo>
                      <a:lnTo>
                        <a:pt x="38813" y="15672"/>
                      </a:lnTo>
                      <a:lnTo>
                        <a:pt x="38813" y="15589"/>
                      </a:lnTo>
                      <a:lnTo>
                        <a:pt x="38772" y="15547"/>
                      </a:lnTo>
                      <a:lnTo>
                        <a:pt x="38792" y="15526"/>
                      </a:lnTo>
                      <a:lnTo>
                        <a:pt x="38834" y="15547"/>
                      </a:lnTo>
                      <a:lnTo>
                        <a:pt x="38876" y="15651"/>
                      </a:lnTo>
                      <a:lnTo>
                        <a:pt x="38918" y="15693"/>
                      </a:lnTo>
                      <a:lnTo>
                        <a:pt x="39002" y="15672"/>
                      </a:lnTo>
                      <a:lnTo>
                        <a:pt x="38981" y="15651"/>
                      </a:lnTo>
                      <a:lnTo>
                        <a:pt x="39002" y="15630"/>
                      </a:lnTo>
                      <a:lnTo>
                        <a:pt x="39085" y="15651"/>
                      </a:lnTo>
                      <a:lnTo>
                        <a:pt x="39044" y="15547"/>
                      </a:lnTo>
                      <a:lnTo>
                        <a:pt x="39002" y="15442"/>
                      </a:lnTo>
                      <a:lnTo>
                        <a:pt x="38897" y="15379"/>
                      </a:lnTo>
                      <a:lnTo>
                        <a:pt x="39002" y="15379"/>
                      </a:lnTo>
                      <a:lnTo>
                        <a:pt x="39044" y="15442"/>
                      </a:lnTo>
                      <a:lnTo>
                        <a:pt x="39106" y="15484"/>
                      </a:lnTo>
                      <a:lnTo>
                        <a:pt x="39190" y="15463"/>
                      </a:lnTo>
                      <a:lnTo>
                        <a:pt x="39148" y="15421"/>
                      </a:lnTo>
                      <a:lnTo>
                        <a:pt x="39148" y="15337"/>
                      </a:lnTo>
                      <a:lnTo>
                        <a:pt x="39190" y="15337"/>
                      </a:lnTo>
                      <a:lnTo>
                        <a:pt x="39232" y="15379"/>
                      </a:lnTo>
                      <a:lnTo>
                        <a:pt x="39295" y="15421"/>
                      </a:lnTo>
                      <a:lnTo>
                        <a:pt x="39295" y="15463"/>
                      </a:lnTo>
                      <a:lnTo>
                        <a:pt x="39232" y="15484"/>
                      </a:lnTo>
                      <a:lnTo>
                        <a:pt x="39232" y="15589"/>
                      </a:lnTo>
                      <a:lnTo>
                        <a:pt x="39232" y="15630"/>
                      </a:lnTo>
                      <a:lnTo>
                        <a:pt x="39295" y="15630"/>
                      </a:lnTo>
                      <a:lnTo>
                        <a:pt x="39336" y="15651"/>
                      </a:lnTo>
                      <a:lnTo>
                        <a:pt x="39336" y="15693"/>
                      </a:lnTo>
                      <a:lnTo>
                        <a:pt x="39295" y="15735"/>
                      </a:lnTo>
                      <a:lnTo>
                        <a:pt x="39253" y="15777"/>
                      </a:lnTo>
                      <a:lnTo>
                        <a:pt x="39316" y="15798"/>
                      </a:lnTo>
                      <a:lnTo>
                        <a:pt x="39357" y="15777"/>
                      </a:lnTo>
                      <a:lnTo>
                        <a:pt x="39399" y="15798"/>
                      </a:lnTo>
                      <a:lnTo>
                        <a:pt x="39357" y="15881"/>
                      </a:lnTo>
                      <a:lnTo>
                        <a:pt x="39399" y="15944"/>
                      </a:lnTo>
                      <a:lnTo>
                        <a:pt x="39441" y="15965"/>
                      </a:lnTo>
                      <a:lnTo>
                        <a:pt x="39525" y="15944"/>
                      </a:lnTo>
                      <a:lnTo>
                        <a:pt x="39734" y="15798"/>
                      </a:lnTo>
                      <a:lnTo>
                        <a:pt x="39818" y="15672"/>
                      </a:lnTo>
                      <a:lnTo>
                        <a:pt x="39818" y="15756"/>
                      </a:lnTo>
                      <a:lnTo>
                        <a:pt x="39755" y="15798"/>
                      </a:lnTo>
                      <a:lnTo>
                        <a:pt x="39734" y="15861"/>
                      </a:lnTo>
                      <a:lnTo>
                        <a:pt x="39629" y="15902"/>
                      </a:lnTo>
                      <a:lnTo>
                        <a:pt x="39462" y="16070"/>
                      </a:lnTo>
                      <a:lnTo>
                        <a:pt x="39462" y="16112"/>
                      </a:lnTo>
                      <a:lnTo>
                        <a:pt x="39546" y="16153"/>
                      </a:lnTo>
                      <a:lnTo>
                        <a:pt x="39650" y="16112"/>
                      </a:lnTo>
                      <a:lnTo>
                        <a:pt x="39818" y="16007"/>
                      </a:lnTo>
                      <a:lnTo>
                        <a:pt x="39880" y="16007"/>
                      </a:lnTo>
                      <a:lnTo>
                        <a:pt x="40027" y="15965"/>
                      </a:lnTo>
                      <a:lnTo>
                        <a:pt x="40069" y="15881"/>
                      </a:lnTo>
                      <a:lnTo>
                        <a:pt x="40132" y="15861"/>
                      </a:lnTo>
                      <a:lnTo>
                        <a:pt x="40236" y="15777"/>
                      </a:lnTo>
                      <a:lnTo>
                        <a:pt x="40278" y="15777"/>
                      </a:lnTo>
                      <a:lnTo>
                        <a:pt x="40278" y="15840"/>
                      </a:lnTo>
                      <a:lnTo>
                        <a:pt x="40236" y="15861"/>
                      </a:lnTo>
                      <a:lnTo>
                        <a:pt x="40152" y="15965"/>
                      </a:lnTo>
                      <a:lnTo>
                        <a:pt x="40090" y="16070"/>
                      </a:lnTo>
                      <a:lnTo>
                        <a:pt x="40027" y="16112"/>
                      </a:lnTo>
                      <a:lnTo>
                        <a:pt x="39943" y="16195"/>
                      </a:lnTo>
                      <a:lnTo>
                        <a:pt x="39839" y="16216"/>
                      </a:lnTo>
                      <a:lnTo>
                        <a:pt x="39776" y="16258"/>
                      </a:lnTo>
                      <a:lnTo>
                        <a:pt x="39713" y="16384"/>
                      </a:lnTo>
                      <a:lnTo>
                        <a:pt x="39713" y="16426"/>
                      </a:lnTo>
                      <a:lnTo>
                        <a:pt x="39734" y="16467"/>
                      </a:lnTo>
                      <a:lnTo>
                        <a:pt x="39776" y="16426"/>
                      </a:lnTo>
                      <a:lnTo>
                        <a:pt x="39860" y="16426"/>
                      </a:lnTo>
                      <a:lnTo>
                        <a:pt x="39943" y="16467"/>
                      </a:lnTo>
                      <a:lnTo>
                        <a:pt x="39860" y="16488"/>
                      </a:lnTo>
                      <a:lnTo>
                        <a:pt x="39776" y="16509"/>
                      </a:lnTo>
                      <a:lnTo>
                        <a:pt x="39734" y="16551"/>
                      </a:lnTo>
                      <a:lnTo>
                        <a:pt x="39734" y="16593"/>
                      </a:lnTo>
                      <a:lnTo>
                        <a:pt x="39776" y="16614"/>
                      </a:lnTo>
                      <a:lnTo>
                        <a:pt x="39860" y="16593"/>
                      </a:lnTo>
                      <a:lnTo>
                        <a:pt x="39922" y="16572"/>
                      </a:lnTo>
                      <a:lnTo>
                        <a:pt x="39839" y="16677"/>
                      </a:lnTo>
                      <a:lnTo>
                        <a:pt x="39755" y="16698"/>
                      </a:lnTo>
                      <a:lnTo>
                        <a:pt x="39734" y="16739"/>
                      </a:lnTo>
                      <a:lnTo>
                        <a:pt x="39755" y="16781"/>
                      </a:lnTo>
                      <a:lnTo>
                        <a:pt x="39839" y="16802"/>
                      </a:lnTo>
                      <a:lnTo>
                        <a:pt x="39922" y="16781"/>
                      </a:lnTo>
                      <a:lnTo>
                        <a:pt x="39985" y="16781"/>
                      </a:lnTo>
                      <a:lnTo>
                        <a:pt x="40027" y="16802"/>
                      </a:lnTo>
                      <a:lnTo>
                        <a:pt x="39964" y="16823"/>
                      </a:lnTo>
                      <a:lnTo>
                        <a:pt x="39964" y="16865"/>
                      </a:lnTo>
                      <a:lnTo>
                        <a:pt x="39860" y="16907"/>
                      </a:lnTo>
                      <a:lnTo>
                        <a:pt x="39839" y="16970"/>
                      </a:lnTo>
                      <a:lnTo>
                        <a:pt x="39860" y="17032"/>
                      </a:lnTo>
                      <a:lnTo>
                        <a:pt x="39922" y="17116"/>
                      </a:lnTo>
                      <a:lnTo>
                        <a:pt x="39922" y="17200"/>
                      </a:lnTo>
                      <a:lnTo>
                        <a:pt x="39943" y="17221"/>
                      </a:lnTo>
                      <a:lnTo>
                        <a:pt x="39985" y="17137"/>
                      </a:lnTo>
                      <a:lnTo>
                        <a:pt x="40048" y="17032"/>
                      </a:lnTo>
                      <a:lnTo>
                        <a:pt x="40090" y="16990"/>
                      </a:lnTo>
                      <a:lnTo>
                        <a:pt x="40132" y="16990"/>
                      </a:lnTo>
                      <a:lnTo>
                        <a:pt x="40090" y="17032"/>
                      </a:lnTo>
                      <a:lnTo>
                        <a:pt x="40090" y="17095"/>
                      </a:lnTo>
                      <a:lnTo>
                        <a:pt x="40048" y="17116"/>
                      </a:lnTo>
                      <a:lnTo>
                        <a:pt x="40048" y="17137"/>
                      </a:lnTo>
                      <a:lnTo>
                        <a:pt x="40090" y="17200"/>
                      </a:lnTo>
                      <a:lnTo>
                        <a:pt x="40069" y="17242"/>
                      </a:lnTo>
                      <a:lnTo>
                        <a:pt x="40132" y="17304"/>
                      </a:lnTo>
                      <a:lnTo>
                        <a:pt x="40152" y="17304"/>
                      </a:lnTo>
                      <a:lnTo>
                        <a:pt x="40173" y="17242"/>
                      </a:lnTo>
                      <a:lnTo>
                        <a:pt x="40257" y="17221"/>
                      </a:lnTo>
                      <a:lnTo>
                        <a:pt x="40278" y="17221"/>
                      </a:lnTo>
                      <a:lnTo>
                        <a:pt x="40278" y="17283"/>
                      </a:lnTo>
                      <a:lnTo>
                        <a:pt x="40236" y="17325"/>
                      </a:lnTo>
                      <a:lnTo>
                        <a:pt x="40236" y="17346"/>
                      </a:lnTo>
                      <a:lnTo>
                        <a:pt x="40278" y="17388"/>
                      </a:lnTo>
                      <a:lnTo>
                        <a:pt x="40278" y="17430"/>
                      </a:lnTo>
                      <a:lnTo>
                        <a:pt x="40299" y="17451"/>
                      </a:lnTo>
                      <a:lnTo>
                        <a:pt x="40299" y="17514"/>
                      </a:lnTo>
                      <a:lnTo>
                        <a:pt x="40362" y="17534"/>
                      </a:lnTo>
                      <a:lnTo>
                        <a:pt x="40383" y="17493"/>
                      </a:lnTo>
                      <a:lnTo>
                        <a:pt x="40487" y="17451"/>
                      </a:lnTo>
                      <a:lnTo>
                        <a:pt x="40508" y="17388"/>
                      </a:lnTo>
                      <a:lnTo>
                        <a:pt x="40508" y="17325"/>
                      </a:lnTo>
                      <a:lnTo>
                        <a:pt x="40445" y="17242"/>
                      </a:lnTo>
                      <a:lnTo>
                        <a:pt x="40466" y="17242"/>
                      </a:lnTo>
                      <a:lnTo>
                        <a:pt x="40508" y="17283"/>
                      </a:lnTo>
                      <a:lnTo>
                        <a:pt x="40550" y="17283"/>
                      </a:lnTo>
                      <a:lnTo>
                        <a:pt x="40550" y="17221"/>
                      </a:lnTo>
                      <a:lnTo>
                        <a:pt x="40508" y="17137"/>
                      </a:lnTo>
                      <a:lnTo>
                        <a:pt x="40508" y="17095"/>
                      </a:lnTo>
                      <a:lnTo>
                        <a:pt x="40571" y="17074"/>
                      </a:lnTo>
                      <a:lnTo>
                        <a:pt x="40571" y="16990"/>
                      </a:lnTo>
                      <a:lnTo>
                        <a:pt x="40571" y="16928"/>
                      </a:lnTo>
                      <a:lnTo>
                        <a:pt x="40508" y="16928"/>
                      </a:lnTo>
                      <a:lnTo>
                        <a:pt x="40466" y="16886"/>
                      </a:lnTo>
                      <a:lnTo>
                        <a:pt x="40466" y="16865"/>
                      </a:lnTo>
                      <a:lnTo>
                        <a:pt x="40487" y="16886"/>
                      </a:lnTo>
                      <a:lnTo>
                        <a:pt x="40571" y="16907"/>
                      </a:lnTo>
                      <a:lnTo>
                        <a:pt x="40613" y="16865"/>
                      </a:lnTo>
                      <a:lnTo>
                        <a:pt x="40592" y="16802"/>
                      </a:lnTo>
                      <a:lnTo>
                        <a:pt x="40550" y="16802"/>
                      </a:lnTo>
                      <a:lnTo>
                        <a:pt x="40508" y="16781"/>
                      </a:lnTo>
                      <a:lnTo>
                        <a:pt x="40592" y="16781"/>
                      </a:lnTo>
                      <a:lnTo>
                        <a:pt x="40655" y="16718"/>
                      </a:lnTo>
                      <a:lnTo>
                        <a:pt x="40655" y="16572"/>
                      </a:lnTo>
                      <a:lnTo>
                        <a:pt x="40676" y="16509"/>
                      </a:lnTo>
                      <a:lnTo>
                        <a:pt x="40696" y="16572"/>
                      </a:lnTo>
                      <a:lnTo>
                        <a:pt x="40696" y="16656"/>
                      </a:lnTo>
                      <a:lnTo>
                        <a:pt x="40717" y="16718"/>
                      </a:lnTo>
                      <a:lnTo>
                        <a:pt x="40696" y="16802"/>
                      </a:lnTo>
                      <a:lnTo>
                        <a:pt x="40759" y="16823"/>
                      </a:lnTo>
                      <a:lnTo>
                        <a:pt x="40822" y="16802"/>
                      </a:lnTo>
                      <a:lnTo>
                        <a:pt x="40864" y="16760"/>
                      </a:lnTo>
                      <a:lnTo>
                        <a:pt x="40906" y="16718"/>
                      </a:lnTo>
                      <a:lnTo>
                        <a:pt x="40906" y="16823"/>
                      </a:lnTo>
                      <a:lnTo>
                        <a:pt x="40927" y="16865"/>
                      </a:lnTo>
                      <a:lnTo>
                        <a:pt x="40989" y="16865"/>
                      </a:lnTo>
                      <a:lnTo>
                        <a:pt x="41010" y="16823"/>
                      </a:lnTo>
                      <a:lnTo>
                        <a:pt x="41010" y="16698"/>
                      </a:lnTo>
                      <a:lnTo>
                        <a:pt x="41010" y="16593"/>
                      </a:lnTo>
                      <a:lnTo>
                        <a:pt x="40969" y="16572"/>
                      </a:lnTo>
                      <a:lnTo>
                        <a:pt x="40927" y="16551"/>
                      </a:lnTo>
                      <a:lnTo>
                        <a:pt x="41010" y="16572"/>
                      </a:lnTo>
                      <a:lnTo>
                        <a:pt x="41094" y="16614"/>
                      </a:lnTo>
                      <a:lnTo>
                        <a:pt x="41115" y="16698"/>
                      </a:lnTo>
                      <a:lnTo>
                        <a:pt x="41178" y="16698"/>
                      </a:lnTo>
                      <a:lnTo>
                        <a:pt x="41199" y="16656"/>
                      </a:lnTo>
                      <a:lnTo>
                        <a:pt x="41199" y="16509"/>
                      </a:lnTo>
                      <a:lnTo>
                        <a:pt x="41136" y="16446"/>
                      </a:lnTo>
                      <a:lnTo>
                        <a:pt x="41031" y="16363"/>
                      </a:lnTo>
                      <a:lnTo>
                        <a:pt x="41010" y="16300"/>
                      </a:lnTo>
                      <a:lnTo>
                        <a:pt x="41031" y="16300"/>
                      </a:lnTo>
                      <a:lnTo>
                        <a:pt x="41094" y="16363"/>
                      </a:lnTo>
                      <a:lnTo>
                        <a:pt x="41199" y="16446"/>
                      </a:lnTo>
                      <a:lnTo>
                        <a:pt x="41220" y="16509"/>
                      </a:lnTo>
                      <a:lnTo>
                        <a:pt x="41387" y="16509"/>
                      </a:lnTo>
                      <a:lnTo>
                        <a:pt x="41408" y="16446"/>
                      </a:lnTo>
                      <a:lnTo>
                        <a:pt x="41387" y="16384"/>
                      </a:lnTo>
                      <a:lnTo>
                        <a:pt x="41324" y="16363"/>
                      </a:lnTo>
                      <a:lnTo>
                        <a:pt x="41282" y="16300"/>
                      </a:lnTo>
                      <a:lnTo>
                        <a:pt x="41178" y="16300"/>
                      </a:lnTo>
                      <a:lnTo>
                        <a:pt x="41115" y="16258"/>
                      </a:lnTo>
                      <a:lnTo>
                        <a:pt x="41136" y="16153"/>
                      </a:lnTo>
                      <a:lnTo>
                        <a:pt x="41178" y="16195"/>
                      </a:lnTo>
                      <a:lnTo>
                        <a:pt x="41241" y="16258"/>
                      </a:lnTo>
                      <a:lnTo>
                        <a:pt x="41324" y="16258"/>
                      </a:lnTo>
                      <a:lnTo>
                        <a:pt x="41345" y="16195"/>
                      </a:lnTo>
                      <a:lnTo>
                        <a:pt x="41324" y="16133"/>
                      </a:lnTo>
                      <a:lnTo>
                        <a:pt x="41282" y="16091"/>
                      </a:lnTo>
                      <a:lnTo>
                        <a:pt x="41282" y="16049"/>
                      </a:lnTo>
                      <a:lnTo>
                        <a:pt x="41324" y="16028"/>
                      </a:lnTo>
                      <a:lnTo>
                        <a:pt x="41345" y="16049"/>
                      </a:lnTo>
                      <a:lnTo>
                        <a:pt x="41429" y="16091"/>
                      </a:lnTo>
                      <a:lnTo>
                        <a:pt x="41429" y="16153"/>
                      </a:lnTo>
                      <a:lnTo>
                        <a:pt x="41408" y="16237"/>
                      </a:lnTo>
                      <a:lnTo>
                        <a:pt x="41513" y="16258"/>
                      </a:lnTo>
                      <a:lnTo>
                        <a:pt x="41617" y="16279"/>
                      </a:lnTo>
                      <a:lnTo>
                        <a:pt x="41701" y="16258"/>
                      </a:lnTo>
                      <a:lnTo>
                        <a:pt x="41764" y="16258"/>
                      </a:lnTo>
                      <a:lnTo>
                        <a:pt x="41826" y="16174"/>
                      </a:lnTo>
                      <a:lnTo>
                        <a:pt x="41826" y="16133"/>
                      </a:lnTo>
                      <a:lnTo>
                        <a:pt x="41638" y="16133"/>
                      </a:lnTo>
                      <a:lnTo>
                        <a:pt x="41617" y="16091"/>
                      </a:lnTo>
                      <a:lnTo>
                        <a:pt x="41659" y="16049"/>
                      </a:lnTo>
                      <a:lnTo>
                        <a:pt x="41743" y="16070"/>
                      </a:lnTo>
                      <a:lnTo>
                        <a:pt x="41805" y="16049"/>
                      </a:lnTo>
                      <a:lnTo>
                        <a:pt x="41764" y="15986"/>
                      </a:lnTo>
                      <a:lnTo>
                        <a:pt x="41722" y="15965"/>
                      </a:lnTo>
                      <a:lnTo>
                        <a:pt x="41743" y="15944"/>
                      </a:lnTo>
                      <a:lnTo>
                        <a:pt x="41722" y="15881"/>
                      </a:lnTo>
                      <a:lnTo>
                        <a:pt x="41659" y="15861"/>
                      </a:lnTo>
                      <a:lnTo>
                        <a:pt x="41596" y="15881"/>
                      </a:lnTo>
                      <a:lnTo>
                        <a:pt x="41638" y="15819"/>
                      </a:lnTo>
                      <a:lnTo>
                        <a:pt x="41701" y="15756"/>
                      </a:lnTo>
                      <a:lnTo>
                        <a:pt x="41722" y="15777"/>
                      </a:lnTo>
                      <a:lnTo>
                        <a:pt x="41764" y="15819"/>
                      </a:lnTo>
                      <a:lnTo>
                        <a:pt x="41826" y="15881"/>
                      </a:lnTo>
                      <a:lnTo>
                        <a:pt x="41826" y="15965"/>
                      </a:lnTo>
                      <a:lnTo>
                        <a:pt x="41952" y="15965"/>
                      </a:lnTo>
                      <a:lnTo>
                        <a:pt x="42015" y="15944"/>
                      </a:lnTo>
                      <a:lnTo>
                        <a:pt x="42036" y="15923"/>
                      </a:lnTo>
                      <a:lnTo>
                        <a:pt x="42015" y="15840"/>
                      </a:lnTo>
                      <a:lnTo>
                        <a:pt x="41931" y="15777"/>
                      </a:lnTo>
                      <a:lnTo>
                        <a:pt x="41931" y="15714"/>
                      </a:lnTo>
                      <a:lnTo>
                        <a:pt x="41910" y="15651"/>
                      </a:lnTo>
                      <a:lnTo>
                        <a:pt x="41805" y="15651"/>
                      </a:lnTo>
                      <a:lnTo>
                        <a:pt x="41847" y="15547"/>
                      </a:lnTo>
                      <a:lnTo>
                        <a:pt x="41805" y="15463"/>
                      </a:lnTo>
                      <a:lnTo>
                        <a:pt x="41701" y="15463"/>
                      </a:lnTo>
                      <a:lnTo>
                        <a:pt x="41743" y="15400"/>
                      </a:lnTo>
                      <a:lnTo>
                        <a:pt x="41722" y="15358"/>
                      </a:lnTo>
                      <a:lnTo>
                        <a:pt x="41596" y="15442"/>
                      </a:lnTo>
                      <a:lnTo>
                        <a:pt x="41533" y="15526"/>
                      </a:lnTo>
                      <a:lnTo>
                        <a:pt x="41554" y="15651"/>
                      </a:lnTo>
                      <a:lnTo>
                        <a:pt x="41533" y="15651"/>
                      </a:lnTo>
                      <a:lnTo>
                        <a:pt x="41492" y="15609"/>
                      </a:lnTo>
                      <a:lnTo>
                        <a:pt x="41492" y="15442"/>
                      </a:lnTo>
                      <a:lnTo>
                        <a:pt x="41450" y="15421"/>
                      </a:lnTo>
                      <a:lnTo>
                        <a:pt x="41408" y="15442"/>
                      </a:lnTo>
                      <a:lnTo>
                        <a:pt x="41408" y="15526"/>
                      </a:lnTo>
                      <a:lnTo>
                        <a:pt x="41324" y="15651"/>
                      </a:lnTo>
                      <a:lnTo>
                        <a:pt x="41282" y="15714"/>
                      </a:lnTo>
                      <a:lnTo>
                        <a:pt x="41282" y="15714"/>
                      </a:lnTo>
                      <a:lnTo>
                        <a:pt x="41303" y="15630"/>
                      </a:lnTo>
                      <a:lnTo>
                        <a:pt x="41303" y="15505"/>
                      </a:lnTo>
                      <a:lnTo>
                        <a:pt x="41387" y="15358"/>
                      </a:lnTo>
                      <a:lnTo>
                        <a:pt x="41387" y="15296"/>
                      </a:lnTo>
                      <a:lnTo>
                        <a:pt x="41282" y="15317"/>
                      </a:lnTo>
                      <a:lnTo>
                        <a:pt x="41178" y="15442"/>
                      </a:lnTo>
                      <a:lnTo>
                        <a:pt x="41178" y="15505"/>
                      </a:lnTo>
                      <a:lnTo>
                        <a:pt x="41094" y="15568"/>
                      </a:lnTo>
                      <a:lnTo>
                        <a:pt x="41010" y="15568"/>
                      </a:lnTo>
                      <a:lnTo>
                        <a:pt x="41010" y="15505"/>
                      </a:lnTo>
                      <a:lnTo>
                        <a:pt x="41073" y="15400"/>
                      </a:lnTo>
                      <a:lnTo>
                        <a:pt x="41199" y="15337"/>
                      </a:lnTo>
                      <a:lnTo>
                        <a:pt x="41241" y="15233"/>
                      </a:lnTo>
                      <a:lnTo>
                        <a:pt x="41303" y="15149"/>
                      </a:lnTo>
                      <a:lnTo>
                        <a:pt x="41345" y="15149"/>
                      </a:lnTo>
                      <a:lnTo>
                        <a:pt x="41429" y="15086"/>
                      </a:lnTo>
                      <a:lnTo>
                        <a:pt x="41450" y="15024"/>
                      </a:lnTo>
                      <a:lnTo>
                        <a:pt x="41387" y="15003"/>
                      </a:lnTo>
                      <a:lnTo>
                        <a:pt x="41282" y="15086"/>
                      </a:lnTo>
                      <a:lnTo>
                        <a:pt x="41199" y="15149"/>
                      </a:lnTo>
                      <a:lnTo>
                        <a:pt x="41115" y="15191"/>
                      </a:lnTo>
                      <a:lnTo>
                        <a:pt x="41010" y="15296"/>
                      </a:lnTo>
                      <a:lnTo>
                        <a:pt x="41073" y="15191"/>
                      </a:lnTo>
                      <a:lnTo>
                        <a:pt x="41136" y="15086"/>
                      </a:lnTo>
                      <a:lnTo>
                        <a:pt x="41115" y="15086"/>
                      </a:lnTo>
                      <a:lnTo>
                        <a:pt x="41010" y="15107"/>
                      </a:lnTo>
                      <a:lnTo>
                        <a:pt x="40969" y="15149"/>
                      </a:lnTo>
                      <a:lnTo>
                        <a:pt x="40801" y="15128"/>
                      </a:lnTo>
                      <a:lnTo>
                        <a:pt x="40696" y="15128"/>
                      </a:lnTo>
                      <a:lnTo>
                        <a:pt x="40655" y="15086"/>
                      </a:lnTo>
                      <a:lnTo>
                        <a:pt x="40759" y="15086"/>
                      </a:lnTo>
                      <a:lnTo>
                        <a:pt x="40969" y="15024"/>
                      </a:lnTo>
                      <a:lnTo>
                        <a:pt x="40864" y="14982"/>
                      </a:lnTo>
                      <a:lnTo>
                        <a:pt x="40780" y="14919"/>
                      </a:lnTo>
                      <a:lnTo>
                        <a:pt x="40864" y="14919"/>
                      </a:lnTo>
                      <a:lnTo>
                        <a:pt x="40927" y="14898"/>
                      </a:lnTo>
                      <a:lnTo>
                        <a:pt x="40885" y="14793"/>
                      </a:lnTo>
                      <a:lnTo>
                        <a:pt x="40801" y="14773"/>
                      </a:lnTo>
                      <a:lnTo>
                        <a:pt x="40801" y="14731"/>
                      </a:lnTo>
                      <a:lnTo>
                        <a:pt x="40885" y="14689"/>
                      </a:lnTo>
                      <a:lnTo>
                        <a:pt x="40885" y="14605"/>
                      </a:lnTo>
                      <a:lnTo>
                        <a:pt x="40864" y="14480"/>
                      </a:lnTo>
                      <a:lnTo>
                        <a:pt x="40822" y="14417"/>
                      </a:lnTo>
                      <a:lnTo>
                        <a:pt x="40696" y="14480"/>
                      </a:lnTo>
                      <a:lnTo>
                        <a:pt x="40655" y="14521"/>
                      </a:lnTo>
                      <a:lnTo>
                        <a:pt x="40592" y="14501"/>
                      </a:lnTo>
                      <a:lnTo>
                        <a:pt x="40571" y="14521"/>
                      </a:lnTo>
                      <a:lnTo>
                        <a:pt x="40550" y="14501"/>
                      </a:lnTo>
                      <a:lnTo>
                        <a:pt x="40592" y="14417"/>
                      </a:lnTo>
                      <a:lnTo>
                        <a:pt x="40613" y="14312"/>
                      </a:lnTo>
                      <a:lnTo>
                        <a:pt x="40759" y="14291"/>
                      </a:lnTo>
                      <a:lnTo>
                        <a:pt x="40801" y="14249"/>
                      </a:lnTo>
                      <a:lnTo>
                        <a:pt x="40801" y="14103"/>
                      </a:lnTo>
                      <a:lnTo>
                        <a:pt x="40780" y="14061"/>
                      </a:lnTo>
                      <a:lnTo>
                        <a:pt x="40696" y="14145"/>
                      </a:lnTo>
                      <a:lnTo>
                        <a:pt x="40571" y="14249"/>
                      </a:lnTo>
                      <a:lnTo>
                        <a:pt x="40508" y="14312"/>
                      </a:lnTo>
                      <a:lnTo>
                        <a:pt x="40445" y="14375"/>
                      </a:lnTo>
                      <a:lnTo>
                        <a:pt x="40445" y="14480"/>
                      </a:lnTo>
                      <a:lnTo>
                        <a:pt x="40445" y="14563"/>
                      </a:lnTo>
                      <a:lnTo>
                        <a:pt x="40278" y="14291"/>
                      </a:lnTo>
                      <a:lnTo>
                        <a:pt x="40278" y="14187"/>
                      </a:lnTo>
                      <a:lnTo>
                        <a:pt x="40278" y="14082"/>
                      </a:lnTo>
                      <a:lnTo>
                        <a:pt x="40341" y="13998"/>
                      </a:lnTo>
                      <a:lnTo>
                        <a:pt x="40424" y="13873"/>
                      </a:lnTo>
                      <a:lnTo>
                        <a:pt x="40466" y="13789"/>
                      </a:lnTo>
                      <a:lnTo>
                        <a:pt x="40424" y="13768"/>
                      </a:lnTo>
                      <a:lnTo>
                        <a:pt x="40362" y="13831"/>
                      </a:lnTo>
                      <a:lnTo>
                        <a:pt x="40299" y="13894"/>
                      </a:lnTo>
                      <a:lnTo>
                        <a:pt x="40299" y="13936"/>
                      </a:lnTo>
                      <a:lnTo>
                        <a:pt x="40194" y="13977"/>
                      </a:lnTo>
                      <a:lnTo>
                        <a:pt x="40152" y="14061"/>
                      </a:lnTo>
                      <a:lnTo>
                        <a:pt x="40152" y="14103"/>
                      </a:lnTo>
                      <a:lnTo>
                        <a:pt x="40069" y="14249"/>
                      </a:lnTo>
                      <a:lnTo>
                        <a:pt x="40027" y="14270"/>
                      </a:lnTo>
                      <a:lnTo>
                        <a:pt x="40027" y="14187"/>
                      </a:lnTo>
                      <a:lnTo>
                        <a:pt x="40069" y="14082"/>
                      </a:lnTo>
                      <a:lnTo>
                        <a:pt x="40173" y="13894"/>
                      </a:lnTo>
                      <a:lnTo>
                        <a:pt x="40215" y="13852"/>
                      </a:lnTo>
                      <a:lnTo>
                        <a:pt x="40194" y="13768"/>
                      </a:lnTo>
                      <a:lnTo>
                        <a:pt x="40111" y="13768"/>
                      </a:lnTo>
                      <a:lnTo>
                        <a:pt x="40048" y="13852"/>
                      </a:lnTo>
                      <a:lnTo>
                        <a:pt x="40048" y="13936"/>
                      </a:lnTo>
                      <a:lnTo>
                        <a:pt x="40006" y="13957"/>
                      </a:lnTo>
                      <a:lnTo>
                        <a:pt x="40006" y="13873"/>
                      </a:lnTo>
                      <a:lnTo>
                        <a:pt x="40069" y="13747"/>
                      </a:lnTo>
                      <a:lnTo>
                        <a:pt x="40090" y="13685"/>
                      </a:lnTo>
                      <a:lnTo>
                        <a:pt x="40048" y="13622"/>
                      </a:lnTo>
                      <a:lnTo>
                        <a:pt x="39943" y="13580"/>
                      </a:lnTo>
                      <a:lnTo>
                        <a:pt x="39964" y="13559"/>
                      </a:lnTo>
                      <a:lnTo>
                        <a:pt x="39901" y="13517"/>
                      </a:lnTo>
                      <a:lnTo>
                        <a:pt x="39776" y="13517"/>
                      </a:lnTo>
                      <a:lnTo>
                        <a:pt x="39692" y="13538"/>
                      </a:lnTo>
                      <a:lnTo>
                        <a:pt x="39734" y="13454"/>
                      </a:lnTo>
                      <a:lnTo>
                        <a:pt x="39818" y="13433"/>
                      </a:lnTo>
                      <a:lnTo>
                        <a:pt x="39713" y="13413"/>
                      </a:lnTo>
                      <a:lnTo>
                        <a:pt x="39567" y="13413"/>
                      </a:lnTo>
                      <a:lnTo>
                        <a:pt x="39504" y="13517"/>
                      </a:lnTo>
                      <a:lnTo>
                        <a:pt x="39504" y="13433"/>
                      </a:lnTo>
                      <a:lnTo>
                        <a:pt x="39671" y="13350"/>
                      </a:lnTo>
                      <a:lnTo>
                        <a:pt x="39818" y="13329"/>
                      </a:lnTo>
                      <a:lnTo>
                        <a:pt x="39860" y="13371"/>
                      </a:lnTo>
                      <a:lnTo>
                        <a:pt x="39964" y="13392"/>
                      </a:lnTo>
                      <a:lnTo>
                        <a:pt x="39985" y="13350"/>
                      </a:lnTo>
                      <a:lnTo>
                        <a:pt x="40027" y="13266"/>
                      </a:lnTo>
                      <a:lnTo>
                        <a:pt x="39943" y="13266"/>
                      </a:lnTo>
                      <a:lnTo>
                        <a:pt x="39839" y="13245"/>
                      </a:lnTo>
                      <a:lnTo>
                        <a:pt x="39734" y="13182"/>
                      </a:lnTo>
                      <a:lnTo>
                        <a:pt x="39650" y="13182"/>
                      </a:lnTo>
                      <a:lnTo>
                        <a:pt x="39650" y="13287"/>
                      </a:lnTo>
                      <a:lnTo>
                        <a:pt x="39608" y="13287"/>
                      </a:lnTo>
                      <a:lnTo>
                        <a:pt x="39608" y="13245"/>
                      </a:lnTo>
                      <a:lnTo>
                        <a:pt x="39629" y="13182"/>
                      </a:lnTo>
                      <a:lnTo>
                        <a:pt x="39629" y="13140"/>
                      </a:lnTo>
                      <a:lnTo>
                        <a:pt x="39525" y="13140"/>
                      </a:lnTo>
                      <a:lnTo>
                        <a:pt x="39525" y="13182"/>
                      </a:lnTo>
                      <a:lnTo>
                        <a:pt x="39462" y="13224"/>
                      </a:lnTo>
                      <a:lnTo>
                        <a:pt x="39441" y="13161"/>
                      </a:lnTo>
                      <a:lnTo>
                        <a:pt x="39441" y="13078"/>
                      </a:lnTo>
                      <a:lnTo>
                        <a:pt x="39399" y="13057"/>
                      </a:lnTo>
                      <a:lnTo>
                        <a:pt x="39357" y="13078"/>
                      </a:lnTo>
                      <a:lnTo>
                        <a:pt x="39316" y="13036"/>
                      </a:lnTo>
                      <a:lnTo>
                        <a:pt x="39232" y="12994"/>
                      </a:lnTo>
                      <a:lnTo>
                        <a:pt x="39148" y="12994"/>
                      </a:lnTo>
                      <a:lnTo>
                        <a:pt x="39232" y="12910"/>
                      </a:lnTo>
                      <a:lnTo>
                        <a:pt x="39295" y="12868"/>
                      </a:lnTo>
                      <a:lnTo>
                        <a:pt x="39441" y="12973"/>
                      </a:lnTo>
                      <a:lnTo>
                        <a:pt x="39504" y="12973"/>
                      </a:lnTo>
                      <a:lnTo>
                        <a:pt x="39462" y="12931"/>
                      </a:lnTo>
                      <a:lnTo>
                        <a:pt x="39169" y="12764"/>
                      </a:lnTo>
                      <a:lnTo>
                        <a:pt x="39044" y="12743"/>
                      </a:lnTo>
                      <a:lnTo>
                        <a:pt x="39023" y="12722"/>
                      </a:lnTo>
                      <a:lnTo>
                        <a:pt x="39106" y="12722"/>
                      </a:lnTo>
                      <a:lnTo>
                        <a:pt x="39316" y="12806"/>
                      </a:lnTo>
                      <a:lnTo>
                        <a:pt x="39441" y="12806"/>
                      </a:lnTo>
                      <a:lnTo>
                        <a:pt x="39650" y="12848"/>
                      </a:lnTo>
                      <a:lnTo>
                        <a:pt x="39692" y="12848"/>
                      </a:lnTo>
                      <a:lnTo>
                        <a:pt x="39671" y="12806"/>
                      </a:lnTo>
                      <a:lnTo>
                        <a:pt x="39671" y="12722"/>
                      </a:lnTo>
                      <a:lnTo>
                        <a:pt x="39629" y="12659"/>
                      </a:lnTo>
                      <a:lnTo>
                        <a:pt x="39546" y="12638"/>
                      </a:lnTo>
                      <a:lnTo>
                        <a:pt x="39462" y="12596"/>
                      </a:lnTo>
                      <a:lnTo>
                        <a:pt x="39483" y="12555"/>
                      </a:lnTo>
                      <a:lnTo>
                        <a:pt x="39546" y="12555"/>
                      </a:lnTo>
                      <a:lnTo>
                        <a:pt x="39567" y="12617"/>
                      </a:lnTo>
                      <a:lnTo>
                        <a:pt x="39629" y="12638"/>
                      </a:lnTo>
                      <a:lnTo>
                        <a:pt x="39671" y="12617"/>
                      </a:lnTo>
                      <a:lnTo>
                        <a:pt x="39776" y="12617"/>
                      </a:lnTo>
                      <a:lnTo>
                        <a:pt x="39797" y="12596"/>
                      </a:lnTo>
                      <a:lnTo>
                        <a:pt x="39797" y="12534"/>
                      </a:lnTo>
                      <a:lnTo>
                        <a:pt x="39734" y="12513"/>
                      </a:lnTo>
                      <a:lnTo>
                        <a:pt x="39734" y="12450"/>
                      </a:lnTo>
                      <a:lnTo>
                        <a:pt x="39671" y="12387"/>
                      </a:lnTo>
                      <a:lnTo>
                        <a:pt x="39588" y="12408"/>
                      </a:lnTo>
                      <a:lnTo>
                        <a:pt x="39525" y="12450"/>
                      </a:lnTo>
                      <a:lnTo>
                        <a:pt x="39378" y="12450"/>
                      </a:lnTo>
                      <a:lnTo>
                        <a:pt x="39357" y="12513"/>
                      </a:lnTo>
                      <a:lnTo>
                        <a:pt x="39316" y="12513"/>
                      </a:lnTo>
                      <a:lnTo>
                        <a:pt x="39274" y="12429"/>
                      </a:lnTo>
                      <a:lnTo>
                        <a:pt x="39378" y="12387"/>
                      </a:lnTo>
                      <a:lnTo>
                        <a:pt x="39525" y="12387"/>
                      </a:lnTo>
                      <a:lnTo>
                        <a:pt x="39567" y="12345"/>
                      </a:lnTo>
                      <a:lnTo>
                        <a:pt x="39692" y="12345"/>
                      </a:lnTo>
                      <a:lnTo>
                        <a:pt x="39734" y="12304"/>
                      </a:lnTo>
                      <a:lnTo>
                        <a:pt x="39650" y="12283"/>
                      </a:lnTo>
                      <a:lnTo>
                        <a:pt x="39546" y="12241"/>
                      </a:lnTo>
                      <a:lnTo>
                        <a:pt x="39525" y="12199"/>
                      </a:lnTo>
                      <a:lnTo>
                        <a:pt x="39588" y="12241"/>
                      </a:lnTo>
                      <a:lnTo>
                        <a:pt x="39776" y="12241"/>
                      </a:lnTo>
                      <a:lnTo>
                        <a:pt x="39839" y="12283"/>
                      </a:lnTo>
                      <a:lnTo>
                        <a:pt x="39964" y="12429"/>
                      </a:lnTo>
                      <a:lnTo>
                        <a:pt x="40048" y="12450"/>
                      </a:lnTo>
                      <a:lnTo>
                        <a:pt x="40090" y="12429"/>
                      </a:lnTo>
                      <a:lnTo>
                        <a:pt x="40111" y="12492"/>
                      </a:lnTo>
                      <a:lnTo>
                        <a:pt x="40173" y="12513"/>
                      </a:lnTo>
                      <a:lnTo>
                        <a:pt x="40215" y="12450"/>
                      </a:lnTo>
                      <a:lnTo>
                        <a:pt x="40278" y="12450"/>
                      </a:lnTo>
                      <a:lnTo>
                        <a:pt x="40320" y="12555"/>
                      </a:lnTo>
                      <a:lnTo>
                        <a:pt x="40404" y="12555"/>
                      </a:lnTo>
                      <a:lnTo>
                        <a:pt x="40466" y="12534"/>
                      </a:lnTo>
                      <a:lnTo>
                        <a:pt x="40466" y="12408"/>
                      </a:lnTo>
                      <a:lnTo>
                        <a:pt x="40404" y="12324"/>
                      </a:lnTo>
                      <a:lnTo>
                        <a:pt x="40383" y="12241"/>
                      </a:lnTo>
                      <a:lnTo>
                        <a:pt x="40278" y="12199"/>
                      </a:lnTo>
                      <a:lnTo>
                        <a:pt x="40194" y="12136"/>
                      </a:lnTo>
                      <a:lnTo>
                        <a:pt x="40152" y="12115"/>
                      </a:lnTo>
                      <a:lnTo>
                        <a:pt x="40090" y="12136"/>
                      </a:lnTo>
                      <a:lnTo>
                        <a:pt x="40048" y="12178"/>
                      </a:lnTo>
                      <a:lnTo>
                        <a:pt x="39964" y="12115"/>
                      </a:lnTo>
                      <a:lnTo>
                        <a:pt x="39797" y="11990"/>
                      </a:lnTo>
                      <a:lnTo>
                        <a:pt x="39692" y="11969"/>
                      </a:lnTo>
                      <a:lnTo>
                        <a:pt x="39483" y="11990"/>
                      </a:lnTo>
                      <a:lnTo>
                        <a:pt x="39420" y="11969"/>
                      </a:lnTo>
                      <a:lnTo>
                        <a:pt x="39588" y="11927"/>
                      </a:lnTo>
                      <a:lnTo>
                        <a:pt x="39671" y="11864"/>
                      </a:lnTo>
                      <a:lnTo>
                        <a:pt x="39755" y="11864"/>
                      </a:lnTo>
                      <a:lnTo>
                        <a:pt x="39776" y="11885"/>
                      </a:lnTo>
                      <a:lnTo>
                        <a:pt x="39860" y="11885"/>
                      </a:lnTo>
                      <a:lnTo>
                        <a:pt x="39943" y="11822"/>
                      </a:lnTo>
                      <a:lnTo>
                        <a:pt x="40006" y="11780"/>
                      </a:lnTo>
                      <a:lnTo>
                        <a:pt x="40173" y="11780"/>
                      </a:lnTo>
                      <a:lnTo>
                        <a:pt x="40257" y="11822"/>
                      </a:lnTo>
                      <a:lnTo>
                        <a:pt x="40383" y="11822"/>
                      </a:lnTo>
                      <a:lnTo>
                        <a:pt x="40424" y="11760"/>
                      </a:lnTo>
                      <a:lnTo>
                        <a:pt x="40466" y="11676"/>
                      </a:lnTo>
                      <a:lnTo>
                        <a:pt x="40404" y="11592"/>
                      </a:lnTo>
                      <a:lnTo>
                        <a:pt x="40383" y="11467"/>
                      </a:lnTo>
                      <a:lnTo>
                        <a:pt x="40278" y="11236"/>
                      </a:lnTo>
                      <a:lnTo>
                        <a:pt x="40257" y="11090"/>
                      </a:lnTo>
                      <a:lnTo>
                        <a:pt x="40194" y="11132"/>
                      </a:lnTo>
                      <a:lnTo>
                        <a:pt x="40173" y="11090"/>
                      </a:lnTo>
                      <a:lnTo>
                        <a:pt x="40090" y="11132"/>
                      </a:lnTo>
                      <a:lnTo>
                        <a:pt x="40090" y="11174"/>
                      </a:lnTo>
                      <a:lnTo>
                        <a:pt x="40048" y="11278"/>
                      </a:lnTo>
                      <a:lnTo>
                        <a:pt x="40069" y="11299"/>
                      </a:lnTo>
                      <a:lnTo>
                        <a:pt x="40069" y="11383"/>
                      </a:lnTo>
                      <a:lnTo>
                        <a:pt x="40006" y="11404"/>
                      </a:lnTo>
                      <a:lnTo>
                        <a:pt x="39901" y="11467"/>
                      </a:lnTo>
                      <a:lnTo>
                        <a:pt x="39839" y="11550"/>
                      </a:lnTo>
                      <a:lnTo>
                        <a:pt x="39734" y="11508"/>
                      </a:lnTo>
                      <a:lnTo>
                        <a:pt x="39650" y="11488"/>
                      </a:lnTo>
                      <a:lnTo>
                        <a:pt x="39546" y="11508"/>
                      </a:lnTo>
                      <a:lnTo>
                        <a:pt x="39462" y="11613"/>
                      </a:lnTo>
                      <a:lnTo>
                        <a:pt x="39357" y="11718"/>
                      </a:lnTo>
                      <a:lnTo>
                        <a:pt x="39316" y="11697"/>
                      </a:lnTo>
                      <a:lnTo>
                        <a:pt x="39232" y="11676"/>
                      </a:lnTo>
                      <a:lnTo>
                        <a:pt x="39127" y="11697"/>
                      </a:lnTo>
                      <a:lnTo>
                        <a:pt x="39085" y="11697"/>
                      </a:lnTo>
                      <a:lnTo>
                        <a:pt x="39190" y="11592"/>
                      </a:lnTo>
                      <a:lnTo>
                        <a:pt x="39232" y="11571"/>
                      </a:lnTo>
                      <a:lnTo>
                        <a:pt x="39316" y="11613"/>
                      </a:lnTo>
                      <a:lnTo>
                        <a:pt x="39420" y="11571"/>
                      </a:lnTo>
                      <a:lnTo>
                        <a:pt x="39462" y="11467"/>
                      </a:lnTo>
                      <a:lnTo>
                        <a:pt x="39546" y="11404"/>
                      </a:lnTo>
                      <a:lnTo>
                        <a:pt x="39588" y="11404"/>
                      </a:lnTo>
                      <a:lnTo>
                        <a:pt x="39692" y="11362"/>
                      </a:lnTo>
                      <a:lnTo>
                        <a:pt x="39776" y="11299"/>
                      </a:lnTo>
                      <a:lnTo>
                        <a:pt x="39776" y="11174"/>
                      </a:lnTo>
                      <a:lnTo>
                        <a:pt x="39776" y="11132"/>
                      </a:lnTo>
                      <a:lnTo>
                        <a:pt x="39692" y="11132"/>
                      </a:lnTo>
                      <a:lnTo>
                        <a:pt x="39629" y="11153"/>
                      </a:lnTo>
                      <a:lnTo>
                        <a:pt x="39546" y="11132"/>
                      </a:lnTo>
                      <a:lnTo>
                        <a:pt x="39420" y="11132"/>
                      </a:lnTo>
                      <a:lnTo>
                        <a:pt x="39253" y="11278"/>
                      </a:lnTo>
                      <a:lnTo>
                        <a:pt x="39148" y="11383"/>
                      </a:lnTo>
                      <a:lnTo>
                        <a:pt x="38960" y="11404"/>
                      </a:lnTo>
                      <a:lnTo>
                        <a:pt x="39023" y="11362"/>
                      </a:lnTo>
                      <a:lnTo>
                        <a:pt x="39148" y="11341"/>
                      </a:lnTo>
                      <a:lnTo>
                        <a:pt x="39169" y="11257"/>
                      </a:lnTo>
                      <a:lnTo>
                        <a:pt x="39127" y="11236"/>
                      </a:lnTo>
                      <a:lnTo>
                        <a:pt x="39023" y="11236"/>
                      </a:lnTo>
                      <a:lnTo>
                        <a:pt x="39190" y="11153"/>
                      </a:lnTo>
                      <a:lnTo>
                        <a:pt x="39295" y="11153"/>
                      </a:lnTo>
                      <a:lnTo>
                        <a:pt x="39441" y="11048"/>
                      </a:lnTo>
                      <a:lnTo>
                        <a:pt x="39567" y="11048"/>
                      </a:lnTo>
                      <a:lnTo>
                        <a:pt x="39650" y="11027"/>
                      </a:lnTo>
                      <a:lnTo>
                        <a:pt x="39839" y="11027"/>
                      </a:lnTo>
                      <a:lnTo>
                        <a:pt x="39922" y="10944"/>
                      </a:lnTo>
                      <a:lnTo>
                        <a:pt x="39964" y="10881"/>
                      </a:lnTo>
                      <a:lnTo>
                        <a:pt x="39985" y="10839"/>
                      </a:lnTo>
                      <a:lnTo>
                        <a:pt x="40069" y="10818"/>
                      </a:lnTo>
                      <a:lnTo>
                        <a:pt x="40069" y="10923"/>
                      </a:lnTo>
                      <a:lnTo>
                        <a:pt x="40132" y="10944"/>
                      </a:lnTo>
                      <a:lnTo>
                        <a:pt x="40236" y="10839"/>
                      </a:lnTo>
                      <a:lnTo>
                        <a:pt x="40257" y="10734"/>
                      </a:lnTo>
                      <a:lnTo>
                        <a:pt x="40236" y="10672"/>
                      </a:lnTo>
                      <a:lnTo>
                        <a:pt x="40152" y="10630"/>
                      </a:lnTo>
                      <a:lnTo>
                        <a:pt x="40090" y="10525"/>
                      </a:lnTo>
                      <a:lnTo>
                        <a:pt x="39964" y="10400"/>
                      </a:lnTo>
                      <a:lnTo>
                        <a:pt x="39922" y="10295"/>
                      </a:lnTo>
                      <a:lnTo>
                        <a:pt x="39839" y="10295"/>
                      </a:lnTo>
                      <a:lnTo>
                        <a:pt x="39755" y="10337"/>
                      </a:lnTo>
                      <a:lnTo>
                        <a:pt x="39713" y="10400"/>
                      </a:lnTo>
                      <a:lnTo>
                        <a:pt x="39629" y="10420"/>
                      </a:lnTo>
                      <a:lnTo>
                        <a:pt x="39525" y="10504"/>
                      </a:lnTo>
                      <a:lnTo>
                        <a:pt x="39420" y="10504"/>
                      </a:lnTo>
                      <a:lnTo>
                        <a:pt x="39336" y="10567"/>
                      </a:lnTo>
                      <a:lnTo>
                        <a:pt x="39316" y="10546"/>
                      </a:lnTo>
                      <a:lnTo>
                        <a:pt x="39336" y="10441"/>
                      </a:lnTo>
                      <a:lnTo>
                        <a:pt x="39420" y="10400"/>
                      </a:lnTo>
                      <a:lnTo>
                        <a:pt x="39525" y="10400"/>
                      </a:lnTo>
                      <a:lnTo>
                        <a:pt x="39650" y="10253"/>
                      </a:lnTo>
                      <a:lnTo>
                        <a:pt x="39713" y="10190"/>
                      </a:lnTo>
                      <a:lnTo>
                        <a:pt x="39713" y="10127"/>
                      </a:lnTo>
                      <a:lnTo>
                        <a:pt x="39629" y="10148"/>
                      </a:lnTo>
                      <a:lnTo>
                        <a:pt x="39462" y="10211"/>
                      </a:lnTo>
                      <a:lnTo>
                        <a:pt x="39316" y="10316"/>
                      </a:lnTo>
                      <a:lnTo>
                        <a:pt x="39253" y="10316"/>
                      </a:lnTo>
                      <a:lnTo>
                        <a:pt x="39211" y="10358"/>
                      </a:lnTo>
                      <a:lnTo>
                        <a:pt x="39169" y="10441"/>
                      </a:lnTo>
                      <a:lnTo>
                        <a:pt x="39106" y="10630"/>
                      </a:lnTo>
                      <a:lnTo>
                        <a:pt x="38918" y="10839"/>
                      </a:lnTo>
                      <a:lnTo>
                        <a:pt x="38730" y="10944"/>
                      </a:lnTo>
                      <a:lnTo>
                        <a:pt x="38730" y="10923"/>
                      </a:lnTo>
                      <a:lnTo>
                        <a:pt x="38813" y="10839"/>
                      </a:lnTo>
                      <a:lnTo>
                        <a:pt x="38939" y="10713"/>
                      </a:lnTo>
                      <a:lnTo>
                        <a:pt x="39023" y="10567"/>
                      </a:lnTo>
                      <a:lnTo>
                        <a:pt x="39064" y="10525"/>
                      </a:lnTo>
                      <a:lnTo>
                        <a:pt x="39064" y="10462"/>
                      </a:lnTo>
                      <a:lnTo>
                        <a:pt x="39023" y="10462"/>
                      </a:lnTo>
                      <a:lnTo>
                        <a:pt x="39002" y="10441"/>
                      </a:lnTo>
                      <a:lnTo>
                        <a:pt x="38939" y="10462"/>
                      </a:lnTo>
                      <a:lnTo>
                        <a:pt x="38855" y="10609"/>
                      </a:lnTo>
                      <a:lnTo>
                        <a:pt x="38730" y="10734"/>
                      </a:lnTo>
                      <a:lnTo>
                        <a:pt x="38688" y="10734"/>
                      </a:lnTo>
                      <a:lnTo>
                        <a:pt x="38709" y="10651"/>
                      </a:lnTo>
                      <a:lnTo>
                        <a:pt x="38730" y="10567"/>
                      </a:lnTo>
                      <a:lnTo>
                        <a:pt x="38834" y="10462"/>
                      </a:lnTo>
                      <a:lnTo>
                        <a:pt x="38876" y="10400"/>
                      </a:lnTo>
                      <a:lnTo>
                        <a:pt x="38918" y="10316"/>
                      </a:lnTo>
                      <a:lnTo>
                        <a:pt x="39002" y="10316"/>
                      </a:lnTo>
                      <a:lnTo>
                        <a:pt x="39044" y="10337"/>
                      </a:lnTo>
                      <a:lnTo>
                        <a:pt x="39148" y="10337"/>
                      </a:lnTo>
                      <a:lnTo>
                        <a:pt x="39190" y="10295"/>
                      </a:lnTo>
                      <a:lnTo>
                        <a:pt x="39253" y="10211"/>
                      </a:lnTo>
                      <a:lnTo>
                        <a:pt x="39357" y="10148"/>
                      </a:lnTo>
                      <a:lnTo>
                        <a:pt x="39462" y="10023"/>
                      </a:lnTo>
                      <a:lnTo>
                        <a:pt x="39525" y="9918"/>
                      </a:lnTo>
                      <a:lnTo>
                        <a:pt x="39483" y="9814"/>
                      </a:lnTo>
                      <a:lnTo>
                        <a:pt x="39525" y="9730"/>
                      </a:lnTo>
                      <a:lnTo>
                        <a:pt x="39483" y="9709"/>
                      </a:lnTo>
                      <a:lnTo>
                        <a:pt x="39336" y="9793"/>
                      </a:lnTo>
                      <a:lnTo>
                        <a:pt x="39274" y="9876"/>
                      </a:lnTo>
                      <a:lnTo>
                        <a:pt x="39274" y="9981"/>
                      </a:lnTo>
                      <a:lnTo>
                        <a:pt x="39253" y="10107"/>
                      </a:lnTo>
                      <a:lnTo>
                        <a:pt x="39211" y="10127"/>
                      </a:lnTo>
                      <a:lnTo>
                        <a:pt x="39232" y="10086"/>
                      </a:lnTo>
                      <a:lnTo>
                        <a:pt x="39232" y="10023"/>
                      </a:lnTo>
                      <a:lnTo>
                        <a:pt x="39148" y="9981"/>
                      </a:lnTo>
                      <a:lnTo>
                        <a:pt x="39044" y="9981"/>
                      </a:lnTo>
                      <a:lnTo>
                        <a:pt x="38939" y="10044"/>
                      </a:lnTo>
                      <a:lnTo>
                        <a:pt x="38855" y="10023"/>
                      </a:lnTo>
                      <a:lnTo>
                        <a:pt x="38730" y="10044"/>
                      </a:lnTo>
                      <a:lnTo>
                        <a:pt x="38625" y="10107"/>
                      </a:lnTo>
                      <a:lnTo>
                        <a:pt x="38500" y="10107"/>
                      </a:lnTo>
                      <a:lnTo>
                        <a:pt x="38583" y="10044"/>
                      </a:lnTo>
                      <a:lnTo>
                        <a:pt x="38688" y="10002"/>
                      </a:lnTo>
                      <a:lnTo>
                        <a:pt x="38772" y="9897"/>
                      </a:lnTo>
                      <a:lnTo>
                        <a:pt x="38730" y="9814"/>
                      </a:lnTo>
                      <a:lnTo>
                        <a:pt x="38688" y="9814"/>
                      </a:lnTo>
                      <a:lnTo>
                        <a:pt x="38541" y="9835"/>
                      </a:lnTo>
                      <a:lnTo>
                        <a:pt x="38604" y="9772"/>
                      </a:lnTo>
                      <a:lnTo>
                        <a:pt x="38688" y="9772"/>
                      </a:lnTo>
                      <a:lnTo>
                        <a:pt x="38772" y="9709"/>
                      </a:lnTo>
                      <a:lnTo>
                        <a:pt x="38813" y="9604"/>
                      </a:lnTo>
                      <a:lnTo>
                        <a:pt x="38897" y="9583"/>
                      </a:lnTo>
                      <a:lnTo>
                        <a:pt x="38939" y="9521"/>
                      </a:lnTo>
                      <a:lnTo>
                        <a:pt x="39002" y="9521"/>
                      </a:lnTo>
                      <a:lnTo>
                        <a:pt x="39106" y="9604"/>
                      </a:lnTo>
                      <a:lnTo>
                        <a:pt x="39169" y="9667"/>
                      </a:lnTo>
                      <a:lnTo>
                        <a:pt x="39253" y="9667"/>
                      </a:lnTo>
                      <a:lnTo>
                        <a:pt x="39357" y="9521"/>
                      </a:lnTo>
                      <a:lnTo>
                        <a:pt x="39441" y="9458"/>
                      </a:lnTo>
                      <a:lnTo>
                        <a:pt x="39441" y="9395"/>
                      </a:lnTo>
                      <a:lnTo>
                        <a:pt x="39336" y="9270"/>
                      </a:lnTo>
                      <a:lnTo>
                        <a:pt x="39316" y="9165"/>
                      </a:lnTo>
                      <a:lnTo>
                        <a:pt x="39274" y="9060"/>
                      </a:lnTo>
                      <a:lnTo>
                        <a:pt x="39169" y="8956"/>
                      </a:lnTo>
                      <a:lnTo>
                        <a:pt x="39106" y="8893"/>
                      </a:lnTo>
                      <a:lnTo>
                        <a:pt x="39023" y="8726"/>
                      </a:lnTo>
                      <a:lnTo>
                        <a:pt x="38960" y="8747"/>
                      </a:lnTo>
                      <a:lnTo>
                        <a:pt x="38960" y="8830"/>
                      </a:lnTo>
                      <a:lnTo>
                        <a:pt x="38918" y="8893"/>
                      </a:lnTo>
                      <a:lnTo>
                        <a:pt x="38855" y="8935"/>
                      </a:lnTo>
                      <a:lnTo>
                        <a:pt x="38834" y="8977"/>
                      </a:lnTo>
                      <a:lnTo>
                        <a:pt x="38834" y="9060"/>
                      </a:lnTo>
                      <a:lnTo>
                        <a:pt x="38751" y="9102"/>
                      </a:lnTo>
                      <a:lnTo>
                        <a:pt x="38709" y="9186"/>
                      </a:lnTo>
                      <a:lnTo>
                        <a:pt x="38709" y="9291"/>
                      </a:lnTo>
                      <a:lnTo>
                        <a:pt x="38583" y="9353"/>
                      </a:lnTo>
                      <a:lnTo>
                        <a:pt x="38500" y="9458"/>
                      </a:lnTo>
                      <a:lnTo>
                        <a:pt x="38479" y="9542"/>
                      </a:lnTo>
                      <a:lnTo>
                        <a:pt x="38416" y="9604"/>
                      </a:lnTo>
                      <a:lnTo>
                        <a:pt x="38374" y="9583"/>
                      </a:lnTo>
                      <a:lnTo>
                        <a:pt x="38395" y="9458"/>
                      </a:lnTo>
                      <a:lnTo>
                        <a:pt x="38500" y="9291"/>
                      </a:lnTo>
                      <a:lnTo>
                        <a:pt x="38583" y="9270"/>
                      </a:lnTo>
                      <a:lnTo>
                        <a:pt x="38583" y="9228"/>
                      </a:lnTo>
                      <a:lnTo>
                        <a:pt x="38541" y="9186"/>
                      </a:lnTo>
                      <a:lnTo>
                        <a:pt x="38500" y="9123"/>
                      </a:lnTo>
                      <a:lnTo>
                        <a:pt x="38186" y="9332"/>
                      </a:lnTo>
                      <a:lnTo>
                        <a:pt x="38060" y="9500"/>
                      </a:lnTo>
                      <a:lnTo>
                        <a:pt x="37997" y="9583"/>
                      </a:lnTo>
                      <a:lnTo>
                        <a:pt x="37893" y="9604"/>
                      </a:lnTo>
                      <a:lnTo>
                        <a:pt x="37893" y="9583"/>
                      </a:lnTo>
                      <a:lnTo>
                        <a:pt x="37956" y="9542"/>
                      </a:lnTo>
                      <a:lnTo>
                        <a:pt x="38039" y="9374"/>
                      </a:lnTo>
                      <a:lnTo>
                        <a:pt x="38060" y="9291"/>
                      </a:lnTo>
                      <a:lnTo>
                        <a:pt x="38186" y="9165"/>
                      </a:lnTo>
                      <a:lnTo>
                        <a:pt x="38248" y="9081"/>
                      </a:lnTo>
                      <a:lnTo>
                        <a:pt x="38207" y="9019"/>
                      </a:lnTo>
                      <a:lnTo>
                        <a:pt x="38207" y="8935"/>
                      </a:lnTo>
                      <a:lnTo>
                        <a:pt x="38081" y="9019"/>
                      </a:lnTo>
                      <a:lnTo>
                        <a:pt x="37935" y="9144"/>
                      </a:lnTo>
                      <a:lnTo>
                        <a:pt x="37893" y="9249"/>
                      </a:lnTo>
                      <a:lnTo>
                        <a:pt x="37809" y="9353"/>
                      </a:lnTo>
                      <a:lnTo>
                        <a:pt x="37788" y="9332"/>
                      </a:lnTo>
                      <a:lnTo>
                        <a:pt x="37809" y="9228"/>
                      </a:lnTo>
                      <a:lnTo>
                        <a:pt x="37872" y="9123"/>
                      </a:lnTo>
                      <a:lnTo>
                        <a:pt x="37809" y="9081"/>
                      </a:lnTo>
                      <a:lnTo>
                        <a:pt x="37809" y="9039"/>
                      </a:lnTo>
                      <a:lnTo>
                        <a:pt x="37893" y="9019"/>
                      </a:lnTo>
                      <a:lnTo>
                        <a:pt x="38081" y="8872"/>
                      </a:lnTo>
                      <a:lnTo>
                        <a:pt x="38269" y="8726"/>
                      </a:lnTo>
                      <a:lnTo>
                        <a:pt x="38269" y="8642"/>
                      </a:lnTo>
                      <a:lnTo>
                        <a:pt x="38186" y="8642"/>
                      </a:lnTo>
                      <a:lnTo>
                        <a:pt x="38060" y="8726"/>
                      </a:lnTo>
                      <a:lnTo>
                        <a:pt x="38018" y="8809"/>
                      </a:lnTo>
                      <a:lnTo>
                        <a:pt x="37914" y="8851"/>
                      </a:lnTo>
                      <a:lnTo>
                        <a:pt x="37914" y="8809"/>
                      </a:lnTo>
                      <a:lnTo>
                        <a:pt x="37893" y="8747"/>
                      </a:lnTo>
                      <a:lnTo>
                        <a:pt x="37704" y="8872"/>
                      </a:lnTo>
                      <a:lnTo>
                        <a:pt x="37642" y="8977"/>
                      </a:lnTo>
                      <a:lnTo>
                        <a:pt x="37558" y="9165"/>
                      </a:lnTo>
                      <a:lnTo>
                        <a:pt x="37432" y="9249"/>
                      </a:lnTo>
                      <a:lnTo>
                        <a:pt x="37349" y="9249"/>
                      </a:lnTo>
                      <a:lnTo>
                        <a:pt x="37432" y="9165"/>
                      </a:lnTo>
                      <a:lnTo>
                        <a:pt x="37558" y="9060"/>
                      </a:lnTo>
                      <a:lnTo>
                        <a:pt x="37600" y="8956"/>
                      </a:lnTo>
                      <a:lnTo>
                        <a:pt x="37579" y="8935"/>
                      </a:lnTo>
                      <a:lnTo>
                        <a:pt x="37495" y="8935"/>
                      </a:lnTo>
                      <a:lnTo>
                        <a:pt x="37600" y="8851"/>
                      </a:lnTo>
                      <a:lnTo>
                        <a:pt x="37746" y="8830"/>
                      </a:lnTo>
                      <a:lnTo>
                        <a:pt x="37788" y="8767"/>
                      </a:lnTo>
                      <a:lnTo>
                        <a:pt x="37767" y="8726"/>
                      </a:lnTo>
                      <a:lnTo>
                        <a:pt x="37683" y="8747"/>
                      </a:lnTo>
                      <a:lnTo>
                        <a:pt x="37558" y="8767"/>
                      </a:lnTo>
                      <a:lnTo>
                        <a:pt x="37474" y="8851"/>
                      </a:lnTo>
                      <a:lnTo>
                        <a:pt x="37391" y="8830"/>
                      </a:lnTo>
                      <a:lnTo>
                        <a:pt x="37600" y="8726"/>
                      </a:lnTo>
                      <a:lnTo>
                        <a:pt x="37579" y="8663"/>
                      </a:lnTo>
                      <a:lnTo>
                        <a:pt x="37474" y="8663"/>
                      </a:lnTo>
                      <a:lnTo>
                        <a:pt x="37537" y="8600"/>
                      </a:lnTo>
                      <a:lnTo>
                        <a:pt x="37642" y="8600"/>
                      </a:lnTo>
                      <a:lnTo>
                        <a:pt x="37683" y="8642"/>
                      </a:lnTo>
                      <a:lnTo>
                        <a:pt x="37809" y="8642"/>
                      </a:lnTo>
                      <a:lnTo>
                        <a:pt x="37872" y="8537"/>
                      </a:lnTo>
                      <a:lnTo>
                        <a:pt x="37997" y="8495"/>
                      </a:lnTo>
                      <a:lnTo>
                        <a:pt x="37997" y="8412"/>
                      </a:lnTo>
                      <a:lnTo>
                        <a:pt x="38060" y="8328"/>
                      </a:lnTo>
                      <a:lnTo>
                        <a:pt x="38060" y="8286"/>
                      </a:lnTo>
                      <a:lnTo>
                        <a:pt x="37976" y="8286"/>
                      </a:lnTo>
                      <a:lnTo>
                        <a:pt x="37914" y="8223"/>
                      </a:lnTo>
                      <a:lnTo>
                        <a:pt x="37809" y="8203"/>
                      </a:lnTo>
                      <a:lnTo>
                        <a:pt x="37683" y="8307"/>
                      </a:lnTo>
                      <a:lnTo>
                        <a:pt x="37537" y="8349"/>
                      </a:lnTo>
                      <a:lnTo>
                        <a:pt x="37453" y="8495"/>
                      </a:lnTo>
                      <a:lnTo>
                        <a:pt x="37244" y="8705"/>
                      </a:lnTo>
                      <a:lnTo>
                        <a:pt x="37181" y="8705"/>
                      </a:lnTo>
                      <a:lnTo>
                        <a:pt x="37223" y="8621"/>
                      </a:lnTo>
                      <a:lnTo>
                        <a:pt x="37265" y="8621"/>
                      </a:lnTo>
                      <a:lnTo>
                        <a:pt x="37370" y="8537"/>
                      </a:lnTo>
                      <a:lnTo>
                        <a:pt x="37495" y="8349"/>
                      </a:lnTo>
                      <a:lnTo>
                        <a:pt x="37642" y="8286"/>
                      </a:lnTo>
                      <a:lnTo>
                        <a:pt x="37704" y="8203"/>
                      </a:lnTo>
                      <a:lnTo>
                        <a:pt x="37683" y="8140"/>
                      </a:lnTo>
                      <a:lnTo>
                        <a:pt x="37495" y="8140"/>
                      </a:lnTo>
                      <a:lnTo>
                        <a:pt x="37328" y="8286"/>
                      </a:lnTo>
                      <a:lnTo>
                        <a:pt x="37495" y="8119"/>
                      </a:lnTo>
                      <a:lnTo>
                        <a:pt x="37663" y="8077"/>
                      </a:lnTo>
                      <a:lnTo>
                        <a:pt x="37767" y="8098"/>
                      </a:lnTo>
                      <a:lnTo>
                        <a:pt x="37851" y="8119"/>
                      </a:lnTo>
                      <a:lnTo>
                        <a:pt x="37956" y="8014"/>
                      </a:lnTo>
                      <a:lnTo>
                        <a:pt x="37956" y="7931"/>
                      </a:lnTo>
                      <a:lnTo>
                        <a:pt x="37914" y="7889"/>
                      </a:lnTo>
                      <a:lnTo>
                        <a:pt x="37914" y="7805"/>
                      </a:lnTo>
                      <a:lnTo>
                        <a:pt x="37914" y="7721"/>
                      </a:lnTo>
                      <a:lnTo>
                        <a:pt x="37788" y="7679"/>
                      </a:lnTo>
                      <a:lnTo>
                        <a:pt x="37746" y="7596"/>
                      </a:lnTo>
                      <a:lnTo>
                        <a:pt x="37642" y="7575"/>
                      </a:lnTo>
                      <a:lnTo>
                        <a:pt x="37600" y="7617"/>
                      </a:lnTo>
                      <a:lnTo>
                        <a:pt x="37558" y="7617"/>
                      </a:lnTo>
                      <a:lnTo>
                        <a:pt x="37558" y="7533"/>
                      </a:lnTo>
                      <a:lnTo>
                        <a:pt x="37474" y="7512"/>
                      </a:lnTo>
                      <a:lnTo>
                        <a:pt x="37391" y="7428"/>
                      </a:lnTo>
                      <a:lnTo>
                        <a:pt x="37391" y="7366"/>
                      </a:lnTo>
                      <a:lnTo>
                        <a:pt x="37244" y="7282"/>
                      </a:lnTo>
                      <a:lnTo>
                        <a:pt x="37181" y="7282"/>
                      </a:lnTo>
                      <a:lnTo>
                        <a:pt x="37139" y="7219"/>
                      </a:lnTo>
                      <a:lnTo>
                        <a:pt x="37014" y="7219"/>
                      </a:lnTo>
                      <a:lnTo>
                        <a:pt x="36826" y="7261"/>
                      </a:lnTo>
                      <a:lnTo>
                        <a:pt x="36721" y="7366"/>
                      </a:lnTo>
                      <a:lnTo>
                        <a:pt x="36595" y="7366"/>
                      </a:lnTo>
                      <a:lnTo>
                        <a:pt x="36491" y="7533"/>
                      </a:lnTo>
                      <a:lnTo>
                        <a:pt x="36512" y="7596"/>
                      </a:lnTo>
                      <a:lnTo>
                        <a:pt x="36595" y="7617"/>
                      </a:lnTo>
                      <a:lnTo>
                        <a:pt x="36805" y="7805"/>
                      </a:lnTo>
                      <a:lnTo>
                        <a:pt x="36826" y="7847"/>
                      </a:lnTo>
                      <a:lnTo>
                        <a:pt x="36909" y="7889"/>
                      </a:lnTo>
                      <a:lnTo>
                        <a:pt x="36951" y="7993"/>
                      </a:lnTo>
                      <a:lnTo>
                        <a:pt x="36909" y="7993"/>
                      </a:lnTo>
                      <a:lnTo>
                        <a:pt x="36826" y="7931"/>
                      </a:lnTo>
                      <a:lnTo>
                        <a:pt x="36700" y="7931"/>
                      </a:lnTo>
                      <a:lnTo>
                        <a:pt x="36700" y="7847"/>
                      </a:lnTo>
                      <a:lnTo>
                        <a:pt x="36512" y="7679"/>
                      </a:lnTo>
                      <a:lnTo>
                        <a:pt x="36428" y="7700"/>
                      </a:lnTo>
                      <a:lnTo>
                        <a:pt x="36386" y="7721"/>
                      </a:lnTo>
                      <a:lnTo>
                        <a:pt x="36386" y="7721"/>
                      </a:lnTo>
                      <a:lnTo>
                        <a:pt x="36407" y="7638"/>
                      </a:lnTo>
                      <a:lnTo>
                        <a:pt x="36428" y="7533"/>
                      </a:lnTo>
                      <a:lnTo>
                        <a:pt x="36303" y="7491"/>
                      </a:lnTo>
                      <a:lnTo>
                        <a:pt x="36240" y="7512"/>
                      </a:lnTo>
                      <a:lnTo>
                        <a:pt x="36240" y="7721"/>
                      </a:lnTo>
                      <a:lnTo>
                        <a:pt x="36303" y="7826"/>
                      </a:lnTo>
                      <a:lnTo>
                        <a:pt x="36323" y="7951"/>
                      </a:lnTo>
                      <a:lnTo>
                        <a:pt x="36303" y="8035"/>
                      </a:lnTo>
                      <a:lnTo>
                        <a:pt x="36303" y="7931"/>
                      </a:lnTo>
                      <a:lnTo>
                        <a:pt x="36219" y="7784"/>
                      </a:lnTo>
                      <a:lnTo>
                        <a:pt x="36135" y="7889"/>
                      </a:lnTo>
                      <a:lnTo>
                        <a:pt x="36093" y="7993"/>
                      </a:lnTo>
                      <a:lnTo>
                        <a:pt x="36135" y="8056"/>
                      </a:lnTo>
                      <a:lnTo>
                        <a:pt x="36072" y="8119"/>
                      </a:lnTo>
                      <a:lnTo>
                        <a:pt x="35968" y="8056"/>
                      </a:lnTo>
                      <a:lnTo>
                        <a:pt x="35863" y="8035"/>
                      </a:lnTo>
                      <a:lnTo>
                        <a:pt x="35905" y="7951"/>
                      </a:lnTo>
                      <a:lnTo>
                        <a:pt x="36010" y="7889"/>
                      </a:lnTo>
                      <a:lnTo>
                        <a:pt x="36135" y="7700"/>
                      </a:lnTo>
                      <a:lnTo>
                        <a:pt x="36177" y="7596"/>
                      </a:lnTo>
                      <a:lnTo>
                        <a:pt x="36093" y="7512"/>
                      </a:lnTo>
                      <a:lnTo>
                        <a:pt x="36072" y="7407"/>
                      </a:lnTo>
                      <a:lnTo>
                        <a:pt x="35926" y="7533"/>
                      </a:lnTo>
                      <a:lnTo>
                        <a:pt x="35884" y="7596"/>
                      </a:lnTo>
                      <a:lnTo>
                        <a:pt x="35863" y="7533"/>
                      </a:lnTo>
                      <a:lnTo>
                        <a:pt x="35884" y="7407"/>
                      </a:lnTo>
                      <a:lnTo>
                        <a:pt x="35779" y="7387"/>
                      </a:lnTo>
                      <a:lnTo>
                        <a:pt x="35717" y="7407"/>
                      </a:lnTo>
                      <a:lnTo>
                        <a:pt x="35696" y="7491"/>
                      </a:lnTo>
                      <a:lnTo>
                        <a:pt x="35717" y="7617"/>
                      </a:lnTo>
                      <a:lnTo>
                        <a:pt x="35717" y="7742"/>
                      </a:lnTo>
                      <a:lnTo>
                        <a:pt x="35675" y="7700"/>
                      </a:lnTo>
                      <a:lnTo>
                        <a:pt x="35675" y="7533"/>
                      </a:lnTo>
                      <a:lnTo>
                        <a:pt x="35654" y="7512"/>
                      </a:lnTo>
                      <a:lnTo>
                        <a:pt x="35591" y="7617"/>
                      </a:lnTo>
                      <a:lnTo>
                        <a:pt x="35487" y="7638"/>
                      </a:lnTo>
                      <a:lnTo>
                        <a:pt x="35487" y="7721"/>
                      </a:lnTo>
                      <a:lnTo>
                        <a:pt x="35403" y="7826"/>
                      </a:lnTo>
                      <a:lnTo>
                        <a:pt x="35340" y="7847"/>
                      </a:lnTo>
                      <a:lnTo>
                        <a:pt x="35277" y="7931"/>
                      </a:lnTo>
                      <a:lnTo>
                        <a:pt x="35173" y="7931"/>
                      </a:lnTo>
                      <a:lnTo>
                        <a:pt x="35256" y="7847"/>
                      </a:lnTo>
                      <a:lnTo>
                        <a:pt x="35256" y="7784"/>
                      </a:lnTo>
                      <a:lnTo>
                        <a:pt x="35194" y="7721"/>
                      </a:lnTo>
                      <a:lnTo>
                        <a:pt x="35152" y="7721"/>
                      </a:lnTo>
                      <a:lnTo>
                        <a:pt x="35152" y="7679"/>
                      </a:lnTo>
                      <a:lnTo>
                        <a:pt x="35235" y="7679"/>
                      </a:lnTo>
                      <a:lnTo>
                        <a:pt x="35277" y="7700"/>
                      </a:lnTo>
                      <a:lnTo>
                        <a:pt x="35298" y="7638"/>
                      </a:lnTo>
                      <a:lnTo>
                        <a:pt x="35298" y="7596"/>
                      </a:lnTo>
                      <a:lnTo>
                        <a:pt x="35298" y="7554"/>
                      </a:lnTo>
                      <a:lnTo>
                        <a:pt x="35403" y="7491"/>
                      </a:lnTo>
                      <a:lnTo>
                        <a:pt x="35570" y="7345"/>
                      </a:lnTo>
                      <a:lnTo>
                        <a:pt x="35591" y="7261"/>
                      </a:lnTo>
                      <a:lnTo>
                        <a:pt x="35675" y="7177"/>
                      </a:lnTo>
                      <a:lnTo>
                        <a:pt x="35570" y="7177"/>
                      </a:lnTo>
                      <a:lnTo>
                        <a:pt x="35403" y="7282"/>
                      </a:lnTo>
                      <a:lnTo>
                        <a:pt x="35277" y="7407"/>
                      </a:lnTo>
                      <a:lnTo>
                        <a:pt x="35194" y="7407"/>
                      </a:lnTo>
                      <a:lnTo>
                        <a:pt x="35277" y="7324"/>
                      </a:lnTo>
                      <a:lnTo>
                        <a:pt x="35361" y="7219"/>
                      </a:lnTo>
                      <a:lnTo>
                        <a:pt x="35445" y="7156"/>
                      </a:lnTo>
                      <a:lnTo>
                        <a:pt x="35549" y="7114"/>
                      </a:lnTo>
                      <a:lnTo>
                        <a:pt x="35612" y="7052"/>
                      </a:lnTo>
                      <a:lnTo>
                        <a:pt x="35696" y="7052"/>
                      </a:lnTo>
                      <a:lnTo>
                        <a:pt x="35779" y="6905"/>
                      </a:lnTo>
                      <a:lnTo>
                        <a:pt x="35779" y="6863"/>
                      </a:lnTo>
                      <a:lnTo>
                        <a:pt x="35696" y="6780"/>
                      </a:lnTo>
                      <a:lnTo>
                        <a:pt x="35696" y="6675"/>
                      </a:lnTo>
                      <a:lnTo>
                        <a:pt x="35717" y="6591"/>
                      </a:lnTo>
                      <a:lnTo>
                        <a:pt x="35884" y="6424"/>
                      </a:lnTo>
                      <a:lnTo>
                        <a:pt x="35905" y="6361"/>
                      </a:lnTo>
                      <a:lnTo>
                        <a:pt x="35863" y="6257"/>
                      </a:lnTo>
                      <a:lnTo>
                        <a:pt x="35842" y="6194"/>
                      </a:lnTo>
                      <a:lnTo>
                        <a:pt x="35800" y="6131"/>
                      </a:lnTo>
                      <a:lnTo>
                        <a:pt x="35884" y="6006"/>
                      </a:lnTo>
                      <a:lnTo>
                        <a:pt x="35968" y="5922"/>
                      </a:lnTo>
                      <a:lnTo>
                        <a:pt x="35989" y="5838"/>
                      </a:lnTo>
                      <a:lnTo>
                        <a:pt x="36010" y="5587"/>
                      </a:lnTo>
                      <a:lnTo>
                        <a:pt x="36051" y="5524"/>
                      </a:lnTo>
                      <a:lnTo>
                        <a:pt x="36010" y="5462"/>
                      </a:lnTo>
                      <a:lnTo>
                        <a:pt x="35842" y="5399"/>
                      </a:lnTo>
                      <a:lnTo>
                        <a:pt x="35654" y="5399"/>
                      </a:lnTo>
                      <a:lnTo>
                        <a:pt x="35487" y="5357"/>
                      </a:lnTo>
                      <a:lnTo>
                        <a:pt x="35361" y="5420"/>
                      </a:lnTo>
                      <a:lnTo>
                        <a:pt x="35235" y="5420"/>
                      </a:lnTo>
                      <a:lnTo>
                        <a:pt x="35068" y="5503"/>
                      </a:lnTo>
                      <a:lnTo>
                        <a:pt x="34796" y="5587"/>
                      </a:lnTo>
                      <a:lnTo>
                        <a:pt x="34754" y="5671"/>
                      </a:lnTo>
                      <a:lnTo>
                        <a:pt x="34859" y="5796"/>
                      </a:lnTo>
                      <a:lnTo>
                        <a:pt x="34859" y="5880"/>
                      </a:lnTo>
                      <a:lnTo>
                        <a:pt x="34817" y="5922"/>
                      </a:lnTo>
                      <a:lnTo>
                        <a:pt x="34754" y="5775"/>
                      </a:lnTo>
                      <a:lnTo>
                        <a:pt x="34712" y="5713"/>
                      </a:lnTo>
                      <a:lnTo>
                        <a:pt x="34650" y="5587"/>
                      </a:lnTo>
                      <a:lnTo>
                        <a:pt x="34524" y="5587"/>
                      </a:lnTo>
                      <a:lnTo>
                        <a:pt x="34440" y="5671"/>
                      </a:lnTo>
                      <a:lnTo>
                        <a:pt x="34440" y="5734"/>
                      </a:lnTo>
                      <a:lnTo>
                        <a:pt x="34398" y="5796"/>
                      </a:lnTo>
                      <a:lnTo>
                        <a:pt x="34378" y="5713"/>
                      </a:lnTo>
                      <a:lnTo>
                        <a:pt x="34398" y="5608"/>
                      </a:lnTo>
                      <a:lnTo>
                        <a:pt x="34336" y="5587"/>
                      </a:lnTo>
                      <a:lnTo>
                        <a:pt x="34189" y="5608"/>
                      </a:lnTo>
                      <a:lnTo>
                        <a:pt x="34126" y="5713"/>
                      </a:lnTo>
                      <a:lnTo>
                        <a:pt x="34126" y="5796"/>
                      </a:lnTo>
                      <a:lnTo>
                        <a:pt x="34273" y="5901"/>
                      </a:lnTo>
                      <a:lnTo>
                        <a:pt x="34378" y="6047"/>
                      </a:lnTo>
                      <a:lnTo>
                        <a:pt x="34503" y="6131"/>
                      </a:lnTo>
                      <a:lnTo>
                        <a:pt x="34440" y="6131"/>
                      </a:lnTo>
                      <a:lnTo>
                        <a:pt x="34294" y="6047"/>
                      </a:lnTo>
                      <a:lnTo>
                        <a:pt x="34106" y="5880"/>
                      </a:lnTo>
                      <a:lnTo>
                        <a:pt x="34064" y="5880"/>
                      </a:lnTo>
                      <a:lnTo>
                        <a:pt x="34022" y="5922"/>
                      </a:lnTo>
                      <a:lnTo>
                        <a:pt x="33854" y="5922"/>
                      </a:lnTo>
                      <a:lnTo>
                        <a:pt x="33813" y="5943"/>
                      </a:lnTo>
                      <a:lnTo>
                        <a:pt x="33875" y="6006"/>
                      </a:lnTo>
                      <a:lnTo>
                        <a:pt x="34001" y="6006"/>
                      </a:lnTo>
                      <a:lnTo>
                        <a:pt x="34022" y="6047"/>
                      </a:lnTo>
                      <a:lnTo>
                        <a:pt x="34064" y="6152"/>
                      </a:lnTo>
                      <a:lnTo>
                        <a:pt x="34210" y="6257"/>
                      </a:lnTo>
                      <a:lnTo>
                        <a:pt x="34231" y="6340"/>
                      </a:lnTo>
                      <a:lnTo>
                        <a:pt x="34315" y="6424"/>
                      </a:lnTo>
                      <a:lnTo>
                        <a:pt x="34210" y="6424"/>
                      </a:lnTo>
                      <a:lnTo>
                        <a:pt x="34126" y="6319"/>
                      </a:lnTo>
                      <a:lnTo>
                        <a:pt x="33980" y="6236"/>
                      </a:lnTo>
                      <a:lnTo>
                        <a:pt x="33980" y="6152"/>
                      </a:lnTo>
                      <a:lnTo>
                        <a:pt x="33875" y="6047"/>
                      </a:lnTo>
                      <a:lnTo>
                        <a:pt x="33750" y="6047"/>
                      </a:lnTo>
                      <a:lnTo>
                        <a:pt x="33666" y="6131"/>
                      </a:lnTo>
                      <a:lnTo>
                        <a:pt x="33666" y="6215"/>
                      </a:lnTo>
                      <a:lnTo>
                        <a:pt x="33582" y="6361"/>
                      </a:lnTo>
                      <a:lnTo>
                        <a:pt x="33541" y="6529"/>
                      </a:lnTo>
                      <a:lnTo>
                        <a:pt x="33603" y="6633"/>
                      </a:lnTo>
                      <a:lnTo>
                        <a:pt x="33478" y="6675"/>
                      </a:lnTo>
                      <a:lnTo>
                        <a:pt x="33478" y="6759"/>
                      </a:lnTo>
                      <a:lnTo>
                        <a:pt x="33541" y="6822"/>
                      </a:lnTo>
                      <a:lnTo>
                        <a:pt x="33562" y="6926"/>
                      </a:lnTo>
                      <a:lnTo>
                        <a:pt x="33645" y="6926"/>
                      </a:lnTo>
                      <a:lnTo>
                        <a:pt x="33813" y="6780"/>
                      </a:lnTo>
                      <a:lnTo>
                        <a:pt x="33896" y="6780"/>
                      </a:lnTo>
                      <a:lnTo>
                        <a:pt x="33917" y="6842"/>
                      </a:lnTo>
                      <a:lnTo>
                        <a:pt x="33813" y="6863"/>
                      </a:lnTo>
                      <a:lnTo>
                        <a:pt x="33771" y="6884"/>
                      </a:lnTo>
                      <a:lnTo>
                        <a:pt x="33771" y="6947"/>
                      </a:lnTo>
                      <a:lnTo>
                        <a:pt x="33687" y="6947"/>
                      </a:lnTo>
                      <a:lnTo>
                        <a:pt x="33603" y="7052"/>
                      </a:lnTo>
                      <a:lnTo>
                        <a:pt x="33603" y="7156"/>
                      </a:lnTo>
                      <a:lnTo>
                        <a:pt x="33541" y="7240"/>
                      </a:lnTo>
                      <a:lnTo>
                        <a:pt x="33478" y="7177"/>
                      </a:lnTo>
                      <a:lnTo>
                        <a:pt x="33499" y="7094"/>
                      </a:lnTo>
                      <a:lnTo>
                        <a:pt x="33436" y="6947"/>
                      </a:lnTo>
                      <a:lnTo>
                        <a:pt x="33352" y="6926"/>
                      </a:lnTo>
                      <a:lnTo>
                        <a:pt x="33290" y="7031"/>
                      </a:lnTo>
                      <a:lnTo>
                        <a:pt x="33331" y="7094"/>
                      </a:lnTo>
                      <a:lnTo>
                        <a:pt x="33269" y="7177"/>
                      </a:lnTo>
                      <a:lnTo>
                        <a:pt x="33164" y="7198"/>
                      </a:lnTo>
                      <a:lnTo>
                        <a:pt x="33122" y="7261"/>
                      </a:lnTo>
                      <a:lnTo>
                        <a:pt x="33080" y="7177"/>
                      </a:lnTo>
                      <a:lnTo>
                        <a:pt x="33038" y="7198"/>
                      </a:lnTo>
                      <a:lnTo>
                        <a:pt x="33059" y="7303"/>
                      </a:lnTo>
                      <a:lnTo>
                        <a:pt x="33122" y="7407"/>
                      </a:lnTo>
                      <a:lnTo>
                        <a:pt x="33122" y="7554"/>
                      </a:lnTo>
                      <a:lnTo>
                        <a:pt x="33143" y="7575"/>
                      </a:lnTo>
                      <a:lnTo>
                        <a:pt x="33143" y="7700"/>
                      </a:lnTo>
                      <a:lnTo>
                        <a:pt x="33227" y="7721"/>
                      </a:lnTo>
                      <a:lnTo>
                        <a:pt x="33290" y="7784"/>
                      </a:lnTo>
                      <a:lnTo>
                        <a:pt x="33269" y="7868"/>
                      </a:lnTo>
                      <a:lnTo>
                        <a:pt x="33290" y="7931"/>
                      </a:lnTo>
                      <a:lnTo>
                        <a:pt x="33290" y="8035"/>
                      </a:lnTo>
                      <a:lnTo>
                        <a:pt x="33185" y="8119"/>
                      </a:lnTo>
                      <a:lnTo>
                        <a:pt x="33143" y="8203"/>
                      </a:lnTo>
                      <a:lnTo>
                        <a:pt x="33122" y="8412"/>
                      </a:lnTo>
                      <a:lnTo>
                        <a:pt x="33059" y="8454"/>
                      </a:lnTo>
                      <a:lnTo>
                        <a:pt x="32934" y="8663"/>
                      </a:lnTo>
                      <a:lnTo>
                        <a:pt x="32934" y="8747"/>
                      </a:lnTo>
                      <a:lnTo>
                        <a:pt x="32808" y="8872"/>
                      </a:lnTo>
                      <a:lnTo>
                        <a:pt x="32829" y="8830"/>
                      </a:lnTo>
                      <a:lnTo>
                        <a:pt x="32829" y="8726"/>
                      </a:lnTo>
                      <a:lnTo>
                        <a:pt x="32871" y="8558"/>
                      </a:lnTo>
                      <a:lnTo>
                        <a:pt x="32955" y="8495"/>
                      </a:lnTo>
                      <a:lnTo>
                        <a:pt x="32934" y="8433"/>
                      </a:lnTo>
                      <a:lnTo>
                        <a:pt x="32913" y="8454"/>
                      </a:lnTo>
                      <a:lnTo>
                        <a:pt x="32829" y="8454"/>
                      </a:lnTo>
                      <a:lnTo>
                        <a:pt x="32746" y="8391"/>
                      </a:lnTo>
                      <a:lnTo>
                        <a:pt x="32704" y="8349"/>
                      </a:lnTo>
                      <a:lnTo>
                        <a:pt x="32746" y="8328"/>
                      </a:lnTo>
                      <a:lnTo>
                        <a:pt x="32829" y="8307"/>
                      </a:lnTo>
                      <a:lnTo>
                        <a:pt x="32913" y="8307"/>
                      </a:lnTo>
                      <a:lnTo>
                        <a:pt x="32913" y="8244"/>
                      </a:lnTo>
                      <a:lnTo>
                        <a:pt x="32955" y="8244"/>
                      </a:lnTo>
                      <a:lnTo>
                        <a:pt x="32976" y="8349"/>
                      </a:lnTo>
                      <a:lnTo>
                        <a:pt x="33038" y="8244"/>
                      </a:lnTo>
                      <a:lnTo>
                        <a:pt x="33038" y="8140"/>
                      </a:lnTo>
                      <a:lnTo>
                        <a:pt x="32934" y="8098"/>
                      </a:lnTo>
                      <a:lnTo>
                        <a:pt x="32913" y="8035"/>
                      </a:lnTo>
                      <a:lnTo>
                        <a:pt x="32808" y="7910"/>
                      </a:lnTo>
                      <a:lnTo>
                        <a:pt x="32808" y="7763"/>
                      </a:lnTo>
                      <a:lnTo>
                        <a:pt x="32746" y="7679"/>
                      </a:lnTo>
                      <a:lnTo>
                        <a:pt x="32725" y="7512"/>
                      </a:lnTo>
                      <a:lnTo>
                        <a:pt x="32704" y="7491"/>
                      </a:lnTo>
                      <a:lnTo>
                        <a:pt x="32704" y="7407"/>
                      </a:lnTo>
                      <a:lnTo>
                        <a:pt x="32746" y="7366"/>
                      </a:lnTo>
                      <a:lnTo>
                        <a:pt x="32829" y="7198"/>
                      </a:lnTo>
                      <a:lnTo>
                        <a:pt x="32829" y="7094"/>
                      </a:lnTo>
                      <a:lnTo>
                        <a:pt x="32934" y="6989"/>
                      </a:lnTo>
                      <a:lnTo>
                        <a:pt x="33018" y="6884"/>
                      </a:lnTo>
                      <a:lnTo>
                        <a:pt x="33122" y="6842"/>
                      </a:lnTo>
                      <a:lnTo>
                        <a:pt x="33122" y="6738"/>
                      </a:lnTo>
                      <a:lnTo>
                        <a:pt x="33059" y="6654"/>
                      </a:lnTo>
                      <a:lnTo>
                        <a:pt x="33018" y="6550"/>
                      </a:lnTo>
                      <a:lnTo>
                        <a:pt x="33038" y="6424"/>
                      </a:lnTo>
                      <a:lnTo>
                        <a:pt x="33143" y="6215"/>
                      </a:lnTo>
                      <a:lnTo>
                        <a:pt x="33227" y="6173"/>
                      </a:lnTo>
                      <a:lnTo>
                        <a:pt x="33394" y="6068"/>
                      </a:lnTo>
                      <a:lnTo>
                        <a:pt x="33603" y="5817"/>
                      </a:lnTo>
                      <a:lnTo>
                        <a:pt x="33813" y="5608"/>
                      </a:lnTo>
                      <a:lnTo>
                        <a:pt x="33959" y="5587"/>
                      </a:lnTo>
                      <a:lnTo>
                        <a:pt x="34064" y="5441"/>
                      </a:lnTo>
                      <a:lnTo>
                        <a:pt x="34106" y="5378"/>
                      </a:lnTo>
                      <a:lnTo>
                        <a:pt x="34210" y="5378"/>
                      </a:lnTo>
                      <a:lnTo>
                        <a:pt x="34398" y="5294"/>
                      </a:lnTo>
                      <a:lnTo>
                        <a:pt x="34545" y="5231"/>
                      </a:lnTo>
                      <a:lnTo>
                        <a:pt x="34587" y="5169"/>
                      </a:lnTo>
                      <a:lnTo>
                        <a:pt x="34545" y="5085"/>
                      </a:lnTo>
                      <a:lnTo>
                        <a:pt x="34315" y="4980"/>
                      </a:lnTo>
                      <a:lnTo>
                        <a:pt x="34189" y="4897"/>
                      </a:lnTo>
                      <a:lnTo>
                        <a:pt x="34001" y="4897"/>
                      </a:lnTo>
                      <a:lnTo>
                        <a:pt x="33959" y="4876"/>
                      </a:lnTo>
                      <a:lnTo>
                        <a:pt x="33875" y="4897"/>
                      </a:lnTo>
                      <a:lnTo>
                        <a:pt x="33708" y="4876"/>
                      </a:lnTo>
                      <a:lnTo>
                        <a:pt x="33645" y="4897"/>
                      </a:lnTo>
                      <a:lnTo>
                        <a:pt x="33436" y="4897"/>
                      </a:lnTo>
                      <a:lnTo>
                        <a:pt x="33122" y="5001"/>
                      </a:lnTo>
                      <a:lnTo>
                        <a:pt x="32934" y="5190"/>
                      </a:lnTo>
                      <a:lnTo>
                        <a:pt x="32725" y="5273"/>
                      </a:lnTo>
                      <a:lnTo>
                        <a:pt x="32704" y="5378"/>
                      </a:lnTo>
                      <a:lnTo>
                        <a:pt x="32725" y="5482"/>
                      </a:lnTo>
                      <a:lnTo>
                        <a:pt x="32641" y="5441"/>
                      </a:lnTo>
                      <a:lnTo>
                        <a:pt x="32557" y="5441"/>
                      </a:lnTo>
                      <a:lnTo>
                        <a:pt x="32494" y="5545"/>
                      </a:lnTo>
                      <a:lnTo>
                        <a:pt x="32348" y="5545"/>
                      </a:lnTo>
                      <a:lnTo>
                        <a:pt x="32243" y="5692"/>
                      </a:lnTo>
                      <a:lnTo>
                        <a:pt x="32243" y="5796"/>
                      </a:lnTo>
                      <a:lnTo>
                        <a:pt x="32181" y="5796"/>
                      </a:lnTo>
                      <a:lnTo>
                        <a:pt x="32034" y="6006"/>
                      </a:lnTo>
                      <a:lnTo>
                        <a:pt x="32097" y="6068"/>
                      </a:lnTo>
                      <a:lnTo>
                        <a:pt x="32034" y="6152"/>
                      </a:lnTo>
                      <a:lnTo>
                        <a:pt x="31992" y="6068"/>
                      </a:lnTo>
                      <a:lnTo>
                        <a:pt x="31930" y="6068"/>
                      </a:lnTo>
                      <a:lnTo>
                        <a:pt x="31888" y="6257"/>
                      </a:lnTo>
                      <a:lnTo>
                        <a:pt x="31762" y="6257"/>
                      </a:lnTo>
                      <a:lnTo>
                        <a:pt x="31678" y="6361"/>
                      </a:lnTo>
                      <a:lnTo>
                        <a:pt x="31616" y="6424"/>
                      </a:lnTo>
                      <a:lnTo>
                        <a:pt x="31553" y="6570"/>
                      </a:lnTo>
                      <a:lnTo>
                        <a:pt x="31448" y="6759"/>
                      </a:lnTo>
                      <a:lnTo>
                        <a:pt x="31448" y="6863"/>
                      </a:lnTo>
                      <a:lnTo>
                        <a:pt x="31490" y="6842"/>
                      </a:lnTo>
                      <a:lnTo>
                        <a:pt x="31511" y="6842"/>
                      </a:lnTo>
                      <a:lnTo>
                        <a:pt x="31490" y="6905"/>
                      </a:lnTo>
                      <a:lnTo>
                        <a:pt x="31406" y="6905"/>
                      </a:lnTo>
                      <a:lnTo>
                        <a:pt x="31260" y="6989"/>
                      </a:lnTo>
                      <a:lnTo>
                        <a:pt x="31239" y="7094"/>
                      </a:lnTo>
                      <a:lnTo>
                        <a:pt x="31155" y="7114"/>
                      </a:lnTo>
                      <a:lnTo>
                        <a:pt x="31134" y="7198"/>
                      </a:lnTo>
                      <a:lnTo>
                        <a:pt x="31134" y="7407"/>
                      </a:lnTo>
                      <a:lnTo>
                        <a:pt x="31072" y="7512"/>
                      </a:lnTo>
                      <a:lnTo>
                        <a:pt x="30988" y="7512"/>
                      </a:lnTo>
                      <a:lnTo>
                        <a:pt x="30967" y="7659"/>
                      </a:lnTo>
                      <a:lnTo>
                        <a:pt x="30967" y="7721"/>
                      </a:lnTo>
                      <a:lnTo>
                        <a:pt x="30862" y="7784"/>
                      </a:lnTo>
                      <a:lnTo>
                        <a:pt x="30821" y="7972"/>
                      </a:lnTo>
                      <a:lnTo>
                        <a:pt x="30862" y="8077"/>
                      </a:lnTo>
                      <a:lnTo>
                        <a:pt x="31072" y="8182"/>
                      </a:lnTo>
                      <a:lnTo>
                        <a:pt x="31176" y="8182"/>
                      </a:lnTo>
                      <a:lnTo>
                        <a:pt x="31302" y="8244"/>
                      </a:lnTo>
                      <a:lnTo>
                        <a:pt x="31385" y="8244"/>
                      </a:lnTo>
                      <a:lnTo>
                        <a:pt x="31511" y="8328"/>
                      </a:lnTo>
                      <a:lnTo>
                        <a:pt x="31678" y="8328"/>
                      </a:lnTo>
                      <a:lnTo>
                        <a:pt x="31699" y="8495"/>
                      </a:lnTo>
                      <a:lnTo>
                        <a:pt x="31867" y="8558"/>
                      </a:lnTo>
                      <a:lnTo>
                        <a:pt x="31888" y="8642"/>
                      </a:lnTo>
                      <a:lnTo>
                        <a:pt x="31971" y="8705"/>
                      </a:lnTo>
                      <a:lnTo>
                        <a:pt x="31804" y="8705"/>
                      </a:lnTo>
                      <a:lnTo>
                        <a:pt x="31762" y="8726"/>
                      </a:lnTo>
                      <a:lnTo>
                        <a:pt x="31574" y="8726"/>
                      </a:lnTo>
                      <a:lnTo>
                        <a:pt x="31365" y="8642"/>
                      </a:lnTo>
                      <a:lnTo>
                        <a:pt x="31344" y="8537"/>
                      </a:lnTo>
                      <a:lnTo>
                        <a:pt x="31239" y="8454"/>
                      </a:lnTo>
                      <a:lnTo>
                        <a:pt x="31051" y="8454"/>
                      </a:lnTo>
                      <a:lnTo>
                        <a:pt x="30988" y="8412"/>
                      </a:lnTo>
                      <a:lnTo>
                        <a:pt x="30883" y="8391"/>
                      </a:lnTo>
                      <a:lnTo>
                        <a:pt x="30862" y="8433"/>
                      </a:lnTo>
                      <a:lnTo>
                        <a:pt x="30925" y="8558"/>
                      </a:lnTo>
                      <a:lnTo>
                        <a:pt x="30925" y="8642"/>
                      </a:lnTo>
                      <a:lnTo>
                        <a:pt x="30841" y="8642"/>
                      </a:lnTo>
                      <a:lnTo>
                        <a:pt x="30821" y="8726"/>
                      </a:lnTo>
                      <a:lnTo>
                        <a:pt x="30862" y="8914"/>
                      </a:lnTo>
                      <a:lnTo>
                        <a:pt x="30883" y="9039"/>
                      </a:lnTo>
                      <a:lnTo>
                        <a:pt x="30862" y="9165"/>
                      </a:lnTo>
                      <a:lnTo>
                        <a:pt x="30883" y="9270"/>
                      </a:lnTo>
                      <a:lnTo>
                        <a:pt x="31030" y="9353"/>
                      </a:lnTo>
                      <a:lnTo>
                        <a:pt x="31134" y="9458"/>
                      </a:lnTo>
                      <a:lnTo>
                        <a:pt x="31134" y="9500"/>
                      </a:lnTo>
                      <a:lnTo>
                        <a:pt x="31072" y="9458"/>
                      </a:lnTo>
                      <a:lnTo>
                        <a:pt x="31051" y="9458"/>
                      </a:lnTo>
                      <a:lnTo>
                        <a:pt x="31072" y="9563"/>
                      </a:lnTo>
                      <a:lnTo>
                        <a:pt x="31155" y="9667"/>
                      </a:lnTo>
                      <a:lnTo>
                        <a:pt x="31197" y="9667"/>
                      </a:lnTo>
                      <a:lnTo>
                        <a:pt x="31197" y="9583"/>
                      </a:lnTo>
                      <a:lnTo>
                        <a:pt x="31281" y="9563"/>
                      </a:lnTo>
                      <a:lnTo>
                        <a:pt x="31385" y="9583"/>
                      </a:lnTo>
                      <a:lnTo>
                        <a:pt x="31469" y="9667"/>
                      </a:lnTo>
                      <a:lnTo>
                        <a:pt x="31553" y="9688"/>
                      </a:lnTo>
                      <a:lnTo>
                        <a:pt x="31574" y="9646"/>
                      </a:lnTo>
                      <a:lnTo>
                        <a:pt x="31553" y="9583"/>
                      </a:lnTo>
                      <a:lnTo>
                        <a:pt x="31574" y="9500"/>
                      </a:lnTo>
                      <a:lnTo>
                        <a:pt x="31616" y="9479"/>
                      </a:lnTo>
                      <a:lnTo>
                        <a:pt x="31678" y="9542"/>
                      </a:lnTo>
                      <a:lnTo>
                        <a:pt x="31657" y="9646"/>
                      </a:lnTo>
                      <a:lnTo>
                        <a:pt x="31678" y="9709"/>
                      </a:lnTo>
                      <a:lnTo>
                        <a:pt x="31720" y="9709"/>
                      </a:lnTo>
                      <a:lnTo>
                        <a:pt x="31783" y="9583"/>
                      </a:lnTo>
                      <a:lnTo>
                        <a:pt x="31909" y="9563"/>
                      </a:lnTo>
                      <a:lnTo>
                        <a:pt x="31992" y="9479"/>
                      </a:lnTo>
                      <a:lnTo>
                        <a:pt x="32013" y="9500"/>
                      </a:lnTo>
                      <a:lnTo>
                        <a:pt x="31971" y="9583"/>
                      </a:lnTo>
                      <a:lnTo>
                        <a:pt x="31783" y="9688"/>
                      </a:lnTo>
                      <a:lnTo>
                        <a:pt x="31762" y="9793"/>
                      </a:lnTo>
                      <a:lnTo>
                        <a:pt x="31867" y="9876"/>
                      </a:lnTo>
                      <a:lnTo>
                        <a:pt x="31888" y="10023"/>
                      </a:lnTo>
                      <a:lnTo>
                        <a:pt x="32013" y="10169"/>
                      </a:lnTo>
                      <a:lnTo>
                        <a:pt x="32181" y="10169"/>
                      </a:lnTo>
                      <a:lnTo>
                        <a:pt x="32222" y="10107"/>
                      </a:lnTo>
                      <a:lnTo>
                        <a:pt x="32118" y="10023"/>
                      </a:lnTo>
                      <a:lnTo>
                        <a:pt x="32181" y="10002"/>
                      </a:lnTo>
                      <a:lnTo>
                        <a:pt x="32285" y="10023"/>
                      </a:lnTo>
                      <a:lnTo>
                        <a:pt x="32348" y="10107"/>
                      </a:lnTo>
                      <a:lnTo>
                        <a:pt x="32411" y="10086"/>
                      </a:lnTo>
                      <a:lnTo>
                        <a:pt x="32494" y="10002"/>
                      </a:lnTo>
                      <a:lnTo>
                        <a:pt x="32599" y="9897"/>
                      </a:lnTo>
                      <a:lnTo>
                        <a:pt x="32662" y="9897"/>
                      </a:lnTo>
                      <a:lnTo>
                        <a:pt x="32662" y="9960"/>
                      </a:lnTo>
                      <a:lnTo>
                        <a:pt x="32599" y="9981"/>
                      </a:lnTo>
                      <a:lnTo>
                        <a:pt x="32432" y="10127"/>
                      </a:lnTo>
                      <a:lnTo>
                        <a:pt x="32432" y="10211"/>
                      </a:lnTo>
                      <a:lnTo>
                        <a:pt x="32453" y="10232"/>
                      </a:lnTo>
                      <a:cubicBezTo>
                        <a:pt x="32411" y="10295"/>
                        <a:pt x="32390" y="10379"/>
                        <a:pt x="32348" y="10441"/>
                      </a:cubicBezTo>
                      <a:lnTo>
                        <a:pt x="32306" y="10441"/>
                      </a:lnTo>
                      <a:lnTo>
                        <a:pt x="32222" y="10504"/>
                      </a:lnTo>
                      <a:lnTo>
                        <a:pt x="32139" y="10504"/>
                      </a:lnTo>
                      <a:lnTo>
                        <a:pt x="32097" y="10420"/>
                      </a:lnTo>
                      <a:lnTo>
                        <a:pt x="31992" y="10400"/>
                      </a:lnTo>
                      <a:lnTo>
                        <a:pt x="32013" y="10441"/>
                      </a:lnTo>
                      <a:lnTo>
                        <a:pt x="32097" y="10504"/>
                      </a:lnTo>
                      <a:lnTo>
                        <a:pt x="32076" y="10609"/>
                      </a:lnTo>
                      <a:lnTo>
                        <a:pt x="31971" y="10609"/>
                      </a:lnTo>
                      <a:lnTo>
                        <a:pt x="31971" y="10630"/>
                      </a:lnTo>
                      <a:lnTo>
                        <a:pt x="31992" y="10692"/>
                      </a:lnTo>
                      <a:lnTo>
                        <a:pt x="31909" y="10755"/>
                      </a:lnTo>
                      <a:lnTo>
                        <a:pt x="31909" y="10839"/>
                      </a:lnTo>
                      <a:lnTo>
                        <a:pt x="31971" y="10923"/>
                      </a:lnTo>
                      <a:lnTo>
                        <a:pt x="31888" y="10923"/>
                      </a:lnTo>
                      <a:lnTo>
                        <a:pt x="31888" y="11027"/>
                      </a:lnTo>
                      <a:lnTo>
                        <a:pt x="31804" y="11111"/>
                      </a:lnTo>
                      <a:lnTo>
                        <a:pt x="31804" y="11278"/>
                      </a:lnTo>
                      <a:lnTo>
                        <a:pt x="31867" y="11278"/>
                      </a:lnTo>
                      <a:lnTo>
                        <a:pt x="31909" y="11383"/>
                      </a:lnTo>
                      <a:lnTo>
                        <a:pt x="31950" y="11383"/>
                      </a:lnTo>
                      <a:lnTo>
                        <a:pt x="32013" y="11488"/>
                      </a:lnTo>
                      <a:lnTo>
                        <a:pt x="31950" y="11508"/>
                      </a:lnTo>
                      <a:lnTo>
                        <a:pt x="31888" y="11508"/>
                      </a:lnTo>
                      <a:lnTo>
                        <a:pt x="31825" y="11571"/>
                      </a:lnTo>
                      <a:lnTo>
                        <a:pt x="31783" y="11508"/>
                      </a:lnTo>
                      <a:lnTo>
                        <a:pt x="31637" y="11550"/>
                      </a:lnTo>
                      <a:lnTo>
                        <a:pt x="31595" y="11634"/>
                      </a:lnTo>
                      <a:lnTo>
                        <a:pt x="31699" y="11739"/>
                      </a:lnTo>
                      <a:lnTo>
                        <a:pt x="31741" y="11739"/>
                      </a:lnTo>
                      <a:lnTo>
                        <a:pt x="31741" y="11801"/>
                      </a:lnTo>
                      <a:lnTo>
                        <a:pt x="31637" y="11843"/>
                      </a:lnTo>
                      <a:lnTo>
                        <a:pt x="31595" y="11780"/>
                      </a:lnTo>
                      <a:lnTo>
                        <a:pt x="31511" y="11864"/>
                      </a:lnTo>
                      <a:lnTo>
                        <a:pt x="31427" y="11739"/>
                      </a:lnTo>
                      <a:lnTo>
                        <a:pt x="31323" y="11801"/>
                      </a:lnTo>
                      <a:lnTo>
                        <a:pt x="31218" y="12011"/>
                      </a:lnTo>
                      <a:lnTo>
                        <a:pt x="31113" y="12262"/>
                      </a:lnTo>
                      <a:lnTo>
                        <a:pt x="30988" y="12492"/>
                      </a:lnTo>
                      <a:lnTo>
                        <a:pt x="30779" y="12638"/>
                      </a:lnTo>
                      <a:lnTo>
                        <a:pt x="30737" y="12743"/>
                      </a:lnTo>
                      <a:lnTo>
                        <a:pt x="30674" y="12743"/>
                      </a:lnTo>
                      <a:lnTo>
                        <a:pt x="30569" y="12910"/>
                      </a:lnTo>
                      <a:lnTo>
                        <a:pt x="30465" y="12952"/>
                      </a:lnTo>
                      <a:lnTo>
                        <a:pt x="30444" y="13140"/>
                      </a:lnTo>
                      <a:lnTo>
                        <a:pt x="30360" y="13224"/>
                      </a:lnTo>
                      <a:lnTo>
                        <a:pt x="30339" y="13350"/>
                      </a:lnTo>
                      <a:lnTo>
                        <a:pt x="30277" y="13350"/>
                      </a:lnTo>
                      <a:lnTo>
                        <a:pt x="30235" y="13224"/>
                      </a:lnTo>
                      <a:lnTo>
                        <a:pt x="30151" y="13224"/>
                      </a:lnTo>
                      <a:lnTo>
                        <a:pt x="30067" y="13308"/>
                      </a:lnTo>
                      <a:lnTo>
                        <a:pt x="30109" y="13350"/>
                      </a:lnTo>
                      <a:lnTo>
                        <a:pt x="30130" y="13475"/>
                      </a:lnTo>
                      <a:lnTo>
                        <a:pt x="30046" y="13475"/>
                      </a:lnTo>
                      <a:lnTo>
                        <a:pt x="29963" y="13413"/>
                      </a:lnTo>
                      <a:lnTo>
                        <a:pt x="30005" y="13308"/>
                      </a:lnTo>
                      <a:lnTo>
                        <a:pt x="29921" y="13140"/>
                      </a:lnTo>
                      <a:lnTo>
                        <a:pt x="29837" y="12743"/>
                      </a:lnTo>
                      <a:lnTo>
                        <a:pt x="29837" y="12576"/>
                      </a:lnTo>
                      <a:lnTo>
                        <a:pt x="29816" y="12492"/>
                      </a:lnTo>
                      <a:lnTo>
                        <a:pt x="29858" y="12366"/>
                      </a:lnTo>
                      <a:lnTo>
                        <a:pt x="29942" y="12262"/>
                      </a:lnTo>
                      <a:lnTo>
                        <a:pt x="29921" y="12115"/>
                      </a:lnTo>
                      <a:lnTo>
                        <a:pt x="29963" y="12011"/>
                      </a:lnTo>
                      <a:lnTo>
                        <a:pt x="30046" y="11969"/>
                      </a:lnTo>
                      <a:lnTo>
                        <a:pt x="30130" y="12011"/>
                      </a:lnTo>
                      <a:lnTo>
                        <a:pt x="30214" y="11990"/>
                      </a:lnTo>
                      <a:lnTo>
                        <a:pt x="30277" y="11885"/>
                      </a:lnTo>
                      <a:lnTo>
                        <a:pt x="30256" y="11655"/>
                      </a:lnTo>
                      <a:lnTo>
                        <a:pt x="30318" y="11550"/>
                      </a:lnTo>
                      <a:lnTo>
                        <a:pt x="30318" y="11153"/>
                      </a:lnTo>
                      <a:lnTo>
                        <a:pt x="30214" y="11027"/>
                      </a:lnTo>
                      <a:lnTo>
                        <a:pt x="30172" y="10860"/>
                      </a:lnTo>
                      <a:lnTo>
                        <a:pt x="30109" y="10692"/>
                      </a:lnTo>
                      <a:lnTo>
                        <a:pt x="30067" y="10588"/>
                      </a:lnTo>
                      <a:lnTo>
                        <a:pt x="30025" y="10525"/>
                      </a:lnTo>
                      <a:lnTo>
                        <a:pt x="29963" y="10525"/>
                      </a:lnTo>
                      <a:lnTo>
                        <a:pt x="29921" y="10630"/>
                      </a:lnTo>
                      <a:lnTo>
                        <a:pt x="29795" y="10839"/>
                      </a:lnTo>
                      <a:lnTo>
                        <a:pt x="29628" y="10964"/>
                      </a:lnTo>
                      <a:lnTo>
                        <a:pt x="29607" y="11069"/>
                      </a:lnTo>
                      <a:lnTo>
                        <a:pt x="29607" y="11278"/>
                      </a:lnTo>
                      <a:lnTo>
                        <a:pt x="29544" y="11341"/>
                      </a:lnTo>
                      <a:lnTo>
                        <a:pt x="29481" y="11278"/>
                      </a:lnTo>
                      <a:lnTo>
                        <a:pt x="29398" y="11362"/>
                      </a:lnTo>
                      <a:lnTo>
                        <a:pt x="29419" y="11383"/>
                      </a:lnTo>
                      <a:lnTo>
                        <a:pt x="29398" y="11446"/>
                      </a:lnTo>
                      <a:lnTo>
                        <a:pt x="29230" y="11529"/>
                      </a:lnTo>
                      <a:lnTo>
                        <a:pt x="29189" y="11592"/>
                      </a:lnTo>
                      <a:lnTo>
                        <a:pt x="29084" y="11697"/>
                      </a:lnTo>
                      <a:lnTo>
                        <a:pt x="29000" y="11697"/>
                      </a:lnTo>
                      <a:lnTo>
                        <a:pt x="29000" y="11634"/>
                      </a:lnTo>
                      <a:lnTo>
                        <a:pt x="29084" y="11592"/>
                      </a:lnTo>
                      <a:lnTo>
                        <a:pt x="29084" y="11467"/>
                      </a:lnTo>
                      <a:lnTo>
                        <a:pt x="29042" y="11425"/>
                      </a:lnTo>
                      <a:lnTo>
                        <a:pt x="29147" y="11278"/>
                      </a:lnTo>
                      <a:lnTo>
                        <a:pt x="29168" y="11174"/>
                      </a:lnTo>
                      <a:lnTo>
                        <a:pt x="29168" y="11069"/>
                      </a:lnTo>
                      <a:lnTo>
                        <a:pt x="29251" y="11027"/>
                      </a:lnTo>
                      <a:lnTo>
                        <a:pt x="29251" y="10923"/>
                      </a:lnTo>
                      <a:lnTo>
                        <a:pt x="29209" y="10902"/>
                      </a:lnTo>
                      <a:lnTo>
                        <a:pt x="29251" y="10755"/>
                      </a:lnTo>
                      <a:lnTo>
                        <a:pt x="29147" y="10609"/>
                      </a:lnTo>
                      <a:lnTo>
                        <a:pt x="29147" y="10525"/>
                      </a:lnTo>
                      <a:lnTo>
                        <a:pt x="29084" y="10420"/>
                      </a:lnTo>
                      <a:lnTo>
                        <a:pt x="29084" y="10379"/>
                      </a:lnTo>
                      <a:lnTo>
                        <a:pt x="29147" y="10400"/>
                      </a:lnTo>
                      <a:lnTo>
                        <a:pt x="29189" y="10400"/>
                      </a:lnTo>
                      <a:lnTo>
                        <a:pt x="29209" y="10525"/>
                      </a:lnTo>
                      <a:lnTo>
                        <a:pt x="29272" y="10504"/>
                      </a:lnTo>
                      <a:lnTo>
                        <a:pt x="29377" y="10379"/>
                      </a:lnTo>
                      <a:lnTo>
                        <a:pt x="29481" y="10379"/>
                      </a:lnTo>
                      <a:lnTo>
                        <a:pt x="29565" y="10295"/>
                      </a:lnTo>
                      <a:lnTo>
                        <a:pt x="29481" y="10232"/>
                      </a:lnTo>
                      <a:lnTo>
                        <a:pt x="29377" y="10316"/>
                      </a:lnTo>
                      <a:lnTo>
                        <a:pt x="29293" y="10232"/>
                      </a:lnTo>
                      <a:lnTo>
                        <a:pt x="29189" y="10211"/>
                      </a:lnTo>
                      <a:lnTo>
                        <a:pt x="29189" y="10107"/>
                      </a:lnTo>
                      <a:lnTo>
                        <a:pt x="29230" y="10065"/>
                      </a:lnTo>
                      <a:lnTo>
                        <a:pt x="29209" y="10002"/>
                      </a:lnTo>
                      <a:lnTo>
                        <a:pt x="29126" y="10023"/>
                      </a:lnTo>
                      <a:lnTo>
                        <a:pt x="29105" y="10107"/>
                      </a:lnTo>
                      <a:lnTo>
                        <a:pt x="28958" y="10169"/>
                      </a:lnTo>
                      <a:lnTo>
                        <a:pt x="28854" y="10065"/>
                      </a:lnTo>
                      <a:lnTo>
                        <a:pt x="28854" y="9939"/>
                      </a:lnTo>
                      <a:lnTo>
                        <a:pt x="28770" y="9918"/>
                      </a:lnTo>
                      <a:lnTo>
                        <a:pt x="28665" y="9939"/>
                      </a:lnTo>
                      <a:lnTo>
                        <a:pt x="28603" y="9897"/>
                      </a:lnTo>
                      <a:lnTo>
                        <a:pt x="28644" y="9793"/>
                      </a:lnTo>
                      <a:lnTo>
                        <a:pt x="28707" y="9772"/>
                      </a:lnTo>
                      <a:lnTo>
                        <a:pt x="28749" y="9709"/>
                      </a:lnTo>
                      <a:lnTo>
                        <a:pt x="28812" y="9709"/>
                      </a:lnTo>
                      <a:lnTo>
                        <a:pt x="29126" y="9500"/>
                      </a:lnTo>
                      <a:lnTo>
                        <a:pt x="29168" y="9458"/>
                      </a:lnTo>
                      <a:lnTo>
                        <a:pt x="29042" y="9332"/>
                      </a:lnTo>
                      <a:lnTo>
                        <a:pt x="28875" y="9353"/>
                      </a:lnTo>
                      <a:lnTo>
                        <a:pt x="28875" y="9332"/>
                      </a:lnTo>
                      <a:lnTo>
                        <a:pt x="28979" y="9270"/>
                      </a:lnTo>
                      <a:lnTo>
                        <a:pt x="29042" y="9144"/>
                      </a:lnTo>
                      <a:lnTo>
                        <a:pt x="29168" y="9081"/>
                      </a:lnTo>
                      <a:lnTo>
                        <a:pt x="29147" y="9228"/>
                      </a:lnTo>
                      <a:lnTo>
                        <a:pt x="29189" y="9332"/>
                      </a:lnTo>
                      <a:lnTo>
                        <a:pt x="29293" y="9291"/>
                      </a:lnTo>
                      <a:lnTo>
                        <a:pt x="29377" y="9332"/>
                      </a:lnTo>
                      <a:lnTo>
                        <a:pt x="29461" y="9249"/>
                      </a:lnTo>
                      <a:lnTo>
                        <a:pt x="29461" y="9144"/>
                      </a:lnTo>
                      <a:lnTo>
                        <a:pt x="29377" y="9039"/>
                      </a:lnTo>
                      <a:lnTo>
                        <a:pt x="29293" y="9019"/>
                      </a:lnTo>
                      <a:lnTo>
                        <a:pt x="29293" y="8935"/>
                      </a:lnTo>
                      <a:lnTo>
                        <a:pt x="29314" y="8830"/>
                      </a:lnTo>
                      <a:lnTo>
                        <a:pt x="29293" y="8726"/>
                      </a:lnTo>
                      <a:lnTo>
                        <a:pt x="29314" y="8663"/>
                      </a:lnTo>
                      <a:lnTo>
                        <a:pt x="29314" y="8600"/>
                      </a:lnTo>
                      <a:lnTo>
                        <a:pt x="29209" y="8454"/>
                      </a:lnTo>
                      <a:lnTo>
                        <a:pt x="29272" y="8349"/>
                      </a:lnTo>
                      <a:lnTo>
                        <a:pt x="29209" y="8244"/>
                      </a:lnTo>
                      <a:lnTo>
                        <a:pt x="29272" y="8223"/>
                      </a:lnTo>
                      <a:lnTo>
                        <a:pt x="29272" y="8077"/>
                      </a:lnTo>
                      <a:lnTo>
                        <a:pt x="29356" y="7931"/>
                      </a:lnTo>
                      <a:lnTo>
                        <a:pt x="29356" y="7847"/>
                      </a:lnTo>
                      <a:lnTo>
                        <a:pt x="29419" y="7742"/>
                      </a:lnTo>
                      <a:lnTo>
                        <a:pt x="29419" y="7700"/>
                      </a:lnTo>
                      <a:lnTo>
                        <a:pt x="29356" y="7659"/>
                      </a:lnTo>
                      <a:lnTo>
                        <a:pt x="29377" y="7449"/>
                      </a:lnTo>
                      <a:lnTo>
                        <a:pt x="29356" y="7324"/>
                      </a:lnTo>
                      <a:lnTo>
                        <a:pt x="29251" y="7261"/>
                      </a:lnTo>
                      <a:lnTo>
                        <a:pt x="29272" y="7177"/>
                      </a:lnTo>
                      <a:lnTo>
                        <a:pt x="29251" y="7073"/>
                      </a:lnTo>
                      <a:lnTo>
                        <a:pt x="29293" y="7052"/>
                      </a:lnTo>
                      <a:lnTo>
                        <a:pt x="29335" y="6947"/>
                      </a:lnTo>
                      <a:lnTo>
                        <a:pt x="29272" y="6884"/>
                      </a:lnTo>
                      <a:lnTo>
                        <a:pt x="29230" y="6863"/>
                      </a:lnTo>
                      <a:cubicBezTo>
                        <a:pt x="29272" y="6842"/>
                        <a:pt x="29293" y="6801"/>
                        <a:pt x="29293" y="6759"/>
                      </a:cubicBezTo>
                      <a:cubicBezTo>
                        <a:pt x="29314" y="6696"/>
                        <a:pt x="29335" y="6654"/>
                        <a:pt x="29335" y="6591"/>
                      </a:cubicBezTo>
                      <a:lnTo>
                        <a:pt x="29377" y="6550"/>
                      </a:lnTo>
                      <a:lnTo>
                        <a:pt x="29377" y="6445"/>
                      </a:lnTo>
                      <a:lnTo>
                        <a:pt x="29440" y="6445"/>
                      </a:lnTo>
                      <a:lnTo>
                        <a:pt x="29523" y="6361"/>
                      </a:lnTo>
                      <a:lnTo>
                        <a:pt x="29586" y="6257"/>
                      </a:lnTo>
                      <a:lnTo>
                        <a:pt x="29649" y="6215"/>
                      </a:lnTo>
                      <a:lnTo>
                        <a:pt x="29753" y="6215"/>
                      </a:lnTo>
                      <a:lnTo>
                        <a:pt x="29816" y="6131"/>
                      </a:lnTo>
                      <a:lnTo>
                        <a:pt x="29900" y="6068"/>
                      </a:lnTo>
                      <a:lnTo>
                        <a:pt x="29942" y="5964"/>
                      </a:lnTo>
                      <a:lnTo>
                        <a:pt x="29942" y="5838"/>
                      </a:lnTo>
                      <a:lnTo>
                        <a:pt x="29900" y="5796"/>
                      </a:lnTo>
                      <a:lnTo>
                        <a:pt x="29963" y="5713"/>
                      </a:lnTo>
                      <a:lnTo>
                        <a:pt x="30005" y="5629"/>
                      </a:lnTo>
                      <a:lnTo>
                        <a:pt x="29795" y="5629"/>
                      </a:lnTo>
                      <a:lnTo>
                        <a:pt x="29733" y="5587"/>
                      </a:lnTo>
                      <a:lnTo>
                        <a:pt x="29753" y="5503"/>
                      </a:lnTo>
                      <a:lnTo>
                        <a:pt x="29837" y="5503"/>
                      </a:lnTo>
                      <a:lnTo>
                        <a:pt x="29921" y="5545"/>
                      </a:lnTo>
                      <a:lnTo>
                        <a:pt x="30025" y="5545"/>
                      </a:lnTo>
                      <a:lnTo>
                        <a:pt x="30130" y="5587"/>
                      </a:lnTo>
                      <a:lnTo>
                        <a:pt x="30214" y="5524"/>
                      </a:lnTo>
                      <a:lnTo>
                        <a:pt x="30297" y="5545"/>
                      </a:lnTo>
                      <a:lnTo>
                        <a:pt x="30318" y="5650"/>
                      </a:lnTo>
                      <a:lnTo>
                        <a:pt x="30465" y="5796"/>
                      </a:lnTo>
                      <a:lnTo>
                        <a:pt x="30549" y="5796"/>
                      </a:lnTo>
                      <a:lnTo>
                        <a:pt x="30569" y="5838"/>
                      </a:lnTo>
                      <a:lnTo>
                        <a:pt x="30653" y="5859"/>
                      </a:lnTo>
                      <a:lnTo>
                        <a:pt x="30779" y="5817"/>
                      </a:lnTo>
                      <a:lnTo>
                        <a:pt x="30988" y="5692"/>
                      </a:lnTo>
                      <a:lnTo>
                        <a:pt x="31134" y="5524"/>
                      </a:lnTo>
                      <a:lnTo>
                        <a:pt x="31302" y="5399"/>
                      </a:lnTo>
                      <a:lnTo>
                        <a:pt x="31365" y="5315"/>
                      </a:lnTo>
                      <a:lnTo>
                        <a:pt x="31302" y="5294"/>
                      </a:lnTo>
                      <a:lnTo>
                        <a:pt x="31344" y="5231"/>
                      </a:lnTo>
                      <a:lnTo>
                        <a:pt x="31469" y="5231"/>
                      </a:lnTo>
                      <a:lnTo>
                        <a:pt x="31595" y="5085"/>
                      </a:lnTo>
                      <a:lnTo>
                        <a:pt x="31825" y="4897"/>
                      </a:lnTo>
                      <a:lnTo>
                        <a:pt x="31825" y="4855"/>
                      </a:lnTo>
                      <a:lnTo>
                        <a:pt x="31930" y="4834"/>
                      </a:lnTo>
                      <a:lnTo>
                        <a:pt x="32013" y="4687"/>
                      </a:lnTo>
                      <a:lnTo>
                        <a:pt x="32181" y="4541"/>
                      </a:lnTo>
                      <a:lnTo>
                        <a:pt x="32222" y="4415"/>
                      </a:lnTo>
                      <a:lnTo>
                        <a:pt x="32285" y="4415"/>
                      </a:lnTo>
                      <a:lnTo>
                        <a:pt x="32327" y="4436"/>
                      </a:lnTo>
                      <a:lnTo>
                        <a:pt x="32327" y="4436"/>
                      </a:lnTo>
                      <a:lnTo>
                        <a:pt x="32306" y="4353"/>
                      </a:lnTo>
                      <a:lnTo>
                        <a:pt x="32222" y="4311"/>
                      </a:lnTo>
                      <a:lnTo>
                        <a:pt x="32222" y="4227"/>
                      </a:lnTo>
                      <a:lnTo>
                        <a:pt x="32076" y="4122"/>
                      </a:lnTo>
                      <a:lnTo>
                        <a:pt x="31804" y="4081"/>
                      </a:lnTo>
                      <a:lnTo>
                        <a:pt x="31657" y="4060"/>
                      </a:lnTo>
                      <a:lnTo>
                        <a:pt x="31574" y="4081"/>
                      </a:lnTo>
                      <a:lnTo>
                        <a:pt x="31511" y="4060"/>
                      </a:lnTo>
                      <a:lnTo>
                        <a:pt x="31511" y="3976"/>
                      </a:lnTo>
                      <a:lnTo>
                        <a:pt x="31469" y="3871"/>
                      </a:lnTo>
                      <a:lnTo>
                        <a:pt x="31406" y="3871"/>
                      </a:lnTo>
                      <a:lnTo>
                        <a:pt x="31385" y="3850"/>
                      </a:lnTo>
                      <a:lnTo>
                        <a:pt x="31281" y="3829"/>
                      </a:lnTo>
                      <a:lnTo>
                        <a:pt x="31197" y="3704"/>
                      </a:lnTo>
                      <a:lnTo>
                        <a:pt x="31051" y="3704"/>
                      </a:lnTo>
                      <a:lnTo>
                        <a:pt x="30967" y="3788"/>
                      </a:lnTo>
                      <a:lnTo>
                        <a:pt x="30946" y="3704"/>
                      </a:lnTo>
                      <a:lnTo>
                        <a:pt x="30841" y="3704"/>
                      </a:lnTo>
                      <a:lnTo>
                        <a:pt x="30779" y="3641"/>
                      </a:lnTo>
                      <a:lnTo>
                        <a:pt x="30674" y="3662"/>
                      </a:lnTo>
                      <a:lnTo>
                        <a:pt x="30507" y="3662"/>
                      </a:lnTo>
                      <a:lnTo>
                        <a:pt x="30235" y="3725"/>
                      </a:lnTo>
                      <a:lnTo>
                        <a:pt x="30130" y="3871"/>
                      </a:lnTo>
                      <a:lnTo>
                        <a:pt x="30214" y="3976"/>
                      </a:lnTo>
                      <a:lnTo>
                        <a:pt x="30130" y="4018"/>
                      </a:lnTo>
                      <a:lnTo>
                        <a:pt x="30109" y="4060"/>
                      </a:lnTo>
                      <a:lnTo>
                        <a:pt x="30193" y="4164"/>
                      </a:lnTo>
                      <a:lnTo>
                        <a:pt x="30214" y="4290"/>
                      </a:lnTo>
                      <a:lnTo>
                        <a:pt x="30088" y="4290"/>
                      </a:lnTo>
                      <a:lnTo>
                        <a:pt x="30046" y="4185"/>
                      </a:lnTo>
                      <a:lnTo>
                        <a:pt x="29984" y="4060"/>
                      </a:lnTo>
                      <a:lnTo>
                        <a:pt x="29900" y="4039"/>
                      </a:lnTo>
                      <a:lnTo>
                        <a:pt x="29816" y="4164"/>
                      </a:lnTo>
                      <a:lnTo>
                        <a:pt x="29837" y="4227"/>
                      </a:lnTo>
                      <a:lnTo>
                        <a:pt x="29837" y="4290"/>
                      </a:lnTo>
                      <a:lnTo>
                        <a:pt x="29733" y="4332"/>
                      </a:lnTo>
                      <a:lnTo>
                        <a:pt x="29712" y="4478"/>
                      </a:lnTo>
                      <a:lnTo>
                        <a:pt x="29565" y="4646"/>
                      </a:lnTo>
                      <a:lnTo>
                        <a:pt x="29523" y="4771"/>
                      </a:lnTo>
                      <a:lnTo>
                        <a:pt x="29502" y="4855"/>
                      </a:lnTo>
                      <a:lnTo>
                        <a:pt x="29565" y="4876"/>
                      </a:lnTo>
                      <a:lnTo>
                        <a:pt x="29461" y="4959"/>
                      </a:lnTo>
                      <a:lnTo>
                        <a:pt x="29461" y="5064"/>
                      </a:lnTo>
                      <a:lnTo>
                        <a:pt x="29377" y="5106"/>
                      </a:lnTo>
                      <a:lnTo>
                        <a:pt x="29272" y="5357"/>
                      </a:lnTo>
                      <a:lnTo>
                        <a:pt x="29272" y="5482"/>
                      </a:lnTo>
                      <a:lnTo>
                        <a:pt x="29209" y="5566"/>
                      </a:lnTo>
                      <a:lnTo>
                        <a:pt x="29293" y="5629"/>
                      </a:lnTo>
                      <a:lnTo>
                        <a:pt x="29293" y="5713"/>
                      </a:lnTo>
                      <a:lnTo>
                        <a:pt x="29251" y="5734"/>
                      </a:lnTo>
                      <a:lnTo>
                        <a:pt x="29251" y="5838"/>
                      </a:lnTo>
                      <a:lnTo>
                        <a:pt x="29189" y="6026"/>
                      </a:lnTo>
                      <a:lnTo>
                        <a:pt x="29063" y="6215"/>
                      </a:lnTo>
                      <a:lnTo>
                        <a:pt x="29084" y="6257"/>
                      </a:lnTo>
                      <a:lnTo>
                        <a:pt x="29189" y="6257"/>
                      </a:lnTo>
                      <a:lnTo>
                        <a:pt x="29209" y="6319"/>
                      </a:lnTo>
                      <a:cubicBezTo>
                        <a:pt x="29189" y="6319"/>
                        <a:pt x="29168" y="6340"/>
                        <a:pt x="29168" y="6340"/>
                      </a:cubicBezTo>
                      <a:lnTo>
                        <a:pt x="29105" y="6319"/>
                      </a:lnTo>
                      <a:lnTo>
                        <a:pt x="29042" y="6361"/>
                      </a:lnTo>
                      <a:lnTo>
                        <a:pt x="28958" y="6508"/>
                      </a:lnTo>
                      <a:lnTo>
                        <a:pt x="29042" y="6508"/>
                      </a:lnTo>
                      <a:cubicBezTo>
                        <a:pt x="29000" y="6529"/>
                        <a:pt x="28979" y="6550"/>
                        <a:pt x="28979" y="6612"/>
                      </a:cubicBezTo>
                      <a:lnTo>
                        <a:pt x="28875" y="6570"/>
                      </a:lnTo>
                      <a:lnTo>
                        <a:pt x="28791" y="6633"/>
                      </a:lnTo>
                      <a:lnTo>
                        <a:pt x="28791" y="6738"/>
                      </a:lnTo>
                      <a:lnTo>
                        <a:pt x="28644" y="6842"/>
                      </a:lnTo>
                      <a:lnTo>
                        <a:pt x="28582" y="6884"/>
                      </a:lnTo>
                      <a:cubicBezTo>
                        <a:pt x="28665" y="6612"/>
                        <a:pt x="28728" y="6257"/>
                        <a:pt x="28749" y="5943"/>
                      </a:cubicBezTo>
                      <a:lnTo>
                        <a:pt x="28937" y="5838"/>
                      </a:lnTo>
                      <a:lnTo>
                        <a:pt x="28937" y="5734"/>
                      </a:lnTo>
                      <a:lnTo>
                        <a:pt x="29000" y="5566"/>
                      </a:lnTo>
                      <a:lnTo>
                        <a:pt x="29000" y="5399"/>
                      </a:lnTo>
                      <a:lnTo>
                        <a:pt x="29063" y="5315"/>
                      </a:lnTo>
                      <a:lnTo>
                        <a:pt x="28979" y="5315"/>
                      </a:lnTo>
                      <a:lnTo>
                        <a:pt x="28937" y="5378"/>
                      </a:lnTo>
                      <a:lnTo>
                        <a:pt x="28791" y="5420"/>
                      </a:lnTo>
                      <a:lnTo>
                        <a:pt x="28728" y="5545"/>
                      </a:lnTo>
                      <a:lnTo>
                        <a:pt x="28686" y="5503"/>
                      </a:lnTo>
                      <a:lnTo>
                        <a:pt x="28686" y="5399"/>
                      </a:lnTo>
                      <a:lnTo>
                        <a:pt x="28770" y="5357"/>
                      </a:lnTo>
                      <a:lnTo>
                        <a:pt x="28770" y="5231"/>
                      </a:lnTo>
                      <a:lnTo>
                        <a:pt x="28749" y="5169"/>
                      </a:lnTo>
                      <a:lnTo>
                        <a:pt x="28665" y="5127"/>
                      </a:lnTo>
                      <a:lnTo>
                        <a:pt x="28749" y="5127"/>
                      </a:lnTo>
                      <a:lnTo>
                        <a:pt x="28791" y="5106"/>
                      </a:lnTo>
                      <a:lnTo>
                        <a:pt x="28770" y="4980"/>
                      </a:lnTo>
                      <a:lnTo>
                        <a:pt x="28582" y="4876"/>
                      </a:lnTo>
                      <a:lnTo>
                        <a:pt x="28540" y="4897"/>
                      </a:lnTo>
                      <a:lnTo>
                        <a:pt x="28352" y="4918"/>
                      </a:lnTo>
                      <a:lnTo>
                        <a:pt x="28331" y="4980"/>
                      </a:lnTo>
                      <a:lnTo>
                        <a:pt x="28247" y="4980"/>
                      </a:lnTo>
                      <a:lnTo>
                        <a:pt x="28247" y="4897"/>
                      </a:lnTo>
                      <a:lnTo>
                        <a:pt x="28331" y="4771"/>
                      </a:lnTo>
                      <a:lnTo>
                        <a:pt x="28414" y="4771"/>
                      </a:lnTo>
                      <a:lnTo>
                        <a:pt x="28540" y="4666"/>
                      </a:lnTo>
                      <a:lnTo>
                        <a:pt x="28749" y="4604"/>
                      </a:lnTo>
                      <a:lnTo>
                        <a:pt x="28791" y="4562"/>
                      </a:lnTo>
                      <a:lnTo>
                        <a:pt x="28937" y="4541"/>
                      </a:lnTo>
                      <a:lnTo>
                        <a:pt x="29000" y="4541"/>
                      </a:lnTo>
                      <a:lnTo>
                        <a:pt x="29063" y="4583"/>
                      </a:lnTo>
                      <a:lnTo>
                        <a:pt x="29105" y="4562"/>
                      </a:lnTo>
                      <a:lnTo>
                        <a:pt x="29147" y="4394"/>
                      </a:lnTo>
                      <a:lnTo>
                        <a:pt x="29189" y="4332"/>
                      </a:lnTo>
                      <a:lnTo>
                        <a:pt x="29063" y="4248"/>
                      </a:lnTo>
                      <a:lnTo>
                        <a:pt x="29042" y="4185"/>
                      </a:lnTo>
                      <a:lnTo>
                        <a:pt x="29105" y="4164"/>
                      </a:lnTo>
                      <a:lnTo>
                        <a:pt x="29168" y="4122"/>
                      </a:lnTo>
                      <a:lnTo>
                        <a:pt x="29189" y="4164"/>
                      </a:lnTo>
                      <a:lnTo>
                        <a:pt x="29272" y="4185"/>
                      </a:lnTo>
                      <a:lnTo>
                        <a:pt x="29419" y="4122"/>
                      </a:lnTo>
                      <a:lnTo>
                        <a:pt x="29481" y="4039"/>
                      </a:lnTo>
                      <a:lnTo>
                        <a:pt x="29461" y="3955"/>
                      </a:lnTo>
                      <a:lnTo>
                        <a:pt x="29481" y="3913"/>
                      </a:lnTo>
                      <a:lnTo>
                        <a:pt x="29461" y="3829"/>
                      </a:lnTo>
                      <a:lnTo>
                        <a:pt x="29377" y="3850"/>
                      </a:lnTo>
                      <a:lnTo>
                        <a:pt x="29293" y="3746"/>
                      </a:lnTo>
                      <a:lnTo>
                        <a:pt x="29042" y="3746"/>
                      </a:lnTo>
                      <a:lnTo>
                        <a:pt x="28958" y="3725"/>
                      </a:lnTo>
                      <a:lnTo>
                        <a:pt x="28896" y="3767"/>
                      </a:lnTo>
                      <a:lnTo>
                        <a:pt x="28770" y="3767"/>
                      </a:lnTo>
                      <a:lnTo>
                        <a:pt x="28665" y="3725"/>
                      </a:lnTo>
                      <a:lnTo>
                        <a:pt x="28582" y="3746"/>
                      </a:lnTo>
                      <a:lnTo>
                        <a:pt x="28519" y="3641"/>
                      </a:lnTo>
                      <a:lnTo>
                        <a:pt x="28435" y="3599"/>
                      </a:lnTo>
                      <a:lnTo>
                        <a:pt x="28435" y="3516"/>
                      </a:lnTo>
                      <a:lnTo>
                        <a:pt x="28477" y="3453"/>
                      </a:lnTo>
                      <a:lnTo>
                        <a:pt x="28456" y="3411"/>
                      </a:lnTo>
                      <a:lnTo>
                        <a:pt x="28310" y="3390"/>
                      </a:lnTo>
                      <a:lnTo>
                        <a:pt x="28226" y="3432"/>
                      </a:lnTo>
                      <a:lnTo>
                        <a:pt x="28163" y="3495"/>
                      </a:lnTo>
                      <a:lnTo>
                        <a:pt x="28226" y="3537"/>
                      </a:lnTo>
                      <a:lnTo>
                        <a:pt x="28331" y="3537"/>
                      </a:lnTo>
                      <a:lnTo>
                        <a:pt x="28268" y="3641"/>
                      </a:lnTo>
                      <a:lnTo>
                        <a:pt x="28142" y="3620"/>
                      </a:lnTo>
                      <a:lnTo>
                        <a:pt x="28059" y="3495"/>
                      </a:lnTo>
                      <a:lnTo>
                        <a:pt x="28017" y="3516"/>
                      </a:lnTo>
                      <a:lnTo>
                        <a:pt x="27954" y="3495"/>
                      </a:lnTo>
                      <a:lnTo>
                        <a:pt x="27849" y="3537"/>
                      </a:lnTo>
                      <a:lnTo>
                        <a:pt x="27828" y="3641"/>
                      </a:lnTo>
                      <a:lnTo>
                        <a:pt x="27787" y="3662"/>
                      </a:lnTo>
                      <a:lnTo>
                        <a:pt x="27808" y="3767"/>
                      </a:lnTo>
                      <a:lnTo>
                        <a:pt x="27808" y="3871"/>
                      </a:lnTo>
                      <a:lnTo>
                        <a:pt x="27891" y="3934"/>
                      </a:lnTo>
                      <a:lnTo>
                        <a:pt x="27891" y="4060"/>
                      </a:lnTo>
                      <a:lnTo>
                        <a:pt x="27828" y="4122"/>
                      </a:lnTo>
                      <a:lnTo>
                        <a:pt x="27808" y="4248"/>
                      </a:lnTo>
                      <a:lnTo>
                        <a:pt x="27787" y="4248"/>
                      </a:lnTo>
                      <a:lnTo>
                        <a:pt x="27745" y="4018"/>
                      </a:lnTo>
                      <a:lnTo>
                        <a:pt x="27703" y="3913"/>
                      </a:lnTo>
                      <a:lnTo>
                        <a:pt x="27619" y="3850"/>
                      </a:lnTo>
                      <a:lnTo>
                        <a:pt x="27598" y="3934"/>
                      </a:lnTo>
                      <a:lnTo>
                        <a:pt x="27515" y="3934"/>
                      </a:lnTo>
                      <a:lnTo>
                        <a:pt x="27431" y="4018"/>
                      </a:lnTo>
                      <a:lnTo>
                        <a:pt x="27431" y="4143"/>
                      </a:lnTo>
                      <a:lnTo>
                        <a:pt x="27515" y="4248"/>
                      </a:lnTo>
                      <a:lnTo>
                        <a:pt x="27515" y="4332"/>
                      </a:lnTo>
                      <a:lnTo>
                        <a:pt x="27619" y="4457"/>
                      </a:lnTo>
                      <a:lnTo>
                        <a:pt x="27745" y="4457"/>
                      </a:lnTo>
                      <a:lnTo>
                        <a:pt x="27808" y="4353"/>
                      </a:lnTo>
                      <a:lnTo>
                        <a:pt x="27828" y="4353"/>
                      </a:lnTo>
                      <a:lnTo>
                        <a:pt x="27849" y="4457"/>
                      </a:lnTo>
                      <a:lnTo>
                        <a:pt x="27933" y="4583"/>
                      </a:lnTo>
                      <a:lnTo>
                        <a:pt x="27933" y="4666"/>
                      </a:lnTo>
                      <a:lnTo>
                        <a:pt x="27849" y="4666"/>
                      </a:lnTo>
                      <a:lnTo>
                        <a:pt x="27808" y="4562"/>
                      </a:lnTo>
                      <a:lnTo>
                        <a:pt x="27724" y="4541"/>
                      </a:lnTo>
                      <a:lnTo>
                        <a:pt x="27619" y="4562"/>
                      </a:lnTo>
                      <a:lnTo>
                        <a:pt x="27577" y="4604"/>
                      </a:lnTo>
                      <a:lnTo>
                        <a:pt x="27619" y="4708"/>
                      </a:lnTo>
                      <a:lnTo>
                        <a:pt x="27598" y="4792"/>
                      </a:lnTo>
                      <a:lnTo>
                        <a:pt x="27515" y="4876"/>
                      </a:lnTo>
                      <a:lnTo>
                        <a:pt x="27536" y="4959"/>
                      </a:lnTo>
                      <a:lnTo>
                        <a:pt x="27473" y="5085"/>
                      </a:lnTo>
                      <a:lnTo>
                        <a:pt x="27410" y="5127"/>
                      </a:lnTo>
                      <a:lnTo>
                        <a:pt x="27431" y="5231"/>
                      </a:lnTo>
                      <a:lnTo>
                        <a:pt x="27389" y="5294"/>
                      </a:lnTo>
                      <a:lnTo>
                        <a:pt x="27284" y="5273"/>
                      </a:lnTo>
                      <a:lnTo>
                        <a:pt x="27201" y="5169"/>
                      </a:lnTo>
                      <a:lnTo>
                        <a:pt x="27201" y="5064"/>
                      </a:lnTo>
                      <a:lnTo>
                        <a:pt x="27075" y="4897"/>
                      </a:lnTo>
                      <a:lnTo>
                        <a:pt x="27075" y="4792"/>
                      </a:lnTo>
                      <a:lnTo>
                        <a:pt x="27054" y="4708"/>
                      </a:lnTo>
                      <a:lnTo>
                        <a:pt x="26950" y="4687"/>
                      </a:lnTo>
                      <a:lnTo>
                        <a:pt x="26950" y="4646"/>
                      </a:lnTo>
                      <a:lnTo>
                        <a:pt x="26992" y="4604"/>
                      </a:lnTo>
                      <a:lnTo>
                        <a:pt x="27033" y="4562"/>
                      </a:lnTo>
                      <a:lnTo>
                        <a:pt x="26992" y="4478"/>
                      </a:lnTo>
                      <a:lnTo>
                        <a:pt x="26887" y="4457"/>
                      </a:lnTo>
                      <a:lnTo>
                        <a:pt x="26740" y="4499"/>
                      </a:lnTo>
                      <a:lnTo>
                        <a:pt x="26699" y="4457"/>
                      </a:lnTo>
                      <a:lnTo>
                        <a:pt x="26657" y="4478"/>
                      </a:lnTo>
                      <a:lnTo>
                        <a:pt x="26594" y="4562"/>
                      </a:lnTo>
                      <a:lnTo>
                        <a:pt x="26489" y="4604"/>
                      </a:lnTo>
                      <a:lnTo>
                        <a:pt x="26364" y="4792"/>
                      </a:lnTo>
                      <a:lnTo>
                        <a:pt x="26427" y="4876"/>
                      </a:lnTo>
                      <a:lnTo>
                        <a:pt x="26427" y="5064"/>
                      </a:lnTo>
                      <a:lnTo>
                        <a:pt x="26385" y="5127"/>
                      </a:lnTo>
                      <a:lnTo>
                        <a:pt x="26448" y="5210"/>
                      </a:lnTo>
                      <a:lnTo>
                        <a:pt x="26427" y="5378"/>
                      </a:lnTo>
                      <a:lnTo>
                        <a:pt x="26322" y="5420"/>
                      </a:lnTo>
                      <a:lnTo>
                        <a:pt x="26322" y="5545"/>
                      </a:lnTo>
                      <a:lnTo>
                        <a:pt x="26364" y="5608"/>
                      </a:lnTo>
                      <a:lnTo>
                        <a:pt x="26448" y="5587"/>
                      </a:lnTo>
                      <a:lnTo>
                        <a:pt x="26489" y="5629"/>
                      </a:lnTo>
                      <a:lnTo>
                        <a:pt x="26573" y="5587"/>
                      </a:lnTo>
                      <a:lnTo>
                        <a:pt x="26636" y="5608"/>
                      </a:lnTo>
                      <a:lnTo>
                        <a:pt x="26636" y="5734"/>
                      </a:lnTo>
                      <a:lnTo>
                        <a:pt x="26657" y="5796"/>
                      </a:lnTo>
                      <a:lnTo>
                        <a:pt x="26699" y="5796"/>
                      </a:lnTo>
                      <a:lnTo>
                        <a:pt x="26782" y="5922"/>
                      </a:lnTo>
                      <a:lnTo>
                        <a:pt x="26782" y="6110"/>
                      </a:lnTo>
                      <a:lnTo>
                        <a:pt x="26887" y="6236"/>
                      </a:lnTo>
                      <a:lnTo>
                        <a:pt x="26887" y="6319"/>
                      </a:lnTo>
                      <a:lnTo>
                        <a:pt x="26929" y="6424"/>
                      </a:lnTo>
                      <a:lnTo>
                        <a:pt x="27012" y="6466"/>
                      </a:lnTo>
                      <a:lnTo>
                        <a:pt x="26992" y="6550"/>
                      </a:lnTo>
                      <a:lnTo>
                        <a:pt x="27012" y="6696"/>
                      </a:lnTo>
                      <a:lnTo>
                        <a:pt x="26929" y="6842"/>
                      </a:lnTo>
                      <a:lnTo>
                        <a:pt x="27012" y="6905"/>
                      </a:lnTo>
                      <a:lnTo>
                        <a:pt x="27033" y="7052"/>
                      </a:lnTo>
                      <a:lnTo>
                        <a:pt x="27012" y="7156"/>
                      </a:lnTo>
                      <a:lnTo>
                        <a:pt x="27033" y="7198"/>
                      </a:lnTo>
                      <a:lnTo>
                        <a:pt x="27117" y="7156"/>
                      </a:lnTo>
                      <a:lnTo>
                        <a:pt x="27180" y="7198"/>
                      </a:lnTo>
                      <a:lnTo>
                        <a:pt x="27180" y="7324"/>
                      </a:lnTo>
                      <a:lnTo>
                        <a:pt x="27264" y="7387"/>
                      </a:lnTo>
                      <a:lnTo>
                        <a:pt x="27410" y="7324"/>
                      </a:lnTo>
                      <a:lnTo>
                        <a:pt x="27452" y="7198"/>
                      </a:lnTo>
                      <a:lnTo>
                        <a:pt x="27598" y="7114"/>
                      </a:lnTo>
                      <a:lnTo>
                        <a:pt x="27619" y="7010"/>
                      </a:lnTo>
                      <a:lnTo>
                        <a:pt x="27556" y="6968"/>
                      </a:lnTo>
                      <a:lnTo>
                        <a:pt x="27494" y="6759"/>
                      </a:lnTo>
                      <a:lnTo>
                        <a:pt x="27515" y="6654"/>
                      </a:lnTo>
                      <a:lnTo>
                        <a:pt x="27703" y="6466"/>
                      </a:lnTo>
                      <a:lnTo>
                        <a:pt x="27703" y="6550"/>
                      </a:lnTo>
                      <a:lnTo>
                        <a:pt x="27598" y="6675"/>
                      </a:lnTo>
                      <a:lnTo>
                        <a:pt x="27640" y="6905"/>
                      </a:lnTo>
                      <a:lnTo>
                        <a:pt x="27724" y="6947"/>
                      </a:lnTo>
                      <a:lnTo>
                        <a:pt x="27828" y="6884"/>
                      </a:lnTo>
                      <a:lnTo>
                        <a:pt x="27954" y="6968"/>
                      </a:lnTo>
                      <a:lnTo>
                        <a:pt x="28121" y="6905"/>
                      </a:lnTo>
                      <a:lnTo>
                        <a:pt x="28121" y="6842"/>
                      </a:lnTo>
                      <a:lnTo>
                        <a:pt x="28247" y="6780"/>
                      </a:lnTo>
                      <a:lnTo>
                        <a:pt x="28352" y="6780"/>
                      </a:lnTo>
                      <a:lnTo>
                        <a:pt x="28435" y="6738"/>
                      </a:lnTo>
                      <a:lnTo>
                        <a:pt x="28477" y="6780"/>
                      </a:lnTo>
                      <a:lnTo>
                        <a:pt x="28498" y="6759"/>
                      </a:lnTo>
                      <a:lnTo>
                        <a:pt x="28498" y="6759"/>
                      </a:lnTo>
                      <a:cubicBezTo>
                        <a:pt x="28477" y="6863"/>
                        <a:pt x="28456" y="6989"/>
                        <a:pt x="28456" y="7094"/>
                      </a:cubicBezTo>
                      <a:lnTo>
                        <a:pt x="28435" y="7114"/>
                      </a:lnTo>
                      <a:lnTo>
                        <a:pt x="28456" y="7156"/>
                      </a:lnTo>
                      <a:lnTo>
                        <a:pt x="28456" y="7219"/>
                      </a:lnTo>
                      <a:cubicBezTo>
                        <a:pt x="28456" y="7283"/>
                        <a:pt x="28503" y="7308"/>
                        <a:pt x="28554" y="7308"/>
                      </a:cubicBezTo>
                      <a:cubicBezTo>
                        <a:pt x="28586" y="7308"/>
                        <a:pt x="28620" y="7298"/>
                        <a:pt x="28644" y="7282"/>
                      </a:cubicBezTo>
                      <a:lnTo>
                        <a:pt x="28707" y="7282"/>
                      </a:lnTo>
                      <a:lnTo>
                        <a:pt x="28707" y="7324"/>
                      </a:lnTo>
                      <a:lnTo>
                        <a:pt x="28582" y="7533"/>
                      </a:lnTo>
                      <a:lnTo>
                        <a:pt x="28561" y="7617"/>
                      </a:lnTo>
                      <a:lnTo>
                        <a:pt x="28456" y="7679"/>
                      </a:lnTo>
                      <a:lnTo>
                        <a:pt x="28477" y="7596"/>
                      </a:lnTo>
                      <a:lnTo>
                        <a:pt x="28435" y="7533"/>
                      </a:lnTo>
                      <a:lnTo>
                        <a:pt x="28477" y="7407"/>
                      </a:lnTo>
                      <a:lnTo>
                        <a:pt x="28393" y="7324"/>
                      </a:lnTo>
                      <a:lnTo>
                        <a:pt x="28268" y="7387"/>
                      </a:lnTo>
                      <a:lnTo>
                        <a:pt x="28184" y="7512"/>
                      </a:lnTo>
                      <a:lnTo>
                        <a:pt x="28121" y="7512"/>
                      </a:lnTo>
                      <a:lnTo>
                        <a:pt x="28038" y="7679"/>
                      </a:lnTo>
                      <a:lnTo>
                        <a:pt x="27954" y="7700"/>
                      </a:lnTo>
                      <a:lnTo>
                        <a:pt x="27870" y="7910"/>
                      </a:lnTo>
                      <a:lnTo>
                        <a:pt x="27724" y="8056"/>
                      </a:lnTo>
                      <a:lnTo>
                        <a:pt x="27703" y="8203"/>
                      </a:lnTo>
                      <a:lnTo>
                        <a:pt x="27745" y="8328"/>
                      </a:lnTo>
                      <a:lnTo>
                        <a:pt x="27745" y="8412"/>
                      </a:lnTo>
                      <a:lnTo>
                        <a:pt x="27808" y="8433"/>
                      </a:lnTo>
                      <a:lnTo>
                        <a:pt x="27870" y="8370"/>
                      </a:lnTo>
                      <a:lnTo>
                        <a:pt x="27933" y="8370"/>
                      </a:lnTo>
                      <a:lnTo>
                        <a:pt x="27933" y="8454"/>
                      </a:lnTo>
                      <a:lnTo>
                        <a:pt x="27828" y="8537"/>
                      </a:lnTo>
                      <a:lnTo>
                        <a:pt x="27828" y="8579"/>
                      </a:lnTo>
                      <a:lnTo>
                        <a:pt x="27724" y="8579"/>
                      </a:lnTo>
                      <a:lnTo>
                        <a:pt x="27619" y="8642"/>
                      </a:lnTo>
                      <a:lnTo>
                        <a:pt x="27431" y="8830"/>
                      </a:lnTo>
                      <a:lnTo>
                        <a:pt x="27347" y="8935"/>
                      </a:lnTo>
                      <a:lnTo>
                        <a:pt x="27326" y="9207"/>
                      </a:lnTo>
                      <a:lnTo>
                        <a:pt x="27389" y="9311"/>
                      </a:lnTo>
                      <a:lnTo>
                        <a:pt x="27389" y="9395"/>
                      </a:lnTo>
                      <a:lnTo>
                        <a:pt x="27326" y="9500"/>
                      </a:lnTo>
                      <a:lnTo>
                        <a:pt x="27347" y="9563"/>
                      </a:lnTo>
                      <a:lnTo>
                        <a:pt x="27389" y="9625"/>
                      </a:lnTo>
                      <a:lnTo>
                        <a:pt x="27452" y="9625"/>
                      </a:lnTo>
                      <a:lnTo>
                        <a:pt x="27515" y="9667"/>
                      </a:lnTo>
                      <a:lnTo>
                        <a:pt x="27536" y="9793"/>
                      </a:lnTo>
                      <a:lnTo>
                        <a:pt x="27640" y="9835"/>
                      </a:lnTo>
                      <a:lnTo>
                        <a:pt x="27703" y="9939"/>
                      </a:lnTo>
                      <a:lnTo>
                        <a:pt x="27745" y="9939"/>
                      </a:lnTo>
                      <a:lnTo>
                        <a:pt x="27828" y="9814"/>
                      </a:lnTo>
                      <a:lnTo>
                        <a:pt x="27808" y="9939"/>
                      </a:lnTo>
                      <a:lnTo>
                        <a:pt x="27849" y="10107"/>
                      </a:lnTo>
                      <a:lnTo>
                        <a:pt x="28017" y="10127"/>
                      </a:lnTo>
                      <a:lnTo>
                        <a:pt x="28080" y="10190"/>
                      </a:lnTo>
                      <a:lnTo>
                        <a:pt x="28184" y="10190"/>
                      </a:lnTo>
                      <a:lnTo>
                        <a:pt x="28331" y="10211"/>
                      </a:lnTo>
                      <a:lnTo>
                        <a:pt x="28331" y="10295"/>
                      </a:lnTo>
                      <a:lnTo>
                        <a:pt x="28226" y="10504"/>
                      </a:lnTo>
                      <a:lnTo>
                        <a:pt x="28121" y="10546"/>
                      </a:lnTo>
                      <a:lnTo>
                        <a:pt x="28080" y="10525"/>
                      </a:lnTo>
                      <a:lnTo>
                        <a:pt x="28121" y="10420"/>
                      </a:lnTo>
                      <a:lnTo>
                        <a:pt x="28226" y="10379"/>
                      </a:lnTo>
                      <a:lnTo>
                        <a:pt x="28080" y="10337"/>
                      </a:lnTo>
                      <a:lnTo>
                        <a:pt x="27954" y="10379"/>
                      </a:lnTo>
                      <a:lnTo>
                        <a:pt x="27849" y="10504"/>
                      </a:lnTo>
                      <a:lnTo>
                        <a:pt x="27912" y="10546"/>
                      </a:lnTo>
                      <a:lnTo>
                        <a:pt x="27912" y="10630"/>
                      </a:lnTo>
                      <a:lnTo>
                        <a:pt x="27745" y="10713"/>
                      </a:lnTo>
                      <a:lnTo>
                        <a:pt x="27661" y="10797"/>
                      </a:lnTo>
                      <a:lnTo>
                        <a:pt x="27598" y="10797"/>
                      </a:lnTo>
                      <a:lnTo>
                        <a:pt x="27515" y="10944"/>
                      </a:lnTo>
                      <a:lnTo>
                        <a:pt x="27536" y="11006"/>
                      </a:lnTo>
                      <a:lnTo>
                        <a:pt x="27619" y="11006"/>
                      </a:lnTo>
                      <a:lnTo>
                        <a:pt x="27661" y="11048"/>
                      </a:lnTo>
                      <a:lnTo>
                        <a:pt x="27766" y="11027"/>
                      </a:lnTo>
                      <a:lnTo>
                        <a:pt x="27828" y="10923"/>
                      </a:lnTo>
                      <a:lnTo>
                        <a:pt x="27808" y="10860"/>
                      </a:lnTo>
                      <a:lnTo>
                        <a:pt x="27870" y="10839"/>
                      </a:lnTo>
                      <a:lnTo>
                        <a:pt x="27954" y="10797"/>
                      </a:lnTo>
                      <a:lnTo>
                        <a:pt x="28017" y="10839"/>
                      </a:lnTo>
                      <a:lnTo>
                        <a:pt x="27975" y="10944"/>
                      </a:lnTo>
                      <a:lnTo>
                        <a:pt x="27912" y="11069"/>
                      </a:lnTo>
                      <a:lnTo>
                        <a:pt x="27870" y="11236"/>
                      </a:lnTo>
                      <a:lnTo>
                        <a:pt x="27870" y="11320"/>
                      </a:lnTo>
                      <a:lnTo>
                        <a:pt x="27808" y="11383"/>
                      </a:lnTo>
                      <a:lnTo>
                        <a:pt x="27640" y="11425"/>
                      </a:lnTo>
                      <a:lnTo>
                        <a:pt x="27536" y="11529"/>
                      </a:lnTo>
                      <a:lnTo>
                        <a:pt x="27452" y="11550"/>
                      </a:lnTo>
                      <a:lnTo>
                        <a:pt x="27452" y="11592"/>
                      </a:lnTo>
                      <a:lnTo>
                        <a:pt x="27410" y="11697"/>
                      </a:lnTo>
                      <a:lnTo>
                        <a:pt x="27138" y="11801"/>
                      </a:lnTo>
                      <a:lnTo>
                        <a:pt x="27075" y="11906"/>
                      </a:lnTo>
                      <a:lnTo>
                        <a:pt x="26971" y="11948"/>
                      </a:lnTo>
                      <a:lnTo>
                        <a:pt x="26929" y="11885"/>
                      </a:lnTo>
                      <a:lnTo>
                        <a:pt x="26887" y="11885"/>
                      </a:lnTo>
                      <a:lnTo>
                        <a:pt x="26866" y="11843"/>
                      </a:lnTo>
                      <a:lnTo>
                        <a:pt x="26803" y="11906"/>
                      </a:lnTo>
                      <a:lnTo>
                        <a:pt x="26720" y="11948"/>
                      </a:lnTo>
                      <a:lnTo>
                        <a:pt x="26720" y="11948"/>
                      </a:lnTo>
                      <a:lnTo>
                        <a:pt x="26761" y="11885"/>
                      </a:lnTo>
                      <a:lnTo>
                        <a:pt x="26720" y="11843"/>
                      </a:lnTo>
                      <a:lnTo>
                        <a:pt x="26615" y="11948"/>
                      </a:lnTo>
                      <a:lnTo>
                        <a:pt x="26573" y="12094"/>
                      </a:lnTo>
                      <a:lnTo>
                        <a:pt x="26468" y="12262"/>
                      </a:lnTo>
                      <a:lnTo>
                        <a:pt x="26448" y="12304"/>
                      </a:lnTo>
                      <a:lnTo>
                        <a:pt x="26489" y="12387"/>
                      </a:lnTo>
                      <a:lnTo>
                        <a:pt x="26489" y="12471"/>
                      </a:lnTo>
                      <a:lnTo>
                        <a:pt x="26406" y="12617"/>
                      </a:lnTo>
                      <a:lnTo>
                        <a:pt x="26406" y="12701"/>
                      </a:lnTo>
                      <a:lnTo>
                        <a:pt x="26468" y="12785"/>
                      </a:lnTo>
                      <a:lnTo>
                        <a:pt x="26385" y="12827"/>
                      </a:lnTo>
                      <a:lnTo>
                        <a:pt x="26343" y="12952"/>
                      </a:lnTo>
                      <a:lnTo>
                        <a:pt x="26364" y="12952"/>
                      </a:lnTo>
                      <a:lnTo>
                        <a:pt x="26448" y="12931"/>
                      </a:lnTo>
                      <a:lnTo>
                        <a:pt x="26489" y="12848"/>
                      </a:lnTo>
                      <a:lnTo>
                        <a:pt x="26594" y="12889"/>
                      </a:lnTo>
                      <a:lnTo>
                        <a:pt x="26699" y="12806"/>
                      </a:lnTo>
                      <a:lnTo>
                        <a:pt x="26615" y="12910"/>
                      </a:lnTo>
                      <a:lnTo>
                        <a:pt x="26510" y="12910"/>
                      </a:lnTo>
                      <a:lnTo>
                        <a:pt x="26406" y="13015"/>
                      </a:lnTo>
                      <a:lnTo>
                        <a:pt x="26259" y="13057"/>
                      </a:lnTo>
                      <a:lnTo>
                        <a:pt x="26259" y="13203"/>
                      </a:lnTo>
                      <a:lnTo>
                        <a:pt x="26176" y="13266"/>
                      </a:lnTo>
                      <a:lnTo>
                        <a:pt x="26071" y="13203"/>
                      </a:lnTo>
                      <a:lnTo>
                        <a:pt x="25945" y="13203"/>
                      </a:lnTo>
                      <a:lnTo>
                        <a:pt x="25862" y="13120"/>
                      </a:lnTo>
                      <a:lnTo>
                        <a:pt x="25778" y="13161"/>
                      </a:lnTo>
                      <a:lnTo>
                        <a:pt x="25820" y="13350"/>
                      </a:lnTo>
                      <a:lnTo>
                        <a:pt x="25631" y="13245"/>
                      </a:lnTo>
                      <a:lnTo>
                        <a:pt x="25694" y="12994"/>
                      </a:lnTo>
                      <a:lnTo>
                        <a:pt x="25631" y="12827"/>
                      </a:lnTo>
                      <a:lnTo>
                        <a:pt x="25548" y="12722"/>
                      </a:lnTo>
                      <a:lnTo>
                        <a:pt x="25590" y="12555"/>
                      </a:lnTo>
                      <a:lnTo>
                        <a:pt x="25631" y="12555"/>
                      </a:lnTo>
                      <a:lnTo>
                        <a:pt x="25673" y="12722"/>
                      </a:lnTo>
                      <a:lnTo>
                        <a:pt x="25820" y="12638"/>
                      </a:lnTo>
                      <a:lnTo>
                        <a:pt x="25862" y="12743"/>
                      </a:lnTo>
                      <a:lnTo>
                        <a:pt x="25987" y="12806"/>
                      </a:lnTo>
                      <a:lnTo>
                        <a:pt x="26071" y="12722"/>
                      </a:lnTo>
                      <a:lnTo>
                        <a:pt x="26071" y="12638"/>
                      </a:lnTo>
                      <a:lnTo>
                        <a:pt x="26134" y="12492"/>
                      </a:lnTo>
                      <a:lnTo>
                        <a:pt x="26029" y="12513"/>
                      </a:lnTo>
                      <a:lnTo>
                        <a:pt x="25945" y="12492"/>
                      </a:lnTo>
                      <a:lnTo>
                        <a:pt x="26029" y="12429"/>
                      </a:lnTo>
                      <a:lnTo>
                        <a:pt x="26092" y="12304"/>
                      </a:lnTo>
                      <a:lnTo>
                        <a:pt x="26029" y="12304"/>
                      </a:lnTo>
                      <a:lnTo>
                        <a:pt x="25945" y="12387"/>
                      </a:lnTo>
                      <a:lnTo>
                        <a:pt x="25778" y="12429"/>
                      </a:lnTo>
                      <a:lnTo>
                        <a:pt x="25778" y="12345"/>
                      </a:lnTo>
                      <a:lnTo>
                        <a:pt x="25924" y="12283"/>
                      </a:lnTo>
                      <a:lnTo>
                        <a:pt x="25924" y="12178"/>
                      </a:lnTo>
                      <a:lnTo>
                        <a:pt x="25841" y="12178"/>
                      </a:lnTo>
                      <a:lnTo>
                        <a:pt x="25736" y="12220"/>
                      </a:lnTo>
                      <a:lnTo>
                        <a:pt x="25736" y="12136"/>
                      </a:lnTo>
                      <a:lnTo>
                        <a:pt x="25778" y="11969"/>
                      </a:lnTo>
                      <a:lnTo>
                        <a:pt x="25862" y="11864"/>
                      </a:lnTo>
                      <a:lnTo>
                        <a:pt x="25883" y="11969"/>
                      </a:lnTo>
                      <a:lnTo>
                        <a:pt x="25945" y="11906"/>
                      </a:lnTo>
                      <a:lnTo>
                        <a:pt x="25945" y="11822"/>
                      </a:lnTo>
                      <a:lnTo>
                        <a:pt x="26092" y="11676"/>
                      </a:lnTo>
                      <a:lnTo>
                        <a:pt x="26092" y="11592"/>
                      </a:lnTo>
                      <a:lnTo>
                        <a:pt x="26280" y="11488"/>
                      </a:lnTo>
                      <a:lnTo>
                        <a:pt x="26280" y="11362"/>
                      </a:lnTo>
                      <a:lnTo>
                        <a:pt x="26364" y="11299"/>
                      </a:lnTo>
                      <a:lnTo>
                        <a:pt x="26448" y="11278"/>
                      </a:lnTo>
                      <a:lnTo>
                        <a:pt x="26448" y="11236"/>
                      </a:lnTo>
                      <a:lnTo>
                        <a:pt x="26343" y="11236"/>
                      </a:lnTo>
                      <a:lnTo>
                        <a:pt x="26196" y="11257"/>
                      </a:lnTo>
                      <a:lnTo>
                        <a:pt x="26155" y="11425"/>
                      </a:lnTo>
                      <a:lnTo>
                        <a:pt x="26029" y="11488"/>
                      </a:lnTo>
                      <a:lnTo>
                        <a:pt x="25945" y="11467"/>
                      </a:lnTo>
                      <a:lnTo>
                        <a:pt x="25966" y="11425"/>
                      </a:lnTo>
                      <a:lnTo>
                        <a:pt x="26113" y="11362"/>
                      </a:lnTo>
                      <a:lnTo>
                        <a:pt x="26134" y="11257"/>
                      </a:lnTo>
                      <a:lnTo>
                        <a:pt x="26050" y="11216"/>
                      </a:lnTo>
                      <a:lnTo>
                        <a:pt x="25966" y="11236"/>
                      </a:lnTo>
                      <a:lnTo>
                        <a:pt x="25883" y="11153"/>
                      </a:lnTo>
                      <a:lnTo>
                        <a:pt x="25924" y="11069"/>
                      </a:lnTo>
                      <a:lnTo>
                        <a:pt x="25945" y="10944"/>
                      </a:lnTo>
                      <a:lnTo>
                        <a:pt x="25862" y="10860"/>
                      </a:lnTo>
                      <a:lnTo>
                        <a:pt x="25820" y="10902"/>
                      </a:lnTo>
                      <a:lnTo>
                        <a:pt x="25778" y="10964"/>
                      </a:lnTo>
                      <a:lnTo>
                        <a:pt x="25778" y="10902"/>
                      </a:lnTo>
                      <a:lnTo>
                        <a:pt x="25820" y="10818"/>
                      </a:lnTo>
                      <a:lnTo>
                        <a:pt x="25757" y="10713"/>
                      </a:lnTo>
                      <a:lnTo>
                        <a:pt x="25652" y="10713"/>
                      </a:lnTo>
                      <a:lnTo>
                        <a:pt x="25631" y="10902"/>
                      </a:lnTo>
                      <a:lnTo>
                        <a:pt x="25527" y="10964"/>
                      </a:lnTo>
                      <a:lnTo>
                        <a:pt x="25506" y="11027"/>
                      </a:lnTo>
                      <a:lnTo>
                        <a:pt x="25443" y="10985"/>
                      </a:lnTo>
                      <a:lnTo>
                        <a:pt x="25443" y="10923"/>
                      </a:lnTo>
                      <a:lnTo>
                        <a:pt x="25401" y="10839"/>
                      </a:lnTo>
                      <a:lnTo>
                        <a:pt x="25318" y="10839"/>
                      </a:lnTo>
                      <a:lnTo>
                        <a:pt x="25297" y="10923"/>
                      </a:lnTo>
                      <a:lnTo>
                        <a:pt x="25318" y="10964"/>
                      </a:lnTo>
                      <a:lnTo>
                        <a:pt x="25297" y="11027"/>
                      </a:lnTo>
                      <a:lnTo>
                        <a:pt x="25339" y="11132"/>
                      </a:lnTo>
                      <a:lnTo>
                        <a:pt x="25339" y="11195"/>
                      </a:lnTo>
                      <a:lnTo>
                        <a:pt x="25297" y="11257"/>
                      </a:lnTo>
                      <a:lnTo>
                        <a:pt x="25234" y="11195"/>
                      </a:lnTo>
                      <a:lnTo>
                        <a:pt x="25234" y="11132"/>
                      </a:lnTo>
                      <a:lnTo>
                        <a:pt x="25192" y="11132"/>
                      </a:lnTo>
                      <a:lnTo>
                        <a:pt x="25171" y="11195"/>
                      </a:lnTo>
                      <a:lnTo>
                        <a:pt x="25213" y="11446"/>
                      </a:lnTo>
                      <a:lnTo>
                        <a:pt x="25234" y="11592"/>
                      </a:lnTo>
                      <a:lnTo>
                        <a:pt x="25401" y="11676"/>
                      </a:lnTo>
                      <a:lnTo>
                        <a:pt x="25443" y="11760"/>
                      </a:lnTo>
                      <a:lnTo>
                        <a:pt x="25443" y="11990"/>
                      </a:lnTo>
                      <a:lnTo>
                        <a:pt x="25422" y="11864"/>
                      </a:lnTo>
                      <a:lnTo>
                        <a:pt x="25339" y="11801"/>
                      </a:lnTo>
                      <a:lnTo>
                        <a:pt x="25192" y="11613"/>
                      </a:lnTo>
                      <a:lnTo>
                        <a:pt x="25171" y="11467"/>
                      </a:lnTo>
                      <a:lnTo>
                        <a:pt x="25108" y="11278"/>
                      </a:lnTo>
                      <a:lnTo>
                        <a:pt x="25025" y="11278"/>
                      </a:lnTo>
                      <a:lnTo>
                        <a:pt x="24983" y="11341"/>
                      </a:lnTo>
                      <a:lnTo>
                        <a:pt x="25004" y="11488"/>
                      </a:lnTo>
                      <a:lnTo>
                        <a:pt x="25087" y="11592"/>
                      </a:lnTo>
                      <a:lnTo>
                        <a:pt x="25108" y="11718"/>
                      </a:lnTo>
                      <a:lnTo>
                        <a:pt x="25067" y="11760"/>
                      </a:lnTo>
                      <a:lnTo>
                        <a:pt x="24983" y="11655"/>
                      </a:lnTo>
                      <a:lnTo>
                        <a:pt x="24774" y="11697"/>
                      </a:lnTo>
                      <a:lnTo>
                        <a:pt x="24711" y="11760"/>
                      </a:lnTo>
                      <a:lnTo>
                        <a:pt x="24648" y="11676"/>
                      </a:lnTo>
                      <a:lnTo>
                        <a:pt x="24564" y="11655"/>
                      </a:lnTo>
                      <a:lnTo>
                        <a:pt x="24376" y="11488"/>
                      </a:lnTo>
                      <a:lnTo>
                        <a:pt x="24146" y="11488"/>
                      </a:lnTo>
                      <a:lnTo>
                        <a:pt x="24125" y="11404"/>
                      </a:lnTo>
                      <a:lnTo>
                        <a:pt x="24083" y="11404"/>
                      </a:lnTo>
                      <a:lnTo>
                        <a:pt x="23937" y="11488"/>
                      </a:lnTo>
                      <a:lnTo>
                        <a:pt x="23874" y="11571"/>
                      </a:lnTo>
                      <a:lnTo>
                        <a:pt x="23707" y="11571"/>
                      </a:lnTo>
                      <a:lnTo>
                        <a:pt x="23560" y="11655"/>
                      </a:lnTo>
                      <a:lnTo>
                        <a:pt x="23435" y="11550"/>
                      </a:lnTo>
                      <a:lnTo>
                        <a:pt x="23414" y="11550"/>
                      </a:lnTo>
                      <a:lnTo>
                        <a:pt x="23393" y="11446"/>
                      </a:lnTo>
                      <a:lnTo>
                        <a:pt x="23330" y="11404"/>
                      </a:lnTo>
                      <a:lnTo>
                        <a:pt x="23204" y="11488"/>
                      </a:lnTo>
                      <a:lnTo>
                        <a:pt x="23204" y="11404"/>
                      </a:lnTo>
                      <a:lnTo>
                        <a:pt x="23037" y="11257"/>
                      </a:lnTo>
                      <a:lnTo>
                        <a:pt x="23016" y="11174"/>
                      </a:lnTo>
                      <a:lnTo>
                        <a:pt x="22974" y="11153"/>
                      </a:lnTo>
                      <a:lnTo>
                        <a:pt x="22974" y="11069"/>
                      </a:lnTo>
                      <a:lnTo>
                        <a:pt x="22995" y="11027"/>
                      </a:lnTo>
                      <a:lnTo>
                        <a:pt x="22932" y="10944"/>
                      </a:lnTo>
                      <a:lnTo>
                        <a:pt x="22890" y="10964"/>
                      </a:lnTo>
                      <a:lnTo>
                        <a:pt x="22870" y="10944"/>
                      </a:lnTo>
                      <a:lnTo>
                        <a:pt x="22870" y="10860"/>
                      </a:lnTo>
                      <a:lnTo>
                        <a:pt x="22807" y="10839"/>
                      </a:lnTo>
                      <a:lnTo>
                        <a:pt x="22702" y="10881"/>
                      </a:lnTo>
                      <a:lnTo>
                        <a:pt x="22577" y="10881"/>
                      </a:lnTo>
                      <a:lnTo>
                        <a:pt x="22493" y="10818"/>
                      </a:lnTo>
                      <a:lnTo>
                        <a:pt x="22451" y="10818"/>
                      </a:lnTo>
                      <a:lnTo>
                        <a:pt x="22409" y="10755"/>
                      </a:lnTo>
                      <a:lnTo>
                        <a:pt x="22305" y="10713"/>
                      </a:lnTo>
                      <a:lnTo>
                        <a:pt x="22200" y="10713"/>
                      </a:lnTo>
                      <a:lnTo>
                        <a:pt x="22263" y="10630"/>
                      </a:lnTo>
                      <a:lnTo>
                        <a:pt x="22263" y="10546"/>
                      </a:lnTo>
                      <a:lnTo>
                        <a:pt x="22346" y="10462"/>
                      </a:lnTo>
                      <a:lnTo>
                        <a:pt x="22346" y="10420"/>
                      </a:lnTo>
                      <a:lnTo>
                        <a:pt x="22263" y="10400"/>
                      </a:lnTo>
                      <a:lnTo>
                        <a:pt x="22179" y="10400"/>
                      </a:lnTo>
                      <a:lnTo>
                        <a:pt x="22158" y="10148"/>
                      </a:lnTo>
                      <a:lnTo>
                        <a:pt x="22095" y="10127"/>
                      </a:lnTo>
                      <a:lnTo>
                        <a:pt x="22095" y="10086"/>
                      </a:lnTo>
                      <a:lnTo>
                        <a:pt x="22179" y="10023"/>
                      </a:lnTo>
                      <a:lnTo>
                        <a:pt x="22200" y="9981"/>
                      </a:lnTo>
                      <a:lnTo>
                        <a:pt x="22158" y="9939"/>
                      </a:lnTo>
                      <a:lnTo>
                        <a:pt x="22179" y="9876"/>
                      </a:lnTo>
                      <a:lnTo>
                        <a:pt x="22179" y="9772"/>
                      </a:lnTo>
                      <a:cubicBezTo>
                        <a:pt x="22284" y="9709"/>
                        <a:pt x="22388" y="9688"/>
                        <a:pt x="22493" y="9604"/>
                      </a:cubicBezTo>
                      <a:lnTo>
                        <a:pt x="22514" y="9625"/>
                      </a:lnTo>
                      <a:lnTo>
                        <a:pt x="22598" y="9604"/>
                      </a:lnTo>
                      <a:lnTo>
                        <a:pt x="22681" y="9500"/>
                      </a:lnTo>
                      <a:lnTo>
                        <a:pt x="22702" y="9500"/>
                      </a:lnTo>
                      <a:lnTo>
                        <a:pt x="22702" y="9604"/>
                      </a:lnTo>
                      <a:lnTo>
                        <a:pt x="22765" y="9709"/>
                      </a:lnTo>
                      <a:lnTo>
                        <a:pt x="22828" y="9730"/>
                      </a:lnTo>
                      <a:lnTo>
                        <a:pt x="22911" y="9688"/>
                      </a:lnTo>
                      <a:lnTo>
                        <a:pt x="22995" y="9709"/>
                      </a:lnTo>
                      <a:lnTo>
                        <a:pt x="23037" y="9793"/>
                      </a:lnTo>
                      <a:lnTo>
                        <a:pt x="23121" y="9793"/>
                      </a:lnTo>
                      <a:lnTo>
                        <a:pt x="23183" y="9835"/>
                      </a:lnTo>
                      <a:lnTo>
                        <a:pt x="23225" y="9835"/>
                      </a:lnTo>
                      <a:lnTo>
                        <a:pt x="23225" y="9730"/>
                      </a:lnTo>
                      <a:lnTo>
                        <a:pt x="23288" y="9730"/>
                      </a:lnTo>
                      <a:lnTo>
                        <a:pt x="23351" y="9709"/>
                      </a:lnTo>
                      <a:lnTo>
                        <a:pt x="23414" y="9730"/>
                      </a:lnTo>
                      <a:lnTo>
                        <a:pt x="23414" y="9814"/>
                      </a:lnTo>
                      <a:lnTo>
                        <a:pt x="23455" y="9835"/>
                      </a:lnTo>
                      <a:lnTo>
                        <a:pt x="23539" y="9814"/>
                      </a:lnTo>
                      <a:lnTo>
                        <a:pt x="23602" y="9730"/>
                      </a:lnTo>
                      <a:lnTo>
                        <a:pt x="23644" y="9772"/>
                      </a:lnTo>
                      <a:lnTo>
                        <a:pt x="23665" y="9835"/>
                      </a:lnTo>
                      <a:lnTo>
                        <a:pt x="23727" y="9835"/>
                      </a:lnTo>
                      <a:lnTo>
                        <a:pt x="23748" y="9793"/>
                      </a:lnTo>
                      <a:lnTo>
                        <a:pt x="23769" y="9793"/>
                      </a:lnTo>
                      <a:lnTo>
                        <a:pt x="23832" y="9709"/>
                      </a:lnTo>
                      <a:lnTo>
                        <a:pt x="23916" y="9709"/>
                      </a:lnTo>
                      <a:lnTo>
                        <a:pt x="23937" y="9772"/>
                      </a:lnTo>
                      <a:lnTo>
                        <a:pt x="23979" y="9793"/>
                      </a:lnTo>
                      <a:lnTo>
                        <a:pt x="24041" y="9772"/>
                      </a:lnTo>
                      <a:lnTo>
                        <a:pt x="24041" y="9709"/>
                      </a:lnTo>
                      <a:lnTo>
                        <a:pt x="24020" y="9667"/>
                      </a:lnTo>
                      <a:lnTo>
                        <a:pt x="24083" y="9583"/>
                      </a:lnTo>
                      <a:lnTo>
                        <a:pt x="24083" y="9521"/>
                      </a:lnTo>
                      <a:lnTo>
                        <a:pt x="24146" y="9458"/>
                      </a:lnTo>
                      <a:lnTo>
                        <a:pt x="24146" y="9374"/>
                      </a:lnTo>
                      <a:lnTo>
                        <a:pt x="24062" y="9374"/>
                      </a:lnTo>
                      <a:lnTo>
                        <a:pt x="24041" y="9291"/>
                      </a:lnTo>
                      <a:lnTo>
                        <a:pt x="24062" y="9186"/>
                      </a:lnTo>
                      <a:lnTo>
                        <a:pt x="24146" y="9165"/>
                      </a:lnTo>
                      <a:lnTo>
                        <a:pt x="24146" y="9060"/>
                      </a:lnTo>
                      <a:lnTo>
                        <a:pt x="24041" y="8998"/>
                      </a:lnTo>
                      <a:lnTo>
                        <a:pt x="23958" y="9039"/>
                      </a:lnTo>
                      <a:lnTo>
                        <a:pt x="23958" y="9102"/>
                      </a:lnTo>
                      <a:lnTo>
                        <a:pt x="23916" y="9165"/>
                      </a:lnTo>
                      <a:lnTo>
                        <a:pt x="23832" y="9102"/>
                      </a:lnTo>
                      <a:lnTo>
                        <a:pt x="23707" y="9102"/>
                      </a:lnTo>
                      <a:lnTo>
                        <a:pt x="23560" y="9249"/>
                      </a:lnTo>
                      <a:lnTo>
                        <a:pt x="23455" y="9311"/>
                      </a:lnTo>
                      <a:lnTo>
                        <a:pt x="23455" y="9270"/>
                      </a:lnTo>
                      <a:lnTo>
                        <a:pt x="23602" y="9186"/>
                      </a:lnTo>
                      <a:lnTo>
                        <a:pt x="23644" y="9102"/>
                      </a:lnTo>
                      <a:lnTo>
                        <a:pt x="23644" y="8977"/>
                      </a:lnTo>
                      <a:lnTo>
                        <a:pt x="23602" y="9060"/>
                      </a:lnTo>
                      <a:lnTo>
                        <a:pt x="23539" y="9039"/>
                      </a:lnTo>
                      <a:lnTo>
                        <a:pt x="23539" y="8935"/>
                      </a:lnTo>
                      <a:lnTo>
                        <a:pt x="23644" y="8851"/>
                      </a:lnTo>
                      <a:lnTo>
                        <a:pt x="23560" y="8726"/>
                      </a:lnTo>
                      <a:lnTo>
                        <a:pt x="23644" y="8642"/>
                      </a:lnTo>
                      <a:lnTo>
                        <a:pt x="23727" y="8642"/>
                      </a:lnTo>
                      <a:lnTo>
                        <a:pt x="23707" y="8684"/>
                      </a:lnTo>
                      <a:lnTo>
                        <a:pt x="23748" y="8851"/>
                      </a:lnTo>
                      <a:lnTo>
                        <a:pt x="23832" y="8935"/>
                      </a:lnTo>
                      <a:lnTo>
                        <a:pt x="23874" y="8893"/>
                      </a:lnTo>
                      <a:lnTo>
                        <a:pt x="23979" y="8893"/>
                      </a:lnTo>
                      <a:lnTo>
                        <a:pt x="24041" y="8767"/>
                      </a:lnTo>
                      <a:lnTo>
                        <a:pt x="23979" y="8726"/>
                      </a:lnTo>
                      <a:lnTo>
                        <a:pt x="23979" y="8663"/>
                      </a:lnTo>
                      <a:lnTo>
                        <a:pt x="24062" y="8663"/>
                      </a:lnTo>
                      <a:lnTo>
                        <a:pt x="24083" y="8726"/>
                      </a:lnTo>
                      <a:lnTo>
                        <a:pt x="24146" y="8684"/>
                      </a:lnTo>
                      <a:lnTo>
                        <a:pt x="24251" y="8621"/>
                      </a:lnTo>
                      <a:lnTo>
                        <a:pt x="24271" y="8475"/>
                      </a:lnTo>
                      <a:lnTo>
                        <a:pt x="24292" y="8579"/>
                      </a:lnTo>
                      <a:lnTo>
                        <a:pt x="24355" y="8579"/>
                      </a:lnTo>
                      <a:lnTo>
                        <a:pt x="24460" y="8516"/>
                      </a:lnTo>
                      <a:lnTo>
                        <a:pt x="24376" y="8684"/>
                      </a:lnTo>
                      <a:lnTo>
                        <a:pt x="24376" y="8851"/>
                      </a:lnTo>
                      <a:lnTo>
                        <a:pt x="24439" y="8830"/>
                      </a:lnTo>
                      <a:lnTo>
                        <a:pt x="24481" y="8851"/>
                      </a:lnTo>
                      <a:lnTo>
                        <a:pt x="24439" y="8935"/>
                      </a:lnTo>
                      <a:lnTo>
                        <a:pt x="24502" y="8935"/>
                      </a:lnTo>
                      <a:lnTo>
                        <a:pt x="24564" y="8788"/>
                      </a:lnTo>
                      <a:lnTo>
                        <a:pt x="24606" y="8747"/>
                      </a:lnTo>
                      <a:lnTo>
                        <a:pt x="24690" y="8579"/>
                      </a:lnTo>
                      <a:lnTo>
                        <a:pt x="24774" y="8558"/>
                      </a:lnTo>
                      <a:lnTo>
                        <a:pt x="24753" y="8684"/>
                      </a:lnTo>
                      <a:lnTo>
                        <a:pt x="24648" y="8788"/>
                      </a:lnTo>
                      <a:lnTo>
                        <a:pt x="24669" y="8977"/>
                      </a:lnTo>
                      <a:lnTo>
                        <a:pt x="24753" y="8977"/>
                      </a:lnTo>
                      <a:lnTo>
                        <a:pt x="24815" y="9039"/>
                      </a:lnTo>
                      <a:lnTo>
                        <a:pt x="24878" y="8956"/>
                      </a:lnTo>
                      <a:lnTo>
                        <a:pt x="25004" y="8851"/>
                      </a:lnTo>
                      <a:lnTo>
                        <a:pt x="25067" y="8684"/>
                      </a:lnTo>
                      <a:lnTo>
                        <a:pt x="25108" y="8558"/>
                      </a:lnTo>
                      <a:lnTo>
                        <a:pt x="25087" y="8433"/>
                      </a:lnTo>
                      <a:lnTo>
                        <a:pt x="25129" y="8370"/>
                      </a:lnTo>
                      <a:lnTo>
                        <a:pt x="25108" y="8328"/>
                      </a:lnTo>
                      <a:lnTo>
                        <a:pt x="25025" y="8328"/>
                      </a:lnTo>
                      <a:lnTo>
                        <a:pt x="24983" y="8307"/>
                      </a:lnTo>
                      <a:lnTo>
                        <a:pt x="24899" y="8349"/>
                      </a:lnTo>
                      <a:lnTo>
                        <a:pt x="24899" y="8223"/>
                      </a:lnTo>
                      <a:lnTo>
                        <a:pt x="24941" y="8203"/>
                      </a:lnTo>
                      <a:lnTo>
                        <a:pt x="24920" y="8140"/>
                      </a:lnTo>
                      <a:lnTo>
                        <a:pt x="24815" y="8140"/>
                      </a:lnTo>
                      <a:lnTo>
                        <a:pt x="24795" y="8098"/>
                      </a:lnTo>
                      <a:lnTo>
                        <a:pt x="24690" y="8014"/>
                      </a:lnTo>
                      <a:lnTo>
                        <a:pt x="24690" y="7931"/>
                      </a:lnTo>
                      <a:lnTo>
                        <a:pt x="24606" y="7742"/>
                      </a:lnTo>
                      <a:lnTo>
                        <a:pt x="24585" y="7617"/>
                      </a:lnTo>
                      <a:lnTo>
                        <a:pt x="24627" y="7491"/>
                      </a:lnTo>
                      <a:lnTo>
                        <a:pt x="24585" y="7324"/>
                      </a:lnTo>
                      <a:lnTo>
                        <a:pt x="24502" y="7470"/>
                      </a:lnTo>
                      <a:lnTo>
                        <a:pt x="24502" y="7575"/>
                      </a:lnTo>
                      <a:lnTo>
                        <a:pt x="24418" y="7428"/>
                      </a:lnTo>
                      <a:lnTo>
                        <a:pt x="24292" y="7366"/>
                      </a:lnTo>
                      <a:lnTo>
                        <a:pt x="24271" y="7114"/>
                      </a:lnTo>
                      <a:lnTo>
                        <a:pt x="24188" y="7073"/>
                      </a:lnTo>
                      <a:lnTo>
                        <a:pt x="24167" y="6884"/>
                      </a:lnTo>
                      <a:lnTo>
                        <a:pt x="24083" y="6780"/>
                      </a:lnTo>
                      <a:lnTo>
                        <a:pt x="24083" y="6675"/>
                      </a:lnTo>
                      <a:lnTo>
                        <a:pt x="24041" y="6591"/>
                      </a:lnTo>
                      <a:lnTo>
                        <a:pt x="24041" y="6529"/>
                      </a:lnTo>
                      <a:lnTo>
                        <a:pt x="24146" y="6529"/>
                      </a:lnTo>
                      <a:lnTo>
                        <a:pt x="24167" y="6382"/>
                      </a:lnTo>
                      <a:lnTo>
                        <a:pt x="24251" y="6382"/>
                      </a:lnTo>
                      <a:lnTo>
                        <a:pt x="24271" y="6424"/>
                      </a:lnTo>
                      <a:lnTo>
                        <a:pt x="24355" y="6361"/>
                      </a:lnTo>
                      <a:lnTo>
                        <a:pt x="24355" y="6257"/>
                      </a:lnTo>
                      <a:lnTo>
                        <a:pt x="24460" y="6026"/>
                      </a:lnTo>
                      <a:lnTo>
                        <a:pt x="24460" y="5922"/>
                      </a:lnTo>
                      <a:lnTo>
                        <a:pt x="24481" y="5880"/>
                      </a:lnTo>
                      <a:lnTo>
                        <a:pt x="24397" y="5692"/>
                      </a:lnTo>
                      <a:lnTo>
                        <a:pt x="24460" y="5566"/>
                      </a:lnTo>
                      <a:lnTo>
                        <a:pt x="24523" y="5566"/>
                      </a:lnTo>
                      <a:lnTo>
                        <a:pt x="24523" y="5399"/>
                      </a:lnTo>
                      <a:lnTo>
                        <a:pt x="24627" y="5252"/>
                      </a:lnTo>
                      <a:lnTo>
                        <a:pt x="24627" y="5148"/>
                      </a:lnTo>
                      <a:lnTo>
                        <a:pt x="24690" y="5064"/>
                      </a:lnTo>
                      <a:lnTo>
                        <a:pt x="24690" y="4855"/>
                      </a:lnTo>
                      <a:lnTo>
                        <a:pt x="24774" y="4834"/>
                      </a:lnTo>
                      <a:lnTo>
                        <a:pt x="24774" y="4729"/>
                      </a:lnTo>
                      <a:lnTo>
                        <a:pt x="24899" y="4583"/>
                      </a:lnTo>
                      <a:lnTo>
                        <a:pt x="24899" y="4478"/>
                      </a:lnTo>
                      <a:cubicBezTo>
                        <a:pt x="24918" y="4516"/>
                        <a:pt x="24966" y="4536"/>
                        <a:pt x="25020" y="4536"/>
                      </a:cubicBezTo>
                      <a:cubicBezTo>
                        <a:pt x="25085" y="4536"/>
                        <a:pt x="25158" y="4505"/>
                        <a:pt x="25192" y="4436"/>
                      </a:cubicBezTo>
                      <a:lnTo>
                        <a:pt x="25255" y="4122"/>
                      </a:lnTo>
                      <a:lnTo>
                        <a:pt x="25359" y="4122"/>
                      </a:lnTo>
                      <a:lnTo>
                        <a:pt x="25506" y="3955"/>
                      </a:lnTo>
                      <a:lnTo>
                        <a:pt x="25652" y="3892"/>
                      </a:lnTo>
                      <a:lnTo>
                        <a:pt x="25820" y="3725"/>
                      </a:lnTo>
                      <a:lnTo>
                        <a:pt x="25862" y="3725"/>
                      </a:lnTo>
                      <a:lnTo>
                        <a:pt x="25987" y="3599"/>
                      </a:lnTo>
                      <a:lnTo>
                        <a:pt x="25987" y="3516"/>
                      </a:lnTo>
                      <a:lnTo>
                        <a:pt x="26050" y="3474"/>
                      </a:lnTo>
                      <a:lnTo>
                        <a:pt x="26050" y="3390"/>
                      </a:lnTo>
                      <a:lnTo>
                        <a:pt x="25966" y="3285"/>
                      </a:lnTo>
                      <a:lnTo>
                        <a:pt x="25987" y="3223"/>
                      </a:lnTo>
                      <a:lnTo>
                        <a:pt x="25987" y="3160"/>
                      </a:lnTo>
                      <a:lnTo>
                        <a:pt x="25883" y="2993"/>
                      </a:lnTo>
                      <a:lnTo>
                        <a:pt x="25820" y="2993"/>
                      </a:lnTo>
                      <a:lnTo>
                        <a:pt x="25736" y="3013"/>
                      </a:lnTo>
                      <a:lnTo>
                        <a:pt x="25631" y="2972"/>
                      </a:lnTo>
                      <a:lnTo>
                        <a:pt x="25548" y="2993"/>
                      </a:lnTo>
                      <a:lnTo>
                        <a:pt x="25443" y="2909"/>
                      </a:lnTo>
                      <a:lnTo>
                        <a:pt x="25359" y="2909"/>
                      </a:lnTo>
                      <a:lnTo>
                        <a:pt x="25297" y="2846"/>
                      </a:lnTo>
                      <a:lnTo>
                        <a:pt x="25129" y="2867"/>
                      </a:lnTo>
                      <a:lnTo>
                        <a:pt x="25025" y="2972"/>
                      </a:lnTo>
                      <a:lnTo>
                        <a:pt x="24941" y="2993"/>
                      </a:lnTo>
                      <a:lnTo>
                        <a:pt x="24774" y="3118"/>
                      </a:lnTo>
                      <a:lnTo>
                        <a:pt x="24774" y="3181"/>
                      </a:lnTo>
                      <a:lnTo>
                        <a:pt x="24878" y="3265"/>
                      </a:lnTo>
                      <a:lnTo>
                        <a:pt x="24941" y="3390"/>
                      </a:lnTo>
                      <a:lnTo>
                        <a:pt x="24941" y="3516"/>
                      </a:lnTo>
                      <a:lnTo>
                        <a:pt x="24983" y="3641"/>
                      </a:lnTo>
                      <a:lnTo>
                        <a:pt x="24941" y="3704"/>
                      </a:lnTo>
                      <a:lnTo>
                        <a:pt x="24941" y="3809"/>
                      </a:lnTo>
                      <a:lnTo>
                        <a:pt x="25025" y="3913"/>
                      </a:lnTo>
                      <a:lnTo>
                        <a:pt x="25025" y="3934"/>
                      </a:lnTo>
                      <a:lnTo>
                        <a:pt x="25004" y="3955"/>
                      </a:lnTo>
                      <a:cubicBezTo>
                        <a:pt x="24983" y="4018"/>
                        <a:pt x="24941" y="4081"/>
                        <a:pt x="24920" y="4143"/>
                      </a:cubicBezTo>
                      <a:lnTo>
                        <a:pt x="24899" y="4081"/>
                      </a:lnTo>
                      <a:lnTo>
                        <a:pt x="24920" y="4018"/>
                      </a:lnTo>
                      <a:lnTo>
                        <a:pt x="24920" y="3934"/>
                      </a:lnTo>
                      <a:lnTo>
                        <a:pt x="24815" y="3871"/>
                      </a:lnTo>
                      <a:lnTo>
                        <a:pt x="24774" y="3725"/>
                      </a:lnTo>
                      <a:lnTo>
                        <a:pt x="24795" y="3662"/>
                      </a:lnTo>
                      <a:lnTo>
                        <a:pt x="24711" y="3495"/>
                      </a:lnTo>
                      <a:lnTo>
                        <a:pt x="24606" y="3474"/>
                      </a:lnTo>
                      <a:lnTo>
                        <a:pt x="24564" y="3411"/>
                      </a:lnTo>
                      <a:lnTo>
                        <a:pt x="24502" y="3411"/>
                      </a:lnTo>
                      <a:lnTo>
                        <a:pt x="24481" y="3578"/>
                      </a:lnTo>
                      <a:lnTo>
                        <a:pt x="24418" y="3578"/>
                      </a:lnTo>
                      <a:lnTo>
                        <a:pt x="24292" y="3369"/>
                      </a:lnTo>
                      <a:lnTo>
                        <a:pt x="24209" y="3369"/>
                      </a:lnTo>
                      <a:lnTo>
                        <a:pt x="24146" y="3285"/>
                      </a:lnTo>
                      <a:lnTo>
                        <a:pt x="24062" y="3327"/>
                      </a:lnTo>
                      <a:lnTo>
                        <a:pt x="24083" y="3495"/>
                      </a:lnTo>
                      <a:lnTo>
                        <a:pt x="24041" y="3516"/>
                      </a:lnTo>
                      <a:lnTo>
                        <a:pt x="23958" y="3495"/>
                      </a:lnTo>
                      <a:lnTo>
                        <a:pt x="23895" y="3620"/>
                      </a:lnTo>
                      <a:lnTo>
                        <a:pt x="23895" y="3704"/>
                      </a:lnTo>
                      <a:lnTo>
                        <a:pt x="23832" y="3746"/>
                      </a:lnTo>
                      <a:lnTo>
                        <a:pt x="23748" y="4039"/>
                      </a:lnTo>
                      <a:lnTo>
                        <a:pt x="23748" y="4143"/>
                      </a:lnTo>
                      <a:lnTo>
                        <a:pt x="23686" y="4227"/>
                      </a:lnTo>
                      <a:lnTo>
                        <a:pt x="23686" y="4353"/>
                      </a:lnTo>
                      <a:lnTo>
                        <a:pt x="23665" y="4374"/>
                      </a:lnTo>
                      <a:lnTo>
                        <a:pt x="23665" y="4478"/>
                      </a:lnTo>
                      <a:lnTo>
                        <a:pt x="23581" y="4541"/>
                      </a:lnTo>
                      <a:lnTo>
                        <a:pt x="23581" y="4771"/>
                      </a:lnTo>
                      <a:lnTo>
                        <a:pt x="23518" y="4813"/>
                      </a:lnTo>
                      <a:lnTo>
                        <a:pt x="23455" y="4792"/>
                      </a:lnTo>
                      <a:lnTo>
                        <a:pt x="23372" y="4980"/>
                      </a:lnTo>
                      <a:lnTo>
                        <a:pt x="23414" y="5064"/>
                      </a:lnTo>
                      <a:lnTo>
                        <a:pt x="23372" y="5169"/>
                      </a:lnTo>
                      <a:lnTo>
                        <a:pt x="23372" y="5273"/>
                      </a:lnTo>
                      <a:lnTo>
                        <a:pt x="23309" y="5378"/>
                      </a:lnTo>
                      <a:lnTo>
                        <a:pt x="23351" y="5462"/>
                      </a:lnTo>
                      <a:lnTo>
                        <a:pt x="23330" y="5524"/>
                      </a:lnTo>
                      <a:lnTo>
                        <a:pt x="23204" y="5524"/>
                      </a:lnTo>
                      <a:lnTo>
                        <a:pt x="23246" y="5587"/>
                      </a:lnTo>
                      <a:lnTo>
                        <a:pt x="23351" y="5629"/>
                      </a:lnTo>
                      <a:lnTo>
                        <a:pt x="23351" y="5734"/>
                      </a:lnTo>
                      <a:lnTo>
                        <a:pt x="23267" y="5713"/>
                      </a:lnTo>
                      <a:lnTo>
                        <a:pt x="23204" y="5734"/>
                      </a:lnTo>
                      <a:lnTo>
                        <a:pt x="23121" y="5796"/>
                      </a:lnTo>
                      <a:lnTo>
                        <a:pt x="23037" y="5754"/>
                      </a:lnTo>
                      <a:lnTo>
                        <a:pt x="22995" y="5817"/>
                      </a:lnTo>
                      <a:lnTo>
                        <a:pt x="22995" y="5922"/>
                      </a:lnTo>
                      <a:lnTo>
                        <a:pt x="22932" y="5964"/>
                      </a:lnTo>
                      <a:lnTo>
                        <a:pt x="22849" y="5922"/>
                      </a:lnTo>
                      <a:lnTo>
                        <a:pt x="22849" y="5817"/>
                      </a:lnTo>
                      <a:lnTo>
                        <a:pt x="22890" y="5734"/>
                      </a:lnTo>
                      <a:lnTo>
                        <a:pt x="22828" y="5650"/>
                      </a:lnTo>
                      <a:lnTo>
                        <a:pt x="22828" y="5482"/>
                      </a:lnTo>
                      <a:lnTo>
                        <a:pt x="22911" y="5294"/>
                      </a:lnTo>
                      <a:lnTo>
                        <a:pt x="22932" y="5169"/>
                      </a:lnTo>
                      <a:lnTo>
                        <a:pt x="23016" y="5085"/>
                      </a:lnTo>
                      <a:lnTo>
                        <a:pt x="23016" y="4980"/>
                      </a:lnTo>
                      <a:lnTo>
                        <a:pt x="23037" y="4876"/>
                      </a:lnTo>
                      <a:lnTo>
                        <a:pt x="23100" y="4646"/>
                      </a:lnTo>
                      <a:lnTo>
                        <a:pt x="23225" y="4562"/>
                      </a:lnTo>
                      <a:lnTo>
                        <a:pt x="23225" y="4436"/>
                      </a:lnTo>
                      <a:lnTo>
                        <a:pt x="23100" y="4436"/>
                      </a:lnTo>
                      <a:lnTo>
                        <a:pt x="23100" y="4353"/>
                      </a:lnTo>
                      <a:lnTo>
                        <a:pt x="23163" y="4269"/>
                      </a:lnTo>
                      <a:lnTo>
                        <a:pt x="23163" y="4039"/>
                      </a:lnTo>
                      <a:lnTo>
                        <a:pt x="23121" y="3976"/>
                      </a:lnTo>
                      <a:lnTo>
                        <a:pt x="23058" y="3850"/>
                      </a:lnTo>
                      <a:lnTo>
                        <a:pt x="23100" y="3809"/>
                      </a:lnTo>
                      <a:lnTo>
                        <a:pt x="23100" y="3662"/>
                      </a:lnTo>
                      <a:lnTo>
                        <a:pt x="23016" y="3662"/>
                      </a:lnTo>
                      <a:lnTo>
                        <a:pt x="22911" y="3537"/>
                      </a:lnTo>
                      <a:lnTo>
                        <a:pt x="22744" y="3599"/>
                      </a:lnTo>
                      <a:lnTo>
                        <a:pt x="22723" y="3725"/>
                      </a:lnTo>
                      <a:lnTo>
                        <a:pt x="22828" y="3809"/>
                      </a:lnTo>
                      <a:lnTo>
                        <a:pt x="22828" y="3913"/>
                      </a:lnTo>
                      <a:lnTo>
                        <a:pt x="22890" y="3976"/>
                      </a:lnTo>
                      <a:lnTo>
                        <a:pt x="22890" y="4060"/>
                      </a:lnTo>
                      <a:lnTo>
                        <a:pt x="22807" y="4060"/>
                      </a:lnTo>
                      <a:lnTo>
                        <a:pt x="22786" y="3955"/>
                      </a:lnTo>
                      <a:lnTo>
                        <a:pt x="22702" y="3955"/>
                      </a:lnTo>
                      <a:lnTo>
                        <a:pt x="22639" y="4081"/>
                      </a:lnTo>
                      <a:lnTo>
                        <a:pt x="22702" y="4122"/>
                      </a:lnTo>
                      <a:lnTo>
                        <a:pt x="22723" y="4227"/>
                      </a:lnTo>
                      <a:lnTo>
                        <a:pt x="22786" y="4353"/>
                      </a:lnTo>
                      <a:lnTo>
                        <a:pt x="22723" y="4394"/>
                      </a:lnTo>
                      <a:lnTo>
                        <a:pt x="22702" y="4353"/>
                      </a:lnTo>
                      <a:lnTo>
                        <a:pt x="22639" y="4290"/>
                      </a:lnTo>
                      <a:lnTo>
                        <a:pt x="22618" y="4436"/>
                      </a:lnTo>
                      <a:lnTo>
                        <a:pt x="22514" y="4353"/>
                      </a:lnTo>
                      <a:lnTo>
                        <a:pt x="22514" y="4248"/>
                      </a:lnTo>
                      <a:lnTo>
                        <a:pt x="22430" y="4248"/>
                      </a:lnTo>
                      <a:lnTo>
                        <a:pt x="22388" y="4353"/>
                      </a:lnTo>
                      <a:lnTo>
                        <a:pt x="22326" y="4332"/>
                      </a:lnTo>
                      <a:lnTo>
                        <a:pt x="22326" y="4185"/>
                      </a:lnTo>
                      <a:lnTo>
                        <a:pt x="22409" y="4122"/>
                      </a:lnTo>
                      <a:lnTo>
                        <a:pt x="22388" y="4081"/>
                      </a:lnTo>
                      <a:lnTo>
                        <a:pt x="22221" y="4143"/>
                      </a:lnTo>
                      <a:lnTo>
                        <a:pt x="22095" y="4269"/>
                      </a:lnTo>
                      <a:lnTo>
                        <a:pt x="22012" y="4143"/>
                      </a:lnTo>
                      <a:lnTo>
                        <a:pt x="21949" y="4143"/>
                      </a:lnTo>
                      <a:lnTo>
                        <a:pt x="21865" y="4227"/>
                      </a:lnTo>
                      <a:lnTo>
                        <a:pt x="21740" y="4227"/>
                      </a:lnTo>
                      <a:lnTo>
                        <a:pt x="21698" y="4164"/>
                      </a:lnTo>
                      <a:lnTo>
                        <a:pt x="21572" y="4185"/>
                      </a:lnTo>
                      <a:lnTo>
                        <a:pt x="21530" y="4143"/>
                      </a:lnTo>
                      <a:lnTo>
                        <a:pt x="21635" y="4060"/>
                      </a:lnTo>
                      <a:lnTo>
                        <a:pt x="21782" y="4039"/>
                      </a:lnTo>
                      <a:lnTo>
                        <a:pt x="21865" y="4060"/>
                      </a:lnTo>
                      <a:lnTo>
                        <a:pt x="21991" y="4039"/>
                      </a:lnTo>
                      <a:lnTo>
                        <a:pt x="21991" y="3955"/>
                      </a:lnTo>
                      <a:lnTo>
                        <a:pt x="22074" y="3934"/>
                      </a:lnTo>
                      <a:lnTo>
                        <a:pt x="22158" y="3955"/>
                      </a:lnTo>
                      <a:lnTo>
                        <a:pt x="22263" y="3850"/>
                      </a:lnTo>
                      <a:lnTo>
                        <a:pt x="22263" y="3746"/>
                      </a:lnTo>
                      <a:lnTo>
                        <a:pt x="22284" y="3662"/>
                      </a:lnTo>
                      <a:lnTo>
                        <a:pt x="22200" y="3599"/>
                      </a:lnTo>
                      <a:lnTo>
                        <a:pt x="22095" y="3411"/>
                      </a:lnTo>
                      <a:lnTo>
                        <a:pt x="21970" y="3348"/>
                      </a:lnTo>
                      <a:lnTo>
                        <a:pt x="21949" y="3285"/>
                      </a:lnTo>
                      <a:lnTo>
                        <a:pt x="21761" y="3118"/>
                      </a:lnTo>
                      <a:lnTo>
                        <a:pt x="21740" y="3076"/>
                      </a:lnTo>
                      <a:lnTo>
                        <a:pt x="21635" y="3076"/>
                      </a:lnTo>
                      <a:lnTo>
                        <a:pt x="21489" y="3139"/>
                      </a:lnTo>
                      <a:lnTo>
                        <a:pt x="21426" y="3139"/>
                      </a:lnTo>
                      <a:lnTo>
                        <a:pt x="21238" y="3327"/>
                      </a:lnTo>
                      <a:lnTo>
                        <a:pt x="21279" y="3390"/>
                      </a:lnTo>
                      <a:lnTo>
                        <a:pt x="21279" y="3453"/>
                      </a:lnTo>
                      <a:lnTo>
                        <a:pt x="21217" y="3495"/>
                      </a:lnTo>
                      <a:lnTo>
                        <a:pt x="21133" y="3516"/>
                      </a:lnTo>
                      <a:lnTo>
                        <a:pt x="21133" y="3453"/>
                      </a:lnTo>
                      <a:lnTo>
                        <a:pt x="21049" y="3495"/>
                      </a:lnTo>
                      <a:lnTo>
                        <a:pt x="20966" y="3432"/>
                      </a:lnTo>
                      <a:lnTo>
                        <a:pt x="20861" y="3432"/>
                      </a:lnTo>
                      <a:lnTo>
                        <a:pt x="20819" y="3495"/>
                      </a:lnTo>
                      <a:lnTo>
                        <a:pt x="20714" y="3495"/>
                      </a:lnTo>
                      <a:lnTo>
                        <a:pt x="20652" y="3432"/>
                      </a:lnTo>
                      <a:lnTo>
                        <a:pt x="20714" y="3390"/>
                      </a:lnTo>
                      <a:lnTo>
                        <a:pt x="20861" y="3348"/>
                      </a:lnTo>
                      <a:lnTo>
                        <a:pt x="20924" y="3244"/>
                      </a:lnTo>
                      <a:lnTo>
                        <a:pt x="21028" y="3223"/>
                      </a:lnTo>
                      <a:lnTo>
                        <a:pt x="21112" y="3244"/>
                      </a:lnTo>
                      <a:lnTo>
                        <a:pt x="21175" y="3139"/>
                      </a:lnTo>
                      <a:lnTo>
                        <a:pt x="21175" y="3013"/>
                      </a:lnTo>
                      <a:lnTo>
                        <a:pt x="21238" y="2972"/>
                      </a:lnTo>
                      <a:lnTo>
                        <a:pt x="21321" y="2972"/>
                      </a:lnTo>
                      <a:lnTo>
                        <a:pt x="21384" y="2804"/>
                      </a:lnTo>
                      <a:lnTo>
                        <a:pt x="21384" y="2616"/>
                      </a:lnTo>
                      <a:lnTo>
                        <a:pt x="21426" y="2553"/>
                      </a:lnTo>
                      <a:lnTo>
                        <a:pt x="21384" y="2449"/>
                      </a:lnTo>
                      <a:lnTo>
                        <a:pt x="21279" y="2449"/>
                      </a:lnTo>
                      <a:lnTo>
                        <a:pt x="21112" y="2490"/>
                      </a:lnTo>
                      <a:lnTo>
                        <a:pt x="20903" y="2553"/>
                      </a:lnTo>
                      <a:lnTo>
                        <a:pt x="20694" y="2616"/>
                      </a:lnTo>
                      <a:lnTo>
                        <a:pt x="20547" y="2658"/>
                      </a:lnTo>
                      <a:cubicBezTo>
                        <a:pt x="20652" y="2616"/>
                        <a:pt x="20798" y="2574"/>
                        <a:pt x="20903" y="2511"/>
                      </a:cubicBezTo>
                      <a:cubicBezTo>
                        <a:pt x="20945" y="2511"/>
                        <a:pt x="21028" y="2490"/>
                        <a:pt x="21070" y="2490"/>
                      </a:cubicBezTo>
                      <a:cubicBezTo>
                        <a:pt x="21217" y="2469"/>
                        <a:pt x="21238" y="2344"/>
                        <a:pt x="21175" y="2239"/>
                      </a:cubicBezTo>
                      <a:lnTo>
                        <a:pt x="21238" y="2177"/>
                      </a:lnTo>
                      <a:lnTo>
                        <a:pt x="21217" y="2072"/>
                      </a:lnTo>
                      <a:lnTo>
                        <a:pt x="21217" y="1967"/>
                      </a:lnTo>
                      <a:lnTo>
                        <a:pt x="21154" y="1884"/>
                      </a:lnTo>
                      <a:lnTo>
                        <a:pt x="21217" y="1842"/>
                      </a:lnTo>
                      <a:lnTo>
                        <a:pt x="21217" y="1674"/>
                      </a:lnTo>
                      <a:lnTo>
                        <a:pt x="21133" y="1507"/>
                      </a:lnTo>
                      <a:lnTo>
                        <a:pt x="21175" y="1402"/>
                      </a:lnTo>
                      <a:lnTo>
                        <a:pt x="21154" y="1109"/>
                      </a:lnTo>
                      <a:lnTo>
                        <a:pt x="20945" y="879"/>
                      </a:lnTo>
                      <a:lnTo>
                        <a:pt x="20924" y="775"/>
                      </a:lnTo>
                      <a:lnTo>
                        <a:pt x="20840" y="733"/>
                      </a:lnTo>
                      <a:lnTo>
                        <a:pt x="20694" y="796"/>
                      </a:lnTo>
                      <a:lnTo>
                        <a:pt x="20526" y="775"/>
                      </a:lnTo>
                      <a:lnTo>
                        <a:pt x="20442" y="837"/>
                      </a:lnTo>
                      <a:lnTo>
                        <a:pt x="20442" y="984"/>
                      </a:lnTo>
                      <a:lnTo>
                        <a:pt x="20212" y="1109"/>
                      </a:lnTo>
                      <a:lnTo>
                        <a:pt x="20212" y="1047"/>
                      </a:lnTo>
                      <a:lnTo>
                        <a:pt x="20380" y="900"/>
                      </a:lnTo>
                      <a:lnTo>
                        <a:pt x="20422" y="754"/>
                      </a:lnTo>
                      <a:lnTo>
                        <a:pt x="20317" y="670"/>
                      </a:lnTo>
                      <a:lnTo>
                        <a:pt x="20212" y="712"/>
                      </a:lnTo>
                      <a:lnTo>
                        <a:pt x="20129" y="733"/>
                      </a:lnTo>
                      <a:lnTo>
                        <a:pt x="20212" y="670"/>
                      </a:lnTo>
                      <a:lnTo>
                        <a:pt x="20191" y="586"/>
                      </a:lnTo>
                      <a:lnTo>
                        <a:pt x="19898" y="419"/>
                      </a:lnTo>
                      <a:lnTo>
                        <a:pt x="19815" y="293"/>
                      </a:lnTo>
                      <a:lnTo>
                        <a:pt x="19752" y="252"/>
                      </a:lnTo>
                      <a:lnTo>
                        <a:pt x="19773" y="105"/>
                      </a:lnTo>
                      <a:lnTo>
                        <a:pt x="1945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81" name="CustomShape 598"/>
              <p:cNvSpPr/>
              <p:nvPr/>
            </p:nvSpPr>
            <p:spPr>
              <a:xfrm>
                <a:off x="2430720" y="3112920"/>
                <a:ext cx="56880" cy="19440"/>
              </a:xfrm>
              <a:custGeom>
                <a:avLst/>
                <a:gdLst/>
                <a:ahLst/>
                <a:rect l="l" t="t" r="r" b="b"/>
                <a:pathLst>
                  <a:path w="1298" h="524">
                    <a:moveTo>
                      <a:pt x="503" y="0"/>
                    </a:moveTo>
                    <a:lnTo>
                      <a:pt x="293" y="42"/>
                    </a:lnTo>
                    <a:lnTo>
                      <a:pt x="168" y="21"/>
                    </a:lnTo>
                    <a:lnTo>
                      <a:pt x="63" y="42"/>
                    </a:lnTo>
                    <a:lnTo>
                      <a:pt x="1" y="147"/>
                    </a:lnTo>
                    <a:lnTo>
                      <a:pt x="105" y="230"/>
                    </a:lnTo>
                    <a:lnTo>
                      <a:pt x="189" y="209"/>
                    </a:lnTo>
                    <a:lnTo>
                      <a:pt x="252" y="230"/>
                    </a:lnTo>
                    <a:lnTo>
                      <a:pt x="314" y="377"/>
                    </a:lnTo>
                    <a:lnTo>
                      <a:pt x="398" y="439"/>
                    </a:lnTo>
                    <a:lnTo>
                      <a:pt x="524" y="439"/>
                    </a:lnTo>
                    <a:lnTo>
                      <a:pt x="607" y="523"/>
                    </a:lnTo>
                    <a:lnTo>
                      <a:pt x="775" y="523"/>
                    </a:lnTo>
                    <a:lnTo>
                      <a:pt x="775" y="377"/>
                    </a:lnTo>
                    <a:lnTo>
                      <a:pt x="879" y="377"/>
                    </a:lnTo>
                    <a:lnTo>
                      <a:pt x="900" y="439"/>
                    </a:lnTo>
                    <a:lnTo>
                      <a:pt x="984" y="439"/>
                    </a:lnTo>
                    <a:lnTo>
                      <a:pt x="1005" y="335"/>
                    </a:lnTo>
                    <a:lnTo>
                      <a:pt x="1089" y="377"/>
                    </a:lnTo>
                    <a:lnTo>
                      <a:pt x="1298" y="377"/>
                    </a:lnTo>
                    <a:lnTo>
                      <a:pt x="1298" y="335"/>
                    </a:lnTo>
                    <a:lnTo>
                      <a:pt x="1193" y="230"/>
                    </a:lnTo>
                    <a:lnTo>
                      <a:pt x="1047" y="209"/>
                    </a:lnTo>
                    <a:lnTo>
                      <a:pt x="942" y="2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CustomShape 599"/>
              <p:cNvSpPr/>
              <p:nvPr/>
            </p:nvSpPr>
            <p:spPr>
              <a:xfrm>
                <a:off x="2527920" y="3078720"/>
                <a:ext cx="72720" cy="44280"/>
              </a:xfrm>
              <a:custGeom>
                <a:avLst/>
                <a:gdLst/>
                <a:ahLst/>
                <a:rect l="l" t="t" r="r" b="b"/>
                <a:pathLst>
                  <a:path w="1654" h="1173">
                    <a:moveTo>
                      <a:pt x="1089" y="0"/>
                    </a:moveTo>
                    <a:lnTo>
                      <a:pt x="1005" y="63"/>
                    </a:lnTo>
                    <a:lnTo>
                      <a:pt x="900" y="21"/>
                    </a:lnTo>
                    <a:lnTo>
                      <a:pt x="691" y="21"/>
                    </a:lnTo>
                    <a:lnTo>
                      <a:pt x="649" y="84"/>
                    </a:lnTo>
                    <a:lnTo>
                      <a:pt x="754" y="168"/>
                    </a:lnTo>
                    <a:lnTo>
                      <a:pt x="1068" y="272"/>
                    </a:lnTo>
                    <a:lnTo>
                      <a:pt x="1047" y="314"/>
                    </a:lnTo>
                    <a:lnTo>
                      <a:pt x="1109" y="398"/>
                    </a:lnTo>
                    <a:lnTo>
                      <a:pt x="1047" y="544"/>
                    </a:lnTo>
                    <a:lnTo>
                      <a:pt x="1109" y="649"/>
                    </a:lnTo>
                    <a:lnTo>
                      <a:pt x="1214" y="691"/>
                    </a:lnTo>
                    <a:lnTo>
                      <a:pt x="1340" y="795"/>
                    </a:lnTo>
                    <a:lnTo>
                      <a:pt x="1319" y="858"/>
                    </a:lnTo>
                    <a:lnTo>
                      <a:pt x="1068" y="858"/>
                    </a:lnTo>
                    <a:lnTo>
                      <a:pt x="1026" y="900"/>
                    </a:lnTo>
                    <a:lnTo>
                      <a:pt x="921" y="858"/>
                    </a:lnTo>
                    <a:lnTo>
                      <a:pt x="796" y="858"/>
                    </a:lnTo>
                    <a:lnTo>
                      <a:pt x="649" y="816"/>
                    </a:lnTo>
                    <a:lnTo>
                      <a:pt x="524" y="858"/>
                    </a:lnTo>
                    <a:lnTo>
                      <a:pt x="524" y="816"/>
                    </a:lnTo>
                    <a:lnTo>
                      <a:pt x="482" y="795"/>
                    </a:lnTo>
                    <a:lnTo>
                      <a:pt x="293" y="837"/>
                    </a:lnTo>
                    <a:lnTo>
                      <a:pt x="189" y="733"/>
                    </a:lnTo>
                    <a:lnTo>
                      <a:pt x="63" y="795"/>
                    </a:lnTo>
                    <a:lnTo>
                      <a:pt x="0" y="858"/>
                    </a:lnTo>
                    <a:lnTo>
                      <a:pt x="63" y="963"/>
                    </a:lnTo>
                    <a:lnTo>
                      <a:pt x="189" y="1005"/>
                    </a:lnTo>
                    <a:lnTo>
                      <a:pt x="314" y="1151"/>
                    </a:lnTo>
                    <a:lnTo>
                      <a:pt x="377" y="1172"/>
                    </a:lnTo>
                    <a:lnTo>
                      <a:pt x="377" y="1067"/>
                    </a:lnTo>
                    <a:lnTo>
                      <a:pt x="419" y="1026"/>
                    </a:lnTo>
                    <a:lnTo>
                      <a:pt x="691" y="1026"/>
                    </a:lnTo>
                    <a:lnTo>
                      <a:pt x="796" y="1067"/>
                    </a:lnTo>
                    <a:lnTo>
                      <a:pt x="1109" y="1067"/>
                    </a:lnTo>
                    <a:lnTo>
                      <a:pt x="1151" y="1047"/>
                    </a:lnTo>
                    <a:lnTo>
                      <a:pt x="1256" y="1109"/>
                    </a:lnTo>
                    <a:lnTo>
                      <a:pt x="1340" y="1109"/>
                    </a:lnTo>
                    <a:lnTo>
                      <a:pt x="1340" y="1047"/>
                    </a:lnTo>
                    <a:lnTo>
                      <a:pt x="1570" y="921"/>
                    </a:lnTo>
                    <a:lnTo>
                      <a:pt x="1570" y="837"/>
                    </a:lnTo>
                    <a:lnTo>
                      <a:pt x="1570" y="733"/>
                    </a:lnTo>
                    <a:lnTo>
                      <a:pt x="1528" y="607"/>
                    </a:lnTo>
                    <a:lnTo>
                      <a:pt x="1549" y="544"/>
                    </a:lnTo>
                    <a:lnTo>
                      <a:pt x="1633" y="502"/>
                    </a:lnTo>
                    <a:lnTo>
                      <a:pt x="1653" y="377"/>
                    </a:lnTo>
                    <a:lnTo>
                      <a:pt x="1612" y="293"/>
                    </a:lnTo>
                    <a:lnTo>
                      <a:pt x="1653" y="189"/>
                    </a:lnTo>
                    <a:lnTo>
                      <a:pt x="1633" y="126"/>
                    </a:lnTo>
                    <a:lnTo>
                      <a:pt x="1528" y="105"/>
                    </a:lnTo>
                    <a:lnTo>
                      <a:pt x="1423" y="126"/>
                    </a:lnTo>
                    <a:lnTo>
                      <a:pt x="1319" y="21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CustomShape 600"/>
              <p:cNvSpPr/>
              <p:nvPr/>
            </p:nvSpPr>
            <p:spPr>
              <a:xfrm>
                <a:off x="2269080" y="3000240"/>
                <a:ext cx="271080" cy="83160"/>
              </a:xfrm>
              <a:custGeom>
                <a:avLst/>
                <a:gdLst/>
                <a:ahLst/>
                <a:rect l="l" t="t" r="r" b="b"/>
                <a:pathLst>
                  <a:path w="6153" h="2198">
                    <a:moveTo>
                      <a:pt x="1570" y="1"/>
                    </a:moveTo>
                    <a:lnTo>
                      <a:pt x="1445" y="106"/>
                    </a:lnTo>
                    <a:lnTo>
                      <a:pt x="1131" y="106"/>
                    </a:lnTo>
                    <a:lnTo>
                      <a:pt x="901" y="168"/>
                    </a:lnTo>
                    <a:lnTo>
                      <a:pt x="817" y="252"/>
                    </a:lnTo>
                    <a:lnTo>
                      <a:pt x="566" y="315"/>
                    </a:lnTo>
                    <a:lnTo>
                      <a:pt x="482" y="419"/>
                    </a:lnTo>
                    <a:lnTo>
                      <a:pt x="377" y="482"/>
                    </a:lnTo>
                    <a:lnTo>
                      <a:pt x="357" y="608"/>
                    </a:lnTo>
                    <a:lnTo>
                      <a:pt x="419" y="712"/>
                    </a:lnTo>
                    <a:lnTo>
                      <a:pt x="398" y="775"/>
                    </a:lnTo>
                    <a:lnTo>
                      <a:pt x="294" y="712"/>
                    </a:lnTo>
                    <a:lnTo>
                      <a:pt x="85" y="817"/>
                    </a:lnTo>
                    <a:lnTo>
                      <a:pt x="1" y="796"/>
                    </a:lnTo>
                    <a:lnTo>
                      <a:pt x="1" y="880"/>
                    </a:lnTo>
                    <a:lnTo>
                      <a:pt x="105" y="922"/>
                    </a:lnTo>
                    <a:lnTo>
                      <a:pt x="252" y="796"/>
                    </a:lnTo>
                    <a:lnTo>
                      <a:pt x="273" y="817"/>
                    </a:lnTo>
                    <a:lnTo>
                      <a:pt x="273" y="922"/>
                    </a:lnTo>
                    <a:lnTo>
                      <a:pt x="419" y="817"/>
                    </a:lnTo>
                    <a:lnTo>
                      <a:pt x="524" y="817"/>
                    </a:lnTo>
                    <a:lnTo>
                      <a:pt x="629" y="629"/>
                    </a:lnTo>
                    <a:lnTo>
                      <a:pt x="796" y="670"/>
                    </a:lnTo>
                    <a:lnTo>
                      <a:pt x="838" y="608"/>
                    </a:lnTo>
                    <a:lnTo>
                      <a:pt x="922" y="691"/>
                    </a:lnTo>
                    <a:lnTo>
                      <a:pt x="1026" y="670"/>
                    </a:lnTo>
                    <a:lnTo>
                      <a:pt x="1214" y="461"/>
                    </a:lnTo>
                    <a:lnTo>
                      <a:pt x="1319" y="419"/>
                    </a:lnTo>
                    <a:lnTo>
                      <a:pt x="1361" y="357"/>
                    </a:lnTo>
                    <a:lnTo>
                      <a:pt x="1528" y="378"/>
                    </a:lnTo>
                    <a:lnTo>
                      <a:pt x="1654" y="378"/>
                    </a:lnTo>
                    <a:lnTo>
                      <a:pt x="1884" y="398"/>
                    </a:lnTo>
                    <a:lnTo>
                      <a:pt x="1968" y="461"/>
                    </a:lnTo>
                    <a:lnTo>
                      <a:pt x="1884" y="503"/>
                    </a:lnTo>
                    <a:lnTo>
                      <a:pt x="1758" y="503"/>
                    </a:lnTo>
                    <a:lnTo>
                      <a:pt x="1675" y="566"/>
                    </a:lnTo>
                    <a:lnTo>
                      <a:pt x="1758" y="629"/>
                    </a:lnTo>
                    <a:lnTo>
                      <a:pt x="2093" y="691"/>
                    </a:lnTo>
                    <a:lnTo>
                      <a:pt x="2177" y="670"/>
                    </a:lnTo>
                    <a:lnTo>
                      <a:pt x="2282" y="670"/>
                    </a:lnTo>
                    <a:lnTo>
                      <a:pt x="2386" y="733"/>
                    </a:lnTo>
                    <a:lnTo>
                      <a:pt x="2554" y="775"/>
                    </a:lnTo>
                    <a:lnTo>
                      <a:pt x="2616" y="775"/>
                    </a:lnTo>
                    <a:lnTo>
                      <a:pt x="2658" y="691"/>
                    </a:lnTo>
                    <a:lnTo>
                      <a:pt x="2721" y="775"/>
                    </a:lnTo>
                    <a:lnTo>
                      <a:pt x="2763" y="817"/>
                    </a:lnTo>
                    <a:lnTo>
                      <a:pt x="2930" y="942"/>
                    </a:lnTo>
                    <a:lnTo>
                      <a:pt x="3077" y="984"/>
                    </a:lnTo>
                    <a:lnTo>
                      <a:pt x="3139" y="942"/>
                    </a:lnTo>
                    <a:lnTo>
                      <a:pt x="3244" y="1026"/>
                    </a:lnTo>
                    <a:lnTo>
                      <a:pt x="3349" y="1005"/>
                    </a:lnTo>
                    <a:lnTo>
                      <a:pt x="3432" y="1047"/>
                    </a:lnTo>
                    <a:lnTo>
                      <a:pt x="3600" y="1005"/>
                    </a:lnTo>
                    <a:lnTo>
                      <a:pt x="3663" y="1026"/>
                    </a:lnTo>
                    <a:lnTo>
                      <a:pt x="3746" y="1361"/>
                    </a:lnTo>
                    <a:lnTo>
                      <a:pt x="3955" y="1570"/>
                    </a:lnTo>
                    <a:lnTo>
                      <a:pt x="4039" y="1612"/>
                    </a:lnTo>
                    <a:lnTo>
                      <a:pt x="4081" y="1549"/>
                    </a:lnTo>
                    <a:lnTo>
                      <a:pt x="4227" y="1633"/>
                    </a:lnTo>
                    <a:lnTo>
                      <a:pt x="4437" y="1633"/>
                    </a:lnTo>
                    <a:lnTo>
                      <a:pt x="4458" y="1675"/>
                    </a:lnTo>
                    <a:lnTo>
                      <a:pt x="4541" y="1738"/>
                    </a:lnTo>
                    <a:lnTo>
                      <a:pt x="4541" y="1842"/>
                    </a:lnTo>
                    <a:lnTo>
                      <a:pt x="4374" y="1863"/>
                    </a:lnTo>
                    <a:lnTo>
                      <a:pt x="4186" y="2051"/>
                    </a:lnTo>
                    <a:lnTo>
                      <a:pt x="4186" y="2156"/>
                    </a:lnTo>
                    <a:lnTo>
                      <a:pt x="4374" y="2177"/>
                    </a:lnTo>
                    <a:lnTo>
                      <a:pt x="4541" y="2135"/>
                    </a:lnTo>
                    <a:lnTo>
                      <a:pt x="4604" y="2156"/>
                    </a:lnTo>
                    <a:lnTo>
                      <a:pt x="4897" y="2093"/>
                    </a:lnTo>
                    <a:lnTo>
                      <a:pt x="5064" y="2093"/>
                    </a:lnTo>
                    <a:lnTo>
                      <a:pt x="5274" y="2198"/>
                    </a:lnTo>
                    <a:lnTo>
                      <a:pt x="5546" y="2135"/>
                    </a:lnTo>
                    <a:lnTo>
                      <a:pt x="5587" y="2072"/>
                    </a:lnTo>
                    <a:lnTo>
                      <a:pt x="5650" y="2072"/>
                    </a:lnTo>
                    <a:lnTo>
                      <a:pt x="5734" y="2030"/>
                    </a:lnTo>
                    <a:lnTo>
                      <a:pt x="5943" y="2051"/>
                    </a:lnTo>
                    <a:lnTo>
                      <a:pt x="6069" y="1989"/>
                    </a:lnTo>
                    <a:lnTo>
                      <a:pt x="6152" y="1884"/>
                    </a:lnTo>
                    <a:lnTo>
                      <a:pt x="6111" y="1842"/>
                    </a:lnTo>
                    <a:lnTo>
                      <a:pt x="6006" y="1821"/>
                    </a:lnTo>
                    <a:lnTo>
                      <a:pt x="5922" y="1654"/>
                    </a:lnTo>
                    <a:lnTo>
                      <a:pt x="5692" y="1549"/>
                    </a:lnTo>
                    <a:lnTo>
                      <a:pt x="5378" y="1549"/>
                    </a:lnTo>
                    <a:lnTo>
                      <a:pt x="5295" y="1528"/>
                    </a:lnTo>
                    <a:lnTo>
                      <a:pt x="5336" y="1466"/>
                    </a:lnTo>
                    <a:lnTo>
                      <a:pt x="5399" y="1319"/>
                    </a:lnTo>
                    <a:lnTo>
                      <a:pt x="5315" y="1298"/>
                    </a:lnTo>
                    <a:lnTo>
                      <a:pt x="5232" y="1340"/>
                    </a:lnTo>
                    <a:lnTo>
                      <a:pt x="5127" y="1340"/>
                    </a:lnTo>
                    <a:lnTo>
                      <a:pt x="4918" y="1194"/>
                    </a:lnTo>
                    <a:lnTo>
                      <a:pt x="4855" y="1235"/>
                    </a:lnTo>
                    <a:lnTo>
                      <a:pt x="4771" y="1152"/>
                    </a:lnTo>
                    <a:lnTo>
                      <a:pt x="4604" y="1026"/>
                    </a:lnTo>
                    <a:lnTo>
                      <a:pt x="4541" y="1131"/>
                    </a:lnTo>
                    <a:lnTo>
                      <a:pt x="4479" y="1089"/>
                    </a:lnTo>
                    <a:lnTo>
                      <a:pt x="4499" y="1005"/>
                    </a:lnTo>
                    <a:lnTo>
                      <a:pt x="4437" y="984"/>
                    </a:lnTo>
                    <a:lnTo>
                      <a:pt x="4395" y="1047"/>
                    </a:lnTo>
                    <a:lnTo>
                      <a:pt x="4332" y="984"/>
                    </a:lnTo>
                    <a:lnTo>
                      <a:pt x="4123" y="922"/>
                    </a:lnTo>
                    <a:lnTo>
                      <a:pt x="3955" y="796"/>
                    </a:lnTo>
                    <a:lnTo>
                      <a:pt x="3830" y="712"/>
                    </a:lnTo>
                    <a:lnTo>
                      <a:pt x="3704" y="587"/>
                    </a:lnTo>
                    <a:lnTo>
                      <a:pt x="3349" y="587"/>
                    </a:lnTo>
                    <a:lnTo>
                      <a:pt x="3244" y="524"/>
                    </a:lnTo>
                    <a:lnTo>
                      <a:pt x="3202" y="398"/>
                    </a:lnTo>
                    <a:lnTo>
                      <a:pt x="3077" y="252"/>
                    </a:lnTo>
                    <a:lnTo>
                      <a:pt x="2972" y="273"/>
                    </a:lnTo>
                    <a:lnTo>
                      <a:pt x="2909" y="210"/>
                    </a:lnTo>
                    <a:lnTo>
                      <a:pt x="2491" y="147"/>
                    </a:lnTo>
                    <a:lnTo>
                      <a:pt x="2365" y="210"/>
                    </a:lnTo>
                    <a:lnTo>
                      <a:pt x="2177" y="168"/>
                    </a:lnTo>
                    <a:lnTo>
                      <a:pt x="2072" y="43"/>
                    </a:lnTo>
                    <a:lnTo>
                      <a:pt x="1821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CustomShape 601"/>
              <p:cNvSpPr/>
              <p:nvPr/>
            </p:nvSpPr>
            <p:spPr>
              <a:xfrm>
                <a:off x="3002400" y="4801680"/>
                <a:ext cx="68760" cy="33840"/>
              </a:xfrm>
              <a:custGeom>
                <a:avLst/>
                <a:gdLst/>
                <a:ahLst/>
                <a:rect l="l" t="t" r="r" b="b"/>
                <a:pathLst>
                  <a:path w="1570" h="901">
                    <a:moveTo>
                      <a:pt x="1025" y="0"/>
                    </a:moveTo>
                    <a:lnTo>
                      <a:pt x="984" y="84"/>
                    </a:lnTo>
                    <a:lnTo>
                      <a:pt x="921" y="105"/>
                    </a:lnTo>
                    <a:lnTo>
                      <a:pt x="942" y="189"/>
                    </a:lnTo>
                    <a:lnTo>
                      <a:pt x="921" y="252"/>
                    </a:lnTo>
                    <a:lnTo>
                      <a:pt x="691" y="314"/>
                    </a:lnTo>
                    <a:lnTo>
                      <a:pt x="733" y="273"/>
                    </a:lnTo>
                    <a:lnTo>
                      <a:pt x="774" y="126"/>
                    </a:lnTo>
                    <a:lnTo>
                      <a:pt x="733" y="63"/>
                    </a:lnTo>
                    <a:lnTo>
                      <a:pt x="649" y="84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461" y="84"/>
                    </a:lnTo>
                    <a:lnTo>
                      <a:pt x="377" y="84"/>
                    </a:lnTo>
                    <a:lnTo>
                      <a:pt x="377" y="252"/>
                    </a:lnTo>
                    <a:lnTo>
                      <a:pt x="272" y="210"/>
                    </a:lnTo>
                    <a:lnTo>
                      <a:pt x="168" y="105"/>
                    </a:lnTo>
                    <a:lnTo>
                      <a:pt x="105" y="168"/>
                    </a:lnTo>
                    <a:lnTo>
                      <a:pt x="230" y="356"/>
                    </a:lnTo>
                    <a:lnTo>
                      <a:pt x="377" y="377"/>
                    </a:lnTo>
                    <a:lnTo>
                      <a:pt x="377" y="419"/>
                    </a:lnTo>
                    <a:lnTo>
                      <a:pt x="230" y="419"/>
                    </a:lnTo>
                    <a:lnTo>
                      <a:pt x="168" y="482"/>
                    </a:lnTo>
                    <a:lnTo>
                      <a:pt x="189" y="565"/>
                    </a:lnTo>
                    <a:lnTo>
                      <a:pt x="84" y="670"/>
                    </a:lnTo>
                    <a:lnTo>
                      <a:pt x="0" y="670"/>
                    </a:lnTo>
                    <a:lnTo>
                      <a:pt x="0" y="712"/>
                    </a:lnTo>
                    <a:lnTo>
                      <a:pt x="126" y="796"/>
                    </a:lnTo>
                    <a:lnTo>
                      <a:pt x="189" y="712"/>
                    </a:lnTo>
                    <a:lnTo>
                      <a:pt x="293" y="796"/>
                    </a:lnTo>
                    <a:lnTo>
                      <a:pt x="377" y="691"/>
                    </a:lnTo>
                    <a:lnTo>
                      <a:pt x="230" y="628"/>
                    </a:lnTo>
                    <a:lnTo>
                      <a:pt x="335" y="586"/>
                    </a:lnTo>
                    <a:lnTo>
                      <a:pt x="523" y="607"/>
                    </a:lnTo>
                    <a:lnTo>
                      <a:pt x="649" y="565"/>
                    </a:lnTo>
                    <a:lnTo>
                      <a:pt x="649" y="461"/>
                    </a:lnTo>
                    <a:cubicBezTo>
                      <a:pt x="649" y="461"/>
                      <a:pt x="667" y="470"/>
                      <a:pt x="680" y="470"/>
                    </a:cubicBezTo>
                    <a:cubicBezTo>
                      <a:pt x="686" y="470"/>
                      <a:pt x="691" y="468"/>
                      <a:pt x="691" y="461"/>
                    </a:cubicBezTo>
                    <a:cubicBezTo>
                      <a:pt x="795" y="398"/>
                      <a:pt x="900" y="377"/>
                      <a:pt x="1005" y="314"/>
                    </a:cubicBezTo>
                    <a:lnTo>
                      <a:pt x="1046" y="398"/>
                    </a:lnTo>
                    <a:lnTo>
                      <a:pt x="1025" y="461"/>
                    </a:lnTo>
                    <a:lnTo>
                      <a:pt x="942" y="419"/>
                    </a:lnTo>
                    <a:lnTo>
                      <a:pt x="858" y="461"/>
                    </a:lnTo>
                    <a:lnTo>
                      <a:pt x="691" y="712"/>
                    </a:lnTo>
                    <a:lnTo>
                      <a:pt x="753" y="733"/>
                    </a:lnTo>
                    <a:lnTo>
                      <a:pt x="837" y="879"/>
                    </a:lnTo>
                    <a:lnTo>
                      <a:pt x="921" y="900"/>
                    </a:lnTo>
                    <a:lnTo>
                      <a:pt x="921" y="837"/>
                    </a:lnTo>
                    <a:lnTo>
                      <a:pt x="837" y="733"/>
                    </a:lnTo>
                    <a:lnTo>
                      <a:pt x="858" y="712"/>
                    </a:lnTo>
                    <a:lnTo>
                      <a:pt x="963" y="775"/>
                    </a:lnTo>
                    <a:lnTo>
                      <a:pt x="1025" y="733"/>
                    </a:lnTo>
                    <a:lnTo>
                      <a:pt x="963" y="691"/>
                    </a:lnTo>
                    <a:lnTo>
                      <a:pt x="963" y="607"/>
                    </a:lnTo>
                    <a:lnTo>
                      <a:pt x="1067" y="628"/>
                    </a:lnTo>
                    <a:lnTo>
                      <a:pt x="1172" y="607"/>
                    </a:lnTo>
                    <a:lnTo>
                      <a:pt x="1172" y="586"/>
                    </a:lnTo>
                    <a:lnTo>
                      <a:pt x="1088" y="586"/>
                    </a:lnTo>
                    <a:lnTo>
                      <a:pt x="1046" y="524"/>
                    </a:lnTo>
                    <a:lnTo>
                      <a:pt x="1088" y="503"/>
                    </a:lnTo>
                    <a:lnTo>
                      <a:pt x="1193" y="524"/>
                    </a:lnTo>
                    <a:lnTo>
                      <a:pt x="1339" y="503"/>
                    </a:lnTo>
                    <a:lnTo>
                      <a:pt x="1444" y="419"/>
                    </a:lnTo>
                    <a:lnTo>
                      <a:pt x="1549" y="398"/>
                    </a:lnTo>
                    <a:lnTo>
                      <a:pt x="1507" y="314"/>
                    </a:lnTo>
                    <a:lnTo>
                      <a:pt x="1465" y="293"/>
                    </a:lnTo>
                    <a:lnTo>
                      <a:pt x="1444" y="273"/>
                    </a:lnTo>
                    <a:lnTo>
                      <a:pt x="1486" y="210"/>
                    </a:lnTo>
                    <a:lnTo>
                      <a:pt x="1569" y="189"/>
                    </a:lnTo>
                    <a:lnTo>
                      <a:pt x="1528" y="126"/>
                    </a:lnTo>
                    <a:lnTo>
                      <a:pt x="1381" y="105"/>
                    </a:lnTo>
                    <a:lnTo>
                      <a:pt x="1318" y="126"/>
                    </a:lnTo>
                    <a:lnTo>
                      <a:pt x="1339" y="189"/>
                    </a:lnTo>
                    <a:lnTo>
                      <a:pt x="1256" y="210"/>
                    </a:lnTo>
                    <a:lnTo>
                      <a:pt x="1172" y="105"/>
                    </a:lnTo>
                    <a:lnTo>
                      <a:pt x="1172" y="42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CustomShape 602"/>
              <p:cNvSpPr/>
              <p:nvPr/>
            </p:nvSpPr>
            <p:spPr>
              <a:xfrm>
                <a:off x="2306160" y="3313800"/>
                <a:ext cx="141120" cy="55080"/>
              </a:xfrm>
              <a:custGeom>
                <a:avLst/>
                <a:gdLst/>
                <a:ahLst/>
                <a:rect l="l" t="t" r="r" b="b"/>
                <a:pathLst>
                  <a:path w="3203" h="1466">
                    <a:moveTo>
                      <a:pt x="2072" y="1"/>
                    </a:moveTo>
                    <a:lnTo>
                      <a:pt x="2030" y="43"/>
                    </a:lnTo>
                    <a:lnTo>
                      <a:pt x="1863" y="147"/>
                    </a:lnTo>
                    <a:lnTo>
                      <a:pt x="1675" y="189"/>
                    </a:lnTo>
                    <a:lnTo>
                      <a:pt x="1319" y="377"/>
                    </a:lnTo>
                    <a:lnTo>
                      <a:pt x="1214" y="461"/>
                    </a:lnTo>
                    <a:lnTo>
                      <a:pt x="1131" y="482"/>
                    </a:lnTo>
                    <a:lnTo>
                      <a:pt x="921" y="482"/>
                    </a:lnTo>
                    <a:lnTo>
                      <a:pt x="733" y="315"/>
                    </a:lnTo>
                    <a:lnTo>
                      <a:pt x="608" y="273"/>
                    </a:lnTo>
                    <a:lnTo>
                      <a:pt x="566" y="294"/>
                    </a:lnTo>
                    <a:lnTo>
                      <a:pt x="629" y="356"/>
                    </a:lnTo>
                    <a:lnTo>
                      <a:pt x="629" y="398"/>
                    </a:lnTo>
                    <a:lnTo>
                      <a:pt x="566" y="419"/>
                    </a:lnTo>
                    <a:lnTo>
                      <a:pt x="461" y="377"/>
                    </a:lnTo>
                    <a:lnTo>
                      <a:pt x="419" y="315"/>
                    </a:lnTo>
                    <a:lnTo>
                      <a:pt x="461" y="294"/>
                    </a:lnTo>
                    <a:lnTo>
                      <a:pt x="482" y="294"/>
                    </a:lnTo>
                    <a:lnTo>
                      <a:pt x="461" y="252"/>
                    </a:lnTo>
                    <a:lnTo>
                      <a:pt x="398" y="252"/>
                    </a:lnTo>
                    <a:lnTo>
                      <a:pt x="315" y="210"/>
                    </a:lnTo>
                    <a:lnTo>
                      <a:pt x="273" y="168"/>
                    </a:lnTo>
                    <a:lnTo>
                      <a:pt x="252" y="84"/>
                    </a:lnTo>
                    <a:lnTo>
                      <a:pt x="147" y="84"/>
                    </a:lnTo>
                    <a:lnTo>
                      <a:pt x="85" y="147"/>
                    </a:lnTo>
                    <a:lnTo>
                      <a:pt x="85" y="252"/>
                    </a:lnTo>
                    <a:lnTo>
                      <a:pt x="43" y="315"/>
                    </a:lnTo>
                    <a:lnTo>
                      <a:pt x="1" y="398"/>
                    </a:lnTo>
                    <a:lnTo>
                      <a:pt x="85" y="419"/>
                    </a:lnTo>
                    <a:lnTo>
                      <a:pt x="147" y="524"/>
                    </a:lnTo>
                    <a:lnTo>
                      <a:pt x="64" y="587"/>
                    </a:lnTo>
                    <a:lnTo>
                      <a:pt x="43" y="691"/>
                    </a:lnTo>
                    <a:lnTo>
                      <a:pt x="43" y="733"/>
                    </a:lnTo>
                    <a:lnTo>
                      <a:pt x="64" y="796"/>
                    </a:lnTo>
                    <a:lnTo>
                      <a:pt x="168" y="796"/>
                    </a:lnTo>
                    <a:lnTo>
                      <a:pt x="252" y="817"/>
                    </a:lnTo>
                    <a:lnTo>
                      <a:pt x="357" y="796"/>
                    </a:lnTo>
                    <a:lnTo>
                      <a:pt x="398" y="733"/>
                    </a:lnTo>
                    <a:lnTo>
                      <a:pt x="461" y="796"/>
                    </a:lnTo>
                    <a:lnTo>
                      <a:pt x="461" y="838"/>
                    </a:lnTo>
                    <a:lnTo>
                      <a:pt x="524" y="880"/>
                    </a:lnTo>
                    <a:lnTo>
                      <a:pt x="733" y="900"/>
                    </a:lnTo>
                    <a:lnTo>
                      <a:pt x="775" y="1026"/>
                    </a:lnTo>
                    <a:lnTo>
                      <a:pt x="817" y="1193"/>
                    </a:lnTo>
                    <a:lnTo>
                      <a:pt x="921" y="1235"/>
                    </a:lnTo>
                    <a:lnTo>
                      <a:pt x="1026" y="1235"/>
                    </a:lnTo>
                    <a:lnTo>
                      <a:pt x="1047" y="1152"/>
                    </a:lnTo>
                    <a:lnTo>
                      <a:pt x="1005" y="1131"/>
                    </a:lnTo>
                    <a:lnTo>
                      <a:pt x="1047" y="1047"/>
                    </a:lnTo>
                    <a:lnTo>
                      <a:pt x="1131" y="1089"/>
                    </a:lnTo>
                    <a:lnTo>
                      <a:pt x="1152" y="1131"/>
                    </a:lnTo>
                    <a:lnTo>
                      <a:pt x="1131" y="1193"/>
                    </a:lnTo>
                    <a:lnTo>
                      <a:pt x="1152" y="1319"/>
                    </a:lnTo>
                    <a:lnTo>
                      <a:pt x="1152" y="1403"/>
                    </a:lnTo>
                    <a:lnTo>
                      <a:pt x="1193" y="1444"/>
                    </a:lnTo>
                    <a:lnTo>
                      <a:pt x="1340" y="1465"/>
                    </a:lnTo>
                    <a:lnTo>
                      <a:pt x="1424" y="1361"/>
                    </a:lnTo>
                    <a:lnTo>
                      <a:pt x="1507" y="1298"/>
                    </a:lnTo>
                    <a:lnTo>
                      <a:pt x="1612" y="1319"/>
                    </a:lnTo>
                    <a:lnTo>
                      <a:pt x="1654" y="1298"/>
                    </a:lnTo>
                    <a:lnTo>
                      <a:pt x="1654" y="1152"/>
                    </a:lnTo>
                    <a:lnTo>
                      <a:pt x="1570" y="1089"/>
                    </a:lnTo>
                    <a:lnTo>
                      <a:pt x="1465" y="1026"/>
                    </a:lnTo>
                    <a:lnTo>
                      <a:pt x="1445" y="921"/>
                    </a:lnTo>
                    <a:lnTo>
                      <a:pt x="1445" y="880"/>
                    </a:lnTo>
                    <a:lnTo>
                      <a:pt x="1549" y="817"/>
                    </a:lnTo>
                    <a:lnTo>
                      <a:pt x="1737" y="775"/>
                    </a:lnTo>
                    <a:lnTo>
                      <a:pt x="1884" y="628"/>
                    </a:lnTo>
                    <a:lnTo>
                      <a:pt x="1884" y="587"/>
                    </a:lnTo>
                    <a:lnTo>
                      <a:pt x="1863" y="566"/>
                    </a:lnTo>
                    <a:lnTo>
                      <a:pt x="1863" y="419"/>
                    </a:lnTo>
                    <a:lnTo>
                      <a:pt x="2051" y="356"/>
                    </a:lnTo>
                    <a:lnTo>
                      <a:pt x="2177" y="315"/>
                    </a:lnTo>
                    <a:lnTo>
                      <a:pt x="2261" y="377"/>
                    </a:lnTo>
                    <a:lnTo>
                      <a:pt x="2365" y="482"/>
                    </a:lnTo>
                    <a:lnTo>
                      <a:pt x="2449" y="482"/>
                    </a:lnTo>
                    <a:lnTo>
                      <a:pt x="2553" y="608"/>
                    </a:lnTo>
                    <a:lnTo>
                      <a:pt x="2574" y="712"/>
                    </a:lnTo>
                    <a:lnTo>
                      <a:pt x="2616" y="775"/>
                    </a:lnTo>
                    <a:lnTo>
                      <a:pt x="2679" y="733"/>
                    </a:lnTo>
                    <a:lnTo>
                      <a:pt x="2763" y="670"/>
                    </a:lnTo>
                    <a:lnTo>
                      <a:pt x="2805" y="670"/>
                    </a:lnTo>
                    <a:lnTo>
                      <a:pt x="2826" y="733"/>
                    </a:lnTo>
                    <a:lnTo>
                      <a:pt x="2784" y="796"/>
                    </a:lnTo>
                    <a:lnTo>
                      <a:pt x="2721" y="796"/>
                    </a:lnTo>
                    <a:lnTo>
                      <a:pt x="2616" y="942"/>
                    </a:lnTo>
                    <a:lnTo>
                      <a:pt x="2595" y="984"/>
                    </a:lnTo>
                    <a:lnTo>
                      <a:pt x="2616" y="1131"/>
                    </a:lnTo>
                    <a:lnTo>
                      <a:pt x="2763" y="1319"/>
                    </a:lnTo>
                    <a:lnTo>
                      <a:pt x="2888" y="1424"/>
                    </a:lnTo>
                    <a:lnTo>
                      <a:pt x="2972" y="1235"/>
                    </a:lnTo>
                    <a:lnTo>
                      <a:pt x="3014" y="1235"/>
                    </a:lnTo>
                    <a:lnTo>
                      <a:pt x="3098" y="1193"/>
                    </a:lnTo>
                    <a:lnTo>
                      <a:pt x="3118" y="1047"/>
                    </a:lnTo>
                    <a:lnTo>
                      <a:pt x="3202" y="900"/>
                    </a:lnTo>
                    <a:lnTo>
                      <a:pt x="3139" y="733"/>
                    </a:lnTo>
                    <a:lnTo>
                      <a:pt x="3139" y="691"/>
                    </a:lnTo>
                    <a:lnTo>
                      <a:pt x="3181" y="587"/>
                    </a:lnTo>
                    <a:lnTo>
                      <a:pt x="3118" y="524"/>
                    </a:lnTo>
                    <a:lnTo>
                      <a:pt x="3035" y="482"/>
                    </a:lnTo>
                    <a:lnTo>
                      <a:pt x="3014" y="419"/>
                    </a:lnTo>
                    <a:lnTo>
                      <a:pt x="2909" y="294"/>
                    </a:lnTo>
                    <a:lnTo>
                      <a:pt x="2679" y="168"/>
                    </a:lnTo>
                    <a:lnTo>
                      <a:pt x="2512" y="147"/>
                    </a:lnTo>
                    <a:lnTo>
                      <a:pt x="2281" y="147"/>
                    </a:lnTo>
                    <a:lnTo>
                      <a:pt x="2198" y="105"/>
                    </a:lnTo>
                    <a:lnTo>
                      <a:pt x="2156" y="63"/>
                    </a:lnTo>
                    <a:lnTo>
                      <a:pt x="2072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CustomShape 603"/>
              <p:cNvSpPr/>
              <p:nvPr/>
            </p:nvSpPr>
            <p:spPr>
              <a:xfrm>
                <a:off x="2231280" y="3279600"/>
                <a:ext cx="85680" cy="68760"/>
              </a:xfrm>
              <a:custGeom>
                <a:avLst/>
                <a:gdLst/>
                <a:ahLst/>
                <a:rect l="l" t="t" r="r" b="b"/>
                <a:pathLst>
                  <a:path w="1946" h="1821">
                    <a:moveTo>
                      <a:pt x="293" y="0"/>
                    </a:moveTo>
                    <a:lnTo>
                      <a:pt x="105" y="21"/>
                    </a:lnTo>
                    <a:lnTo>
                      <a:pt x="105" y="42"/>
                    </a:lnTo>
                    <a:lnTo>
                      <a:pt x="63" y="63"/>
                    </a:lnTo>
                    <a:lnTo>
                      <a:pt x="84" y="63"/>
                    </a:lnTo>
                    <a:lnTo>
                      <a:pt x="63" y="209"/>
                    </a:lnTo>
                    <a:lnTo>
                      <a:pt x="0" y="230"/>
                    </a:lnTo>
                    <a:lnTo>
                      <a:pt x="63" y="251"/>
                    </a:lnTo>
                    <a:lnTo>
                      <a:pt x="126" y="272"/>
                    </a:lnTo>
                    <a:lnTo>
                      <a:pt x="167" y="377"/>
                    </a:lnTo>
                    <a:lnTo>
                      <a:pt x="63" y="460"/>
                    </a:lnTo>
                    <a:lnTo>
                      <a:pt x="0" y="586"/>
                    </a:lnTo>
                    <a:lnTo>
                      <a:pt x="21" y="690"/>
                    </a:lnTo>
                    <a:lnTo>
                      <a:pt x="188" y="837"/>
                    </a:lnTo>
                    <a:lnTo>
                      <a:pt x="335" y="837"/>
                    </a:lnTo>
                    <a:lnTo>
                      <a:pt x="418" y="879"/>
                    </a:lnTo>
                    <a:lnTo>
                      <a:pt x="481" y="983"/>
                    </a:lnTo>
                    <a:lnTo>
                      <a:pt x="523" y="983"/>
                    </a:lnTo>
                    <a:lnTo>
                      <a:pt x="607" y="879"/>
                    </a:lnTo>
                    <a:lnTo>
                      <a:pt x="586" y="774"/>
                    </a:lnTo>
                    <a:lnTo>
                      <a:pt x="418" y="670"/>
                    </a:lnTo>
                    <a:lnTo>
                      <a:pt x="377" y="586"/>
                    </a:lnTo>
                    <a:lnTo>
                      <a:pt x="418" y="565"/>
                    </a:lnTo>
                    <a:lnTo>
                      <a:pt x="523" y="649"/>
                    </a:lnTo>
                    <a:lnTo>
                      <a:pt x="628" y="690"/>
                    </a:lnTo>
                    <a:lnTo>
                      <a:pt x="649" y="774"/>
                    </a:lnTo>
                    <a:lnTo>
                      <a:pt x="753" y="858"/>
                    </a:lnTo>
                    <a:lnTo>
                      <a:pt x="795" y="983"/>
                    </a:lnTo>
                    <a:lnTo>
                      <a:pt x="921" y="1067"/>
                    </a:lnTo>
                    <a:lnTo>
                      <a:pt x="1025" y="1151"/>
                    </a:lnTo>
                    <a:lnTo>
                      <a:pt x="1109" y="1193"/>
                    </a:lnTo>
                    <a:lnTo>
                      <a:pt x="1234" y="1318"/>
                    </a:lnTo>
                    <a:lnTo>
                      <a:pt x="1255" y="1402"/>
                    </a:lnTo>
                    <a:lnTo>
                      <a:pt x="1172" y="1486"/>
                    </a:lnTo>
                    <a:lnTo>
                      <a:pt x="1172" y="1569"/>
                    </a:lnTo>
                    <a:lnTo>
                      <a:pt x="1234" y="1632"/>
                    </a:lnTo>
                    <a:lnTo>
                      <a:pt x="1360" y="1695"/>
                    </a:lnTo>
                    <a:lnTo>
                      <a:pt x="1444" y="1737"/>
                    </a:lnTo>
                    <a:lnTo>
                      <a:pt x="1486" y="1716"/>
                    </a:lnTo>
                    <a:lnTo>
                      <a:pt x="1527" y="1632"/>
                    </a:lnTo>
                    <a:lnTo>
                      <a:pt x="1465" y="1569"/>
                    </a:lnTo>
                    <a:lnTo>
                      <a:pt x="1360" y="1507"/>
                    </a:lnTo>
                    <a:lnTo>
                      <a:pt x="1360" y="1486"/>
                    </a:lnTo>
                    <a:lnTo>
                      <a:pt x="1381" y="1465"/>
                    </a:lnTo>
                    <a:lnTo>
                      <a:pt x="1465" y="1507"/>
                    </a:lnTo>
                    <a:lnTo>
                      <a:pt x="1548" y="1632"/>
                    </a:lnTo>
                    <a:lnTo>
                      <a:pt x="1548" y="1737"/>
                    </a:lnTo>
                    <a:lnTo>
                      <a:pt x="1590" y="1737"/>
                    </a:lnTo>
                    <a:lnTo>
                      <a:pt x="1632" y="1779"/>
                    </a:lnTo>
                    <a:lnTo>
                      <a:pt x="1674" y="1820"/>
                    </a:lnTo>
                    <a:lnTo>
                      <a:pt x="1737" y="1820"/>
                    </a:lnTo>
                    <a:lnTo>
                      <a:pt x="1758" y="1779"/>
                    </a:lnTo>
                    <a:lnTo>
                      <a:pt x="1758" y="1695"/>
                    </a:lnTo>
                    <a:lnTo>
                      <a:pt x="1737" y="1632"/>
                    </a:lnTo>
                    <a:lnTo>
                      <a:pt x="1737" y="1590"/>
                    </a:lnTo>
                    <a:lnTo>
                      <a:pt x="1758" y="1486"/>
                    </a:lnTo>
                    <a:lnTo>
                      <a:pt x="1841" y="1423"/>
                    </a:lnTo>
                    <a:lnTo>
                      <a:pt x="1779" y="1318"/>
                    </a:lnTo>
                    <a:lnTo>
                      <a:pt x="1695" y="1297"/>
                    </a:lnTo>
                    <a:lnTo>
                      <a:pt x="1737" y="1214"/>
                    </a:lnTo>
                    <a:lnTo>
                      <a:pt x="1779" y="1151"/>
                    </a:lnTo>
                    <a:lnTo>
                      <a:pt x="1779" y="1046"/>
                    </a:lnTo>
                    <a:lnTo>
                      <a:pt x="1841" y="983"/>
                    </a:lnTo>
                    <a:lnTo>
                      <a:pt x="1946" y="983"/>
                    </a:lnTo>
                    <a:lnTo>
                      <a:pt x="1946" y="962"/>
                    </a:lnTo>
                    <a:lnTo>
                      <a:pt x="1862" y="900"/>
                    </a:lnTo>
                    <a:lnTo>
                      <a:pt x="1758" y="879"/>
                    </a:lnTo>
                    <a:lnTo>
                      <a:pt x="1695" y="795"/>
                    </a:lnTo>
                    <a:lnTo>
                      <a:pt x="1653" y="732"/>
                    </a:lnTo>
                    <a:lnTo>
                      <a:pt x="1548" y="586"/>
                    </a:lnTo>
                    <a:lnTo>
                      <a:pt x="1465" y="481"/>
                    </a:lnTo>
                    <a:lnTo>
                      <a:pt x="1465" y="356"/>
                    </a:lnTo>
                    <a:lnTo>
                      <a:pt x="1423" y="251"/>
                    </a:lnTo>
                    <a:lnTo>
                      <a:pt x="1360" y="272"/>
                    </a:lnTo>
                    <a:lnTo>
                      <a:pt x="1339" y="335"/>
                    </a:lnTo>
                    <a:lnTo>
                      <a:pt x="1234" y="335"/>
                    </a:lnTo>
                    <a:lnTo>
                      <a:pt x="1255" y="272"/>
                    </a:lnTo>
                    <a:lnTo>
                      <a:pt x="1172" y="272"/>
                    </a:lnTo>
                    <a:lnTo>
                      <a:pt x="1130" y="314"/>
                    </a:lnTo>
                    <a:lnTo>
                      <a:pt x="1025" y="209"/>
                    </a:lnTo>
                    <a:lnTo>
                      <a:pt x="1025" y="146"/>
                    </a:lnTo>
                    <a:lnTo>
                      <a:pt x="942" y="126"/>
                    </a:lnTo>
                    <a:lnTo>
                      <a:pt x="858" y="42"/>
                    </a:lnTo>
                    <a:lnTo>
                      <a:pt x="711" y="42"/>
                    </a:lnTo>
                    <a:lnTo>
                      <a:pt x="607" y="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CustomShape 604"/>
              <p:cNvSpPr/>
              <p:nvPr/>
            </p:nvSpPr>
            <p:spPr>
              <a:xfrm>
                <a:off x="2186280" y="3189240"/>
                <a:ext cx="118800" cy="101160"/>
              </a:xfrm>
              <a:custGeom>
                <a:avLst/>
                <a:gdLst/>
                <a:ahLst/>
                <a:rect l="l" t="t" r="r" b="b"/>
                <a:pathLst>
                  <a:path w="2700" h="2679">
                    <a:moveTo>
                      <a:pt x="2470" y="1"/>
                    </a:moveTo>
                    <a:lnTo>
                      <a:pt x="2407" y="22"/>
                    </a:lnTo>
                    <a:lnTo>
                      <a:pt x="2386" y="105"/>
                    </a:lnTo>
                    <a:lnTo>
                      <a:pt x="2302" y="126"/>
                    </a:lnTo>
                    <a:lnTo>
                      <a:pt x="2198" y="210"/>
                    </a:lnTo>
                    <a:lnTo>
                      <a:pt x="2093" y="210"/>
                    </a:lnTo>
                    <a:lnTo>
                      <a:pt x="2072" y="294"/>
                    </a:lnTo>
                    <a:lnTo>
                      <a:pt x="1988" y="252"/>
                    </a:lnTo>
                    <a:lnTo>
                      <a:pt x="1884" y="294"/>
                    </a:lnTo>
                    <a:lnTo>
                      <a:pt x="1863" y="231"/>
                    </a:lnTo>
                    <a:lnTo>
                      <a:pt x="1779" y="189"/>
                    </a:lnTo>
                    <a:lnTo>
                      <a:pt x="1737" y="189"/>
                    </a:lnTo>
                    <a:lnTo>
                      <a:pt x="1696" y="294"/>
                    </a:lnTo>
                    <a:lnTo>
                      <a:pt x="1591" y="294"/>
                    </a:lnTo>
                    <a:lnTo>
                      <a:pt x="1528" y="419"/>
                    </a:lnTo>
                    <a:lnTo>
                      <a:pt x="1528" y="461"/>
                    </a:lnTo>
                    <a:lnTo>
                      <a:pt x="1465" y="503"/>
                    </a:lnTo>
                    <a:lnTo>
                      <a:pt x="1361" y="587"/>
                    </a:lnTo>
                    <a:lnTo>
                      <a:pt x="1235" y="649"/>
                    </a:lnTo>
                    <a:lnTo>
                      <a:pt x="1214" y="691"/>
                    </a:lnTo>
                    <a:lnTo>
                      <a:pt x="1131" y="670"/>
                    </a:lnTo>
                    <a:lnTo>
                      <a:pt x="1068" y="691"/>
                    </a:lnTo>
                    <a:lnTo>
                      <a:pt x="1005" y="649"/>
                    </a:lnTo>
                    <a:lnTo>
                      <a:pt x="859" y="628"/>
                    </a:lnTo>
                    <a:lnTo>
                      <a:pt x="691" y="733"/>
                    </a:lnTo>
                    <a:lnTo>
                      <a:pt x="503" y="754"/>
                    </a:lnTo>
                    <a:lnTo>
                      <a:pt x="503" y="859"/>
                    </a:lnTo>
                    <a:lnTo>
                      <a:pt x="503" y="942"/>
                    </a:lnTo>
                    <a:lnTo>
                      <a:pt x="482" y="1089"/>
                    </a:lnTo>
                    <a:lnTo>
                      <a:pt x="419" y="1172"/>
                    </a:lnTo>
                    <a:lnTo>
                      <a:pt x="294" y="1172"/>
                    </a:lnTo>
                    <a:lnTo>
                      <a:pt x="189" y="1193"/>
                    </a:lnTo>
                    <a:lnTo>
                      <a:pt x="189" y="1256"/>
                    </a:lnTo>
                    <a:lnTo>
                      <a:pt x="126" y="1256"/>
                    </a:lnTo>
                    <a:lnTo>
                      <a:pt x="22" y="1214"/>
                    </a:lnTo>
                    <a:lnTo>
                      <a:pt x="1" y="1256"/>
                    </a:lnTo>
                    <a:lnTo>
                      <a:pt x="210" y="1507"/>
                    </a:lnTo>
                    <a:lnTo>
                      <a:pt x="315" y="1591"/>
                    </a:lnTo>
                    <a:lnTo>
                      <a:pt x="315" y="1675"/>
                    </a:lnTo>
                    <a:lnTo>
                      <a:pt x="482" y="1821"/>
                    </a:lnTo>
                    <a:lnTo>
                      <a:pt x="628" y="2030"/>
                    </a:lnTo>
                    <a:lnTo>
                      <a:pt x="900" y="2323"/>
                    </a:lnTo>
                    <a:lnTo>
                      <a:pt x="963" y="2323"/>
                    </a:lnTo>
                    <a:lnTo>
                      <a:pt x="1026" y="2344"/>
                    </a:lnTo>
                    <a:lnTo>
                      <a:pt x="1068" y="2323"/>
                    </a:lnTo>
                    <a:lnTo>
                      <a:pt x="1068" y="2407"/>
                    </a:lnTo>
                    <a:lnTo>
                      <a:pt x="1131" y="2407"/>
                    </a:lnTo>
                    <a:lnTo>
                      <a:pt x="1319" y="2386"/>
                    </a:lnTo>
                    <a:lnTo>
                      <a:pt x="1633" y="2449"/>
                    </a:lnTo>
                    <a:lnTo>
                      <a:pt x="1737" y="2428"/>
                    </a:lnTo>
                    <a:lnTo>
                      <a:pt x="1884" y="2428"/>
                    </a:lnTo>
                    <a:lnTo>
                      <a:pt x="1947" y="2512"/>
                    </a:lnTo>
                    <a:lnTo>
                      <a:pt x="2009" y="2532"/>
                    </a:lnTo>
                    <a:lnTo>
                      <a:pt x="2009" y="2595"/>
                    </a:lnTo>
                    <a:lnTo>
                      <a:pt x="2156" y="2679"/>
                    </a:lnTo>
                    <a:lnTo>
                      <a:pt x="2198" y="2658"/>
                    </a:lnTo>
                    <a:lnTo>
                      <a:pt x="2260" y="2658"/>
                    </a:lnTo>
                    <a:lnTo>
                      <a:pt x="2302" y="2637"/>
                    </a:lnTo>
                    <a:lnTo>
                      <a:pt x="2281" y="2553"/>
                    </a:lnTo>
                    <a:lnTo>
                      <a:pt x="2219" y="2470"/>
                    </a:lnTo>
                    <a:lnTo>
                      <a:pt x="2198" y="2344"/>
                    </a:lnTo>
                    <a:lnTo>
                      <a:pt x="2281" y="2219"/>
                    </a:lnTo>
                    <a:lnTo>
                      <a:pt x="2302" y="2135"/>
                    </a:lnTo>
                    <a:lnTo>
                      <a:pt x="2302" y="2009"/>
                    </a:lnTo>
                    <a:lnTo>
                      <a:pt x="2281" y="2093"/>
                    </a:lnTo>
                    <a:lnTo>
                      <a:pt x="2260" y="2135"/>
                    </a:lnTo>
                    <a:lnTo>
                      <a:pt x="2198" y="2156"/>
                    </a:lnTo>
                    <a:lnTo>
                      <a:pt x="2198" y="2093"/>
                    </a:lnTo>
                    <a:lnTo>
                      <a:pt x="2219" y="2009"/>
                    </a:lnTo>
                    <a:lnTo>
                      <a:pt x="2281" y="1884"/>
                    </a:lnTo>
                    <a:lnTo>
                      <a:pt x="2260" y="1800"/>
                    </a:lnTo>
                    <a:lnTo>
                      <a:pt x="2260" y="1716"/>
                    </a:lnTo>
                    <a:lnTo>
                      <a:pt x="2344" y="1528"/>
                    </a:lnTo>
                    <a:lnTo>
                      <a:pt x="2386" y="1528"/>
                    </a:lnTo>
                    <a:lnTo>
                      <a:pt x="2365" y="1591"/>
                    </a:lnTo>
                    <a:lnTo>
                      <a:pt x="2365" y="1675"/>
                    </a:lnTo>
                    <a:lnTo>
                      <a:pt x="2365" y="1800"/>
                    </a:lnTo>
                    <a:lnTo>
                      <a:pt x="2386" y="1800"/>
                    </a:lnTo>
                    <a:lnTo>
                      <a:pt x="2428" y="1716"/>
                    </a:lnTo>
                    <a:lnTo>
                      <a:pt x="2470" y="1486"/>
                    </a:lnTo>
                    <a:lnTo>
                      <a:pt x="2470" y="1214"/>
                    </a:lnTo>
                    <a:lnTo>
                      <a:pt x="2491" y="1172"/>
                    </a:lnTo>
                    <a:lnTo>
                      <a:pt x="2428" y="1089"/>
                    </a:lnTo>
                    <a:lnTo>
                      <a:pt x="2407" y="1068"/>
                    </a:lnTo>
                    <a:lnTo>
                      <a:pt x="2407" y="1005"/>
                    </a:lnTo>
                    <a:lnTo>
                      <a:pt x="2470" y="963"/>
                    </a:lnTo>
                    <a:lnTo>
                      <a:pt x="2491" y="963"/>
                    </a:lnTo>
                    <a:lnTo>
                      <a:pt x="2512" y="984"/>
                    </a:lnTo>
                    <a:lnTo>
                      <a:pt x="2533" y="838"/>
                    </a:lnTo>
                    <a:lnTo>
                      <a:pt x="2637" y="691"/>
                    </a:lnTo>
                    <a:lnTo>
                      <a:pt x="2700" y="628"/>
                    </a:lnTo>
                    <a:lnTo>
                      <a:pt x="2700" y="566"/>
                    </a:lnTo>
                    <a:lnTo>
                      <a:pt x="2637" y="524"/>
                    </a:lnTo>
                    <a:lnTo>
                      <a:pt x="2637" y="461"/>
                    </a:lnTo>
                    <a:lnTo>
                      <a:pt x="2679" y="377"/>
                    </a:lnTo>
                    <a:lnTo>
                      <a:pt x="2637" y="273"/>
                    </a:lnTo>
                    <a:lnTo>
                      <a:pt x="2637" y="126"/>
                    </a:lnTo>
                    <a:lnTo>
                      <a:pt x="2679" y="63"/>
                    </a:lnTo>
                    <a:lnTo>
                      <a:pt x="2700" y="43"/>
                    </a:lnTo>
                    <a:lnTo>
                      <a:pt x="2533" y="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CustomShape 605"/>
              <p:cNvSpPr/>
              <p:nvPr/>
            </p:nvSpPr>
            <p:spPr>
              <a:xfrm>
                <a:off x="2147400" y="3168720"/>
                <a:ext cx="161280" cy="69480"/>
              </a:xfrm>
              <a:custGeom>
                <a:avLst/>
                <a:gdLst/>
                <a:ahLst/>
                <a:rect l="l" t="t" r="r" b="b"/>
                <a:pathLst>
                  <a:path w="3663" h="1842">
                    <a:moveTo>
                      <a:pt x="1926" y="1"/>
                    </a:moveTo>
                    <a:lnTo>
                      <a:pt x="1905" y="43"/>
                    </a:lnTo>
                    <a:lnTo>
                      <a:pt x="1968" y="105"/>
                    </a:lnTo>
                    <a:lnTo>
                      <a:pt x="1863" y="126"/>
                    </a:lnTo>
                    <a:lnTo>
                      <a:pt x="1800" y="168"/>
                    </a:lnTo>
                    <a:lnTo>
                      <a:pt x="1696" y="147"/>
                    </a:lnTo>
                    <a:lnTo>
                      <a:pt x="1507" y="168"/>
                    </a:lnTo>
                    <a:lnTo>
                      <a:pt x="943" y="168"/>
                    </a:lnTo>
                    <a:lnTo>
                      <a:pt x="775" y="252"/>
                    </a:lnTo>
                    <a:lnTo>
                      <a:pt x="712" y="210"/>
                    </a:lnTo>
                    <a:lnTo>
                      <a:pt x="712" y="252"/>
                    </a:lnTo>
                    <a:lnTo>
                      <a:pt x="629" y="315"/>
                    </a:lnTo>
                    <a:lnTo>
                      <a:pt x="566" y="419"/>
                    </a:lnTo>
                    <a:lnTo>
                      <a:pt x="419" y="482"/>
                    </a:lnTo>
                    <a:lnTo>
                      <a:pt x="336" y="482"/>
                    </a:lnTo>
                    <a:lnTo>
                      <a:pt x="189" y="649"/>
                    </a:lnTo>
                    <a:lnTo>
                      <a:pt x="106" y="754"/>
                    </a:lnTo>
                    <a:lnTo>
                      <a:pt x="126" y="838"/>
                    </a:lnTo>
                    <a:lnTo>
                      <a:pt x="43" y="984"/>
                    </a:lnTo>
                    <a:lnTo>
                      <a:pt x="1" y="1047"/>
                    </a:lnTo>
                    <a:lnTo>
                      <a:pt x="43" y="1005"/>
                    </a:lnTo>
                    <a:lnTo>
                      <a:pt x="126" y="1047"/>
                    </a:lnTo>
                    <a:lnTo>
                      <a:pt x="147" y="1068"/>
                    </a:lnTo>
                    <a:lnTo>
                      <a:pt x="210" y="1089"/>
                    </a:lnTo>
                    <a:lnTo>
                      <a:pt x="252" y="1151"/>
                    </a:lnTo>
                    <a:lnTo>
                      <a:pt x="399" y="1110"/>
                    </a:lnTo>
                    <a:lnTo>
                      <a:pt x="503" y="1151"/>
                    </a:lnTo>
                    <a:lnTo>
                      <a:pt x="566" y="1256"/>
                    </a:lnTo>
                    <a:lnTo>
                      <a:pt x="608" y="1298"/>
                    </a:lnTo>
                    <a:lnTo>
                      <a:pt x="650" y="1361"/>
                    </a:lnTo>
                    <a:lnTo>
                      <a:pt x="671" y="1298"/>
                    </a:lnTo>
                    <a:lnTo>
                      <a:pt x="712" y="1256"/>
                    </a:lnTo>
                    <a:lnTo>
                      <a:pt x="817" y="1214"/>
                    </a:lnTo>
                    <a:lnTo>
                      <a:pt x="859" y="1256"/>
                    </a:lnTo>
                    <a:lnTo>
                      <a:pt x="943" y="1277"/>
                    </a:lnTo>
                    <a:lnTo>
                      <a:pt x="943" y="1382"/>
                    </a:lnTo>
                    <a:lnTo>
                      <a:pt x="922" y="1486"/>
                    </a:lnTo>
                    <a:lnTo>
                      <a:pt x="922" y="1507"/>
                    </a:lnTo>
                    <a:lnTo>
                      <a:pt x="880" y="1612"/>
                    </a:lnTo>
                    <a:lnTo>
                      <a:pt x="922" y="1675"/>
                    </a:lnTo>
                    <a:lnTo>
                      <a:pt x="963" y="1696"/>
                    </a:lnTo>
                    <a:lnTo>
                      <a:pt x="984" y="1716"/>
                    </a:lnTo>
                    <a:lnTo>
                      <a:pt x="1047" y="1716"/>
                    </a:lnTo>
                    <a:lnTo>
                      <a:pt x="1068" y="1696"/>
                    </a:lnTo>
                    <a:lnTo>
                      <a:pt x="1131" y="1716"/>
                    </a:lnTo>
                    <a:lnTo>
                      <a:pt x="1131" y="1800"/>
                    </a:lnTo>
                    <a:lnTo>
                      <a:pt x="1152" y="1842"/>
                    </a:lnTo>
                    <a:lnTo>
                      <a:pt x="1256" y="1821"/>
                    </a:lnTo>
                    <a:lnTo>
                      <a:pt x="1382" y="1821"/>
                    </a:lnTo>
                    <a:lnTo>
                      <a:pt x="1445" y="1737"/>
                    </a:lnTo>
                    <a:lnTo>
                      <a:pt x="1445" y="1591"/>
                    </a:lnTo>
                    <a:lnTo>
                      <a:pt x="1445" y="1507"/>
                    </a:lnTo>
                    <a:lnTo>
                      <a:pt x="1445" y="1403"/>
                    </a:lnTo>
                    <a:lnTo>
                      <a:pt x="1612" y="1382"/>
                    </a:lnTo>
                    <a:lnTo>
                      <a:pt x="1800" y="1277"/>
                    </a:lnTo>
                    <a:lnTo>
                      <a:pt x="1926" y="1298"/>
                    </a:lnTo>
                    <a:lnTo>
                      <a:pt x="2010" y="1361"/>
                    </a:lnTo>
                    <a:lnTo>
                      <a:pt x="2072" y="1361"/>
                    </a:lnTo>
                    <a:lnTo>
                      <a:pt x="2135" y="1382"/>
                    </a:lnTo>
                    <a:lnTo>
                      <a:pt x="2177" y="1298"/>
                    </a:lnTo>
                    <a:lnTo>
                      <a:pt x="2303" y="1277"/>
                    </a:lnTo>
                    <a:lnTo>
                      <a:pt x="2407" y="1151"/>
                    </a:lnTo>
                    <a:lnTo>
                      <a:pt x="2449" y="1110"/>
                    </a:lnTo>
                    <a:lnTo>
                      <a:pt x="2491" y="1068"/>
                    </a:lnTo>
                    <a:lnTo>
                      <a:pt x="2554" y="900"/>
                    </a:lnTo>
                    <a:lnTo>
                      <a:pt x="2658" y="900"/>
                    </a:lnTo>
                    <a:lnTo>
                      <a:pt x="2700" y="796"/>
                    </a:lnTo>
                    <a:lnTo>
                      <a:pt x="2742" y="796"/>
                    </a:lnTo>
                    <a:lnTo>
                      <a:pt x="2826" y="879"/>
                    </a:lnTo>
                    <a:lnTo>
                      <a:pt x="2847" y="900"/>
                    </a:lnTo>
                    <a:lnTo>
                      <a:pt x="2951" y="900"/>
                    </a:lnTo>
                    <a:lnTo>
                      <a:pt x="3035" y="942"/>
                    </a:lnTo>
                    <a:lnTo>
                      <a:pt x="3056" y="859"/>
                    </a:lnTo>
                    <a:lnTo>
                      <a:pt x="3139" y="859"/>
                    </a:lnTo>
                    <a:lnTo>
                      <a:pt x="3244" y="775"/>
                    </a:lnTo>
                    <a:lnTo>
                      <a:pt x="3328" y="754"/>
                    </a:lnTo>
                    <a:lnTo>
                      <a:pt x="3349" y="670"/>
                    </a:lnTo>
                    <a:lnTo>
                      <a:pt x="3391" y="649"/>
                    </a:lnTo>
                    <a:lnTo>
                      <a:pt x="3453" y="649"/>
                    </a:lnTo>
                    <a:lnTo>
                      <a:pt x="3474" y="670"/>
                    </a:lnTo>
                    <a:lnTo>
                      <a:pt x="3642" y="670"/>
                    </a:lnTo>
                    <a:lnTo>
                      <a:pt x="3663" y="628"/>
                    </a:lnTo>
                    <a:lnTo>
                      <a:pt x="3642" y="566"/>
                    </a:lnTo>
                    <a:lnTo>
                      <a:pt x="3495" y="461"/>
                    </a:lnTo>
                    <a:lnTo>
                      <a:pt x="3370" y="419"/>
                    </a:lnTo>
                    <a:lnTo>
                      <a:pt x="3370" y="419"/>
                    </a:lnTo>
                    <a:lnTo>
                      <a:pt x="3432" y="524"/>
                    </a:lnTo>
                    <a:lnTo>
                      <a:pt x="3286" y="524"/>
                    </a:lnTo>
                    <a:lnTo>
                      <a:pt x="3139" y="482"/>
                    </a:lnTo>
                    <a:lnTo>
                      <a:pt x="3077" y="461"/>
                    </a:lnTo>
                    <a:lnTo>
                      <a:pt x="2972" y="440"/>
                    </a:lnTo>
                    <a:lnTo>
                      <a:pt x="2867" y="440"/>
                    </a:lnTo>
                    <a:lnTo>
                      <a:pt x="2909" y="377"/>
                    </a:lnTo>
                    <a:lnTo>
                      <a:pt x="2972" y="377"/>
                    </a:lnTo>
                    <a:lnTo>
                      <a:pt x="2972" y="315"/>
                    </a:lnTo>
                    <a:lnTo>
                      <a:pt x="3035" y="315"/>
                    </a:lnTo>
                    <a:lnTo>
                      <a:pt x="3119" y="335"/>
                    </a:lnTo>
                    <a:lnTo>
                      <a:pt x="3265" y="377"/>
                    </a:lnTo>
                    <a:lnTo>
                      <a:pt x="3286" y="356"/>
                    </a:lnTo>
                    <a:lnTo>
                      <a:pt x="3181" y="273"/>
                    </a:lnTo>
                    <a:lnTo>
                      <a:pt x="3035" y="210"/>
                    </a:lnTo>
                    <a:lnTo>
                      <a:pt x="2951" y="168"/>
                    </a:lnTo>
                    <a:lnTo>
                      <a:pt x="2847" y="210"/>
                    </a:lnTo>
                    <a:lnTo>
                      <a:pt x="2805" y="168"/>
                    </a:lnTo>
                    <a:lnTo>
                      <a:pt x="2763" y="252"/>
                    </a:lnTo>
                    <a:lnTo>
                      <a:pt x="2700" y="210"/>
                    </a:lnTo>
                    <a:lnTo>
                      <a:pt x="2428" y="168"/>
                    </a:lnTo>
                    <a:lnTo>
                      <a:pt x="2198" y="147"/>
                    </a:lnTo>
                    <a:lnTo>
                      <a:pt x="2072" y="43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CustomShape 606"/>
              <p:cNvSpPr/>
              <p:nvPr/>
            </p:nvSpPr>
            <p:spPr>
              <a:xfrm>
                <a:off x="2125080" y="3206520"/>
                <a:ext cx="63360" cy="31320"/>
              </a:xfrm>
              <a:custGeom>
                <a:avLst/>
                <a:gdLst/>
                <a:ahLst/>
                <a:rect l="l" t="t" r="r" b="b"/>
                <a:pathLst>
                  <a:path w="1445" h="837">
                    <a:moveTo>
                      <a:pt x="545" y="0"/>
                    </a:moveTo>
                    <a:lnTo>
                      <a:pt x="503" y="42"/>
                    </a:lnTo>
                    <a:lnTo>
                      <a:pt x="398" y="105"/>
                    </a:lnTo>
                    <a:lnTo>
                      <a:pt x="398" y="167"/>
                    </a:lnTo>
                    <a:lnTo>
                      <a:pt x="294" y="188"/>
                    </a:lnTo>
                    <a:lnTo>
                      <a:pt x="168" y="251"/>
                    </a:lnTo>
                    <a:lnTo>
                      <a:pt x="64" y="356"/>
                    </a:lnTo>
                    <a:lnTo>
                      <a:pt x="64" y="398"/>
                    </a:lnTo>
                    <a:lnTo>
                      <a:pt x="1" y="481"/>
                    </a:lnTo>
                    <a:lnTo>
                      <a:pt x="168" y="481"/>
                    </a:lnTo>
                    <a:lnTo>
                      <a:pt x="273" y="586"/>
                    </a:lnTo>
                    <a:lnTo>
                      <a:pt x="398" y="607"/>
                    </a:lnTo>
                    <a:lnTo>
                      <a:pt x="440" y="607"/>
                    </a:lnTo>
                    <a:lnTo>
                      <a:pt x="649" y="691"/>
                    </a:lnTo>
                    <a:lnTo>
                      <a:pt x="838" y="795"/>
                    </a:lnTo>
                    <a:lnTo>
                      <a:pt x="859" y="732"/>
                    </a:lnTo>
                    <a:lnTo>
                      <a:pt x="796" y="691"/>
                    </a:lnTo>
                    <a:lnTo>
                      <a:pt x="817" y="670"/>
                    </a:lnTo>
                    <a:lnTo>
                      <a:pt x="921" y="670"/>
                    </a:lnTo>
                    <a:lnTo>
                      <a:pt x="1005" y="795"/>
                    </a:lnTo>
                    <a:lnTo>
                      <a:pt x="1068" y="837"/>
                    </a:lnTo>
                    <a:lnTo>
                      <a:pt x="1340" y="837"/>
                    </a:lnTo>
                    <a:lnTo>
                      <a:pt x="1424" y="732"/>
                    </a:lnTo>
                    <a:lnTo>
                      <a:pt x="1382" y="691"/>
                    </a:lnTo>
                    <a:lnTo>
                      <a:pt x="1424" y="670"/>
                    </a:lnTo>
                    <a:lnTo>
                      <a:pt x="1382" y="607"/>
                    </a:lnTo>
                    <a:lnTo>
                      <a:pt x="1424" y="502"/>
                    </a:lnTo>
                    <a:lnTo>
                      <a:pt x="1424" y="481"/>
                    </a:lnTo>
                    <a:lnTo>
                      <a:pt x="1445" y="377"/>
                    </a:lnTo>
                    <a:lnTo>
                      <a:pt x="1445" y="272"/>
                    </a:lnTo>
                    <a:lnTo>
                      <a:pt x="1361" y="251"/>
                    </a:lnTo>
                    <a:lnTo>
                      <a:pt x="1319" y="209"/>
                    </a:lnTo>
                    <a:lnTo>
                      <a:pt x="1214" y="251"/>
                    </a:lnTo>
                    <a:lnTo>
                      <a:pt x="1173" y="293"/>
                    </a:lnTo>
                    <a:lnTo>
                      <a:pt x="1152" y="356"/>
                    </a:lnTo>
                    <a:lnTo>
                      <a:pt x="1110" y="293"/>
                    </a:lnTo>
                    <a:lnTo>
                      <a:pt x="1068" y="251"/>
                    </a:lnTo>
                    <a:lnTo>
                      <a:pt x="1005" y="146"/>
                    </a:lnTo>
                    <a:lnTo>
                      <a:pt x="901" y="105"/>
                    </a:lnTo>
                    <a:lnTo>
                      <a:pt x="754" y="146"/>
                    </a:lnTo>
                    <a:lnTo>
                      <a:pt x="712" y="84"/>
                    </a:lnTo>
                    <a:lnTo>
                      <a:pt x="649" y="63"/>
                    </a:lnTo>
                    <a:lnTo>
                      <a:pt x="628" y="42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CustomShape 607"/>
              <p:cNvSpPr/>
              <p:nvPr/>
            </p:nvSpPr>
            <p:spPr>
              <a:xfrm>
                <a:off x="2153880" y="3116880"/>
                <a:ext cx="29160" cy="55080"/>
              </a:xfrm>
              <a:custGeom>
                <a:avLst/>
                <a:gdLst/>
                <a:ahLst/>
                <a:rect l="l" t="t" r="r" b="b"/>
                <a:pathLst>
                  <a:path w="670" h="1466">
                    <a:moveTo>
                      <a:pt x="398" y="1"/>
                    </a:moveTo>
                    <a:lnTo>
                      <a:pt x="377" y="43"/>
                    </a:lnTo>
                    <a:lnTo>
                      <a:pt x="356" y="147"/>
                    </a:lnTo>
                    <a:lnTo>
                      <a:pt x="272" y="231"/>
                    </a:lnTo>
                    <a:lnTo>
                      <a:pt x="272" y="252"/>
                    </a:lnTo>
                    <a:lnTo>
                      <a:pt x="210" y="273"/>
                    </a:lnTo>
                    <a:lnTo>
                      <a:pt x="189" y="315"/>
                    </a:lnTo>
                    <a:lnTo>
                      <a:pt x="168" y="273"/>
                    </a:lnTo>
                    <a:lnTo>
                      <a:pt x="168" y="231"/>
                    </a:lnTo>
                    <a:lnTo>
                      <a:pt x="84" y="231"/>
                    </a:lnTo>
                    <a:lnTo>
                      <a:pt x="42" y="273"/>
                    </a:lnTo>
                    <a:lnTo>
                      <a:pt x="0" y="356"/>
                    </a:lnTo>
                    <a:lnTo>
                      <a:pt x="0" y="1423"/>
                    </a:lnTo>
                    <a:lnTo>
                      <a:pt x="84" y="1423"/>
                    </a:lnTo>
                    <a:lnTo>
                      <a:pt x="105" y="1465"/>
                    </a:lnTo>
                    <a:lnTo>
                      <a:pt x="168" y="1465"/>
                    </a:lnTo>
                    <a:lnTo>
                      <a:pt x="210" y="1361"/>
                    </a:lnTo>
                    <a:lnTo>
                      <a:pt x="314" y="1256"/>
                    </a:lnTo>
                    <a:lnTo>
                      <a:pt x="398" y="1298"/>
                    </a:lnTo>
                    <a:lnTo>
                      <a:pt x="565" y="1068"/>
                    </a:lnTo>
                    <a:lnTo>
                      <a:pt x="607" y="900"/>
                    </a:lnTo>
                    <a:lnTo>
                      <a:pt x="607" y="733"/>
                    </a:lnTo>
                    <a:lnTo>
                      <a:pt x="565" y="670"/>
                    </a:lnTo>
                    <a:lnTo>
                      <a:pt x="586" y="482"/>
                    </a:lnTo>
                    <a:lnTo>
                      <a:pt x="628" y="377"/>
                    </a:lnTo>
                    <a:lnTo>
                      <a:pt x="670" y="105"/>
                    </a:lnTo>
                    <a:lnTo>
                      <a:pt x="670" y="43"/>
                    </a:lnTo>
                    <a:lnTo>
                      <a:pt x="670" y="1"/>
                    </a:lnTo>
                    <a:lnTo>
                      <a:pt x="586" y="1"/>
                    </a:lnTo>
                    <a:lnTo>
                      <a:pt x="524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CustomShape 608"/>
              <p:cNvSpPr/>
              <p:nvPr/>
            </p:nvSpPr>
            <p:spPr>
              <a:xfrm>
                <a:off x="2073600" y="3129840"/>
                <a:ext cx="104760" cy="95040"/>
              </a:xfrm>
              <a:custGeom>
                <a:avLst/>
                <a:gdLst/>
                <a:ahLst/>
                <a:rect l="l" t="t" r="r" b="b"/>
                <a:pathLst>
                  <a:path w="2386" h="2512">
                    <a:moveTo>
                      <a:pt x="837" y="0"/>
                    </a:moveTo>
                    <a:lnTo>
                      <a:pt x="816" y="314"/>
                    </a:lnTo>
                    <a:lnTo>
                      <a:pt x="565" y="335"/>
                    </a:lnTo>
                    <a:lnTo>
                      <a:pt x="649" y="419"/>
                    </a:lnTo>
                    <a:lnTo>
                      <a:pt x="670" y="461"/>
                    </a:lnTo>
                    <a:lnTo>
                      <a:pt x="774" y="565"/>
                    </a:lnTo>
                    <a:lnTo>
                      <a:pt x="858" y="649"/>
                    </a:lnTo>
                    <a:lnTo>
                      <a:pt x="942" y="649"/>
                    </a:lnTo>
                    <a:lnTo>
                      <a:pt x="963" y="712"/>
                    </a:lnTo>
                    <a:lnTo>
                      <a:pt x="983" y="816"/>
                    </a:lnTo>
                    <a:lnTo>
                      <a:pt x="1025" y="837"/>
                    </a:lnTo>
                    <a:lnTo>
                      <a:pt x="1130" y="858"/>
                    </a:lnTo>
                    <a:lnTo>
                      <a:pt x="1193" y="879"/>
                    </a:lnTo>
                    <a:lnTo>
                      <a:pt x="1193" y="963"/>
                    </a:lnTo>
                    <a:lnTo>
                      <a:pt x="1130" y="1026"/>
                    </a:lnTo>
                    <a:lnTo>
                      <a:pt x="398" y="1026"/>
                    </a:lnTo>
                    <a:lnTo>
                      <a:pt x="42" y="1570"/>
                    </a:lnTo>
                    <a:lnTo>
                      <a:pt x="42" y="1674"/>
                    </a:lnTo>
                    <a:lnTo>
                      <a:pt x="84" y="1695"/>
                    </a:lnTo>
                    <a:lnTo>
                      <a:pt x="42" y="1758"/>
                    </a:lnTo>
                    <a:lnTo>
                      <a:pt x="84" y="1800"/>
                    </a:lnTo>
                    <a:lnTo>
                      <a:pt x="105" y="1821"/>
                    </a:lnTo>
                    <a:lnTo>
                      <a:pt x="105" y="1863"/>
                    </a:lnTo>
                    <a:lnTo>
                      <a:pt x="42" y="1904"/>
                    </a:lnTo>
                    <a:lnTo>
                      <a:pt x="21" y="1967"/>
                    </a:lnTo>
                    <a:lnTo>
                      <a:pt x="0" y="1988"/>
                    </a:lnTo>
                    <a:lnTo>
                      <a:pt x="105" y="2093"/>
                    </a:lnTo>
                    <a:lnTo>
                      <a:pt x="147" y="2218"/>
                    </a:lnTo>
                    <a:lnTo>
                      <a:pt x="251" y="2218"/>
                    </a:lnTo>
                    <a:lnTo>
                      <a:pt x="335" y="2323"/>
                    </a:lnTo>
                    <a:lnTo>
                      <a:pt x="628" y="2428"/>
                    </a:lnTo>
                    <a:lnTo>
                      <a:pt x="942" y="2428"/>
                    </a:lnTo>
                    <a:lnTo>
                      <a:pt x="1172" y="2511"/>
                    </a:lnTo>
                    <a:lnTo>
                      <a:pt x="1235" y="2428"/>
                    </a:lnTo>
                    <a:lnTo>
                      <a:pt x="1235" y="2386"/>
                    </a:lnTo>
                    <a:lnTo>
                      <a:pt x="1339" y="2281"/>
                    </a:lnTo>
                    <a:lnTo>
                      <a:pt x="1465" y="2218"/>
                    </a:lnTo>
                    <a:lnTo>
                      <a:pt x="1569" y="2197"/>
                    </a:lnTo>
                    <a:lnTo>
                      <a:pt x="1569" y="2135"/>
                    </a:lnTo>
                    <a:lnTo>
                      <a:pt x="1716" y="2009"/>
                    </a:lnTo>
                    <a:lnTo>
                      <a:pt x="1799" y="1863"/>
                    </a:lnTo>
                    <a:lnTo>
                      <a:pt x="1779" y="1779"/>
                    </a:lnTo>
                    <a:lnTo>
                      <a:pt x="1862" y="1674"/>
                    </a:lnTo>
                    <a:lnTo>
                      <a:pt x="2009" y="1507"/>
                    </a:lnTo>
                    <a:lnTo>
                      <a:pt x="2092" y="1507"/>
                    </a:lnTo>
                    <a:lnTo>
                      <a:pt x="2239" y="1444"/>
                    </a:lnTo>
                    <a:lnTo>
                      <a:pt x="2302" y="1340"/>
                    </a:lnTo>
                    <a:lnTo>
                      <a:pt x="2385" y="1277"/>
                    </a:lnTo>
                    <a:lnTo>
                      <a:pt x="2385" y="1235"/>
                    </a:lnTo>
                    <a:lnTo>
                      <a:pt x="2344" y="1172"/>
                    </a:lnTo>
                    <a:lnTo>
                      <a:pt x="2239" y="1172"/>
                    </a:lnTo>
                    <a:lnTo>
                      <a:pt x="2218" y="1256"/>
                    </a:lnTo>
                    <a:lnTo>
                      <a:pt x="2113" y="1172"/>
                    </a:lnTo>
                    <a:lnTo>
                      <a:pt x="2030" y="1172"/>
                    </a:lnTo>
                    <a:lnTo>
                      <a:pt x="1988" y="1130"/>
                    </a:lnTo>
                    <a:lnTo>
                      <a:pt x="1925" y="1130"/>
                    </a:lnTo>
                    <a:lnTo>
                      <a:pt x="1904" y="1088"/>
                    </a:lnTo>
                    <a:lnTo>
                      <a:pt x="1820" y="1088"/>
                    </a:lnTo>
                    <a:lnTo>
                      <a:pt x="1820" y="21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CustomShape 609"/>
              <p:cNvSpPr/>
              <p:nvPr/>
            </p:nvSpPr>
            <p:spPr>
              <a:xfrm>
                <a:off x="1500120" y="2741760"/>
                <a:ext cx="727200" cy="462960"/>
              </a:xfrm>
              <a:custGeom>
                <a:avLst/>
                <a:gdLst/>
                <a:ahLst/>
                <a:rect l="l" t="t" r="r" b="b"/>
                <a:pathLst>
                  <a:path w="16489" h="12221">
                    <a:moveTo>
                      <a:pt x="1381" y="1"/>
                    </a:moveTo>
                    <a:lnTo>
                      <a:pt x="1" y="22"/>
                    </a:lnTo>
                    <a:lnTo>
                      <a:pt x="21" y="168"/>
                    </a:lnTo>
                    <a:lnTo>
                      <a:pt x="105" y="482"/>
                    </a:lnTo>
                    <a:lnTo>
                      <a:pt x="168" y="587"/>
                    </a:lnTo>
                    <a:lnTo>
                      <a:pt x="231" y="691"/>
                    </a:lnTo>
                    <a:lnTo>
                      <a:pt x="168" y="712"/>
                    </a:lnTo>
                    <a:lnTo>
                      <a:pt x="168" y="796"/>
                    </a:lnTo>
                    <a:lnTo>
                      <a:pt x="189" y="901"/>
                    </a:lnTo>
                    <a:lnTo>
                      <a:pt x="356" y="1110"/>
                    </a:lnTo>
                    <a:lnTo>
                      <a:pt x="356" y="1152"/>
                    </a:lnTo>
                    <a:lnTo>
                      <a:pt x="314" y="1173"/>
                    </a:lnTo>
                    <a:lnTo>
                      <a:pt x="335" y="1256"/>
                    </a:lnTo>
                    <a:lnTo>
                      <a:pt x="461" y="1361"/>
                    </a:lnTo>
                    <a:lnTo>
                      <a:pt x="482" y="1486"/>
                    </a:lnTo>
                    <a:lnTo>
                      <a:pt x="440" y="1549"/>
                    </a:lnTo>
                    <a:lnTo>
                      <a:pt x="440" y="1654"/>
                    </a:lnTo>
                    <a:lnTo>
                      <a:pt x="524" y="1696"/>
                    </a:lnTo>
                    <a:lnTo>
                      <a:pt x="545" y="1779"/>
                    </a:lnTo>
                    <a:lnTo>
                      <a:pt x="545" y="1968"/>
                    </a:lnTo>
                    <a:lnTo>
                      <a:pt x="586" y="2114"/>
                    </a:lnTo>
                    <a:lnTo>
                      <a:pt x="691" y="2219"/>
                    </a:lnTo>
                    <a:lnTo>
                      <a:pt x="754" y="2219"/>
                    </a:lnTo>
                    <a:lnTo>
                      <a:pt x="942" y="2386"/>
                    </a:lnTo>
                    <a:lnTo>
                      <a:pt x="1005" y="2512"/>
                    </a:lnTo>
                    <a:lnTo>
                      <a:pt x="1047" y="2595"/>
                    </a:lnTo>
                    <a:lnTo>
                      <a:pt x="1172" y="2721"/>
                    </a:lnTo>
                    <a:lnTo>
                      <a:pt x="1214" y="2909"/>
                    </a:lnTo>
                    <a:lnTo>
                      <a:pt x="1277" y="2930"/>
                    </a:lnTo>
                    <a:lnTo>
                      <a:pt x="1361" y="3056"/>
                    </a:lnTo>
                    <a:lnTo>
                      <a:pt x="1298" y="3139"/>
                    </a:lnTo>
                    <a:lnTo>
                      <a:pt x="1277" y="3202"/>
                    </a:lnTo>
                    <a:lnTo>
                      <a:pt x="1319" y="3265"/>
                    </a:lnTo>
                    <a:lnTo>
                      <a:pt x="1298" y="3349"/>
                    </a:lnTo>
                    <a:lnTo>
                      <a:pt x="1214" y="3328"/>
                    </a:lnTo>
                    <a:lnTo>
                      <a:pt x="1172" y="3411"/>
                    </a:lnTo>
                    <a:lnTo>
                      <a:pt x="1193" y="3432"/>
                    </a:lnTo>
                    <a:lnTo>
                      <a:pt x="1277" y="3432"/>
                    </a:lnTo>
                    <a:lnTo>
                      <a:pt x="1277" y="3516"/>
                    </a:lnTo>
                    <a:lnTo>
                      <a:pt x="1214" y="3558"/>
                    </a:lnTo>
                    <a:lnTo>
                      <a:pt x="1151" y="3516"/>
                    </a:lnTo>
                    <a:lnTo>
                      <a:pt x="1005" y="3516"/>
                    </a:lnTo>
                    <a:lnTo>
                      <a:pt x="900" y="3453"/>
                    </a:lnTo>
                    <a:lnTo>
                      <a:pt x="775" y="3474"/>
                    </a:lnTo>
                    <a:lnTo>
                      <a:pt x="712" y="3516"/>
                    </a:lnTo>
                    <a:lnTo>
                      <a:pt x="858" y="3662"/>
                    </a:lnTo>
                    <a:lnTo>
                      <a:pt x="963" y="3725"/>
                    </a:lnTo>
                    <a:lnTo>
                      <a:pt x="963" y="3830"/>
                    </a:lnTo>
                    <a:lnTo>
                      <a:pt x="1005" y="3934"/>
                    </a:lnTo>
                    <a:lnTo>
                      <a:pt x="1109" y="3955"/>
                    </a:lnTo>
                    <a:lnTo>
                      <a:pt x="1235" y="4039"/>
                    </a:lnTo>
                    <a:lnTo>
                      <a:pt x="1235" y="4081"/>
                    </a:lnTo>
                    <a:lnTo>
                      <a:pt x="1319" y="4081"/>
                    </a:lnTo>
                    <a:lnTo>
                      <a:pt x="1402" y="4102"/>
                    </a:lnTo>
                    <a:lnTo>
                      <a:pt x="1381" y="4144"/>
                    </a:lnTo>
                    <a:lnTo>
                      <a:pt x="1423" y="4206"/>
                    </a:lnTo>
                    <a:lnTo>
                      <a:pt x="1507" y="4186"/>
                    </a:lnTo>
                    <a:lnTo>
                      <a:pt x="1591" y="4186"/>
                    </a:lnTo>
                    <a:lnTo>
                      <a:pt x="1674" y="4081"/>
                    </a:lnTo>
                    <a:lnTo>
                      <a:pt x="1716" y="4081"/>
                    </a:lnTo>
                    <a:lnTo>
                      <a:pt x="1695" y="4186"/>
                    </a:lnTo>
                    <a:lnTo>
                      <a:pt x="1716" y="4374"/>
                    </a:lnTo>
                    <a:lnTo>
                      <a:pt x="1905" y="4562"/>
                    </a:lnTo>
                    <a:lnTo>
                      <a:pt x="2009" y="4583"/>
                    </a:lnTo>
                    <a:lnTo>
                      <a:pt x="2051" y="4583"/>
                    </a:lnTo>
                    <a:lnTo>
                      <a:pt x="2114" y="4667"/>
                    </a:lnTo>
                    <a:lnTo>
                      <a:pt x="2197" y="4897"/>
                    </a:lnTo>
                    <a:lnTo>
                      <a:pt x="2197" y="5127"/>
                    </a:lnTo>
                    <a:lnTo>
                      <a:pt x="2156" y="5315"/>
                    </a:lnTo>
                    <a:lnTo>
                      <a:pt x="2051" y="5462"/>
                    </a:lnTo>
                    <a:lnTo>
                      <a:pt x="2093" y="5546"/>
                    </a:lnTo>
                    <a:lnTo>
                      <a:pt x="2197" y="5650"/>
                    </a:lnTo>
                    <a:lnTo>
                      <a:pt x="2239" y="5629"/>
                    </a:lnTo>
                    <a:lnTo>
                      <a:pt x="2260" y="5713"/>
                    </a:lnTo>
                    <a:lnTo>
                      <a:pt x="2407" y="5734"/>
                    </a:lnTo>
                    <a:lnTo>
                      <a:pt x="2449" y="5859"/>
                    </a:lnTo>
                    <a:lnTo>
                      <a:pt x="2679" y="6131"/>
                    </a:lnTo>
                    <a:lnTo>
                      <a:pt x="2762" y="6152"/>
                    </a:lnTo>
                    <a:lnTo>
                      <a:pt x="2804" y="6236"/>
                    </a:lnTo>
                    <a:lnTo>
                      <a:pt x="2888" y="6341"/>
                    </a:lnTo>
                    <a:lnTo>
                      <a:pt x="3034" y="6362"/>
                    </a:lnTo>
                    <a:lnTo>
                      <a:pt x="3076" y="6445"/>
                    </a:lnTo>
                    <a:lnTo>
                      <a:pt x="3076" y="6571"/>
                    </a:lnTo>
                    <a:lnTo>
                      <a:pt x="3160" y="6655"/>
                    </a:lnTo>
                    <a:lnTo>
                      <a:pt x="3160" y="6717"/>
                    </a:lnTo>
                    <a:lnTo>
                      <a:pt x="3202" y="6822"/>
                    </a:lnTo>
                    <a:lnTo>
                      <a:pt x="3286" y="6864"/>
                    </a:lnTo>
                    <a:lnTo>
                      <a:pt x="3474" y="6780"/>
                    </a:lnTo>
                    <a:lnTo>
                      <a:pt x="3578" y="6613"/>
                    </a:lnTo>
                    <a:lnTo>
                      <a:pt x="3578" y="6487"/>
                    </a:lnTo>
                    <a:lnTo>
                      <a:pt x="3495" y="6445"/>
                    </a:lnTo>
                    <a:lnTo>
                      <a:pt x="3474" y="6341"/>
                    </a:lnTo>
                    <a:lnTo>
                      <a:pt x="3411" y="6278"/>
                    </a:lnTo>
                    <a:lnTo>
                      <a:pt x="3390" y="6173"/>
                    </a:lnTo>
                    <a:lnTo>
                      <a:pt x="3286" y="6131"/>
                    </a:lnTo>
                    <a:lnTo>
                      <a:pt x="3265" y="6048"/>
                    </a:lnTo>
                    <a:lnTo>
                      <a:pt x="3202" y="5964"/>
                    </a:lnTo>
                    <a:lnTo>
                      <a:pt x="3139" y="5943"/>
                    </a:lnTo>
                    <a:lnTo>
                      <a:pt x="3097" y="5964"/>
                    </a:lnTo>
                    <a:lnTo>
                      <a:pt x="3097" y="6048"/>
                    </a:lnTo>
                    <a:lnTo>
                      <a:pt x="3055" y="6069"/>
                    </a:lnTo>
                    <a:lnTo>
                      <a:pt x="3055" y="5985"/>
                    </a:lnTo>
                    <a:lnTo>
                      <a:pt x="2972" y="5943"/>
                    </a:lnTo>
                    <a:lnTo>
                      <a:pt x="2867" y="5818"/>
                    </a:lnTo>
                    <a:lnTo>
                      <a:pt x="2846" y="5734"/>
                    </a:lnTo>
                    <a:lnTo>
                      <a:pt x="2888" y="5629"/>
                    </a:lnTo>
                    <a:lnTo>
                      <a:pt x="2888" y="5504"/>
                    </a:lnTo>
                    <a:lnTo>
                      <a:pt x="2804" y="5399"/>
                    </a:lnTo>
                    <a:lnTo>
                      <a:pt x="2846" y="5294"/>
                    </a:lnTo>
                    <a:lnTo>
                      <a:pt x="2846" y="5232"/>
                    </a:lnTo>
                    <a:lnTo>
                      <a:pt x="2783" y="5148"/>
                    </a:lnTo>
                    <a:lnTo>
                      <a:pt x="2783" y="5085"/>
                    </a:lnTo>
                    <a:lnTo>
                      <a:pt x="2721" y="5002"/>
                    </a:lnTo>
                    <a:lnTo>
                      <a:pt x="2721" y="4897"/>
                    </a:lnTo>
                    <a:lnTo>
                      <a:pt x="2679" y="4834"/>
                    </a:lnTo>
                    <a:lnTo>
                      <a:pt x="2679" y="4688"/>
                    </a:lnTo>
                    <a:lnTo>
                      <a:pt x="2721" y="4604"/>
                    </a:lnTo>
                    <a:lnTo>
                      <a:pt x="2658" y="4395"/>
                    </a:lnTo>
                    <a:lnTo>
                      <a:pt x="2616" y="4290"/>
                    </a:lnTo>
                    <a:lnTo>
                      <a:pt x="2553" y="4206"/>
                    </a:lnTo>
                    <a:lnTo>
                      <a:pt x="2532" y="4186"/>
                    </a:lnTo>
                    <a:lnTo>
                      <a:pt x="2532" y="4248"/>
                    </a:lnTo>
                    <a:lnTo>
                      <a:pt x="2532" y="4290"/>
                    </a:lnTo>
                    <a:lnTo>
                      <a:pt x="2469" y="4353"/>
                    </a:lnTo>
                    <a:lnTo>
                      <a:pt x="2365" y="4186"/>
                    </a:lnTo>
                    <a:lnTo>
                      <a:pt x="2365" y="4102"/>
                    </a:lnTo>
                    <a:lnTo>
                      <a:pt x="2407" y="4039"/>
                    </a:lnTo>
                    <a:lnTo>
                      <a:pt x="2365" y="3976"/>
                    </a:lnTo>
                    <a:lnTo>
                      <a:pt x="2323" y="3955"/>
                    </a:lnTo>
                    <a:lnTo>
                      <a:pt x="2281" y="3746"/>
                    </a:lnTo>
                    <a:lnTo>
                      <a:pt x="2197" y="3579"/>
                    </a:lnTo>
                    <a:lnTo>
                      <a:pt x="2135" y="3558"/>
                    </a:lnTo>
                    <a:lnTo>
                      <a:pt x="2030" y="3453"/>
                    </a:lnTo>
                    <a:lnTo>
                      <a:pt x="2030" y="3328"/>
                    </a:lnTo>
                    <a:lnTo>
                      <a:pt x="2051" y="3202"/>
                    </a:lnTo>
                    <a:lnTo>
                      <a:pt x="1946" y="3056"/>
                    </a:lnTo>
                    <a:lnTo>
                      <a:pt x="1884" y="3035"/>
                    </a:lnTo>
                    <a:lnTo>
                      <a:pt x="1821" y="2993"/>
                    </a:lnTo>
                    <a:lnTo>
                      <a:pt x="1821" y="2846"/>
                    </a:lnTo>
                    <a:lnTo>
                      <a:pt x="1737" y="2784"/>
                    </a:lnTo>
                    <a:lnTo>
                      <a:pt x="1633" y="2742"/>
                    </a:lnTo>
                    <a:lnTo>
                      <a:pt x="1612" y="2637"/>
                    </a:lnTo>
                    <a:lnTo>
                      <a:pt x="1633" y="2574"/>
                    </a:lnTo>
                    <a:lnTo>
                      <a:pt x="1612" y="2407"/>
                    </a:lnTo>
                    <a:lnTo>
                      <a:pt x="1465" y="2302"/>
                    </a:lnTo>
                    <a:lnTo>
                      <a:pt x="1402" y="2219"/>
                    </a:lnTo>
                    <a:lnTo>
                      <a:pt x="1319" y="2198"/>
                    </a:lnTo>
                    <a:lnTo>
                      <a:pt x="1319" y="2093"/>
                    </a:lnTo>
                    <a:lnTo>
                      <a:pt x="1235" y="1947"/>
                    </a:lnTo>
                    <a:lnTo>
                      <a:pt x="1193" y="1863"/>
                    </a:lnTo>
                    <a:lnTo>
                      <a:pt x="1235" y="1779"/>
                    </a:lnTo>
                    <a:lnTo>
                      <a:pt x="1214" y="1361"/>
                    </a:lnTo>
                    <a:lnTo>
                      <a:pt x="1193" y="1131"/>
                    </a:lnTo>
                    <a:lnTo>
                      <a:pt x="1235" y="1005"/>
                    </a:lnTo>
                    <a:lnTo>
                      <a:pt x="1298" y="796"/>
                    </a:lnTo>
                    <a:lnTo>
                      <a:pt x="1277" y="691"/>
                    </a:lnTo>
                    <a:lnTo>
                      <a:pt x="1235" y="545"/>
                    </a:lnTo>
                    <a:lnTo>
                      <a:pt x="1319" y="691"/>
                    </a:lnTo>
                    <a:lnTo>
                      <a:pt x="1486" y="754"/>
                    </a:lnTo>
                    <a:lnTo>
                      <a:pt x="1570" y="921"/>
                    </a:lnTo>
                    <a:lnTo>
                      <a:pt x="1633" y="963"/>
                    </a:lnTo>
                    <a:lnTo>
                      <a:pt x="1737" y="963"/>
                    </a:lnTo>
                    <a:lnTo>
                      <a:pt x="1800" y="921"/>
                    </a:lnTo>
                    <a:lnTo>
                      <a:pt x="1884" y="1026"/>
                    </a:lnTo>
                    <a:lnTo>
                      <a:pt x="1925" y="1068"/>
                    </a:lnTo>
                    <a:lnTo>
                      <a:pt x="2030" y="1068"/>
                    </a:lnTo>
                    <a:lnTo>
                      <a:pt x="2156" y="1152"/>
                    </a:lnTo>
                    <a:lnTo>
                      <a:pt x="2156" y="1214"/>
                    </a:lnTo>
                    <a:lnTo>
                      <a:pt x="2093" y="1319"/>
                    </a:lnTo>
                    <a:lnTo>
                      <a:pt x="2093" y="1382"/>
                    </a:lnTo>
                    <a:lnTo>
                      <a:pt x="2135" y="1549"/>
                    </a:lnTo>
                    <a:lnTo>
                      <a:pt x="2156" y="1737"/>
                    </a:lnTo>
                    <a:lnTo>
                      <a:pt x="2218" y="1842"/>
                    </a:lnTo>
                    <a:lnTo>
                      <a:pt x="2239" y="1968"/>
                    </a:lnTo>
                    <a:lnTo>
                      <a:pt x="2218" y="2051"/>
                    </a:lnTo>
                    <a:lnTo>
                      <a:pt x="2239" y="2156"/>
                    </a:lnTo>
                    <a:lnTo>
                      <a:pt x="2407" y="2323"/>
                    </a:lnTo>
                    <a:lnTo>
                      <a:pt x="2365" y="2386"/>
                    </a:lnTo>
                    <a:lnTo>
                      <a:pt x="2344" y="2470"/>
                    </a:lnTo>
                    <a:lnTo>
                      <a:pt x="2407" y="2533"/>
                    </a:lnTo>
                    <a:lnTo>
                      <a:pt x="2428" y="2533"/>
                    </a:lnTo>
                    <a:lnTo>
                      <a:pt x="2469" y="2595"/>
                    </a:lnTo>
                    <a:lnTo>
                      <a:pt x="2532" y="2784"/>
                    </a:lnTo>
                    <a:lnTo>
                      <a:pt x="2616" y="2805"/>
                    </a:lnTo>
                    <a:lnTo>
                      <a:pt x="2658" y="2909"/>
                    </a:lnTo>
                    <a:lnTo>
                      <a:pt x="2658" y="3035"/>
                    </a:lnTo>
                    <a:lnTo>
                      <a:pt x="2721" y="3097"/>
                    </a:lnTo>
                    <a:lnTo>
                      <a:pt x="2783" y="3118"/>
                    </a:lnTo>
                    <a:lnTo>
                      <a:pt x="2846" y="3244"/>
                    </a:lnTo>
                    <a:lnTo>
                      <a:pt x="2867" y="3349"/>
                    </a:lnTo>
                    <a:lnTo>
                      <a:pt x="2951" y="3411"/>
                    </a:lnTo>
                    <a:lnTo>
                      <a:pt x="2972" y="3453"/>
                    </a:lnTo>
                    <a:lnTo>
                      <a:pt x="3055" y="3453"/>
                    </a:lnTo>
                    <a:lnTo>
                      <a:pt x="3097" y="3516"/>
                    </a:lnTo>
                    <a:lnTo>
                      <a:pt x="3181" y="3453"/>
                    </a:lnTo>
                    <a:lnTo>
                      <a:pt x="3244" y="3516"/>
                    </a:lnTo>
                    <a:lnTo>
                      <a:pt x="3244" y="3642"/>
                    </a:lnTo>
                    <a:lnTo>
                      <a:pt x="3181" y="3725"/>
                    </a:lnTo>
                    <a:lnTo>
                      <a:pt x="3202" y="3872"/>
                    </a:lnTo>
                    <a:lnTo>
                      <a:pt x="3390" y="4060"/>
                    </a:lnTo>
                    <a:lnTo>
                      <a:pt x="3474" y="4039"/>
                    </a:lnTo>
                    <a:lnTo>
                      <a:pt x="3558" y="4060"/>
                    </a:lnTo>
                    <a:lnTo>
                      <a:pt x="3516" y="4165"/>
                    </a:lnTo>
                    <a:lnTo>
                      <a:pt x="3578" y="4269"/>
                    </a:lnTo>
                    <a:lnTo>
                      <a:pt x="3683" y="4290"/>
                    </a:lnTo>
                    <a:lnTo>
                      <a:pt x="3767" y="4290"/>
                    </a:lnTo>
                    <a:lnTo>
                      <a:pt x="3850" y="4395"/>
                    </a:lnTo>
                    <a:lnTo>
                      <a:pt x="3892" y="4499"/>
                    </a:lnTo>
                    <a:lnTo>
                      <a:pt x="3976" y="4520"/>
                    </a:lnTo>
                    <a:lnTo>
                      <a:pt x="3997" y="4499"/>
                    </a:lnTo>
                    <a:lnTo>
                      <a:pt x="4018" y="4520"/>
                    </a:lnTo>
                    <a:lnTo>
                      <a:pt x="4039" y="4604"/>
                    </a:lnTo>
                    <a:lnTo>
                      <a:pt x="3997" y="4667"/>
                    </a:lnTo>
                    <a:lnTo>
                      <a:pt x="3934" y="4604"/>
                    </a:lnTo>
                    <a:lnTo>
                      <a:pt x="3850" y="4625"/>
                    </a:lnTo>
                    <a:lnTo>
                      <a:pt x="3767" y="4730"/>
                    </a:lnTo>
                    <a:lnTo>
                      <a:pt x="3704" y="4897"/>
                    </a:lnTo>
                    <a:lnTo>
                      <a:pt x="3725" y="5002"/>
                    </a:lnTo>
                    <a:lnTo>
                      <a:pt x="3809" y="5085"/>
                    </a:lnTo>
                    <a:lnTo>
                      <a:pt x="3913" y="5085"/>
                    </a:lnTo>
                    <a:lnTo>
                      <a:pt x="3997" y="5148"/>
                    </a:lnTo>
                    <a:lnTo>
                      <a:pt x="4206" y="5315"/>
                    </a:lnTo>
                    <a:lnTo>
                      <a:pt x="4353" y="5357"/>
                    </a:lnTo>
                    <a:lnTo>
                      <a:pt x="4415" y="5357"/>
                    </a:lnTo>
                    <a:lnTo>
                      <a:pt x="4436" y="5420"/>
                    </a:lnTo>
                    <a:lnTo>
                      <a:pt x="4499" y="5525"/>
                    </a:lnTo>
                    <a:lnTo>
                      <a:pt x="4541" y="5608"/>
                    </a:lnTo>
                    <a:lnTo>
                      <a:pt x="4499" y="5713"/>
                    </a:lnTo>
                    <a:lnTo>
                      <a:pt x="4415" y="5734"/>
                    </a:lnTo>
                    <a:lnTo>
                      <a:pt x="4436" y="5776"/>
                    </a:lnTo>
                    <a:lnTo>
                      <a:pt x="4520" y="5838"/>
                    </a:lnTo>
                    <a:lnTo>
                      <a:pt x="4708" y="5880"/>
                    </a:lnTo>
                    <a:lnTo>
                      <a:pt x="4708" y="5964"/>
                    </a:lnTo>
                    <a:lnTo>
                      <a:pt x="4750" y="5985"/>
                    </a:lnTo>
                    <a:lnTo>
                      <a:pt x="4897" y="6131"/>
                    </a:lnTo>
                    <a:lnTo>
                      <a:pt x="5085" y="6362"/>
                    </a:lnTo>
                    <a:lnTo>
                      <a:pt x="5231" y="6592"/>
                    </a:lnTo>
                    <a:lnTo>
                      <a:pt x="5399" y="6801"/>
                    </a:lnTo>
                    <a:lnTo>
                      <a:pt x="5399" y="6906"/>
                    </a:lnTo>
                    <a:lnTo>
                      <a:pt x="5608" y="7178"/>
                    </a:lnTo>
                    <a:lnTo>
                      <a:pt x="5650" y="7282"/>
                    </a:lnTo>
                    <a:lnTo>
                      <a:pt x="5587" y="7408"/>
                    </a:lnTo>
                    <a:lnTo>
                      <a:pt x="5650" y="7491"/>
                    </a:lnTo>
                    <a:lnTo>
                      <a:pt x="5692" y="7638"/>
                    </a:lnTo>
                    <a:lnTo>
                      <a:pt x="5817" y="7952"/>
                    </a:lnTo>
                    <a:lnTo>
                      <a:pt x="5817" y="8077"/>
                    </a:lnTo>
                    <a:lnTo>
                      <a:pt x="5775" y="8182"/>
                    </a:lnTo>
                    <a:lnTo>
                      <a:pt x="5650" y="8287"/>
                    </a:lnTo>
                    <a:lnTo>
                      <a:pt x="5608" y="8370"/>
                    </a:lnTo>
                    <a:lnTo>
                      <a:pt x="5671" y="8370"/>
                    </a:lnTo>
                    <a:lnTo>
                      <a:pt x="5754" y="8454"/>
                    </a:lnTo>
                    <a:lnTo>
                      <a:pt x="5692" y="8496"/>
                    </a:lnTo>
                    <a:lnTo>
                      <a:pt x="5566" y="8496"/>
                    </a:lnTo>
                    <a:lnTo>
                      <a:pt x="5482" y="8538"/>
                    </a:lnTo>
                    <a:lnTo>
                      <a:pt x="5482" y="8579"/>
                    </a:lnTo>
                    <a:lnTo>
                      <a:pt x="5566" y="8789"/>
                    </a:lnTo>
                    <a:lnTo>
                      <a:pt x="5650" y="8872"/>
                    </a:lnTo>
                    <a:lnTo>
                      <a:pt x="5650" y="8956"/>
                    </a:lnTo>
                    <a:lnTo>
                      <a:pt x="5754" y="9103"/>
                    </a:lnTo>
                    <a:lnTo>
                      <a:pt x="5796" y="9228"/>
                    </a:lnTo>
                    <a:lnTo>
                      <a:pt x="5859" y="9291"/>
                    </a:lnTo>
                    <a:lnTo>
                      <a:pt x="5922" y="9291"/>
                    </a:lnTo>
                    <a:lnTo>
                      <a:pt x="5943" y="9333"/>
                    </a:lnTo>
                    <a:lnTo>
                      <a:pt x="6131" y="9395"/>
                    </a:lnTo>
                    <a:lnTo>
                      <a:pt x="6278" y="9375"/>
                    </a:lnTo>
                    <a:lnTo>
                      <a:pt x="6340" y="9375"/>
                    </a:lnTo>
                    <a:lnTo>
                      <a:pt x="6299" y="9437"/>
                    </a:lnTo>
                    <a:lnTo>
                      <a:pt x="6299" y="9500"/>
                    </a:lnTo>
                    <a:lnTo>
                      <a:pt x="6424" y="9542"/>
                    </a:lnTo>
                    <a:lnTo>
                      <a:pt x="6591" y="9688"/>
                    </a:lnTo>
                    <a:lnTo>
                      <a:pt x="6696" y="9835"/>
                    </a:lnTo>
                    <a:lnTo>
                      <a:pt x="6759" y="9960"/>
                    </a:lnTo>
                    <a:lnTo>
                      <a:pt x="6863" y="10023"/>
                    </a:lnTo>
                    <a:lnTo>
                      <a:pt x="6926" y="10002"/>
                    </a:lnTo>
                    <a:lnTo>
                      <a:pt x="7031" y="10044"/>
                    </a:lnTo>
                    <a:lnTo>
                      <a:pt x="7115" y="10044"/>
                    </a:lnTo>
                    <a:lnTo>
                      <a:pt x="7345" y="10149"/>
                    </a:lnTo>
                    <a:lnTo>
                      <a:pt x="7428" y="10149"/>
                    </a:lnTo>
                    <a:lnTo>
                      <a:pt x="7449" y="10107"/>
                    </a:lnTo>
                    <a:lnTo>
                      <a:pt x="7512" y="10107"/>
                    </a:lnTo>
                    <a:lnTo>
                      <a:pt x="7575" y="10170"/>
                    </a:lnTo>
                    <a:lnTo>
                      <a:pt x="7847" y="10442"/>
                    </a:lnTo>
                    <a:lnTo>
                      <a:pt x="7910" y="10442"/>
                    </a:lnTo>
                    <a:lnTo>
                      <a:pt x="8098" y="10630"/>
                    </a:lnTo>
                    <a:lnTo>
                      <a:pt x="8328" y="10735"/>
                    </a:lnTo>
                    <a:lnTo>
                      <a:pt x="8621" y="10756"/>
                    </a:lnTo>
                    <a:lnTo>
                      <a:pt x="8747" y="10839"/>
                    </a:lnTo>
                    <a:lnTo>
                      <a:pt x="8830" y="10965"/>
                    </a:lnTo>
                    <a:lnTo>
                      <a:pt x="8998" y="10965"/>
                    </a:lnTo>
                    <a:lnTo>
                      <a:pt x="9144" y="11048"/>
                    </a:lnTo>
                    <a:lnTo>
                      <a:pt x="9228" y="10986"/>
                    </a:lnTo>
                    <a:lnTo>
                      <a:pt x="9249" y="11007"/>
                    </a:lnTo>
                    <a:lnTo>
                      <a:pt x="9332" y="11153"/>
                    </a:lnTo>
                    <a:lnTo>
                      <a:pt x="9479" y="11216"/>
                    </a:lnTo>
                    <a:lnTo>
                      <a:pt x="9625" y="11216"/>
                    </a:lnTo>
                    <a:lnTo>
                      <a:pt x="9730" y="11279"/>
                    </a:lnTo>
                    <a:lnTo>
                      <a:pt x="9960" y="11362"/>
                    </a:lnTo>
                    <a:lnTo>
                      <a:pt x="10148" y="11362"/>
                    </a:lnTo>
                    <a:lnTo>
                      <a:pt x="10295" y="11467"/>
                    </a:lnTo>
                    <a:lnTo>
                      <a:pt x="10588" y="11572"/>
                    </a:lnTo>
                    <a:lnTo>
                      <a:pt x="10692" y="11530"/>
                    </a:lnTo>
                    <a:lnTo>
                      <a:pt x="11006" y="11404"/>
                    </a:lnTo>
                    <a:lnTo>
                      <a:pt x="11111" y="11404"/>
                    </a:lnTo>
                    <a:lnTo>
                      <a:pt x="11299" y="11300"/>
                    </a:lnTo>
                    <a:lnTo>
                      <a:pt x="11404" y="11279"/>
                    </a:lnTo>
                    <a:lnTo>
                      <a:pt x="11613" y="11279"/>
                    </a:lnTo>
                    <a:lnTo>
                      <a:pt x="11613" y="11258"/>
                    </a:lnTo>
                    <a:lnTo>
                      <a:pt x="11467" y="11216"/>
                    </a:lnTo>
                    <a:lnTo>
                      <a:pt x="11404" y="11216"/>
                    </a:lnTo>
                    <a:lnTo>
                      <a:pt x="11404" y="11174"/>
                    </a:lnTo>
                    <a:lnTo>
                      <a:pt x="11529" y="11090"/>
                    </a:lnTo>
                    <a:lnTo>
                      <a:pt x="11550" y="11111"/>
                    </a:lnTo>
                    <a:lnTo>
                      <a:pt x="11550" y="11195"/>
                    </a:lnTo>
                    <a:lnTo>
                      <a:pt x="11634" y="11153"/>
                    </a:lnTo>
                    <a:lnTo>
                      <a:pt x="11718" y="11153"/>
                    </a:lnTo>
                    <a:lnTo>
                      <a:pt x="11718" y="11195"/>
                    </a:lnTo>
                    <a:lnTo>
                      <a:pt x="11655" y="11195"/>
                    </a:lnTo>
                    <a:lnTo>
                      <a:pt x="11634" y="11216"/>
                    </a:lnTo>
                    <a:lnTo>
                      <a:pt x="11655" y="11258"/>
                    </a:lnTo>
                    <a:lnTo>
                      <a:pt x="11760" y="11258"/>
                    </a:lnTo>
                    <a:lnTo>
                      <a:pt x="11864" y="11279"/>
                    </a:lnTo>
                    <a:lnTo>
                      <a:pt x="12032" y="11404"/>
                    </a:lnTo>
                    <a:lnTo>
                      <a:pt x="12094" y="11467"/>
                    </a:lnTo>
                    <a:lnTo>
                      <a:pt x="12094" y="11425"/>
                    </a:lnTo>
                    <a:lnTo>
                      <a:pt x="11969" y="11300"/>
                    </a:lnTo>
                    <a:lnTo>
                      <a:pt x="11780" y="11216"/>
                    </a:lnTo>
                    <a:lnTo>
                      <a:pt x="11780" y="11174"/>
                    </a:lnTo>
                    <a:lnTo>
                      <a:pt x="11822" y="11174"/>
                    </a:lnTo>
                    <a:lnTo>
                      <a:pt x="11843" y="11195"/>
                    </a:lnTo>
                    <a:lnTo>
                      <a:pt x="11948" y="11216"/>
                    </a:lnTo>
                    <a:lnTo>
                      <a:pt x="12053" y="11300"/>
                    </a:lnTo>
                    <a:lnTo>
                      <a:pt x="12157" y="11425"/>
                    </a:lnTo>
                    <a:lnTo>
                      <a:pt x="12157" y="11488"/>
                    </a:lnTo>
                    <a:lnTo>
                      <a:pt x="12199" y="11530"/>
                    </a:lnTo>
                    <a:lnTo>
                      <a:pt x="12597" y="11885"/>
                    </a:lnTo>
                    <a:lnTo>
                      <a:pt x="12722" y="11906"/>
                    </a:lnTo>
                    <a:lnTo>
                      <a:pt x="12764" y="11990"/>
                    </a:lnTo>
                    <a:lnTo>
                      <a:pt x="12910" y="12116"/>
                    </a:lnTo>
                    <a:lnTo>
                      <a:pt x="12994" y="12220"/>
                    </a:lnTo>
                    <a:lnTo>
                      <a:pt x="13015" y="12199"/>
                    </a:lnTo>
                    <a:lnTo>
                      <a:pt x="13036" y="12136"/>
                    </a:lnTo>
                    <a:lnTo>
                      <a:pt x="13099" y="12095"/>
                    </a:lnTo>
                    <a:lnTo>
                      <a:pt x="13099" y="12053"/>
                    </a:lnTo>
                    <a:lnTo>
                      <a:pt x="13078" y="12032"/>
                    </a:lnTo>
                    <a:lnTo>
                      <a:pt x="13036" y="11990"/>
                    </a:lnTo>
                    <a:lnTo>
                      <a:pt x="13078" y="11927"/>
                    </a:lnTo>
                    <a:lnTo>
                      <a:pt x="13036" y="11906"/>
                    </a:lnTo>
                    <a:lnTo>
                      <a:pt x="13036" y="11802"/>
                    </a:lnTo>
                    <a:lnTo>
                      <a:pt x="13392" y="11258"/>
                    </a:lnTo>
                    <a:lnTo>
                      <a:pt x="14124" y="11258"/>
                    </a:lnTo>
                    <a:lnTo>
                      <a:pt x="14187" y="11195"/>
                    </a:lnTo>
                    <a:lnTo>
                      <a:pt x="14187" y="11111"/>
                    </a:lnTo>
                    <a:lnTo>
                      <a:pt x="14124" y="11090"/>
                    </a:lnTo>
                    <a:lnTo>
                      <a:pt x="14019" y="11069"/>
                    </a:lnTo>
                    <a:lnTo>
                      <a:pt x="13977" y="11048"/>
                    </a:lnTo>
                    <a:lnTo>
                      <a:pt x="13957" y="10944"/>
                    </a:lnTo>
                    <a:lnTo>
                      <a:pt x="13936" y="10881"/>
                    </a:lnTo>
                    <a:lnTo>
                      <a:pt x="13852" y="10881"/>
                    </a:lnTo>
                    <a:lnTo>
                      <a:pt x="13768" y="10797"/>
                    </a:lnTo>
                    <a:lnTo>
                      <a:pt x="13664" y="10693"/>
                    </a:lnTo>
                    <a:lnTo>
                      <a:pt x="13643" y="10651"/>
                    </a:lnTo>
                    <a:lnTo>
                      <a:pt x="13559" y="10567"/>
                    </a:lnTo>
                    <a:lnTo>
                      <a:pt x="13810" y="10546"/>
                    </a:lnTo>
                    <a:lnTo>
                      <a:pt x="13831" y="10232"/>
                    </a:lnTo>
                    <a:lnTo>
                      <a:pt x="14814" y="10253"/>
                    </a:lnTo>
                    <a:lnTo>
                      <a:pt x="14856" y="10170"/>
                    </a:lnTo>
                    <a:lnTo>
                      <a:pt x="14898" y="10128"/>
                    </a:lnTo>
                    <a:lnTo>
                      <a:pt x="14982" y="10128"/>
                    </a:lnTo>
                    <a:lnTo>
                      <a:pt x="14982" y="10170"/>
                    </a:lnTo>
                    <a:lnTo>
                      <a:pt x="15003" y="10212"/>
                    </a:lnTo>
                    <a:lnTo>
                      <a:pt x="15024" y="10170"/>
                    </a:lnTo>
                    <a:lnTo>
                      <a:pt x="15086" y="10149"/>
                    </a:lnTo>
                    <a:lnTo>
                      <a:pt x="15086" y="10128"/>
                    </a:lnTo>
                    <a:lnTo>
                      <a:pt x="15170" y="10044"/>
                    </a:lnTo>
                    <a:lnTo>
                      <a:pt x="15191" y="9940"/>
                    </a:lnTo>
                    <a:lnTo>
                      <a:pt x="15212" y="9898"/>
                    </a:lnTo>
                    <a:lnTo>
                      <a:pt x="15317" y="9898"/>
                    </a:lnTo>
                    <a:lnTo>
                      <a:pt x="15421" y="9793"/>
                    </a:lnTo>
                    <a:lnTo>
                      <a:pt x="15526" y="9647"/>
                    </a:lnTo>
                    <a:lnTo>
                      <a:pt x="15610" y="9626"/>
                    </a:lnTo>
                    <a:lnTo>
                      <a:pt x="15610" y="9626"/>
                    </a:lnTo>
                    <a:lnTo>
                      <a:pt x="15589" y="9730"/>
                    </a:lnTo>
                    <a:lnTo>
                      <a:pt x="15526" y="9793"/>
                    </a:lnTo>
                    <a:lnTo>
                      <a:pt x="15547" y="9835"/>
                    </a:lnTo>
                    <a:lnTo>
                      <a:pt x="15651" y="9919"/>
                    </a:lnTo>
                    <a:lnTo>
                      <a:pt x="15714" y="10023"/>
                    </a:lnTo>
                    <a:lnTo>
                      <a:pt x="15735" y="10002"/>
                    </a:lnTo>
                    <a:lnTo>
                      <a:pt x="15840" y="9814"/>
                    </a:lnTo>
                    <a:lnTo>
                      <a:pt x="15944" y="9437"/>
                    </a:lnTo>
                    <a:lnTo>
                      <a:pt x="16007" y="9333"/>
                    </a:lnTo>
                    <a:lnTo>
                      <a:pt x="15944" y="9375"/>
                    </a:lnTo>
                    <a:lnTo>
                      <a:pt x="15902" y="9416"/>
                    </a:lnTo>
                    <a:lnTo>
                      <a:pt x="15840" y="9395"/>
                    </a:lnTo>
                    <a:lnTo>
                      <a:pt x="15840" y="9333"/>
                    </a:lnTo>
                    <a:lnTo>
                      <a:pt x="15965" y="9207"/>
                    </a:lnTo>
                    <a:lnTo>
                      <a:pt x="16007" y="9123"/>
                    </a:lnTo>
                    <a:lnTo>
                      <a:pt x="15902" y="9123"/>
                    </a:lnTo>
                    <a:lnTo>
                      <a:pt x="15819" y="9061"/>
                    </a:lnTo>
                    <a:lnTo>
                      <a:pt x="15840" y="9019"/>
                    </a:lnTo>
                    <a:lnTo>
                      <a:pt x="15965" y="8956"/>
                    </a:lnTo>
                    <a:lnTo>
                      <a:pt x="15965" y="8789"/>
                    </a:lnTo>
                    <a:lnTo>
                      <a:pt x="16028" y="8705"/>
                    </a:lnTo>
                    <a:lnTo>
                      <a:pt x="16279" y="8475"/>
                    </a:lnTo>
                    <a:lnTo>
                      <a:pt x="16426" y="8266"/>
                    </a:lnTo>
                    <a:lnTo>
                      <a:pt x="16488" y="8119"/>
                    </a:lnTo>
                    <a:lnTo>
                      <a:pt x="16488" y="8015"/>
                    </a:lnTo>
                    <a:lnTo>
                      <a:pt x="16321" y="7763"/>
                    </a:lnTo>
                    <a:lnTo>
                      <a:pt x="16216" y="7805"/>
                    </a:lnTo>
                    <a:lnTo>
                      <a:pt x="16237" y="7847"/>
                    </a:lnTo>
                    <a:lnTo>
                      <a:pt x="16174" y="7868"/>
                    </a:lnTo>
                    <a:lnTo>
                      <a:pt x="15923" y="7826"/>
                    </a:lnTo>
                    <a:lnTo>
                      <a:pt x="15693" y="7826"/>
                    </a:lnTo>
                    <a:lnTo>
                      <a:pt x="15693" y="7868"/>
                    </a:lnTo>
                    <a:lnTo>
                      <a:pt x="15547" y="7952"/>
                    </a:lnTo>
                    <a:lnTo>
                      <a:pt x="15505" y="7910"/>
                    </a:lnTo>
                    <a:lnTo>
                      <a:pt x="15379" y="7931"/>
                    </a:lnTo>
                    <a:lnTo>
                      <a:pt x="15275" y="8035"/>
                    </a:lnTo>
                    <a:lnTo>
                      <a:pt x="14793" y="8035"/>
                    </a:lnTo>
                    <a:lnTo>
                      <a:pt x="14396" y="8119"/>
                    </a:lnTo>
                    <a:lnTo>
                      <a:pt x="14396" y="8182"/>
                    </a:lnTo>
                    <a:lnTo>
                      <a:pt x="14501" y="8224"/>
                    </a:lnTo>
                    <a:lnTo>
                      <a:pt x="14291" y="8454"/>
                    </a:lnTo>
                    <a:lnTo>
                      <a:pt x="14270" y="8810"/>
                    </a:lnTo>
                    <a:lnTo>
                      <a:pt x="14291" y="8851"/>
                    </a:lnTo>
                    <a:lnTo>
                      <a:pt x="14082" y="9082"/>
                    </a:lnTo>
                    <a:lnTo>
                      <a:pt x="14082" y="9270"/>
                    </a:lnTo>
                    <a:lnTo>
                      <a:pt x="13957" y="9395"/>
                    </a:lnTo>
                    <a:lnTo>
                      <a:pt x="13873" y="9416"/>
                    </a:lnTo>
                    <a:lnTo>
                      <a:pt x="13622" y="9542"/>
                    </a:lnTo>
                    <a:lnTo>
                      <a:pt x="13643" y="9584"/>
                    </a:lnTo>
                    <a:lnTo>
                      <a:pt x="13747" y="9500"/>
                    </a:lnTo>
                    <a:lnTo>
                      <a:pt x="13726" y="9605"/>
                    </a:lnTo>
                    <a:lnTo>
                      <a:pt x="13726" y="9793"/>
                    </a:lnTo>
                    <a:lnTo>
                      <a:pt x="13622" y="9919"/>
                    </a:lnTo>
                    <a:lnTo>
                      <a:pt x="13538" y="9919"/>
                    </a:lnTo>
                    <a:lnTo>
                      <a:pt x="13517" y="9960"/>
                    </a:lnTo>
                    <a:lnTo>
                      <a:pt x="13454" y="9919"/>
                    </a:lnTo>
                    <a:lnTo>
                      <a:pt x="13329" y="9835"/>
                    </a:lnTo>
                    <a:lnTo>
                      <a:pt x="13350" y="9793"/>
                    </a:lnTo>
                    <a:lnTo>
                      <a:pt x="13454" y="9730"/>
                    </a:lnTo>
                    <a:lnTo>
                      <a:pt x="13308" y="9688"/>
                    </a:lnTo>
                    <a:lnTo>
                      <a:pt x="13245" y="9730"/>
                    </a:lnTo>
                    <a:lnTo>
                      <a:pt x="13120" y="9709"/>
                    </a:lnTo>
                    <a:lnTo>
                      <a:pt x="12973" y="9709"/>
                    </a:lnTo>
                    <a:lnTo>
                      <a:pt x="12869" y="9793"/>
                    </a:lnTo>
                    <a:lnTo>
                      <a:pt x="12722" y="9814"/>
                    </a:lnTo>
                    <a:lnTo>
                      <a:pt x="12513" y="9814"/>
                    </a:lnTo>
                    <a:lnTo>
                      <a:pt x="12492" y="9856"/>
                    </a:lnTo>
                    <a:lnTo>
                      <a:pt x="12262" y="10002"/>
                    </a:lnTo>
                    <a:lnTo>
                      <a:pt x="12178" y="10002"/>
                    </a:lnTo>
                    <a:lnTo>
                      <a:pt x="12157" y="9940"/>
                    </a:lnTo>
                    <a:lnTo>
                      <a:pt x="11948" y="10002"/>
                    </a:lnTo>
                    <a:lnTo>
                      <a:pt x="11822" y="10044"/>
                    </a:lnTo>
                    <a:lnTo>
                      <a:pt x="11760" y="9919"/>
                    </a:lnTo>
                    <a:lnTo>
                      <a:pt x="11634" y="9730"/>
                    </a:lnTo>
                    <a:lnTo>
                      <a:pt x="11467" y="9647"/>
                    </a:lnTo>
                    <a:lnTo>
                      <a:pt x="11425" y="9605"/>
                    </a:lnTo>
                    <a:lnTo>
                      <a:pt x="11257" y="9605"/>
                    </a:lnTo>
                    <a:lnTo>
                      <a:pt x="11216" y="9626"/>
                    </a:lnTo>
                    <a:lnTo>
                      <a:pt x="11132" y="9521"/>
                    </a:lnTo>
                    <a:lnTo>
                      <a:pt x="10902" y="9270"/>
                    </a:lnTo>
                    <a:lnTo>
                      <a:pt x="10881" y="9165"/>
                    </a:lnTo>
                    <a:lnTo>
                      <a:pt x="10881" y="9082"/>
                    </a:lnTo>
                    <a:lnTo>
                      <a:pt x="10776" y="8914"/>
                    </a:lnTo>
                    <a:lnTo>
                      <a:pt x="10713" y="8789"/>
                    </a:lnTo>
                    <a:lnTo>
                      <a:pt x="10400" y="8454"/>
                    </a:lnTo>
                    <a:lnTo>
                      <a:pt x="10379" y="8328"/>
                    </a:lnTo>
                    <a:lnTo>
                      <a:pt x="10316" y="8245"/>
                    </a:lnTo>
                    <a:lnTo>
                      <a:pt x="10358" y="8161"/>
                    </a:lnTo>
                    <a:lnTo>
                      <a:pt x="10316" y="8077"/>
                    </a:lnTo>
                    <a:lnTo>
                      <a:pt x="10253" y="7847"/>
                    </a:lnTo>
                    <a:lnTo>
                      <a:pt x="10169" y="7763"/>
                    </a:lnTo>
                    <a:lnTo>
                      <a:pt x="10190" y="7638"/>
                    </a:lnTo>
                    <a:lnTo>
                      <a:pt x="10316" y="7805"/>
                    </a:lnTo>
                    <a:lnTo>
                      <a:pt x="10316" y="8015"/>
                    </a:lnTo>
                    <a:lnTo>
                      <a:pt x="10379" y="7973"/>
                    </a:lnTo>
                    <a:lnTo>
                      <a:pt x="10379" y="7805"/>
                    </a:lnTo>
                    <a:lnTo>
                      <a:pt x="10211" y="7554"/>
                    </a:lnTo>
                    <a:lnTo>
                      <a:pt x="10253" y="7429"/>
                    </a:lnTo>
                    <a:lnTo>
                      <a:pt x="10190" y="7219"/>
                    </a:lnTo>
                    <a:lnTo>
                      <a:pt x="10169" y="7115"/>
                    </a:lnTo>
                    <a:lnTo>
                      <a:pt x="10253" y="7010"/>
                    </a:lnTo>
                    <a:lnTo>
                      <a:pt x="10295" y="6717"/>
                    </a:lnTo>
                    <a:lnTo>
                      <a:pt x="10253" y="6571"/>
                    </a:lnTo>
                    <a:lnTo>
                      <a:pt x="10316" y="6278"/>
                    </a:lnTo>
                    <a:lnTo>
                      <a:pt x="10316" y="6173"/>
                    </a:lnTo>
                    <a:lnTo>
                      <a:pt x="10358" y="6090"/>
                    </a:lnTo>
                    <a:lnTo>
                      <a:pt x="10316" y="6048"/>
                    </a:lnTo>
                    <a:lnTo>
                      <a:pt x="10316" y="5922"/>
                    </a:lnTo>
                    <a:lnTo>
                      <a:pt x="10379" y="5859"/>
                    </a:lnTo>
                    <a:lnTo>
                      <a:pt x="10400" y="5713"/>
                    </a:lnTo>
                    <a:lnTo>
                      <a:pt x="10420" y="5650"/>
                    </a:lnTo>
                    <a:lnTo>
                      <a:pt x="10358" y="5608"/>
                    </a:lnTo>
                    <a:lnTo>
                      <a:pt x="10420" y="5504"/>
                    </a:lnTo>
                    <a:lnTo>
                      <a:pt x="10420" y="5336"/>
                    </a:lnTo>
                    <a:lnTo>
                      <a:pt x="10525" y="5336"/>
                    </a:lnTo>
                    <a:lnTo>
                      <a:pt x="10504" y="5441"/>
                    </a:lnTo>
                    <a:lnTo>
                      <a:pt x="10504" y="5525"/>
                    </a:lnTo>
                    <a:lnTo>
                      <a:pt x="10567" y="5504"/>
                    </a:lnTo>
                    <a:lnTo>
                      <a:pt x="10588" y="5399"/>
                    </a:lnTo>
                    <a:lnTo>
                      <a:pt x="10672" y="5294"/>
                    </a:lnTo>
                    <a:lnTo>
                      <a:pt x="10692" y="5148"/>
                    </a:lnTo>
                    <a:lnTo>
                      <a:pt x="10734" y="5106"/>
                    </a:lnTo>
                    <a:lnTo>
                      <a:pt x="10776" y="4939"/>
                    </a:lnTo>
                    <a:lnTo>
                      <a:pt x="10776" y="4897"/>
                    </a:lnTo>
                    <a:lnTo>
                      <a:pt x="10692" y="4939"/>
                    </a:lnTo>
                    <a:lnTo>
                      <a:pt x="10672" y="5127"/>
                    </a:lnTo>
                    <a:lnTo>
                      <a:pt x="10567" y="5190"/>
                    </a:lnTo>
                    <a:lnTo>
                      <a:pt x="10588" y="5106"/>
                    </a:lnTo>
                    <a:lnTo>
                      <a:pt x="10525" y="5085"/>
                    </a:lnTo>
                    <a:lnTo>
                      <a:pt x="10504" y="5002"/>
                    </a:lnTo>
                    <a:lnTo>
                      <a:pt x="10400" y="5002"/>
                    </a:lnTo>
                    <a:lnTo>
                      <a:pt x="10295" y="4918"/>
                    </a:lnTo>
                    <a:lnTo>
                      <a:pt x="10107" y="4876"/>
                    </a:lnTo>
                    <a:lnTo>
                      <a:pt x="10002" y="4771"/>
                    </a:lnTo>
                    <a:lnTo>
                      <a:pt x="9939" y="4730"/>
                    </a:lnTo>
                    <a:lnTo>
                      <a:pt x="9856" y="4730"/>
                    </a:lnTo>
                    <a:lnTo>
                      <a:pt x="9793" y="4709"/>
                    </a:lnTo>
                    <a:lnTo>
                      <a:pt x="9772" y="4709"/>
                    </a:lnTo>
                    <a:lnTo>
                      <a:pt x="9730" y="4667"/>
                    </a:lnTo>
                    <a:lnTo>
                      <a:pt x="9751" y="4499"/>
                    </a:lnTo>
                    <a:lnTo>
                      <a:pt x="9625" y="4165"/>
                    </a:lnTo>
                    <a:lnTo>
                      <a:pt x="9625" y="4144"/>
                    </a:lnTo>
                    <a:lnTo>
                      <a:pt x="9625" y="4081"/>
                    </a:lnTo>
                    <a:lnTo>
                      <a:pt x="9625" y="3976"/>
                    </a:lnTo>
                    <a:lnTo>
                      <a:pt x="9646" y="3872"/>
                    </a:lnTo>
                    <a:lnTo>
                      <a:pt x="9542" y="3788"/>
                    </a:lnTo>
                    <a:lnTo>
                      <a:pt x="9479" y="3683"/>
                    </a:lnTo>
                    <a:lnTo>
                      <a:pt x="9458" y="3579"/>
                    </a:lnTo>
                    <a:lnTo>
                      <a:pt x="9374" y="3537"/>
                    </a:lnTo>
                    <a:lnTo>
                      <a:pt x="9353" y="3453"/>
                    </a:lnTo>
                    <a:lnTo>
                      <a:pt x="9312" y="3432"/>
                    </a:lnTo>
                    <a:lnTo>
                      <a:pt x="9228" y="3223"/>
                    </a:lnTo>
                    <a:lnTo>
                      <a:pt x="9207" y="3139"/>
                    </a:lnTo>
                    <a:lnTo>
                      <a:pt x="9123" y="3118"/>
                    </a:lnTo>
                    <a:lnTo>
                      <a:pt x="9123" y="2951"/>
                    </a:lnTo>
                    <a:lnTo>
                      <a:pt x="9123" y="2888"/>
                    </a:lnTo>
                    <a:lnTo>
                      <a:pt x="9060" y="2825"/>
                    </a:lnTo>
                    <a:lnTo>
                      <a:pt x="9040" y="2721"/>
                    </a:lnTo>
                    <a:lnTo>
                      <a:pt x="8935" y="2574"/>
                    </a:lnTo>
                    <a:lnTo>
                      <a:pt x="8830" y="2491"/>
                    </a:lnTo>
                    <a:lnTo>
                      <a:pt x="8788" y="2386"/>
                    </a:lnTo>
                    <a:lnTo>
                      <a:pt x="8705" y="2365"/>
                    </a:lnTo>
                    <a:lnTo>
                      <a:pt x="8621" y="2365"/>
                    </a:lnTo>
                    <a:lnTo>
                      <a:pt x="8600" y="2323"/>
                    </a:lnTo>
                    <a:lnTo>
                      <a:pt x="8579" y="2302"/>
                    </a:lnTo>
                    <a:lnTo>
                      <a:pt x="8475" y="2323"/>
                    </a:lnTo>
                    <a:lnTo>
                      <a:pt x="8370" y="2302"/>
                    </a:lnTo>
                    <a:lnTo>
                      <a:pt x="8265" y="2302"/>
                    </a:lnTo>
                    <a:lnTo>
                      <a:pt x="8223" y="2386"/>
                    </a:lnTo>
                    <a:lnTo>
                      <a:pt x="8182" y="2386"/>
                    </a:lnTo>
                    <a:lnTo>
                      <a:pt x="8161" y="2365"/>
                    </a:lnTo>
                    <a:lnTo>
                      <a:pt x="8119" y="2365"/>
                    </a:lnTo>
                    <a:lnTo>
                      <a:pt x="8035" y="2386"/>
                    </a:lnTo>
                    <a:lnTo>
                      <a:pt x="7993" y="2428"/>
                    </a:lnTo>
                    <a:lnTo>
                      <a:pt x="7910" y="2595"/>
                    </a:lnTo>
                    <a:lnTo>
                      <a:pt x="7868" y="2679"/>
                    </a:lnTo>
                    <a:lnTo>
                      <a:pt x="7868" y="2700"/>
                    </a:lnTo>
                    <a:lnTo>
                      <a:pt x="7868" y="2742"/>
                    </a:lnTo>
                    <a:lnTo>
                      <a:pt x="7805" y="2742"/>
                    </a:lnTo>
                    <a:lnTo>
                      <a:pt x="7700" y="2825"/>
                    </a:lnTo>
                    <a:lnTo>
                      <a:pt x="7700" y="2846"/>
                    </a:lnTo>
                    <a:lnTo>
                      <a:pt x="7659" y="2888"/>
                    </a:lnTo>
                    <a:lnTo>
                      <a:pt x="7596" y="2888"/>
                    </a:lnTo>
                    <a:lnTo>
                      <a:pt x="7575" y="2825"/>
                    </a:lnTo>
                    <a:lnTo>
                      <a:pt x="7449" y="2784"/>
                    </a:lnTo>
                    <a:lnTo>
                      <a:pt x="7366" y="2742"/>
                    </a:lnTo>
                    <a:lnTo>
                      <a:pt x="7345" y="2700"/>
                    </a:lnTo>
                    <a:lnTo>
                      <a:pt x="7219" y="2637"/>
                    </a:lnTo>
                    <a:lnTo>
                      <a:pt x="7156" y="2637"/>
                    </a:lnTo>
                    <a:lnTo>
                      <a:pt x="7115" y="2595"/>
                    </a:lnTo>
                    <a:lnTo>
                      <a:pt x="7115" y="2574"/>
                    </a:lnTo>
                    <a:lnTo>
                      <a:pt x="7073" y="2512"/>
                    </a:lnTo>
                    <a:lnTo>
                      <a:pt x="7031" y="2491"/>
                    </a:lnTo>
                    <a:lnTo>
                      <a:pt x="6989" y="2491"/>
                    </a:lnTo>
                    <a:lnTo>
                      <a:pt x="6947" y="2470"/>
                    </a:lnTo>
                    <a:lnTo>
                      <a:pt x="6926" y="2470"/>
                    </a:lnTo>
                    <a:lnTo>
                      <a:pt x="6926" y="2428"/>
                    </a:lnTo>
                    <a:lnTo>
                      <a:pt x="6905" y="2323"/>
                    </a:lnTo>
                    <a:lnTo>
                      <a:pt x="6822" y="2261"/>
                    </a:lnTo>
                    <a:lnTo>
                      <a:pt x="6717" y="2114"/>
                    </a:lnTo>
                    <a:lnTo>
                      <a:pt x="6717" y="2093"/>
                    </a:lnTo>
                    <a:lnTo>
                      <a:pt x="6801" y="2072"/>
                    </a:lnTo>
                    <a:lnTo>
                      <a:pt x="6822" y="2051"/>
                    </a:lnTo>
                    <a:lnTo>
                      <a:pt x="6822" y="1968"/>
                    </a:lnTo>
                    <a:lnTo>
                      <a:pt x="6738" y="1884"/>
                    </a:lnTo>
                    <a:lnTo>
                      <a:pt x="6717" y="1863"/>
                    </a:lnTo>
                    <a:lnTo>
                      <a:pt x="6696" y="1842"/>
                    </a:lnTo>
                    <a:lnTo>
                      <a:pt x="6654" y="1800"/>
                    </a:lnTo>
                    <a:lnTo>
                      <a:pt x="6633" y="1675"/>
                    </a:lnTo>
                    <a:lnTo>
                      <a:pt x="6591" y="1591"/>
                    </a:lnTo>
                    <a:lnTo>
                      <a:pt x="6508" y="1549"/>
                    </a:lnTo>
                    <a:lnTo>
                      <a:pt x="6424" y="1528"/>
                    </a:lnTo>
                    <a:lnTo>
                      <a:pt x="6466" y="1465"/>
                    </a:lnTo>
                    <a:lnTo>
                      <a:pt x="6466" y="1424"/>
                    </a:lnTo>
                    <a:lnTo>
                      <a:pt x="6403" y="1340"/>
                    </a:lnTo>
                    <a:lnTo>
                      <a:pt x="6299" y="1319"/>
                    </a:lnTo>
                    <a:lnTo>
                      <a:pt x="6319" y="1256"/>
                    </a:lnTo>
                    <a:lnTo>
                      <a:pt x="6278" y="1173"/>
                    </a:lnTo>
                    <a:lnTo>
                      <a:pt x="6215" y="1173"/>
                    </a:lnTo>
                    <a:lnTo>
                      <a:pt x="6194" y="1131"/>
                    </a:lnTo>
                    <a:lnTo>
                      <a:pt x="6131" y="1068"/>
                    </a:lnTo>
                    <a:lnTo>
                      <a:pt x="6068" y="942"/>
                    </a:lnTo>
                    <a:lnTo>
                      <a:pt x="5943" y="859"/>
                    </a:lnTo>
                    <a:lnTo>
                      <a:pt x="5022" y="838"/>
                    </a:lnTo>
                    <a:lnTo>
                      <a:pt x="4980" y="1047"/>
                    </a:lnTo>
                    <a:lnTo>
                      <a:pt x="3327" y="1005"/>
                    </a:lnTo>
                    <a:lnTo>
                      <a:pt x="1402" y="105"/>
                    </a:lnTo>
                    <a:lnTo>
                      <a:pt x="1402" y="64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CustomShape 610"/>
              <p:cNvSpPr/>
              <p:nvPr/>
            </p:nvSpPr>
            <p:spPr>
              <a:xfrm>
                <a:off x="3030120" y="3403440"/>
                <a:ext cx="71640" cy="88560"/>
              </a:xfrm>
              <a:custGeom>
                <a:avLst/>
                <a:gdLst/>
                <a:ahLst/>
                <a:rect l="l" t="t" r="r" b="b"/>
                <a:pathLst>
                  <a:path w="1633" h="2344">
                    <a:moveTo>
                      <a:pt x="336" y="0"/>
                    </a:moveTo>
                    <a:lnTo>
                      <a:pt x="231" y="84"/>
                    </a:lnTo>
                    <a:lnTo>
                      <a:pt x="126" y="147"/>
                    </a:lnTo>
                    <a:lnTo>
                      <a:pt x="85" y="209"/>
                    </a:lnTo>
                    <a:lnTo>
                      <a:pt x="1" y="314"/>
                    </a:lnTo>
                    <a:lnTo>
                      <a:pt x="1" y="460"/>
                    </a:lnTo>
                    <a:lnTo>
                      <a:pt x="64" y="607"/>
                    </a:lnTo>
                    <a:lnTo>
                      <a:pt x="22" y="732"/>
                    </a:lnTo>
                    <a:lnTo>
                      <a:pt x="22" y="816"/>
                    </a:lnTo>
                    <a:lnTo>
                      <a:pt x="126" y="879"/>
                    </a:lnTo>
                    <a:lnTo>
                      <a:pt x="189" y="963"/>
                    </a:lnTo>
                    <a:lnTo>
                      <a:pt x="231" y="1067"/>
                    </a:lnTo>
                    <a:lnTo>
                      <a:pt x="273" y="1193"/>
                    </a:lnTo>
                    <a:lnTo>
                      <a:pt x="294" y="1256"/>
                    </a:lnTo>
                    <a:lnTo>
                      <a:pt x="273" y="1360"/>
                    </a:lnTo>
                    <a:lnTo>
                      <a:pt x="189" y="1444"/>
                    </a:lnTo>
                    <a:lnTo>
                      <a:pt x="189" y="1590"/>
                    </a:lnTo>
                    <a:lnTo>
                      <a:pt x="231" y="1653"/>
                    </a:lnTo>
                    <a:lnTo>
                      <a:pt x="189" y="1779"/>
                    </a:lnTo>
                    <a:lnTo>
                      <a:pt x="64" y="1883"/>
                    </a:lnTo>
                    <a:lnTo>
                      <a:pt x="1" y="1883"/>
                    </a:lnTo>
                    <a:lnTo>
                      <a:pt x="22" y="1925"/>
                    </a:lnTo>
                    <a:lnTo>
                      <a:pt x="85" y="2009"/>
                    </a:lnTo>
                    <a:lnTo>
                      <a:pt x="106" y="2030"/>
                    </a:lnTo>
                    <a:lnTo>
                      <a:pt x="106" y="2113"/>
                    </a:lnTo>
                    <a:lnTo>
                      <a:pt x="189" y="2197"/>
                    </a:lnTo>
                    <a:lnTo>
                      <a:pt x="294" y="2218"/>
                    </a:lnTo>
                    <a:lnTo>
                      <a:pt x="336" y="2134"/>
                    </a:lnTo>
                    <a:lnTo>
                      <a:pt x="419" y="2113"/>
                    </a:lnTo>
                    <a:lnTo>
                      <a:pt x="503" y="2113"/>
                    </a:lnTo>
                    <a:lnTo>
                      <a:pt x="503" y="2176"/>
                    </a:lnTo>
                    <a:lnTo>
                      <a:pt x="545" y="2197"/>
                    </a:lnTo>
                    <a:lnTo>
                      <a:pt x="545" y="2323"/>
                    </a:lnTo>
                    <a:lnTo>
                      <a:pt x="608" y="2344"/>
                    </a:lnTo>
                    <a:lnTo>
                      <a:pt x="712" y="2281"/>
                    </a:lnTo>
                    <a:lnTo>
                      <a:pt x="733" y="2197"/>
                    </a:lnTo>
                    <a:lnTo>
                      <a:pt x="817" y="2134"/>
                    </a:lnTo>
                    <a:lnTo>
                      <a:pt x="880" y="2113"/>
                    </a:lnTo>
                    <a:lnTo>
                      <a:pt x="963" y="1988"/>
                    </a:lnTo>
                    <a:lnTo>
                      <a:pt x="1068" y="1820"/>
                    </a:lnTo>
                    <a:lnTo>
                      <a:pt x="1173" y="1590"/>
                    </a:lnTo>
                    <a:lnTo>
                      <a:pt x="1173" y="1486"/>
                    </a:lnTo>
                    <a:lnTo>
                      <a:pt x="1340" y="1297"/>
                    </a:lnTo>
                    <a:lnTo>
                      <a:pt x="1466" y="1130"/>
                    </a:lnTo>
                    <a:lnTo>
                      <a:pt x="1528" y="1046"/>
                    </a:lnTo>
                    <a:lnTo>
                      <a:pt x="1633" y="921"/>
                    </a:lnTo>
                    <a:lnTo>
                      <a:pt x="1591" y="774"/>
                    </a:lnTo>
                    <a:lnTo>
                      <a:pt x="1487" y="649"/>
                    </a:lnTo>
                    <a:lnTo>
                      <a:pt x="1466" y="711"/>
                    </a:lnTo>
                    <a:lnTo>
                      <a:pt x="1382" y="649"/>
                    </a:lnTo>
                    <a:lnTo>
                      <a:pt x="1361" y="544"/>
                    </a:lnTo>
                    <a:lnTo>
                      <a:pt x="1173" y="335"/>
                    </a:lnTo>
                    <a:lnTo>
                      <a:pt x="1131" y="335"/>
                    </a:lnTo>
                    <a:lnTo>
                      <a:pt x="963" y="209"/>
                    </a:lnTo>
                    <a:lnTo>
                      <a:pt x="650" y="105"/>
                    </a:lnTo>
                    <a:lnTo>
                      <a:pt x="524" y="2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CustomShape 611"/>
              <p:cNvSpPr/>
              <p:nvPr/>
            </p:nvSpPr>
            <p:spPr>
              <a:xfrm>
                <a:off x="2940480" y="3394800"/>
                <a:ext cx="102240" cy="95760"/>
              </a:xfrm>
              <a:custGeom>
                <a:avLst/>
                <a:gdLst/>
                <a:ahLst/>
                <a:rect l="l" t="t" r="r" b="b"/>
                <a:pathLst>
                  <a:path w="2323" h="2533">
                    <a:moveTo>
                      <a:pt x="1632" y="1"/>
                    </a:moveTo>
                    <a:lnTo>
                      <a:pt x="1528" y="43"/>
                    </a:lnTo>
                    <a:lnTo>
                      <a:pt x="1339" y="22"/>
                    </a:lnTo>
                    <a:lnTo>
                      <a:pt x="1151" y="64"/>
                    </a:lnTo>
                    <a:lnTo>
                      <a:pt x="963" y="22"/>
                    </a:lnTo>
                    <a:lnTo>
                      <a:pt x="691" y="22"/>
                    </a:lnTo>
                    <a:lnTo>
                      <a:pt x="544" y="64"/>
                    </a:lnTo>
                    <a:lnTo>
                      <a:pt x="544" y="210"/>
                    </a:lnTo>
                    <a:lnTo>
                      <a:pt x="482" y="336"/>
                    </a:lnTo>
                    <a:lnTo>
                      <a:pt x="523" y="419"/>
                    </a:lnTo>
                    <a:lnTo>
                      <a:pt x="440" y="524"/>
                    </a:lnTo>
                    <a:lnTo>
                      <a:pt x="335" y="566"/>
                    </a:lnTo>
                    <a:lnTo>
                      <a:pt x="168" y="566"/>
                    </a:lnTo>
                    <a:lnTo>
                      <a:pt x="105" y="691"/>
                    </a:lnTo>
                    <a:lnTo>
                      <a:pt x="105" y="838"/>
                    </a:lnTo>
                    <a:lnTo>
                      <a:pt x="0" y="1068"/>
                    </a:lnTo>
                    <a:lnTo>
                      <a:pt x="21" y="1152"/>
                    </a:lnTo>
                    <a:lnTo>
                      <a:pt x="126" y="1194"/>
                    </a:lnTo>
                    <a:lnTo>
                      <a:pt x="168" y="1277"/>
                    </a:lnTo>
                    <a:lnTo>
                      <a:pt x="210" y="1319"/>
                    </a:lnTo>
                    <a:lnTo>
                      <a:pt x="272" y="1424"/>
                    </a:lnTo>
                    <a:lnTo>
                      <a:pt x="272" y="1507"/>
                    </a:lnTo>
                    <a:lnTo>
                      <a:pt x="335" y="1570"/>
                    </a:lnTo>
                    <a:lnTo>
                      <a:pt x="419" y="1570"/>
                    </a:lnTo>
                    <a:lnTo>
                      <a:pt x="461" y="1591"/>
                    </a:lnTo>
                    <a:lnTo>
                      <a:pt x="482" y="1696"/>
                    </a:lnTo>
                    <a:lnTo>
                      <a:pt x="523" y="1842"/>
                    </a:lnTo>
                    <a:lnTo>
                      <a:pt x="523" y="1989"/>
                    </a:lnTo>
                    <a:lnTo>
                      <a:pt x="586" y="2010"/>
                    </a:lnTo>
                    <a:lnTo>
                      <a:pt x="670" y="2135"/>
                    </a:lnTo>
                    <a:lnTo>
                      <a:pt x="691" y="2219"/>
                    </a:lnTo>
                    <a:lnTo>
                      <a:pt x="795" y="2261"/>
                    </a:lnTo>
                    <a:lnTo>
                      <a:pt x="795" y="2323"/>
                    </a:lnTo>
                    <a:lnTo>
                      <a:pt x="858" y="2407"/>
                    </a:lnTo>
                    <a:lnTo>
                      <a:pt x="942" y="2449"/>
                    </a:lnTo>
                    <a:lnTo>
                      <a:pt x="984" y="2449"/>
                    </a:lnTo>
                    <a:lnTo>
                      <a:pt x="1005" y="2470"/>
                    </a:lnTo>
                    <a:lnTo>
                      <a:pt x="1172" y="2533"/>
                    </a:lnTo>
                    <a:lnTo>
                      <a:pt x="1256" y="2533"/>
                    </a:lnTo>
                    <a:lnTo>
                      <a:pt x="1277" y="2470"/>
                    </a:lnTo>
                    <a:lnTo>
                      <a:pt x="1214" y="2344"/>
                    </a:lnTo>
                    <a:lnTo>
                      <a:pt x="1193" y="2303"/>
                    </a:lnTo>
                    <a:lnTo>
                      <a:pt x="1088" y="2198"/>
                    </a:lnTo>
                    <a:lnTo>
                      <a:pt x="1109" y="2093"/>
                    </a:lnTo>
                    <a:lnTo>
                      <a:pt x="1214" y="2010"/>
                    </a:lnTo>
                    <a:lnTo>
                      <a:pt x="1339" y="2031"/>
                    </a:lnTo>
                    <a:lnTo>
                      <a:pt x="1591" y="2031"/>
                    </a:lnTo>
                    <a:lnTo>
                      <a:pt x="1695" y="1989"/>
                    </a:lnTo>
                    <a:lnTo>
                      <a:pt x="1842" y="1989"/>
                    </a:lnTo>
                    <a:lnTo>
                      <a:pt x="1946" y="2093"/>
                    </a:lnTo>
                    <a:lnTo>
                      <a:pt x="2030" y="2114"/>
                    </a:lnTo>
                    <a:lnTo>
                      <a:pt x="2093" y="2114"/>
                    </a:lnTo>
                    <a:lnTo>
                      <a:pt x="2218" y="2010"/>
                    </a:lnTo>
                    <a:lnTo>
                      <a:pt x="2260" y="1884"/>
                    </a:lnTo>
                    <a:lnTo>
                      <a:pt x="2218" y="1821"/>
                    </a:lnTo>
                    <a:lnTo>
                      <a:pt x="2218" y="1675"/>
                    </a:lnTo>
                    <a:lnTo>
                      <a:pt x="2302" y="1591"/>
                    </a:lnTo>
                    <a:lnTo>
                      <a:pt x="2323" y="1487"/>
                    </a:lnTo>
                    <a:lnTo>
                      <a:pt x="2302" y="1424"/>
                    </a:lnTo>
                    <a:lnTo>
                      <a:pt x="2260" y="1298"/>
                    </a:lnTo>
                    <a:lnTo>
                      <a:pt x="2218" y="1194"/>
                    </a:lnTo>
                    <a:lnTo>
                      <a:pt x="2155" y="1110"/>
                    </a:lnTo>
                    <a:lnTo>
                      <a:pt x="2051" y="1047"/>
                    </a:lnTo>
                    <a:lnTo>
                      <a:pt x="2051" y="963"/>
                    </a:lnTo>
                    <a:lnTo>
                      <a:pt x="2093" y="838"/>
                    </a:lnTo>
                    <a:lnTo>
                      <a:pt x="2030" y="691"/>
                    </a:lnTo>
                    <a:lnTo>
                      <a:pt x="2030" y="545"/>
                    </a:lnTo>
                    <a:lnTo>
                      <a:pt x="2114" y="440"/>
                    </a:lnTo>
                    <a:lnTo>
                      <a:pt x="2155" y="378"/>
                    </a:lnTo>
                    <a:lnTo>
                      <a:pt x="2260" y="231"/>
                    </a:lnTo>
                    <a:lnTo>
                      <a:pt x="2260" y="147"/>
                    </a:lnTo>
                    <a:lnTo>
                      <a:pt x="2135" y="106"/>
                    </a:lnTo>
                    <a:lnTo>
                      <a:pt x="1946" y="6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CustomShape 612"/>
              <p:cNvSpPr/>
              <p:nvPr/>
            </p:nvSpPr>
            <p:spPr>
              <a:xfrm>
                <a:off x="2853720" y="3340080"/>
                <a:ext cx="128160" cy="165600"/>
              </a:xfrm>
              <a:custGeom>
                <a:avLst/>
                <a:gdLst/>
                <a:ahLst/>
                <a:rect l="l" t="t" r="r" b="b"/>
                <a:pathLst>
                  <a:path w="2909" h="4374">
                    <a:moveTo>
                      <a:pt x="879" y="0"/>
                    </a:moveTo>
                    <a:lnTo>
                      <a:pt x="858" y="84"/>
                    </a:lnTo>
                    <a:lnTo>
                      <a:pt x="712" y="251"/>
                    </a:lnTo>
                    <a:lnTo>
                      <a:pt x="565" y="356"/>
                    </a:lnTo>
                    <a:lnTo>
                      <a:pt x="503" y="335"/>
                    </a:lnTo>
                    <a:lnTo>
                      <a:pt x="335" y="544"/>
                    </a:lnTo>
                    <a:lnTo>
                      <a:pt x="356" y="628"/>
                    </a:lnTo>
                    <a:lnTo>
                      <a:pt x="419" y="733"/>
                    </a:lnTo>
                    <a:lnTo>
                      <a:pt x="565" y="753"/>
                    </a:lnTo>
                    <a:lnTo>
                      <a:pt x="649" y="837"/>
                    </a:lnTo>
                    <a:lnTo>
                      <a:pt x="649" y="963"/>
                    </a:lnTo>
                    <a:lnTo>
                      <a:pt x="461" y="1046"/>
                    </a:lnTo>
                    <a:lnTo>
                      <a:pt x="398" y="1025"/>
                    </a:lnTo>
                    <a:lnTo>
                      <a:pt x="293" y="1046"/>
                    </a:lnTo>
                    <a:lnTo>
                      <a:pt x="210" y="1025"/>
                    </a:lnTo>
                    <a:lnTo>
                      <a:pt x="126" y="1088"/>
                    </a:lnTo>
                    <a:lnTo>
                      <a:pt x="105" y="1277"/>
                    </a:lnTo>
                    <a:lnTo>
                      <a:pt x="1" y="1381"/>
                    </a:lnTo>
                    <a:lnTo>
                      <a:pt x="42" y="1507"/>
                    </a:lnTo>
                    <a:lnTo>
                      <a:pt x="189" y="1716"/>
                    </a:lnTo>
                    <a:lnTo>
                      <a:pt x="419" y="1904"/>
                    </a:lnTo>
                    <a:lnTo>
                      <a:pt x="419" y="1925"/>
                    </a:lnTo>
                    <a:lnTo>
                      <a:pt x="461" y="1925"/>
                    </a:lnTo>
                    <a:lnTo>
                      <a:pt x="524" y="1988"/>
                    </a:lnTo>
                    <a:lnTo>
                      <a:pt x="565" y="1925"/>
                    </a:lnTo>
                    <a:lnTo>
                      <a:pt x="712" y="1967"/>
                    </a:lnTo>
                    <a:lnTo>
                      <a:pt x="817" y="2072"/>
                    </a:lnTo>
                    <a:lnTo>
                      <a:pt x="817" y="2218"/>
                    </a:lnTo>
                    <a:lnTo>
                      <a:pt x="733" y="2344"/>
                    </a:lnTo>
                    <a:lnTo>
                      <a:pt x="670" y="2406"/>
                    </a:lnTo>
                    <a:lnTo>
                      <a:pt x="775" y="2448"/>
                    </a:lnTo>
                    <a:lnTo>
                      <a:pt x="879" y="2448"/>
                    </a:lnTo>
                    <a:lnTo>
                      <a:pt x="942" y="2532"/>
                    </a:lnTo>
                    <a:lnTo>
                      <a:pt x="984" y="2616"/>
                    </a:lnTo>
                    <a:lnTo>
                      <a:pt x="1089" y="2616"/>
                    </a:lnTo>
                    <a:lnTo>
                      <a:pt x="1089" y="2657"/>
                    </a:lnTo>
                    <a:lnTo>
                      <a:pt x="984" y="2804"/>
                    </a:lnTo>
                    <a:lnTo>
                      <a:pt x="963" y="2950"/>
                    </a:lnTo>
                    <a:lnTo>
                      <a:pt x="837" y="3160"/>
                    </a:lnTo>
                    <a:lnTo>
                      <a:pt x="858" y="3264"/>
                    </a:lnTo>
                    <a:lnTo>
                      <a:pt x="817" y="3369"/>
                    </a:lnTo>
                    <a:lnTo>
                      <a:pt x="817" y="3474"/>
                    </a:lnTo>
                    <a:lnTo>
                      <a:pt x="837" y="3536"/>
                    </a:lnTo>
                    <a:lnTo>
                      <a:pt x="817" y="3599"/>
                    </a:lnTo>
                    <a:lnTo>
                      <a:pt x="817" y="3704"/>
                    </a:lnTo>
                    <a:lnTo>
                      <a:pt x="921" y="3808"/>
                    </a:lnTo>
                    <a:lnTo>
                      <a:pt x="1047" y="3955"/>
                    </a:lnTo>
                    <a:lnTo>
                      <a:pt x="1047" y="4018"/>
                    </a:lnTo>
                    <a:lnTo>
                      <a:pt x="1130" y="4122"/>
                    </a:lnTo>
                    <a:lnTo>
                      <a:pt x="1361" y="4331"/>
                    </a:lnTo>
                    <a:lnTo>
                      <a:pt x="1444" y="4373"/>
                    </a:lnTo>
                    <a:lnTo>
                      <a:pt x="1507" y="4290"/>
                    </a:lnTo>
                    <a:lnTo>
                      <a:pt x="1591" y="4269"/>
                    </a:lnTo>
                    <a:lnTo>
                      <a:pt x="1612" y="4290"/>
                    </a:lnTo>
                    <a:lnTo>
                      <a:pt x="1758" y="4290"/>
                    </a:lnTo>
                    <a:lnTo>
                      <a:pt x="1821" y="4185"/>
                    </a:lnTo>
                    <a:lnTo>
                      <a:pt x="1863" y="4122"/>
                    </a:lnTo>
                    <a:lnTo>
                      <a:pt x="1967" y="4101"/>
                    </a:lnTo>
                    <a:lnTo>
                      <a:pt x="2198" y="4101"/>
                    </a:lnTo>
                    <a:lnTo>
                      <a:pt x="2260" y="3913"/>
                    </a:lnTo>
                    <a:lnTo>
                      <a:pt x="2386" y="3871"/>
                    </a:lnTo>
                    <a:lnTo>
                      <a:pt x="2553" y="3871"/>
                    </a:lnTo>
                    <a:lnTo>
                      <a:pt x="2616" y="3913"/>
                    </a:lnTo>
                    <a:lnTo>
                      <a:pt x="2721" y="3892"/>
                    </a:lnTo>
                    <a:lnTo>
                      <a:pt x="2909" y="3892"/>
                    </a:lnTo>
                    <a:lnTo>
                      <a:pt x="2825" y="3850"/>
                    </a:lnTo>
                    <a:lnTo>
                      <a:pt x="2762" y="3766"/>
                    </a:lnTo>
                    <a:lnTo>
                      <a:pt x="2762" y="3704"/>
                    </a:lnTo>
                    <a:lnTo>
                      <a:pt x="2658" y="3662"/>
                    </a:lnTo>
                    <a:lnTo>
                      <a:pt x="2637" y="3578"/>
                    </a:lnTo>
                    <a:lnTo>
                      <a:pt x="2553" y="3453"/>
                    </a:lnTo>
                    <a:lnTo>
                      <a:pt x="2490" y="3432"/>
                    </a:lnTo>
                    <a:lnTo>
                      <a:pt x="2490" y="3285"/>
                    </a:lnTo>
                    <a:lnTo>
                      <a:pt x="2449" y="3139"/>
                    </a:lnTo>
                    <a:lnTo>
                      <a:pt x="2428" y="3034"/>
                    </a:lnTo>
                    <a:lnTo>
                      <a:pt x="2386" y="3013"/>
                    </a:lnTo>
                    <a:lnTo>
                      <a:pt x="2302" y="3013"/>
                    </a:lnTo>
                    <a:lnTo>
                      <a:pt x="2239" y="2950"/>
                    </a:lnTo>
                    <a:lnTo>
                      <a:pt x="2239" y="2867"/>
                    </a:lnTo>
                    <a:lnTo>
                      <a:pt x="2177" y="2762"/>
                    </a:lnTo>
                    <a:lnTo>
                      <a:pt x="2135" y="2720"/>
                    </a:lnTo>
                    <a:lnTo>
                      <a:pt x="2093" y="2637"/>
                    </a:lnTo>
                    <a:lnTo>
                      <a:pt x="1988" y="2595"/>
                    </a:lnTo>
                    <a:lnTo>
                      <a:pt x="1967" y="2511"/>
                    </a:lnTo>
                    <a:lnTo>
                      <a:pt x="2072" y="2281"/>
                    </a:lnTo>
                    <a:lnTo>
                      <a:pt x="2072" y="2134"/>
                    </a:lnTo>
                    <a:lnTo>
                      <a:pt x="2135" y="2009"/>
                    </a:lnTo>
                    <a:lnTo>
                      <a:pt x="2302" y="2009"/>
                    </a:lnTo>
                    <a:lnTo>
                      <a:pt x="2407" y="1967"/>
                    </a:lnTo>
                    <a:lnTo>
                      <a:pt x="2490" y="1862"/>
                    </a:lnTo>
                    <a:lnTo>
                      <a:pt x="2449" y="1779"/>
                    </a:lnTo>
                    <a:lnTo>
                      <a:pt x="2511" y="1653"/>
                    </a:lnTo>
                    <a:lnTo>
                      <a:pt x="2449" y="1549"/>
                    </a:lnTo>
                    <a:lnTo>
                      <a:pt x="2449" y="1381"/>
                    </a:lnTo>
                    <a:lnTo>
                      <a:pt x="2428" y="1297"/>
                    </a:lnTo>
                    <a:lnTo>
                      <a:pt x="2218" y="1256"/>
                    </a:lnTo>
                    <a:lnTo>
                      <a:pt x="2009" y="1046"/>
                    </a:lnTo>
                    <a:lnTo>
                      <a:pt x="1905" y="963"/>
                    </a:lnTo>
                    <a:lnTo>
                      <a:pt x="1863" y="984"/>
                    </a:lnTo>
                    <a:lnTo>
                      <a:pt x="1716" y="1046"/>
                    </a:lnTo>
                    <a:lnTo>
                      <a:pt x="1653" y="1130"/>
                    </a:lnTo>
                    <a:lnTo>
                      <a:pt x="1612" y="1235"/>
                    </a:lnTo>
                    <a:lnTo>
                      <a:pt x="1591" y="1088"/>
                    </a:lnTo>
                    <a:lnTo>
                      <a:pt x="1612" y="921"/>
                    </a:lnTo>
                    <a:lnTo>
                      <a:pt x="1674" y="816"/>
                    </a:lnTo>
                    <a:lnTo>
                      <a:pt x="1612" y="628"/>
                    </a:lnTo>
                    <a:lnTo>
                      <a:pt x="1507" y="565"/>
                    </a:lnTo>
                    <a:lnTo>
                      <a:pt x="1298" y="419"/>
                    </a:lnTo>
                    <a:lnTo>
                      <a:pt x="1151" y="251"/>
                    </a:lnTo>
                    <a:lnTo>
                      <a:pt x="1130" y="147"/>
                    </a:lnTo>
                    <a:lnTo>
                      <a:pt x="1026" y="42"/>
                    </a:lnTo>
                    <a:lnTo>
                      <a:pt x="921" y="21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CustomShape 613"/>
              <p:cNvSpPr/>
              <p:nvPr/>
            </p:nvSpPr>
            <p:spPr>
              <a:xfrm>
                <a:off x="2553480" y="3255840"/>
                <a:ext cx="338400" cy="261720"/>
              </a:xfrm>
              <a:custGeom>
                <a:avLst/>
                <a:gdLst/>
                <a:ahLst/>
                <a:rect l="l" t="t" r="r" b="b"/>
                <a:pathLst>
                  <a:path w="7680" h="6906">
                    <a:moveTo>
                      <a:pt x="1988" y="0"/>
                    </a:moveTo>
                    <a:lnTo>
                      <a:pt x="1821" y="63"/>
                    </a:lnTo>
                    <a:lnTo>
                      <a:pt x="1674" y="251"/>
                    </a:lnTo>
                    <a:lnTo>
                      <a:pt x="1695" y="377"/>
                    </a:lnTo>
                    <a:lnTo>
                      <a:pt x="1758" y="440"/>
                    </a:lnTo>
                    <a:lnTo>
                      <a:pt x="1863" y="356"/>
                    </a:lnTo>
                    <a:lnTo>
                      <a:pt x="1967" y="377"/>
                    </a:lnTo>
                    <a:lnTo>
                      <a:pt x="2072" y="461"/>
                    </a:lnTo>
                    <a:lnTo>
                      <a:pt x="2030" y="544"/>
                    </a:lnTo>
                    <a:lnTo>
                      <a:pt x="1925" y="565"/>
                    </a:lnTo>
                    <a:lnTo>
                      <a:pt x="1821" y="523"/>
                    </a:lnTo>
                    <a:lnTo>
                      <a:pt x="1779" y="482"/>
                    </a:lnTo>
                    <a:lnTo>
                      <a:pt x="1758" y="523"/>
                    </a:lnTo>
                    <a:lnTo>
                      <a:pt x="1758" y="565"/>
                    </a:lnTo>
                    <a:lnTo>
                      <a:pt x="1611" y="649"/>
                    </a:lnTo>
                    <a:lnTo>
                      <a:pt x="1360" y="670"/>
                    </a:lnTo>
                    <a:lnTo>
                      <a:pt x="1088" y="774"/>
                    </a:lnTo>
                    <a:lnTo>
                      <a:pt x="1026" y="879"/>
                    </a:lnTo>
                    <a:lnTo>
                      <a:pt x="1026" y="984"/>
                    </a:lnTo>
                    <a:lnTo>
                      <a:pt x="1088" y="1088"/>
                    </a:lnTo>
                    <a:lnTo>
                      <a:pt x="1088" y="1318"/>
                    </a:lnTo>
                    <a:lnTo>
                      <a:pt x="1130" y="1486"/>
                    </a:lnTo>
                    <a:lnTo>
                      <a:pt x="1151" y="1611"/>
                    </a:lnTo>
                    <a:lnTo>
                      <a:pt x="1067" y="1800"/>
                    </a:lnTo>
                    <a:lnTo>
                      <a:pt x="879" y="1925"/>
                    </a:lnTo>
                    <a:lnTo>
                      <a:pt x="775" y="1904"/>
                    </a:lnTo>
                    <a:lnTo>
                      <a:pt x="775" y="1737"/>
                    </a:lnTo>
                    <a:lnTo>
                      <a:pt x="649" y="1611"/>
                    </a:lnTo>
                    <a:lnTo>
                      <a:pt x="628" y="1486"/>
                    </a:lnTo>
                    <a:lnTo>
                      <a:pt x="733" y="1402"/>
                    </a:lnTo>
                    <a:lnTo>
                      <a:pt x="754" y="1318"/>
                    </a:lnTo>
                    <a:lnTo>
                      <a:pt x="963" y="1109"/>
                    </a:lnTo>
                    <a:lnTo>
                      <a:pt x="963" y="942"/>
                    </a:lnTo>
                    <a:lnTo>
                      <a:pt x="879" y="795"/>
                    </a:lnTo>
                    <a:lnTo>
                      <a:pt x="921" y="754"/>
                    </a:lnTo>
                    <a:lnTo>
                      <a:pt x="879" y="670"/>
                    </a:lnTo>
                    <a:lnTo>
                      <a:pt x="816" y="628"/>
                    </a:lnTo>
                    <a:lnTo>
                      <a:pt x="754" y="523"/>
                    </a:lnTo>
                    <a:lnTo>
                      <a:pt x="775" y="440"/>
                    </a:lnTo>
                    <a:lnTo>
                      <a:pt x="921" y="377"/>
                    </a:lnTo>
                    <a:lnTo>
                      <a:pt x="1067" y="356"/>
                    </a:lnTo>
                    <a:lnTo>
                      <a:pt x="1172" y="210"/>
                    </a:lnTo>
                    <a:lnTo>
                      <a:pt x="1130" y="210"/>
                    </a:lnTo>
                    <a:lnTo>
                      <a:pt x="1088" y="230"/>
                    </a:lnTo>
                    <a:lnTo>
                      <a:pt x="775" y="356"/>
                    </a:lnTo>
                    <a:lnTo>
                      <a:pt x="628" y="628"/>
                    </a:lnTo>
                    <a:lnTo>
                      <a:pt x="565" y="670"/>
                    </a:lnTo>
                    <a:lnTo>
                      <a:pt x="461" y="691"/>
                    </a:lnTo>
                    <a:lnTo>
                      <a:pt x="356" y="837"/>
                    </a:lnTo>
                    <a:lnTo>
                      <a:pt x="293" y="900"/>
                    </a:lnTo>
                    <a:lnTo>
                      <a:pt x="105" y="1172"/>
                    </a:lnTo>
                    <a:lnTo>
                      <a:pt x="84" y="1298"/>
                    </a:lnTo>
                    <a:lnTo>
                      <a:pt x="105" y="1402"/>
                    </a:lnTo>
                    <a:lnTo>
                      <a:pt x="84" y="1590"/>
                    </a:lnTo>
                    <a:lnTo>
                      <a:pt x="0" y="1779"/>
                    </a:lnTo>
                    <a:lnTo>
                      <a:pt x="0" y="1821"/>
                    </a:lnTo>
                    <a:lnTo>
                      <a:pt x="147" y="1821"/>
                    </a:lnTo>
                    <a:lnTo>
                      <a:pt x="398" y="2239"/>
                    </a:lnTo>
                    <a:lnTo>
                      <a:pt x="503" y="2407"/>
                    </a:lnTo>
                    <a:lnTo>
                      <a:pt x="523" y="2511"/>
                    </a:lnTo>
                    <a:lnTo>
                      <a:pt x="461" y="2637"/>
                    </a:lnTo>
                    <a:lnTo>
                      <a:pt x="461" y="2720"/>
                    </a:lnTo>
                    <a:lnTo>
                      <a:pt x="440" y="2762"/>
                    </a:lnTo>
                    <a:lnTo>
                      <a:pt x="440" y="2867"/>
                    </a:lnTo>
                    <a:lnTo>
                      <a:pt x="565" y="2971"/>
                    </a:lnTo>
                    <a:lnTo>
                      <a:pt x="733" y="3034"/>
                    </a:lnTo>
                    <a:lnTo>
                      <a:pt x="837" y="3055"/>
                    </a:lnTo>
                    <a:lnTo>
                      <a:pt x="963" y="3097"/>
                    </a:lnTo>
                    <a:lnTo>
                      <a:pt x="1047" y="3055"/>
                    </a:lnTo>
                    <a:lnTo>
                      <a:pt x="1193" y="3055"/>
                    </a:lnTo>
                    <a:lnTo>
                      <a:pt x="1339" y="3097"/>
                    </a:lnTo>
                    <a:lnTo>
                      <a:pt x="1381" y="3076"/>
                    </a:lnTo>
                    <a:lnTo>
                      <a:pt x="1549" y="3055"/>
                    </a:lnTo>
                    <a:lnTo>
                      <a:pt x="1716" y="3076"/>
                    </a:lnTo>
                    <a:lnTo>
                      <a:pt x="1821" y="3139"/>
                    </a:lnTo>
                    <a:lnTo>
                      <a:pt x="2281" y="3557"/>
                    </a:lnTo>
                    <a:lnTo>
                      <a:pt x="2427" y="3515"/>
                    </a:lnTo>
                    <a:lnTo>
                      <a:pt x="2448" y="3557"/>
                    </a:lnTo>
                    <a:lnTo>
                      <a:pt x="2511" y="3515"/>
                    </a:lnTo>
                    <a:lnTo>
                      <a:pt x="2637" y="3578"/>
                    </a:lnTo>
                    <a:lnTo>
                      <a:pt x="2699" y="3599"/>
                    </a:lnTo>
                    <a:lnTo>
                      <a:pt x="2825" y="3557"/>
                    </a:lnTo>
                    <a:lnTo>
                      <a:pt x="2930" y="3557"/>
                    </a:lnTo>
                    <a:lnTo>
                      <a:pt x="3076" y="3578"/>
                    </a:lnTo>
                    <a:lnTo>
                      <a:pt x="3118" y="3515"/>
                    </a:lnTo>
                    <a:lnTo>
                      <a:pt x="3223" y="3515"/>
                    </a:lnTo>
                    <a:lnTo>
                      <a:pt x="3285" y="3578"/>
                    </a:lnTo>
                    <a:lnTo>
                      <a:pt x="3348" y="3808"/>
                    </a:lnTo>
                    <a:lnTo>
                      <a:pt x="3285" y="3892"/>
                    </a:lnTo>
                    <a:lnTo>
                      <a:pt x="3285" y="3997"/>
                    </a:lnTo>
                    <a:lnTo>
                      <a:pt x="3264" y="4080"/>
                    </a:lnTo>
                    <a:lnTo>
                      <a:pt x="3118" y="4101"/>
                    </a:lnTo>
                    <a:lnTo>
                      <a:pt x="3055" y="4185"/>
                    </a:lnTo>
                    <a:lnTo>
                      <a:pt x="3076" y="4394"/>
                    </a:lnTo>
                    <a:lnTo>
                      <a:pt x="3118" y="4457"/>
                    </a:lnTo>
                    <a:lnTo>
                      <a:pt x="3055" y="4624"/>
                    </a:lnTo>
                    <a:lnTo>
                      <a:pt x="3055" y="4813"/>
                    </a:lnTo>
                    <a:lnTo>
                      <a:pt x="3139" y="4875"/>
                    </a:lnTo>
                    <a:lnTo>
                      <a:pt x="3139" y="4959"/>
                    </a:lnTo>
                    <a:lnTo>
                      <a:pt x="3244" y="5252"/>
                    </a:lnTo>
                    <a:lnTo>
                      <a:pt x="3055" y="5587"/>
                    </a:lnTo>
                    <a:lnTo>
                      <a:pt x="3076" y="5692"/>
                    </a:lnTo>
                    <a:lnTo>
                      <a:pt x="3139" y="5692"/>
                    </a:lnTo>
                    <a:lnTo>
                      <a:pt x="3223" y="5671"/>
                    </a:lnTo>
                    <a:lnTo>
                      <a:pt x="3223" y="5692"/>
                    </a:lnTo>
                    <a:lnTo>
                      <a:pt x="3244" y="5775"/>
                    </a:lnTo>
                    <a:lnTo>
                      <a:pt x="3327" y="5817"/>
                    </a:lnTo>
                    <a:lnTo>
                      <a:pt x="3369" y="5922"/>
                    </a:lnTo>
                    <a:lnTo>
                      <a:pt x="3348" y="5984"/>
                    </a:lnTo>
                    <a:lnTo>
                      <a:pt x="3390" y="6131"/>
                    </a:lnTo>
                    <a:lnTo>
                      <a:pt x="3536" y="6424"/>
                    </a:lnTo>
                    <a:lnTo>
                      <a:pt x="3536" y="6528"/>
                    </a:lnTo>
                    <a:lnTo>
                      <a:pt x="3746" y="6696"/>
                    </a:lnTo>
                    <a:lnTo>
                      <a:pt x="3976" y="6863"/>
                    </a:lnTo>
                    <a:lnTo>
                      <a:pt x="4101" y="6905"/>
                    </a:lnTo>
                    <a:lnTo>
                      <a:pt x="4332" y="6863"/>
                    </a:lnTo>
                    <a:lnTo>
                      <a:pt x="4478" y="6717"/>
                    </a:lnTo>
                    <a:lnTo>
                      <a:pt x="4687" y="6591"/>
                    </a:lnTo>
                    <a:lnTo>
                      <a:pt x="4750" y="6487"/>
                    </a:lnTo>
                    <a:lnTo>
                      <a:pt x="5064" y="6319"/>
                    </a:lnTo>
                    <a:lnTo>
                      <a:pt x="5127" y="6173"/>
                    </a:lnTo>
                    <a:lnTo>
                      <a:pt x="5168" y="6110"/>
                    </a:lnTo>
                    <a:lnTo>
                      <a:pt x="5210" y="6068"/>
                    </a:lnTo>
                    <a:lnTo>
                      <a:pt x="5482" y="6005"/>
                    </a:lnTo>
                    <a:lnTo>
                      <a:pt x="5629" y="5964"/>
                    </a:lnTo>
                    <a:lnTo>
                      <a:pt x="5587" y="5817"/>
                    </a:lnTo>
                    <a:lnTo>
                      <a:pt x="5440" y="5796"/>
                    </a:lnTo>
                    <a:lnTo>
                      <a:pt x="5252" y="5817"/>
                    </a:lnTo>
                    <a:lnTo>
                      <a:pt x="4959" y="5712"/>
                    </a:lnTo>
                    <a:lnTo>
                      <a:pt x="5022" y="5545"/>
                    </a:lnTo>
                    <a:lnTo>
                      <a:pt x="5001" y="5482"/>
                    </a:lnTo>
                    <a:lnTo>
                      <a:pt x="4938" y="5440"/>
                    </a:lnTo>
                    <a:lnTo>
                      <a:pt x="5127" y="5168"/>
                    </a:lnTo>
                    <a:lnTo>
                      <a:pt x="5064" y="5064"/>
                    </a:lnTo>
                    <a:lnTo>
                      <a:pt x="4938" y="4938"/>
                    </a:lnTo>
                    <a:lnTo>
                      <a:pt x="4834" y="4917"/>
                    </a:lnTo>
                    <a:lnTo>
                      <a:pt x="4750" y="4750"/>
                    </a:lnTo>
                    <a:lnTo>
                      <a:pt x="4917" y="4813"/>
                    </a:lnTo>
                    <a:lnTo>
                      <a:pt x="5106" y="4834"/>
                    </a:lnTo>
                    <a:lnTo>
                      <a:pt x="5273" y="4938"/>
                    </a:lnTo>
                    <a:lnTo>
                      <a:pt x="5461" y="4938"/>
                    </a:lnTo>
                    <a:lnTo>
                      <a:pt x="5733" y="4875"/>
                    </a:lnTo>
                    <a:lnTo>
                      <a:pt x="5796" y="4938"/>
                    </a:lnTo>
                    <a:lnTo>
                      <a:pt x="5985" y="4875"/>
                    </a:lnTo>
                    <a:lnTo>
                      <a:pt x="6173" y="4708"/>
                    </a:lnTo>
                    <a:lnTo>
                      <a:pt x="6319" y="4708"/>
                    </a:lnTo>
                    <a:lnTo>
                      <a:pt x="6424" y="4729"/>
                    </a:lnTo>
                    <a:lnTo>
                      <a:pt x="6675" y="4624"/>
                    </a:lnTo>
                    <a:lnTo>
                      <a:pt x="6884" y="4624"/>
                    </a:lnTo>
                    <a:lnTo>
                      <a:pt x="7156" y="4394"/>
                    </a:lnTo>
                    <a:lnTo>
                      <a:pt x="7219" y="4248"/>
                    </a:lnTo>
                    <a:lnTo>
                      <a:pt x="7219" y="4143"/>
                    </a:lnTo>
                    <a:lnTo>
                      <a:pt x="7219" y="4122"/>
                    </a:lnTo>
                    <a:lnTo>
                      <a:pt x="6989" y="3934"/>
                    </a:lnTo>
                    <a:lnTo>
                      <a:pt x="6842" y="3725"/>
                    </a:lnTo>
                    <a:lnTo>
                      <a:pt x="6801" y="3599"/>
                    </a:lnTo>
                    <a:lnTo>
                      <a:pt x="6905" y="3495"/>
                    </a:lnTo>
                    <a:lnTo>
                      <a:pt x="6926" y="3306"/>
                    </a:lnTo>
                    <a:lnTo>
                      <a:pt x="7010" y="3243"/>
                    </a:lnTo>
                    <a:lnTo>
                      <a:pt x="7093" y="3264"/>
                    </a:lnTo>
                    <a:lnTo>
                      <a:pt x="7198" y="3243"/>
                    </a:lnTo>
                    <a:lnTo>
                      <a:pt x="7261" y="3264"/>
                    </a:lnTo>
                    <a:lnTo>
                      <a:pt x="7449" y="3181"/>
                    </a:lnTo>
                    <a:lnTo>
                      <a:pt x="7449" y="3055"/>
                    </a:lnTo>
                    <a:lnTo>
                      <a:pt x="7365" y="2971"/>
                    </a:lnTo>
                    <a:lnTo>
                      <a:pt x="7219" y="2951"/>
                    </a:lnTo>
                    <a:lnTo>
                      <a:pt x="7156" y="2846"/>
                    </a:lnTo>
                    <a:lnTo>
                      <a:pt x="7135" y="2762"/>
                    </a:lnTo>
                    <a:lnTo>
                      <a:pt x="7303" y="2553"/>
                    </a:lnTo>
                    <a:lnTo>
                      <a:pt x="7365" y="2574"/>
                    </a:lnTo>
                    <a:lnTo>
                      <a:pt x="7512" y="2469"/>
                    </a:lnTo>
                    <a:lnTo>
                      <a:pt x="7658" y="2302"/>
                    </a:lnTo>
                    <a:lnTo>
                      <a:pt x="7679" y="2218"/>
                    </a:lnTo>
                    <a:lnTo>
                      <a:pt x="7658" y="2218"/>
                    </a:lnTo>
                    <a:lnTo>
                      <a:pt x="7428" y="2114"/>
                    </a:lnTo>
                    <a:lnTo>
                      <a:pt x="7345" y="2114"/>
                    </a:lnTo>
                    <a:lnTo>
                      <a:pt x="7261" y="2135"/>
                    </a:lnTo>
                    <a:lnTo>
                      <a:pt x="7156" y="2114"/>
                    </a:lnTo>
                    <a:lnTo>
                      <a:pt x="7093" y="2114"/>
                    </a:lnTo>
                    <a:lnTo>
                      <a:pt x="7010" y="2155"/>
                    </a:lnTo>
                    <a:lnTo>
                      <a:pt x="6821" y="2197"/>
                    </a:lnTo>
                    <a:lnTo>
                      <a:pt x="6675" y="2155"/>
                    </a:lnTo>
                    <a:lnTo>
                      <a:pt x="6612" y="2155"/>
                    </a:lnTo>
                    <a:lnTo>
                      <a:pt x="6717" y="2135"/>
                    </a:lnTo>
                    <a:lnTo>
                      <a:pt x="6801" y="2135"/>
                    </a:lnTo>
                    <a:lnTo>
                      <a:pt x="6884" y="2093"/>
                    </a:lnTo>
                    <a:lnTo>
                      <a:pt x="6926" y="2009"/>
                    </a:lnTo>
                    <a:lnTo>
                      <a:pt x="7052" y="1904"/>
                    </a:lnTo>
                    <a:lnTo>
                      <a:pt x="7093" y="1842"/>
                    </a:lnTo>
                    <a:lnTo>
                      <a:pt x="7010" y="1800"/>
                    </a:lnTo>
                    <a:lnTo>
                      <a:pt x="7010" y="1779"/>
                    </a:lnTo>
                    <a:lnTo>
                      <a:pt x="6989" y="1674"/>
                    </a:lnTo>
                    <a:lnTo>
                      <a:pt x="6821" y="1590"/>
                    </a:lnTo>
                    <a:lnTo>
                      <a:pt x="6612" y="1528"/>
                    </a:lnTo>
                    <a:lnTo>
                      <a:pt x="6570" y="1486"/>
                    </a:lnTo>
                    <a:lnTo>
                      <a:pt x="6487" y="1423"/>
                    </a:lnTo>
                    <a:lnTo>
                      <a:pt x="6382" y="1423"/>
                    </a:lnTo>
                    <a:lnTo>
                      <a:pt x="6361" y="1381"/>
                    </a:lnTo>
                    <a:lnTo>
                      <a:pt x="6215" y="1318"/>
                    </a:lnTo>
                    <a:lnTo>
                      <a:pt x="6173" y="1318"/>
                    </a:lnTo>
                    <a:lnTo>
                      <a:pt x="6173" y="1423"/>
                    </a:lnTo>
                    <a:lnTo>
                      <a:pt x="6089" y="1318"/>
                    </a:lnTo>
                    <a:lnTo>
                      <a:pt x="6047" y="1214"/>
                    </a:lnTo>
                    <a:lnTo>
                      <a:pt x="5943" y="1172"/>
                    </a:lnTo>
                    <a:lnTo>
                      <a:pt x="5901" y="1088"/>
                    </a:lnTo>
                    <a:lnTo>
                      <a:pt x="5964" y="1046"/>
                    </a:lnTo>
                    <a:lnTo>
                      <a:pt x="6215" y="1067"/>
                    </a:lnTo>
                    <a:lnTo>
                      <a:pt x="6319" y="984"/>
                    </a:lnTo>
                    <a:lnTo>
                      <a:pt x="6487" y="984"/>
                    </a:lnTo>
                    <a:lnTo>
                      <a:pt x="6487" y="879"/>
                    </a:lnTo>
                    <a:lnTo>
                      <a:pt x="6361" y="900"/>
                    </a:lnTo>
                    <a:lnTo>
                      <a:pt x="6089" y="858"/>
                    </a:lnTo>
                    <a:lnTo>
                      <a:pt x="5901" y="879"/>
                    </a:lnTo>
                    <a:lnTo>
                      <a:pt x="5775" y="879"/>
                    </a:lnTo>
                    <a:lnTo>
                      <a:pt x="5524" y="963"/>
                    </a:lnTo>
                    <a:lnTo>
                      <a:pt x="5440" y="942"/>
                    </a:lnTo>
                    <a:lnTo>
                      <a:pt x="5336" y="942"/>
                    </a:lnTo>
                    <a:lnTo>
                      <a:pt x="5127" y="1088"/>
                    </a:lnTo>
                    <a:lnTo>
                      <a:pt x="5022" y="1109"/>
                    </a:lnTo>
                    <a:lnTo>
                      <a:pt x="4896" y="1172"/>
                    </a:lnTo>
                    <a:lnTo>
                      <a:pt x="4834" y="1256"/>
                    </a:lnTo>
                    <a:lnTo>
                      <a:pt x="4645" y="1277"/>
                    </a:lnTo>
                    <a:lnTo>
                      <a:pt x="4604" y="1298"/>
                    </a:lnTo>
                    <a:lnTo>
                      <a:pt x="4520" y="1277"/>
                    </a:lnTo>
                    <a:lnTo>
                      <a:pt x="4269" y="1088"/>
                    </a:lnTo>
                    <a:lnTo>
                      <a:pt x="4206" y="984"/>
                    </a:lnTo>
                    <a:lnTo>
                      <a:pt x="3871" y="984"/>
                    </a:lnTo>
                    <a:lnTo>
                      <a:pt x="3327" y="1088"/>
                    </a:lnTo>
                    <a:lnTo>
                      <a:pt x="3055" y="1088"/>
                    </a:lnTo>
                    <a:lnTo>
                      <a:pt x="2951" y="1046"/>
                    </a:lnTo>
                    <a:lnTo>
                      <a:pt x="2909" y="963"/>
                    </a:lnTo>
                    <a:lnTo>
                      <a:pt x="2909" y="858"/>
                    </a:lnTo>
                    <a:lnTo>
                      <a:pt x="2972" y="858"/>
                    </a:lnTo>
                    <a:lnTo>
                      <a:pt x="2951" y="733"/>
                    </a:lnTo>
                    <a:lnTo>
                      <a:pt x="2846" y="565"/>
                    </a:lnTo>
                    <a:lnTo>
                      <a:pt x="2741" y="544"/>
                    </a:lnTo>
                    <a:lnTo>
                      <a:pt x="2448" y="565"/>
                    </a:lnTo>
                    <a:lnTo>
                      <a:pt x="2323" y="482"/>
                    </a:lnTo>
                    <a:lnTo>
                      <a:pt x="2239" y="482"/>
                    </a:lnTo>
                    <a:lnTo>
                      <a:pt x="2176" y="523"/>
                    </a:lnTo>
                    <a:lnTo>
                      <a:pt x="2072" y="356"/>
                    </a:lnTo>
                    <a:lnTo>
                      <a:pt x="2072" y="210"/>
                    </a:lnTo>
                    <a:lnTo>
                      <a:pt x="2030" y="21"/>
                    </a:lnTo>
                    <a:lnTo>
                      <a:pt x="1988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CustomShape 614"/>
              <p:cNvSpPr/>
              <p:nvPr/>
            </p:nvSpPr>
            <p:spPr>
              <a:xfrm>
                <a:off x="2403000" y="3250440"/>
                <a:ext cx="306360" cy="375120"/>
              </a:xfrm>
              <a:custGeom>
                <a:avLst/>
                <a:gdLst/>
                <a:ahLst/>
                <a:rect l="l" t="t" r="r" b="b"/>
                <a:pathLst>
                  <a:path w="6948" h="9898">
                    <a:moveTo>
                      <a:pt x="4353" y="1"/>
                    </a:moveTo>
                    <a:lnTo>
                      <a:pt x="4332" y="64"/>
                    </a:lnTo>
                    <a:lnTo>
                      <a:pt x="4290" y="105"/>
                    </a:lnTo>
                    <a:lnTo>
                      <a:pt x="4227" y="147"/>
                    </a:lnTo>
                    <a:lnTo>
                      <a:pt x="4165" y="168"/>
                    </a:lnTo>
                    <a:lnTo>
                      <a:pt x="4060" y="168"/>
                    </a:lnTo>
                    <a:lnTo>
                      <a:pt x="3976" y="189"/>
                    </a:lnTo>
                    <a:lnTo>
                      <a:pt x="3955" y="252"/>
                    </a:lnTo>
                    <a:lnTo>
                      <a:pt x="3976" y="294"/>
                    </a:lnTo>
                    <a:lnTo>
                      <a:pt x="3955" y="357"/>
                    </a:lnTo>
                    <a:lnTo>
                      <a:pt x="3809" y="419"/>
                    </a:lnTo>
                    <a:lnTo>
                      <a:pt x="3621" y="566"/>
                    </a:lnTo>
                    <a:lnTo>
                      <a:pt x="3495" y="670"/>
                    </a:lnTo>
                    <a:lnTo>
                      <a:pt x="3328" y="691"/>
                    </a:lnTo>
                    <a:lnTo>
                      <a:pt x="2972" y="691"/>
                    </a:lnTo>
                    <a:lnTo>
                      <a:pt x="2867" y="733"/>
                    </a:lnTo>
                    <a:lnTo>
                      <a:pt x="2867" y="817"/>
                    </a:lnTo>
                    <a:lnTo>
                      <a:pt x="2888" y="901"/>
                    </a:lnTo>
                    <a:lnTo>
                      <a:pt x="2888" y="1005"/>
                    </a:lnTo>
                    <a:lnTo>
                      <a:pt x="2805" y="1089"/>
                    </a:lnTo>
                    <a:lnTo>
                      <a:pt x="2721" y="1047"/>
                    </a:lnTo>
                    <a:lnTo>
                      <a:pt x="2763" y="942"/>
                    </a:lnTo>
                    <a:lnTo>
                      <a:pt x="2763" y="921"/>
                    </a:lnTo>
                    <a:lnTo>
                      <a:pt x="2825" y="901"/>
                    </a:lnTo>
                    <a:lnTo>
                      <a:pt x="2700" y="880"/>
                    </a:lnTo>
                    <a:lnTo>
                      <a:pt x="2574" y="817"/>
                    </a:lnTo>
                    <a:lnTo>
                      <a:pt x="2491" y="817"/>
                    </a:lnTo>
                    <a:lnTo>
                      <a:pt x="2302" y="942"/>
                    </a:lnTo>
                    <a:lnTo>
                      <a:pt x="2261" y="1026"/>
                    </a:lnTo>
                    <a:lnTo>
                      <a:pt x="2135" y="1152"/>
                    </a:lnTo>
                    <a:lnTo>
                      <a:pt x="1968" y="1465"/>
                    </a:lnTo>
                    <a:lnTo>
                      <a:pt x="1947" y="1549"/>
                    </a:lnTo>
                    <a:lnTo>
                      <a:pt x="1947" y="1549"/>
                    </a:lnTo>
                    <a:lnTo>
                      <a:pt x="1989" y="1528"/>
                    </a:lnTo>
                    <a:lnTo>
                      <a:pt x="2051" y="1570"/>
                    </a:lnTo>
                    <a:lnTo>
                      <a:pt x="2051" y="1654"/>
                    </a:lnTo>
                    <a:lnTo>
                      <a:pt x="2030" y="1758"/>
                    </a:lnTo>
                    <a:lnTo>
                      <a:pt x="1947" y="1821"/>
                    </a:lnTo>
                    <a:lnTo>
                      <a:pt x="1842" y="1821"/>
                    </a:lnTo>
                    <a:lnTo>
                      <a:pt x="1737" y="1863"/>
                    </a:lnTo>
                    <a:lnTo>
                      <a:pt x="1612" y="1989"/>
                    </a:lnTo>
                    <a:lnTo>
                      <a:pt x="1528" y="2051"/>
                    </a:lnTo>
                    <a:lnTo>
                      <a:pt x="1424" y="2198"/>
                    </a:lnTo>
                    <a:lnTo>
                      <a:pt x="1340" y="2198"/>
                    </a:lnTo>
                    <a:lnTo>
                      <a:pt x="1256" y="2240"/>
                    </a:lnTo>
                    <a:lnTo>
                      <a:pt x="1298" y="2344"/>
                    </a:lnTo>
                    <a:lnTo>
                      <a:pt x="1403" y="2449"/>
                    </a:lnTo>
                    <a:lnTo>
                      <a:pt x="1403" y="2574"/>
                    </a:lnTo>
                    <a:lnTo>
                      <a:pt x="1340" y="2700"/>
                    </a:lnTo>
                    <a:lnTo>
                      <a:pt x="1256" y="2700"/>
                    </a:lnTo>
                    <a:lnTo>
                      <a:pt x="1152" y="2616"/>
                    </a:lnTo>
                    <a:lnTo>
                      <a:pt x="1193" y="2574"/>
                    </a:lnTo>
                    <a:lnTo>
                      <a:pt x="1214" y="2512"/>
                    </a:lnTo>
                    <a:lnTo>
                      <a:pt x="1131" y="2470"/>
                    </a:lnTo>
                    <a:lnTo>
                      <a:pt x="1089" y="2365"/>
                    </a:lnTo>
                    <a:lnTo>
                      <a:pt x="984" y="2261"/>
                    </a:lnTo>
                    <a:lnTo>
                      <a:pt x="942" y="2365"/>
                    </a:lnTo>
                    <a:lnTo>
                      <a:pt x="942" y="2407"/>
                    </a:lnTo>
                    <a:lnTo>
                      <a:pt x="1005" y="2574"/>
                    </a:lnTo>
                    <a:lnTo>
                      <a:pt x="921" y="2721"/>
                    </a:lnTo>
                    <a:lnTo>
                      <a:pt x="901" y="2867"/>
                    </a:lnTo>
                    <a:lnTo>
                      <a:pt x="817" y="2909"/>
                    </a:lnTo>
                    <a:lnTo>
                      <a:pt x="775" y="2909"/>
                    </a:lnTo>
                    <a:lnTo>
                      <a:pt x="691" y="3098"/>
                    </a:lnTo>
                    <a:lnTo>
                      <a:pt x="712" y="3118"/>
                    </a:lnTo>
                    <a:lnTo>
                      <a:pt x="733" y="3244"/>
                    </a:lnTo>
                    <a:lnTo>
                      <a:pt x="733" y="3390"/>
                    </a:lnTo>
                    <a:lnTo>
                      <a:pt x="880" y="3516"/>
                    </a:lnTo>
                    <a:lnTo>
                      <a:pt x="901" y="3516"/>
                    </a:lnTo>
                    <a:lnTo>
                      <a:pt x="942" y="3495"/>
                    </a:lnTo>
                    <a:lnTo>
                      <a:pt x="1005" y="3537"/>
                    </a:lnTo>
                    <a:lnTo>
                      <a:pt x="1005" y="3662"/>
                    </a:lnTo>
                    <a:lnTo>
                      <a:pt x="921" y="3746"/>
                    </a:lnTo>
                    <a:lnTo>
                      <a:pt x="921" y="3809"/>
                    </a:lnTo>
                    <a:lnTo>
                      <a:pt x="1005" y="3872"/>
                    </a:lnTo>
                    <a:lnTo>
                      <a:pt x="1005" y="4039"/>
                    </a:lnTo>
                    <a:lnTo>
                      <a:pt x="921" y="4081"/>
                    </a:lnTo>
                    <a:lnTo>
                      <a:pt x="880" y="4165"/>
                    </a:lnTo>
                    <a:lnTo>
                      <a:pt x="921" y="4186"/>
                    </a:lnTo>
                    <a:lnTo>
                      <a:pt x="984" y="4290"/>
                    </a:lnTo>
                    <a:lnTo>
                      <a:pt x="942" y="4478"/>
                    </a:lnTo>
                    <a:lnTo>
                      <a:pt x="984" y="4771"/>
                    </a:lnTo>
                    <a:lnTo>
                      <a:pt x="901" y="4855"/>
                    </a:lnTo>
                    <a:lnTo>
                      <a:pt x="880" y="4918"/>
                    </a:lnTo>
                    <a:lnTo>
                      <a:pt x="942" y="5022"/>
                    </a:lnTo>
                    <a:lnTo>
                      <a:pt x="1047" y="4981"/>
                    </a:lnTo>
                    <a:lnTo>
                      <a:pt x="1047" y="4981"/>
                    </a:lnTo>
                    <a:lnTo>
                      <a:pt x="1026" y="5064"/>
                    </a:lnTo>
                    <a:lnTo>
                      <a:pt x="1089" y="5127"/>
                    </a:lnTo>
                    <a:lnTo>
                      <a:pt x="1152" y="5127"/>
                    </a:lnTo>
                    <a:lnTo>
                      <a:pt x="1152" y="5190"/>
                    </a:lnTo>
                    <a:lnTo>
                      <a:pt x="1110" y="5274"/>
                    </a:lnTo>
                    <a:lnTo>
                      <a:pt x="1047" y="5378"/>
                    </a:lnTo>
                    <a:lnTo>
                      <a:pt x="817" y="5608"/>
                    </a:lnTo>
                    <a:lnTo>
                      <a:pt x="775" y="5713"/>
                    </a:lnTo>
                    <a:lnTo>
                      <a:pt x="608" y="5859"/>
                    </a:lnTo>
                    <a:lnTo>
                      <a:pt x="398" y="5922"/>
                    </a:lnTo>
                    <a:lnTo>
                      <a:pt x="210" y="6048"/>
                    </a:lnTo>
                    <a:lnTo>
                      <a:pt x="64" y="6278"/>
                    </a:lnTo>
                    <a:lnTo>
                      <a:pt x="43" y="6466"/>
                    </a:lnTo>
                    <a:lnTo>
                      <a:pt x="1" y="6571"/>
                    </a:lnTo>
                    <a:lnTo>
                      <a:pt x="189" y="6655"/>
                    </a:lnTo>
                    <a:lnTo>
                      <a:pt x="377" y="6780"/>
                    </a:lnTo>
                    <a:lnTo>
                      <a:pt x="629" y="6947"/>
                    </a:lnTo>
                    <a:lnTo>
                      <a:pt x="733" y="6947"/>
                    </a:lnTo>
                    <a:lnTo>
                      <a:pt x="880" y="7094"/>
                    </a:lnTo>
                    <a:lnTo>
                      <a:pt x="838" y="7178"/>
                    </a:lnTo>
                    <a:lnTo>
                      <a:pt x="880" y="7261"/>
                    </a:lnTo>
                    <a:lnTo>
                      <a:pt x="1047" y="7282"/>
                    </a:lnTo>
                    <a:lnTo>
                      <a:pt x="1256" y="7366"/>
                    </a:lnTo>
                    <a:lnTo>
                      <a:pt x="1319" y="7408"/>
                    </a:lnTo>
                    <a:lnTo>
                      <a:pt x="1507" y="7471"/>
                    </a:lnTo>
                    <a:lnTo>
                      <a:pt x="1570" y="7387"/>
                    </a:lnTo>
                    <a:lnTo>
                      <a:pt x="1570" y="7282"/>
                    </a:lnTo>
                    <a:lnTo>
                      <a:pt x="1654" y="7199"/>
                    </a:lnTo>
                    <a:lnTo>
                      <a:pt x="1717" y="7199"/>
                    </a:lnTo>
                    <a:lnTo>
                      <a:pt x="1863" y="7282"/>
                    </a:lnTo>
                    <a:lnTo>
                      <a:pt x="1968" y="7303"/>
                    </a:lnTo>
                    <a:lnTo>
                      <a:pt x="1989" y="7387"/>
                    </a:lnTo>
                    <a:lnTo>
                      <a:pt x="2072" y="7429"/>
                    </a:lnTo>
                    <a:lnTo>
                      <a:pt x="2135" y="7429"/>
                    </a:lnTo>
                    <a:lnTo>
                      <a:pt x="2177" y="7512"/>
                    </a:lnTo>
                    <a:lnTo>
                      <a:pt x="2386" y="7575"/>
                    </a:lnTo>
                    <a:lnTo>
                      <a:pt x="2512" y="7596"/>
                    </a:lnTo>
                    <a:lnTo>
                      <a:pt x="2553" y="7638"/>
                    </a:lnTo>
                    <a:lnTo>
                      <a:pt x="2700" y="7805"/>
                    </a:lnTo>
                    <a:lnTo>
                      <a:pt x="2700" y="7910"/>
                    </a:lnTo>
                    <a:lnTo>
                      <a:pt x="2805" y="8098"/>
                    </a:lnTo>
                    <a:lnTo>
                      <a:pt x="2888" y="8098"/>
                    </a:lnTo>
                    <a:lnTo>
                      <a:pt x="3139" y="8203"/>
                    </a:lnTo>
                    <a:lnTo>
                      <a:pt x="3244" y="8349"/>
                    </a:lnTo>
                    <a:lnTo>
                      <a:pt x="3244" y="8517"/>
                    </a:lnTo>
                    <a:lnTo>
                      <a:pt x="3307" y="8517"/>
                    </a:lnTo>
                    <a:lnTo>
                      <a:pt x="3411" y="8559"/>
                    </a:lnTo>
                    <a:lnTo>
                      <a:pt x="3432" y="8684"/>
                    </a:lnTo>
                    <a:lnTo>
                      <a:pt x="3411" y="8768"/>
                    </a:lnTo>
                    <a:lnTo>
                      <a:pt x="3432" y="8852"/>
                    </a:lnTo>
                    <a:lnTo>
                      <a:pt x="3537" y="8872"/>
                    </a:lnTo>
                    <a:lnTo>
                      <a:pt x="3662" y="8852"/>
                    </a:lnTo>
                    <a:lnTo>
                      <a:pt x="3767" y="8872"/>
                    </a:lnTo>
                    <a:lnTo>
                      <a:pt x="3914" y="8872"/>
                    </a:lnTo>
                    <a:lnTo>
                      <a:pt x="3955" y="8831"/>
                    </a:lnTo>
                    <a:lnTo>
                      <a:pt x="4144" y="8747"/>
                    </a:lnTo>
                    <a:lnTo>
                      <a:pt x="4290" y="8768"/>
                    </a:lnTo>
                    <a:lnTo>
                      <a:pt x="4458" y="8852"/>
                    </a:lnTo>
                    <a:lnTo>
                      <a:pt x="4646" y="8747"/>
                    </a:lnTo>
                    <a:lnTo>
                      <a:pt x="4750" y="8747"/>
                    </a:lnTo>
                    <a:lnTo>
                      <a:pt x="4792" y="8831"/>
                    </a:lnTo>
                    <a:lnTo>
                      <a:pt x="4876" y="8831"/>
                    </a:lnTo>
                    <a:lnTo>
                      <a:pt x="4981" y="8872"/>
                    </a:lnTo>
                    <a:lnTo>
                      <a:pt x="5064" y="8956"/>
                    </a:lnTo>
                    <a:lnTo>
                      <a:pt x="5169" y="8935"/>
                    </a:lnTo>
                    <a:lnTo>
                      <a:pt x="5169" y="8998"/>
                    </a:lnTo>
                    <a:lnTo>
                      <a:pt x="4792" y="9626"/>
                    </a:lnTo>
                    <a:lnTo>
                      <a:pt x="4813" y="9709"/>
                    </a:lnTo>
                    <a:lnTo>
                      <a:pt x="4960" y="9688"/>
                    </a:lnTo>
                    <a:lnTo>
                      <a:pt x="5085" y="9688"/>
                    </a:lnTo>
                    <a:lnTo>
                      <a:pt x="5190" y="9772"/>
                    </a:lnTo>
                    <a:lnTo>
                      <a:pt x="5211" y="9898"/>
                    </a:lnTo>
                    <a:lnTo>
                      <a:pt x="5294" y="9584"/>
                    </a:lnTo>
                    <a:lnTo>
                      <a:pt x="5629" y="8370"/>
                    </a:lnTo>
                    <a:lnTo>
                      <a:pt x="5629" y="8308"/>
                    </a:lnTo>
                    <a:lnTo>
                      <a:pt x="5629" y="8098"/>
                    </a:lnTo>
                    <a:lnTo>
                      <a:pt x="5504" y="7847"/>
                    </a:lnTo>
                    <a:lnTo>
                      <a:pt x="5294" y="7680"/>
                    </a:lnTo>
                    <a:lnTo>
                      <a:pt x="5190" y="7533"/>
                    </a:lnTo>
                    <a:lnTo>
                      <a:pt x="5169" y="7219"/>
                    </a:lnTo>
                    <a:lnTo>
                      <a:pt x="5546" y="7094"/>
                    </a:lnTo>
                    <a:lnTo>
                      <a:pt x="5692" y="7199"/>
                    </a:lnTo>
                    <a:lnTo>
                      <a:pt x="5713" y="7094"/>
                    </a:lnTo>
                    <a:lnTo>
                      <a:pt x="5650" y="7010"/>
                    </a:lnTo>
                    <a:lnTo>
                      <a:pt x="5713" y="6968"/>
                    </a:lnTo>
                    <a:lnTo>
                      <a:pt x="5629" y="6801"/>
                    </a:lnTo>
                    <a:lnTo>
                      <a:pt x="5420" y="6738"/>
                    </a:lnTo>
                    <a:lnTo>
                      <a:pt x="5336" y="6592"/>
                    </a:lnTo>
                    <a:lnTo>
                      <a:pt x="5399" y="6424"/>
                    </a:lnTo>
                    <a:lnTo>
                      <a:pt x="6048" y="6424"/>
                    </a:lnTo>
                    <a:lnTo>
                      <a:pt x="6131" y="6341"/>
                    </a:lnTo>
                    <a:lnTo>
                      <a:pt x="6236" y="6341"/>
                    </a:lnTo>
                    <a:lnTo>
                      <a:pt x="6278" y="6383"/>
                    </a:lnTo>
                    <a:lnTo>
                      <a:pt x="6362" y="6383"/>
                    </a:lnTo>
                    <a:lnTo>
                      <a:pt x="6466" y="6257"/>
                    </a:lnTo>
                    <a:lnTo>
                      <a:pt x="6634" y="6215"/>
                    </a:lnTo>
                    <a:lnTo>
                      <a:pt x="6675" y="6320"/>
                    </a:lnTo>
                    <a:lnTo>
                      <a:pt x="6759" y="6424"/>
                    </a:lnTo>
                    <a:lnTo>
                      <a:pt x="6780" y="6550"/>
                    </a:lnTo>
                    <a:lnTo>
                      <a:pt x="6780" y="6696"/>
                    </a:lnTo>
                    <a:lnTo>
                      <a:pt x="6947" y="6675"/>
                    </a:lnTo>
                    <a:lnTo>
                      <a:pt x="6947" y="6571"/>
                    </a:lnTo>
                    <a:lnTo>
                      <a:pt x="6801" y="6278"/>
                    </a:lnTo>
                    <a:lnTo>
                      <a:pt x="6759" y="6131"/>
                    </a:lnTo>
                    <a:lnTo>
                      <a:pt x="6780" y="6069"/>
                    </a:lnTo>
                    <a:lnTo>
                      <a:pt x="6738" y="5964"/>
                    </a:lnTo>
                    <a:lnTo>
                      <a:pt x="6655" y="5922"/>
                    </a:lnTo>
                    <a:lnTo>
                      <a:pt x="6634" y="5839"/>
                    </a:lnTo>
                    <a:lnTo>
                      <a:pt x="6634" y="5818"/>
                    </a:lnTo>
                    <a:lnTo>
                      <a:pt x="6550" y="5839"/>
                    </a:lnTo>
                    <a:lnTo>
                      <a:pt x="6487" y="5839"/>
                    </a:lnTo>
                    <a:lnTo>
                      <a:pt x="6466" y="5734"/>
                    </a:lnTo>
                    <a:lnTo>
                      <a:pt x="6655" y="5399"/>
                    </a:lnTo>
                    <a:lnTo>
                      <a:pt x="6550" y="5106"/>
                    </a:lnTo>
                    <a:lnTo>
                      <a:pt x="6550" y="5022"/>
                    </a:lnTo>
                    <a:lnTo>
                      <a:pt x="6466" y="4960"/>
                    </a:lnTo>
                    <a:lnTo>
                      <a:pt x="6466" y="4771"/>
                    </a:lnTo>
                    <a:lnTo>
                      <a:pt x="6529" y="4604"/>
                    </a:lnTo>
                    <a:lnTo>
                      <a:pt x="6487" y="4541"/>
                    </a:lnTo>
                    <a:lnTo>
                      <a:pt x="6466" y="4332"/>
                    </a:lnTo>
                    <a:lnTo>
                      <a:pt x="6529" y="4248"/>
                    </a:lnTo>
                    <a:lnTo>
                      <a:pt x="6675" y="4227"/>
                    </a:lnTo>
                    <a:lnTo>
                      <a:pt x="6696" y="4144"/>
                    </a:lnTo>
                    <a:lnTo>
                      <a:pt x="6696" y="4039"/>
                    </a:lnTo>
                    <a:lnTo>
                      <a:pt x="6759" y="3955"/>
                    </a:lnTo>
                    <a:lnTo>
                      <a:pt x="6696" y="3725"/>
                    </a:lnTo>
                    <a:lnTo>
                      <a:pt x="6634" y="3662"/>
                    </a:lnTo>
                    <a:lnTo>
                      <a:pt x="6529" y="3662"/>
                    </a:lnTo>
                    <a:lnTo>
                      <a:pt x="6487" y="3725"/>
                    </a:lnTo>
                    <a:lnTo>
                      <a:pt x="6341" y="3704"/>
                    </a:lnTo>
                    <a:lnTo>
                      <a:pt x="6236" y="3704"/>
                    </a:lnTo>
                    <a:lnTo>
                      <a:pt x="6110" y="3746"/>
                    </a:lnTo>
                    <a:lnTo>
                      <a:pt x="6048" y="3725"/>
                    </a:lnTo>
                    <a:lnTo>
                      <a:pt x="5922" y="3662"/>
                    </a:lnTo>
                    <a:lnTo>
                      <a:pt x="5859" y="3704"/>
                    </a:lnTo>
                    <a:lnTo>
                      <a:pt x="5838" y="3662"/>
                    </a:lnTo>
                    <a:lnTo>
                      <a:pt x="5692" y="3704"/>
                    </a:lnTo>
                    <a:lnTo>
                      <a:pt x="5232" y="3286"/>
                    </a:lnTo>
                    <a:lnTo>
                      <a:pt x="5127" y="3223"/>
                    </a:lnTo>
                    <a:lnTo>
                      <a:pt x="4960" y="3202"/>
                    </a:lnTo>
                    <a:lnTo>
                      <a:pt x="4792" y="3223"/>
                    </a:lnTo>
                    <a:lnTo>
                      <a:pt x="4750" y="3244"/>
                    </a:lnTo>
                    <a:lnTo>
                      <a:pt x="4604" y="3202"/>
                    </a:lnTo>
                    <a:lnTo>
                      <a:pt x="4458" y="3202"/>
                    </a:lnTo>
                    <a:lnTo>
                      <a:pt x="4374" y="3244"/>
                    </a:lnTo>
                    <a:lnTo>
                      <a:pt x="4248" y="3202"/>
                    </a:lnTo>
                    <a:lnTo>
                      <a:pt x="4144" y="3181"/>
                    </a:lnTo>
                    <a:lnTo>
                      <a:pt x="3976" y="3118"/>
                    </a:lnTo>
                    <a:lnTo>
                      <a:pt x="3851" y="3014"/>
                    </a:lnTo>
                    <a:lnTo>
                      <a:pt x="3851" y="2909"/>
                    </a:lnTo>
                    <a:lnTo>
                      <a:pt x="3872" y="2867"/>
                    </a:lnTo>
                    <a:lnTo>
                      <a:pt x="3872" y="2784"/>
                    </a:lnTo>
                    <a:lnTo>
                      <a:pt x="3934" y="2658"/>
                    </a:lnTo>
                    <a:lnTo>
                      <a:pt x="3914" y="2554"/>
                    </a:lnTo>
                    <a:lnTo>
                      <a:pt x="3809" y="2386"/>
                    </a:lnTo>
                    <a:lnTo>
                      <a:pt x="3558" y="1968"/>
                    </a:lnTo>
                    <a:lnTo>
                      <a:pt x="3411" y="1968"/>
                    </a:lnTo>
                    <a:lnTo>
                      <a:pt x="3411" y="1926"/>
                    </a:lnTo>
                    <a:lnTo>
                      <a:pt x="3495" y="1737"/>
                    </a:lnTo>
                    <a:lnTo>
                      <a:pt x="3516" y="1549"/>
                    </a:lnTo>
                    <a:lnTo>
                      <a:pt x="3495" y="1445"/>
                    </a:lnTo>
                    <a:lnTo>
                      <a:pt x="3516" y="1319"/>
                    </a:lnTo>
                    <a:lnTo>
                      <a:pt x="3704" y="1047"/>
                    </a:lnTo>
                    <a:lnTo>
                      <a:pt x="3767" y="984"/>
                    </a:lnTo>
                    <a:lnTo>
                      <a:pt x="3872" y="838"/>
                    </a:lnTo>
                    <a:lnTo>
                      <a:pt x="3976" y="817"/>
                    </a:lnTo>
                    <a:lnTo>
                      <a:pt x="4039" y="775"/>
                    </a:lnTo>
                    <a:lnTo>
                      <a:pt x="4186" y="503"/>
                    </a:lnTo>
                    <a:lnTo>
                      <a:pt x="4499" y="377"/>
                    </a:lnTo>
                    <a:lnTo>
                      <a:pt x="4541" y="357"/>
                    </a:lnTo>
                    <a:lnTo>
                      <a:pt x="4604" y="357"/>
                    </a:lnTo>
                    <a:lnTo>
                      <a:pt x="4667" y="294"/>
                    </a:lnTo>
                    <a:lnTo>
                      <a:pt x="4688" y="210"/>
                    </a:lnTo>
                    <a:lnTo>
                      <a:pt x="4646" y="147"/>
                    </a:lnTo>
                    <a:lnTo>
                      <a:pt x="4437" y="43"/>
                    </a:lnTo>
                    <a:lnTo>
                      <a:pt x="435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CustomShape 615"/>
              <p:cNvSpPr/>
              <p:nvPr/>
            </p:nvSpPr>
            <p:spPr>
              <a:xfrm>
                <a:off x="2350440" y="3499560"/>
                <a:ext cx="151200" cy="142560"/>
              </a:xfrm>
              <a:custGeom>
                <a:avLst/>
                <a:gdLst/>
                <a:ahLst/>
                <a:rect l="l" t="t" r="r" b="b"/>
                <a:pathLst>
                  <a:path w="3432" h="3768">
                    <a:moveTo>
                      <a:pt x="1193" y="1"/>
                    </a:moveTo>
                    <a:lnTo>
                      <a:pt x="1172" y="168"/>
                    </a:lnTo>
                    <a:lnTo>
                      <a:pt x="1025" y="168"/>
                    </a:lnTo>
                    <a:lnTo>
                      <a:pt x="732" y="336"/>
                    </a:lnTo>
                    <a:lnTo>
                      <a:pt x="607" y="377"/>
                    </a:lnTo>
                    <a:lnTo>
                      <a:pt x="440" y="440"/>
                    </a:lnTo>
                    <a:lnTo>
                      <a:pt x="523" y="587"/>
                    </a:lnTo>
                    <a:lnTo>
                      <a:pt x="523" y="649"/>
                    </a:lnTo>
                    <a:lnTo>
                      <a:pt x="565" y="733"/>
                    </a:lnTo>
                    <a:lnTo>
                      <a:pt x="544" y="901"/>
                    </a:lnTo>
                    <a:lnTo>
                      <a:pt x="335" y="1131"/>
                    </a:lnTo>
                    <a:lnTo>
                      <a:pt x="314" y="1235"/>
                    </a:lnTo>
                    <a:lnTo>
                      <a:pt x="356" y="1277"/>
                    </a:lnTo>
                    <a:lnTo>
                      <a:pt x="251" y="1445"/>
                    </a:lnTo>
                    <a:lnTo>
                      <a:pt x="126" y="1465"/>
                    </a:lnTo>
                    <a:lnTo>
                      <a:pt x="21" y="1591"/>
                    </a:lnTo>
                    <a:lnTo>
                      <a:pt x="84" y="1696"/>
                    </a:lnTo>
                    <a:lnTo>
                      <a:pt x="126" y="1800"/>
                    </a:lnTo>
                    <a:lnTo>
                      <a:pt x="105" y="1905"/>
                    </a:lnTo>
                    <a:lnTo>
                      <a:pt x="126" y="2072"/>
                    </a:lnTo>
                    <a:lnTo>
                      <a:pt x="84" y="2198"/>
                    </a:lnTo>
                    <a:lnTo>
                      <a:pt x="0" y="2261"/>
                    </a:lnTo>
                    <a:lnTo>
                      <a:pt x="84" y="2323"/>
                    </a:lnTo>
                    <a:lnTo>
                      <a:pt x="209" y="2386"/>
                    </a:lnTo>
                    <a:lnTo>
                      <a:pt x="314" y="2491"/>
                    </a:lnTo>
                    <a:lnTo>
                      <a:pt x="419" y="2574"/>
                    </a:lnTo>
                    <a:lnTo>
                      <a:pt x="440" y="2533"/>
                    </a:lnTo>
                    <a:lnTo>
                      <a:pt x="502" y="2386"/>
                    </a:lnTo>
                    <a:lnTo>
                      <a:pt x="544" y="2323"/>
                    </a:lnTo>
                    <a:lnTo>
                      <a:pt x="628" y="2219"/>
                    </a:lnTo>
                    <a:lnTo>
                      <a:pt x="628" y="2323"/>
                    </a:lnTo>
                    <a:lnTo>
                      <a:pt x="649" y="2428"/>
                    </a:lnTo>
                    <a:lnTo>
                      <a:pt x="649" y="2365"/>
                    </a:lnTo>
                    <a:lnTo>
                      <a:pt x="649" y="2282"/>
                    </a:lnTo>
                    <a:lnTo>
                      <a:pt x="712" y="2282"/>
                    </a:lnTo>
                    <a:lnTo>
                      <a:pt x="732" y="2428"/>
                    </a:lnTo>
                    <a:lnTo>
                      <a:pt x="712" y="2595"/>
                    </a:lnTo>
                    <a:lnTo>
                      <a:pt x="712" y="2700"/>
                    </a:lnTo>
                    <a:lnTo>
                      <a:pt x="649" y="2826"/>
                    </a:lnTo>
                    <a:lnTo>
                      <a:pt x="502" y="2951"/>
                    </a:lnTo>
                    <a:lnTo>
                      <a:pt x="544" y="2993"/>
                    </a:lnTo>
                    <a:lnTo>
                      <a:pt x="607" y="3139"/>
                    </a:lnTo>
                    <a:lnTo>
                      <a:pt x="502" y="3202"/>
                    </a:lnTo>
                    <a:lnTo>
                      <a:pt x="398" y="3328"/>
                    </a:lnTo>
                    <a:lnTo>
                      <a:pt x="419" y="3432"/>
                    </a:lnTo>
                    <a:lnTo>
                      <a:pt x="523" y="3432"/>
                    </a:lnTo>
                    <a:lnTo>
                      <a:pt x="649" y="3370"/>
                    </a:lnTo>
                    <a:lnTo>
                      <a:pt x="712" y="3453"/>
                    </a:lnTo>
                    <a:lnTo>
                      <a:pt x="879" y="3516"/>
                    </a:lnTo>
                    <a:lnTo>
                      <a:pt x="984" y="3537"/>
                    </a:lnTo>
                    <a:lnTo>
                      <a:pt x="1151" y="3767"/>
                    </a:lnTo>
                    <a:lnTo>
                      <a:pt x="1235" y="3767"/>
                    </a:lnTo>
                    <a:lnTo>
                      <a:pt x="1339" y="3662"/>
                    </a:lnTo>
                    <a:lnTo>
                      <a:pt x="1779" y="2721"/>
                    </a:lnTo>
                    <a:lnTo>
                      <a:pt x="1883" y="2637"/>
                    </a:lnTo>
                    <a:lnTo>
                      <a:pt x="2448" y="2470"/>
                    </a:lnTo>
                    <a:lnTo>
                      <a:pt x="2720" y="2282"/>
                    </a:lnTo>
                    <a:lnTo>
                      <a:pt x="3118" y="1905"/>
                    </a:lnTo>
                    <a:lnTo>
                      <a:pt x="3264" y="1549"/>
                    </a:lnTo>
                    <a:lnTo>
                      <a:pt x="3369" y="1549"/>
                    </a:lnTo>
                    <a:lnTo>
                      <a:pt x="3390" y="1486"/>
                    </a:lnTo>
                    <a:lnTo>
                      <a:pt x="3432" y="1361"/>
                    </a:lnTo>
                    <a:lnTo>
                      <a:pt x="3390" y="1235"/>
                    </a:lnTo>
                    <a:lnTo>
                      <a:pt x="3285" y="1026"/>
                    </a:lnTo>
                    <a:lnTo>
                      <a:pt x="3285" y="963"/>
                    </a:lnTo>
                    <a:lnTo>
                      <a:pt x="3264" y="859"/>
                    </a:lnTo>
                    <a:lnTo>
                      <a:pt x="3181" y="817"/>
                    </a:lnTo>
                    <a:lnTo>
                      <a:pt x="3160" y="733"/>
                    </a:lnTo>
                    <a:lnTo>
                      <a:pt x="3055" y="712"/>
                    </a:lnTo>
                    <a:lnTo>
                      <a:pt x="2909" y="629"/>
                    </a:lnTo>
                    <a:lnTo>
                      <a:pt x="2846" y="629"/>
                    </a:lnTo>
                    <a:lnTo>
                      <a:pt x="2762" y="712"/>
                    </a:lnTo>
                    <a:lnTo>
                      <a:pt x="2762" y="817"/>
                    </a:lnTo>
                    <a:lnTo>
                      <a:pt x="2699" y="901"/>
                    </a:lnTo>
                    <a:lnTo>
                      <a:pt x="2511" y="838"/>
                    </a:lnTo>
                    <a:lnTo>
                      <a:pt x="2448" y="796"/>
                    </a:lnTo>
                    <a:lnTo>
                      <a:pt x="2239" y="712"/>
                    </a:lnTo>
                    <a:lnTo>
                      <a:pt x="2072" y="691"/>
                    </a:lnTo>
                    <a:lnTo>
                      <a:pt x="2030" y="608"/>
                    </a:lnTo>
                    <a:lnTo>
                      <a:pt x="2072" y="524"/>
                    </a:lnTo>
                    <a:lnTo>
                      <a:pt x="1925" y="377"/>
                    </a:lnTo>
                    <a:lnTo>
                      <a:pt x="1821" y="377"/>
                    </a:lnTo>
                    <a:lnTo>
                      <a:pt x="1569" y="210"/>
                    </a:lnTo>
                    <a:lnTo>
                      <a:pt x="1381" y="85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CustomShape 616"/>
              <p:cNvSpPr/>
              <p:nvPr/>
            </p:nvSpPr>
            <p:spPr>
              <a:xfrm>
                <a:off x="2342160" y="3531960"/>
                <a:ext cx="328320" cy="416160"/>
              </a:xfrm>
              <a:custGeom>
                <a:avLst/>
                <a:gdLst/>
                <a:ahLst/>
                <a:rect l="l" t="t" r="r" b="b"/>
                <a:pathLst>
                  <a:path w="7450" h="10986">
                    <a:moveTo>
                      <a:pt x="3453" y="1"/>
                    </a:moveTo>
                    <a:lnTo>
                      <a:pt x="3474" y="105"/>
                    </a:lnTo>
                    <a:lnTo>
                      <a:pt x="3474" y="168"/>
                    </a:lnTo>
                    <a:lnTo>
                      <a:pt x="3579" y="377"/>
                    </a:lnTo>
                    <a:lnTo>
                      <a:pt x="3621" y="503"/>
                    </a:lnTo>
                    <a:lnTo>
                      <a:pt x="3579" y="628"/>
                    </a:lnTo>
                    <a:lnTo>
                      <a:pt x="3558" y="691"/>
                    </a:lnTo>
                    <a:lnTo>
                      <a:pt x="3453" y="691"/>
                    </a:lnTo>
                    <a:lnTo>
                      <a:pt x="3307" y="1047"/>
                    </a:lnTo>
                    <a:lnTo>
                      <a:pt x="2909" y="1424"/>
                    </a:lnTo>
                    <a:lnTo>
                      <a:pt x="2637" y="1612"/>
                    </a:lnTo>
                    <a:lnTo>
                      <a:pt x="2072" y="1779"/>
                    </a:lnTo>
                    <a:lnTo>
                      <a:pt x="1968" y="1863"/>
                    </a:lnTo>
                    <a:lnTo>
                      <a:pt x="1528" y="2804"/>
                    </a:lnTo>
                    <a:lnTo>
                      <a:pt x="1424" y="2909"/>
                    </a:lnTo>
                    <a:lnTo>
                      <a:pt x="1340" y="2909"/>
                    </a:lnTo>
                    <a:lnTo>
                      <a:pt x="1173" y="2679"/>
                    </a:lnTo>
                    <a:lnTo>
                      <a:pt x="1068" y="2658"/>
                    </a:lnTo>
                    <a:lnTo>
                      <a:pt x="901" y="2595"/>
                    </a:lnTo>
                    <a:lnTo>
                      <a:pt x="838" y="2512"/>
                    </a:lnTo>
                    <a:lnTo>
                      <a:pt x="712" y="2574"/>
                    </a:lnTo>
                    <a:lnTo>
                      <a:pt x="608" y="2574"/>
                    </a:lnTo>
                    <a:lnTo>
                      <a:pt x="587" y="2470"/>
                    </a:lnTo>
                    <a:lnTo>
                      <a:pt x="691" y="2344"/>
                    </a:lnTo>
                    <a:lnTo>
                      <a:pt x="796" y="2281"/>
                    </a:lnTo>
                    <a:lnTo>
                      <a:pt x="733" y="2135"/>
                    </a:lnTo>
                    <a:lnTo>
                      <a:pt x="691" y="2093"/>
                    </a:lnTo>
                    <a:lnTo>
                      <a:pt x="398" y="2240"/>
                    </a:lnTo>
                    <a:lnTo>
                      <a:pt x="294" y="2344"/>
                    </a:lnTo>
                    <a:lnTo>
                      <a:pt x="105" y="2512"/>
                    </a:lnTo>
                    <a:lnTo>
                      <a:pt x="64" y="2679"/>
                    </a:lnTo>
                    <a:lnTo>
                      <a:pt x="1" y="2784"/>
                    </a:lnTo>
                    <a:lnTo>
                      <a:pt x="22" y="2825"/>
                    </a:lnTo>
                    <a:lnTo>
                      <a:pt x="105" y="2909"/>
                    </a:lnTo>
                    <a:lnTo>
                      <a:pt x="126" y="2993"/>
                    </a:lnTo>
                    <a:lnTo>
                      <a:pt x="64" y="3035"/>
                    </a:lnTo>
                    <a:lnTo>
                      <a:pt x="64" y="3097"/>
                    </a:lnTo>
                    <a:lnTo>
                      <a:pt x="189" y="3202"/>
                    </a:lnTo>
                    <a:lnTo>
                      <a:pt x="273" y="3348"/>
                    </a:lnTo>
                    <a:lnTo>
                      <a:pt x="231" y="3495"/>
                    </a:lnTo>
                    <a:lnTo>
                      <a:pt x="168" y="3495"/>
                    </a:lnTo>
                    <a:lnTo>
                      <a:pt x="85" y="3516"/>
                    </a:lnTo>
                    <a:lnTo>
                      <a:pt x="22" y="3621"/>
                    </a:lnTo>
                    <a:lnTo>
                      <a:pt x="126" y="3704"/>
                    </a:lnTo>
                    <a:lnTo>
                      <a:pt x="231" y="3746"/>
                    </a:lnTo>
                    <a:lnTo>
                      <a:pt x="419" y="3872"/>
                    </a:lnTo>
                    <a:lnTo>
                      <a:pt x="587" y="3913"/>
                    </a:lnTo>
                    <a:lnTo>
                      <a:pt x="817" y="4060"/>
                    </a:lnTo>
                    <a:lnTo>
                      <a:pt x="921" y="4081"/>
                    </a:lnTo>
                    <a:lnTo>
                      <a:pt x="963" y="4185"/>
                    </a:lnTo>
                    <a:lnTo>
                      <a:pt x="1068" y="4374"/>
                    </a:lnTo>
                    <a:lnTo>
                      <a:pt x="1110" y="4541"/>
                    </a:lnTo>
                    <a:lnTo>
                      <a:pt x="1173" y="4667"/>
                    </a:lnTo>
                    <a:lnTo>
                      <a:pt x="1424" y="4771"/>
                    </a:lnTo>
                    <a:lnTo>
                      <a:pt x="1486" y="4960"/>
                    </a:lnTo>
                    <a:lnTo>
                      <a:pt x="1549" y="5106"/>
                    </a:lnTo>
                    <a:lnTo>
                      <a:pt x="1591" y="5211"/>
                    </a:lnTo>
                    <a:lnTo>
                      <a:pt x="1633" y="5399"/>
                    </a:lnTo>
                    <a:lnTo>
                      <a:pt x="1696" y="5525"/>
                    </a:lnTo>
                    <a:lnTo>
                      <a:pt x="1800" y="5587"/>
                    </a:lnTo>
                    <a:lnTo>
                      <a:pt x="1905" y="5797"/>
                    </a:lnTo>
                    <a:lnTo>
                      <a:pt x="1905" y="5922"/>
                    </a:lnTo>
                    <a:lnTo>
                      <a:pt x="1884" y="5964"/>
                    </a:lnTo>
                    <a:lnTo>
                      <a:pt x="1989" y="6152"/>
                    </a:lnTo>
                    <a:lnTo>
                      <a:pt x="2177" y="6382"/>
                    </a:lnTo>
                    <a:lnTo>
                      <a:pt x="2219" y="6487"/>
                    </a:lnTo>
                    <a:lnTo>
                      <a:pt x="2198" y="6592"/>
                    </a:lnTo>
                    <a:lnTo>
                      <a:pt x="2219" y="6675"/>
                    </a:lnTo>
                    <a:lnTo>
                      <a:pt x="2302" y="6696"/>
                    </a:lnTo>
                    <a:lnTo>
                      <a:pt x="2491" y="6885"/>
                    </a:lnTo>
                    <a:lnTo>
                      <a:pt x="2533" y="6989"/>
                    </a:lnTo>
                    <a:lnTo>
                      <a:pt x="2574" y="7157"/>
                    </a:lnTo>
                    <a:lnTo>
                      <a:pt x="2616" y="7219"/>
                    </a:lnTo>
                    <a:lnTo>
                      <a:pt x="2784" y="7282"/>
                    </a:lnTo>
                    <a:lnTo>
                      <a:pt x="2805" y="7408"/>
                    </a:lnTo>
                    <a:lnTo>
                      <a:pt x="2951" y="7680"/>
                    </a:lnTo>
                    <a:lnTo>
                      <a:pt x="3014" y="7805"/>
                    </a:lnTo>
                    <a:lnTo>
                      <a:pt x="3202" y="8056"/>
                    </a:lnTo>
                    <a:lnTo>
                      <a:pt x="3202" y="8203"/>
                    </a:lnTo>
                    <a:lnTo>
                      <a:pt x="3139" y="8203"/>
                    </a:lnTo>
                    <a:lnTo>
                      <a:pt x="3098" y="8161"/>
                    </a:lnTo>
                    <a:lnTo>
                      <a:pt x="3098" y="8224"/>
                    </a:lnTo>
                    <a:lnTo>
                      <a:pt x="3118" y="8328"/>
                    </a:lnTo>
                    <a:lnTo>
                      <a:pt x="3118" y="8412"/>
                    </a:lnTo>
                    <a:lnTo>
                      <a:pt x="3160" y="8412"/>
                    </a:lnTo>
                    <a:lnTo>
                      <a:pt x="3244" y="8454"/>
                    </a:lnTo>
                    <a:lnTo>
                      <a:pt x="3265" y="8538"/>
                    </a:lnTo>
                    <a:lnTo>
                      <a:pt x="3244" y="8579"/>
                    </a:lnTo>
                    <a:lnTo>
                      <a:pt x="3432" y="8726"/>
                    </a:lnTo>
                    <a:lnTo>
                      <a:pt x="3621" y="8789"/>
                    </a:lnTo>
                    <a:lnTo>
                      <a:pt x="3642" y="8872"/>
                    </a:lnTo>
                    <a:lnTo>
                      <a:pt x="3725" y="8977"/>
                    </a:lnTo>
                    <a:lnTo>
                      <a:pt x="3830" y="8998"/>
                    </a:lnTo>
                    <a:lnTo>
                      <a:pt x="3872" y="9061"/>
                    </a:lnTo>
                    <a:lnTo>
                      <a:pt x="3893" y="9165"/>
                    </a:lnTo>
                    <a:lnTo>
                      <a:pt x="3976" y="9207"/>
                    </a:lnTo>
                    <a:lnTo>
                      <a:pt x="4165" y="9186"/>
                    </a:lnTo>
                    <a:lnTo>
                      <a:pt x="4206" y="9144"/>
                    </a:lnTo>
                    <a:lnTo>
                      <a:pt x="4186" y="9207"/>
                    </a:lnTo>
                    <a:lnTo>
                      <a:pt x="4269" y="9354"/>
                    </a:lnTo>
                    <a:lnTo>
                      <a:pt x="4458" y="9416"/>
                    </a:lnTo>
                    <a:lnTo>
                      <a:pt x="4562" y="9500"/>
                    </a:lnTo>
                    <a:lnTo>
                      <a:pt x="4562" y="9605"/>
                    </a:lnTo>
                    <a:lnTo>
                      <a:pt x="4667" y="9667"/>
                    </a:lnTo>
                    <a:lnTo>
                      <a:pt x="4792" y="9709"/>
                    </a:lnTo>
                    <a:lnTo>
                      <a:pt x="4834" y="9688"/>
                    </a:lnTo>
                    <a:lnTo>
                      <a:pt x="4939" y="9709"/>
                    </a:lnTo>
                    <a:lnTo>
                      <a:pt x="5148" y="9835"/>
                    </a:lnTo>
                    <a:lnTo>
                      <a:pt x="5315" y="9919"/>
                    </a:lnTo>
                    <a:lnTo>
                      <a:pt x="5420" y="9919"/>
                    </a:lnTo>
                    <a:lnTo>
                      <a:pt x="5462" y="9939"/>
                    </a:lnTo>
                    <a:lnTo>
                      <a:pt x="5504" y="10023"/>
                    </a:lnTo>
                    <a:lnTo>
                      <a:pt x="5650" y="10128"/>
                    </a:lnTo>
                    <a:lnTo>
                      <a:pt x="5755" y="10191"/>
                    </a:lnTo>
                    <a:lnTo>
                      <a:pt x="5859" y="10316"/>
                    </a:lnTo>
                    <a:lnTo>
                      <a:pt x="5943" y="10337"/>
                    </a:lnTo>
                    <a:lnTo>
                      <a:pt x="5985" y="10421"/>
                    </a:lnTo>
                    <a:lnTo>
                      <a:pt x="5964" y="10463"/>
                    </a:lnTo>
                    <a:lnTo>
                      <a:pt x="5964" y="10546"/>
                    </a:lnTo>
                    <a:lnTo>
                      <a:pt x="6090" y="10567"/>
                    </a:lnTo>
                    <a:lnTo>
                      <a:pt x="6236" y="10630"/>
                    </a:lnTo>
                    <a:lnTo>
                      <a:pt x="6403" y="10776"/>
                    </a:lnTo>
                    <a:lnTo>
                      <a:pt x="6550" y="10944"/>
                    </a:lnTo>
                    <a:lnTo>
                      <a:pt x="6655" y="10965"/>
                    </a:lnTo>
                    <a:lnTo>
                      <a:pt x="6675" y="10986"/>
                    </a:lnTo>
                    <a:lnTo>
                      <a:pt x="6801" y="10923"/>
                    </a:lnTo>
                    <a:lnTo>
                      <a:pt x="6927" y="10839"/>
                    </a:lnTo>
                    <a:lnTo>
                      <a:pt x="7010" y="10839"/>
                    </a:lnTo>
                    <a:lnTo>
                      <a:pt x="7115" y="10776"/>
                    </a:lnTo>
                    <a:lnTo>
                      <a:pt x="7178" y="10672"/>
                    </a:lnTo>
                    <a:lnTo>
                      <a:pt x="7073" y="10567"/>
                    </a:lnTo>
                    <a:lnTo>
                      <a:pt x="7094" y="10463"/>
                    </a:lnTo>
                    <a:lnTo>
                      <a:pt x="7136" y="10400"/>
                    </a:lnTo>
                    <a:lnTo>
                      <a:pt x="7240" y="10421"/>
                    </a:lnTo>
                    <a:lnTo>
                      <a:pt x="7219" y="10337"/>
                    </a:lnTo>
                    <a:lnTo>
                      <a:pt x="7136" y="10316"/>
                    </a:lnTo>
                    <a:lnTo>
                      <a:pt x="7094" y="10253"/>
                    </a:lnTo>
                    <a:lnTo>
                      <a:pt x="7199" y="10086"/>
                    </a:lnTo>
                    <a:lnTo>
                      <a:pt x="7324" y="10002"/>
                    </a:lnTo>
                    <a:lnTo>
                      <a:pt x="7429" y="9835"/>
                    </a:lnTo>
                    <a:lnTo>
                      <a:pt x="7450" y="9709"/>
                    </a:lnTo>
                    <a:lnTo>
                      <a:pt x="7282" y="9312"/>
                    </a:lnTo>
                    <a:lnTo>
                      <a:pt x="7324" y="9207"/>
                    </a:lnTo>
                    <a:lnTo>
                      <a:pt x="7324" y="9082"/>
                    </a:lnTo>
                    <a:lnTo>
                      <a:pt x="7303" y="8998"/>
                    </a:lnTo>
                    <a:lnTo>
                      <a:pt x="7282" y="8872"/>
                    </a:lnTo>
                    <a:lnTo>
                      <a:pt x="7324" y="8789"/>
                    </a:lnTo>
                    <a:lnTo>
                      <a:pt x="7387" y="8621"/>
                    </a:lnTo>
                    <a:lnTo>
                      <a:pt x="7345" y="8245"/>
                    </a:lnTo>
                    <a:lnTo>
                      <a:pt x="7303" y="8098"/>
                    </a:lnTo>
                    <a:lnTo>
                      <a:pt x="7387" y="7910"/>
                    </a:lnTo>
                    <a:lnTo>
                      <a:pt x="7387" y="7491"/>
                    </a:lnTo>
                    <a:lnTo>
                      <a:pt x="7450" y="7324"/>
                    </a:lnTo>
                    <a:lnTo>
                      <a:pt x="7450" y="7261"/>
                    </a:lnTo>
                    <a:lnTo>
                      <a:pt x="6927" y="6487"/>
                    </a:lnTo>
                    <a:lnTo>
                      <a:pt x="6906" y="6487"/>
                    </a:lnTo>
                    <a:lnTo>
                      <a:pt x="6864" y="6466"/>
                    </a:lnTo>
                    <a:lnTo>
                      <a:pt x="6675" y="6466"/>
                    </a:lnTo>
                    <a:lnTo>
                      <a:pt x="6571" y="6529"/>
                    </a:lnTo>
                    <a:lnTo>
                      <a:pt x="6445" y="6529"/>
                    </a:lnTo>
                    <a:lnTo>
                      <a:pt x="6383" y="6466"/>
                    </a:lnTo>
                    <a:lnTo>
                      <a:pt x="6362" y="6341"/>
                    </a:lnTo>
                    <a:lnTo>
                      <a:pt x="6341" y="6006"/>
                    </a:lnTo>
                    <a:lnTo>
                      <a:pt x="6341" y="5797"/>
                    </a:lnTo>
                    <a:lnTo>
                      <a:pt x="6383" y="5734"/>
                    </a:lnTo>
                    <a:lnTo>
                      <a:pt x="6403" y="5608"/>
                    </a:lnTo>
                    <a:lnTo>
                      <a:pt x="6362" y="5545"/>
                    </a:lnTo>
                    <a:lnTo>
                      <a:pt x="6152" y="5650"/>
                    </a:lnTo>
                    <a:lnTo>
                      <a:pt x="5922" y="5901"/>
                    </a:lnTo>
                    <a:lnTo>
                      <a:pt x="5608" y="5859"/>
                    </a:lnTo>
                    <a:lnTo>
                      <a:pt x="5357" y="5859"/>
                    </a:lnTo>
                    <a:lnTo>
                      <a:pt x="5315" y="5713"/>
                    </a:lnTo>
                    <a:lnTo>
                      <a:pt x="5211" y="5525"/>
                    </a:lnTo>
                    <a:lnTo>
                      <a:pt x="5023" y="5483"/>
                    </a:lnTo>
                    <a:lnTo>
                      <a:pt x="4688" y="5525"/>
                    </a:lnTo>
                    <a:lnTo>
                      <a:pt x="4813" y="5336"/>
                    </a:lnTo>
                    <a:lnTo>
                      <a:pt x="4520" y="4876"/>
                    </a:lnTo>
                    <a:lnTo>
                      <a:pt x="4374" y="4709"/>
                    </a:lnTo>
                    <a:lnTo>
                      <a:pt x="4395" y="4646"/>
                    </a:lnTo>
                    <a:lnTo>
                      <a:pt x="4374" y="4541"/>
                    </a:lnTo>
                    <a:lnTo>
                      <a:pt x="4416" y="4437"/>
                    </a:lnTo>
                    <a:lnTo>
                      <a:pt x="4416" y="4290"/>
                    </a:lnTo>
                    <a:lnTo>
                      <a:pt x="4395" y="4227"/>
                    </a:lnTo>
                    <a:lnTo>
                      <a:pt x="4458" y="4165"/>
                    </a:lnTo>
                    <a:lnTo>
                      <a:pt x="4458" y="4039"/>
                    </a:lnTo>
                    <a:lnTo>
                      <a:pt x="4625" y="3934"/>
                    </a:lnTo>
                    <a:lnTo>
                      <a:pt x="4709" y="3955"/>
                    </a:lnTo>
                    <a:lnTo>
                      <a:pt x="4792" y="3851"/>
                    </a:lnTo>
                    <a:lnTo>
                      <a:pt x="4730" y="3746"/>
                    </a:lnTo>
                    <a:lnTo>
                      <a:pt x="4688" y="3558"/>
                    </a:lnTo>
                    <a:lnTo>
                      <a:pt x="4834" y="3411"/>
                    </a:lnTo>
                    <a:lnTo>
                      <a:pt x="4813" y="3307"/>
                    </a:lnTo>
                    <a:lnTo>
                      <a:pt x="4897" y="3223"/>
                    </a:lnTo>
                    <a:lnTo>
                      <a:pt x="4876" y="3076"/>
                    </a:lnTo>
                    <a:lnTo>
                      <a:pt x="4981" y="3014"/>
                    </a:lnTo>
                    <a:lnTo>
                      <a:pt x="5106" y="2930"/>
                    </a:lnTo>
                    <a:lnTo>
                      <a:pt x="5232" y="2825"/>
                    </a:lnTo>
                    <a:lnTo>
                      <a:pt x="5295" y="2804"/>
                    </a:lnTo>
                    <a:lnTo>
                      <a:pt x="5357" y="2721"/>
                    </a:lnTo>
                    <a:lnTo>
                      <a:pt x="5650" y="2679"/>
                    </a:lnTo>
                    <a:lnTo>
                      <a:pt x="6069" y="2553"/>
                    </a:lnTo>
                    <a:lnTo>
                      <a:pt x="6090" y="2449"/>
                    </a:lnTo>
                    <a:lnTo>
                      <a:pt x="6152" y="2470"/>
                    </a:lnTo>
                    <a:lnTo>
                      <a:pt x="6299" y="2470"/>
                    </a:lnTo>
                    <a:lnTo>
                      <a:pt x="6445" y="2553"/>
                    </a:lnTo>
                    <a:lnTo>
                      <a:pt x="6445" y="2574"/>
                    </a:lnTo>
                    <a:lnTo>
                      <a:pt x="6550" y="2595"/>
                    </a:lnTo>
                    <a:lnTo>
                      <a:pt x="6592" y="2512"/>
                    </a:lnTo>
                    <a:lnTo>
                      <a:pt x="6592" y="2470"/>
                    </a:lnTo>
                    <a:lnTo>
                      <a:pt x="6571" y="2344"/>
                    </a:lnTo>
                    <a:lnTo>
                      <a:pt x="6466" y="2260"/>
                    </a:lnTo>
                    <a:lnTo>
                      <a:pt x="6341" y="2260"/>
                    </a:lnTo>
                    <a:lnTo>
                      <a:pt x="6194" y="2281"/>
                    </a:lnTo>
                    <a:lnTo>
                      <a:pt x="6173" y="2198"/>
                    </a:lnTo>
                    <a:lnTo>
                      <a:pt x="6550" y="1570"/>
                    </a:lnTo>
                    <a:lnTo>
                      <a:pt x="6550" y="1507"/>
                    </a:lnTo>
                    <a:lnTo>
                      <a:pt x="6445" y="1528"/>
                    </a:lnTo>
                    <a:lnTo>
                      <a:pt x="6362" y="1444"/>
                    </a:lnTo>
                    <a:lnTo>
                      <a:pt x="6257" y="1403"/>
                    </a:lnTo>
                    <a:lnTo>
                      <a:pt x="6173" y="1403"/>
                    </a:lnTo>
                    <a:lnTo>
                      <a:pt x="6131" y="1319"/>
                    </a:lnTo>
                    <a:lnTo>
                      <a:pt x="6027" y="1319"/>
                    </a:lnTo>
                    <a:lnTo>
                      <a:pt x="5839" y="1424"/>
                    </a:lnTo>
                    <a:lnTo>
                      <a:pt x="5671" y="1340"/>
                    </a:lnTo>
                    <a:lnTo>
                      <a:pt x="5525" y="1319"/>
                    </a:lnTo>
                    <a:lnTo>
                      <a:pt x="5336" y="1403"/>
                    </a:lnTo>
                    <a:lnTo>
                      <a:pt x="5295" y="1444"/>
                    </a:lnTo>
                    <a:lnTo>
                      <a:pt x="5148" y="1444"/>
                    </a:lnTo>
                    <a:lnTo>
                      <a:pt x="5043" y="1424"/>
                    </a:lnTo>
                    <a:lnTo>
                      <a:pt x="4918" y="1444"/>
                    </a:lnTo>
                    <a:lnTo>
                      <a:pt x="4813" y="1424"/>
                    </a:lnTo>
                    <a:lnTo>
                      <a:pt x="4792" y="1340"/>
                    </a:lnTo>
                    <a:lnTo>
                      <a:pt x="4813" y="1256"/>
                    </a:lnTo>
                    <a:lnTo>
                      <a:pt x="4792" y="1131"/>
                    </a:lnTo>
                    <a:lnTo>
                      <a:pt x="4688" y="1089"/>
                    </a:lnTo>
                    <a:lnTo>
                      <a:pt x="4625" y="1089"/>
                    </a:lnTo>
                    <a:lnTo>
                      <a:pt x="4625" y="921"/>
                    </a:lnTo>
                    <a:lnTo>
                      <a:pt x="4520" y="775"/>
                    </a:lnTo>
                    <a:lnTo>
                      <a:pt x="4269" y="670"/>
                    </a:lnTo>
                    <a:lnTo>
                      <a:pt x="4186" y="670"/>
                    </a:lnTo>
                    <a:lnTo>
                      <a:pt x="4081" y="482"/>
                    </a:lnTo>
                    <a:lnTo>
                      <a:pt x="4081" y="377"/>
                    </a:lnTo>
                    <a:lnTo>
                      <a:pt x="3934" y="210"/>
                    </a:lnTo>
                    <a:lnTo>
                      <a:pt x="3893" y="168"/>
                    </a:lnTo>
                    <a:lnTo>
                      <a:pt x="3767" y="147"/>
                    </a:lnTo>
                    <a:lnTo>
                      <a:pt x="3558" y="84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CustomShape 617"/>
              <p:cNvSpPr/>
              <p:nvPr/>
            </p:nvSpPr>
            <p:spPr>
              <a:xfrm>
                <a:off x="2647800" y="3748680"/>
                <a:ext cx="317160" cy="304560"/>
              </a:xfrm>
              <a:custGeom>
                <a:avLst/>
                <a:gdLst/>
                <a:ahLst/>
                <a:rect l="l" t="t" r="r" b="b"/>
                <a:pathLst>
                  <a:path w="7199" h="8036">
                    <a:moveTo>
                      <a:pt x="1967" y="1"/>
                    </a:moveTo>
                    <a:lnTo>
                      <a:pt x="1779" y="85"/>
                    </a:lnTo>
                    <a:lnTo>
                      <a:pt x="1612" y="126"/>
                    </a:lnTo>
                    <a:lnTo>
                      <a:pt x="1319" y="294"/>
                    </a:lnTo>
                    <a:lnTo>
                      <a:pt x="1235" y="545"/>
                    </a:lnTo>
                    <a:lnTo>
                      <a:pt x="1047" y="608"/>
                    </a:lnTo>
                    <a:lnTo>
                      <a:pt x="921" y="608"/>
                    </a:lnTo>
                    <a:lnTo>
                      <a:pt x="796" y="712"/>
                    </a:lnTo>
                    <a:lnTo>
                      <a:pt x="712" y="712"/>
                    </a:lnTo>
                    <a:lnTo>
                      <a:pt x="524" y="775"/>
                    </a:lnTo>
                    <a:lnTo>
                      <a:pt x="1" y="775"/>
                    </a:lnTo>
                    <a:lnTo>
                      <a:pt x="524" y="1549"/>
                    </a:lnTo>
                    <a:lnTo>
                      <a:pt x="524" y="1612"/>
                    </a:lnTo>
                    <a:lnTo>
                      <a:pt x="461" y="1779"/>
                    </a:lnTo>
                    <a:lnTo>
                      <a:pt x="461" y="2198"/>
                    </a:lnTo>
                    <a:lnTo>
                      <a:pt x="377" y="2386"/>
                    </a:lnTo>
                    <a:lnTo>
                      <a:pt x="419" y="2533"/>
                    </a:lnTo>
                    <a:lnTo>
                      <a:pt x="461" y="2909"/>
                    </a:lnTo>
                    <a:lnTo>
                      <a:pt x="398" y="3077"/>
                    </a:lnTo>
                    <a:lnTo>
                      <a:pt x="356" y="3160"/>
                    </a:lnTo>
                    <a:lnTo>
                      <a:pt x="377" y="3286"/>
                    </a:lnTo>
                    <a:lnTo>
                      <a:pt x="398" y="3370"/>
                    </a:lnTo>
                    <a:lnTo>
                      <a:pt x="398" y="3495"/>
                    </a:lnTo>
                    <a:lnTo>
                      <a:pt x="356" y="3600"/>
                    </a:lnTo>
                    <a:lnTo>
                      <a:pt x="524" y="3997"/>
                    </a:lnTo>
                    <a:lnTo>
                      <a:pt x="503" y="4123"/>
                    </a:lnTo>
                    <a:lnTo>
                      <a:pt x="398" y="4290"/>
                    </a:lnTo>
                    <a:lnTo>
                      <a:pt x="273" y="4374"/>
                    </a:lnTo>
                    <a:lnTo>
                      <a:pt x="168" y="4541"/>
                    </a:lnTo>
                    <a:lnTo>
                      <a:pt x="210" y="4604"/>
                    </a:lnTo>
                    <a:lnTo>
                      <a:pt x="293" y="4625"/>
                    </a:lnTo>
                    <a:lnTo>
                      <a:pt x="314" y="4709"/>
                    </a:lnTo>
                    <a:lnTo>
                      <a:pt x="356" y="4709"/>
                    </a:lnTo>
                    <a:lnTo>
                      <a:pt x="356" y="4834"/>
                    </a:lnTo>
                    <a:lnTo>
                      <a:pt x="482" y="4939"/>
                    </a:lnTo>
                    <a:lnTo>
                      <a:pt x="524" y="5002"/>
                    </a:lnTo>
                    <a:lnTo>
                      <a:pt x="565" y="5127"/>
                    </a:lnTo>
                    <a:lnTo>
                      <a:pt x="524" y="5232"/>
                    </a:lnTo>
                    <a:lnTo>
                      <a:pt x="524" y="5274"/>
                    </a:lnTo>
                    <a:lnTo>
                      <a:pt x="586" y="5483"/>
                    </a:lnTo>
                    <a:lnTo>
                      <a:pt x="670" y="5629"/>
                    </a:lnTo>
                    <a:lnTo>
                      <a:pt x="921" y="5839"/>
                    </a:lnTo>
                    <a:lnTo>
                      <a:pt x="942" y="5901"/>
                    </a:lnTo>
                    <a:lnTo>
                      <a:pt x="879" y="6090"/>
                    </a:lnTo>
                    <a:lnTo>
                      <a:pt x="921" y="6194"/>
                    </a:lnTo>
                    <a:lnTo>
                      <a:pt x="775" y="6508"/>
                    </a:lnTo>
                    <a:lnTo>
                      <a:pt x="879" y="6613"/>
                    </a:lnTo>
                    <a:lnTo>
                      <a:pt x="1130" y="6885"/>
                    </a:lnTo>
                    <a:lnTo>
                      <a:pt x="1570" y="8036"/>
                    </a:lnTo>
                    <a:lnTo>
                      <a:pt x="1737" y="8036"/>
                    </a:lnTo>
                    <a:lnTo>
                      <a:pt x="1758" y="7952"/>
                    </a:lnTo>
                    <a:lnTo>
                      <a:pt x="1863" y="7931"/>
                    </a:lnTo>
                    <a:lnTo>
                      <a:pt x="1863" y="7952"/>
                    </a:lnTo>
                    <a:lnTo>
                      <a:pt x="1946" y="7847"/>
                    </a:lnTo>
                    <a:lnTo>
                      <a:pt x="2051" y="7638"/>
                    </a:lnTo>
                    <a:lnTo>
                      <a:pt x="2260" y="7408"/>
                    </a:lnTo>
                    <a:lnTo>
                      <a:pt x="2407" y="7345"/>
                    </a:lnTo>
                    <a:lnTo>
                      <a:pt x="2553" y="7471"/>
                    </a:lnTo>
                    <a:lnTo>
                      <a:pt x="2721" y="7450"/>
                    </a:lnTo>
                    <a:lnTo>
                      <a:pt x="2804" y="7429"/>
                    </a:lnTo>
                    <a:lnTo>
                      <a:pt x="2930" y="7471"/>
                    </a:lnTo>
                    <a:lnTo>
                      <a:pt x="3139" y="7429"/>
                    </a:lnTo>
                    <a:lnTo>
                      <a:pt x="3244" y="7450"/>
                    </a:lnTo>
                    <a:lnTo>
                      <a:pt x="3286" y="7575"/>
                    </a:lnTo>
                    <a:lnTo>
                      <a:pt x="3348" y="7847"/>
                    </a:lnTo>
                    <a:lnTo>
                      <a:pt x="3411" y="7889"/>
                    </a:lnTo>
                    <a:lnTo>
                      <a:pt x="3453" y="7847"/>
                    </a:lnTo>
                    <a:lnTo>
                      <a:pt x="3453" y="7743"/>
                    </a:lnTo>
                    <a:lnTo>
                      <a:pt x="3516" y="7617"/>
                    </a:lnTo>
                    <a:lnTo>
                      <a:pt x="3516" y="7512"/>
                    </a:lnTo>
                    <a:lnTo>
                      <a:pt x="3620" y="7366"/>
                    </a:lnTo>
                    <a:lnTo>
                      <a:pt x="4227" y="7366"/>
                    </a:lnTo>
                    <a:lnTo>
                      <a:pt x="4353" y="7471"/>
                    </a:lnTo>
                    <a:lnTo>
                      <a:pt x="4374" y="7303"/>
                    </a:lnTo>
                    <a:lnTo>
                      <a:pt x="4541" y="6989"/>
                    </a:lnTo>
                    <a:lnTo>
                      <a:pt x="4562" y="6822"/>
                    </a:lnTo>
                    <a:lnTo>
                      <a:pt x="4541" y="6675"/>
                    </a:lnTo>
                    <a:lnTo>
                      <a:pt x="4478" y="6592"/>
                    </a:lnTo>
                    <a:lnTo>
                      <a:pt x="4667" y="6299"/>
                    </a:lnTo>
                    <a:lnTo>
                      <a:pt x="4750" y="6090"/>
                    </a:lnTo>
                    <a:lnTo>
                      <a:pt x="4750" y="5985"/>
                    </a:lnTo>
                    <a:lnTo>
                      <a:pt x="4876" y="5901"/>
                    </a:lnTo>
                    <a:lnTo>
                      <a:pt x="5650" y="5692"/>
                    </a:lnTo>
                    <a:lnTo>
                      <a:pt x="6319" y="5692"/>
                    </a:lnTo>
                    <a:lnTo>
                      <a:pt x="6696" y="5985"/>
                    </a:lnTo>
                    <a:lnTo>
                      <a:pt x="6780" y="5985"/>
                    </a:lnTo>
                    <a:lnTo>
                      <a:pt x="6864" y="6069"/>
                    </a:lnTo>
                    <a:lnTo>
                      <a:pt x="6926" y="5964"/>
                    </a:lnTo>
                    <a:lnTo>
                      <a:pt x="6905" y="5880"/>
                    </a:lnTo>
                    <a:lnTo>
                      <a:pt x="7198" y="5315"/>
                    </a:lnTo>
                    <a:lnTo>
                      <a:pt x="7177" y="5043"/>
                    </a:lnTo>
                    <a:lnTo>
                      <a:pt x="6884" y="4499"/>
                    </a:lnTo>
                    <a:lnTo>
                      <a:pt x="6571" y="4437"/>
                    </a:lnTo>
                    <a:lnTo>
                      <a:pt x="6591" y="4207"/>
                    </a:lnTo>
                    <a:lnTo>
                      <a:pt x="6550" y="3851"/>
                    </a:lnTo>
                    <a:lnTo>
                      <a:pt x="5524" y="3809"/>
                    </a:lnTo>
                    <a:lnTo>
                      <a:pt x="5545" y="3558"/>
                    </a:lnTo>
                    <a:lnTo>
                      <a:pt x="5315" y="3181"/>
                    </a:lnTo>
                    <a:lnTo>
                      <a:pt x="5399" y="3056"/>
                    </a:lnTo>
                    <a:lnTo>
                      <a:pt x="5336" y="2846"/>
                    </a:lnTo>
                    <a:lnTo>
                      <a:pt x="5378" y="2554"/>
                    </a:lnTo>
                    <a:lnTo>
                      <a:pt x="5315" y="2491"/>
                    </a:lnTo>
                    <a:lnTo>
                      <a:pt x="5106" y="2323"/>
                    </a:lnTo>
                    <a:lnTo>
                      <a:pt x="4771" y="2386"/>
                    </a:lnTo>
                    <a:lnTo>
                      <a:pt x="4604" y="2302"/>
                    </a:lnTo>
                    <a:lnTo>
                      <a:pt x="4499" y="2240"/>
                    </a:lnTo>
                    <a:lnTo>
                      <a:pt x="4457" y="2093"/>
                    </a:lnTo>
                    <a:lnTo>
                      <a:pt x="4290" y="2030"/>
                    </a:lnTo>
                    <a:lnTo>
                      <a:pt x="4060" y="1968"/>
                    </a:lnTo>
                    <a:lnTo>
                      <a:pt x="3955" y="1968"/>
                    </a:lnTo>
                    <a:lnTo>
                      <a:pt x="3746" y="1717"/>
                    </a:lnTo>
                    <a:lnTo>
                      <a:pt x="3620" y="1779"/>
                    </a:lnTo>
                    <a:lnTo>
                      <a:pt x="3411" y="1570"/>
                    </a:lnTo>
                    <a:lnTo>
                      <a:pt x="3181" y="1612"/>
                    </a:lnTo>
                    <a:lnTo>
                      <a:pt x="3118" y="1696"/>
                    </a:lnTo>
                    <a:lnTo>
                      <a:pt x="2993" y="1570"/>
                    </a:lnTo>
                    <a:lnTo>
                      <a:pt x="2804" y="1466"/>
                    </a:lnTo>
                    <a:lnTo>
                      <a:pt x="2679" y="1382"/>
                    </a:lnTo>
                    <a:lnTo>
                      <a:pt x="2616" y="1235"/>
                    </a:lnTo>
                    <a:lnTo>
                      <a:pt x="2490" y="1152"/>
                    </a:lnTo>
                    <a:lnTo>
                      <a:pt x="2407" y="942"/>
                    </a:lnTo>
                    <a:lnTo>
                      <a:pt x="2449" y="838"/>
                    </a:lnTo>
                    <a:lnTo>
                      <a:pt x="2386" y="545"/>
                    </a:lnTo>
                    <a:lnTo>
                      <a:pt x="2470" y="398"/>
                    </a:lnTo>
                    <a:lnTo>
                      <a:pt x="2407" y="189"/>
                    </a:lnTo>
                    <a:lnTo>
                      <a:pt x="2407" y="43"/>
                    </a:lnTo>
                    <a:lnTo>
                      <a:pt x="2365" y="1"/>
                    </a:lnTo>
                    <a:lnTo>
                      <a:pt x="2239" y="85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CustomShape 618"/>
              <p:cNvSpPr/>
              <p:nvPr/>
            </p:nvSpPr>
            <p:spPr>
              <a:xfrm>
                <a:off x="2839680" y="3964320"/>
                <a:ext cx="217440" cy="197280"/>
              </a:xfrm>
              <a:custGeom>
                <a:avLst/>
                <a:gdLst/>
                <a:ahLst/>
                <a:rect l="l" t="t" r="r" b="b"/>
                <a:pathLst>
                  <a:path w="4939" h="5211">
                    <a:moveTo>
                      <a:pt x="1298" y="0"/>
                    </a:moveTo>
                    <a:lnTo>
                      <a:pt x="524" y="209"/>
                    </a:lnTo>
                    <a:lnTo>
                      <a:pt x="398" y="293"/>
                    </a:lnTo>
                    <a:lnTo>
                      <a:pt x="398" y="398"/>
                    </a:lnTo>
                    <a:lnTo>
                      <a:pt x="315" y="607"/>
                    </a:lnTo>
                    <a:lnTo>
                      <a:pt x="126" y="900"/>
                    </a:lnTo>
                    <a:lnTo>
                      <a:pt x="189" y="983"/>
                    </a:lnTo>
                    <a:lnTo>
                      <a:pt x="210" y="1130"/>
                    </a:lnTo>
                    <a:lnTo>
                      <a:pt x="189" y="1297"/>
                    </a:lnTo>
                    <a:lnTo>
                      <a:pt x="22" y="1611"/>
                    </a:lnTo>
                    <a:lnTo>
                      <a:pt x="1" y="1779"/>
                    </a:lnTo>
                    <a:lnTo>
                      <a:pt x="1" y="1820"/>
                    </a:lnTo>
                    <a:lnTo>
                      <a:pt x="126" y="1946"/>
                    </a:lnTo>
                    <a:lnTo>
                      <a:pt x="231" y="1967"/>
                    </a:lnTo>
                    <a:lnTo>
                      <a:pt x="398" y="2239"/>
                    </a:lnTo>
                    <a:lnTo>
                      <a:pt x="754" y="2595"/>
                    </a:lnTo>
                    <a:lnTo>
                      <a:pt x="879" y="2595"/>
                    </a:lnTo>
                    <a:lnTo>
                      <a:pt x="1026" y="2720"/>
                    </a:lnTo>
                    <a:lnTo>
                      <a:pt x="1131" y="2888"/>
                    </a:lnTo>
                    <a:lnTo>
                      <a:pt x="1465" y="2971"/>
                    </a:lnTo>
                    <a:lnTo>
                      <a:pt x="1695" y="3097"/>
                    </a:lnTo>
                    <a:lnTo>
                      <a:pt x="1800" y="3097"/>
                    </a:lnTo>
                    <a:lnTo>
                      <a:pt x="2030" y="3327"/>
                    </a:lnTo>
                    <a:lnTo>
                      <a:pt x="2302" y="3452"/>
                    </a:lnTo>
                    <a:lnTo>
                      <a:pt x="2637" y="3515"/>
                    </a:lnTo>
                    <a:lnTo>
                      <a:pt x="2804" y="3641"/>
                    </a:lnTo>
                    <a:lnTo>
                      <a:pt x="2951" y="3808"/>
                    </a:lnTo>
                    <a:lnTo>
                      <a:pt x="3035" y="3934"/>
                    </a:lnTo>
                    <a:lnTo>
                      <a:pt x="2972" y="4059"/>
                    </a:lnTo>
                    <a:lnTo>
                      <a:pt x="2909" y="4185"/>
                    </a:lnTo>
                    <a:lnTo>
                      <a:pt x="2804" y="4269"/>
                    </a:lnTo>
                    <a:lnTo>
                      <a:pt x="2742" y="4373"/>
                    </a:lnTo>
                    <a:lnTo>
                      <a:pt x="2763" y="4478"/>
                    </a:lnTo>
                    <a:lnTo>
                      <a:pt x="2700" y="4708"/>
                    </a:lnTo>
                    <a:lnTo>
                      <a:pt x="2512" y="4896"/>
                    </a:lnTo>
                    <a:lnTo>
                      <a:pt x="2491" y="5022"/>
                    </a:lnTo>
                    <a:lnTo>
                      <a:pt x="2574" y="5022"/>
                    </a:lnTo>
                    <a:lnTo>
                      <a:pt x="2972" y="4959"/>
                    </a:lnTo>
                    <a:lnTo>
                      <a:pt x="3328" y="5064"/>
                    </a:lnTo>
                    <a:lnTo>
                      <a:pt x="3579" y="5210"/>
                    </a:lnTo>
                    <a:lnTo>
                      <a:pt x="3704" y="5168"/>
                    </a:lnTo>
                    <a:lnTo>
                      <a:pt x="3788" y="5168"/>
                    </a:lnTo>
                    <a:lnTo>
                      <a:pt x="3851" y="5210"/>
                    </a:lnTo>
                    <a:lnTo>
                      <a:pt x="3955" y="5064"/>
                    </a:lnTo>
                    <a:lnTo>
                      <a:pt x="3997" y="5022"/>
                    </a:lnTo>
                    <a:lnTo>
                      <a:pt x="4123" y="5085"/>
                    </a:lnTo>
                    <a:lnTo>
                      <a:pt x="4227" y="4959"/>
                    </a:lnTo>
                    <a:lnTo>
                      <a:pt x="4290" y="4792"/>
                    </a:lnTo>
                    <a:lnTo>
                      <a:pt x="4541" y="4603"/>
                    </a:lnTo>
                    <a:lnTo>
                      <a:pt x="4583" y="4478"/>
                    </a:lnTo>
                    <a:lnTo>
                      <a:pt x="4646" y="4352"/>
                    </a:lnTo>
                    <a:lnTo>
                      <a:pt x="4750" y="4248"/>
                    </a:lnTo>
                    <a:lnTo>
                      <a:pt x="4792" y="4038"/>
                    </a:lnTo>
                    <a:lnTo>
                      <a:pt x="4750" y="3976"/>
                    </a:lnTo>
                    <a:lnTo>
                      <a:pt x="4750" y="3829"/>
                    </a:lnTo>
                    <a:lnTo>
                      <a:pt x="4813" y="3808"/>
                    </a:lnTo>
                    <a:lnTo>
                      <a:pt x="4813" y="3724"/>
                    </a:lnTo>
                    <a:lnTo>
                      <a:pt x="4813" y="3662"/>
                    </a:lnTo>
                    <a:lnTo>
                      <a:pt x="4813" y="3599"/>
                    </a:lnTo>
                    <a:lnTo>
                      <a:pt x="4834" y="3599"/>
                    </a:lnTo>
                    <a:lnTo>
                      <a:pt x="4855" y="3515"/>
                    </a:lnTo>
                    <a:lnTo>
                      <a:pt x="4855" y="2971"/>
                    </a:lnTo>
                    <a:lnTo>
                      <a:pt x="4939" y="2888"/>
                    </a:lnTo>
                    <a:lnTo>
                      <a:pt x="4834" y="2867"/>
                    </a:lnTo>
                    <a:lnTo>
                      <a:pt x="4750" y="2783"/>
                    </a:lnTo>
                    <a:lnTo>
                      <a:pt x="4625" y="2720"/>
                    </a:lnTo>
                    <a:lnTo>
                      <a:pt x="4395" y="2867"/>
                    </a:lnTo>
                    <a:lnTo>
                      <a:pt x="4290" y="2825"/>
                    </a:lnTo>
                    <a:lnTo>
                      <a:pt x="4206" y="2616"/>
                    </a:lnTo>
                    <a:lnTo>
                      <a:pt x="4060" y="1988"/>
                    </a:lnTo>
                    <a:lnTo>
                      <a:pt x="4018" y="1862"/>
                    </a:lnTo>
                    <a:lnTo>
                      <a:pt x="3892" y="1820"/>
                    </a:lnTo>
                    <a:lnTo>
                      <a:pt x="3767" y="1716"/>
                    </a:lnTo>
                    <a:lnTo>
                      <a:pt x="3495" y="1841"/>
                    </a:lnTo>
                    <a:lnTo>
                      <a:pt x="3328" y="1758"/>
                    </a:lnTo>
                    <a:lnTo>
                      <a:pt x="3056" y="1779"/>
                    </a:lnTo>
                    <a:lnTo>
                      <a:pt x="2972" y="1737"/>
                    </a:lnTo>
                    <a:lnTo>
                      <a:pt x="2763" y="1758"/>
                    </a:lnTo>
                    <a:lnTo>
                      <a:pt x="2721" y="1632"/>
                    </a:lnTo>
                    <a:lnTo>
                      <a:pt x="2763" y="1528"/>
                    </a:lnTo>
                    <a:lnTo>
                      <a:pt x="2721" y="1360"/>
                    </a:lnTo>
                    <a:lnTo>
                      <a:pt x="2763" y="1025"/>
                    </a:lnTo>
                    <a:lnTo>
                      <a:pt x="2658" y="837"/>
                    </a:lnTo>
                    <a:lnTo>
                      <a:pt x="2658" y="670"/>
                    </a:lnTo>
                    <a:lnTo>
                      <a:pt x="2512" y="565"/>
                    </a:lnTo>
                    <a:lnTo>
                      <a:pt x="2553" y="419"/>
                    </a:lnTo>
                    <a:lnTo>
                      <a:pt x="2428" y="293"/>
                    </a:lnTo>
                    <a:lnTo>
                      <a:pt x="2344" y="293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CustomShape 619"/>
              <p:cNvSpPr/>
              <p:nvPr/>
            </p:nvSpPr>
            <p:spPr>
              <a:xfrm>
                <a:off x="2972880" y="4220640"/>
                <a:ext cx="128880" cy="126000"/>
              </a:xfrm>
              <a:custGeom>
                <a:avLst/>
                <a:gdLst/>
                <a:ahLst/>
                <a:rect l="l" t="t" r="r" b="b"/>
                <a:pathLst>
                  <a:path w="2930" h="3328">
                    <a:moveTo>
                      <a:pt x="754" y="0"/>
                    </a:moveTo>
                    <a:lnTo>
                      <a:pt x="440" y="63"/>
                    </a:lnTo>
                    <a:lnTo>
                      <a:pt x="377" y="42"/>
                    </a:lnTo>
                    <a:lnTo>
                      <a:pt x="315" y="42"/>
                    </a:lnTo>
                    <a:lnTo>
                      <a:pt x="273" y="63"/>
                    </a:lnTo>
                    <a:lnTo>
                      <a:pt x="231" y="210"/>
                    </a:lnTo>
                    <a:lnTo>
                      <a:pt x="126" y="335"/>
                    </a:lnTo>
                    <a:lnTo>
                      <a:pt x="168" y="524"/>
                    </a:lnTo>
                    <a:lnTo>
                      <a:pt x="126" y="586"/>
                    </a:lnTo>
                    <a:lnTo>
                      <a:pt x="147" y="712"/>
                    </a:lnTo>
                    <a:lnTo>
                      <a:pt x="147" y="963"/>
                    </a:lnTo>
                    <a:lnTo>
                      <a:pt x="84" y="1047"/>
                    </a:lnTo>
                    <a:lnTo>
                      <a:pt x="84" y="1151"/>
                    </a:lnTo>
                    <a:lnTo>
                      <a:pt x="43" y="1277"/>
                    </a:lnTo>
                    <a:lnTo>
                      <a:pt x="84" y="1465"/>
                    </a:lnTo>
                    <a:lnTo>
                      <a:pt x="43" y="1507"/>
                    </a:lnTo>
                    <a:lnTo>
                      <a:pt x="63" y="1779"/>
                    </a:lnTo>
                    <a:lnTo>
                      <a:pt x="126" y="1967"/>
                    </a:lnTo>
                    <a:lnTo>
                      <a:pt x="84" y="2030"/>
                    </a:lnTo>
                    <a:lnTo>
                      <a:pt x="22" y="2114"/>
                    </a:lnTo>
                    <a:lnTo>
                      <a:pt x="1" y="2156"/>
                    </a:lnTo>
                    <a:lnTo>
                      <a:pt x="1" y="2428"/>
                    </a:lnTo>
                    <a:lnTo>
                      <a:pt x="63" y="2637"/>
                    </a:lnTo>
                    <a:lnTo>
                      <a:pt x="231" y="2867"/>
                    </a:lnTo>
                    <a:lnTo>
                      <a:pt x="315" y="2867"/>
                    </a:lnTo>
                    <a:lnTo>
                      <a:pt x="461" y="3034"/>
                    </a:lnTo>
                    <a:lnTo>
                      <a:pt x="545" y="3055"/>
                    </a:lnTo>
                    <a:lnTo>
                      <a:pt x="796" y="3034"/>
                    </a:lnTo>
                    <a:lnTo>
                      <a:pt x="963" y="3055"/>
                    </a:lnTo>
                    <a:lnTo>
                      <a:pt x="1089" y="3139"/>
                    </a:lnTo>
                    <a:lnTo>
                      <a:pt x="1172" y="3160"/>
                    </a:lnTo>
                    <a:lnTo>
                      <a:pt x="1277" y="3160"/>
                    </a:lnTo>
                    <a:lnTo>
                      <a:pt x="1298" y="3181"/>
                    </a:lnTo>
                    <a:lnTo>
                      <a:pt x="1277" y="3244"/>
                    </a:lnTo>
                    <a:lnTo>
                      <a:pt x="1277" y="3285"/>
                    </a:lnTo>
                    <a:lnTo>
                      <a:pt x="1382" y="3285"/>
                    </a:lnTo>
                    <a:lnTo>
                      <a:pt x="1507" y="3202"/>
                    </a:lnTo>
                    <a:lnTo>
                      <a:pt x="1654" y="3181"/>
                    </a:lnTo>
                    <a:lnTo>
                      <a:pt x="1800" y="3244"/>
                    </a:lnTo>
                    <a:lnTo>
                      <a:pt x="1842" y="3264"/>
                    </a:lnTo>
                    <a:lnTo>
                      <a:pt x="1926" y="3264"/>
                    </a:lnTo>
                    <a:lnTo>
                      <a:pt x="2009" y="3285"/>
                    </a:lnTo>
                    <a:lnTo>
                      <a:pt x="2093" y="3327"/>
                    </a:lnTo>
                    <a:lnTo>
                      <a:pt x="2135" y="3264"/>
                    </a:lnTo>
                    <a:lnTo>
                      <a:pt x="2156" y="3181"/>
                    </a:lnTo>
                    <a:lnTo>
                      <a:pt x="2177" y="3181"/>
                    </a:lnTo>
                    <a:lnTo>
                      <a:pt x="2239" y="3202"/>
                    </a:lnTo>
                    <a:lnTo>
                      <a:pt x="2449" y="3139"/>
                    </a:lnTo>
                    <a:lnTo>
                      <a:pt x="2574" y="2972"/>
                    </a:lnTo>
                    <a:lnTo>
                      <a:pt x="2637" y="2930"/>
                    </a:lnTo>
                    <a:lnTo>
                      <a:pt x="2616" y="2909"/>
                    </a:lnTo>
                    <a:lnTo>
                      <a:pt x="2658" y="2804"/>
                    </a:lnTo>
                    <a:lnTo>
                      <a:pt x="2784" y="2720"/>
                    </a:lnTo>
                    <a:lnTo>
                      <a:pt x="2784" y="2532"/>
                    </a:lnTo>
                    <a:lnTo>
                      <a:pt x="2867" y="2428"/>
                    </a:lnTo>
                    <a:lnTo>
                      <a:pt x="2930" y="2407"/>
                    </a:lnTo>
                    <a:lnTo>
                      <a:pt x="2888" y="2386"/>
                    </a:lnTo>
                    <a:lnTo>
                      <a:pt x="2825" y="2281"/>
                    </a:lnTo>
                    <a:lnTo>
                      <a:pt x="2784" y="2239"/>
                    </a:lnTo>
                    <a:lnTo>
                      <a:pt x="2784" y="2218"/>
                    </a:lnTo>
                    <a:lnTo>
                      <a:pt x="2742" y="2030"/>
                    </a:lnTo>
                    <a:lnTo>
                      <a:pt x="2846" y="1884"/>
                    </a:lnTo>
                    <a:lnTo>
                      <a:pt x="2867" y="1716"/>
                    </a:lnTo>
                    <a:lnTo>
                      <a:pt x="2742" y="1612"/>
                    </a:lnTo>
                    <a:lnTo>
                      <a:pt x="2574" y="1402"/>
                    </a:lnTo>
                    <a:lnTo>
                      <a:pt x="2449" y="1256"/>
                    </a:lnTo>
                    <a:lnTo>
                      <a:pt x="2239" y="1151"/>
                    </a:lnTo>
                    <a:lnTo>
                      <a:pt x="2114" y="1172"/>
                    </a:lnTo>
                    <a:lnTo>
                      <a:pt x="2114" y="1026"/>
                    </a:lnTo>
                    <a:lnTo>
                      <a:pt x="1988" y="879"/>
                    </a:lnTo>
                    <a:lnTo>
                      <a:pt x="1842" y="858"/>
                    </a:lnTo>
                    <a:lnTo>
                      <a:pt x="1695" y="775"/>
                    </a:lnTo>
                    <a:lnTo>
                      <a:pt x="1570" y="565"/>
                    </a:lnTo>
                    <a:lnTo>
                      <a:pt x="1486" y="565"/>
                    </a:lnTo>
                    <a:lnTo>
                      <a:pt x="1382" y="670"/>
                    </a:lnTo>
                    <a:lnTo>
                      <a:pt x="1319" y="670"/>
                    </a:lnTo>
                    <a:lnTo>
                      <a:pt x="1172" y="461"/>
                    </a:lnTo>
                    <a:lnTo>
                      <a:pt x="1110" y="314"/>
                    </a:lnTo>
                    <a:lnTo>
                      <a:pt x="984" y="251"/>
                    </a:lnTo>
                    <a:lnTo>
                      <a:pt x="859" y="63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03" name="Group 620"/>
              <p:cNvGrpSpPr/>
              <p:nvPr/>
            </p:nvGrpSpPr>
            <p:grpSpPr>
              <a:xfrm>
                <a:off x="2667960" y="4026240"/>
                <a:ext cx="406800" cy="907560"/>
                <a:chOff x="2667960" y="4026240"/>
                <a:chExt cx="406800" cy="907560"/>
              </a:xfrm>
            </p:grpSpPr>
            <p:sp>
              <p:nvSpPr>
                <p:cNvPr id="904" name="CustomShape 621"/>
                <p:cNvSpPr/>
                <p:nvPr/>
              </p:nvSpPr>
              <p:spPr>
                <a:xfrm>
                  <a:off x="2667960" y="4026240"/>
                  <a:ext cx="406800" cy="816840"/>
                </a:xfrm>
                <a:custGeom>
                  <a:avLst/>
                  <a:gdLst/>
                  <a:ahLst/>
                  <a:rect l="l" t="t" r="r" b="b"/>
                  <a:pathLst>
                    <a:path w="9229" h="21552">
                      <a:moveTo>
                        <a:pt x="1947" y="0"/>
                      </a:moveTo>
                      <a:lnTo>
                        <a:pt x="1800" y="42"/>
                      </a:lnTo>
                      <a:lnTo>
                        <a:pt x="1570" y="293"/>
                      </a:lnTo>
                      <a:lnTo>
                        <a:pt x="1466" y="502"/>
                      </a:lnTo>
                      <a:lnTo>
                        <a:pt x="1382" y="607"/>
                      </a:lnTo>
                      <a:lnTo>
                        <a:pt x="1466" y="753"/>
                      </a:lnTo>
                      <a:lnTo>
                        <a:pt x="1298" y="1402"/>
                      </a:lnTo>
                      <a:lnTo>
                        <a:pt x="629" y="1779"/>
                      </a:lnTo>
                      <a:lnTo>
                        <a:pt x="566" y="1925"/>
                      </a:lnTo>
                      <a:lnTo>
                        <a:pt x="691" y="2030"/>
                      </a:lnTo>
                      <a:lnTo>
                        <a:pt x="733" y="2134"/>
                      </a:lnTo>
                      <a:lnTo>
                        <a:pt x="650" y="2281"/>
                      </a:lnTo>
                      <a:lnTo>
                        <a:pt x="670" y="2448"/>
                      </a:lnTo>
                      <a:lnTo>
                        <a:pt x="796" y="2616"/>
                      </a:lnTo>
                      <a:lnTo>
                        <a:pt x="796" y="2762"/>
                      </a:lnTo>
                      <a:lnTo>
                        <a:pt x="691" y="2846"/>
                      </a:lnTo>
                      <a:lnTo>
                        <a:pt x="670" y="2950"/>
                      </a:lnTo>
                      <a:lnTo>
                        <a:pt x="754" y="3013"/>
                      </a:lnTo>
                      <a:lnTo>
                        <a:pt x="796" y="3076"/>
                      </a:lnTo>
                      <a:lnTo>
                        <a:pt x="796" y="3243"/>
                      </a:lnTo>
                      <a:lnTo>
                        <a:pt x="859" y="3285"/>
                      </a:lnTo>
                      <a:lnTo>
                        <a:pt x="775" y="3390"/>
                      </a:lnTo>
                      <a:lnTo>
                        <a:pt x="670" y="3453"/>
                      </a:lnTo>
                      <a:lnTo>
                        <a:pt x="524" y="3599"/>
                      </a:lnTo>
                      <a:lnTo>
                        <a:pt x="357" y="3997"/>
                      </a:lnTo>
                      <a:lnTo>
                        <a:pt x="252" y="4164"/>
                      </a:lnTo>
                      <a:lnTo>
                        <a:pt x="210" y="4582"/>
                      </a:lnTo>
                      <a:lnTo>
                        <a:pt x="126" y="4645"/>
                      </a:lnTo>
                      <a:lnTo>
                        <a:pt x="147" y="5022"/>
                      </a:lnTo>
                      <a:lnTo>
                        <a:pt x="252" y="5210"/>
                      </a:lnTo>
                      <a:lnTo>
                        <a:pt x="252" y="5461"/>
                      </a:lnTo>
                      <a:lnTo>
                        <a:pt x="168" y="5566"/>
                      </a:lnTo>
                      <a:lnTo>
                        <a:pt x="168" y="5859"/>
                      </a:lnTo>
                      <a:lnTo>
                        <a:pt x="22" y="5942"/>
                      </a:lnTo>
                      <a:lnTo>
                        <a:pt x="1" y="6152"/>
                      </a:lnTo>
                      <a:lnTo>
                        <a:pt x="43" y="6424"/>
                      </a:lnTo>
                      <a:lnTo>
                        <a:pt x="147" y="6570"/>
                      </a:lnTo>
                      <a:lnTo>
                        <a:pt x="168" y="6675"/>
                      </a:lnTo>
                      <a:lnTo>
                        <a:pt x="315" y="6884"/>
                      </a:lnTo>
                      <a:lnTo>
                        <a:pt x="378" y="7051"/>
                      </a:lnTo>
                      <a:lnTo>
                        <a:pt x="461" y="7407"/>
                      </a:lnTo>
                      <a:lnTo>
                        <a:pt x="545" y="7470"/>
                      </a:lnTo>
                      <a:lnTo>
                        <a:pt x="587" y="7930"/>
                      </a:lnTo>
                      <a:lnTo>
                        <a:pt x="566" y="8181"/>
                      </a:lnTo>
                      <a:lnTo>
                        <a:pt x="461" y="8202"/>
                      </a:lnTo>
                      <a:lnTo>
                        <a:pt x="357" y="8453"/>
                      </a:lnTo>
                      <a:lnTo>
                        <a:pt x="378" y="8683"/>
                      </a:lnTo>
                      <a:lnTo>
                        <a:pt x="252" y="8872"/>
                      </a:lnTo>
                      <a:lnTo>
                        <a:pt x="336" y="8935"/>
                      </a:lnTo>
                      <a:lnTo>
                        <a:pt x="440" y="9123"/>
                      </a:lnTo>
                      <a:lnTo>
                        <a:pt x="461" y="9332"/>
                      </a:lnTo>
                      <a:lnTo>
                        <a:pt x="336" y="9458"/>
                      </a:lnTo>
                      <a:lnTo>
                        <a:pt x="210" y="9709"/>
                      </a:lnTo>
                      <a:lnTo>
                        <a:pt x="210" y="10085"/>
                      </a:lnTo>
                      <a:lnTo>
                        <a:pt x="210" y="10253"/>
                      </a:lnTo>
                      <a:lnTo>
                        <a:pt x="147" y="10483"/>
                      </a:lnTo>
                      <a:lnTo>
                        <a:pt x="482" y="11173"/>
                      </a:lnTo>
                      <a:lnTo>
                        <a:pt x="419" y="11278"/>
                      </a:lnTo>
                      <a:lnTo>
                        <a:pt x="252" y="11341"/>
                      </a:lnTo>
                      <a:lnTo>
                        <a:pt x="231" y="11655"/>
                      </a:lnTo>
                      <a:lnTo>
                        <a:pt x="22" y="11948"/>
                      </a:lnTo>
                      <a:lnTo>
                        <a:pt x="43" y="12157"/>
                      </a:lnTo>
                      <a:lnTo>
                        <a:pt x="147" y="12345"/>
                      </a:lnTo>
                      <a:lnTo>
                        <a:pt x="126" y="12764"/>
                      </a:lnTo>
                      <a:lnTo>
                        <a:pt x="147" y="13119"/>
                      </a:lnTo>
                      <a:lnTo>
                        <a:pt x="210" y="13391"/>
                      </a:lnTo>
                      <a:lnTo>
                        <a:pt x="315" y="13433"/>
                      </a:lnTo>
                      <a:lnTo>
                        <a:pt x="357" y="13538"/>
                      </a:lnTo>
                      <a:lnTo>
                        <a:pt x="336" y="13705"/>
                      </a:lnTo>
                      <a:lnTo>
                        <a:pt x="210" y="13789"/>
                      </a:lnTo>
                      <a:lnTo>
                        <a:pt x="231" y="14103"/>
                      </a:lnTo>
                      <a:cubicBezTo>
                        <a:pt x="252" y="14165"/>
                        <a:pt x="252" y="14270"/>
                        <a:pt x="273" y="14354"/>
                      </a:cubicBezTo>
                      <a:lnTo>
                        <a:pt x="273" y="14375"/>
                      </a:lnTo>
                      <a:lnTo>
                        <a:pt x="461" y="14437"/>
                      </a:lnTo>
                      <a:lnTo>
                        <a:pt x="461" y="14626"/>
                      </a:lnTo>
                      <a:lnTo>
                        <a:pt x="461" y="14772"/>
                      </a:lnTo>
                      <a:lnTo>
                        <a:pt x="566" y="15002"/>
                      </a:lnTo>
                      <a:lnTo>
                        <a:pt x="608" y="15274"/>
                      </a:lnTo>
                      <a:lnTo>
                        <a:pt x="712" y="15295"/>
                      </a:lnTo>
                      <a:lnTo>
                        <a:pt x="796" y="15253"/>
                      </a:lnTo>
                      <a:lnTo>
                        <a:pt x="880" y="15274"/>
                      </a:lnTo>
                      <a:lnTo>
                        <a:pt x="880" y="15400"/>
                      </a:lnTo>
                      <a:lnTo>
                        <a:pt x="754" y="15567"/>
                      </a:lnTo>
                      <a:lnTo>
                        <a:pt x="482" y="15567"/>
                      </a:lnTo>
                      <a:lnTo>
                        <a:pt x="440" y="15672"/>
                      </a:lnTo>
                      <a:lnTo>
                        <a:pt x="524" y="15735"/>
                      </a:lnTo>
                      <a:lnTo>
                        <a:pt x="545" y="15714"/>
                      </a:lnTo>
                      <a:lnTo>
                        <a:pt x="670" y="15714"/>
                      </a:lnTo>
                      <a:lnTo>
                        <a:pt x="859" y="15839"/>
                      </a:lnTo>
                      <a:lnTo>
                        <a:pt x="984" y="16049"/>
                      </a:lnTo>
                      <a:lnTo>
                        <a:pt x="984" y="16195"/>
                      </a:lnTo>
                      <a:lnTo>
                        <a:pt x="838" y="16321"/>
                      </a:lnTo>
                      <a:lnTo>
                        <a:pt x="838" y="16425"/>
                      </a:lnTo>
                      <a:lnTo>
                        <a:pt x="901" y="16572"/>
                      </a:lnTo>
                      <a:lnTo>
                        <a:pt x="963" y="16885"/>
                      </a:lnTo>
                      <a:lnTo>
                        <a:pt x="1047" y="17137"/>
                      </a:lnTo>
                      <a:lnTo>
                        <a:pt x="942" y="17241"/>
                      </a:lnTo>
                      <a:lnTo>
                        <a:pt x="901" y="17367"/>
                      </a:lnTo>
                      <a:lnTo>
                        <a:pt x="1005" y="17618"/>
                      </a:lnTo>
                      <a:lnTo>
                        <a:pt x="901" y="17764"/>
                      </a:lnTo>
                      <a:lnTo>
                        <a:pt x="859" y="18015"/>
                      </a:lnTo>
                      <a:lnTo>
                        <a:pt x="942" y="18246"/>
                      </a:lnTo>
                      <a:lnTo>
                        <a:pt x="984" y="18559"/>
                      </a:lnTo>
                      <a:lnTo>
                        <a:pt x="942" y="18852"/>
                      </a:lnTo>
                      <a:lnTo>
                        <a:pt x="733" y="19062"/>
                      </a:lnTo>
                      <a:lnTo>
                        <a:pt x="587" y="19250"/>
                      </a:lnTo>
                      <a:lnTo>
                        <a:pt x="524" y="19752"/>
                      </a:lnTo>
                      <a:cubicBezTo>
                        <a:pt x="545" y="19815"/>
                        <a:pt x="545" y="19898"/>
                        <a:pt x="566" y="19982"/>
                      </a:cubicBezTo>
                      <a:lnTo>
                        <a:pt x="796" y="20422"/>
                      </a:lnTo>
                      <a:lnTo>
                        <a:pt x="942" y="20422"/>
                      </a:lnTo>
                      <a:lnTo>
                        <a:pt x="1047" y="20317"/>
                      </a:lnTo>
                      <a:lnTo>
                        <a:pt x="1214" y="20233"/>
                      </a:lnTo>
                      <a:lnTo>
                        <a:pt x="1361" y="20233"/>
                      </a:lnTo>
                      <a:lnTo>
                        <a:pt x="1361" y="20401"/>
                      </a:lnTo>
                      <a:lnTo>
                        <a:pt x="1382" y="20735"/>
                      </a:lnTo>
                      <a:lnTo>
                        <a:pt x="1507" y="20840"/>
                      </a:lnTo>
                      <a:lnTo>
                        <a:pt x="1570" y="21049"/>
                      </a:lnTo>
                      <a:lnTo>
                        <a:pt x="1633" y="21279"/>
                      </a:lnTo>
                      <a:lnTo>
                        <a:pt x="1926" y="21321"/>
                      </a:lnTo>
                      <a:lnTo>
                        <a:pt x="2030" y="21363"/>
                      </a:lnTo>
                      <a:lnTo>
                        <a:pt x="2449" y="21279"/>
                      </a:lnTo>
                      <a:lnTo>
                        <a:pt x="3181" y="21279"/>
                      </a:lnTo>
                      <a:lnTo>
                        <a:pt x="3244" y="21342"/>
                      </a:lnTo>
                      <a:lnTo>
                        <a:pt x="3370" y="21363"/>
                      </a:lnTo>
                      <a:lnTo>
                        <a:pt x="3516" y="21489"/>
                      </a:lnTo>
                      <a:lnTo>
                        <a:pt x="3663" y="21551"/>
                      </a:lnTo>
                      <a:lnTo>
                        <a:pt x="3704" y="21551"/>
                      </a:lnTo>
                      <a:lnTo>
                        <a:pt x="3704" y="21447"/>
                      </a:lnTo>
                      <a:lnTo>
                        <a:pt x="3600" y="21363"/>
                      </a:lnTo>
                      <a:lnTo>
                        <a:pt x="3411" y="21238"/>
                      </a:lnTo>
                      <a:lnTo>
                        <a:pt x="3391" y="21133"/>
                      </a:lnTo>
                      <a:lnTo>
                        <a:pt x="3286" y="21028"/>
                      </a:lnTo>
                      <a:lnTo>
                        <a:pt x="3202" y="21049"/>
                      </a:lnTo>
                      <a:lnTo>
                        <a:pt x="3160" y="21007"/>
                      </a:lnTo>
                      <a:lnTo>
                        <a:pt x="3244" y="20945"/>
                      </a:lnTo>
                      <a:lnTo>
                        <a:pt x="3265" y="20861"/>
                      </a:lnTo>
                      <a:lnTo>
                        <a:pt x="3244" y="20840"/>
                      </a:lnTo>
                      <a:lnTo>
                        <a:pt x="3244" y="20756"/>
                      </a:lnTo>
                      <a:lnTo>
                        <a:pt x="3139" y="20505"/>
                      </a:lnTo>
                      <a:lnTo>
                        <a:pt x="3035" y="20317"/>
                      </a:lnTo>
                      <a:lnTo>
                        <a:pt x="2993" y="20129"/>
                      </a:lnTo>
                      <a:lnTo>
                        <a:pt x="3077" y="19961"/>
                      </a:lnTo>
                      <a:lnTo>
                        <a:pt x="3202" y="19857"/>
                      </a:lnTo>
                      <a:lnTo>
                        <a:pt x="3265" y="19752"/>
                      </a:lnTo>
                      <a:lnTo>
                        <a:pt x="3202" y="19689"/>
                      </a:lnTo>
                      <a:lnTo>
                        <a:pt x="3202" y="19585"/>
                      </a:lnTo>
                      <a:lnTo>
                        <a:pt x="3160" y="19501"/>
                      </a:lnTo>
                      <a:lnTo>
                        <a:pt x="3244" y="19564"/>
                      </a:lnTo>
                      <a:lnTo>
                        <a:pt x="3307" y="19647"/>
                      </a:lnTo>
                      <a:lnTo>
                        <a:pt x="3391" y="19668"/>
                      </a:lnTo>
                      <a:lnTo>
                        <a:pt x="3516" y="19564"/>
                      </a:lnTo>
                      <a:lnTo>
                        <a:pt x="3558" y="19480"/>
                      </a:lnTo>
                      <a:lnTo>
                        <a:pt x="3663" y="19354"/>
                      </a:lnTo>
                      <a:lnTo>
                        <a:pt x="3683" y="19250"/>
                      </a:lnTo>
                      <a:lnTo>
                        <a:pt x="3663" y="19062"/>
                      </a:lnTo>
                      <a:lnTo>
                        <a:pt x="3579" y="19041"/>
                      </a:lnTo>
                      <a:lnTo>
                        <a:pt x="3516" y="19082"/>
                      </a:lnTo>
                      <a:lnTo>
                        <a:pt x="3516" y="19082"/>
                      </a:lnTo>
                      <a:lnTo>
                        <a:pt x="3558" y="19020"/>
                      </a:lnTo>
                      <a:lnTo>
                        <a:pt x="3663" y="18915"/>
                      </a:lnTo>
                      <a:lnTo>
                        <a:pt x="3704" y="18769"/>
                      </a:lnTo>
                      <a:lnTo>
                        <a:pt x="3725" y="18643"/>
                      </a:lnTo>
                      <a:lnTo>
                        <a:pt x="3872" y="18518"/>
                      </a:lnTo>
                      <a:lnTo>
                        <a:pt x="3976" y="18518"/>
                      </a:lnTo>
                      <a:lnTo>
                        <a:pt x="4018" y="18392"/>
                      </a:lnTo>
                      <a:lnTo>
                        <a:pt x="4102" y="18287"/>
                      </a:lnTo>
                      <a:lnTo>
                        <a:pt x="4144" y="18246"/>
                      </a:lnTo>
                      <a:lnTo>
                        <a:pt x="4186" y="18141"/>
                      </a:lnTo>
                      <a:lnTo>
                        <a:pt x="4248" y="18099"/>
                      </a:lnTo>
                      <a:lnTo>
                        <a:pt x="4332" y="17994"/>
                      </a:lnTo>
                      <a:lnTo>
                        <a:pt x="4311" y="17932"/>
                      </a:lnTo>
                      <a:lnTo>
                        <a:pt x="4311" y="17869"/>
                      </a:lnTo>
                      <a:lnTo>
                        <a:pt x="4395" y="17806"/>
                      </a:lnTo>
                      <a:lnTo>
                        <a:pt x="4290" y="17702"/>
                      </a:lnTo>
                      <a:lnTo>
                        <a:pt x="4207" y="17702"/>
                      </a:lnTo>
                      <a:lnTo>
                        <a:pt x="4311" y="17597"/>
                      </a:lnTo>
                      <a:lnTo>
                        <a:pt x="4311" y="17492"/>
                      </a:lnTo>
                      <a:lnTo>
                        <a:pt x="4227" y="17367"/>
                      </a:lnTo>
                      <a:lnTo>
                        <a:pt x="4227" y="17423"/>
                      </a:lnTo>
                      <a:lnTo>
                        <a:pt x="4186" y="17409"/>
                      </a:lnTo>
                      <a:lnTo>
                        <a:pt x="4123" y="17429"/>
                      </a:lnTo>
                      <a:lnTo>
                        <a:pt x="4018" y="17429"/>
                      </a:lnTo>
                      <a:lnTo>
                        <a:pt x="3830" y="17471"/>
                      </a:lnTo>
                      <a:lnTo>
                        <a:pt x="3600" y="17262"/>
                      </a:lnTo>
                      <a:lnTo>
                        <a:pt x="3453" y="17137"/>
                      </a:lnTo>
                      <a:lnTo>
                        <a:pt x="3370" y="17095"/>
                      </a:lnTo>
                      <a:lnTo>
                        <a:pt x="3265" y="16990"/>
                      </a:lnTo>
                      <a:lnTo>
                        <a:pt x="3139" y="16781"/>
                      </a:lnTo>
                      <a:lnTo>
                        <a:pt x="3139" y="16655"/>
                      </a:lnTo>
                      <a:lnTo>
                        <a:pt x="3056" y="16551"/>
                      </a:lnTo>
                      <a:lnTo>
                        <a:pt x="3056" y="16467"/>
                      </a:lnTo>
                      <a:lnTo>
                        <a:pt x="3181" y="16362"/>
                      </a:lnTo>
                      <a:lnTo>
                        <a:pt x="3244" y="16258"/>
                      </a:lnTo>
                      <a:lnTo>
                        <a:pt x="3286" y="16132"/>
                      </a:lnTo>
                      <a:lnTo>
                        <a:pt x="3370" y="16111"/>
                      </a:lnTo>
                      <a:lnTo>
                        <a:pt x="3474" y="16007"/>
                      </a:lnTo>
                      <a:lnTo>
                        <a:pt x="3600" y="15986"/>
                      </a:lnTo>
                      <a:lnTo>
                        <a:pt x="3704" y="15881"/>
                      </a:lnTo>
                      <a:lnTo>
                        <a:pt x="3872" y="15839"/>
                      </a:lnTo>
                      <a:lnTo>
                        <a:pt x="3976" y="15881"/>
                      </a:lnTo>
                      <a:lnTo>
                        <a:pt x="4144" y="15839"/>
                      </a:lnTo>
                      <a:lnTo>
                        <a:pt x="4144" y="15797"/>
                      </a:lnTo>
                      <a:lnTo>
                        <a:pt x="4102" y="15735"/>
                      </a:lnTo>
                      <a:lnTo>
                        <a:pt x="3997" y="15693"/>
                      </a:lnTo>
                      <a:lnTo>
                        <a:pt x="4018" y="15630"/>
                      </a:lnTo>
                      <a:lnTo>
                        <a:pt x="4039" y="15567"/>
                      </a:lnTo>
                      <a:lnTo>
                        <a:pt x="4207" y="15463"/>
                      </a:lnTo>
                      <a:lnTo>
                        <a:pt x="4186" y="15421"/>
                      </a:lnTo>
                      <a:lnTo>
                        <a:pt x="4227" y="15358"/>
                      </a:lnTo>
                      <a:lnTo>
                        <a:pt x="4227" y="15295"/>
                      </a:lnTo>
                      <a:lnTo>
                        <a:pt x="4102" y="15128"/>
                      </a:lnTo>
                      <a:lnTo>
                        <a:pt x="4123" y="15065"/>
                      </a:lnTo>
                      <a:lnTo>
                        <a:pt x="4123" y="14981"/>
                      </a:lnTo>
                      <a:lnTo>
                        <a:pt x="4018" y="14940"/>
                      </a:lnTo>
                      <a:lnTo>
                        <a:pt x="3997" y="14772"/>
                      </a:lnTo>
                      <a:lnTo>
                        <a:pt x="4081" y="14668"/>
                      </a:lnTo>
                      <a:lnTo>
                        <a:pt x="4123" y="14563"/>
                      </a:lnTo>
                      <a:lnTo>
                        <a:pt x="4081" y="14521"/>
                      </a:lnTo>
                      <a:lnTo>
                        <a:pt x="4144" y="14437"/>
                      </a:lnTo>
                      <a:lnTo>
                        <a:pt x="4332" y="14354"/>
                      </a:lnTo>
                      <a:lnTo>
                        <a:pt x="4458" y="14249"/>
                      </a:lnTo>
                      <a:lnTo>
                        <a:pt x="4458" y="14207"/>
                      </a:lnTo>
                      <a:lnTo>
                        <a:pt x="4311" y="14144"/>
                      </a:lnTo>
                      <a:lnTo>
                        <a:pt x="4207" y="14144"/>
                      </a:lnTo>
                      <a:lnTo>
                        <a:pt x="4144" y="14061"/>
                      </a:lnTo>
                      <a:lnTo>
                        <a:pt x="4186" y="14019"/>
                      </a:lnTo>
                      <a:lnTo>
                        <a:pt x="4290" y="13935"/>
                      </a:lnTo>
                      <a:lnTo>
                        <a:pt x="4437" y="13893"/>
                      </a:lnTo>
                      <a:lnTo>
                        <a:pt x="4562" y="13956"/>
                      </a:lnTo>
                      <a:lnTo>
                        <a:pt x="4562" y="14040"/>
                      </a:lnTo>
                      <a:lnTo>
                        <a:pt x="4541" y="14082"/>
                      </a:lnTo>
                      <a:lnTo>
                        <a:pt x="4604" y="14186"/>
                      </a:lnTo>
                      <a:lnTo>
                        <a:pt x="4667" y="14228"/>
                      </a:lnTo>
                      <a:lnTo>
                        <a:pt x="4918" y="14082"/>
                      </a:lnTo>
                      <a:lnTo>
                        <a:pt x="4939" y="13998"/>
                      </a:lnTo>
                      <a:lnTo>
                        <a:pt x="4876" y="13852"/>
                      </a:lnTo>
                      <a:lnTo>
                        <a:pt x="4813" y="13747"/>
                      </a:lnTo>
                      <a:lnTo>
                        <a:pt x="4855" y="13726"/>
                      </a:lnTo>
                      <a:lnTo>
                        <a:pt x="4876" y="13621"/>
                      </a:lnTo>
                      <a:lnTo>
                        <a:pt x="4813" y="13496"/>
                      </a:lnTo>
                      <a:lnTo>
                        <a:pt x="4730" y="13496"/>
                      </a:lnTo>
                      <a:lnTo>
                        <a:pt x="4625" y="13559"/>
                      </a:lnTo>
                      <a:lnTo>
                        <a:pt x="4541" y="13559"/>
                      </a:lnTo>
                      <a:lnTo>
                        <a:pt x="4499" y="13621"/>
                      </a:lnTo>
                      <a:lnTo>
                        <a:pt x="4520" y="13642"/>
                      </a:lnTo>
                      <a:lnTo>
                        <a:pt x="4625" y="13684"/>
                      </a:lnTo>
                      <a:lnTo>
                        <a:pt x="4625" y="13726"/>
                      </a:lnTo>
                      <a:lnTo>
                        <a:pt x="4437" y="13789"/>
                      </a:lnTo>
                      <a:lnTo>
                        <a:pt x="4353" y="13747"/>
                      </a:lnTo>
                      <a:lnTo>
                        <a:pt x="4416" y="13705"/>
                      </a:lnTo>
                      <a:lnTo>
                        <a:pt x="4499" y="13684"/>
                      </a:lnTo>
                      <a:lnTo>
                        <a:pt x="4437" y="13642"/>
                      </a:lnTo>
                      <a:lnTo>
                        <a:pt x="4248" y="13642"/>
                      </a:lnTo>
                      <a:lnTo>
                        <a:pt x="4123" y="13580"/>
                      </a:lnTo>
                      <a:lnTo>
                        <a:pt x="4102" y="13475"/>
                      </a:lnTo>
                      <a:lnTo>
                        <a:pt x="4102" y="13203"/>
                      </a:lnTo>
                      <a:lnTo>
                        <a:pt x="4039" y="12994"/>
                      </a:lnTo>
                      <a:lnTo>
                        <a:pt x="3914" y="12889"/>
                      </a:lnTo>
                      <a:lnTo>
                        <a:pt x="3914" y="12680"/>
                      </a:lnTo>
                      <a:lnTo>
                        <a:pt x="4018" y="12575"/>
                      </a:lnTo>
                      <a:lnTo>
                        <a:pt x="4102" y="12575"/>
                      </a:lnTo>
                      <a:lnTo>
                        <a:pt x="4081" y="12659"/>
                      </a:lnTo>
                      <a:lnTo>
                        <a:pt x="4102" y="12680"/>
                      </a:lnTo>
                      <a:lnTo>
                        <a:pt x="4227" y="12680"/>
                      </a:lnTo>
                      <a:lnTo>
                        <a:pt x="4437" y="12764"/>
                      </a:lnTo>
                      <a:lnTo>
                        <a:pt x="4646" y="12910"/>
                      </a:lnTo>
                      <a:lnTo>
                        <a:pt x="4834" y="12973"/>
                      </a:lnTo>
                      <a:lnTo>
                        <a:pt x="5148" y="12973"/>
                      </a:lnTo>
                      <a:lnTo>
                        <a:pt x="5336" y="12847"/>
                      </a:lnTo>
                      <a:lnTo>
                        <a:pt x="5295" y="12805"/>
                      </a:lnTo>
                      <a:lnTo>
                        <a:pt x="5441" y="12701"/>
                      </a:lnTo>
                      <a:lnTo>
                        <a:pt x="5462" y="12596"/>
                      </a:lnTo>
                      <a:lnTo>
                        <a:pt x="5441" y="12533"/>
                      </a:lnTo>
                      <a:lnTo>
                        <a:pt x="5462" y="12471"/>
                      </a:lnTo>
                      <a:lnTo>
                        <a:pt x="5483" y="12366"/>
                      </a:lnTo>
                      <a:lnTo>
                        <a:pt x="5378" y="12345"/>
                      </a:lnTo>
                      <a:lnTo>
                        <a:pt x="5295" y="12220"/>
                      </a:lnTo>
                      <a:lnTo>
                        <a:pt x="5295" y="12115"/>
                      </a:lnTo>
                      <a:lnTo>
                        <a:pt x="5357" y="12031"/>
                      </a:lnTo>
                      <a:lnTo>
                        <a:pt x="5336" y="11968"/>
                      </a:lnTo>
                      <a:lnTo>
                        <a:pt x="5441" y="11864"/>
                      </a:lnTo>
                      <a:lnTo>
                        <a:pt x="5441" y="11843"/>
                      </a:lnTo>
                      <a:lnTo>
                        <a:pt x="5483" y="11843"/>
                      </a:lnTo>
                      <a:lnTo>
                        <a:pt x="5504" y="11759"/>
                      </a:lnTo>
                      <a:lnTo>
                        <a:pt x="5483" y="11655"/>
                      </a:lnTo>
                      <a:lnTo>
                        <a:pt x="5378" y="11655"/>
                      </a:lnTo>
                      <a:lnTo>
                        <a:pt x="5378" y="11613"/>
                      </a:lnTo>
                      <a:lnTo>
                        <a:pt x="5336" y="11529"/>
                      </a:lnTo>
                      <a:lnTo>
                        <a:pt x="5336" y="11320"/>
                      </a:lnTo>
                      <a:lnTo>
                        <a:pt x="5295" y="11236"/>
                      </a:lnTo>
                      <a:lnTo>
                        <a:pt x="5295" y="11131"/>
                      </a:lnTo>
                      <a:lnTo>
                        <a:pt x="5336" y="11111"/>
                      </a:lnTo>
                      <a:lnTo>
                        <a:pt x="5378" y="11194"/>
                      </a:lnTo>
                      <a:lnTo>
                        <a:pt x="5462" y="11194"/>
                      </a:lnTo>
                      <a:lnTo>
                        <a:pt x="5608" y="11236"/>
                      </a:lnTo>
                      <a:lnTo>
                        <a:pt x="5755" y="11320"/>
                      </a:lnTo>
                      <a:lnTo>
                        <a:pt x="5859" y="11320"/>
                      </a:lnTo>
                      <a:lnTo>
                        <a:pt x="6027" y="11299"/>
                      </a:lnTo>
                      <a:lnTo>
                        <a:pt x="6215" y="11320"/>
                      </a:lnTo>
                      <a:lnTo>
                        <a:pt x="6445" y="11320"/>
                      </a:lnTo>
                      <a:lnTo>
                        <a:pt x="6843" y="11215"/>
                      </a:lnTo>
                      <a:lnTo>
                        <a:pt x="7178" y="11069"/>
                      </a:lnTo>
                      <a:lnTo>
                        <a:pt x="7220" y="10985"/>
                      </a:lnTo>
                      <a:lnTo>
                        <a:pt x="7261" y="11027"/>
                      </a:lnTo>
                      <a:lnTo>
                        <a:pt x="7492" y="10964"/>
                      </a:lnTo>
                      <a:lnTo>
                        <a:pt x="7805" y="10776"/>
                      </a:lnTo>
                      <a:lnTo>
                        <a:pt x="7868" y="10671"/>
                      </a:lnTo>
                      <a:lnTo>
                        <a:pt x="7826" y="10546"/>
                      </a:lnTo>
                      <a:lnTo>
                        <a:pt x="7889" y="10357"/>
                      </a:lnTo>
                      <a:lnTo>
                        <a:pt x="7931" y="10336"/>
                      </a:lnTo>
                      <a:lnTo>
                        <a:pt x="7973" y="10378"/>
                      </a:lnTo>
                      <a:lnTo>
                        <a:pt x="8015" y="10336"/>
                      </a:lnTo>
                      <a:lnTo>
                        <a:pt x="8077" y="10148"/>
                      </a:lnTo>
                      <a:lnTo>
                        <a:pt x="8182" y="9960"/>
                      </a:lnTo>
                      <a:lnTo>
                        <a:pt x="8203" y="9855"/>
                      </a:lnTo>
                      <a:lnTo>
                        <a:pt x="8203" y="9625"/>
                      </a:lnTo>
                      <a:lnTo>
                        <a:pt x="8182" y="9520"/>
                      </a:lnTo>
                      <a:lnTo>
                        <a:pt x="8140" y="9520"/>
                      </a:lnTo>
                      <a:lnTo>
                        <a:pt x="8077" y="9604"/>
                      </a:lnTo>
                      <a:lnTo>
                        <a:pt x="7931" y="9604"/>
                      </a:lnTo>
                      <a:lnTo>
                        <a:pt x="7784" y="9499"/>
                      </a:lnTo>
                      <a:lnTo>
                        <a:pt x="7701" y="9332"/>
                      </a:lnTo>
                      <a:lnTo>
                        <a:pt x="7701" y="9248"/>
                      </a:lnTo>
                      <a:lnTo>
                        <a:pt x="7826" y="8976"/>
                      </a:lnTo>
                      <a:lnTo>
                        <a:pt x="7826" y="8872"/>
                      </a:lnTo>
                      <a:lnTo>
                        <a:pt x="7764" y="8788"/>
                      </a:lnTo>
                      <a:lnTo>
                        <a:pt x="7471" y="8558"/>
                      </a:lnTo>
                      <a:lnTo>
                        <a:pt x="7240" y="8453"/>
                      </a:lnTo>
                      <a:lnTo>
                        <a:pt x="6989" y="8265"/>
                      </a:lnTo>
                      <a:lnTo>
                        <a:pt x="6948" y="8160"/>
                      </a:lnTo>
                      <a:lnTo>
                        <a:pt x="6968" y="8139"/>
                      </a:lnTo>
                      <a:lnTo>
                        <a:pt x="6968" y="8035"/>
                      </a:lnTo>
                      <a:lnTo>
                        <a:pt x="6885" y="7951"/>
                      </a:lnTo>
                      <a:lnTo>
                        <a:pt x="6927" y="7888"/>
                      </a:lnTo>
                      <a:lnTo>
                        <a:pt x="6864" y="7679"/>
                      </a:lnTo>
                      <a:lnTo>
                        <a:pt x="6885" y="7449"/>
                      </a:lnTo>
                      <a:lnTo>
                        <a:pt x="6927" y="7240"/>
                      </a:lnTo>
                      <a:lnTo>
                        <a:pt x="7010" y="7156"/>
                      </a:lnTo>
                      <a:lnTo>
                        <a:pt x="7031" y="7093"/>
                      </a:lnTo>
                      <a:lnTo>
                        <a:pt x="6968" y="6905"/>
                      </a:lnTo>
                      <a:lnTo>
                        <a:pt x="6948" y="6633"/>
                      </a:lnTo>
                      <a:lnTo>
                        <a:pt x="7010" y="6591"/>
                      </a:lnTo>
                      <a:lnTo>
                        <a:pt x="6948" y="6403"/>
                      </a:lnTo>
                      <a:lnTo>
                        <a:pt x="7031" y="6277"/>
                      </a:lnTo>
                      <a:lnTo>
                        <a:pt x="7031" y="6173"/>
                      </a:lnTo>
                      <a:lnTo>
                        <a:pt x="7073" y="6089"/>
                      </a:lnTo>
                      <a:lnTo>
                        <a:pt x="7115" y="5838"/>
                      </a:lnTo>
                      <a:lnTo>
                        <a:pt x="7073" y="5733"/>
                      </a:lnTo>
                      <a:lnTo>
                        <a:pt x="7136" y="5650"/>
                      </a:lnTo>
                      <a:lnTo>
                        <a:pt x="7115" y="5461"/>
                      </a:lnTo>
                      <a:lnTo>
                        <a:pt x="7220" y="5336"/>
                      </a:lnTo>
                      <a:lnTo>
                        <a:pt x="7261" y="5210"/>
                      </a:lnTo>
                      <a:lnTo>
                        <a:pt x="7261" y="5168"/>
                      </a:lnTo>
                      <a:lnTo>
                        <a:pt x="7282" y="5126"/>
                      </a:lnTo>
                      <a:lnTo>
                        <a:pt x="7387" y="5043"/>
                      </a:lnTo>
                      <a:lnTo>
                        <a:pt x="7387" y="5001"/>
                      </a:lnTo>
                      <a:lnTo>
                        <a:pt x="7492" y="4833"/>
                      </a:lnTo>
                      <a:lnTo>
                        <a:pt x="7575" y="4750"/>
                      </a:lnTo>
                      <a:lnTo>
                        <a:pt x="7680" y="4541"/>
                      </a:lnTo>
                      <a:lnTo>
                        <a:pt x="7722" y="4478"/>
                      </a:lnTo>
                      <a:lnTo>
                        <a:pt x="7805" y="4436"/>
                      </a:lnTo>
                      <a:lnTo>
                        <a:pt x="7805" y="4310"/>
                      </a:lnTo>
                      <a:lnTo>
                        <a:pt x="7826" y="4227"/>
                      </a:lnTo>
                      <a:lnTo>
                        <a:pt x="8015" y="3997"/>
                      </a:lnTo>
                      <a:lnTo>
                        <a:pt x="8098" y="3997"/>
                      </a:lnTo>
                      <a:lnTo>
                        <a:pt x="8182" y="3976"/>
                      </a:lnTo>
                      <a:lnTo>
                        <a:pt x="8182" y="3850"/>
                      </a:lnTo>
                      <a:lnTo>
                        <a:pt x="8266" y="3808"/>
                      </a:lnTo>
                      <a:lnTo>
                        <a:pt x="8475" y="3641"/>
                      </a:lnTo>
                      <a:lnTo>
                        <a:pt x="8538" y="3599"/>
                      </a:lnTo>
                      <a:lnTo>
                        <a:pt x="8600" y="3536"/>
                      </a:lnTo>
                      <a:lnTo>
                        <a:pt x="8831" y="3369"/>
                      </a:lnTo>
                      <a:lnTo>
                        <a:pt x="8852" y="3390"/>
                      </a:lnTo>
                      <a:lnTo>
                        <a:pt x="8935" y="3327"/>
                      </a:lnTo>
                      <a:lnTo>
                        <a:pt x="8956" y="3264"/>
                      </a:lnTo>
                      <a:lnTo>
                        <a:pt x="9103" y="3181"/>
                      </a:lnTo>
                      <a:lnTo>
                        <a:pt x="9207" y="3181"/>
                      </a:lnTo>
                      <a:lnTo>
                        <a:pt x="9228" y="3118"/>
                      </a:lnTo>
                      <a:lnTo>
                        <a:pt x="9207" y="2909"/>
                      </a:lnTo>
                      <a:lnTo>
                        <a:pt x="9165" y="2657"/>
                      </a:lnTo>
                      <a:lnTo>
                        <a:pt x="9165" y="2490"/>
                      </a:lnTo>
                      <a:lnTo>
                        <a:pt x="9061" y="2239"/>
                      </a:lnTo>
                      <a:lnTo>
                        <a:pt x="9061" y="2134"/>
                      </a:lnTo>
                      <a:lnTo>
                        <a:pt x="8810" y="2113"/>
                      </a:lnTo>
                      <a:lnTo>
                        <a:pt x="8705" y="2197"/>
                      </a:lnTo>
                      <a:lnTo>
                        <a:pt x="8684" y="2218"/>
                      </a:lnTo>
                      <a:lnTo>
                        <a:pt x="8684" y="2385"/>
                      </a:lnTo>
                      <a:lnTo>
                        <a:pt x="8705" y="2427"/>
                      </a:lnTo>
                      <a:lnTo>
                        <a:pt x="8705" y="2637"/>
                      </a:lnTo>
                      <a:lnTo>
                        <a:pt x="8600" y="2720"/>
                      </a:lnTo>
                      <a:lnTo>
                        <a:pt x="8517" y="2846"/>
                      </a:lnTo>
                      <a:lnTo>
                        <a:pt x="8496" y="2971"/>
                      </a:lnTo>
                      <a:lnTo>
                        <a:pt x="8224" y="3160"/>
                      </a:lnTo>
                      <a:lnTo>
                        <a:pt x="8182" y="3327"/>
                      </a:lnTo>
                      <a:lnTo>
                        <a:pt x="8077" y="3453"/>
                      </a:lnTo>
                      <a:lnTo>
                        <a:pt x="7952" y="3432"/>
                      </a:lnTo>
                      <a:lnTo>
                        <a:pt x="7889" y="3453"/>
                      </a:lnTo>
                      <a:lnTo>
                        <a:pt x="7784" y="3599"/>
                      </a:lnTo>
                      <a:lnTo>
                        <a:pt x="7743" y="3557"/>
                      </a:lnTo>
                      <a:lnTo>
                        <a:pt x="7659" y="3557"/>
                      </a:lnTo>
                      <a:lnTo>
                        <a:pt x="7533" y="3599"/>
                      </a:lnTo>
                      <a:lnTo>
                        <a:pt x="7282" y="3453"/>
                      </a:lnTo>
                      <a:lnTo>
                        <a:pt x="6948" y="3348"/>
                      </a:lnTo>
                      <a:lnTo>
                        <a:pt x="6529" y="3390"/>
                      </a:lnTo>
                      <a:lnTo>
                        <a:pt x="6424" y="3390"/>
                      </a:lnTo>
                      <a:lnTo>
                        <a:pt x="6445" y="3264"/>
                      </a:lnTo>
                      <a:lnTo>
                        <a:pt x="6634" y="3076"/>
                      </a:lnTo>
                      <a:lnTo>
                        <a:pt x="6717" y="2846"/>
                      </a:lnTo>
                      <a:lnTo>
                        <a:pt x="6696" y="2720"/>
                      </a:lnTo>
                      <a:lnTo>
                        <a:pt x="6738" y="2616"/>
                      </a:lnTo>
                      <a:lnTo>
                        <a:pt x="6843" y="2532"/>
                      </a:lnTo>
                      <a:lnTo>
                        <a:pt x="6927" y="2406"/>
                      </a:lnTo>
                      <a:lnTo>
                        <a:pt x="6948" y="2281"/>
                      </a:lnTo>
                      <a:lnTo>
                        <a:pt x="6864" y="2134"/>
                      </a:lnTo>
                      <a:lnTo>
                        <a:pt x="6696" y="2009"/>
                      </a:lnTo>
                      <a:lnTo>
                        <a:pt x="6550" y="1862"/>
                      </a:lnTo>
                      <a:lnTo>
                        <a:pt x="6215" y="1800"/>
                      </a:lnTo>
                      <a:lnTo>
                        <a:pt x="5964" y="1674"/>
                      </a:lnTo>
                      <a:lnTo>
                        <a:pt x="5692" y="1465"/>
                      </a:lnTo>
                      <a:lnTo>
                        <a:pt x="5587" y="1444"/>
                      </a:lnTo>
                      <a:lnTo>
                        <a:pt x="5357" y="1339"/>
                      </a:lnTo>
                      <a:lnTo>
                        <a:pt x="5023" y="1256"/>
                      </a:lnTo>
                      <a:lnTo>
                        <a:pt x="4939" y="1088"/>
                      </a:lnTo>
                      <a:lnTo>
                        <a:pt x="4813" y="963"/>
                      </a:lnTo>
                      <a:lnTo>
                        <a:pt x="4667" y="942"/>
                      </a:lnTo>
                      <a:lnTo>
                        <a:pt x="4311" y="565"/>
                      </a:lnTo>
                      <a:lnTo>
                        <a:pt x="4186" y="314"/>
                      </a:lnTo>
                      <a:lnTo>
                        <a:pt x="4081" y="293"/>
                      </a:lnTo>
                      <a:lnTo>
                        <a:pt x="3935" y="147"/>
                      </a:lnTo>
                      <a:lnTo>
                        <a:pt x="3914" y="126"/>
                      </a:lnTo>
                      <a:lnTo>
                        <a:pt x="3809" y="21"/>
                      </a:lnTo>
                      <a:lnTo>
                        <a:pt x="3181" y="21"/>
                      </a:lnTo>
                      <a:lnTo>
                        <a:pt x="3077" y="147"/>
                      </a:lnTo>
                      <a:lnTo>
                        <a:pt x="3077" y="251"/>
                      </a:lnTo>
                      <a:lnTo>
                        <a:pt x="2993" y="356"/>
                      </a:lnTo>
                      <a:lnTo>
                        <a:pt x="2993" y="460"/>
                      </a:lnTo>
                      <a:lnTo>
                        <a:pt x="2951" y="544"/>
                      </a:lnTo>
                      <a:lnTo>
                        <a:pt x="2888" y="460"/>
                      </a:lnTo>
                      <a:lnTo>
                        <a:pt x="2826" y="230"/>
                      </a:lnTo>
                      <a:lnTo>
                        <a:pt x="2784" y="84"/>
                      </a:lnTo>
                      <a:lnTo>
                        <a:pt x="2679" y="42"/>
                      </a:lnTo>
                      <a:lnTo>
                        <a:pt x="2470" y="105"/>
                      </a:lnTo>
                      <a:lnTo>
                        <a:pt x="2344" y="84"/>
                      </a:lnTo>
                      <a:lnTo>
                        <a:pt x="2240" y="105"/>
                      </a:lnTo>
                      <a:lnTo>
                        <a:pt x="2093" y="126"/>
                      </a:lnTo>
                      <a:lnTo>
                        <a:pt x="194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5" name="CustomShape 622"/>
                <p:cNvSpPr/>
                <p:nvPr/>
              </p:nvSpPr>
              <p:spPr>
                <a:xfrm>
                  <a:off x="2832480" y="4879440"/>
                  <a:ext cx="91080" cy="54360"/>
                </a:xfrm>
                <a:custGeom>
                  <a:avLst/>
                  <a:gdLst/>
                  <a:ahLst/>
                  <a:rect l="l" t="t" r="r" b="b"/>
                  <a:pathLst>
                    <a:path w="2072" h="1444">
                      <a:moveTo>
                        <a:pt x="0" y="0"/>
                      </a:moveTo>
                      <a:lnTo>
                        <a:pt x="272" y="1067"/>
                      </a:lnTo>
                      <a:lnTo>
                        <a:pt x="314" y="1067"/>
                      </a:lnTo>
                      <a:lnTo>
                        <a:pt x="502" y="1046"/>
                      </a:lnTo>
                      <a:lnTo>
                        <a:pt x="670" y="1046"/>
                      </a:lnTo>
                      <a:lnTo>
                        <a:pt x="816" y="1004"/>
                      </a:lnTo>
                      <a:lnTo>
                        <a:pt x="816" y="1046"/>
                      </a:lnTo>
                      <a:lnTo>
                        <a:pt x="712" y="1067"/>
                      </a:lnTo>
                      <a:lnTo>
                        <a:pt x="565" y="1130"/>
                      </a:lnTo>
                      <a:lnTo>
                        <a:pt x="293" y="1130"/>
                      </a:lnTo>
                      <a:lnTo>
                        <a:pt x="356" y="1360"/>
                      </a:lnTo>
                      <a:lnTo>
                        <a:pt x="398" y="1360"/>
                      </a:lnTo>
                      <a:lnTo>
                        <a:pt x="607" y="1276"/>
                      </a:lnTo>
                      <a:lnTo>
                        <a:pt x="837" y="1297"/>
                      </a:lnTo>
                      <a:lnTo>
                        <a:pt x="1005" y="1276"/>
                      </a:lnTo>
                      <a:lnTo>
                        <a:pt x="1235" y="1297"/>
                      </a:lnTo>
                      <a:lnTo>
                        <a:pt x="1360" y="1381"/>
                      </a:lnTo>
                      <a:lnTo>
                        <a:pt x="1507" y="1444"/>
                      </a:lnTo>
                      <a:lnTo>
                        <a:pt x="1632" y="1402"/>
                      </a:lnTo>
                      <a:lnTo>
                        <a:pt x="1737" y="1297"/>
                      </a:lnTo>
                      <a:lnTo>
                        <a:pt x="1758" y="1193"/>
                      </a:lnTo>
                      <a:lnTo>
                        <a:pt x="1883" y="1151"/>
                      </a:lnTo>
                      <a:lnTo>
                        <a:pt x="1946" y="1193"/>
                      </a:lnTo>
                      <a:lnTo>
                        <a:pt x="2072" y="1130"/>
                      </a:lnTo>
                      <a:lnTo>
                        <a:pt x="2072" y="1004"/>
                      </a:lnTo>
                      <a:lnTo>
                        <a:pt x="1967" y="983"/>
                      </a:lnTo>
                      <a:lnTo>
                        <a:pt x="1758" y="1046"/>
                      </a:lnTo>
                      <a:lnTo>
                        <a:pt x="1632" y="1004"/>
                      </a:lnTo>
                      <a:lnTo>
                        <a:pt x="1507" y="879"/>
                      </a:lnTo>
                      <a:lnTo>
                        <a:pt x="1318" y="837"/>
                      </a:lnTo>
                      <a:lnTo>
                        <a:pt x="1256" y="774"/>
                      </a:lnTo>
                      <a:lnTo>
                        <a:pt x="816" y="628"/>
                      </a:lnTo>
                      <a:lnTo>
                        <a:pt x="691" y="607"/>
                      </a:lnTo>
                      <a:lnTo>
                        <a:pt x="691" y="460"/>
                      </a:lnTo>
                      <a:lnTo>
                        <a:pt x="565" y="335"/>
                      </a:lnTo>
                      <a:lnTo>
                        <a:pt x="398" y="314"/>
                      </a:lnTo>
                      <a:lnTo>
                        <a:pt x="314" y="126"/>
                      </a:lnTo>
                      <a:lnTo>
                        <a:pt x="272" y="21"/>
                      </a:lnTo>
                      <a:lnTo>
                        <a:pt x="10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06" name="CustomShape 623"/>
              <p:cNvSpPr/>
              <p:nvPr/>
            </p:nvSpPr>
            <p:spPr>
              <a:xfrm>
                <a:off x="7420320" y="2926440"/>
                <a:ext cx="45720" cy="92520"/>
              </a:xfrm>
              <a:custGeom>
                <a:avLst/>
                <a:gdLst/>
                <a:ahLst/>
                <a:rect l="l" t="t" r="r" b="b"/>
                <a:pathLst>
                  <a:path w="1047" h="2450">
                    <a:moveTo>
                      <a:pt x="691" y="1"/>
                    </a:moveTo>
                    <a:lnTo>
                      <a:pt x="628" y="43"/>
                    </a:lnTo>
                    <a:lnTo>
                      <a:pt x="628" y="127"/>
                    </a:lnTo>
                    <a:lnTo>
                      <a:pt x="524" y="147"/>
                    </a:lnTo>
                    <a:lnTo>
                      <a:pt x="398" y="315"/>
                    </a:lnTo>
                    <a:lnTo>
                      <a:pt x="294" y="482"/>
                    </a:lnTo>
                    <a:lnTo>
                      <a:pt x="315" y="545"/>
                    </a:lnTo>
                    <a:lnTo>
                      <a:pt x="294" y="629"/>
                    </a:lnTo>
                    <a:lnTo>
                      <a:pt x="231" y="671"/>
                    </a:lnTo>
                    <a:lnTo>
                      <a:pt x="105" y="880"/>
                    </a:lnTo>
                    <a:lnTo>
                      <a:pt x="63" y="1110"/>
                    </a:lnTo>
                    <a:lnTo>
                      <a:pt x="1" y="1152"/>
                    </a:lnTo>
                    <a:lnTo>
                      <a:pt x="63" y="1194"/>
                    </a:lnTo>
                    <a:lnTo>
                      <a:pt x="63" y="1424"/>
                    </a:lnTo>
                    <a:lnTo>
                      <a:pt x="84" y="1675"/>
                    </a:lnTo>
                    <a:lnTo>
                      <a:pt x="126" y="1696"/>
                    </a:lnTo>
                    <a:lnTo>
                      <a:pt x="168" y="1780"/>
                    </a:lnTo>
                    <a:lnTo>
                      <a:pt x="126" y="1780"/>
                    </a:lnTo>
                    <a:lnTo>
                      <a:pt x="105" y="1842"/>
                    </a:lnTo>
                    <a:lnTo>
                      <a:pt x="189" y="1947"/>
                    </a:lnTo>
                    <a:lnTo>
                      <a:pt x="231" y="1947"/>
                    </a:lnTo>
                    <a:lnTo>
                      <a:pt x="273" y="2031"/>
                    </a:lnTo>
                    <a:lnTo>
                      <a:pt x="419" y="2093"/>
                    </a:lnTo>
                    <a:lnTo>
                      <a:pt x="503" y="2219"/>
                    </a:lnTo>
                    <a:lnTo>
                      <a:pt x="503" y="2344"/>
                    </a:lnTo>
                    <a:lnTo>
                      <a:pt x="503" y="2449"/>
                    </a:lnTo>
                    <a:lnTo>
                      <a:pt x="587" y="2407"/>
                    </a:lnTo>
                    <a:lnTo>
                      <a:pt x="691" y="2449"/>
                    </a:lnTo>
                    <a:lnTo>
                      <a:pt x="691" y="2449"/>
                    </a:lnTo>
                    <a:lnTo>
                      <a:pt x="649" y="2324"/>
                    </a:lnTo>
                    <a:lnTo>
                      <a:pt x="691" y="2198"/>
                    </a:lnTo>
                    <a:lnTo>
                      <a:pt x="628" y="2010"/>
                    </a:lnTo>
                    <a:lnTo>
                      <a:pt x="712" y="1884"/>
                    </a:lnTo>
                    <a:lnTo>
                      <a:pt x="859" y="1675"/>
                    </a:lnTo>
                    <a:lnTo>
                      <a:pt x="859" y="1528"/>
                    </a:lnTo>
                    <a:lnTo>
                      <a:pt x="880" y="1487"/>
                    </a:lnTo>
                    <a:lnTo>
                      <a:pt x="838" y="1466"/>
                    </a:lnTo>
                    <a:lnTo>
                      <a:pt x="880" y="1256"/>
                    </a:lnTo>
                    <a:lnTo>
                      <a:pt x="880" y="1089"/>
                    </a:lnTo>
                    <a:lnTo>
                      <a:pt x="859" y="943"/>
                    </a:lnTo>
                    <a:lnTo>
                      <a:pt x="942" y="796"/>
                    </a:lnTo>
                    <a:lnTo>
                      <a:pt x="963" y="524"/>
                    </a:lnTo>
                    <a:lnTo>
                      <a:pt x="1005" y="357"/>
                    </a:lnTo>
                    <a:lnTo>
                      <a:pt x="1047" y="336"/>
                    </a:lnTo>
                    <a:lnTo>
                      <a:pt x="1026" y="252"/>
                    </a:lnTo>
                    <a:lnTo>
                      <a:pt x="921" y="168"/>
                    </a:lnTo>
                    <a:lnTo>
                      <a:pt x="880" y="168"/>
                    </a:lnTo>
                    <a:lnTo>
                      <a:pt x="817" y="43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07" name="Group 624"/>
              <p:cNvGrpSpPr/>
              <p:nvPr/>
            </p:nvGrpSpPr>
            <p:grpSpPr>
              <a:xfrm>
                <a:off x="4556160" y="1072080"/>
                <a:ext cx="270360" cy="252000"/>
                <a:chOff x="4556160" y="1072080"/>
                <a:chExt cx="270360" cy="252000"/>
              </a:xfrm>
            </p:grpSpPr>
            <p:sp>
              <p:nvSpPr>
                <p:cNvPr id="908" name="CustomShape 625"/>
                <p:cNvSpPr/>
                <p:nvPr/>
              </p:nvSpPr>
              <p:spPr>
                <a:xfrm>
                  <a:off x="4668840" y="1072080"/>
                  <a:ext cx="157680" cy="91800"/>
                </a:xfrm>
                <a:custGeom>
                  <a:avLst/>
                  <a:gdLst/>
                  <a:ahLst/>
                  <a:rect l="l" t="t" r="r" b="b"/>
                  <a:pathLst>
                    <a:path w="3579" h="2428">
                      <a:moveTo>
                        <a:pt x="1695" y="1"/>
                      </a:moveTo>
                      <a:lnTo>
                        <a:pt x="1674" y="84"/>
                      </a:lnTo>
                      <a:lnTo>
                        <a:pt x="1716" y="168"/>
                      </a:lnTo>
                      <a:lnTo>
                        <a:pt x="1758" y="252"/>
                      </a:lnTo>
                      <a:lnTo>
                        <a:pt x="1674" y="210"/>
                      </a:lnTo>
                      <a:lnTo>
                        <a:pt x="1611" y="168"/>
                      </a:lnTo>
                      <a:lnTo>
                        <a:pt x="1570" y="189"/>
                      </a:lnTo>
                      <a:lnTo>
                        <a:pt x="1570" y="293"/>
                      </a:lnTo>
                      <a:lnTo>
                        <a:pt x="1653" y="377"/>
                      </a:lnTo>
                      <a:lnTo>
                        <a:pt x="1653" y="482"/>
                      </a:lnTo>
                      <a:lnTo>
                        <a:pt x="1611" y="586"/>
                      </a:lnTo>
                      <a:lnTo>
                        <a:pt x="1611" y="712"/>
                      </a:lnTo>
                      <a:lnTo>
                        <a:pt x="1674" y="879"/>
                      </a:lnTo>
                      <a:lnTo>
                        <a:pt x="1653" y="984"/>
                      </a:lnTo>
                      <a:lnTo>
                        <a:pt x="1591" y="984"/>
                      </a:lnTo>
                      <a:lnTo>
                        <a:pt x="1570" y="879"/>
                      </a:lnTo>
                      <a:lnTo>
                        <a:pt x="1465" y="796"/>
                      </a:lnTo>
                      <a:lnTo>
                        <a:pt x="1360" y="733"/>
                      </a:lnTo>
                      <a:lnTo>
                        <a:pt x="1339" y="670"/>
                      </a:lnTo>
                      <a:lnTo>
                        <a:pt x="1381" y="586"/>
                      </a:lnTo>
                      <a:lnTo>
                        <a:pt x="1381" y="524"/>
                      </a:lnTo>
                      <a:lnTo>
                        <a:pt x="1298" y="503"/>
                      </a:lnTo>
                      <a:lnTo>
                        <a:pt x="1193" y="565"/>
                      </a:lnTo>
                      <a:lnTo>
                        <a:pt x="1151" y="565"/>
                      </a:lnTo>
                      <a:lnTo>
                        <a:pt x="1130" y="607"/>
                      </a:lnTo>
                      <a:lnTo>
                        <a:pt x="1026" y="670"/>
                      </a:lnTo>
                      <a:lnTo>
                        <a:pt x="942" y="628"/>
                      </a:lnTo>
                      <a:lnTo>
                        <a:pt x="942" y="586"/>
                      </a:lnTo>
                      <a:lnTo>
                        <a:pt x="942" y="524"/>
                      </a:lnTo>
                      <a:lnTo>
                        <a:pt x="879" y="524"/>
                      </a:lnTo>
                      <a:lnTo>
                        <a:pt x="816" y="461"/>
                      </a:lnTo>
                      <a:lnTo>
                        <a:pt x="775" y="356"/>
                      </a:lnTo>
                      <a:lnTo>
                        <a:pt x="712" y="314"/>
                      </a:lnTo>
                      <a:lnTo>
                        <a:pt x="649" y="356"/>
                      </a:lnTo>
                      <a:lnTo>
                        <a:pt x="565" y="273"/>
                      </a:lnTo>
                      <a:lnTo>
                        <a:pt x="607" y="189"/>
                      </a:lnTo>
                      <a:lnTo>
                        <a:pt x="565" y="84"/>
                      </a:lnTo>
                      <a:lnTo>
                        <a:pt x="523" y="63"/>
                      </a:lnTo>
                      <a:lnTo>
                        <a:pt x="461" y="147"/>
                      </a:lnTo>
                      <a:lnTo>
                        <a:pt x="440" y="293"/>
                      </a:lnTo>
                      <a:lnTo>
                        <a:pt x="461" y="419"/>
                      </a:lnTo>
                      <a:lnTo>
                        <a:pt x="544" y="565"/>
                      </a:lnTo>
                      <a:lnTo>
                        <a:pt x="565" y="712"/>
                      </a:lnTo>
                      <a:lnTo>
                        <a:pt x="523" y="733"/>
                      </a:lnTo>
                      <a:lnTo>
                        <a:pt x="440" y="649"/>
                      </a:lnTo>
                      <a:lnTo>
                        <a:pt x="419" y="545"/>
                      </a:lnTo>
                      <a:lnTo>
                        <a:pt x="398" y="524"/>
                      </a:lnTo>
                      <a:lnTo>
                        <a:pt x="398" y="628"/>
                      </a:lnTo>
                      <a:lnTo>
                        <a:pt x="419" y="754"/>
                      </a:lnTo>
                      <a:lnTo>
                        <a:pt x="461" y="837"/>
                      </a:lnTo>
                      <a:lnTo>
                        <a:pt x="461" y="921"/>
                      </a:lnTo>
                      <a:lnTo>
                        <a:pt x="440" y="1005"/>
                      </a:lnTo>
                      <a:lnTo>
                        <a:pt x="419" y="984"/>
                      </a:lnTo>
                      <a:lnTo>
                        <a:pt x="356" y="837"/>
                      </a:lnTo>
                      <a:lnTo>
                        <a:pt x="314" y="796"/>
                      </a:lnTo>
                      <a:lnTo>
                        <a:pt x="105" y="817"/>
                      </a:lnTo>
                      <a:lnTo>
                        <a:pt x="21" y="775"/>
                      </a:lnTo>
                      <a:lnTo>
                        <a:pt x="0" y="775"/>
                      </a:lnTo>
                      <a:lnTo>
                        <a:pt x="63" y="879"/>
                      </a:lnTo>
                      <a:lnTo>
                        <a:pt x="126" y="879"/>
                      </a:lnTo>
                      <a:lnTo>
                        <a:pt x="189" y="921"/>
                      </a:lnTo>
                      <a:lnTo>
                        <a:pt x="168" y="984"/>
                      </a:lnTo>
                      <a:lnTo>
                        <a:pt x="189" y="1026"/>
                      </a:lnTo>
                      <a:lnTo>
                        <a:pt x="293" y="1026"/>
                      </a:lnTo>
                      <a:lnTo>
                        <a:pt x="314" y="1068"/>
                      </a:lnTo>
                      <a:lnTo>
                        <a:pt x="168" y="1172"/>
                      </a:lnTo>
                      <a:lnTo>
                        <a:pt x="168" y="1235"/>
                      </a:lnTo>
                      <a:lnTo>
                        <a:pt x="293" y="1423"/>
                      </a:lnTo>
                      <a:lnTo>
                        <a:pt x="377" y="1444"/>
                      </a:lnTo>
                      <a:lnTo>
                        <a:pt x="461" y="1486"/>
                      </a:lnTo>
                      <a:lnTo>
                        <a:pt x="607" y="1486"/>
                      </a:lnTo>
                      <a:lnTo>
                        <a:pt x="691" y="1465"/>
                      </a:lnTo>
                      <a:lnTo>
                        <a:pt x="754" y="1528"/>
                      </a:lnTo>
                      <a:lnTo>
                        <a:pt x="816" y="1528"/>
                      </a:lnTo>
                      <a:lnTo>
                        <a:pt x="942" y="1444"/>
                      </a:lnTo>
                      <a:lnTo>
                        <a:pt x="1026" y="1423"/>
                      </a:lnTo>
                      <a:lnTo>
                        <a:pt x="1235" y="1381"/>
                      </a:lnTo>
                      <a:lnTo>
                        <a:pt x="1381" y="1381"/>
                      </a:lnTo>
                      <a:lnTo>
                        <a:pt x="1465" y="1340"/>
                      </a:lnTo>
                      <a:lnTo>
                        <a:pt x="1528" y="1340"/>
                      </a:lnTo>
                      <a:lnTo>
                        <a:pt x="1570" y="1361"/>
                      </a:lnTo>
                      <a:lnTo>
                        <a:pt x="1570" y="1423"/>
                      </a:lnTo>
                      <a:lnTo>
                        <a:pt x="1549" y="1465"/>
                      </a:lnTo>
                      <a:lnTo>
                        <a:pt x="1507" y="1549"/>
                      </a:lnTo>
                      <a:lnTo>
                        <a:pt x="1465" y="1570"/>
                      </a:lnTo>
                      <a:lnTo>
                        <a:pt x="1339" y="1549"/>
                      </a:lnTo>
                      <a:lnTo>
                        <a:pt x="1214" y="1549"/>
                      </a:lnTo>
                      <a:lnTo>
                        <a:pt x="1109" y="1528"/>
                      </a:lnTo>
                      <a:lnTo>
                        <a:pt x="1067" y="1570"/>
                      </a:lnTo>
                      <a:lnTo>
                        <a:pt x="1130" y="1591"/>
                      </a:lnTo>
                      <a:lnTo>
                        <a:pt x="1298" y="1653"/>
                      </a:lnTo>
                      <a:lnTo>
                        <a:pt x="1360" y="1695"/>
                      </a:lnTo>
                      <a:lnTo>
                        <a:pt x="1360" y="1758"/>
                      </a:lnTo>
                      <a:lnTo>
                        <a:pt x="1298" y="1758"/>
                      </a:lnTo>
                      <a:lnTo>
                        <a:pt x="1172" y="1695"/>
                      </a:lnTo>
                      <a:lnTo>
                        <a:pt x="1151" y="1758"/>
                      </a:lnTo>
                      <a:lnTo>
                        <a:pt x="1088" y="1758"/>
                      </a:lnTo>
                      <a:lnTo>
                        <a:pt x="984" y="1674"/>
                      </a:lnTo>
                      <a:lnTo>
                        <a:pt x="900" y="1653"/>
                      </a:lnTo>
                      <a:lnTo>
                        <a:pt x="754" y="1695"/>
                      </a:lnTo>
                      <a:lnTo>
                        <a:pt x="754" y="1758"/>
                      </a:lnTo>
                      <a:lnTo>
                        <a:pt x="837" y="1779"/>
                      </a:lnTo>
                      <a:lnTo>
                        <a:pt x="1047" y="1967"/>
                      </a:lnTo>
                      <a:lnTo>
                        <a:pt x="1130" y="1988"/>
                      </a:lnTo>
                      <a:lnTo>
                        <a:pt x="1235" y="1946"/>
                      </a:lnTo>
                      <a:lnTo>
                        <a:pt x="1277" y="1967"/>
                      </a:lnTo>
                      <a:lnTo>
                        <a:pt x="1339" y="2072"/>
                      </a:lnTo>
                      <a:lnTo>
                        <a:pt x="1339" y="2156"/>
                      </a:lnTo>
                      <a:lnTo>
                        <a:pt x="1423" y="2177"/>
                      </a:lnTo>
                      <a:lnTo>
                        <a:pt x="1507" y="2156"/>
                      </a:lnTo>
                      <a:lnTo>
                        <a:pt x="1674" y="2156"/>
                      </a:lnTo>
                      <a:lnTo>
                        <a:pt x="1842" y="2093"/>
                      </a:lnTo>
                      <a:lnTo>
                        <a:pt x="1946" y="2093"/>
                      </a:lnTo>
                      <a:lnTo>
                        <a:pt x="2093" y="2072"/>
                      </a:lnTo>
                      <a:lnTo>
                        <a:pt x="2093" y="2114"/>
                      </a:lnTo>
                      <a:lnTo>
                        <a:pt x="2072" y="2218"/>
                      </a:lnTo>
                      <a:lnTo>
                        <a:pt x="2093" y="2323"/>
                      </a:lnTo>
                      <a:lnTo>
                        <a:pt x="2218" y="2407"/>
                      </a:lnTo>
                      <a:lnTo>
                        <a:pt x="2365" y="2428"/>
                      </a:lnTo>
                      <a:lnTo>
                        <a:pt x="2532" y="2386"/>
                      </a:lnTo>
                      <a:lnTo>
                        <a:pt x="2574" y="2323"/>
                      </a:lnTo>
                      <a:lnTo>
                        <a:pt x="2532" y="2281"/>
                      </a:lnTo>
                      <a:lnTo>
                        <a:pt x="2532" y="2218"/>
                      </a:lnTo>
                      <a:lnTo>
                        <a:pt x="2595" y="2156"/>
                      </a:lnTo>
                      <a:lnTo>
                        <a:pt x="2699" y="2051"/>
                      </a:lnTo>
                      <a:lnTo>
                        <a:pt x="2783" y="2009"/>
                      </a:lnTo>
                      <a:lnTo>
                        <a:pt x="2846" y="2072"/>
                      </a:lnTo>
                      <a:lnTo>
                        <a:pt x="2930" y="2114"/>
                      </a:lnTo>
                      <a:lnTo>
                        <a:pt x="3034" y="2114"/>
                      </a:lnTo>
                      <a:lnTo>
                        <a:pt x="3160" y="2051"/>
                      </a:lnTo>
                      <a:lnTo>
                        <a:pt x="3202" y="1988"/>
                      </a:lnTo>
                      <a:lnTo>
                        <a:pt x="3160" y="1842"/>
                      </a:lnTo>
                      <a:lnTo>
                        <a:pt x="3139" y="1758"/>
                      </a:lnTo>
                      <a:lnTo>
                        <a:pt x="3181" y="1674"/>
                      </a:lnTo>
                      <a:lnTo>
                        <a:pt x="3264" y="1591"/>
                      </a:lnTo>
                      <a:lnTo>
                        <a:pt x="3348" y="1423"/>
                      </a:lnTo>
                      <a:lnTo>
                        <a:pt x="3432" y="1319"/>
                      </a:lnTo>
                      <a:lnTo>
                        <a:pt x="3557" y="1172"/>
                      </a:lnTo>
                      <a:lnTo>
                        <a:pt x="3578" y="1068"/>
                      </a:lnTo>
                      <a:lnTo>
                        <a:pt x="3578" y="1005"/>
                      </a:lnTo>
                      <a:lnTo>
                        <a:pt x="3557" y="900"/>
                      </a:lnTo>
                      <a:lnTo>
                        <a:pt x="3536" y="817"/>
                      </a:lnTo>
                      <a:lnTo>
                        <a:pt x="3557" y="754"/>
                      </a:lnTo>
                      <a:lnTo>
                        <a:pt x="3557" y="712"/>
                      </a:lnTo>
                      <a:lnTo>
                        <a:pt x="3516" y="691"/>
                      </a:lnTo>
                      <a:lnTo>
                        <a:pt x="3348" y="691"/>
                      </a:lnTo>
                      <a:lnTo>
                        <a:pt x="3264" y="607"/>
                      </a:lnTo>
                      <a:lnTo>
                        <a:pt x="3223" y="607"/>
                      </a:lnTo>
                      <a:lnTo>
                        <a:pt x="3034" y="628"/>
                      </a:lnTo>
                      <a:lnTo>
                        <a:pt x="2930" y="607"/>
                      </a:lnTo>
                      <a:lnTo>
                        <a:pt x="2846" y="545"/>
                      </a:lnTo>
                      <a:lnTo>
                        <a:pt x="2741" y="545"/>
                      </a:lnTo>
                      <a:lnTo>
                        <a:pt x="2679" y="503"/>
                      </a:lnTo>
                      <a:lnTo>
                        <a:pt x="2679" y="440"/>
                      </a:lnTo>
                      <a:lnTo>
                        <a:pt x="2637" y="419"/>
                      </a:lnTo>
                      <a:lnTo>
                        <a:pt x="2532" y="482"/>
                      </a:lnTo>
                      <a:lnTo>
                        <a:pt x="2532" y="419"/>
                      </a:lnTo>
                      <a:lnTo>
                        <a:pt x="2532" y="335"/>
                      </a:lnTo>
                      <a:lnTo>
                        <a:pt x="2532" y="293"/>
                      </a:lnTo>
                      <a:lnTo>
                        <a:pt x="2490" y="335"/>
                      </a:lnTo>
                      <a:lnTo>
                        <a:pt x="2469" y="440"/>
                      </a:lnTo>
                      <a:lnTo>
                        <a:pt x="2407" y="482"/>
                      </a:lnTo>
                      <a:lnTo>
                        <a:pt x="2386" y="335"/>
                      </a:lnTo>
                      <a:lnTo>
                        <a:pt x="2344" y="335"/>
                      </a:lnTo>
                      <a:lnTo>
                        <a:pt x="2302" y="398"/>
                      </a:lnTo>
                      <a:lnTo>
                        <a:pt x="2323" y="440"/>
                      </a:lnTo>
                      <a:lnTo>
                        <a:pt x="2302" y="503"/>
                      </a:lnTo>
                      <a:lnTo>
                        <a:pt x="2093" y="503"/>
                      </a:lnTo>
                      <a:lnTo>
                        <a:pt x="2093" y="607"/>
                      </a:lnTo>
                      <a:lnTo>
                        <a:pt x="2072" y="691"/>
                      </a:lnTo>
                      <a:lnTo>
                        <a:pt x="1988" y="670"/>
                      </a:lnTo>
                      <a:lnTo>
                        <a:pt x="1967" y="586"/>
                      </a:lnTo>
                      <a:lnTo>
                        <a:pt x="1925" y="586"/>
                      </a:lnTo>
                      <a:lnTo>
                        <a:pt x="1925" y="670"/>
                      </a:lnTo>
                      <a:lnTo>
                        <a:pt x="1904" y="733"/>
                      </a:lnTo>
                      <a:lnTo>
                        <a:pt x="1883" y="691"/>
                      </a:lnTo>
                      <a:lnTo>
                        <a:pt x="1883" y="607"/>
                      </a:lnTo>
                      <a:lnTo>
                        <a:pt x="1904" y="482"/>
                      </a:lnTo>
                      <a:lnTo>
                        <a:pt x="1904" y="252"/>
                      </a:lnTo>
                      <a:lnTo>
                        <a:pt x="1883" y="168"/>
                      </a:lnTo>
                      <a:lnTo>
                        <a:pt x="1779" y="84"/>
                      </a:ln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9" name="CustomShape 626"/>
                <p:cNvSpPr/>
                <p:nvPr/>
              </p:nvSpPr>
              <p:spPr>
                <a:xfrm>
                  <a:off x="4722480" y="1193400"/>
                  <a:ext cx="37440" cy="27360"/>
                </a:xfrm>
                <a:custGeom>
                  <a:avLst/>
                  <a:gdLst/>
                  <a:ahLst/>
                  <a:rect l="l" t="t" r="r" b="b"/>
                  <a:pathLst>
                    <a:path w="859" h="734">
                      <a:moveTo>
                        <a:pt x="650" y="1"/>
                      </a:moveTo>
                      <a:lnTo>
                        <a:pt x="587" y="43"/>
                      </a:lnTo>
                      <a:lnTo>
                        <a:pt x="419" y="126"/>
                      </a:lnTo>
                      <a:lnTo>
                        <a:pt x="419" y="43"/>
                      </a:lnTo>
                      <a:lnTo>
                        <a:pt x="357" y="43"/>
                      </a:lnTo>
                      <a:lnTo>
                        <a:pt x="273" y="105"/>
                      </a:lnTo>
                      <a:lnTo>
                        <a:pt x="252" y="147"/>
                      </a:lnTo>
                      <a:lnTo>
                        <a:pt x="231" y="210"/>
                      </a:lnTo>
                      <a:lnTo>
                        <a:pt x="126" y="189"/>
                      </a:lnTo>
                      <a:lnTo>
                        <a:pt x="64" y="252"/>
                      </a:lnTo>
                      <a:lnTo>
                        <a:pt x="1" y="315"/>
                      </a:lnTo>
                      <a:lnTo>
                        <a:pt x="64" y="357"/>
                      </a:lnTo>
                      <a:lnTo>
                        <a:pt x="210" y="357"/>
                      </a:lnTo>
                      <a:lnTo>
                        <a:pt x="252" y="461"/>
                      </a:lnTo>
                      <a:lnTo>
                        <a:pt x="273" y="524"/>
                      </a:lnTo>
                      <a:lnTo>
                        <a:pt x="273" y="608"/>
                      </a:lnTo>
                      <a:lnTo>
                        <a:pt x="336" y="629"/>
                      </a:lnTo>
                      <a:lnTo>
                        <a:pt x="273" y="712"/>
                      </a:lnTo>
                      <a:lnTo>
                        <a:pt x="357" y="712"/>
                      </a:lnTo>
                      <a:lnTo>
                        <a:pt x="419" y="733"/>
                      </a:lnTo>
                      <a:lnTo>
                        <a:pt x="440" y="670"/>
                      </a:lnTo>
                      <a:lnTo>
                        <a:pt x="587" y="608"/>
                      </a:lnTo>
                      <a:lnTo>
                        <a:pt x="670" y="608"/>
                      </a:lnTo>
                      <a:lnTo>
                        <a:pt x="754" y="524"/>
                      </a:lnTo>
                      <a:lnTo>
                        <a:pt x="733" y="461"/>
                      </a:lnTo>
                      <a:lnTo>
                        <a:pt x="754" y="315"/>
                      </a:lnTo>
                      <a:lnTo>
                        <a:pt x="796" y="294"/>
                      </a:lnTo>
                      <a:lnTo>
                        <a:pt x="859" y="189"/>
                      </a:lnTo>
                      <a:lnTo>
                        <a:pt x="796" y="105"/>
                      </a:lnTo>
                      <a:lnTo>
                        <a:pt x="733" y="85"/>
                      </a:lnTo>
                      <a:lnTo>
                        <a:pt x="670" y="22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0" name="CustomShape 627"/>
                <p:cNvSpPr/>
                <p:nvPr/>
              </p:nvSpPr>
              <p:spPr>
                <a:xfrm>
                  <a:off x="4736160" y="1211040"/>
                  <a:ext cx="69120" cy="65520"/>
                </a:xfrm>
                <a:custGeom>
                  <a:avLst/>
                  <a:gdLst/>
                  <a:ahLst/>
                  <a:rect l="l" t="t" r="r" b="b"/>
                  <a:pathLst>
                    <a:path w="1571" h="1737">
                      <a:moveTo>
                        <a:pt x="796" y="0"/>
                      </a:moveTo>
                      <a:lnTo>
                        <a:pt x="649" y="105"/>
                      </a:lnTo>
                      <a:lnTo>
                        <a:pt x="482" y="251"/>
                      </a:lnTo>
                      <a:lnTo>
                        <a:pt x="377" y="251"/>
                      </a:lnTo>
                      <a:lnTo>
                        <a:pt x="147" y="293"/>
                      </a:lnTo>
                      <a:lnTo>
                        <a:pt x="43" y="398"/>
                      </a:lnTo>
                      <a:lnTo>
                        <a:pt x="1" y="502"/>
                      </a:lnTo>
                      <a:lnTo>
                        <a:pt x="105" y="565"/>
                      </a:lnTo>
                      <a:lnTo>
                        <a:pt x="168" y="670"/>
                      </a:lnTo>
                      <a:lnTo>
                        <a:pt x="273" y="670"/>
                      </a:lnTo>
                      <a:lnTo>
                        <a:pt x="315" y="712"/>
                      </a:lnTo>
                      <a:lnTo>
                        <a:pt x="273" y="795"/>
                      </a:lnTo>
                      <a:lnTo>
                        <a:pt x="273" y="900"/>
                      </a:lnTo>
                      <a:lnTo>
                        <a:pt x="168" y="1046"/>
                      </a:lnTo>
                      <a:lnTo>
                        <a:pt x="147" y="1235"/>
                      </a:lnTo>
                      <a:lnTo>
                        <a:pt x="64" y="1297"/>
                      </a:lnTo>
                      <a:lnTo>
                        <a:pt x="105" y="1402"/>
                      </a:lnTo>
                      <a:lnTo>
                        <a:pt x="43" y="1444"/>
                      </a:lnTo>
                      <a:lnTo>
                        <a:pt x="64" y="1548"/>
                      </a:lnTo>
                      <a:lnTo>
                        <a:pt x="126" y="1548"/>
                      </a:lnTo>
                      <a:lnTo>
                        <a:pt x="210" y="1507"/>
                      </a:lnTo>
                      <a:lnTo>
                        <a:pt x="315" y="1465"/>
                      </a:lnTo>
                      <a:lnTo>
                        <a:pt x="440" y="1402"/>
                      </a:lnTo>
                      <a:lnTo>
                        <a:pt x="524" y="1402"/>
                      </a:lnTo>
                      <a:lnTo>
                        <a:pt x="587" y="1318"/>
                      </a:lnTo>
                      <a:lnTo>
                        <a:pt x="649" y="1193"/>
                      </a:lnTo>
                      <a:lnTo>
                        <a:pt x="691" y="1151"/>
                      </a:lnTo>
                      <a:lnTo>
                        <a:pt x="796" y="1151"/>
                      </a:lnTo>
                      <a:lnTo>
                        <a:pt x="838" y="1130"/>
                      </a:lnTo>
                      <a:lnTo>
                        <a:pt x="838" y="1235"/>
                      </a:lnTo>
                      <a:lnTo>
                        <a:pt x="796" y="1423"/>
                      </a:lnTo>
                      <a:lnTo>
                        <a:pt x="796" y="1548"/>
                      </a:lnTo>
                      <a:lnTo>
                        <a:pt x="754" y="1632"/>
                      </a:lnTo>
                      <a:lnTo>
                        <a:pt x="775" y="1737"/>
                      </a:lnTo>
                      <a:lnTo>
                        <a:pt x="859" y="1737"/>
                      </a:lnTo>
                      <a:lnTo>
                        <a:pt x="942" y="1653"/>
                      </a:lnTo>
                      <a:lnTo>
                        <a:pt x="942" y="1569"/>
                      </a:lnTo>
                      <a:lnTo>
                        <a:pt x="984" y="1465"/>
                      </a:lnTo>
                      <a:lnTo>
                        <a:pt x="1089" y="1423"/>
                      </a:lnTo>
                      <a:lnTo>
                        <a:pt x="1193" y="1402"/>
                      </a:lnTo>
                      <a:lnTo>
                        <a:pt x="1277" y="1151"/>
                      </a:lnTo>
                      <a:lnTo>
                        <a:pt x="1277" y="1046"/>
                      </a:lnTo>
                      <a:lnTo>
                        <a:pt x="1382" y="900"/>
                      </a:lnTo>
                      <a:lnTo>
                        <a:pt x="1507" y="837"/>
                      </a:lnTo>
                      <a:lnTo>
                        <a:pt x="1570" y="795"/>
                      </a:lnTo>
                      <a:lnTo>
                        <a:pt x="1465" y="732"/>
                      </a:lnTo>
                      <a:lnTo>
                        <a:pt x="1403" y="691"/>
                      </a:lnTo>
                      <a:lnTo>
                        <a:pt x="1298" y="628"/>
                      </a:lnTo>
                      <a:lnTo>
                        <a:pt x="1172" y="712"/>
                      </a:lnTo>
                      <a:lnTo>
                        <a:pt x="1089" y="774"/>
                      </a:lnTo>
                      <a:lnTo>
                        <a:pt x="963" y="691"/>
                      </a:lnTo>
                      <a:lnTo>
                        <a:pt x="838" y="565"/>
                      </a:lnTo>
                      <a:lnTo>
                        <a:pt x="796" y="398"/>
                      </a:lnTo>
                      <a:lnTo>
                        <a:pt x="838" y="356"/>
                      </a:lnTo>
                      <a:lnTo>
                        <a:pt x="942" y="314"/>
                      </a:lnTo>
                      <a:lnTo>
                        <a:pt x="942" y="272"/>
                      </a:lnTo>
                      <a:lnTo>
                        <a:pt x="859" y="147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1" name="CustomShape 628"/>
                <p:cNvSpPr/>
                <p:nvPr/>
              </p:nvSpPr>
              <p:spPr>
                <a:xfrm>
                  <a:off x="4556160" y="1110240"/>
                  <a:ext cx="180720" cy="213840"/>
                </a:xfrm>
                <a:custGeom>
                  <a:avLst/>
                  <a:gdLst/>
                  <a:ahLst/>
                  <a:rect l="l" t="t" r="r" b="b"/>
                  <a:pathLst>
                    <a:path w="4102" h="5651">
                      <a:moveTo>
                        <a:pt x="1988" y="1"/>
                      </a:moveTo>
                      <a:lnTo>
                        <a:pt x="1926" y="22"/>
                      </a:lnTo>
                      <a:lnTo>
                        <a:pt x="1842" y="126"/>
                      </a:lnTo>
                      <a:lnTo>
                        <a:pt x="1884" y="315"/>
                      </a:lnTo>
                      <a:lnTo>
                        <a:pt x="1821" y="419"/>
                      </a:lnTo>
                      <a:lnTo>
                        <a:pt x="1821" y="524"/>
                      </a:lnTo>
                      <a:lnTo>
                        <a:pt x="1800" y="629"/>
                      </a:lnTo>
                      <a:lnTo>
                        <a:pt x="1842" y="649"/>
                      </a:lnTo>
                      <a:lnTo>
                        <a:pt x="1884" y="733"/>
                      </a:lnTo>
                      <a:lnTo>
                        <a:pt x="1884" y="1068"/>
                      </a:lnTo>
                      <a:lnTo>
                        <a:pt x="1884" y="1235"/>
                      </a:lnTo>
                      <a:lnTo>
                        <a:pt x="1926" y="1361"/>
                      </a:lnTo>
                      <a:lnTo>
                        <a:pt x="2030" y="1507"/>
                      </a:lnTo>
                      <a:lnTo>
                        <a:pt x="2030" y="1654"/>
                      </a:lnTo>
                      <a:lnTo>
                        <a:pt x="2135" y="1779"/>
                      </a:lnTo>
                      <a:lnTo>
                        <a:pt x="2135" y="1863"/>
                      </a:lnTo>
                      <a:lnTo>
                        <a:pt x="2051" y="1863"/>
                      </a:lnTo>
                      <a:lnTo>
                        <a:pt x="2009" y="1800"/>
                      </a:lnTo>
                      <a:lnTo>
                        <a:pt x="1926" y="1612"/>
                      </a:lnTo>
                      <a:lnTo>
                        <a:pt x="1842" y="1507"/>
                      </a:lnTo>
                      <a:lnTo>
                        <a:pt x="1800" y="1507"/>
                      </a:lnTo>
                      <a:lnTo>
                        <a:pt x="1716" y="1570"/>
                      </a:lnTo>
                      <a:lnTo>
                        <a:pt x="1675" y="1549"/>
                      </a:lnTo>
                      <a:lnTo>
                        <a:pt x="1675" y="1486"/>
                      </a:lnTo>
                      <a:lnTo>
                        <a:pt x="1737" y="1403"/>
                      </a:lnTo>
                      <a:lnTo>
                        <a:pt x="1779" y="1361"/>
                      </a:lnTo>
                      <a:lnTo>
                        <a:pt x="1779" y="1256"/>
                      </a:lnTo>
                      <a:lnTo>
                        <a:pt x="1695" y="1026"/>
                      </a:lnTo>
                      <a:lnTo>
                        <a:pt x="1695" y="817"/>
                      </a:lnTo>
                      <a:lnTo>
                        <a:pt x="1675" y="733"/>
                      </a:lnTo>
                      <a:lnTo>
                        <a:pt x="1528" y="649"/>
                      </a:lnTo>
                      <a:lnTo>
                        <a:pt x="1465" y="524"/>
                      </a:lnTo>
                      <a:lnTo>
                        <a:pt x="1382" y="503"/>
                      </a:lnTo>
                      <a:lnTo>
                        <a:pt x="1319" y="545"/>
                      </a:lnTo>
                      <a:lnTo>
                        <a:pt x="1319" y="670"/>
                      </a:lnTo>
                      <a:lnTo>
                        <a:pt x="1193" y="838"/>
                      </a:lnTo>
                      <a:lnTo>
                        <a:pt x="1172" y="963"/>
                      </a:lnTo>
                      <a:lnTo>
                        <a:pt x="1193" y="1089"/>
                      </a:lnTo>
                      <a:lnTo>
                        <a:pt x="1256" y="1235"/>
                      </a:lnTo>
                      <a:lnTo>
                        <a:pt x="1277" y="1403"/>
                      </a:lnTo>
                      <a:lnTo>
                        <a:pt x="1214" y="1382"/>
                      </a:lnTo>
                      <a:lnTo>
                        <a:pt x="1172" y="1298"/>
                      </a:lnTo>
                      <a:lnTo>
                        <a:pt x="1151" y="1173"/>
                      </a:lnTo>
                      <a:lnTo>
                        <a:pt x="1172" y="1089"/>
                      </a:lnTo>
                      <a:lnTo>
                        <a:pt x="1110" y="1068"/>
                      </a:lnTo>
                      <a:lnTo>
                        <a:pt x="1068" y="984"/>
                      </a:lnTo>
                      <a:lnTo>
                        <a:pt x="1047" y="984"/>
                      </a:lnTo>
                      <a:lnTo>
                        <a:pt x="984" y="1047"/>
                      </a:lnTo>
                      <a:lnTo>
                        <a:pt x="942" y="1026"/>
                      </a:lnTo>
                      <a:lnTo>
                        <a:pt x="942" y="942"/>
                      </a:lnTo>
                      <a:lnTo>
                        <a:pt x="1047" y="859"/>
                      </a:lnTo>
                      <a:lnTo>
                        <a:pt x="1047" y="838"/>
                      </a:lnTo>
                      <a:lnTo>
                        <a:pt x="984" y="817"/>
                      </a:lnTo>
                      <a:lnTo>
                        <a:pt x="859" y="859"/>
                      </a:lnTo>
                      <a:lnTo>
                        <a:pt x="775" y="921"/>
                      </a:lnTo>
                      <a:lnTo>
                        <a:pt x="691" y="859"/>
                      </a:lnTo>
                      <a:lnTo>
                        <a:pt x="733" y="817"/>
                      </a:lnTo>
                      <a:lnTo>
                        <a:pt x="775" y="775"/>
                      </a:lnTo>
                      <a:lnTo>
                        <a:pt x="796" y="733"/>
                      </a:lnTo>
                      <a:lnTo>
                        <a:pt x="900" y="629"/>
                      </a:lnTo>
                      <a:lnTo>
                        <a:pt x="984" y="629"/>
                      </a:lnTo>
                      <a:lnTo>
                        <a:pt x="1005" y="649"/>
                      </a:lnTo>
                      <a:lnTo>
                        <a:pt x="1089" y="670"/>
                      </a:lnTo>
                      <a:lnTo>
                        <a:pt x="1151" y="608"/>
                      </a:lnTo>
                      <a:lnTo>
                        <a:pt x="1172" y="524"/>
                      </a:lnTo>
                      <a:lnTo>
                        <a:pt x="1089" y="398"/>
                      </a:lnTo>
                      <a:lnTo>
                        <a:pt x="1047" y="336"/>
                      </a:lnTo>
                      <a:lnTo>
                        <a:pt x="900" y="357"/>
                      </a:lnTo>
                      <a:lnTo>
                        <a:pt x="670" y="545"/>
                      </a:lnTo>
                      <a:lnTo>
                        <a:pt x="587" y="566"/>
                      </a:lnTo>
                      <a:lnTo>
                        <a:pt x="545" y="545"/>
                      </a:lnTo>
                      <a:lnTo>
                        <a:pt x="545" y="461"/>
                      </a:lnTo>
                      <a:lnTo>
                        <a:pt x="461" y="419"/>
                      </a:lnTo>
                      <a:lnTo>
                        <a:pt x="419" y="440"/>
                      </a:lnTo>
                      <a:lnTo>
                        <a:pt x="419" y="566"/>
                      </a:lnTo>
                      <a:lnTo>
                        <a:pt x="545" y="712"/>
                      </a:lnTo>
                      <a:lnTo>
                        <a:pt x="524" y="754"/>
                      </a:lnTo>
                      <a:lnTo>
                        <a:pt x="419" y="754"/>
                      </a:lnTo>
                      <a:lnTo>
                        <a:pt x="377" y="649"/>
                      </a:lnTo>
                      <a:lnTo>
                        <a:pt x="315" y="503"/>
                      </a:lnTo>
                      <a:lnTo>
                        <a:pt x="231" y="503"/>
                      </a:lnTo>
                      <a:lnTo>
                        <a:pt x="126" y="608"/>
                      </a:lnTo>
                      <a:lnTo>
                        <a:pt x="147" y="733"/>
                      </a:lnTo>
                      <a:lnTo>
                        <a:pt x="168" y="775"/>
                      </a:lnTo>
                      <a:lnTo>
                        <a:pt x="168" y="880"/>
                      </a:lnTo>
                      <a:lnTo>
                        <a:pt x="147" y="880"/>
                      </a:lnTo>
                      <a:lnTo>
                        <a:pt x="43" y="963"/>
                      </a:lnTo>
                      <a:lnTo>
                        <a:pt x="1" y="984"/>
                      </a:lnTo>
                      <a:lnTo>
                        <a:pt x="1" y="1089"/>
                      </a:lnTo>
                      <a:lnTo>
                        <a:pt x="22" y="1235"/>
                      </a:lnTo>
                      <a:lnTo>
                        <a:pt x="43" y="1361"/>
                      </a:lnTo>
                      <a:lnTo>
                        <a:pt x="147" y="1549"/>
                      </a:lnTo>
                      <a:lnTo>
                        <a:pt x="147" y="1612"/>
                      </a:lnTo>
                      <a:lnTo>
                        <a:pt x="231" y="1591"/>
                      </a:lnTo>
                      <a:lnTo>
                        <a:pt x="273" y="1507"/>
                      </a:lnTo>
                      <a:lnTo>
                        <a:pt x="273" y="1403"/>
                      </a:lnTo>
                      <a:lnTo>
                        <a:pt x="273" y="1298"/>
                      </a:lnTo>
                      <a:lnTo>
                        <a:pt x="335" y="1277"/>
                      </a:lnTo>
                      <a:lnTo>
                        <a:pt x="419" y="1361"/>
                      </a:lnTo>
                      <a:lnTo>
                        <a:pt x="461" y="1298"/>
                      </a:lnTo>
                      <a:lnTo>
                        <a:pt x="482" y="1340"/>
                      </a:lnTo>
                      <a:lnTo>
                        <a:pt x="440" y="1445"/>
                      </a:lnTo>
                      <a:lnTo>
                        <a:pt x="419" y="1591"/>
                      </a:lnTo>
                      <a:lnTo>
                        <a:pt x="377" y="1612"/>
                      </a:lnTo>
                      <a:lnTo>
                        <a:pt x="377" y="1675"/>
                      </a:lnTo>
                      <a:lnTo>
                        <a:pt x="482" y="1779"/>
                      </a:lnTo>
                      <a:lnTo>
                        <a:pt x="482" y="1800"/>
                      </a:lnTo>
                      <a:lnTo>
                        <a:pt x="545" y="1821"/>
                      </a:lnTo>
                      <a:lnTo>
                        <a:pt x="628" y="1821"/>
                      </a:lnTo>
                      <a:lnTo>
                        <a:pt x="649" y="1863"/>
                      </a:lnTo>
                      <a:lnTo>
                        <a:pt x="649" y="1926"/>
                      </a:lnTo>
                      <a:lnTo>
                        <a:pt x="545" y="2010"/>
                      </a:lnTo>
                      <a:lnTo>
                        <a:pt x="482" y="2010"/>
                      </a:lnTo>
                      <a:lnTo>
                        <a:pt x="482" y="1968"/>
                      </a:lnTo>
                      <a:lnTo>
                        <a:pt x="461" y="1905"/>
                      </a:lnTo>
                      <a:lnTo>
                        <a:pt x="315" y="1800"/>
                      </a:lnTo>
                      <a:lnTo>
                        <a:pt x="273" y="1821"/>
                      </a:lnTo>
                      <a:lnTo>
                        <a:pt x="273" y="1884"/>
                      </a:lnTo>
                      <a:lnTo>
                        <a:pt x="335" y="1989"/>
                      </a:lnTo>
                      <a:lnTo>
                        <a:pt x="419" y="2030"/>
                      </a:lnTo>
                      <a:lnTo>
                        <a:pt x="482" y="2093"/>
                      </a:lnTo>
                      <a:lnTo>
                        <a:pt x="482" y="2114"/>
                      </a:lnTo>
                      <a:lnTo>
                        <a:pt x="440" y="2177"/>
                      </a:lnTo>
                      <a:lnTo>
                        <a:pt x="482" y="2240"/>
                      </a:lnTo>
                      <a:lnTo>
                        <a:pt x="587" y="2302"/>
                      </a:lnTo>
                      <a:lnTo>
                        <a:pt x="670" y="2344"/>
                      </a:lnTo>
                      <a:lnTo>
                        <a:pt x="691" y="2428"/>
                      </a:lnTo>
                      <a:lnTo>
                        <a:pt x="775" y="2449"/>
                      </a:lnTo>
                      <a:lnTo>
                        <a:pt x="900" y="2449"/>
                      </a:lnTo>
                      <a:lnTo>
                        <a:pt x="942" y="2491"/>
                      </a:lnTo>
                      <a:lnTo>
                        <a:pt x="879" y="2533"/>
                      </a:lnTo>
                      <a:lnTo>
                        <a:pt x="754" y="2533"/>
                      </a:lnTo>
                      <a:lnTo>
                        <a:pt x="754" y="2637"/>
                      </a:lnTo>
                      <a:lnTo>
                        <a:pt x="796" y="2742"/>
                      </a:lnTo>
                      <a:lnTo>
                        <a:pt x="859" y="2742"/>
                      </a:lnTo>
                      <a:lnTo>
                        <a:pt x="942" y="2763"/>
                      </a:lnTo>
                      <a:lnTo>
                        <a:pt x="1068" y="2909"/>
                      </a:lnTo>
                      <a:lnTo>
                        <a:pt x="1110" y="2972"/>
                      </a:lnTo>
                      <a:lnTo>
                        <a:pt x="1068" y="3035"/>
                      </a:lnTo>
                      <a:lnTo>
                        <a:pt x="1068" y="3077"/>
                      </a:lnTo>
                      <a:lnTo>
                        <a:pt x="1382" y="3077"/>
                      </a:lnTo>
                      <a:lnTo>
                        <a:pt x="1465" y="3014"/>
                      </a:lnTo>
                      <a:lnTo>
                        <a:pt x="1465" y="2930"/>
                      </a:lnTo>
                      <a:lnTo>
                        <a:pt x="1507" y="2805"/>
                      </a:lnTo>
                      <a:lnTo>
                        <a:pt x="1591" y="2763"/>
                      </a:lnTo>
                      <a:lnTo>
                        <a:pt x="1675" y="2805"/>
                      </a:lnTo>
                      <a:lnTo>
                        <a:pt x="1675" y="2721"/>
                      </a:lnTo>
                      <a:lnTo>
                        <a:pt x="1612" y="2616"/>
                      </a:lnTo>
                      <a:lnTo>
                        <a:pt x="1570" y="2512"/>
                      </a:lnTo>
                      <a:lnTo>
                        <a:pt x="1570" y="2386"/>
                      </a:lnTo>
                      <a:lnTo>
                        <a:pt x="1528" y="2302"/>
                      </a:lnTo>
                      <a:lnTo>
                        <a:pt x="1528" y="2219"/>
                      </a:lnTo>
                      <a:lnTo>
                        <a:pt x="1591" y="2198"/>
                      </a:lnTo>
                      <a:lnTo>
                        <a:pt x="1633" y="2219"/>
                      </a:lnTo>
                      <a:lnTo>
                        <a:pt x="1695" y="2323"/>
                      </a:lnTo>
                      <a:lnTo>
                        <a:pt x="1675" y="2344"/>
                      </a:lnTo>
                      <a:lnTo>
                        <a:pt x="1695" y="2428"/>
                      </a:lnTo>
                      <a:lnTo>
                        <a:pt x="1779" y="2344"/>
                      </a:lnTo>
                      <a:lnTo>
                        <a:pt x="1779" y="2282"/>
                      </a:lnTo>
                      <a:lnTo>
                        <a:pt x="1737" y="2093"/>
                      </a:lnTo>
                      <a:lnTo>
                        <a:pt x="1800" y="2010"/>
                      </a:lnTo>
                      <a:lnTo>
                        <a:pt x="1821" y="2010"/>
                      </a:lnTo>
                      <a:lnTo>
                        <a:pt x="1884" y="2093"/>
                      </a:lnTo>
                      <a:lnTo>
                        <a:pt x="1884" y="2219"/>
                      </a:lnTo>
                      <a:lnTo>
                        <a:pt x="1926" y="2282"/>
                      </a:lnTo>
                      <a:lnTo>
                        <a:pt x="1926" y="2344"/>
                      </a:lnTo>
                      <a:lnTo>
                        <a:pt x="1842" y="2428"/>
                      </a:lnTo>
                      <a:lnTo>
                        <a:pt x="1842" y="2491"/>
                      </a:lnTo>
                      <a:lnTo>
                        <a:pt x="1884" y="2637"/>
                      </a:lnTo>
                      <a:lnTo>
                        <a:pt x="1926" y="2658"/>
                      </a:lnTo>
                      <a:lnTo>
                        <a:pt x="2009" y="2637"/>
                      </a:lnTo>
                      <a:lnTo>
                        <a:pt x="2156" y="2491"/>
                      </a:lnTo>
                      <a:lnTo>
                        <a:pt x="2219" y="2344"/>
                      </a:lnTo>
                      <a:lnTo>
                        <a:pt x="2219" y="2240"/>
                      </a:lnTo>
                      <a:lnTo>
                        <a:pt x="2239" y="2177"/>
                      </a:lnTo>
                      <a:lnTo>
                        <a:pt x="2302" y="2198"/>
                      </a:lnTo>
                      <a:lnTo>
                        <a:pt x="2344" y="2282"/>
                      </a:lnTo>
                      <a:lnTo>
                        <a:pt x="2323" y="2407"/>
                      </a:lnTo>
                      <a:lnTo>
                        <a:pt x="2260" y="2512"/>
                      </a:lnTo>
                      <a:lnTo>
                        <a:pt x="2260" y="2595"/>
                      </a:lnTo>
                      <a:lnTo>
                        <a:pt x="2344" y="2637"/>
                      </a:lnTo>
                      <a:lnTo>
                        <a:pt x="2449" y="2616"/>
                      </a:lnTo>
                      <a:lnTo>
                        <a:pt x="2532" y="2533"/>
                      </a:lnTo>
                      <a:lnTo>
                        <a:pt x="2574" y="2533"/>
                      </a:lnTo>
                      <a:lnTo>
                        <a:pt x="2574" y="2595"/>
                      </a:lnTo>
                      <a:lnTo>
                        <a:pt x="2532" y="2637"/>
                      </a:lnTo>
                      <a:lnTo>
                        <a:pt x="2428" y="2658"/>
                      </a:lnTo>
                      <a:lnTo>
                        <a:pt x="2344" y="2763"/>
                      </a:lnTo>
                      <a:lnTo>
                        <a:pt x="2156" y="2763"/>
                      </a:lnTo>
                      <a:lnTo>
                        <a:pt x="2009" y="2826"/>
                      </a:lnTo>
                      <a:lnTo>
                        <a:pt x="1988" y="2867"/>
                      </a:lnTo>
                      <a:lnTo>
                        <a:pt x="2009" y="2951"/>
                      </a:lnTo>
                      <a:lnTo>
                        <a:pt x="1884" y="3014"/>
                      </a:lnTo>
                      <a:lnTo>
                        <a:pt x="1800" y="3118"/>
                      </a:lnTo>
                      <a:lnTo>
                        <a:pt x="1716" y="3181"/>
                      </a:lnTo>
                      <a:lnTo>
                        <a:pt x="1675" y="3181"/>
                      </a:lnTo>
                      <a:lnTo>
                        <a:pt x="1570" y="3244"/>
                      </a:lnTo>
                      <a:lnTo>
                        <a:pt x="1570" y="3328"/>
                      </a:lnTo>
                      <a:lnTo>
                        <a:pt x="1507" y="3349"/>
                      </a:lnTo>
                      <a:lnTo>
                        <a:pt x="1486" y="3265"/>
                      </a:lnTo>
                      <a:lnTo>
                        <a:pt x="1465" y="3223"/>
                      </a:lnTo>
                      <a:lnTo>
                        <a:pt x="1382" y="3265"/>
                      </a:lnTo>
                      <a:lnTo>
                        <a:pt x="1298" y="3286"/>
                      </a:lnTo>
                      <a:lnTo>
                        <a:pt x="1298" y="3349"/>
                      </a:lnTo>
                      <a:lnTo>
                        <a:pt x="1277" y="3390"/>
                      </a:lnTo>
                      <a:lnTo>
                        <a:pt x="1319" y="3579"/>
                      </a:lnTo>
                      <a:lnTo>
                        <a:pt x="1319" y="3704"/>
                      </a:lnTo>
                      <a:lnTo>
                        <a:pt x="1361" y="3746"/>
                      </a:lnTo>
                      <a:lnTo>
                        <a:pt x="1465" y="3746"/>
                      </a:lnTo>
                      <a:lnTo>
                        <a:pt x="1528" y="3704"/>
                      </a:lnTo>
                      <a:lnTo>
                        <a:pt x="1633" y="3683"/>
                      </a:lnTo>
                      <a:lnTo>
                        <a:pt x="1695" y="3662"/>
                      </a:lnTo>
                      <a:lnTo>
                        <a:pt x="1779" y="3662"/>
                      </a:lnTo>
                      <a:lnTo>
                        <a:pt x="1842" y="3642"/>
                      </a:lnTo>
                      <a:lnTo>
                        <a:pt x="1926" y="3537"/>
                      </a:lnTo>
                      <a:lnTo>
                        <a:pt x="1988" y="3537"/>
                      </a:lnTo>
                      <a:lnTo>
                        <a:pt x="2009" y="3495"/>
                      </a:lnTo>
                      <a:lnTo>
                        <a:pt x="2114" y="3495"/>
                      </a:lnTo>
                      <a:lnTo>
                        <a:pt x="2135" y="3537"/>
                      </a:lnTo>
                      <a:lnTo>
                        <a:pt x="2428" y="3537"/>
                      </a:lnTo>
                      <a:lnTo>
                        <a:pt x="2470" y="3474"/>
                      </a:lnTo>
                      <a:lnTo>
                        <a:pt x="2553" y="3432"/>
                      </a:lnTo>
                      <a:lnTo>
                        <a:pt x="2616" y="3432"/>
                      </a:lnTo>
                      <a:lnTo>
                        <a:pt x="2616" y="3495"/>
                      </a:lnTo>
                      <a:lnTo>
                        <a:pt x="2553" y="3537"/>
                      </a:lnTo>
                      <a:lnTo>
                        <a:pt x="2532" y="3600"/>
                      </a:lnTo>
                      <a:lnTo>
                        <a:pt x="2449" y="3600"/>
                      </a:lnTo>
                      <a:lnTo>
                        <a:pt x="2407" y="3642"/>
                      </a:lnTo>
                      <a:lnTo>
                        <a:pt x="2239" y="3642"/>
                      </a:lnTo>
                      <a:lnTo>
                        <a:pt x="2135" y="3683"/>
                      </a:lnTo>
                      <a:lnTo>
                        <a:pt x="1947" y="3767"/>
                      </a:lnTo>
                      <a:lnTo>
                        <a:pt x="1884" y="3767"/>
                      </a:lnTo>
                      <a:lnTo>
                        <a:pt x="1800" y="3788"/>
                      </a:lnTo>
                      <a:lnTo>
                        <a:pt x="1800" y="3809"/>
                      </a:lnTo>
                      <a:lnTo>
                        <a:pt x="1905" y="3872"/>
                      </a:lnTo>
                      <a:lnTo>
                        <a:pt x="2051" y="3893"/>
                      </a:lnTo>
                      <a:lnTo>
                        <a:pt x="2135" y="3893"/>
                      </a:lnTo>
                      <a:lnTo>
                        <a:pt x="2239" y="3976"/>
                      </a:lnTo>
                      <a:lnTo>
                        <a:pt x="2239" y="4018"/>
                      </a:lnTo>
                      <a:lnTo>
                        <a:pt x="2030" y="4018"/>
                      </a:lnTo>
                      <a:lnTo>
                        <a:pt x="1947" y="4060"/>
                      </a:lnTo>
                      <a:lnTo>
                        <a:pt x="1905" y="4018"/>
                      </a:lnTo>
                      <a:lnTo>
                        <a:pt x="1800" y="3997"/>
                      </a:lnTo>
                      <a:lnTo>
                        <a:pt x="1779" y="4060"/>
                      </a:lnTo>
                      <a:lnTo>
                        <a:pt x="1737" y="4060"/>
                      </a:lnTo>
                      <a:lnTo>
                        <a:pt x="1695" y="3997"/>
                      </a:lnTo>
                      <a:lnTo>
                        <a:pt x="1633" y="3914"/>
                      </a:lnTo>
                      <a:lnTo>
                        <a:pt x="1570" y="3893"/>
                      </a:lnTo>
                      <a:lnTo>
                        <a:pt x="1423" y="3997"/>
                      </a:lnTo>
                      <a:lnTo>
                        <a:pt x="1423" y="4018"/>
                      </a:lnTo>
                      <a:lnTo>
                        <a:pt x="1486" y="4102"/>
                      </a:lnTo>
                      <a:lnTo>
                        <a:pt x="1507" y="4165"/>
                      </a:lnTo>
                      <a:lnTo>
                        <a:pt x="1486" y="4227"/>
                      </a:lnTo>
                      <a:lnTo>
                        <a:pt x="1507" y="4227"/>
                      </a:lnTo>
                      <a:lnTo>
                        <a:pt x="1486" y="4290"/>
                      </a:lnTo>
                      <a:lnTo>
                        <a:pt x="1507" y="4332"/>
                      </a:lnTo>
                      <a:lnTo>
                        <a:pt x="1591" y="4395"/>
                      </a:lnTo>
                      <a:lnTo>
                        <a:pt x="1591" y="4437"/>
                      </a:lnTo>
                      <a:lnTo>
                        <a:pt x="1612" y="4499"/>
                      </a:lnTo>
                      <a:lnTo>
                        <a:pt x="1633" y="4478"/>
                      </a:lnTo>
                      <a:lnTo>
                        <a:pt x="1716" y="4541"/>
                      </a:lnTo>
                      <a:lnTo>
                        <a:pt x="1716" y="4604"/>
                      </a:lnTo>
                      <a:lnTo>
                        <a:pt x="1779" y="4688"/>
                      </a:lnTo>
                      <a:lnTo>
                        <a:pt x="1800" y="4646"/>
                      </a:lnTo>
                      <a:lnTo>
                        <a:pt x="1884" y="4688"/>
                      </a:lnTo>
                      <a:lnTo>
                        <a:pt x="1926" y="4751"/>
                      </a:lnTo>
                      <a:lnTo>
                        <a:pt x="1988" y="4792"/>
                      </a:lnTo>
                      <a:lnTo>
                        <a:pt x="1988" y="4855"/>
                      </a:lnTo>
                      <a:lnTo>
                        <a:pt x="2114" y="4960"/>
                      </a:lnTo>
                      <a:lnTo>
                        <a:pt x="2239" y="4918"/>
                      </a:lnTo>
                      <a:lnTo>
                        <a:pt x="2260" y="4834"/>
                      </a:lnTo>
                      <a:lnTo>
                        <a:pt x="2323" y="4834"/>
                      </a:lnTo>
                      <a:lnTo>
                        <a:pt x="2344" y="4897"/>
                      </a:lnTo>
                      <a:lnTo>
                        <a:pt x="2428" y="4855"/>
                      </a:lnTo>
                      <a:lnTo>
                        <a:pt x="2449" y="4897"/>
                      </a:lnTo>
                      <a:lnTo>
                        <a:pt x="2449" y="4960"/>
                      </a:lnTo>
                      <a:lnTo>
                        <a:pt x="2407" y="5023"/>
                      </a:lnTo>
                      <a:lnTo>
                        <a:pt x="2344" y="5023"/>
                      </a:lnTo>
                      <a:lnTo>
                        <a:pt x="2239" y="5106"/>
                      </a:lnTo>
                      <a:lnTo>
                        <a:pt x="2239" y="5148"/>
                      </a:lnTo>
                      <a:lnTo>
                        <a:pt x="2428" y="5336"/>
                      </a:lnTo>
                      <a:lnTo>
                        <a:pt x="2470" y="5357"/>
                      </a:lnTo>
                      <a:lnTo>
                        <a:pt x="2532" y="5420"/>
                      </a:lnTo>
                      <a:lnTo>
                        <a:pt x="2512" y="5567"/>
                      </a:lnTo>
                      <a:lnTo>
                        <a:pt x="2532" y="5650"/>
                      </a:lnTo>
                      <a:lnTo>
                        <a:pt x="2574" y="5650"/>
                      </a:lnTo>
                      <a:lnTo>
                        <a:pt x="2616" y="5587"/>
                      </a:lnTo>
                      <a:lnTo>
                        <a:pt x="2658" y="5567"/>
                      </a:lnTo>
                      <a:lnTo>
                        <a:pt x="2721" y="5650"/>
                      </a:lnTo>
                      <a:lnTo>
                        <a:pt x="2784" y="5629"/>
                      </a:lnTo>
                      <a:lnTo>
                        <a:pt x="2867" y="5525"/>
                      </a:lnTo>
                      <a:lnTo>
                        <a:pt x="2888" y="5420"/>
                      </a:lnTo>
                      <a:lnTo>
                        <a:pt x="2930" y="5357"/>
                      </a:lnTo>
                      <a:lnTo>
                        <a:pt x="2930" y="5315"/>
                      </a:lnTo>
                      <a:lnTo>
                        <a:pt x="2867" y="5148"/>
                      </a:lnTo>
                      <a:lnTo>
                        <a:pt x="2846" y="5023"/>
                      </a:lnTo>
                      <a:lnTo>
                        <a:pt x="2888" y="4939"/>
                      </a:lnTo>
                      <a:lnTo>
                        <a:pt x="2951" y="4855"/>
                      </a:lnTo>
                      <a:lnTo>
                        <a:pt x="2951" y="4499"/>
                      </a:lnTo>
                      <a:lnTo>
                        <a:pt x="2972" y="4395"/>
                      </a:lnTo>
                      <a:lnTo>
                        <a:pt x="2972" y="4311"/>
                      </a:lnTo>
                      <a:lnTo>
                        <a:pt x="3056" y="4227"/>
                      </a:lnTo>
                      <a:lnTo>
                        <a:pt x="3056" y="4206"/>
                      </a:lnTo>
                      <a:lnTo>
                        <a:pt x="2972" y="4165"/>
                      </a:lnTo>
                      <a:lnTo>
                        <a:pt x="3056" y="4060"/>
                      </a:lnTo>
                      <a:lnTo>
                        <a:pt x="3181" y="4081"/>
                      </a:lnTo>
                      <a:lnTo>
                        <a:pt x="3202" y="4081"/>
                      </a:lnTo>
                      <a:lnTo>
                        <a:pt x="3244" y="3976"/>
                      </a:lnTo>
                      <a:lnTo>
                        <a:pt x="3244" y="3809"/>
                      </a:lnTo>
                      <a:lnTo>
                        <a:pt x="3265" y="3683"/>
                      </a:lnTo>
                      <a:lnTo>
                        <a:pt x="3265" y="3558"/>
                      </a:lnTo>
                      <a:lnTo>
                        <a:pt x="3181" y="3432"/>
                      </a:lnTo>
                      <a:lnTo>
                        <a:pt x="3181" y="3286"/>
                      </a:lnTo>
                      <a:lnTo>
                        <a:pt x="3244" y="3265"/>
                      </a:lnTo>
                      <a:lnTo>
                        <a:pt x="3348" y="3328"/>
                      </a:lnTo>
                      <a:lnTo>
                        <a:pt x="3390" y="3223"/>
                      </a:lnTo>
                      <a:lnTo>
                        <a:pt x="3369" y="3181"/>
                      </a:lnTo>
                      <a:lnTo>
                        <a:pt x="3369" y="3056"/>
                      </a:lnTo>
                      <a:lnTo>
                        <a:pt x="3390" y="2951"/>
                      </a:lnTo>
                      <a:lnTo>
                        <a:pt x="3369" y="2742"/>
                      </a:lnTo>
                      <a:lnTo>
                        <a:pt x="3348" y="2616"/>
                      </a:lnTo>
                      <a:lnTo>
                        <a:pt x="3369" y="2554"/>
                      </a:lnTo>
                      <a:lnTo>
                        <a:pt x="3495" y="2449"/>
                      </a:lnTo>
                      <a:lnTo>
                        <a:pt x="3495" y="2386"/>
                      </a:lnTo>
                      <a:lnTo>
                        <a:pt x="3474" y="2323"/>
                      </a:lnTo>
                      <a:lnTo>
                        <a:pt x="3474" y="2282"/>
                      </a:lnTo>
                      <a:lnTo>
                        <a:pt x="3579" y="2282"/>
                      </a:lnTo>
                      <a:lnTo>
                        <a:pt x="3725" y="2135"/>
                      </a:lnTo>
                      <a:lnTo>
                        <a:pt x="3830" y="2135"/>
                      </a:lnTo>
                      <a:lnTo>
                        <a:pt x="3934" y="2114"/>
                      </a:lnTo>
                      <a:lnTo>
                        <a:pt x="3997" y="2219"/>
                      </a:lnTo>
                      <a:lnTo>
                        <a:pt x="4039" y="2198"/>
                      </a:lnTo>
                      <a:lnTo>
                        <a:pt x="4081" y="2114"/>
                      </a:lnTo>
                      <a:lnTo>
                        <a:pt x="4102" y="2072"/>
                      </a:lnTo>
                      <a:lnTo>
                        <a:pt x="4102" y="1926"/>
                      </a:lnTo>
                      <a:lnTo>
                        <a:pt x="4018" y="1905"/>
                      </a:lnTo>
                      <a:lnTo>
                        <a:pt x="3767" y="1821"/>
                      </a:lnTo>
                      <a:lnTo>
                        <a:pt x="3662" y="1779"/>
                      </a:lnTo>
                      <a:lnTo>
                        <a:pt x="3495" y="1612"/>
                      </a:lnTo>
                      <a:lnTo>
                        <a:pt x="3411" y="1570"/>
                      </a:lnTo>
                      <a:lnTo>
                        <a:pt x="3286" y="1382"/>
                      </a:lnTo>
                      <a:lnTo>
                        <a:pt x="3244" y="1361"/>
                      </a:lnTo>
                      <a:lnTo>
                        <a:pt x="3097" y="1361"/>
                      </a:lnTo>
                      <a:lnTo>
                        <a:pt x="3056" y="1277"/>
                      </a:lnTo>
                      <a:lnTo>
                        <a:pt x="3056" y="1193"/>
                      </a:lnTo>
                      <a:lnTo>
                        <a:pt x="2972" y="942"/>
                      </a:lnTo>
                      <a:lnTo>
                        <a:pt x="2888" y="733"/>
                      </a:lnTo>
                      <a:lnTo>
                        <a:pt x="2742" y="608"/>
                      </a:lnTo>
                      <a:lnTo>
                        <a:pt x="2658" y="670"/>
                      </a:lnTo>
                      <a:lnTo>
                        <a:pt x="2637" y="775"/>
                      </a:lnTo>
                      <a:lnTo>
                        <a:pt x="2658" y="984"/>
                      </a:lnTo>
                      <a:lnTo>
                        <a:pt x="2658" y="1131"/>
                      </a:lnTo>
                      <a:lnTo>
                        <a:pt x="2574" y="1193"/>
                      </a:lnTo>
                      <a:lnTo>
                        <a:pt x="2553" y="1173"/>
                      </a:lnTo>
                      <a:lnTo>
                        <a:pt x="2553" y="1131"/>
                      </a:lnTo>
                      <a:lnTo>
                        <a:pt x="2553" y="963"/>
                      </a:lnTo>
                      <a:lnTo>
                        <a:pt x="2553" y="733"/>
                      </a:lnTo>
                      <a:lnTo>
                        <a:pt x="2616" y="670"/>
                      </a:lnTo>
                      <a:lnTo>
                        <a:pt x="2616" y="545"/>
                      </a:lnTo>
                      <a:lnTo>
                        <a:pt x="2553" y="419"/>
                      </a:lnTo>
                      <a:lnTo>
                        <a:pt x="2449" y="231"/>
                      </a:lnTo>
                      <a:lnTo>
                        <a:pt x="2344" y="189"/>
                      </a:lnTo>
                      <a:lnTo>
                        <a:pt x="2260" y="231"/>
                      </a:lnTo>
                      <a:lnTo>
                        <a:pt x="2219" y="315"/>
                      </a:lnTo>
                      <a:lnTo>
                        <a:pt x="2156" y="294"/>
                      </a:lnTo>
                      <a:lnTo>
                        <a:pt x="2135" y="147"/>
                      </a:lnTo>
                      <a:lnTo>
                        <a:pt x="2030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12" name="CustomShape 629"/>
              <p:cNvSpPr/>
              <p:nvPr/>
            </p:nvSpPr>
            <p:spPr>
              <a:xfrm>
                <a:off x="7609680" y="2303640"/>
                <a:ext cx="308880" cy="465480"/>
              </a:xfrm>
              <a:custGeom>
                <a:avLst/>
                <a:gdLst/>
                <a:ahLst/>
                <a:rect l="l" t="t" r="r" b="b"/>
                <a:pathLst>
                  <a:path w="7010" h="12284">
                    <a:moveTo>
                      <a:pt x="4122" y="1"/>
                    </a:moveTo>
                    <a:lnTo>
                      <a:pt x="4122" y="43"/>
                    </a:lnTo>
                    <a:lnTo>
                      <a:pt x="4080" y="126"/>
                    </a:lnTo>
                    <a:lnTo>
                      <a:pt x="4017" y="126"/>
                    </a:lnTo>
                    <a:lnTo>
                      <a:pt x="3996" y="147"/>
                    </a:lnTo>
                    <a:lnTo>
                      <a:pt x="4059" y="231"/>
                    </a:lnTo>
                    <a:lnTo>
                      <a:pt x="4080" y="357"/>
                    </a:lnTo>
                    <a:lnTo>
                      <a:pt x="4289" y="671"/>
                    </a:lnTo>
                    <a:lnTo>
                      <a:pt x="4331" y="796"/>
                    </a:lnTo>
                    <a:lnTo>
                      <a:pt x="4331" y="1005"/>
                    </a:lnTo>
                    <a:lnTo>
                      <a:pt x="4310" y="1089"/>
                    </a:lnTo>
                    <a:lnTo>
                      <a:pt x="4373" y="1277"/>
                    </a:lnTo>
                    <a:lnTo>
                      <a:pt x="4415" y="1382"/>
                    </a:lnTo>
                    <a:lnTo>
                      <a:pt x="4415" y="1424"/>
                    </a:lnTo>
                    <a:lnTo>
                      <a:pt x="4373" y="1424"/>
                    </a:lnTo>
                    <a:lnTo>
                      <a:pt x="4289" y="1528"/>
                    </a:lnTo>
                    <a:lnTo>
                      <a:pt x="4310" y="1633"/>
                    </a:lnTo>
                    <a:lnTo>
                      <a:pt x="4373" y="1738"/>
                    </a:lnTo>
                    <a:lnTo>
                      <a:pt x="4394" y="1800"/>
                    </a:lnTo>
                    <a:lnTo>
                      <a:pt x="4457" y="1821"/>
                    </a:lnTo>
                    <a:lnTo>
                      <a:pt x="4478" y="1905"/>
                    </a:lnTo>
                    <a:lnTo>
                      <a:pt x="4457" y="1926"/>
                    </a:lnTo>
                    <a:lnTo>
                      <a:pt x="4457" y="2010"/>
                    </a:lnTo>
                    <a:lnTo>
                      <a:pt x="4394" y="2051"/>
                    </a:lnTo>
                    <a:lnTo>
                      <a:pt x="4206" y="2031"/>
                    </a:lnTo>
                    <a:lnTo>
                      <a:pt x="4017" y="1926"/>
                    </a:lnTo>
                    <a:lnTo>
                      <a:pt x="3955" y="1947"/>
                    </a:lnTo>
                    <a:lnTo>
                      <a:pt x="3892" y="2031"/>
                    </a:lnTo>
                    <a:lnTo>
                      <a:pt x="3913" y="2093"/>
                    </a:lnTo>
                    <a:lnTo>
                      <a:pt x="3976" y="2093"/>
                    </a:lnTo>
                    <a:lnTo>
                      <a:pt x="4080" y="2156"/>
                    </a:lnTo>
                    <a:lnTo>
                      <a:pt x="4080" y="2219"/>
                    </a:lnTo>
                    <a:lnTo>
                      <a:pt x="4017" y="2261"/>
                    </a:lnTo>
                    <a:lnTo>
                      <a:pt x="3976" y="2365"/>
                    </a:lnTo>
                    <a:lnTo>
                      <a:pt x="3892" y="2407"/>
                    </a:lnTo>
                    <a:lnTo>
                      <a:pt x="3871" y="2449"/>
                    </a:lnTo>
                    <a:lnTo>
                      <a:pt x="3787" y="2470"/>
                    </a:lnTo>
                    <a:lnTo>
                      <a:pt x="3745" y="2575"/>
                    </a:lnTo>
                    <a:lnTo>
                      <a:pt x="3766" y="2679"/>
                    </a:lnTo>
                    <a:lnTo>
                      <a:pt x="3766" y="2847"/>
                    </a:lnTo>
                    <a:lnTo>
                      <a:pt x="3787" y="2930"/>
                    </a:lnTo>
                    <a:lnTo>
                      <a:pt x="3871" y="2930"/>
                    </a:lnTo>
                    <a:lnTo>
                      <a:pt x="3976" y="2993"/>
                    </a:lnTo>
                    <a:lnTo>
                      <a:pt x="4059" y="3077"/>
                    </a:lnTo>
                    <a:lnTo>
                      <a:pt x="4122" y="3286"/>
                    </a:lnTo>
                    <a:lnTo>
                      <a:pt x="4164" y="3495"/>
                    </a:lnTo>
                    <a:lnTo>
                      <a:pt x="4122" y="3516"/>
                    </a:lnTo>
                    <a:lnTo>
                      <a:pt x="4185" y="3621"/>
                    </a:lnTo>
                    <a:lnTo>
                      <a:pt x="4289" y="3684"/>
                    </a:lnTo>
                    <a:lnTo>
                      <a:pt x="4415" y="3516"/>
                    </a:lnTo>
                    <a:lnTo>
                      <a:pt x="4478" y="3412"/>
                    </a:lnTo>
                    <a:lnTo>
                      <a:pt x="4478" y="3349"/>
                    </a:lnTo>
                    <a:lnTo>
                      <a:pt x="4520" y="3286"/>
                    </a:lnTo>
                    <a:lnTo>
                      <a:pt x="4540" y="3286"/>
                    </a:lnTo>
                    <a:cubicBezTo>
                      <a:pt x="4624" y="3370"/>
                      <a:pt x="4708" y="3453"/>
                      <a:pt x="4729" y="3558"/>
                    </a:cubicBezTo>
                    <a:lnTo>
                      <a:pt x="4729" y="3579"/>
                    </a:lnTo>
                    <a:lnTo>
                      <a:pt x="4687" y="3704"/>
                    </a:lnTo>
                    <a:lnTo>
                      <a:pt x="4687" y="3809"/>
                    </a:lnTo>
                    <a:lnTo>
                      <a:pt x="4729" y="3872"/>
                    </a:lnTo>
                    <a:lnTo>
                      <a:pt x="4792" y="3830"/>
                    </a:lnTo>
                    <a:lnTo>
                      <a:pt x="4917" y="3725"/>
                    </a:lnTo>
                    <a:lnTo>
                      <a:pt x="4980" y="3872"/>
                    </a:lnTo>
                    <a:lnTo>
                      <a:pt x="4917" y="3976"/>
                    </a:lnTo>
                    <a:lnTo>
                      <a:pt x="4833" y="4018"/>
                    </a:lnTo>
                    <a:lnTo>
                      <a:pt x="4771" y="3976"/>
                    </a:lnTo>
                    <a:lnTo>
                      <a:pt x="4792" y="4102"/>
                    </a:lnTo>
                    <a:lnTo>
                      <a:pt x="4729" y="4144"/>
                    </a:lnTo>
                    <a:lnTo>
                      <a:pt x="4666" y="4123"/>
                    </a:lnTo>
                    <a:lnTo>
                      <a:pt x="4624" y="4018"/>
                    </a:lnTo>
                    <a:lnTo>
                      <a:pt x="4603" y="3914"/>
                    </a:lnTo>
                    <a:lnTo>
                      <a:pt x="4582" y="3872"/>
                    </a:lnTo>
                    <a:lnTo>
                      <a:pt x="4499" y="3893"/>
                    </a:lnTo>
                    <a:lnTo>
                      <a:pt x="4457" y="3872"/>
                    </a:lnTo>
                    <a:lnTo>
                      <a:pt x="4415" y="3976"/>
                    </a:lnTo>
                    <a:lnTo>
                      <a:pt x="4478" y="4123"/>
                    </a:lnTo>
                    <a:lnTo>
                      <a:pt x="4478" y="4228"/>
                    </a:lnTo>
                    <a:lnTo>
                      <a:pt x="4394" y="4248"/>
                    </a:lnTo>
                    <a:lnTo>
                      <a:pt x="4310" y="4353"/>
                    </a:lnTo>
                    <a:lnTo>
                      <a:pt x="4310" y="4416"/>
                    </a:lnTo>
                    <a:lnTo>
                      <a:pt x="4457" y="4562"/>
                    </a:lnTo>
                    <a:lnTo>
                      <a:pt x="4499" y="4646"/>
                    </a:lnTo>
                    <a:lnTo>
                      <a:pt x="4457" y="4813"/>
                    </a:lnTo>
                    <a:lnTo>
                      <a:pt x="4373" y="4855"/>
                    </a:lnTo>
                    <a:lnTo>
                      <a:pt x="4289" y="4834"/>
                    </a:lnTo>
                    <a:lnTo>
                      <a:pt x="4268" y="4876"/>
                    </a:lnTo>
                    <a:lnTo>
                      <a:pt x="4352" y="4981"/>
                    </a:lnTo>
                    <a:lnTo>
                      <a:pt x="4415" y="4960"/>
                    </a:lnTo>
                    <a:lnTo>
                      <a:pt x="4499" y="4876"/>
                    </a:lnTo>
                    <a:lnTo>
                      <a:pt x="4603" y="5148"/>
                    </a:lnTo>
                    <a:lnTo>
                      <a:pt x="4666" y="5441"/>
                    </a:lnTo>
                    <a:lnTo>
                      <a:pt x="4624" y="5588"/>
                    </a:lnTo>
                    <a:lnTo>
                      <a:pt x="4624" y="5860"/>
                    </a:lnTo>
                    <a:lnTo>
                      <a:pt x="4520" y="6236"/>
                    </a:lnTo>
                    <a:lnTo>
                      <a:pt x="4561" y="6404"/>
                    </a:lnTo>
                    <a:lnTo>
                      <a:pt x="4499" y="6592"/>
                    </a:lnTo>
                    <a:lnTo>
                      <a:pt x="4373" y="6655"/>
                    </a:lnTo>
                    <a:lnTo>
                      <a:pt x="4310" y="6843"/>
                    </a:lnTo>
                    <a:lnTo>
                      <a:pt x="4310" y="7031"/>
                    </a:lnTo>
                    <a:lnTo>
                      <a:pt x="4248" y="7136"/>
                    </a:lnTo>
                    <a:lnTo>
                      <a:pt x="4206" y="7241"/>
                    </a:lnTo>
                    <a:lnTo>
                      <a:pt x="4080" y="7366"/>
                    </a:lnTo>
                    <a:lnTo>
                      <a:pt x="3829" y="7533"/>
                    </a:lnTo>
                    <a:lnTo>
                      <a:pt x="3724" y="7554"/>
                    </a:lnTo>
                    <a:lnTo>
                      <a:pt x="3662" y="7659"/>
                    </a:lnTo>
                    <a:lnTo>
                      <a:pt x="3536" y="7575"/>
                    </a:lnTo>
                    <a:lnTo>
                      <a:pt x="3411" y="7429"/>
                    </a:lnTo>
                    <a:lnTo>
                      <a:pt x="3411" y="7345"/>
                    </a:lnTo>
                    <a:lnTo>
                      <a:pt x="3452" y="7324"/>
                    </a:lnTo>
                    <a:lnTo>
                      <a:pt x="3515" y="7220"/>
                    </a:lnTo>
                    <a:lnTo>
                      <a:pt x="3515" y="7157"/>
                    </a:lnTo>
                    <a:lnTo>
                      <a:pt x="3578" y="7073"/>
                    </a:lnTo>
                    <a:lnTo>
                      <a:pt x="3578" y="7052"/>
                    </a:lnTo>
                    <a:lnTo>
                      <a:pt x="3452" y="7073"/>
                    </a:lnTo>
                    <a:lnTo>
                      <a:pt x="3348" y="7178"/>
                    </a:lnTo>
                    <a:lnTo>
                      <a:pt x="3222" y="7241"/>
                    </a:lnTo>
                    <a:lnTo>
                      <a:pt x="3201" y="7345"/>
                    </a:lnTo>
                    <a:lnTo>
                      <a:pt x="3264" y="7471"/>
                    </a:lnTo>
                    <a:lnTo>
                      <a:pt x="3306" y="7722"/>
                    </a:lnTo>
                    <a:lnTo>
                      <a:pt x="3264" y="7868"/>
                    </a:lnTo>
                    <a:lnTo>
                      <a:pt x="3139" y="7994"/>
                    </a:lnTo>
                    <a:lnTo>
                      <a:pt x="3139" y="8077"/>
                    </a:lnTo>
                    <a:lnTo>
                      <a:pt x="3076" y="8119"/>
                    </a:lnTo>
                    <a:lnTo>
                      <a:pt x="3055" y="8329"/>
                    </a:lnTo>
                    <a:lnTo>
                      <a:pt x="3118" y="8391"/>
                    </a:lnTo>
                    <a:lnTo>
                      <a:pt x="3118" y="8475"/>
                    </a:lnTo>
                    <a:lnTo>
                      <a:pt x="3076" y="8496"/>
                    </a:lnTo>
                    <a:lnTo>
                      <a:pt x="3118" y="8517"/>
                    </a:lnTo>
                    <a:lnTo>
                      <a:pt x="3076" y="8601"/>
                    </a:lnTo>
                    <a:lnTo>
                      <a:pt x="3034" y="8601"/>
                    </a:lnTo>
                    <a:lnTo>
                      <a:pt x="3055" y="8642"/>
                    </a:lnTo>
                    <a:lnTo>
                      <a:pt x="2992" y="8684"/>
                    </a:lnTo>
                    <a:lnTo>
                      <a:pt x="2929" y="8621"/>
                    </a:lnTo>
                    <a:lnTo>
                      <a:pt x="2846" y="8684"/>
                    </a:lnTo>
                    <a:lnTo>
                      <a:pt x="2804" y="8642"/>
                    </a:lnTo>
                    <a:lnTo>
                      <a:pt x="2762" y="8517"/>
                    </a:lnTo>
                    <a:lnTo>
                      <a:pt x="2741" y="8496"/>
                    </a:lnTo>
                    <a:lnTo>
                      <a:pt x="2657" y="8538"/>
                    </a:lnTo>
                    <a:lnTo>
                      <a:pt x="2595" y="8538"/>
                    </a:lnTo>
                    <a:lnTo>
                      <a:pt x="2553" y="8517"/>
                    </a:lnTo>
                    <a:lnTo>
                      <a:pt x="2302" y="8601"/>
                    </a:lnTo>
                    <a:lnTo>
                      <a:pt x="2176" y="8642"/>
                    </a:lnTo>
                    <a:lnTo>
                      <a:pt x="2030" y="8705"/>
                    </a:lnTo>
                    <a:lnTo>
                      <a:pt x="1883" y="8705"/>
                    </a:lnTo>
                    <a:lnTo>
                      <a:pt x="1758" y="8747"/>
                    </a:lnTo>
                    <a:lnTo>
                      <a:pt x="1695" y="8726"/>
                    </a:lnTo>
                    <a:lnTo>
                      <a:pt x="1569" y="8747"/>
                    </a:lnTo>
                    <a:lnTo>
                      <a:pt x="1360" y="8914"/>
                    </a:lnTo>
                    <a:lnTo>
                      <a:pt x="1297" y="9040"/>
                    </a:lnTo>
                    <a:lnTo>
                      <a:pt x="1235" y="9082"/>
                    </a:lnTo>
                    <a:lnTo>
                      <a:pt x="1193" y="9165"/>
                    </a:lnTo>
                    <a:lnTo>
                      <a:pt x="1046" y="9354"/>
                    </a:lnTo>
                    <a:lnTo>
                      <a:pt x="942" y="9375"/>
                    </a:lnTo>
                    <a:lnTo>
                      <a:pt x="858" y="9479"/>
                    </a:lnTo>
                    <a:lnTo>
                      <a:pt x="837" y="9563"/>
                    </a:lnTo>
                    <a:lnTo>
                      <a:pt x="753" y="9647"/>
                    </a:lnTo>
                    <a:lnTo>
                      <a:pt x="607" y="9668"/>
                    </a:lnTo>
                    <a:lnTo>
                      <a:pt x="544" y="9751"/>
                    </a:lnTo>
                    <a:lnTo>
                      <a:pt x="565" y="9940"/>
                    </a:lnTo>
                    <a:lnTo>
                      <a:pt x="628" y="9961"/>
                    </a:lnTo>
                    <a:lnTo>
                      <a:pt x="649" y="10002"/>
                    </a:lnTo>
                    <a:lnTo>
                      <a:pt x="628" y="10065"/>
                    </a:lnTo>
                    <a:lnTo>
                      <a:pt x="607" y="10044"/>
                    </a:lnTo>
                    <a:lnTo>
                      <a:pt x="481" y="10149"/>
                    </a:lnTo>
                    <a:lnTo>
                      <a:pt x="439" y="10212"/>
                    </a:lnTo>
                    <a:lnTo>
                      <a:pt x="377" y="10274"/>
                    </a:lnTo>
                    <a:lnTo>
                      <a:pt x="272" y="10379"/>
                    </a:lnTo>
                    <a:lnTo>
                      <a:pt x="209" y="10463"/>
                    </a:lnTo>
                    <a:lnTo>
                      <a:pt x="105" y="10463"/>
                    </a:lnTo>
                    <a:lnTo>
                      <a:pt x="0" y="10505"/>
                    </a:lnTo>
                    <a:lnTo>
                      <a:pt x="105" y="10505"/>
                    </a:lnTo>
                    <a:lnTo>
                      <a:pt x="167" y="10609"/>
                    </a:lnTo>
                    <a:lnTo>
                      <a:pt x="209" y="10735"/>
                    </a:lnTo>
                    <a:lnTo>
                      <a:pt x="167" y="10777"/>
                    </a:lnTo>
                    <a:lnTo>
                      <a:pt x="126" y="10693"/>
                    </a:lnTo>
                    <a:lnTo>
                      <a:pt x="84" y="10609"/>
                    </a:lnTo>
                    <a:lnTo>
                      <a:pt x="63" y="10714"/>
                    </a:lnTo>
                    <a:lnTo>
                      <a:pt x="84" y="10818"/>
                    </a:lnTo>
                    <a:lnTo>
                      <a:pt x="167" y="10839"/>
                    </a:lnTo>
                    <a:lnTo>
                      <a:pt x="167" y="10923"/>
                    </a:lnTo>
                    <a:lnTo>
                      <a:pt x="126" y="11007"/>
                    </a:lnTo>
                    <a:lnTo>
                      <a:pt x="126" y="11007"/>
                    </a:lnTo>
                    <a:lnTo>
                      <a:pt x="188" y="10965"/>
                    </a:lnTo>
                    <a:lnTo>
                      <a:pt x="230" y="10902"/>
                    </a:lnTo>
                    <a:lnTo>
                      <a:pt x="314" y="10860"/>
                    </a:lnTo>
                    <a:lnTo>
                      <a:pt x="377" y="10902"/>
                    </a:lnTo>
                    <a:lnTo>
                      <a:pt x="314" y="10944"/>
                    </a:lnTo>
                    <a:lnTo>
                      <a:pt x="377" y="10965"/>
                    </a:lnTo>
                    <a:lnTo>
                      <a:pt x="439" y="10944"/>
                    </a:lnTo>
                    <a:lnTo>
                      <a:pt x="439" y="10839"/>
                    </a:lnTo>
                    <a:lnTo>
                      <a:pt x="398" y="10798"/>
                    </a:lnTo>
                    <a:lnTo>
                      <a:pt x="293" y="10818"/>
                    </a:lnTo>
                    <a:lnTo>
                      <a:pt x="293" y="10777"/>
                    </a:lnTo>
                    <a:lnTo>
                      <a:pt x="314" y="10714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439" y="10609"/>
                    </a:lnTo>
                    <a:lnTo>
                      <a:pt x="544" y="10798"/>
                    </a:lnTo>
                    <a:lnTo>
                      <a:pt x="586" y="10923"/>
                    </a:lnTo>
                    <a:lnTo>
                      <a:pt x="628" y="10986"/>
                    </a:lnTo>
                    <a:lnTo>
                      <a:pt x="628" y="11153"/>
                    </a:lnTo>
                    <a:lnTo>
                      <a:pt x="544" y="11342"/>
                    </a:lnTo>
                    <a:lnTo>
                      <a:pt x="439" y="11342"/>
                    </a:lnTo>
                    <a:lnTo>
                      <a:pt x="481" y="11383"/>
                    </a:lnTo>
                    <a:lnTo>
                      <a:pt x="544" y="11551"/>
                    </a:lnTo>
                    <a:lnTo>
                      <a:pt x="586" y="11760"/>
                    </a:lnTo>
                    <a:lnTo>
                      <a:pt x="691" y="11865"/>
                    </a:lnTo>
                    <a:lnTo>
                      <a:pt x="691" y="11969"/>
                    </a:lnTo>
                    <a:lnTo>
                      <a:pt x="628" y="12011"/>
                    </a:lnTo>
                    <a:lnTo>
                      <a:pt x="711" y="12095"/>
                    </a:lnTo>
                    <a:lnTo>
                      <a:pt x="795" y="12095"/>
                    </a:lnTo>
                    <a:lnTo>
                      <a:pt x="858" y="12158"/>
                    </a:lnTo>
                    <a:lnTo>
                      <a:pt x="900" y="12095"/>
                    </a:lnTo>
                    <a:lnTo>
                      <a:pt x="900" y="12053"/>
                    </a:lnTo>
                    <a:lnTo>
                      <a:pt x="816" y="11906"/>
                    </a:lnTo>
                    <a:lnTo>
                      <a:pt x="816" y="11739"/>
                    </a:lnTo>
                    <a:lnTo>
                      <a:pt x="858" y="11676"/>
                    </a:lnTo>
                    <a:lnTo>
                      <a:pt x="921" y="11739"/>
                    </a:lnTo>
                    <a:lnTo>
                      <a:pt x="900" y="11781"/>
                    </a:lnTo>
                    <a:lnTo>
                      <a:pt x="900" y="11844"/>
                    </a:lnTo>
                    <a:lnTo>
                      <a:pt x="963" y="11948"/>
                    </a:lnTo>
                    <a:lnTo>
                      <a:pt x="1004" y="12095"/>
                    </a:lnTo>
                    <a:lnTo>
                      <a:pt x="963" y="12199"/>
                    </a:lnTo>
                    <a:lnTo>
                      <a:pt x="1004" y="12283"/>
                    </a:lnTo>
                    <a:lnTo>
                      <a:pt x="1109" y="12220"/>
                    </a:lnTo>
                    <a:lnTo>
                      <a:pt x="1214" y="12074"/>
                    </a:lnTo>
                    <a:lnTo>
                      <a:pt x="1109" y="11969"/>
                    </a:lnTo>
                    <a:lnTo>
                      <a:pt x="1109" y="11906"/>
                    </a:lnTo>
                    <a:lnTo>
                      <a:pt x="1151" y="11886"/>
                    </a:lnTo>
                    <a:lnTo>
                      <a:pt x="1235" y="11906"/>
                    </a:lnTo>
                    <a:lnTo>
                      <a:pt x="1276" y="11948"/>
                    </a:lnTo>
                    <a:lnTo>
                      <a:pt x="1318" y="11844"/>
                    </a:lnTo>
                    <a:lnTo>
                      <a:pt x="1318" y="11655"/>
                    </a:lnTo>
                    <a:lnTo>
                      <a:pt x="1276" y="11572"/>
                    </a:lnTo>
                    <a:lnTo>
                      <a:pt x="1276" y="11237"/>
                    </a:lnTo>
                    <a:lnTo>
                      <a:pt x="1276" y="11049"/>
                    </a:lnTo>
                    <a:lnTo>
                      <a:pt x="1339" y="10944"/>
                    </a:lnTo>
                    <a:lnTo>
                      <a:pt x="1444" y="10839"/>
                    </a:lnTo>
                    <a:lnTo>
                      <a:pt x="1423" y="10777"/>
                    </a:lnTo>
                    <a:lnTo>
                      <a:pt x="1360" y="10735"/>
                    </a:lnTo>
                    <a:lnTo>
                      <a:pt x="1360" y="10630"/>
                    </a:lnTo>
                    <a:lnTo>
                      <a:pt x="1318" y="10630"/>
                    </a:lnTo>
                    <a:lnTo>
                      <a:pt x="1339" y="10567"/>
                    </a:lnTo>
                    <a:lnTo>
                      <a:pt x="1151" y="10567"/>
                    </a:lnTo>
                    <a:lnTo>
                      <a:pt x="1130" y="10505"/>
                    </a:lnTo>
                    <a:lnTo>
                      <a:pt x="1235" y="10463"/>
                    </a:lnTo>
                    <a:lnTo>
                      <a:pt x="1255" y="10379"/>
                    </a:lnTo>
                    <a:lnTo>
                      <a:pt x="1235" y="10212"/>
                    </a:lnTo>
                    <a:lnTo>
                      <a:pt x="1151" y="10170"/>
                    </a:lnTo>
                    <a:lnTo>
                      <a:pt x="1067" y="10191"/>
                    </a:lnTo>
                    <a:lnTo>
                      <a:pt x="1067" y="10212"/>
                    </a:lnTo>
                    <a:lnTo>
                      <a:pt x="1004" y="10274"/>
                    </a:lnTo>
                    <a:lnTo>
                      <a:pt x="921" y="10274"/>
                    </a:lnTo>
                    <a:lnTo>
                      <a:pt x="795" y="10149"/>
                    </a:lnTo>
                    <a:lnTo>
                      <a:pt x="816" y="10065"/>
                    </a:lnTo>
                    <a:lnTo>
                      <a:pt x="1004" y="9982"/>
                    </a:lnTo>
                    <a:lnTo>
                      <a:pt x="1151" y="9961"/>
                    </a:lnTo>
                    <a:lnTo>
                      <a:pt x="1339" y="10002"/>
                    </a:lnTo>
                    <a:lnTo>
                      <a:pt x="1423" y="10065"/>
                    </a:lnTo>
                    <a:lnTo>
                      <a:pt x="1444" y="10002"/>
                    </a:lnTo>
                    <a:lnTo>
                      <a:pt x="1444" y="9940"/>
                    </a:lnTo>
                    <a:lnTo>
                      <a:pt x="1444" y="9835"/>
                    </a:lnTo>
                    <a:lnTo>
                      <a:pt x="1423" y="9751"/>
                    </a:lnTo>
                    <a:lnTo>
                      <a:pt x="1444" y="9689"/>
                    </a:lnTo>
                    <a:lnTo>
                      <a:pt x="1527" y="9689"/>
                    </a:lnTo>
                    <a:lnTo>
                      <a:pt x="1569" y="9772"/>
                    </a:lnTo>
                    <a:lnTo>
                      <a:pt x="1653" y="9772"/>
                    </a:lnTo>
                    <a:lnTo>
                      <a:pt x="1758" y="9730"/>
                    </a:lnTo>
                    <a:lnTo>
                      <a:pt x="1946" y="9689"/>
                    </a:lnTo>
                    <a:lnTo>
                      <a:pt x="2113" y="9647"/>
                    </a:lnTo>
                    <a:lnTo>
                      <a:pt x="2218" y="9647"/>
                    </a:lnTo>
                    <a:lnTo>
                      <a:pt x="2281" y="9668"/>
                    </a:lnTo>
                    <a:lnTo>
                      <a:pt x="2323" y="9647"/>
                    </a:lnTo>
                    <a:cubicBezTo>
                      <a:pt x="2323" y="9668"/>
                      <a:pt x="2364" y="9730"/>
                      <a:pt x="2364" y="9751"/>
                    </a:cubicBezTo>
                    <a:lnTo>
                      <a:pt x="2218" y="9856"/>
                    </a:lnTo>
                    <a:lnTo>
                      <a:pt x="2218" y="9940"/>
                    </a:lnTo>
                    <a:lnTo>
                      <a:pt x="2155" y="9877"/>
                    </a:lnTo>
                    <a:lnTo>
                      <a:pt x="2051" y="9898"/>
                    </a:lnTo>
                    <a:lnTo>
                      <a:pt x="1967" y="9961"/>
                    </a:lnTo>
                    <a:lnTo>
                      <a:pt x="1904" y="9940"/>
                    </a:lnTo>
                    <a:lnTo>
                      <a:pt x="1841" y="9772"/>
                    </a:lnTo>
                    <a:lnTo>
                      <a:pt x="1779" y="9772"/>
                    </a:lnTo>
                    <a:lnTo>
                      <a:pt x="1632" y="9961"/>
                    </a:lnTo>
                    <a:lnTo>
                      <a:pt x="1632" y="10065"/>
                    </a:lnTo>
                    <a:lnTo>
                      <a:pt x="1527" y="10128"/>
                    </a:lnTo>
                    <a:lnTo>
                      <a:pt x="1486" y="10233"/>
                    </a:lnTo>
                    <a:lnTo>
                      <a:pt x="1653" y="10295"/>
                    </a:lnTo>
                    <a:lnTo>
                      <a:pt x="1674" y="10400"/>
                    </a:lnTo>
                    <a:lnTo>
                      <a:pt x="1653" y="10421"/>
                    </a:lnTo>
                    <a:lnTo>
                      <a:pt x="1653" y="10484"/>
                    </a:lnTo>
                    <a:lnTo>
                      <a:pt x="1737" y="10609"/>
                    </a:lnTo>
                    <a:lnTo>
                      <a:pt x="1862" y="10630"/>
                    </a:lnTo>
                    <a:lnTo>
                      <a:pt x="1862" y="10714"/>
                    </a:lnTo>
                    <a:lnTo>
                      <a:pt x="1904" y="10735"/>
                    </a:lnTo>
                    <a:lnTo>
                      <a:pt x="1946" y="10693"/>
                    </a:lnTo>
                    <a:lnTo>
                      <a:pt x="2009" y="10714"/>
                    </a:lnTo>
                    <a:lnTo>
                      <a:pt x="2072" y="10693"/>
                    </a:lnTo>
                    <a:lnTo>
                      <a:pt x="2072" y="10609"/>
                    </a:lnTo>
                    <a:lnTo>
                      <a:pt x="1967" y="10505"/>
                    </a:lnTo>
                    <a:lnTo>
                      <a:pt x="2009" y="10400"/>
                    </a:lnTo>
                    <a:lnTo>
                      <a:pt x="2072" y="10254"/>
                    </a:lnTo>
                    <a:lnTo>
                      <a:pt x="2197" y="10170"/>
                    </a:lnTo>
                    <a:lnTo>
                      <a:pt x="2218" y="10107"/>
                    </a:lnTo>
                    <a:lnTo>
                      <a:pt x="2364" y="10149"/>
                    </a:lnTo>
                    <a:lnTo>
                      <a:pt x="2511" y="10254"/>
                    </a:lnTo>
                    <a:lnTo>
                      <a:pt x="2574" y="10316"/>
                    </a:lnTo>
                    <a:lnTo>
                      <a:pt x="2636" y="10295"/>
                    </a:lnTo>
                    <a:lnTo>
                      <a:pt x="2699" y="10086"/>
                    </a:lnTo>
                    <a:lnTo>
                      <a:pt x="2825" y="9961"/>
                    </a:lnTo>
                    <a:lnTo>
                      <a:pt x="2825" y="9877"/>
                    </a:lnTo>
                    <a:lnTo>
                      <a:pt x="2783" y="9814"/>
                    </a:lnTo>
                    <a:lnTo>
                      <a:pt x="2741" y="9751"/>
                    </a:lnTo>
                    <a:lnTo>
                      <a:pt x="2616" y="9647"/>
                    </a:lnTo>
                    <a:lnTo>
                      <a:pt x="2532" y="9647"/>
                    </a:lnTo>
                    <a:lnTo>
                      <a:pt x="2469" y="9584"/>
                    </a:lnTo>
                    <a:lnTo>
                      <a:pt x="2302" y="9584"/>
                    </a:lnTo>
                    <a:cubicBezTo>
                      <a:pt x="2302" y="9563"/>
                      <a:pt x="2302" y="9521"/>
                      <a:pt x="2281" y="9479"/>
                    </a:cubicBezTo>
                    <a:lnTo>
                      <a:pt x="2281" y="9458"/>
                    </a:lnTo>
                    <a:lnTo>
                      <a:pt x="2406" y="9375"/>
                    </a:lnTo>
                    <a:lnTo>
                      <a:pt x="2427" y="9333"/>
                    </a:lnTo>
                    <a:lnTo>
                      <a:pt x="2574" y="9228"/>
                    </a:lnTo>
                    <a:lnTo>
                      <a:pt x="2699" y="9165"/>
                    </a:lnTo>
                    <a:lnTo>
                      <a:pt x="2888" y="9207"/>
                    </a:lnTo>
                    <a:lnTo>
                      <a:pt x="2992" y="9165"/>
                    </a:lnTo>
                    <a:lnTo>
                      <a:pt x="3034" y="9228"/>
                    </a:lnTo>
                    <a:lnTo>
                      <a:pt x="3034" y="9333"/>
                    </a:lnTo>
                    <a:lnTo>
                      <a:pt x="2950" y="9458"/>
                    </a:lnTo>
                    <a:lnTo>
                      <a:pt x="2929" y="9563"/>
                    </a:lnTo>
                    <a:lnTo>
                      <a:pt x="2992" y="9584"/>
                    </a:lnTo>
                    <a:lnTo>
                      <a:pt x="2992" y="9689"/>
                    </a:lnTo>
                    <a:lnTo>
                      <a:pt x="2992" y="9793"/>
                    </a:lnTo>
                    <a:lnTo>
                      <a:pt x="2950" y="9856"/>
                    </a:lnTo>
                    <a:lnTo>
                      <a:pt x="2992" y="9961"/>
                    </a:lnTo>
                    <a:lnTo>
                      <a:pt x="3097" y="10002"/>
                    </a:lnTo>
                    <a:lnTo>
                      <a:pt x="3243" y="10170"/>
                    </a:lnTo>
                    <a:lnTo>
                      <a:pt x="3348" y="10191"/>
                    </a:lnTo>
                    <a:lnTo>
                      <a:pt x="3432" y="10170"/>
                    </a:lnTo>
                    <a:lnTo>
                      <a:pt x="3536" y="10002"/>
                    </a:lnTo>
                    <a:lnTo>
                      <a:pt x="3536" y="9898"/>
                    </a:lnTo>
                    <a:lnTo>
                      <a:pt x="3578" y="9856"/>
                    </a:lnTo>
                    <a:lnTo>
                      <a:pt x="3620" y="9793"/>
                    </a:lnTo>
                    <a:lnTo>
                      <a:pt x="3578" y="9710"/>
                    </a:lnTo>
                    <a:lnTo>
                      <a:pt x="3662" y="9584"/>
                    </a:lnTo>
                    <a:lnTo>
                      <a:pt x="3766" y="9563"/>
                    </a:lnTo>
                    <a:lnTo>
                      <a:pt x="3850" y="9563"/>
                    </a:lnTo>
                    <a:lnTo>
                      <a:pt x="3871" y="9500"/>
                    </a:lnTo>
                    <a:lnTo>
                      <a:pt x="3850" y="9458"/>
                    </a:lnTo>
                    <a:lnTo>
                      <a:pt x="3829" y="9333"/>
                    </a:lnTo>
                    <a:lnTo>
                      <a:pt x="3620" y="9249"/>
                    </a:lnTo>
                    <a:lnTo>
                      <a:pt x="3578" y="9186"/>
                    </a:lnTo>
                    <a:lnTo>
                      <a:pt x="3641" y="9040"/>
                    </a:lnTo>
                    <a:lnTo>
                      <a:pt x="3724" y="8977"/>
                    </a:lnTo>
                    <a:lnTo>
                      <a:pt x="3766" y="8956"/>
                    </a:lnTo>
                    <a:lnTo>
                      <a:pt x="3745" y="9019"/>
                    </a:lnTo>
                    <a:lnTo>
                      <a:pt x="3745" y="9145"/>
                    </a:lnTo>
                    <a:lnTo>
                      <a:pt x="3787" y="9165"/>
                    </a:lnTo>
                    <a:lnTo>
                      <a:pt x="3850" y="9145"/>
                    </a:lnTo>
                    <a:lnTo>
                      <a:pt x="3871" y="9124"/>
                    </a:lnTo>
                    <a:lnTo>
                      <a:pt x="3955" y="9145"/>
                    </a:lnTo>
                    <a:lnTo>
                      <a:pt x="3996" y="9186"/>
                    </a:lnTo>
                    <a:lnTo>
                      <a:pt x="4059" y="9165"/>
                    </a:lnTo>
                    <a:lnTo>
                      <a:pt x="4101" y="9165"/>
                    </a:lnTo>
                    <a:lnTo>
                      <a:pt x="4080" y="9228"/>
                    </a:lnTo>
                    <a:lnTo>
                      <a:pt x="3976" y="9249"/>
                    </a:lnTo>
                    <a:lnTo>
                      <a:pt x="3976" y="9270"/>
                    </a:lnTo>
                    <a:lnTo>
                      <a:pt x="3996" y="9291"/>
                    </a:lnTo>
                    <a:lnTo>
                      <a:pt x="4080" y="9270"/>
                    </a:lnTo>
                    <a:lnTo>
                      <a:pt x="4206" y="9186"/>
                    </a:lnTo>
                    <a:lnTo>
                      <a:pt x="4499" y="9228"/>
                    </a:lnTo>
                    <a:lnTo>
                      <a:pt x="4666" y="9186"/>
                    </a:lnTo>
                    <a:lnTo>
                      <a:pt x="4603" y="9165"/>
                    </a:lnTo>
                    <a:lnTo>
                      <a:pt x="4582" y="9061"/>
                    </a:lnTo>
                    <a:lnTo>
                      <a:pt x="4603" y="8935"/>
                    </a:lnTo>
                    <a:lnTo>
                      <a:pt x="4729" y="8873"/>
                    </a:lnTo>
                    <a:lnTo>
                      <a:pt x="4833" y="8914"/>
                    </a:lnTo>
                    <a:lnTo>
                      <a:pt x="4875" y="9019"/>
                    </a:lnTo>
                    <a:lnTo>
                      <a:pt x="4833" y="9124"/>
                    </a:lnTo>
                    <a:lnTo>
                      <a:pt x="4896" y="9186"/>
                    </a:lnTo>
                    <a:lnTo>
                      <a:pt x="4980" y="9186"/>
                    </a:lnTo>
                    <a:lnTo>
                      <a:pt x="5043" y="9061"/>
                    </a:lnTo>
                    <a:lnTo>
                      <a:pt x="4980" y="8852"/>
                    </a:lnTo>
                    <a:lnTo>
                      <a:pt x="5001" y="8726"/>
                    </a:lnTo>
                    <a:lnTo>
                      <a:pt x="5126" y="8621"/>
                    </a:lnTo>
                    <a:lnTo>
                      <a:pt x="5210" y="8621"/>
                    </a:lnTo>
                    <a:lnTo>
                      <a:pt x="5231" y="8559"/>
                    </a:lnTo>
                    <a:lnTo>
                      <a:pt x="5189" y="8496"/>
                    </a:lnTo>
                    <a:lnTo>
                      <a:pt x="5210" y="8349"/>
                    </a:lnTo>
                    <a:lnTo>
                      <a:pt x="5294" y="8308"/>
                    </a:lnTo>
                    <a:lnTo>
                      <a:pt x="5398" y="8329"/>
                    </a:lnTo>
                    <a:lnTo>
                      <a:pt x="5419" y="8391"/>
                    </a:lnTo>
                    <a:lnTo>
                      <a:pt x="5357" y="8454"/>
                    </a:lnTo>
                    <a:lnTo>
                      <a:pt x="5336" y="8621"/>
                    </a:lnTo>
                    <a:lnTo>
                      <a:pt x="5357" y="8956"/>
                    </a:lnTo>
                    <a:lnTo>
                      <a:pt x="5419" y="8998"/>
                    </a:lnTo>
                    <a:lnTo>
                      <a:pt x="5503" y="8935"/>
                    </a:lnTo>
                    <a:lnTo>
                      <a:pt x="5545" y="8831"/>
                    </a:lnTo>
                    <a:lnTo>
                      <a:pt x="5649" y="8831"/>
                    </a:lnTo>
                    <a:lnTo>
                      <a:pt x="5754" y="8726"/>
                    </a:lnTo>
                    <a:lnTo>
                      <a:pt x="5817" y="8580"/>
                    </a:lnTo>
                    <a:lnTo>
                      <a:pt x="5775" y="8475"/>
                    </a:lnTo>
                    <a:lnTo>
                      <a:pt x="5921" y="8370"/>
                    </a:lnTo>
                    <a:lnTo>
                      <a:pt x="5880" y="8287"/>
                    </a:lnTo>
                    <a:lnTo>
                      <a:pt x="5838" y="8224"/>
                    </a:lnTo>
                    <a:lnTo>
                      <a:pt x="5712" y="8057"/>
                    </a:lnTo>
                    <a:lnTo>
                      <a:pt x="5649" y="7910"/>
                    </a:lnTo>
                    <a:lnTo>
                      <a:pt x="5629" y="7638"/>
                    </a:lnTo>
                    <a:lnTo>
                      <a:pt x="5670" y="7324"/>
                    </a:lnTo>
                    <a:lnTo>
                      <a:pt x="5670" y="7115"/>
                    </a:lnTo>
                    <a:lnTo>
                      <a:pt x="5566" y="6717"/>
                    </a:lnTo>
                    <a:lnTo>
                      <a:pt x="5440" y="6529"/>
                    </a:lnTo>
                    <a:lnTo>
                      <a:pt x="5440" y="6383"/>
                    </a:lnTo>
                    <a:lnTo>
                      <a:pt x="5461" y="6194"/>
                    </a:lnTo>
                    <a:lnTo>
                      <a:pt x="5649" y="6111"/>
                    </a:lnTo>
                    <a:lnTo>
                      <a:pt x="5733" y="6111"/>
                    </a:lnTo>
                    <a:lnTo>
                      <a:pt x="5775" y="6194"/>
                    </a:lnTo>
                    <a:lnTo>
                      <a:pt x="5817" y="6132"/>
                    </a:lnTo>
                    <a:lnTo>
                      <a:pt x="5775" y="6006"/>
                    </a:lnTo>
                    <a:lnTo>
                      <a:pt x="5754" y="5922"/>
                    </a:lnTo>
                    <a:lnTo>
                      <a:pt x="5733" y="5880"/>
                    </a:lnTo>
                    <a:lnTo>
                      <a:pt x="5712" y="5776"/>
                    </a:lnTo>
                    <a:lnTo>
                      <a:pt x="5712" y="5713"/>
                    </a:lnTo>
                    <a:lnTo>
                      <a:pt x="5712" y="5650"/>
                    </a:lnTo>
                    <a:lnTo>
                      <a:pt x="5754" y="5567"/>
                    </a:lnTo>
                    <a:lnTo>
                      <a:pt x="5754" y="5546"/>
                    </a:lnTo>
                    <a:lnTo>
                      <a:pt x="5754" y="5462"/>
                    </a:lnTo>
                    <a:lnTo>
                      <a:pt x="5733" y="5399"/>
                    </a:lnTo>
                    <a:lnTo>
                      <a:pt x="5733" y="5274"/>
                    </a:lnTo>
                    <a:lnTo>
                      <a:pt x="5754" y="5190"/>
                    </a:lnTo>
                    <a:lnTo>
                      <a:pt x="5712" y="5127"/>
                    </a:lnTo>
                    <a:lnTo>
                      <a:pt x="5670" y="4876"/>
                    </a:lnTo>
                    <a:lnTo>
                      <a:pt x="5566" y="4709"/>
                    </a:lnTo>
                    <a:lnTo>
                      <a:pt x="5545" y="4709"/>
                    </a:lnTo>
                    <a:lnTo>
                      <a:pt x="5503" y="4667"/>
                    </a:lnTo>
                    <a:lnTo>
                      <a:pt x="5503" y="4437"/>
                    </a:lnTo>
                    <a:lnTo>
                      <a:pt x="5398" y="4332"/>
                    </a:lnTo>
                    <a:lnTo>
                      <a:pt x="5147" y="4081"/>
                    </a:lnTo>
                    <a:lnTo>
                      <a:pt x="5105" y="3976"/>
                    </a:lnTo>
                    <a:lnTo>
                      <a:pt x="5043" y="3788"/>
                    </a:lnTo>
                    <a:lnTo>
                      <a:pt x="5043" y="3600"/>
                    </a:lnTo>
                    <a:lnTo>
                      <a:pt x="5043" y="3558"/>
                    </a:lnTo>
                    <a:lnTo>
                      <a:pt x="4980" y="3600"/>
                    </a:lnTo>
                    <a:lnTo>
                      <a:pt x="4917" y="3600"/>
                    </a:lnTo>
                    <a:lnTo>
                      <a:pt x="4896" y="3579"/>
                    </a:lnTo>
                    <a:lnTo>
                      <a:pt x="4896" y="3558"/>
                    </a:lnTo>
                    <a:cubicBezTo>
                      <a:pt x="4854" y="3474"/>
                      <a:pt x="4812" y="3412"/>
                      <a:pt x="4750" y="3349"/>
                    </a:cubicBezTo>
                    <a:lnTo>
                      <a:pt x="4792" y="3265"/>
                    </a:lnTo>
                    <a:lnTo>
                      <a:pt x="4854" y="3160"/>
                    </a:lnTo>
                    <a:lnTo>
                      <a:pt x="4812" y="3077"/>
                    </a:lnTo>
                    <a:lnTo>
                      <a:pt x="4687" y="3077"/>
                    </a:lnTo>
                    <a:lnTo>
                      <a:pt x="4540" y="3056"/>
                    </a:lnTo>
                    <a:lnTo>
                      <a:pt x="4394" y="2888"/>
                    </a:lnTo>
                    <a:lnTo>
                      <a:pt x="4268" y="2930"/>
                    </a:lnTo>
                    <a:lnTo>
                      <a:pt x="4122" y="2847"/>
                    </a:lnTo>
                    <a:lnTo>
                      <a:pt x="4101" y="2763"/>
                    </a:lnTo>
                    <a:lnTo>
                      <a:pt x="4101" y="2658"/>
                    </a:lnTo>
                    <a:lnTo>
                      <a:pt x="4185" y="2575"/>
                    </a:lnTo>
                    <a:lnTo>
                      <a:pt x="4268" y="2575"/>
                    </a:lnTo>
                    <a:lnTo>
                      <a:pt x="4415" y="2679"/>
                    </a:lnTo>
                    <a:lnTo>
                      <a:pt x="4478" y="2721"/>
                    </a:lnTo>
                    <a:lnTo>
                      <a:pt x="4603" y="2533"/>
                    </a:lnTo>
                    <a:lnTo>
                      <a:pt x="4729" y="2428"/>
                    </a:lnTo>
                    <a:lnTo>
                      <a:pt x="4833" y="2428"/>
                    </a:lnTo>
                    <a:lnTo>
                      <a:pt x="4896" y="2470"/>
                    </a:lnTo>
                    <a:lnTo>
                      <a:pt x="4959" y="2512"/>
                    </a:lnTo>
                    <a:lnTo>
                      <a:pt x="5064" y="2470"/>
                    </a:lnTo>
                    <a:lnTo>
                      <a:pt x="5168" y="2575"/>
                    </a:lnTo>
                    <a:lnTo>
                      <a:pt x="5336" y="2721"/>
                    </a:lnTo>
                    <a:lnTo>
                      <a:pt x="5524" y="2784"/>
                    </a:lnTo>
                    <a:lnTo>
                      <a:pt x="5691" y="2847"/>
                    </a:lnTo>
                    <a:lnTo>
                      <a:pt x="5754" y="2930"/>
                    </a:lnTo>
                    <a:lnTo>
                      <a:pt x="5859" y="2972"/>
                    </a:lnTo>
                    <a:lnTo>
                      <a:pt x="5859" y="2888"/>
                    </a:lnTo>
                    <a:lnTo>
                      <a:pt x="5880" y="2784"/>
                    </a:lnTo>
                    <a:lnTo>
                      <a:pt x="5859" y="2658"/>
                    </a:lnTo>
                    <a:lnTo>
                      <a:pt x="5880" y="2470"/>
                    </a:lnTo>
                    <a:lnTo>
                      <a:pt x="5942" y="2240"/>
                    </a:lnTo>
                    <a:lnTo>
                      <a:pt x="6089" y="2031"/>
                    </a:lnTo>
                    <a:lnTo>
                      <a:pt x="6193" y="2010"/>
                    </a:lnTo>
                    <a:lnTo>
                      <a:pt x="6298" y="2031"/>
                    </a:lnTo>
                    <a:lnTo>
                      <a:pt x="6465" y="2031"/>
                    </a:lnTo>
                    <a:lnTo>
                      <a:pt x="6465" y="1989"/>
                    </a:lnTo>
                    <a:lnTo>
                      <a:pt x="6528" y="1926"/>
                    </a:lnTo>
                    <a:lnTo>
                      <a:pt x="6591" y="1947"/>
                    </a:lnTo>
                    <a:lnTo>
                      <a:pt x="6675" y="1947"/>
                    </a:lnTo>
                    <a:lnTo>
                      <a:pt x="6717" y="1905"/>
                    </a:lnTo>
                    <a:lnTo>
                      <a:pt x="6737" y="1821"/>
                    </a:lnTo>
                    <a:lnTo>
                      <a:pt x="6842" y="1779"/>
                    </a:lnTo>
                    <a:lnTo>
                      <a:pt x="6926" y="1717"/>
                    </a:lnTo>
                    <a:lnTo>
                      <a:pt x="6926" y="1612"/>
                    </a:lnTo>
                    <a:lnTo>
                      <a:pt x="6989" y="1591"/>
                    </a:lnTo>
                    <a:lnTo>
                      <a:pt x="7009" y="1507"/>
                    </a:lnTo>
                    <a:lnTo>
                      <a:pt x="6926" y="1507"/>
                    </a:lnTo>
                    <a:lnTo>
                      <a:pt x="6863" y="1591"/>
                    </a:lnTo>
                    <a:lnTo>
                      <a:pt x="6800" y="1675"/>
                    </a:lnTo>
                    <a:lnTo>
                      <a:pt x="6717" y="1675"/>
                    </a:lnTo>
                    <a:lnTo>
                      <a:pt x="6717" y="1612"/>
                    </a:lnTo>
                    <a:lnTo>
                      <a:pt x="6717" y="1528"/>
                    </a:lnTo>
                    <a:lnTo>
                      <a:pt x="6612" y="1403"/>
                    </a:lnTo>
                    <a:lnTo>
                      <a:pt x="6486" y="1319"/>
                    </a:lnTo>
                    <a:lnTo>
                      <a:pt x="6445" y="1277"/>
                    </a:lnTo>
                    <a:lnTo>
                      <a:pt x="6445" y="1110"/>
                    </a:lnTo>
                    <a:lnTo>
                      <a:pt x="6486" y="943"/>
                    </a:lnTo>
                    <a:lnTo>
                      <a:pt x="6486" y="838"/>
                    </a:lnTo>
                    <a:lnTo>
                      <a:pt x="6465" y="775"/>
                    </a:lnTo>
                    <a:lnTo>
                      <a:pt x="6445" y="796"/>
                    </a:lnTo>
                    <a:lnTo>
                      <a:pt x="6403" y="901"/>
                    </a:lnTo>
                    <a:lnTo>
                      <a:pt x="6298" y="1047"/>
                    </a:lnTo>
                    <a:lnTo>
                      <a:pt x="6131" y="1173"/>
                    </a:lnTo>
                    <a:lnTo>
                      <a:pt x="5963" y="1194"/>
                    </a:lnTo>
                    <a:lnTo>
                      <a:pt x="5901" y="1173"/>
                    </a:lnTo>
                    <a:lnTo>
                      <a:pt x="5838" y="1194"/>
                    </a:lnTo>
                    <a:lnTo>
                      <a:pt x="5733" y="1089"/>
                    </a:lnTo>
                    <a:lnTo>
                      <a:pt x="5608" y="1068"/>
                    </a:lnTo>
                    <a:lnTo>
                      <a:pt x="5419" y="984"/>
                    </a:lnTo>
                    <a:lnTo>
                      <a:pt x="5315" y="880"/>
                    </a:lnTo>
                    <a:lnTo>
                      <a:pt x="5210" y="859"/>
                    </a:lnTo>
                    <a:lnTo>
                      <a:pt x="5147" y="775"/>
                    </a:lnTo>
                    <a:lnTo>
                      <a:pt x="5001" y="671"/>
                    </a:lnTo>
                    <a:lnTo>
                      <a:pt x="4729" y="419"/>
                    </a:lnTo>
                    <a:lnTo>
                      <a:pt x="4645" y="252"/>
                    </a:lnTo>
                    <a:lnTo>
                      <a:pt x="4499" y="231"/>
                    </a:lnTo>
                    <a:lnTo>
                      <a:pt x="4310" y="64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CustomShape 630"/>
              <p:cNvSpPr/>
              <p:nvPr/>
            </p:nvSpPr>
            <p:spPr>
              <a:xfrm>
                <a:off x="7484040" y="2547360"/>
                <a:ext cx="105840" cy="126720"/>
              </a:xfrm>
              <a:custGeom>
                <a:avLst/>
                <a:gdLst/>
                <a:ahLst/>
                <a:rect l="l" t="t" r="r" b="b"/>
                <a:pathLst>
                  <a:path w="2407" h="3349">
                    <a:moveTo>
                      <a:pt x="1256" y="1"/>
                    </a:moveTo>
                    <a:lnTo>
                      <a:pt x="1005" y="126"/>
                    </a:lnTo>
                    <a:lnTo>
                      <a:pt x="628" y="189"/>
                    </a:lnTo>
                    <a:lnTo>
                      <a:pt x="419" y="377"/>
                    </a:lnTo>
                    <a:lnTo>
                      <a:pt x="210" y="419"/>
                    </a:lnTo>
                    <a:lnTo>
                      <a:pt x="21" y="586"/>
                    </a:lnTo>
                    <a:lnTo>
                      <a:pt x="0" y="712"/>
                    </a:lnTo>
                    <a:lnTo>
                      <a:pt x="0" y="733"/>
                    </a:lnTo>
                    <a:lnTo>
                      <a:pt x="105" y="649"/>
                    </a:lnTo>
                    <a:lnTo>
                      <a:pt x="293" y="691"/>
                    </a:lnTo>
                    <a:lnTo>
                      <a:pt x="210" y="712"/>
                    </a:lnTo>
                    <a:lnTo>
                      <a:pt x="419" y="921"/>
                    </a:lnTo>
                    <a:lnTo>
                      <a:pt x="565" y="1130"/>
                    </a:lnTo>
                    <a:lnTo>
                      <a:pt x="649" y="1130"/>
                    </a:lnTo>
                    <a:lnTo>
                      <a:pt x="607" y="1214"/>
                    </a:lnTo>
                    <a:lnTo>
                      <a:pt x="712" y="1319"/>
                    </a:lnTo>
                    <a:lnTo>
                      <a:pt x="733" y="1423"/>
                    </a:lnTo>
                    <a:lnTo>
                      <a:pt x="544" y="1361"/>
                    </a:lnTo>
                    <a:lnTo>
                      <a:pt x="524" y="1277"/>
                    </a:lnTo>
                    <a:lnTo>
                      <a:pt x="461" y="1381"/>
                    </a:lnTo>
                    <a:lnTo>
                      <a:pt x="398" y="1361"/>
                    </a:lnTo>
                    <a:lnTo>
                      <a:pt x="252" y="1549"/>
                    </a:lnTo>
                    <a:lnTo>
                      <a:pt x="524" y="1653"/>
                    </a:lnTo>
                    <a:lnTo>
                      <a:pt x="607" y="1633"/>
                    </a:lnTo>
                    <a:lnTo>
                      <a:pt x="649" y="1758"/>
                    </a:lnTo>
                    <a:lnTo>
                      <a:pt x="649" y="1988"/>
                    </a:lnTo>
                    <a:lnTo>
                      <a:pt x="712" y="2051"/>
                    </a:lnTo>
                    <a:lnTo>
                      <a:pt x="754" y="2009"/>
                    </a:lnTo>
                    <a:lnTo>
                      <a:pt x="858" y="2197"/>
                    </a:lnTo>
                    <a:lnTo>
                      <a:pt x="670" y="2323"/>
                    </a:lnTo>
                    <a:lnTo>
                      <a:pt x="670" y="2386"/>
                    </a:lnTo>
                    <a:lnTo>
                      <a:pt x="754" y="2469"/>
                    </a:lnTo>
                    <a:lnTo>
                      <a:pt x="754" y="2574"/>
                    </a:lnTo>
                    <a:lnTo>
                      <a:pt x="670" y="2595"/>
                    </a:lnTo>
                    <a:lnTo>
                      <a:pt x="670" y="2700"/>
                    </a:lnTo>
                    <a:lnTo>
                      <a:pt x="733" y="2804"/>
                    </a:lnTo>
                    <a:lnTo>
                      <a:pt x="670" y="2804"/>
                    </a:lnTo>
                    <a:lnTo>
                      <a:pt x="816" y="3097"/>
                    </a:lnTo>
                    <a:lnTo>
                      <a:pt x="879" y="3097"/>
                    </a:lnTo>
                    <a:lnTo>
                      <a:pt x="921" y="3223"/>
                    </a:lnTo>
                    <a:lnTo>
                      <a:pt x="963" y="3244"/>
                    </a:lnTo>
                    <a:lnTo>
                      <a:pt x="963" y="3348"/>
                    </a:lnTo>
                    <a:lnTo>
                      <a:pt x="1047" y="3306"/>
                    </a:lnTo>
                    <a:lnTo>
                      <a:pt x="1047" y="3139"/>
                    </a:lnTo>
                    <a:lnTo>
                      <a:pt x="1088" y="3223"/>
                    </a:lnTo>
                    <a:lnTo>
                      <a:pt x="1172" y="3118"/>
                    </a:lnTo>
                    <a:lnTo>
                      <a:pt x="1444" y="2888"/>
                    </a:lnTo>
                    <a:lnTo>
                      <a:pt x="1549" y="2846"/>
                    </a:lnTo>
                    <a:lnTo>
                      <a:pt x="1570" y="2909"/>
                    </a:lnTo>
                    <a:lnTo>
                      <a:pt x="1653" y="2825"/>
                    </a:lnTo>
                    <a:lnTo>
                      <a:pt x="1695" y="2825"/>
                    </a:lnTo>
                    <a:lnTo>
                      <a:pt x="1758" y="2930"/>
                    </a:lnTo>
                    <a:lnTo>
                      <a:pt x="1863" y="2909"/>
                    </a:lnTo>
                    <a:lnTo>
                      <a:pt x="1905" y="2951"/>
                    </a:lnTo>
                    <a:lnTo>
                      <a:pt x="1967" y="2909"/>
                    </a:lnTo>
                    <a:lnTo>
                      <a:pt x="1925" y="2825"/>
                    </a:lnTo>
                    <a:lnTo>
                      <a:pt x="2072" y="2741"/>
                    </a:lnTo>
                    <a:lnTo>
                      <a:pt x="2197" y="2741"/>
                    </a:lnTo>
                    <a:lnTo>
                      <a:pt x="2344" y="2532"/>
                    </a:lnTo>
                    <a:lnTo>
                      <a:pt x="2323" y="2490"/>
                    </a:lnTo>
                    <a:lnTo>
                      <a:pt x="2407" y="2428"/>
                    </a:lnTo>
                    <a:lnTo>
                      <a:pt x="2344" y="1988"/>
                    </a:lnTo>
                    <a:lnTo>
                      <a:pt x="2323" y="1988"/>
                    </a:lnTo>
                    <a:lnTo>
                      <a:pt x="2281" y="2009"/>
                    </a:lnTo>
                    <a:lnTo>
                      <a:pt x="2281" y="1884"/>
                    </a:lnTo>
                    <a:lnTo>
                      <a:pt x="2197" y="1486"/>
                    </a:lnTo>
                    <a:lnTo>
                      <a:pt x="2114" y="1381"/>
                    </a:lnTo>
                    <a:lnTo>
                      <a:pt x="2114" y="1130"/>
                    </a:lnTo>
                    <a:lnTo>
                      <a:pt x="1779" y="712"/>
                    </a:lnTo>
                    <a:lnTo>
                      <a:pt x="1465" y="398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CustomShape 631"/>
              <p:cNvSpPr/>
              <p:nvPr/>
            </p:nvSpPr>
            <p:spPr>
              <a:xfrm>
                <a:off x="7432560" y="2401200"/>
                <a:ext cx="120600" cy="178200"/>
              </a:xfrm>
              <a:custGeom>
                <a:avLst/>
                <a:gdLst/>
                <a:ahLst/>
                <a:rect l="l" t="t" r="r" b="b"/>
                <a:pathLst>
                  <a:path w="2742" h="4709">
                    <a:moveTo>
                      <a:pt x="2260" y="1"/>
                    </a:moveTo>
                    <a:lnTo>
                      <a:pt x="2177" y="42"/>
                    </a:lnTo>
                    <a:lnTo>
                      <a:pt x="2177" y="168"/>
                    </a:lnTo>
                    <a:lnTo>
                      <a:pt x="2177" y="273"/>
                    </a:lnTo>
                    <a:lnTo>
                      <a:pt x="2240" y="377"/>
                    </a:lnTo>
                    <a:lnTo>
                      <a:pt x="2177" y="482"/>
                    </a:lnTo>
                    <a:lnTo>
                      <a:pt x="2093" y="482"/>
                    </a:lnTo>
                    <a:lnTo>
                      <a:pt x="1988" y="607"/>
                    </a:lnTo>
                    <a:lnTo>
                      <a:pt x="1988" y="733"/>
                    </a:lnTo>
                    <a:lnTo>
                      <a:pt x="1737" y="921"/>
                    </a:lnTo>
                    <a:lnTo>
                      <a:pt x="1612" y="921"/>
                    </a:lnTo>
                    <a:lnTo>
                      <a:pt x="1528" y="1005"/>
                    </a:lnTo>
                    <a:lnTo>
                      <a:pt x="1633" y="1089"/>
                    </a:lnTo>
                    <a:lnTo>
                      <a:pt x="1779" y="1214"/>
                    </a:lnTo>
                    <a:lnTo>
                      <a:pt x="1779" y="1298"/>
                    </a:lnTo>
                    <a:lnTo>
                      <a:pt x="1716" y="1444"/>
                    </a:lnTo>
                    <a:lnTo>
                      <a:pt x="1570" y="1423"/>
                    </a:lnTo>
                    <a:lnTo>
                      <a:pt x="1319" y="1444"/>
                    </a:lnTo>
                    <a:lnTo>
                      <a:pt x="1193" y="1402"/>
                    </a:lnTo>
                    <a:lnTo>
                      <a:pt x="1089" y="1444"/>
                    </a:lnTo>
                    <a:lnTo>
                      <a:pt x="1005" y="1361"/>
                    </a:lnTo>
                    <a:lnTo>
                      <a:pt x="942" y="1319"/>
                    </a:lnTo>
                    <a:lnTo>
                      <a:pt x="838" y="1151"/>
                    </a:lnTo>
                    <a:lnTo>
                      <a:pt x="691" y="1298"/>
                    </a:lnTo>
                    <a:lnTo>
                      <a:pt x="691" y="1465"/>
                    </a:lnTo>
                    <a:lnTo>
                      <a:pt x="691" y="1528"/>
                    </a:lnTo>
                    <a:lnTo>
                      <a:pt x="649" y="1633"/>
                    </a:lnTo>
                    <a:lnTo>
                      <a:pt x="566" y="1926"/>
                    </a:lnTo>
                    <a:lnTo>
                      <a:pt x="461" y="1967"/>
                    </a:lnTo>
                    <a:lnTo>
                      <a:pt x="356" y="2156"/>
                    </a:lnTo>
                    <a:lnTo>
                      <a:pt x="210" y="2260"/>
                    </a:lnTo>
                    <a:lnTo>
                      <a:pt x="210" y="2365"/>
                    </a:lnTo>
                    <a:lnTo>
                      <a:pt x="147" y="2511"/>
                    </a:lnTo>
                    <a:lnTo>
                      <a:pt x="1" y="2616"/>
                    </a:lnTo>
                    <a:lnTo>
                      <a:pt x="1" y="2972"/>
                    </a:lnTo>
                    <a:lnTo>
                      <a:pt x="22" y="3014"/>
                    </a:lnTo>
                    <a:lnTo>
                      <a:pt x="43" y="2993"/>
                    </a:lnTo>
                    <a:lnTo>
                      <a:pt x="84" y="3202"/>
                    </a:lnTo>
                    <a:lnTo>
                      <a:pt x="168" y="3139"/>
                    </a:lnTo>
                    <a:lnTo>
                      <a:pt x="168" y="3034"/>
                    </a:lnTo>
                    <a:lnTo>
                      <a:pt x="315" y="3118"/>
                    </a:lnTo>
                    <a:lnTo>
                      <a:pt x="356" y="3202"/>
                    </a:lnTo>
                    <a:lnTo>
                      <a:pt x="545" y="3181"/>
                    </a:lnTo>
                    <a:lnTo>
                      <a:pt x="587" y="3097"/>
                    </a:lnTo>
                    <a:lnTo>
                      <a:pt x="670" y="3097"/>
                    </a:lnTo>
                    <a:lnTo>
                      <a:pt x="649" y="3181"/>
                    </a:lnTo>
                    <a:lnTo>
                      <a:pt x="566" y="3223"/>
                    </a:lnTo>
                    <a:lnTo>
                      <a:pt x="649" y="3348"/>
                    </a:lnTo>
                    <a:lnTo>
                      <a:pt x="524" y="3558"/>
                    </a:lnTo>
                    <a:lnTo>
                      <a:pt x="524" y="3851"/>
                    </a:lnTo>
                    <a:lnTo>
                      <a:pt x="545" y="3913"/>
                    </a:lnTo>
                    <a:lnTo>
                      <a:pt x="775" y="3913"/>
                    </a:lnTo>
                    <a:lnTo>
                      <a:pt x="880" y="3851"/>
                    </a:lnTo>
                    <a:lnTo>
                      <a:pt x="754" y="3955"/>
                    </a:lnTo>
                    <a:lnTo>
                      <a:pt x="608" y="3955"/>
                    </a:lnTo>
                    <a:lnTo>
                      <a:pt x="545" y="4143"/>
                    </a:lnTo>
                    <a:lnTo>
                      <a:pt x="524" y="4374"/>
                    </a:lnTo>
                    <a:lnTo>
                      <a:pt x="482" y="4478"/>
                    </a:lnTo>
                    <a:lnTo>
                      <a:pt x="545" y="4478"/>
                    </a:lnTo>
                    <a:lnTo>
                      <a:pt x="649" y="4436"/>
                    </a:lnTo>
                    <a:lnTo>
                      <a:pt x="775" y="4478"/>
                    </a:lnTo>
                    <a:lnTo>
                      <a:pt x="670" y="4646"/>
                    </a:lnTo>
                    <a:lnTo>
                      <a:pt x="691" y="4708"/>
                    </a:lnTo>
                    <a:lnTo>
                      <a:pt x="838" y="4604"/>
                    </a:lnTo>
                    <a:lnTo>
                      <a:pt x="900" y="4667"/>
                    </a:lnTo>
                    <a:lnTo>
                      <a:pt x="1005" y="4541"/>
                    </a:lnTo>
                    <a:lnTo>
                      <a:pt x="963" y="4478"/>
                    </a:lnTo>
                    <a:lnTo>
                      <a:pt x="1047" y="4436"/>
                    </a:lnTo>
                    <a:lnTo>
                      <a:pt x="1172" y="4562"/>
                    </a:lnTo>
                    <a:lnTo>
                      <a:pt x="1193" y="4436"/>
                    </a:lnTo>
                    <a:lnTo>
                      <a:pt x="1382" y="4269"/>
                    </a:lnTo>
                    <a:lnTo>
                      <a:pt x="1591" y="4227"/>
                    </a:lnTo>
                    <a:lnTo>
                      <a:pt x="1800" y="4039"/>
                    </a:lnTo>
                    <a:lnTo>
                      <a:pt x="2177" y="3976"/>
                    </a:lnTo>
                    <a:lnTo>
                      <a:pt x="2428" y="3851"/>
                    </a:lnTo>
                    <a:lnTo>
                      <a:pt x="2344" y="3725"/>
                    </a:lnTo>
                    <a:lnTo>
                      <a:pt x="1926" y="3495"/>
                    </a:lnTo>
                    <a:lnTo>
                      <a:pt x="1884" y="3390"/>
                    </a:lnTo>
                    <a:lnTo>
                      <a:pt x="1654" y="3348"/>
                    </a:lnTo>
                    <a:lnTo>
                      <a:pt x="1612" y="3202"/>
                    </a:lnTo>
                    <a:lnTo>
                      <a:pt x="1654" y="3118"/>
                    </a:lnTo>
                    <a:lnTo>
                      <a:pt x="1633" y="2993"/>
                    </a:lnTo>
                    <a:lnTo>
                      <a:pt x="1633" y="2867"/>
                    </a:lnTo>
                    <a:lnTo>
                      <a:pt x="1800" y="2762"/>
                    </a:lnTo>
                    <a:lnTo>
                      <a:pt x="1821" y="2616"/>
                    </a:lnTo>
                    <a:lnTo>
                      <a:pt x="1947" y="2574"/>
                    </a:lnTo>
                    <a:lnTo>
                      <a:pt x="2051" y="2574"/>
                    </a:lnTo>
                    <a:lnTo>
                      <a:pt x="2093" y="2490"/>
                    </a:lnTo>
                    <a:lnTo>
                      <a:pt x="2156" y="2449"/>
                    </a:lnTo>
                    <a:lnTo>
                      <a:pt x="2135" y="2344"/>
                    </a:lnTo>
                    <a:lnTo>
                      <a:pt x="2428" y="2051"/>
                    </a:lnTo>
                    <a:lnTo>
                      <a:pt x="2407" y="1988"/>
                    </a:lnTo>
                    <a:lnTo>
                      <a:pt x="2553" y="1863"/>
                    </a:lnTo>
                    <a:lnTo>
                      <a:pt x="2574" y="1737"/>
                    </a:lnTo>
                    <a:lnTo>
                      <a:pt x="2512" y="1654"/>
                    </a:lnTo>
                    <a:lnTo>
                      <a:pt x="2512" y="1361"/>
                    </a:lnTo>
                    <a:lnTo>
                      <a:pt x="2365" y="1256"/>
                    </a:lnTo>
                    <a:lnTo>
                      <a:pt x="2365" y="1110"/>
                    </a:lnTo>
                    <a:lnTo>
                      <a:pt x="2449" y="817"/>
                    </a:lnTo>
                    <a:lnTo>
                      <a:pt x="2449" y="691"/>
                    </a:lnTo>
                    <a:lnTo>
                      <a:pt x="2532" y="691"/>
                    </a:lnTo>
                    <a:lnTo>
                      <a:pt x="2721" y="482"/>
                    </a:lnTo>
                    <a:lnTo>
                      <a:pt x="2742" y="482"/>
                    </a:lnTo>
                    <a:lnTo>
                      <a:pt x="2637" y="356"/>
                    </a:lnTo>
                    <a:lnTo>
                      <a:pt x="2616" y="293"/>
                    </a:lnTo>
                    <a:lnTo>
                      <a:pt x="2428" y="273"/>
                    </a:lnTo>
                    <a:lnTo>
                      <a:pt x="2365" y="189"/>
                    </a:lnTo>
                    <a:lnTo>
                      <a:pt x="2365" y="84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CustomShape 632"/>
              <p:cNvSpPr/>
              <p:nvPr/>
            </p:nvSpPr>
            <p:spPr>
              <a:xfrm>
                <a:off x="6451920" y="2169360"/>
                <a:ext cx="784440" cy="317880"/>
              </a:xfrm>
              <a:custGeom>
                <a:avLst/>
                <a:gdLst/>
                <a:ahLst/>
                <a:rect l="l" t="t" r="r" b="b"/>
                <a:pathLst>
                  <a:path w="17786" h="8392">
                    <a:moveTo>
                      <a:pt x="5232" y="1"/>
                    </a:moveTo>
                    <a:lnTo>
                      <a:pt x="5169" y="85"/>
                    </a:lnTo>
                    <a:lnTo>
                      <a:pt x="5169" y="147"/>
                    </a:lnTo>
                    <a:lnTo>
                      <a:pt x="5190" y="252"/>
                    </a:lnTo>
                    <a:lnTo>
                      <a:pt x="5169" y="336"/>
                    </a:lnTo>
                    <a:lnTo>
                      <a:pt x="5085" y="336"/>
                    </a:lnTo>
                    <a:lnTo>
                      <a:pt x="5002" y="357"/>
                    </a:lnTo>
                    <a:lnTo>
                      <a:pt x="4918" y="461"/>
                    </a:lnTo>
                    <a:lnTo>
                      <a:pt x="4918" y="545"/>
                    </a:lnTo>
                    <a:lnTo>
                      <a:pt x="4813" y="670"/>
                    </a:lnTo>
                    <a:lnTo>
                      <a:pt x="4813" y="963"/>
                    </a:lnTo>
                    <a:lnTo>
                      <a:pt x="4855" y="1089"/>
                    </a:lnTo>
                    <a:lnTo>
                      <a:pt x="5023" y="1152"/>
                    </a:lnTo>
                    <a:lnTo>
                      <a:pt x="5085" y="1214"/>
                    </a:lnTo>
                    <a:lnTo>
                      <a:pt x="5190" y="1256"/>
                    </a:lnTo>
                    <a:lnTo>
                      <a:pt x="5211" y="1340"/>
                    </a:lnTo>
                    <a:lnTo>
                      <a:pt x="5190" y="1507"/>
                    </a:lnTo>
                    <a:lnTo>
                      <a:pt x="5190" y="1696"/>
                    </a:lnTo>
                    <a:lnTo>
                      <a:pt x="5295" y="1779"/>
                    </a:lnTo>
                    <a:lnTo>
                      <a:pt x="5378" y="1863"/>
                    </a:lnTo>
                    <a:lnTo>
                      <a:pt x="5232" y="2010"/>
                    </a:lnTo>
                    <a:lnTo>
                      <a:pt x="5043" y="2030"/>
                    </a:lnTo>
                    <a:lnTo>
                      <a:pt x="4960" y="2010"/>
                    </a:lnTo>
                    <a:lnTo>
                      <a:pt x="4918" y="2072"/>
                    </a:lnTo>
                    <a:lnTo>
                      <a:pt x="4813" y="2072"/>
                    </a:lnTo>
                    <a:lnTo>
                      <a:pt x="4709" y="2010"/>
                    </a:lnTo>
                    <a:lnTo>
                      <a:pt x="4479" y="2010"/>
                    </a:lnTo>
                    <a:lnTo>
                      <a:pt x="4374" y="2030"/>
                    </a:lnTo>
                    <a:lnTo>
                      <a:pt x="4290" y="1989"/>
                    </a:lnTo>
                    <a:lnTo>
                      <a:pt x="4186" y="1968"/>
                    </a:lnTo>
                    <a:lnTo>
                      <a:pt x="4081" y="1968"/>
                    </a:lnTo>
                    <a:lnTo>
                      <a:pt x="3955" y="2072"/>
                    </a:lnTo>
                    <a:lnTo>
                      <a:pt x="3851" y="2093"/>
                    </a:lnTo>
                    <a:lnTo>
                      <a:pt x="3767" y="2135"/>
                    </a:lnTo>
                    <a:lnTo>
                      <a:pt x="3558" y="2030"/>
                    </a:lnTo>
                    <a:lnTo>
                      <a:pt x="3453" y="1968"/>
                    </a:lnTo>
                    <a:lnTo>
                      <a:pt x="3181" y="1800"/>
                    </a:lnTo>
                    <a:lnTo>
                      <a:pt x="3139" y="1717"/>
                    </a:lnTo>
                    <a:lnTo>
                      <a:pt x="3118" y="1612"/>
                    </a:lnTo>
                    <a:lnTo>
                      <a:pt x="3077" y="1549"/>
                    </a:lnTo>
                    <a:lnTo>
                      <a:pt x="2888" y="1549"/>
                    </a:lnTo>
                    <a:lnTo>
                      <a:pt x="2805" y="1591"/>
                    </a:lnTo>
                    <a:lnTo>
                      <a:pt x="2700" y="1591"/>
                    </a:lnTo>
                    <a:lnTo>
                      <a:pt x="2658" y="1612"/>
                    </a:lnTo>
                    <a:lnTo>
                      <a:pt x="2512" y="1612"/>
                    </a:lnTo>
                    <a:lnTo>
                      <a:pt x="2470" y="1549"/>
                    </a:lnTo>
                    <a:lnTo>
                      <a:pt x="2428" y="1486"/>
                    </a:lnTo>
                    <a:lnTo>
                      <a:pt x="2365" y="1382"/>
                    </a:lnTo>
                    <a:lnTo>
                      <a:pt x="2344" y="1382"/>
                    </a:lnTo>
                    <a:lnTo>
                      <a:pt x="2261" y="1445"/>
                    </a:lnTo>
                    <a:lnTo>
                      <a:pt x="2030" y="1445"/>
                    </a:lnTo>
                    <a:lnTo>
                      <a:pt x="1905" y="1466"/>
                    </a:lnTo>
                    <a:lnTo>
                      <a:pt x="1717" y="1486"/>
                    </a:lnTo>
                    <a:lnTo>
                      <a:pt x="1633" y="1549"/>
                    </a:lnTo>
                    <a:lnTo>
                      <a:pt x="1549" y="1675"/>
                    </a:lnTo>
                    <a:lnTo>
                      <a:pt x="1466" y="1717"/>
                    </a:lnTo>
                    <a:lnTo>
                      <a:pt x="1298" y="1675"/>
                    </a:lnTo>
                    <a:lnTo>
                      <a:pt x="1256" y="1717"/>
                    </a:lnTo>
                    <a:lnTo>
                      <a:pt x="1256" y="1800"/>
                    </a:lnTo>
                    <a:lnTo>
                      <a:pt x="1319" y="1863"/>
                    </a:lnTo>
                    <a:lnTo>
                      <a:pt x="1256" y="1884"/>
                    </a:lnTo>
                    <a:lnTo>
                      <a:pt x="1193" y="2010"/>
                    </a:lnTo>
                    <a:lnTo>
                      <a:pt x="1110" y="2030"/>
                    </a:lnTo>
                    <a:lnTo>
                      <a:pt x="1005" y="2114"/>
                    </a:lnTo>
                    <a:lnTo>
                      <a:pt x="1005" y="2198"/>
                    </a:lnTo>
                    <a:lnTo>
                      <a:pt x="838" y="2282"/>
                    </a:lnTo>
                    <a:lnTo>
                      <a:pt x="817" y="2386"/>
                    </a:lnTo>
                    <a:lnTo>
                      <a:pt x="796" y="2512"/>
                    </a:lnTo>
                    <a:lnTo>
                      <a:pt x="608" y="2554"/>
                    </a:lnTo>
                    <a:lnTo>
                      <a:pt x="503" y="2658"/>
                    </a:lnTo>
                    <a:lnTo>
                      <a:pt x="482" y="2742"/>
                    </a:lnTo>
                    <a:lnTo>
                      <a:pt x="210" y="2721"/>
                    </a:lnTo>
                    <a:lnTo>
                      <a:pt x="105" y="2763"/>
                    </a:lnTo>
                    <a:lnTo>
                      <a:pt x="1" y="2972"/>
                    </a:lnTo>
                    <a:lnTo>
                      <a:pt x="1" y="3014"/>
                    </a:lnTo>
                    <a:lnTo>
                      <a:pt x="43" y="3056"/>
                    </a:lnTo>
                    <a:lnTo>
                      <a:pt x="43" y="3181"/>
                    </a:lnTo>
                    <a:lnTo>
                      <a:pt x="64" y="3223"/>
                    </a:lnTo>
                    <a:lnTo>
                      <a:pt x="105" y="3286"/>
                    </a:lnTo>
                    <a:lnTo>
                      <a:pt x="147" y="3286"/>
                    </a:lnTo>
                    <a:lnTo>
                      <a:pt x="147" y="3244"/>
                    </a:lnTo>
                    <a:lnTo>
                      <a:pt x="168" y="3244"/>
                    </a:lnTo>
                    <a:lnTo>
                      <a:pt x="189" y="3286"/>
                    </a:lnTo>
                    <a:lnTo>
                      <a:pt x="189" y="3370"/>
                    </a:lnTo>
                    <a:lnTo>
                      <a:pt x="210" y="3453"/>
                    </a:lnTo>
                    <a:lnTo>
                      <a:pt x="294" y="3495"/>
                    </a:lnTo>
                    <a:lnTo>
                      <a:pt x="336" y="3537"/>
                    </a:lnTo>
                    <a:lnTo>
                      <a:pt x="461" y="3642"/>
                    </a:lnTo>
                    <a:lnTo>
                      <a:pt x="566" y="3704"/>
                    </a:lnTo>
                    <a:lnTo>
                      <a:pt x="629" y="3788"/>
                    </a:lnTo>
                    <a:lnTo>
                      <a:pt x="629" y="3851"/>
                    </a:lnTo>
                    <a:lnTo>
                      <a:pt x="670" y="3914"/>
                    </a:lnTo>
                    <a:lnTo>
                      <a:pt x="796" y="3997"/>
                    </a:lnTo>
                    <a:lnTo>
                      <a:pt x="838" y="3997"/>
                    </a:lnTo>
                    <a:lnTo>
                      <a:pt x="859" y="3914"/>
                    </a:lnTo>
                    <a:lnTo>
                      <a:pt x="901" y="3872"/>
                    </a:lnTo>
                    <a:lnTo>
                      <a:pt x="1026" y="3809"/>
                    </a:lnTo>
                    <a:lnTo>
                      <a:pt x="1131" y="3809"/>
                    </a:lnTo>
                    <a:lnTo>
                      <a:pt x="1152" y="3872"/>
                    </a:lnTo>
                    <a:lnTo>
                      <a:pt x="1235" y="3976"/>
                    </a:lnTo>
                    <a:lnTo>
                      <a:pt x="1319" y="3997"/>
                    </a:lnTo>
                    <a:lnTo>
                      <a:pt x="1361" y="3976"/>
                    </a:lnTo>
                    <a:lnTo>
                      <a:pt x="1424" y="3914"/>
                    </a:lnTo>
                    <a:lnTo>
                      <a:pt x="1528" y="3914"/>
                    </a:lnTo>
                    <a:lnTo>
                      <a:pt x="1612" y="3955"/>
                    </a:lnTo>
                    <a:lnTo>
                      <a:pt x="1654" y="4018"/>
                    </a:lnTo>
                    <a:lnTo>
                      <a:pt x="1738" y="4060"/>
                    </a:lnTo>
                    <a:lnTo>
                      <a:pt x="1842" y="4123"/>
                    </a:lnTo>
                    <a:lnTo>
                      <a:pt x="1884" y="4207"/>
                    </a:lnTo>
                    <a:lnTo>
                      <a:pt x="1905" y="4311"/>
                    </a:lnTo>
                    <a:lnTo>
                      <a:pt x="1947" y="4416"/>
                    </a:lnTo>
                    <a:lnTo>
                      <a:pt x="1989" y="4499"/>
                    </a:lnTo>
                    <a:lnTo>
                      <a:pt x="2051" y="4604"/>
                    </a:lnTo>
                    <a:lnTo>
                      <a:pt x="2135" y="4646"/>
                    </a:lnTo>
                    <a:lnTo>
                      <a:pt x="2198" y="4709"/>
                    </a:lnTo>
                    <a:lnTo>
                      <a:pt x="2282" y="4834"/>
                    </a:lnTo>
                    <a:lnTo>
                      <a:pt x="2344" y="4897"/>
                    </a:lnTo>
                    <a:lnTo>
                      <a:pt x="2344" y="5023"/>
                    </a:lnTo>
                    <a:lnTo>
                      <a:pt x="2302" y="5106"/>
                    </a:lnTo>
                    <a:lnTo>
                      <a:pt x="2344" y="5232"/>
                    </a:lnTo>
                    <a:lnTo>
                      <a:pt x="2407" y="5315"/>
                    </a:lnTo>
                    <a:lnTo>
                      <a:pt x="2365" y="5420"/>
                    </a:lnTo>
                    <a:lnTo>
                      <a:pt x="2282" y="5483"/>
                    </a:lnTo>
                    <a:lnTo>
                      <a:pt x="2261" y="5546"/>
                    </a:lnTo>
                    <a:lnTo>
                      <a:pt x="2261" y="5629"/>
                    </a:lnTo>
                    <a:lnTo>
                      <a:pt x="2282" y="5734"/>
                    </a:lnTo>
                    <a:lnTo>
                      <a:pt x="2407" y="5901"/>
                    </a:lnTo>
                    <a:lnTo>
                      <a:pt x="2512" y="5985"/>
                    </a:lnTo>
                    <a:lnTo>
                      <a:pt x="3098" y="6111"/>
                    </a:lnTo>
                    <a:lnTo>
                      <a:pt x="3349" y="6090"/>
                    </a:lnTo>
                    <a:lnTo>
                      <a:pt x="3516" y="6090"/>
                    </a:lnTo>
                    <a:lnTo>
                      <a:pt x="3558" y="6048"/>
                    </a:lnTo>
                    <a:lnTo>
                      <a:pt x="3600" y="6048"/>
                    </a:lnTo>
                    <a:lnTo>
                      <a:pt x="3976" y="6111"/>
                    </a:lnTo>
                    <a:lnTo>
                      <a:pt x="4165" y="6257"/>
                    </a:lnTo>
                    <a:lnTo>
                      <a:pt x="4227" y="6299"/>
                    </a:lnTo>
                    <a:lnTo>
                      <a:pt x="4332" y="6320"/>
                    </a:lnTo>
                    <a:lnTo>
                      <a:pt x="4437" y="6320"/>
                    </a:lnTo>
                    <a:lnTo>
                      <a:pt x="4646" y="6487"/>
                    </a:lnTo>
                    <a:lnTo>
                      <a:pt x="4792" y="6571"/>
                    </a:lnTo>
                    <a:lnTo>
                      <a:pt x="5023" y="6571"/>
                    </a:lnTo>
                    <a:lnTo>
                      <a:pt x="5043" y="6675"/>
                    </a:lnTo>
                    <a:lnTo>
                      <a:pt x="5085" y="6738"/>
                    </a:lnTo>
                    <a:lnTo>
                      <a:pt x="5127" y="6738"/>
                    </a:lnTo>
                    <a:lnTo>
                      <a:pt x="5211" y="6780"/>
                    </a:lnTo>
                    <a:lnTo>
                      <a:pt x="5315" y="6885"/>
                    </a:lnTo>
                    <a:lnTo>
                      <a:pt x="5315" y="6948"/>
                    </a:lnTo>
                    <a:lnTo>
                      <a:pt x="5378" y="7115"/>
                    </a:lnTo>
                    <a:lnTo>
                      <a:pt x="5483" y="7240"/>
                    </a:lnTo>
                    <a:lnTo>
                      <a:pt x="5608" y="7408"/>
                    </a:lnTo>
                    <a:lnTo>
                      <a:pt x="5650" y="7533"/>
                    </a:lnTo>
                    <a:lnTo>
                      <a:pt x="5797" y="7784"/>
                    </a:lnTo>
                    <a:lnTo>
                      <a:pt x="5901" y="7826"/>
                    </a:lnTo>
                    <a:lnTo>
                      <a:pt x="6006" y="7784"/>
                    </a:lnTo>
                    <a:lnTo>
                      <a:pt x="6236" y="7764"/>
                    </a:lnTo>
                    <a:lnTo>
                      <a:pt x="6487" y="7784"/>
                    </a:lnTo>
                    <a:lnTo>
                      <a:pt x="6843" y="7764"/>
                    </a:lnTo>
                    <a:lnTo>
                      <a:pt x="7324" y="7826"/>
                    </a:lnTo>
                    <a:lnTo>
                      <a:pt x="7596" y="7784"/>
                    </a:lnTo>
                    <a:lnTo>
                      <a:pt x="7784" y="7722"/>
                    </a:lnTo>
                    <a:lnTo>
                      <a:pt x="7826" y="7659"/>
                    </a:lnTo>
                    <a:lnTo>
                      <a:pt x="7889" y="7617"/>
                    </a:lnTo>
                    <a:lnTo>
                      <a:pt x="7952" y="7638"/>
                    </a:lnTo>
                    <a:lnTo>
                      <a:pt x="8328" y="7638"/>
                    </a:lnTo>
                    <a:lnTo>
                      <a:pt x="8747" y="7659"/>
                    </a:lnTo>
                    <a:lnTo>
                      <a:pt x="8872" y="7680"/>
                    </a:lnTo>
                    <a:lnTo>
                      <a:pt x="9082" y="7868"/>
                    </a:lnTo>
                    <a:lnTo>
                      <a:pt x="9458" y="8036"/>
                    </a:lnTo>
                    <a:lnTo>
                      <a:pt x="9814" y="8161"/>
                    </a:lnTo>
                    <a:lnTo>
                      <a:pt x="9981" y="8182"/>
                    </a:lnTo>
                    <a:lnTo>
                      <a:pt x="10191" y="8287"/>
                    </a:lnTo>
                    <a:lnTo>
                      <a:pt x="10358" y="8266"/>
                    </a:lnTo>
                    <a:lnTo>
                      <a:pt x="10630" y="8182"/>
                    </a:lnTo>
                    <a:lnTo>
                      <a:pt x="10651" y="8287"/>
                    </a:lnTo>
                    <a:lnTo>
                      <a:pt x="10651" y="8349"/>
                    </a:lnTo>
                    <a:lnTo>
                      <a:pt x="10797" y="8391"/>
                    </a:lnTo>
                    <a:lnTo>
                      <a:pt x="10944" y="8391"/>
                    </a:lnTo>
                    <a:lnTo>
                      <a:pt x="11049" y="8287"/>
                    </a:lnTo>
                    <a:lnTo>
                      <a:pt x="11300" y="8098"/>
                    </a:lnTo>
                    <a:lnTo>
                      <a:pt x="11467" y="7931"/>
                    </a:lnTo>
                    <a:lnTo>
                      <a:pt x="11781" y="7826"/>
                    </a:lnTo>
                    <a:lnTo>
                      <a:pt x="12199" y="7659"/>
                    </a:lnTo>
                    <a:lnTo>
                      <a:pt x="12367" y="7617"/>
                    </a:lnTo>
                    <a:lnTo>
                      <a:pt x="12555" y="7554"/>
                    </a:lnTo>
                    <a:lnTo>
                      <a:pt x="12806" y="7533"/>
                    </a:lnTo>
                    <a:lnTo>
                      <a:pt x="12953" y="7533"/>
                    </a:lnTo>
                    <a:lnTo>
                      <a:pt x="13120" y="7408"/>
                    </a:lnTo>
                    <a:lnTo>
                      <a:pt x="13266" y="7303"/>
                    </a:lnTo>
                    <a:lnTo>
                      <a:pt x="13392" y="7303"/>
                    </a:lnTo>
                    <a:lnTo>
                      <a:pt x="13580" y="7240"/>
                    </a:lnTo>
                    <a:lnTo>
                      <a:pt x="13685" y="7240"/>
                    </a:lnTo>
                    <a:lnTo>
                      <a:pt x="13769" y="7031"/>
                    </a:lnTo>
                    <a:lnTo>
                      <a:pt x="13894" y="6801"/>
                    </a:lnTo>
                    <a:lnTo>
                      <a:pt x="14166" y="6508"/>
                    </a:lnTo>
                    <a:lnTo>
                      <a:pt x="14229" y="6403"/>
                    </a:lnTo>
                    <a:lnTo>
                      <a:pt x="14292" y="6299"/>
                    </a:lnTo>
                    <a:lnTo>
                      <a:pt x="14292" y="6215"/>
                    </a:lnTo>
                    <a:lnTo>
                      <a:pt x="14062" y="6090"/>
                    </a:lnTo>
                    <a:lnTo>
                      <a:pt x="13790" y="5901"/>
                    </a:lnTo>
                    <a:lnTo>
                      <a:pt x="13810" y="5839"/>
                    </a:lnTo>
                    <a:lnTo>
                      <a:pt x="13790" y="5692"/>
                    </a:lnTo>
                    <a:lnTo>
                      <a:pt x="13790" y="5462"/>
                    </a:lnTo>
                    <a:lnTo>
                      <a:pt x="13894" y="5336"/>
                    </a:lnTo>
                    <a:lnTo>
                      <a:pt x="14020" y="5232"/>
                    </a:lnTo>
                    <a:lnTo>
                      <a:pt x="14229" y="5169"/>
                    </a:lnTo>
                    <a:lnTo>
                      <a:pt x="14396" y="5211"/>
                    </a:lnTo>
                    <a:lnTo>
                      <a:pt x="14522" y="5274"/>
                    </a:lnTo>
                    <a:lnTo>
                      <a:pt x="14710" y="5357"/>
                    </a:lnTo>
                    <a:lnTo>
                      <a:pt x="14836" y="5378"/>
                    </a:lnTo>
                    <a:lnTo>
                      <a:pt x="14961" y="5441"/>
                    </a:lnTo>
                    <a:lnTo>
                      <a:pt x="15024" y="5441"/>
                    </a:lnTo>
                    <a:lnTo>
                      <a:pt x="15045" y="5336"/>
                    </a:lnTo>
                    <a:lnTo>
                      <a:pt x="15129" y="5253"/>
                    </a:lnTo>
                    <a:lnTo>
                      <a:pt x="15254" y="5148"/>
                    </a:lnTo>
                    <a:lnTo>
                      <a:pt x="15359" y="5064"/>
                    </a:lnTo>
                    <a:lnTo>
                      <a:pt x="15463" y="4855"/>
                    </a:lnTo>
                    <a:lnTo>
                      <a:pt x="15547" y="4813"/>
                    </a:lnTo>
                    <a:lnTo>
                      <a:pt x="15673" y="4834"/>
                    </a:lnTo>
                    <a:lnTo>
                      <a:pt x="15840" y="4834"/>
                    </a:lnTo>
                    <a:lnTo>
                      <a:pt x="16070" y="4646"/>
                    </a:lnTo>
                    <a:lnTo>
                      <a:pt x="16196" y="4625"/>
                    </a:lnTo>
                    <a:lnTo>
                      <a:pt x="16259" y="4541"/>
                    </a:lnTo>
                    <a:lnTo>
                      <a:pt x="16259" y="4437"/>
                    </a:lnTo>
                    <a:lnTo>
                      <a:pt x="16279" y="4269"/>
                    </a:lnTo>
                    <a:lnTo>
                      <a:pt x="16384" y="4102"/>
                    </a:lnTo>
                    <a:lnTo>
                      <a:pt x="16426" y="4018"/>
                    </a:lnTo>
                    <a:lnTo>
                      <a:pt x="16489" y="4060"/>
                    </a:lnTo>
                    <a:lnTo>
                      <a:pt x="16551" y="4018"/>
                    </a:lnTo>
                    <a:lnTo>
                      <a:pt x="16614" y="3976"/>
                    </a:lnTo>
                    <a:lnTo>
                      <a:pt x="16614" y="3872"/>
                    </a:lnTo>
                    <a:lnTo>
                      <a:pt x="16677" y="3851"/>
                    </a:lnTo>
                    <a:lnTo>
                      <a:pt x="16782" y="3914"/>
                    </a:lnTo>
                    <a:lnTo>
                      <a:pt x="16844" y="3872"/>
                    </a:lnTo>
                    <a:lnTo>
                      <a:pt x="17012" y="3746"/>
                    </a:lnTo>
                    <a:lnTo>
                      <a:pt x="17116" y="3600"/>
                    </a:lnTo>
                    <a:lnTo>
                      <a:pt x="17221" y="3579"/>
                    </a:lnTo>
                    <a:lnTo>
                      <a:pt x="17367" y="3662"/>
                    </a:lnTo>
                    <a:lnTo>
                      <a:pt x="17451" y="3600"/>
                    </a:lnTo>
                    <a:lnTo>
                      <a:pt x="17556" y="3579"/>
                    </a:lnTo>
                    <a:lnTo>
                      <a:pt x="17598" y="3642"/>
                    </a:lnTo>
                    <a:lnTo>
                      <a:pt x="17723" y="3662"/>
                    </a:lnTo>
                    <a:lnTo>
                      <a:pt x="17744" y="3579"/>
                    </a:lnTo>
                    <a:lnTo>
                      <a:pt x="17744" y="3495"/>
                    </a:lnTo>
                    <a:lnTo>
                      <a:pt x="17786" y="3453"/>
                    </a:lnTo>
                    <a:lnTo>
                      <a:pt x="17786" y="3349"/>
                    </a:lnTo>
                    <a:lnTo>
                      <a:pt x="17765" y="3265"/>
                    </a:lnTo>
                    <a:lnTo>
                      <a:pt x="17744" y="3160"/>
                    </a:lnTo>
                    <a:lnTo>
                      <a:pt x="17535" y="3014"/>
                    </a:lnTo>
                    <a:lnTo>
                      <a:pt x="17367" y="2805"/>
                    </a:lnTo>
                    <a:lnTo>
                      <a:pt x="17158" y="2616"/>
                    </a:lnTo>
                    <a:lnTo>
                      <a:pt x="17012" y="2428"/>
                    </a:lnTo>
                    <a:lnTo>
                      <a:pt x="16740" y="2344"/>
                    </a:lnTo>
                    <a:lnTo>
                      <a:pt x="16698" y="2407"/>
                    </a:lnTo>
                    <a:lnTo>
                      <a:pt x="16531" y="2449"/>
                    </a:lnTo>
                    <a:lnTo>
                      <a:pt x="16531" y="2554"/>
                    </a:lnTo>
                    <a:lnTo>
                      <a:pt x="16531" y="2700"/>
                    </a:lnTo>
                    <a:lnTo>
                      <a:pt x="16405" y="2909"/>
                    </a:lnTo>
                    <a:lnTo>
                      <a:pt x="16300" y="2805"/>
                    </a:lnTo>
                    <a:lnTo>
                      <a:pt x="16028" y="2742"/>
                    </a:lnTo>
                    <a:lnTo>
                      <a:pt x="15798" y="2742"/>
                    </a:lnTo>
                    <a:lnTo>
                      <a:pt x="15631" y="2909"/>
                    </a:lnTo>
                    <a:lnTo>
                      <a:pt x="15359" y="2763"/>
                    </a:lnTo>
                    <a:lnTo>
                      <a:pt x="15254" y="2595"/>
                    </a:lnTo>
                    <a:lnTo>
                      <a:pt x="15338" y="2323"/>
                    </a:lnTo>
                    <a:lnTo>
                      <a:pt x="15317" y="2219"/>
                    </a:lnTo>
                    <a:lnTo>
                      <a:pt x="15359" y="2030"/>
                    </a:lnTo>
                    <a:lnTo>
                      <a:pt x="15338" y="1863"/>
                    </a:lnTo>
                    <a:lnTo>
                      <a:pt x="15463" y="963"/>
                    </a:lnTo>
                    <a:lnTo>
                      <a:pt x="15463" y="942"/>
                    </a:lnTo>
                    <a:lnTo>
                      <a:pt x="15422" y="880"/>
                    </a:lnTo>
                    <a:lnTo>
                      <a:pt x="15212" y="838"/>
                    </a:lnTo>
                    <a:lnTo>
                      <a:pt x="14982" y="859"/>
                    </a:lnTo>
                    <a:lnTo>
                      <a:pt x="14982" y="922"/>
                    </a:lnTo>
                    <a:lnTo>
                      <a:pt x="14857" y="984"/>
                    </a:lnTo>
                    <a:lnTo>
                      <a:pt x="14752" y="984"/>
                    </a:lnTo>
                    <a:lnTo>
                      <a:pt x="14710" y="942"/>
                    </a:lnTo>
                    <a:lnTo>
                      <a:pt x="14606" y="1026"/>
                    </a:lnTo>
                    <a:lnTo>
                      <a:pt x="14501" y="963"/>
                    </a:lnTo>
                    <a:lnTo>
                      <a:pt x="14438" y="880"/>
                    </a:lnTo>
                    <a:lnTo>
                      <a:pt x="14313" y="775"/>
                    </a:lnTo>
                    <a:lnTo>
                      <a:pt x="14208" y="775"/>
                    </a:lnTo>
                    <a:lnTo>
                      <a:pt x="14020" y="838"/>
                    </a:lnTo>
                    <a:lnTo>
                      <a:pt x="13999" y="775"/>
                    </a:lnTo>
                    <a:lnTo>
                      <a:pt x="13894" y="775"/>
                    </a:lnTo>
                    <a:lnTo>
                      <a:pt x="13790" y="859"/>
                    </a:lnTo>
                    <a:lnTo>
                      <a:pt x="13769" y="984"/>
                    </a:lnTo>
                    <a:lnTo>
                      <a:pt x="13685" y="1068"/>
                    </a:lnTo>
                    <a:lnTo>
                      <a:pt x="13559" y="1131"/>
                    </a:lnTo>
                    <a:lnTo>
                      <a:pt x="13476" y="1256"/>
                    </a:lnTo>
                    <a:lnTo>
                      <a:pt x="13476" y="1298"/>
                    </a:lnTo>
                    <a:lnTo>
                      <a:pt x="13455" y="1403"/>
                    </a:lnTo>
                    <a:lnTo>
                      <a:pt x="13350" y="1507"/>
                    </a:lnTo>
                    <a:lnTo>
                      <a:pt x="12973" y="1507"/>
                    </a:lnTo>
                    <a:lnTo>
                      <a:pt x="12869" y="1612"/>
                    </a:lnTo>
                    <a:lnTo>
                      <a:pt x="12743" y="1612"/>
                    </a:lnTo>
                    <a:lnTo>
                      <a:pt x="12534" y="1758"/>
                    </a:lnTo>
                    <a:lnTo>
                      <a:pt x="12429" y="1905"/>
                    </a:lnTo>
                    <a:lnTo>
                      <a:pt x="12367" y="1905"/>
                    </a:lnTo>
                    <a:lnTo>
                      <a:pt x="12283" y="1863"/>
                    </a:lnTo>
                    <a:lnTo>
                      <a:pt x="12137" y="1863"/>
                    </a:lnTo>
                    <a:lnTo>
                      <a:pt x="12095" y="1884"/>
                    </a:lnTo>
                    <a:lnTo>
                      <a:pt x="11927" y="1905"/>
                    </a:lnTo>
                    <a:lnTo>
                      <a:pt x="11593" y="1905"/>
                    </a:lnTo>
                    <a:lnTo>
                      <a:pt x="11362" y="1863"/>
                    </a:lnTo>
                    <a:lnTo>
                      <a:pt x="11090" y="1884"/>
                    </a:lnTo>
                    <a:lnTo>
                      <a:pt x="11028" y="1884"/>
                    </a:lnTo>
                    <a:lnTo>
                      <a:pt x="10923" y="1758"/>
                    </a:lnTo>
                    <a:lnTo>
                      <a:pt x="10839" y="1758"/>
                    </a:lnTo>
                    <a:lnTo>
                      <a:pt x="10756" y="1696"/>
                    </a:lnTo>
                    <a:lnTo>
                      <a:pt x="10651" y="1612"/>
                    </a:lnTo>
                    <a:lnTo>
                      <a:pt x="10609" y="1445"/>
                    </a:lnTo>
                    <a:lnTo>
                      <a:pt x="10525" y="1382"/>
                    </a:lnTo>
                    <a:lnTo>
                      <a:pt x="10421" y="1403"/>
                    </a:lnTo>
                    <a:lnTo>
                      <a:pt x="10232" y="1403"/>
                    </a:lnTo>
                    <a:lnTo>
                      <a:pt x="10044" y="1340"/>
                    </a:lnTo>
                    <a:lnTo>
                      <a:pt x="9919" y="1173"/>
                    </a:lnTo>
                    <a:lnTo>
                      <a:pt x="9521" y="1173"/>
                    </a:lnTo>
                    <a:lnTo>
                      <a:pt x="9396" y="1089"/>
                    </a:lnTo>
                    <a:lnTo>
                      <a:pt x="9270" y="1131"/>
                    </a:lnTo>
                    <a:lnTo>
                      <a:pt x="9103" y="1152"/>
                    </a:lnTo>
                    <a:lnTo>
                      <a:pt x="8977" y="1194"/>
                    </a:lnTo>
                    <a:lnTo>
                      <a:pt x="8768" y="1214"/>
                    </a:lnTo>
                    <a:lnTo>
                      <a:pt x="8580" y="1277"/>
                    </a:lnTo>
                    <a:lnTo>
                      <a:pt x="8517" y="1382"/>
                    </a:lnTo>
                    <a:lnTo>
                      <a:pt x="8433" y="1403"/>
                    </a:lnTo>
                    <a:lnTo>
                      <a:pt x="8349" y="1382"/>
                    </a:lnTo>
                    <a:lnTo>
                      <a:pt x="8266" y="1382"/>
                    </a:lnTo>
                    <a:lnTo>
                      <a:pt x="8182" y="1445"/>
                    </a:lnTo>
                    <a:lnTo>
                      <a:pt x="8015" y="1445"/>
                    </a:lnTo>
                    <a:lnTo>
                      <a:pt x="7952" y="1466"/>
                    </a:lnTo>
                    <a:lnTo>
                      <a:pt x="7889" y="1466"/>
                    </a:lnTo>
                    <a:lnTo>
                      <a:pt x="7722" y="1361"/>
                    </a:lnTo>
                    <a:lnTo>
                      <a:pt x="7533" y="1340"/>
                    </a:lnTo>
                    <a:lnTo>
                      <a:pt x="7512" y="1256"/>
                    </a:lnTo>
                    <a:lnTo>
                      <a:pt x="7387" y="1152"/>
                    </a:lnTo>
                    <a:lnTo>
                      <a:pt x="7324" y="1152"/>
                    </a:lnTo>
                    <a:lnTo>
                      <a:pt x="7261" y="1089"/>
                    </a:lnTo>
                    <a:lnTo>
                      <a:pt x="7261" y="984"/>
                    </a:lnTo>
                    <a:lnTo>
                      <a:pt x="7199" y="859"/>
                    </a:lnTo>
                    <a:lnTo>
                      <a:pt x="7136" y="817"/>
                    </a:lnTo>
                    <a:lnTo>
                      <a:pt x="7136" y="691"/>
                    </a:lnTo>
                    <a:lnTo>
                      <a:pt x="7094" y="629"/>
                    </a:lnTo>
                    <a:lnTo>
                      <a:pt x="7094" y="566"/>
                    </a:lnTo>
                    <a:lnTo>
                      <a:pt x="7052" y="461"/>
                    </a:lnTo>
                    <a:lnTo>
                      <a:pt x="6947" y="440"/>
                    </a:lnTo>
                    <a:lnTo>
                      <a:pt x="6696" y="440"/>
                    </a:lnTo>
                    <a:lnTo>
                      <a:pt x="6592" y="419"/>
                    </a:lnTo>
                    <a:lnTo>
                      <a:pt x="6529" y="398"/>
                    </a:lnTo>
                    <a:lnTo>
                      <a:pt x="6383" y="357"/>
                    </a:lnTo>
                    <a:lnTo>
                      <a:pt x="6341" y="315"/>
                    </a:lnTo>
                    <a:lnTo>
                      <a:pt x="6257" y="252"/>
                    </a:lnTo>
                    <a:lnTo>
                      <a:pt x="5901" y="252"/>
                    </a:lnTo>
                    <a:lnTo>
                      <a:pt x="5755" y="210"/>
                    </a:lnTo>
                    <a:lnTo>
                      <a:pt x="5734" y="168"/>
                    </a:lnTo>
                    <a:lnTo>
                      <a:pt x="5567" y="105"/>
                    </a:lnTo>
                    <a:lnTo>
                      <a:pt x="5441" y="43"/>
                    </a:lnTo>
                    <a:lnTo>
                      <a:pt x="5378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CustomShape 633"/>
              <p:cNvSpPr/>
              <p:nvPr/>
            </p:nvSpPr>
            <p:spPr>
              <a:xfrm>
                <a:off x="7995600" y="3594600"/>
                <a:ext cx="249120" cy="182880"/>
              </a:xfrm>
              <a:custGeom>
                <a:avLst/>
                <a:gdLst/>
                <a:ahLst/>
                <a:rect l="l" t="t" r="r" b="b"/>
                <a:pathLst>
                  <a:path w="5650" h="4835">
                    <a:moveTo>
                      <a:pt x="126" y="1"/>
                    </a:moveTo>
                    <a:lnTo>
                      <a:pt x="42" y="2156"/>
                    </a:lnTo>
                    <a:lnTo>
                      <a:pt x="21" y="2323"/>
                    </a:lnTo>
                    <a:lnTo>
                      <a:pt x="21" y="2407"/>
                    </a:lnTo>
                    <a:lnTo>
                      <a:pt x="21" y="2470"/>
                    </a:lnTo>
                    <a:lnTo>
                      <a:pt x="0" y="3872"/>
                    </a:lnTo>
                    <a:lnTo>
                      <a:pt x="168" y="3872"/>
                    </a:lnTo>
                    <a:lnTo>
                      <a:pt x="251" y="3892"/>
                    </a:lnTo>
                    <a:lnTo>
                      <a:pt x="356" y="3872"/>
                    </a:lnTo>
                    <a:lnTo>
                      <a:pt x="732" y="3872"/>
                    </a:lnTo>
                    <a:lnTo>
                      <a:pt x="753" y="3934"/>
                    </a:lnTo>
                    <a:lnTo>
                      <a:pt x="837" y="3997"/>
                    </a:lnTo>
                    <a:lnTo>
                      <a:pt x="942" y="4039"/>
                    </a:lnTo>
                    <a:lnTo>
                      <a:pt x="1046" y="3955"/>
                    </a:lnTo>
                    <a:lnTo>
                      <a:pt x="1256" y="3892"/>
                    </a:lnTo>
                    <a:lnTo>
                      <a:pt x="1276" y="3851"/>
                    </a:lnTo>
                    <a:lnTo>
                      <a:pt x="1318" y="3892"/>
                    </a:lnTo>
                    <a:lnTo>
                      <a:pt x="1381" y="3830"/>
                    </a:lnTo>
                    <a:lnTo>
                      <a:pt x="1360" y="3662"/>
                    </a:lnTo>
                    <a:lnTo>
                      <a:pt x="1214" y="3558"/>
                    </a:lnTo>
                    <a:lnTo>
                      <a:pt x="1046" y="3474"/>
                    </a:lnTo>
                    <a:lnTo>
                      <a:pt x="900" y="3453"/>
                    </a:lnTo>
                    <a:lnTo>
                      <a:pt x="858" y="3411"/>
                    </a:lnTo>
                    <a:lnTo>
                      <a:pt x="753" y="3369"/>
                    </a:lnTo>
                    <a:lnTo>
                      <a:pt x="732" y="3369"/>
                    </a:lnTo>
                    <a:lnTo>
                      <a:pt x="670" y="3328"/>
                    </a:lnTo>
                    <a:lnTo>
                      <a:pt x="649" y="3202"/>
                    </a:lnTo>
                    <a:lnTo>
                      <a:pt x="544" y="3056"/>
                    </a:lnTo>
                    <a:lnTo>
                      <a:pt x="440" y="3014"/>
                    </a:lnTo>
                    <a:lnTo>
                      <a:pt x="419" y="2930"/>
                    </a:lnTo>
                    <a:lnTo>
                      <a:pt x="335" y="2846"/>
                    </a:lnTo>
                    <a:lnTo>
                      <a:pt x="419" y="2909"/>
                    </a:lnTo>
                    <a:lnTo>
                      <a:pt x="440" y="3014"/>
                    </a:lnTo>
                    <a:lnTo>
                      <a:pt x="523" y="3014"/>
                    </a:lnTo>
                    <a:lnTo>
                      <a:pt x="649" y="3097"/>
                    </a:lnTo>
                    <a:lnTo>
                      <a:pt x="670" y="3202"/>
                    </a:lnTo>
                    <a:lnTo>
                      <a:pt x="670" y="3328"/>
                    </a:lnTo>
                    <a:lnTo>
                      <a:pt x="732" y="3328"/>
                    </a:lnTo>
                    <a:lnTo>
                      <a:pt x="879" y="3348"/>
                    </a:lnTo>
                    <a:lnTo>
                      <a:pt x="963" y="3432"/>
                    </a:lnTo>
                    <a:lnTo>
                      <a:pt x="1151" y="3432"/>
                    </a:lnTo>
                    <a:lnTo>
                      <a:pt x="1297" y="3369"/>
                    </a:lnTo>
                    <a:lnTo>
                      <a:pt x="1423" y="3411"/>
                    </a:lnTo>
                    <a:lnTo>
                      <a:pt x="1507" y="3348"/>
                    </a:lnTo>
                    <a:lnTo>
                      <a:pt x="1486" y="3328"/>
                    </a:lnTo>
                    <a:lnTo>
                      <a:pt x="1402" y="3244"/>
                    </a:lnTo>
                    <a:lnTo>
                      <a:pt x="1360" y="3160"/>
                    </a:lnTo>
                    <a:lnTo>
                      <a:pt x="1276" y="3202"/>
                    </a:lnTo>
                    <a:lnTo>
                      <a:pt x="1256" y="3118"/>
                    </a:lnTo>
                    <a:lnTo>
                      <a:pt x="1297" y="3160"/>
                    </a:lnTo>
                    <a:lnTo>
                      <a:pt x="1423" y="3139"/>
                    </a:lnTo>
                    <a:lnTo>
                      <a:pt x="1507" y="3244"/>
                    </a:lnTo>
                    <a:lnTo>
                      <a:pt x="1611" y="3244"/>
                    </a:lnTo>
                    <a:lnTo>
                      <a:pt x="1569" y="3202"/>
                    </a:lnTo>
                    <a:lnTo>
                      <a:pt x="1569" y="3118"/>
                    </a:lnTo>
                    <a:lnTo>
                      <a:pt x="1611" y="3056"/>
                    </a:lnTo>
                    <a:lnTo>
                      <a:pt x="1611" y="3014"/>
                    </a:lnTo>
                    <a:lnTo>
                      <a:pt x="1611" y="2930"/>
                    </a:lnTo>
                    <a:lnTo>
                      <a:pt x="1528" y="2825"/>
                    </a:lnTo>
                    <a:lnTo>
                      <a:pt x="1528" y="2804"/>
                    </a:lnTo>
                    <a:lnTo>
                      <a:pt x="1632" y="2846"/>
                    </a:lnTo>
                    <a:lnTo>
                      <a:pt x="1674" y="2909"/>
                    </a:lnTo>
                    <a:lnTo>
                      <a:pt x="1779" y="3014"/>
                    </a:lnTo>
                    <a:lnTo>
                      <a:pt x="1883" y="3035"/>
                    </a:lnTo>
                    <a:lnTo>
                      <a:pt x="1883" y="2993"/>
                    </a:lnTo>
                    <a:lnTo>
                      <a:pt x="1841" y="2909"/>
                    </a:lnTo>
                    <a:lnTo>
                      <a:pt x="1883" y="2930"/>
                    </a:lnTo>
                    <a:lnTo>
                      <a:pt x="1904" y="3035"/>
                    </a:lnTo>
                    <a:lnTo>
                      <a:pt x="1946" y="3035"/>
                    </a:lnTo>
                    <a:lnTo>
                      <a:pt x="1946" y="2951"/>
                    </a:lnTo>
                    <a:lnTo>
                      <a:pt x="1925" y="2888"/>
                    </a:lnTo>
                    <a:lnTo>
                      <a:pt x="1946" y="2784"/>
                    </a:lnTo>
                    <a:lnTo>
                      <a:pt x="2009" y="2825"/>
                    </a:lnTo>
                    <a:lnTo>
                      <a:pt x="2155" y="2888"/>
                    </a:lnTo>
                    <a:lnTo>
                      <a:pt x="2197" y="2951"/>
                    </a:lnTo>
                    <a:lnTo>
                      <a:pt x="2260" y="2993"/>
                    </a:lnTo>
                    <a:lnTo>
                      <a:pt x="2323" y="2951"/>
                    </a:lnTo>
                    <a:lnTo>
                      <a:pt x="2365" y="2993"/>
                    </a:lnTo>
                    <a:lnTo>
                      <a:pt x="2427" y="2930"/>
                    </a:lnTo>
                    <a:lnTo>
                      <a:pt x="2427" y="3014"/>
                    </a:lnTo>
                    <a:lnTo>
                      <a:pt x="2427" y="3097"/>
                    </a:lnTo>
                    <a:lnTo>
                      <a:pt x="2469" y="3097"/>
                    </a:lnTo>
                    <a:lnTo>
                      <a:pt x="2553" y="3160"/>
                    </a:lnTo>
                    <a:lnTo>
                      <a:pt x="2867" y="3244"/>
                    </a:lnTo>
                    <a:lnTo>
                      <a:pt x="2950" y="3307"/>
                    </a:lnTo>
                    <a:lnTo>
                      <a:pt x="3055" y="3411"/>
                    </a:lnTo>
                    <a:lnTo>
                      <a:pt x="3076" y="3558"/>
                    </a:lnTo>
                    <a:lnTo>
                      <a:pt x="3243" y="3746"/>
                    </a:lnTo>
                    <a:lnTo>
                      <a:pt x="3264" y="3830"/>
                    </a:lnTo>
                    <a:lnTo>
                      <a:pt x="3369" y="3872"/>
                    </a:lnTo>
                    <a:lnTo>
                      <a:pt x="3453" y="3955"/>
                    </a:lnTo>
                    <a:lnTo>
                      <a:pt x="3473" y="4039"/>
                    </a:lnTo>
                    <a:lnTo>
                      <a:pt x="3725" y="4290"/>
                    </a:lnTo>
                    <a:lnTo>
                      <a:pt x="3725" y="4374"/>
                    </a:lnTo>
                    <a:lnTo>
                      <a:pt x="3829" y="4457"/>
                    </a:lnTo>
                    <a:lnTo>
                      <a:pt x="3997" y="4499"/>
                    </a:lnTo>
                    <a:lnTo>
                      <a:pt x="4080" y="4478"/>
                    </a:lnTo>
                    <a:lnTo>
                      <a:pt x="4122" y="4478"/>
                    </a:lnTo>
                    <a:lnTo>
                      <a:pt x="4206" y="4520"/>
                    </a:lnTo>
                    <a:lnTo>
                      <a:pt x="4394" y="4499"/>
                    </a:lnTo>
                    <a:lnTo>
                      <a:pt x="4520" y="4562"/>
                    </a:lnTo>
                    <a:lnTo>
                      <a:pt x="4624" y="4520"/>
                    </a:lnTo>
                    <a:lnTo>
                      <a:pt x="4771" y="4562"/>
                    </a:lnTo>
                    <a:lnTo>
                      <a:pt x="4875" y="4604"/>
                    </a:lnTo>
                    <a:lnTo>
                      <a:pt x="5022" y="4583"/>
                    </a:lnTo>
                    <a:lnTo>
                      <a:pt x="5064" y="4667"/>
                    </a:lnTo>
                    <a:lnTo>
                      <a:pt x="5168" y="4667"/>
                    </a:lnTo>
                    <a:lnTo>
                      <a:pt x="5189" y="4688"/>
                    </a:lnTo>
                    <a:lnTo>
                      <a:pt x="5126" y="4729"/>
                    </a:lnTo>
                    <a:lnTo>
                      <a:pt x="5252" y="4771"/>
                    </a:lnTo>
                    <a:lnTo>
                      <a:pt x="5378" y="4834"/>
                    </a:lnTo>
                    <a:lnTo>
                      <a:pt x="5503" y="4813"/>
                    </a:lnTo>
                    <a:lnTo>
                      <a:pt x="5545" y="4729"/>
                    </a:lnTo>
                    <a:lnTo>
                      <a:pt x="5398" y="4667"/>
                    </a:lnTo>
                    <a:lnTo>
                      <a:pt x="5357" y="4667"/>
                    </a:lnTo>
                    <a:lnTo>
                      <a:pt x="5357" y="4604"/>
                    </a:lnTo>
                    <a:lnTo>
                      <a:pt x="5461" y="4583"/>
                    </a:lnTo>
                    <a:lnTo>
                      <a:pt x="5545" y="4604"/>
                    </a:lnTo>
                    <a:lnTo>
                      <a:pt x="5650" y="4562"/>
                    </a:lnTo>
                    <a:lnTo>
                      <a:pt x="5440" y="4499"/>
                    </a:lnTo>
                    <a:lnTo>
                      <a:pt x="5168" y="4478"/>
                    </a:lnTo>
                    <a:lnTo>
                      <a:pt x="5043" y="4395"/>
                    </a:lnTo>
                    <a:lnTo>
                      <a:pt x="4980" y="4311"/>
                    </a:lnTo>
                    <a:lnTo>
                      <a:pt x="5126" y="4269"/>
                    </a:lnTo>
                    <a:lnTo>
                      <a:pt x="5189" y="4269"/>
                    </a:lnTo>
                    <a:lnTo>
                      <a:pt x="5252" y="4248"/>
                    </a:lnTo>
                    <a:lnTo>
                      <a:pt x="5168" y="4185"/>
                    </a:lnTo>
                    <a:lnTo>
                      <a:pt x="4959" y="4185"/>
                    </a:lnTo>
                    <a:lnTo>
                      <a:pt x="4771" y="4164"/>
                    </a:lnTo>
                    <a:lnTo>
                      <a:pt x="4708" y="4081"/>
                    </a:lnTo>
                    <a:lnTo>
                      <a:pt x="4708" y="3997"/>
                    </a:lnTo>
                    <a:lnTo>
                      <a:pt x="4771" y="3934"/>
                    </a:lnTo>
                    <a:lnTo>
                      <a:pt x="4813" y="3851"/>
                    </a:lnTo>
                    <a:lnTo>
                      <a:pt x="4750" y="3788"/>
                    </a:lnTo>
                    <a:lnTo>
                      <a:pt x="4666" y="3788"/>
                    </a:lnTo>
                    <a:lnTo>
                      <a:pt x="4624" y="3830"/>
                    </a:lnTo>
                    <a:lnTo>
                      <a:pt x="4541" y="3788"/>
                    </a:lnTo>
                    <a:lnTo>
                      <a:pt x="4457" y="3830"/>
                    </a:lnTo>
                    <a:lnTo>
                      <a:pt x="4352" y="3683"/>
                    </a:lnTo>
                    <a:lnTo>
                      <a:pt x="4352" y="3537"/>
                    </a:lnTo>
                    <a:lnTo>
                      <a:pt x="4248" y="3516"/>
                    </a:lnTo>
                    <a:lnTo>
                      <a:pt x="4143" y="3244"/>
                    </a:lnTo>
                    <a:lnTo>
                      <a:pt x="4101" y="3223"/>
                    </a:lnTo>
                    <a:lnTo>
                      <a:pt x="4080" y="3139"/>
                    </a:lnTo>
                    <a:lnTo>
                      <a:pt x="3934" y="3139"/>
                    </a:lnTo>
                    <a:lnTo>
                      <a:pt x="3871" y="3097"/>
                    </a:lnTo>
                    <a:lnTo>
                      <a:pt x="3808" y="2951"/>
                    </a:lnTo>
                    <a:lnTo>
                      <a:pt x="3683" y="2825"/>
                    </a:lnTo>
                    <a:lnTo>
                      <a:pt x="3662" y="2700"/>
                    </a:lnTo>
                    <a:lnTo>
                      <a:pt x="3578" y="2616"/>
                    </a:lnTo>
                    <a:lnTo>
                      <a:pt x="3494" y="2512"/>
                    </a:lnTo>
                    <a:lnTo>
                      <a:pt x="3515" y="2470"/>
                    </a:lnTo>
                    <a:lnTo>
                      <a:pt x="3766" y="2491"/>
                    </a:lnTo>
                    <a:lnTo>
                      <a:pt x="3976" y="2386"/>
                    </a:lnTo>
                    <a:lnTo>
                      <a:pt x="4017" y="2281"/>
                    </a:lnTo>
                    <a:lnTo>
                      <a:pt x="3997" y="2156"/>
                    </a:lnTo>
                    <a:lnTo>
                      <a:pt x="3829" y="1988"/>
                    </a:lnTo>
                    <a:lnTo>
                      <a:pt x="3704" y="1968"/>
                    </a:lnTo>
                    <a:lnTo>
                      <a:pt x="3662" y="1988"/>
                    </a:lnTo>
                    <a:lnTo>
                      <a:pt x="3557" y="1947"/>
                    </a:lnTo>
                    <a:lnTo>
                      <a:pt x="3348" y="1842"/>
                    </a:lnTo>
                    <a:lnTo>
                      <a:pt x="3243" y="1737"/>
                    </a:lnTo>
                    <a:lnTo>
                      <a:pt x="3097" y="1758"/>
                    </a:lnTo>
                    <a:lnTo>
                      <a:pt x="2846" y="1654"/>
                    </a:lnTo>
                    <a:lnTo>
                      <a:pt x="2825" y="1570"/>
                    </a:lnTo>
                    <a:lnTo>
                      <a:pt x="2867" y="1444"/>
                    </a:lnTo>
                    <a:lnTo>
                      <a:pt x="2888" y="1340"/>
                    </a:lnTo>
                    <a:lnTo>
                      <a:pt x="2825" y="1235"/>
                    </a:lnTo>
                    <a:lnTo>
                      <a:pt x="2616" y="1026"/>
                    </a:lnTo>
                    <a:lnTo>
                      <a:pt x="2553" y="1026"/>
                    </a:lnTo>
                    <a:lnTo>
                      <a:pt x="2511" y="1047"/>
                    </a:lnTo>
                    <a:lnTo>
                      <a:pt x="2448" y="963"/>
                    </a:lnTo>
                    <a:lnTo>
                      <a:pt x="2344" y="900"/>
                    </a:lnTo>
                    <a:lnTo>
                      <a:pt x="2323" y="817"/>
                    </a:lnTo>
                    <a:lnTo>
                      <a:pt x="2197" y="796"/>
                    </a:lnTo>
                    <a:lnTo>
                      <a:pt x="2134" y="712"/>
                    </a:lnTo>
                    <a:lnTo>
                      <a:pt x="2092" y="712"/>
                    </a:lnTo>
                    <a:lnTo>
                      <a:pt x="1988" y="649"/>
                    </a:lnTo>
                    <a:lnTo>
                      <a:pt x="1841" y="649"/>
                    </a:lnTo>
                    <a:lnTo>
                      <a:pt x="1716" y="545"/>
                    </a:lnTo>
                    <a:lnTo>
                      <a:pt x="1590" y="524"/>
                    </a:lnTo>
                    <a:lnTo>
                      <a:pt x="1381" y="398"/>
                    </a:lnTo>
                    <a:lnTo>
                      <a:pt x="1067" y="377"/>
                    </a:lnTo>
                    <a:lnTo>
                      <a:pt x="963" y="315"/>
                    </a:lnTo>
                    <a:lnTo>
                      <a:pt x="879" y="231"/>
                    </a:lnTo>
                    <a:lnTo>
                      <a:pt x="837" y="231"/>
                    </a:lnTo>
                    <a:lnTo>
                      <a:pt x="795" y="273"/>
                    </a:lnTo>
                    <a:lnTo>
                      <a:pt x="565" y="189"/>
                    </a:lnTo>
                    <a:lnTo>
                      <a:pt x="523" y="126"/>
                    </a:lnTo>
                    <a:lnTo>
                      <a:pt x="419" y="84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CustomShape 634"/>
              <p:cNvSpPr/>
              <p:nvPr/>
            </p:nvSpPr>
            <p:spPr>
              <a:xfrm>
                <a:off x="7436880" y="3099600"/>
                <a:ext cx="202680" cy="304560"/>
              </a:xfrm>
              <a:custGeom>
                <a:avLst/>
                <a:gdLst/>
                <a:ahLst/>
                <a:rect l="l" t="t" r="r" b="b"/>
                <a:pathLst>
                  <a:path w="4604" h="8036">
                    <a:moveTo>
                      <a:pt x="586" y="0"/>
                    </a:moveTo>
                    <a:lnTo>
                      <a:pt x="440" y="63"/>
                    </a:lnTo>
                    <a:lnTo>
                      <a:pt x="419" y="189"/>
                    </a:lnTo>
                    <a:lnTo>
                      <a:pt x="314" y="419"/>
                    </a:lnTo>
                    <a:lnTo>
                      <a:pt x="335" y="565"/>
                    </a:lnTo>
                    <a:lnTo>
                      <a:pt x="335" y="795"/>
                    </a:lnTo>
                    <a:lnTo>
                      <a:pt x="251" y="1088"/>
                    </a:lnTo>
                    <a:lnTo>
                      <a:pt x="210" y="1214"/>
                    </a:lnTo>
                    <a:lnTo>
                      <a:pt x="272" y="1402"/>
                    </a:lnTo>
                    <a:lnTo>
                      <a:pt x="272" y="1465"/>
                    </a:lnTo>
                    <a:lnTo>
                      <a:pt x="210" y="1528"/>
                    </a:lnTo>
                    <a:lnTo>
                      <a:pt x="105" y="1507"/>
                    </a:lnTo>
                    <a:lnTo>
                      <a:pt x="21" y="1402"/>
                    </a:lnTo>
                    <a:lnTo>
                      <a:pt x="0" y="1528"/>
                    </a:lnTo>
                    <a:lnTo>
                      <a:pt x="21" y="1653"/>
                    </a:lnTo>
                    <a:lnTo>
                      <a:pt x="105" y="1653"/>
                    </a:lnTo>
                    <a:lnTo>
                      <a:pt x="126" y="1716"/>
                    </a:lnTo>
                    <a:lnTo>
                      <a:pt x="63" y="1779"/>
                    </a:lnTo>
                    <a:lnTo>
                      <a:pt x="126" y="1946"/>
                    </a:lnTo>
                    <a:lnTo>
                      <a:pt x="210" y="2093"/>
                    </a:lnTo>
                    <a:lnTo>
                      <a:pt x="210" y="2302"/>
                    </a:lnTo>
                    <a:lnTo>
                      <a:pt x="251" y="2344"/>
                    </a:lnTo>
                    <a:lnTo>
                      <a:pt x="314" y="2302"/>
                    </a:lnTo>
                    <a:lnTo>
                      <a:pt x="356" y="2344"/>
                    </a:lnTo>
                    <a:lnTo>
                      <a:pt x="356" y="2448"/>
                    </a:lnTo>
                    <a:lnTo>
                      <a:pt x="461" y="2595"/>
                    </a:lnTo>
                    <a:lnTo>
                      <a:pt x="544" y="2595"/>
                    </a:lnTo>
                    <a:lnTo>
                      <a:pt x="628" y="2511"/>
                    </a:lnTo>
                    <a:lnTo>
                      <a:pt x="565" y="2448"/>
                    </a:lnTo>
                    <a:lnTo>
                      <a:pt x="565" y="2365"/>
                    </a:lnTo>
                    <a:lnTo>
                      <a:pt x="691" y="2365"/>
                    </a:lnTo>
                    <a:lnTo>
                      <a:pt x="795" y="2448"/>
                    </a:lnTo>
                    <a:lnTo>
                      <a:pt x="670" y="2595"/>
                    </a:lnTo>
                    <a:lnTo>
                      <a:pt x="628" y="2679"/>
                    </a:lnTo>
                    <a:lnTo>
                      <a:pt x="628" y="2762"/>
                    </a:lnTo>
                    <a:lnTo>
                      <a:pt x="628" y="2888"/>
                    </a:lnTo>
                    <a:lnTo>
                      <a:pt x="691" y="3013"/>
                    </a:lnTo>
                    <a:lnTo>
                      <a:pt x="733" y="2909"/>
                    </a:lnTo>
                    <a:lnTo>
                      <a:pt x="795" y="2888"/>
                    </a:lnTo>
                    <a:lnTo>
                      <a:pt x="858" y="2992"/>
                    </a:lnTo>
                    <a:lnTo>
                      <a:pt x="795" y="3097"/>
                    </a:lnTo>
                    <a:lnTo>
                      <a:pt x="795" y="3097"/>
                    </a:lnTo>
                    <a:lnTo>
                      <a:pt x="879" y="3076"/>
                    </a:lnTo>
                    <a:lnTo>
                      <a:pt x="963" y="3013"/>
                    </a:lnTo>
                    <a:cubicBezTo>
                      <a:pt x="963" y="3097"/>
                      <a:pt x="963" y="3181"/>
                      <a:pt x="984" y="3244"/>
                    </a:cubicBezTo>
                    <a:lnTo>
                      <a:pt x="900" y="3181"/>
                    </a:lnTo>
                    <a:lnTo>
                      <a:pt x="775" y="3202"/>
                    </a:lnTo>
                    <a:lnTo>
                      <a:pt x="649" y="3139"/>
                    </a:lnTo>
                    <a:lnTo>
                      <a:pt x="544" y="3202"/>
                    </a:lnTo>
                    <a:lnTo>
                      <a:pt x="565" y="3244"/>
                    </a:lnTo>
                    <a:lnTo>
                      <a:pt x="649" y="3244"/>
                    </a:lnTo>
                    <a:lnTo>
                      <a:pt x="670" y="3390"/>
                    </a:lnTo>
                    <a:lnTo>
                      <a:pt x="754" y="3411"/>
                    </a:lnTo>
                    <a:lnTo>
                      <a:pt x="816" y="3516"/>
                    </a:lnTo>
                    <a:lnTo>
                      <a:pt x="816" y="3704"/>
                    </a:lnTo>
                    <a:lnTo>
                      <a:pt x="900" y="3746"/>
                    </a:lnTo>
                    <a:lnTo>
                      <a:pt x="900" y="3850"/>
                    </a:lnTo>
                    <a:lnTo>
                      <a:pt x="1005" y="3976"/>
                    </a:lnTo>
                    <a:lnTo>
                      <a:pt x="1109" y="4018"/>
                    </a:lnTo>
                    <a:lnTo>
                      <a:pt x="1214" y="3934"/>
                    </a:lnTo>
                    <a:lnTo>
                      <a:pt x="1214" y="3850"/>
                    </a:lnTo>
                    <a:lnTo>
                      <a:pt x="1277" y="3829"/>
                    </a:lnTo>
                    <a:lnTo>
                      <a:pt x="1277" y="3725"/>
                    </a:lnTo>
                    <a:lnTo>
                      <a:pt x="1214" y="3641"/>
                    </a:lnTo>
                    <a:lnTo>
                      <a:pt x="1277" y="3557"/>
                    </a:lnTo>
                    <a:lnTo>
                      <a:pt x="1277" y="3453"/>
                    </a:lnTo>
                    <a:lnTo>
                      <a:pt x="1172" y="3411"/>
                    </a:lnTo>
                    <a:lnTo>
                      <a:pt x="1109" y="3348"/>
                    </a:lnTo>
                    <a:cubicBezTo>
                      <a:pt x="1130" y="3306"/>
                      <a:pt x="1130" y="3223"/>
                      <a:pt x="1130" y="3181"/>
                    </a:cubicBezTo>
                    <a:lnTo>
                      <a:pt x="1235" y="3097"/>
                    </a:lnTo>
                    <a:lnTo>
                      <a:pt x="1214" y="3013"/>
                    </a:lnTo>
                    <a:lnTo>
                      <a:pt x="1277" y="2930"/>
                    </a:lnTo>
                    <a:lnTo>
                      <a:pt x="1402" y="2930"/>
                    </a:lnTo>
                    <a:lnTo>
                      <a:pt x="1632" y="3034"/>
                    </a:lnTo>
                    <a:lnTo>
                      <a:pt x="1695" y="3118"/>
                    </a:lnTo>
                    <a:lnTo>
                      <a:pt x="1821" y="3202"/>
                    </a:lnTo>
                    <a:lnTo>
                      <a:pt x="1904" y="3327"/>
                    </a:lnTo>
                    <a:lnTo>
                      <a:pt x="1863" y="3306"/>
                    </a:lnTo>
                    <a:cubicBezTo>
                      <a:pt x="1800" y="3264"/>
                      <a:pt x="1716" y="3264"/>
                      <a:pt x="1632" y="3264"/>
                    </a:cubicBezTo>
                    <a:lnTo>
                      <a:pt x="1653" y="3244"/>
                    </a:lnTo>
                    <a:lnTo>
                      <a:pt x="1611" y="3139"/>
                    </a:lnTo>
                    <a:lnTo>
                      <a:pt x="1507" y="3097"/>
                    </a:lnTo>
                    <a:lnTo>
                      <a:pt x="1444" y="3181"/>
                    </a:lnTo>
                    <a:lnTo>
                      <a:pt x="1486" y="3244"/>
                    </a:lnTo>
                    <a:lnTo>
                      <a:pt x="1528" y="3285"/>
                    </a:lnTo>
                    <a:cubicBezTo>
                      <a:pt x="1507" y="3285"/>
                      <a:pt x="1486" y="3306"/>
                      <a:pt x="1444" y="3306"/>
                    </a:cubicBezTo>
                    <a:lnTo>
                      <a:pt x="1444" y="3327"/>
                    </a:lnTo>
                    <a:lnTo>
                      <a:pt x="1591" y="3327"/>
                    </a:lnTo>
                    <a:lnTo>
                      <a:pt x="1611" y="3348"/>
                    </a:lnTo>
                    <a:lnTo>
                      <a:pt x="1611" y="3327"/>
                    </a:lnTo>
                    <a:cubicBezTo>
                      <a:pt x="1695" y="3327"/>
                      <a:pt x="1758" y="3348"/>
                      <a:pt x="1842" y="3390"/>
                    </a:cubicBezTo>
                    <a:cubicBezTo>
                      <a:pt x="1850" y="3393"/>
                      <a:pt x="1858" y="3394"/>
                      <a:pt x="1866" y="3394"/>
                    </a:cubicBezTo>
                    <a:cubicBezTo>
                      <a:pt x="1915" y="3394"/>
                      <a:pt x="1946" y="3342"/>
                      <a:pt x="1946" y="3306"/>
                    </a:cubicBezTo>
                    <a:lnTo>
                      <a:pt x="1967" y="3327"/>
                    </a:lnTo>
                    <a:lnTo>
                      <a:pt x="2030" y="3327"/>
                    </a:lnTo>
                    <a:lnTo>
                      <a:pt x="2009" y="3139"/>
                    </a:lnTo>
                    <a:lnTo>
                      <a:pt x="1863" y="2930"/>
                    </a:lnTo>
                    <a:lnTo>
                      <a:pt x="1904" y="2888"/>
                    </a:lnTo>
                    <a:lnTo>
                      <a:pt x="1946" y="2888"/>
                    </a:lnTo>
                    <a:lnTo>
                      <a:pt x="2030" y="2971"/>
                    </a:lnTo>
                    <a:lnTo>
                      <a:pt x="2114" y="2992"/>
                    </a:lnTo>
                    <a:lnTo>
                      <a:pt x="2176" y="3118"/>
                    </a:lnTo>
                    <a:lnTo>
                      <a:pt x="2344" y="3181"/>
                    </a:lnTo>
                    <a:lnTo>
                      <a:pt x="2386" y="3285"/>
                    </a:lnTo>
                    <a:lnTo>
                      <a:pt x="2386" y="3411"/>
                    </a:lnTo>
                    <a:lnTo>
                      <a:pt x="2469" y="3432"/>
                    </a:lnTo>
                    <a:lnTo>
                      <a:pt x="2595" y="3599"/>
                    </a:lnTo>
                    <a:lnTo>
                      <a:pt x="2699" y="3557"/>
                    </a:lnTo>
                    <a:lnTo>
                      <a:pt x="2699" y="3516"/>
                    </a:lnTo>
                    <a:lnTo>
                      <a:pt x="2804" y="3536"/>
                    </a:lnTo>
                    <a:lnTo>
                      <a:pt x="2804" y="3599"/>
                    </a:lnTo>
                    <a:lnTo>
                      <a:pt x="2741" y="3641"/>
                    </a:lnTo>
                    <a:cubicBezTo>
                      <a:pt x="2741" y="3641"/>
                      <a:pt x="2699" y="3641"/>
                      <a:pt x="2699" y="3662"/>
                    </a:cubicBezTo>
                    <a:cubicBezTo>
                      <a:pt x="2783" y="3913"/>
                      <a:pt x="2992" y="4060"/>
                      <a:pt x="3223" y="4122"/>
                    </a:cubicBezTo>
                    <a:lnTo>
                      <a:pt x="3285" y="4122"/>
                    </a:lnTo>
                    <a:lnTo>
                      <a:pt x="3411" y="4269"/>
                    </a:lnTo>
                    <a:lnTo>
                      <a:pt x="3432" y="4290"/>
                    </a:lnTo>
                    <a:lnTo>
                      <a:pt x="3432" y="4332"/>
                    </a:lnTo>
                    <a:cubicBezTo>
                      <a:pt x="3432" y="4352"/>
                      <a:pt x="3411" y="4394"/>
                      <a:pt x="3411" y="4436"/>
                    </a:cubicBezTo>
                    <a:lnTo>
                      <a:pt x="3411" y="4436"/>
                    </a:lnTo>
                    <a:cubicBezTo>
                      <a:pt x="3411" y="4436"/>
                      <a:pt x="3411" y="4394"/>
                      <a:pt x="3453" y="4394"/>
                    </a:cubicBezTo>
                    <a:lnTo>
                      <a:pt x="3495" y="4436"/>
                    </a:lnTo>
                    <a:lnTo>
                      <a:pt x="3599" y="4478"/>
                    </a:lnTo>
                    <a:lnTo>
                      <a:pt x="3620" y="4562"/>
                    </a:lnTo>
                    <a:lnTo>
                      <a:pt x="3808" y="4562"/>
                    </a:lnTo>
                    <a:lnTo>
                      <a:pt x="3829" y="4583"/>
                    </a:lnTo>
                    <a:lnTo>
                      <a:pt x="3871" y="4562"/>
                    </a:lnTo>
                    <a:lnTo>
                      <a:pt x="3913" y="4583"/>
                    </a:lnTo>
                    <a:lnTo>
                      <a:pt x="3871" y="4499"/>
                    </a:lnTo>
                    <a:lnTo>
                      <a:pt x="3829" y="4394"/>
                    </a:lnTo>
                    <a:lnTo>
                      <a:pt x="3788" y="4352"/>
                    </a:lnTo>
                    <a:lnTo>
                      <a:pt x="3788" y="4185"/>
                    </a:lnTo>
                    <a:lnTo>
                      <a:pt x="3767" y="3976"/>
                    </a:lnTo>
                    <a:lnTo>
                      <a:pt x="3767" y="3934"/>
                    </a:lnTo>
                    <a:lnTo>
                      <a:pt x="3704" y="3913"/>
                    </a:lnTo>
                    <a:lnTo>
                      <a:pt x="3599" y="3767"/>
                    </a:lnTo>
                    <a:lnTo>
                      <a:pt x="3557" y="3662"/>
                    </a:lnTo>
                    <a:lnTo>
                      <a:pt x="3474" y="3662"/>
                    </a:lnTo>
                    <a:lnTo>
                      <a:pt x="3453" y="3704"/>
                    </a:lnTo>
                    <a:lnTo>
                      <a:pt x="3390" y="3662"/>
                    </a:lnTo>
                    <a:lnTo>
                      <a:pt x="3348" y="3662"/>
                    </a:lnTo>
                    <a:lnTo>
                      <a:pt x="3285" y="3725"/>
                    </a:lnTo>
                    <a:lnTo>
                      <a:pt x="3097" y="3725"/>
                    </a:lnTo>
                    <a:lnTo>
                      <a:pt x="3055" y="3704"/>
                    </a:lnTo>
                    <a:lnTo>
                      <a:pt x="3055" y="3767"/>
                    </a:lnTo>
                    <a:lnTo>
                      <a:pt x="3055" y="3808"/>
                    </a:lnTo>
                    <a:cubicBezTo>
                      <a:pt x="2992" y="3767"/>
                      <a:pt x="2972" y="3746"/>
                      <a:pt x="2930" y="3725"/>
                    </a:cubicBezTo>
                    <a:lnTo>
                      <a:pt x="2951" y="3620"/>
                    </a:lnTo>
                    <a:lnTo>
                      <a:pt x="2951" y="3536"/>
                    </a:lnTo>
                    <a:lnTo>
                      <a:pt x="2992" y="3495"/>
                    </a:lnTo>
                    <a:lnTo>
                      <a:pt x="2951" y="3432"/>
                    </a:lnTo>
                    <a:lnTo>
                      <a:pt x="2846" y="3432"/>
                    </a:lnTo>
                    <a:lnTo>
                      <a:pt x="2762" y="3390"/>
                    </a:lnTo>
                    <a:lnTo>
                      <a:pt x="2658" y="3390"/>
                    </a:lnTo>
                    <a:lnTo>
                      <a:pt x="2658" y="3306"/>
                    </a:lnTo>
                    <a:lnTo>
                      <a:pt x="2574" y="3097"/>
                    </a:lnTo>
                    <a:lnTo>
                      <a:pt x="2553" y="2992"/>
                    </a:lnTo>
                    <a:lnTo>
                      <a:pt x="2616" y="2971"/>
                    </a:lnTo>
                    <a:lnTo>
                      <a:pt x="2658" y="2992"/>
                    </a:lnTo>
                    <a:lnTo>
                      <a:pt x="2741" y="2992"/>
                    </a:lnTo>
                    <a:lnTo>
                      <a:pt x="2720" y="2971"/>
                    </a:lnTo>
                    <a:lnTo>
                      <a:pt x="2616" y="2888"/>
                    </a:lnTo>
                    <a:lnTo>
                      <a:pt x="2469" y="2888"/>
                    </a:lnTo>
                    <a:lnTo>
                      <a:pt x="2427" y="2783"/>
                    </a:lnTo>
                    <a:lnTo>
                      <a:pt x="2365" y="2825"/>
                    </a:lnTo>
                    <a:lnTo>
                      <a:pt x="2365" y="2930"/>
                    </a:lnTo>
                    <a:lnTo>
                      <a:pt x="2302" y="2992"/>
                    </a:lnTo>
                    <a:lnTo>
                      <a:pt x="2239" y="2930"/>
                    </a:lnTo>
                    <a:lnTo>
                      <a:pt x="2260" y="2804"/>
                    </a:lnTo>
                    <a:lnTo>
                      <a:pt x="2197" y="2679"/>
                    </a:lnTo>
                    <a:lnTo>
                      <a:pt x="2009" y="2574"/>
                    </a:lnTo>
                    <a:lnTo>
                      <a:pt x="1904" y="2574"/>
                    </a:lnTo>
                    <a:lnTo>
                      <a:pt x="1737" y="2699"/>
                    </a:lnTo>
                    <a:lnTo>
                      <a:pt x="1716" y="2783"/>
                    </a:lnTo>
                    <a:lnTo>
                      <a:pt x="1632" y="2804"/>
                    </a:lnTo>
                    <a:lnTo>
                      <a:pt x="1507" y="2762"/>
                    </a:lnTo>
                    <a:lnTo>
                      <a:pt x="1465" y="2658"/>
                    </a:lnTo>
                    <a:lnTo>
                      <a:pt x="1381" y="2574"/>
                    </a:lnTo>
                    <a:lnTo>
                      <a:pt x="1381" y="2448"/>
                    </a:lnTo>
                    <a:lnTo>
                      <a:pt x="1423" y="2365"/>
                    </a:lnTo>
                    <a:lnTo>
                      <a:pt x="1360" y="2281"/>
                    </a:lnTo>
                    <a:lnTo>
                      <a:pt x="1088" y="2239"/>
                    </a:lnTo>
                    <a:lnTo>
                      <a:pt x="1026" y="2176"/>
                    </a:lnTo>
                    <a:lnTo>
                      <a:pt x="1067" y="2051"/>
                    </a:lnTo>
                    <a:lnTo>
                      <a:pt x="1109" y="1967"/>
                    </a:lnTo>
                    <a:lnTo>
                      <a:pt x="1109" y="1842"/>
                    </a:lnTo>
                    <a:lnTo>
                      <a:pt x="1172" y="1737"/>
                    </a:lnTo>
                    <a:lnTo>
                      <a:pt x="1360" y="1549"/>
                    </a:lnTo>
                    <a:lnTo>
                      <a:pt x="1423" y="1507"/>
                    </a:lnTo>
                    <a:lnTo>
                      <a:pt x="1402" y="1570"/>
                    </a:lnTo>
                    <a:lnTo>
                      <a:pt x="1402" y="1632"/>
                    </a:lnTo>
                    <a:lnTo>
                      <a:pt x="1507" y="1465"/>
                    </a:lnTo>
                    <a:lnTo>
                      <a:pt x="1486" y="1339"/>
                    </a:lnTo>
                    <a:lnTo>
                      <a:pt x="1549" y="1193"/>
                    </a:lnTo>
                    <a:lnTo>
                      <a:pt x="1611" y="921"/>
                    </a:lnTo>
                    <a:lnTo>
                      <a:pt x="1549" y="837"/>
                    </a:lnTo>
                    <a:lnTo>
                      <a:pt x="1528" y="691"/>
                    </a:lnTo>
                    <a:lnTo>
                      <a:pt x="1465" y="649"/>
                    </a:lnTo>
                    <a:lnTo>
                      <a:pt x="1360" y="482"/>
                    </a:lnTo>
                    <a:lnTo>
                      <a:pt x="1381" y="251"/>
                    </a:lnTo>
                    <a:lnTo>
                      <a:pt x="1381" y="189"/>
                    </a:lnTo>
                    <a:lnTo>
                      <a:pt x="1381" y="105"/>
                    </a:lnTo>
                    <a:lnTo>
                      <a:pt x="1298" y="0"/>
                    </a:lnTo>
                    <a:lnTo>
                      <a:pt x="1256" y="42"/>
                    </a:lnTo>
                    <a:lnTo>
                      <a:pt x="1256" y="84"/>
                    </a:lnTo>
                    <a:lnTo>
                      <a:pt x="1172" y="168"/>
                    </a:lnTo>
                    <a:lnTo>
                      <a:pt x="1005" y="168"/>
                    </a:lnTo>
                    <a:lnTo>
                      <a:pt x="984" y="210"/>
                    </a:lnTo>
                    <a:lnTo>
                      <a:pt x="900" y="168"/>
                    </a:lnTo>
                    <a:lnTo>
                      <a:pt x="795" y="63"/>
                    </a:lnTo>
                    <a:lnTo>
                      <a:pt x="586" y="0"/>
                    </a:lnTo>
                    <a:close/>
                    <a:moveTo>
                      <a:pt x="1842" y="4060"/>
                    </a:moveTo>
                    <a:lnTo>
                      <a:pt x="1716" y="4080"/>
                    </a:lnTo>
                    <a:lnTo>
                      <a:pt x="1695" y="4164"/>
                    </a:lnTo>
                    <a:lnTo>
                      <a:pt x="1821" y="4227"/>
                    </a:lnTo>
                    <a:lnTo>
                      <a:pt x="1883" y="4248"/>
                    </a:lnTo>
                    <a:lnTo>
                      <a:pt x="1883" y="4352"/>
                    </a:lnTo>
                    <a:lnTo>
                      <a:pt x="1842" y="4457"/>
                    </a:lnTo>
                    <a:lnTo>
                      <a:pt x="1842" y="4666"/>
                    </a:lnTo>
                    <a:lnTo>
                      <a:pt x="1800" y="4792"/>
                    </a:lnTo>
                    <a:lnTo>
                      <a:pt x="1842" y="4980"/>
                    </a:lnTo>
                    <a:lnTo>
                      <a:pt x="1904" y="4959"/>
                    </a:lnTo>
                    <a:lnTo>
                      <a:pt x="1925" y="4896"/>
                    </a:lnTo>
                    <a:lnTo>
                      <a:pt x="2051" y="4813"/>
                    </a:lnTo>
                    <a:cubicBezTo>
                      <a:pt x="2093" y="4813"/>
                      <a:pt x="2114" y="4855"/>
                      <a:pt x="2135" y="4855"/>
                    </a:cubicBezTo>
                    <a:lnTo>
                      <a:pt x="2114" y="4959"/>
                    </a:lnTo>
                    <a:lnTo>
                      <a:pt x="2197" y="5001"/>
                    </a:lnTo>
                    <a:lnTo>
                      <a:pt x="2260" y="4917"/>
                    </a:lnTo>
                    <a:cubicBezTo>
                      <a:pt x="2323" y="4959"/>
                      <a:pt x="2344" y="5001"/>
                      <a:pt x="2407" y="5022"/>
                    </a:cubicBezTo>
                    <a:lnTo>
                      <a:pt x="2407" y="5106"/>
                    </a:lnTo>
                    <a:lnTo>
                      <a:pt x="2344" y="5231"/>
                    </a:lnTo>
                    <a:lnTo>
                      <a:pt x="2155" y="5294"/>
                    </a:lnTo>
                    <a:lnTo>
                      <a:pt x="2114" y="5378"/>
                    </a:lnTo>
                    <a:lnTo>
                      <a:pt x="2135" y="5545"/>
                    </a:lnTo>
                    <a:lnTo>
                      <a:pt x="2218" y="5545"/>
                    </a:lnTo>
                    <a:lnTo>
                      <a:pt x="2344" y="5629"/>
                    </a:lnTo>
                    <a:lnTo>
                      <a:pt x="2448" y="5629"/>
                    </a:lnTo>
                    <a:lnTo>
                      <a:pt x="2448" y="5754"/>
                    </a:lnTo>
                    <a:lnTo>
                      <a:pt x="2532" y="5817"/>
                    </a:lnTo>
                    <a:lnTo>
                      <a:pt x="2637" y="5754"/>
                    </a:lnTo>
                    <a:lnTo>
                      <a:pt x="2637" y="5650"/>
                    </a:lnTo>
                    <a:lnTo>
                      <a:pt x="2574" y="5587"/>
                    </a:lnTo>
                    <a:cubicBezTo>
                      <a:pt x="2616" y="5545"/>
                      <a:pt x="2637" y="5545"/>
                      <a:pt x="2658" y="5524"/>
                    </a:cubicBezTo>
                    <a:lnTo>
                      <a:pt x="2658" y="5503"/>
                    </a:lnTo>
                    <a:lnTo>
                      <a:pt x="2679" y="5587"/>
                    </a:lnTo>
                    <a:lnTo>
                      <a:pt x="2762" y="5482"/>
                    </a:lnTo>
                    <a:lnTo>
                      <a:pt x="2804" y="5231"/>
                    </a:lnTo>
                    <a:lnTo>
                      <a:pt x="2972" y="5064"/>
                    </a:lnTo>
                    <a:lnTo>
                      <a:pt x="2992" y="4959"/>
                    </a:lnTo>
                    <a:lnTo>
                      <a:pt x="2972" y="4855"/>
                    </a:lnTo>
                    <a:lnTo>
                      <a:pt x="3034" y="4771"/>
                    </a:lnTo>
                    <a:lnTo>
                      <a:pt x="3034" y="4750"/>
                    </a:lnTo>
                    <a:cubicBezTo>
                      <a:pt x="3087" y="4760"/>
                      <a:pt x="3128" y="4766"/>
                      <a:pt x="3170" y="4766"/>
                    </a:cubicBezTo>
                    <a:cubicBezTo>
                      <a:pt x="3212" y="4766"/>
                      <a:pt x="3254" y="4760"/>
                      <a:pt x="3306" y="4750"/>
                    </a:cubicBezTo>
                    <a:cubicBezTo>
                      <a:pt x="3348" y="4750"/>
                      <a:pt x="3369" y="4708"/>
                      <a:pt x="3369" y="4687"/>
                    </a:cubicBezTo>
                    <a:lnTo>
                      <a:pt x="3411" y="4750"/>
                    </a:lnTo>
                    <a:lnTo>
                      <a:pt x="3411" y="4896"/>
                    </a:lnTo>
                    <a:lnTo>
                      <a:pt x="3411" y="4917"/>
                    </a:lnTo>
                    <a:cubicBezTo>
                      <a:pt x="3390" y="4959"/>
                      <a:pt x="3390" y="4980"/>
                      <a:pt x="3411" y="4980"/>
                    </a:cubicBezTo>
                    <a:cubicBezTo>
                      <a:pt x="3453" y="5001"/>
                      <a:pt x="3453" y="5022"/>
                      <a:pt x="3474" y="5085"/>
                    </a:cubicBezTo>
                    <a:lnTo>
                      <a:pt x="3474" y="5189"/>
                    </a:lnTo>
                    <a:lnTo>
                      <a:pt x="3557" y="5231"/>
                    </a:lnTo>
                    <a:cubicBezTo>
                      <a:pt x="3599" y="5336"/>
                      <a:pt x="3683" y="5482"/>
                      <a:pt x="3704" y="5608"/>
                    </a:cubicBezTo>
                    <a:cubicBezTo>
                      <a:pt x="3716" y="5632"/>
                      <a:pt x="3750" y="5643"/>
                      <a:pt x="3780" y="5643"/>
                    </a:cubicBezTo>
                    <a:cubicBezTo>
                      <a:pt x="3801" y="5643"/>
                      <a:pt x="3821" y="5637"/>
                      <a:pt x="3829" y="5629"/>
                    </a:cubicBezTo>
                    <a:lnTo>
                      <a:pt x="3871" y="5754"/>
                    </a:lnTo>
                    <a:lnTo>
                      <a:pt x="3871" y="5838"/>
                    </a:lnTo>
                    <a:lnTo>
                      <a:pt x="3788" y="5733"/>
                    </a:lnTo>
                    <a:lnTo>
                      <a:pt x="3725" y="5733"/>
                    </a:lnTo>
                    <a:lnTo>
                      <a:pt x="3725" y="5901"/>
                    </a:lnTo>
                    <a:lnTo>
                      <a:pt x="3704" y="5943"/>
                    </a:lnTo>
                    <a:lnTo>
                      <a:pt x="3620" y="5901"/>
                    </a:lnTo>
                    <a:lnTo>
                      <a:pt x="3495" y="5838"/>
                    </a:lnTo>
                    <a:lnTo>
                      <a:pt x="3453" y="6068"/>
                    </a:lnTo>
                    <a:lnTo>
                      <a:pt x="3495" y="6110"/>
                    </a:lnTo>
                    <a:lnTo>
                      <a:pt x="3495" y="6173"/>
                    </a:lnTo>
                    <a:lnTo>
                      <a:pt x="3411" y="6215"/>
                    </a:lnTo>
                    <a:lnTo>
                      <a:pt x="3369" y="6068"/>
                    </a:lnTo>
                    <a:lnTo>
                      <a:pt x="3244" y="6131"/>
                    </a:lnTo>
                    <a:lnTo>
                      <a:pt x="3181" y="6340"/>
                    </a:lnTo>
                    <a:lnTo>
                      <a:pt x="3055" y="6424"/>
                    </a:lnTo>
                    <a:lnTo>
                      <a:pt x="2951" y="6445"/>
                    </a:lnTo>
                    <a:lnTo>
                      <a:pt x="2846" y="6549"/>
                    </a:lnTo>
                    <a:lnTo>
                      <a:pt x="2972" y="6361"/>
                    </a:lnTo>
                    <a:lnTo>
                      <a:pt x="2972" y="6173"/>
                    </a:lnTo>
                    <a:lnTo>
                      <a:pt x="2825" y="6047"/>
                    </a:lnTo>
                    <a:lnTo>
                      <a:pt x="2741" y="6047"/>
                    </a:lnTo>
                    <a:lnTo>
                      <a:pt x="2658" y="6152"/>
                    </a:lnTo>
                    <a:lnTo>
                      <a:pt x="2532" y="6215"/>
                    </a:lnTo>
                    <a:lnTo>
                      <a:pt x="2469" y="6319"/>
                    </a:lnTo>
                    <a:lnTo>
                      <a:pt x="2532" y="6424"/>
                    </a:lnTo>
                    <a:lnTo>
                      <a:pt x="2365" y="6445"/>
                    </a:lnTo>
                    <a:lnTo>
                      <a:pt x="2260" y="6424"/>
                    </a:lnTo>
                    <a:lnTo>
                      <a:pt x="2197" y="6487"/>
                    </a:lnTo>
                    <a:lnTo>
                      <a:pt x="2093" y="6529"/>
                    </a:lnTo>
                    <a:lnTo>
                      <a:pt x="1988" y="6654"/>
                    </a:lnTo>
                    <a:lnTo>
                      <a:pt x="2009" y="6738"/>
                    </a:lnTo>
                    <a:lnTo>
                      <a:pt x="1988" y="6884"/>
                    </a:lnTo>
                    <a:lnTo>
                      <a:pt x="1904" y="7052"/>
                    </a:lnTo>
                    <a:lnTo>
                      <a:pt x="2030" y="7177"/>
                    </a:lnTo>
                    <a:lnTo>
                      <a:pt x="2093" y="7093"/>
                    </a:lnTo>
                    <a:lnTo>
                      <a:pt x="2155" y="6863"/>
                    </a:lnTo>
                    <a:lnTo>
                      <a:pt x="2239" y="6801"/>
                    </a:lnTo>
                    <a:lnTo>
                      <a:pt x="2302" y="6675"/>
                    </a:lnTo>
                    <a:lnTo>
                      <a:pt x="2344" y="6654"/>
                    </a:lnTo>
                    <a:lnTo>
                      <a:pt x="2427" y="6738"/>
                    </a:lnTo>
                    <a:lnTo>
                      <a:pt x="2407" y="6863"/>
                    </a:lnTo>
                    <a:lnTo>
                      <a:pt x="2427" y="6884"/>
                    </a:lnTo>
                    <a:lnTo>
                      <a:pt x="2469" y="6863"/>
                    </a:lnTo>
                    <a:lnTo>
                      <a:pt x="2532" y="6884"/>
                    </a:lnTo>
                    <a:lnTo>
                      <a:pt x="2532" y="6780"/>
                    </a:lnTo>
                    <a:lnTo>
                      <a:pt x="2574" y="6759"/>
                    </a:lnTo>
                    <a:lnTo>
                      <a:pt x="2637" y="6780"/>
                    </a:lnTo>
                    <a:lnTo>
                      <a:pt x="2616" y="6863"/>
                    </a:lnTo>
                    <a:lnTo>
                      <a:pt x="2658" y="6863"/>
                    </a:lnTo>
                    <a:lnTo>
                      <a:pt x="2762" y="6947"/>
                    </a:lnTo>
                    <a:lnTo>
                      <a:pt x="2825" y="6947"/>
                    </a:lnTo>
                    <a:lnTo>
                      <a:pt x="2762" y="6863"/>
                    </a:lnTo>
                    <a:lnTo>
                      <a:pt x="2783" y="6801"/>
                    </a:lnTo>
                    <a:lnTo>
                      <a:pt x="2762" y="6759"/>
                    </a:lnTo>
                    <a:lnTo>
                      <a:pt x="2825" y="6696"/>
                    </a:lnTo>
                    <a:lnTo>
                      <a:pt x="2867" y="6696"/>
                    </a:lnTo>
                    <a:lnTo>
                      <a:pt x="2972" y="6801"/>
                    </a:lnTo>
                    <a:lnTo>
                      <a:pt x="3076" y="6842"/>
                    </a:lnTo>
                    <a:lnTo>
                      <a:pt x="3181" y="6905"/>
                    </a:lnTo>
                    <a:lnTo>
                      <a:pt x="3202" y="7010"/>
                    </a:lnTo>
                    <a:lnTo>
                      <a:pt x="3306" y="7093"/>
                    </a:lnTo>
                    <a:lnTo>
                      <a:pt x="3202" y="7073"/>
                    </a:lnTo>
                    <a:lnTo>
                      <a:pt x="3160" y="7093"/>
                    </a:lnTo>
                    <a:lnTo>
                      <a:pt x="3160" y="7156"/>
                    </a:lnTo>
                    <a:lnTo>
                      <a:pt x="3097" y="7219"/>
                    </a:lnTo>
                    <a:lnTo>
                      <a:pt x="3160" y="7282"/>
                    </a:lnTo>
                    <a:lnTo>
                      <a:pt x="3160" y="7365"/>
                    </a:lnTo>
                    <a:lnTo>
                      <a:pt x="3139" y="7428"/>
                    </a:lnTo>
                    <a:lnTo>
                      <a:pt x="3202" y="7533"/>
                    </a:lnTo>
                    <a:lnTo>
                      <a:pt x="3244" y="7637"/>
                    </a:lnTo>
                    <a:lnTo>
                      <a:pt x="3348" y="7784"/>
                    </a:lnTo>
                    <a:lnTo>
                      <a:pt x="3474" y="7784"/>
                    </a:lnTo>
                    <a:lnTo>
                      <a:pt x="3578" y="7847"/>
                    </a:lnTo>
                    <a:lnTo>
                      <a:pt x="3704" y="7909"/>
                    </a:lnTo>
                    <a:lnTo>
                      <a:pt x="3808" y="7847"/>
                    </a:lnTo>
                    <a:lnTo>
                      <a:pt x="3829" y="7805"/>
                    </a:lnTo>
                    <a:lnTo>
                      <a:pt x="3892" y="7742"/>
                    </a:lnTo>
                    <a:lnTo>
                      <a:pt x="3913" y="7805"/>
                    </a:lnTo>
                    <a:lnTo>
                      <a:pt x="3871" y="7889"/>
                    </a:lnTo>
                    <a:lnTo>
                      <a:pt x="3892" y="7993"/>
                    </a:lnTo>
                    <a:lnTo>
                      <a:pt x="3913" y="8035"/>
                    </a:lnTo>
                    <a:lnTo>
                      <a:pt x="3997" y="7993"/>
                    </a:lnTo>
                    <a:lnTo>
                      <a:pt x="4143" y="7784"/>
                    </a:lnTo>
                    <a:lnTo>
                      <a:pt x="4143" y="7637"/>
                    </a:lnTo>
                    <a:lnTo>
                      <a:pt x="4101" y="7575"/>
                    </a:lnTo>
                    <a:lnTo>
                      <a:pt x="4039" y="7407"/>
                    </a:lnTo>
                    <a:lnTo>
                      <a:pt x="3934" y="7324"/>
                    </a:lnTo>
                    <a:lnTo>
                      <a:pt x="3976" y="7219"/>
                    </a:lnTo>
                    <a:lnTo>
                      <a:pt x="4101" y="6989"/>
                    </a:lnTo>
                    <a:lnTo>
                      <a:pt x="4185" y="6947"/>
                    </a:lnTo>
                    <a:lnTo>
                      <a:pt x="4248" y="7052"/>
                    </a:lnTo>
                    <a:lnTo>
                      <a:pt x="4290" y="7156"/>
                    </a:lnTo>
                    <a:lnTo>
                      <a:pt x="4332" y="7219"/>
                    </a:lnTo>
                    <a:lnTo>
                      <a:pt x="4332" y="7324"/>
                    </a:lnTo>
                    <a:lnTo>
                      <a:pt x="4394" y="7512"/>
                    </a:lnTo>
                    <a:lnTo>
                      <a:pt x="4415" y="7596"/>
                    </a:lnTo>
                    <a:lnTo>
                      <a:pt x="4415" y="7512"/>
                    </a:lnTo>
                    <a:lnTo>
                      <a:pt x="4415" y="7386"/>
                    </a:lnTo>
                    <a:lnTo>
                      <a:pt x="4352" y="7219"/>
                    </a:lnTo>
                    <a:lnTo>
                      <a:pt x="4394" y="7156"/>
                    </a:lnTo>
                    <a:lnTo>
                      <a:pt x="4436" y="7156"/>
                    </a:lnTo>
                    <a:lnTo>
                      <a:pt x="4499" y="7219"/>
                    </a:lnTo>
                    <a:lnTo>
                      <a:pt x="4499" y="7156"/>
                    </a:lnTo>
                    <a:lnTo>
                      <a:pt x="4541" y="7156"/>
                    </a:lnTo>
                    <a:lnTo>
                      <a:pt x="4604" y="6989"/>
                    </a:lnTo>
                    <a:lnTo>
                      <a:pt x="4562" y="6801"/>
                    </a:lnTo>
                    <a:lnTo>
                      <a:pt x="4499" y="6696"/>
                    </a:lnTo>
                    <a:lnTo>
                      <a:pt x="4436" y="6591"/>
                    </a:lnTo>
                    <a:lnTo>
                      <a:pt x="4436" y="6466"/>
                    </a:lnTo>
                    <a:lnTo>
                      <a:pt x="4415" y="6340"/>
                    </a:lnTo>
                    <a:lnTo>
                      <a:pt x="4352" y="6424"/>
                    </a:lnTo>
                    <a:lnTo>
                      <a:pt x="4352" y="6277"/>
                    </a:lnTo>
                    <a:lnTo>
                      <a:pt x="4352" y="6215"/>
                    </a:lnTo>
                    <a:lnTo>
                      <a:pt x="4311" y="6215"/>
                    </a:lnTo>
                    <a:lnTo>
                      <a:pt x="4227" y="6131"/>
                    </a:lnTo>
                    <a:lnTo>
                      <a:pt x="4248" y="6068"/>
                    </a:lnTo>
                    <a:lnTo>
                      <a:pt x="4332" y="6068"/>
                    </a:lnTo>
                    <a:lnTo>
                      <a:pt x="4332" y="5922"/>
                    </a:lnTo>
                    <a:lnTo>
                      <a:pt x="4248" y="5796"/>
                    </a:lnTo>
                    <a:lnTo>
                      <a:pt x="4248" y="5712"/>
                    </a:lnTo>
                    <a:lnTo>
                      <a:pt x="4185" y="5796"/>
                    </a:lnTo>
                    <a:lnTo>
                      <a:pt x="4080" y="5692"/>
                    </a:lnTo>
                    <a:lnTo>
                      <a:pt x="3913" y="5545"/>
                    </a:lnTo>
                    <a:lnTo>
                      <a:pt x="3892" y="5440"/>
                    </a:lnTo>
                    <a:lnTo>
                      <a:pt x="3871" y="5440"/>
                    </a:lnTo>
                    <a:lnTo>
                      <a:pt x="3767" y="5420"/>
                    </a:lnTo>
                    <a:lnTo>
                      <a:pt x="3767" y="5503"/>
                    </a:lnTo>
                    <a:cubicBezTo>
                      <a:pt x="3725" y="5482"/>
                      <a:pt x="3725" y="5420"/>
                      <a:pt x="3704" y="5399"/>
                    </a:cubicBezTo>
                    <a:lnTo>
                      <a:pt x="3704" y="5315"/>
                    </a:lnTo>
                    <a:lnTo>
                      <a:pt x="3662" y="5210"/>
                    </a:lnTo>
                    <a:lnTo>
                      <a:pt x="3662" y="5273"/>
                    </a:lnTo>
                    <a:cubicBezTo>
                      <a:pt x="3620" y="5231"/>
                      <a:pt x="3620" y="5210"/>
                      <a:pt x="3599" y="5189"/>
                    </a:cubicBezTo>
                    <a:lnTo>
                      <a:pt x="3683" y="5168"/>
                    </a:lnTo>
                    <a:lnTo>
                      <a:pt x="3683" y="5085"/>
                    </a:lnTo>
                    <a:lnTo>
                      <a:pt x="3578" y="4896"/>
                    </a:lnTo>
                    <a:lnTo>
                      <a:pt x="3495" y="4855"/>
                    </a:lnTo>
                    <a:lnTo>
                      <a:pt x="3474" y="4666"/>
                    </a:lnTo>
                    <a:lnTo>
                      <a:pt x="3411" y="4562"/>
                    </a:lnTo>
                    <a:cubicBezTo>
                      <a:pt x="3411" y="4541"/>
                      <a:pt x="3411" y="4541"/>
                      <a:pt x="3453" y="4499"/>
                    </a:cubicBezTo>
                    <a:cubicBezTo>
                      <a:pt x="3474" y="4478"/>
                      <a:pt x="3453" y="4457"/>
                      <a:pt x="3411" y="4436"/>
                    </a:cubicBezTo>
                    <a:lnTo>
                      <a:pt x="3390" y="4457"/>
                    </a:lnTo>
                    <a:lnTo>
                      <a:pt x="3411" y="4457"/>
                    </a:lnTo>
                    <a:lnTo>
                      <a:pt x="3411" y="4478"/>
                    </a:lnTo>
                    <a:cubicBezTo>
                      <a:pt x="3411" y="4478"/>
                      <a:pt x="3390" y="4478"/>
                      <a:pt x="3390" y="4499"/>
                    </a:cubicBezTo>
                    <a:lnTo>
                      <a:pt x="3390" y="4541"/>
                    </a:lnTo>
                    <a:lnTo>
                      <a:pt x="3306" y="4562"/>
                    </a:lnTo>
                    <a:lnTo>
                      <a:pt x="3202" y="4499"/>
                    </a:lnTo>
                    <a:lnTo>
                      <a:pt x="3139" y="4499"/>
                    </a:lnTo>
                    <a:lnTo>
                      <a:pt x="3181" y="4604"/>
                    </a:lnTo>
                    <a:lnTo>
                      <a:pt x="3181" y="4666"/>
                    </a:lnTo>
                    <a:cubicBezTo>
                      <a:pt x="3097" y="4687"/>
                      <a:pt x="3055" y="4708"/>
                      <a:pt x="2972" y="4750"/>
                    </a:cubicBezTo>
                    <a:lnTo>
                      <a:pt x="2972" y="4583"/>
                    </a:lnTo>
                    <a:lnTo>
                      <a:pt x="2930" y="4604"/>
                    </a:lnTo>
                    <a:lnTo>
                      <a:pt x="2888" y="4750"/>
                    </a:lnTo>
                    <a:lnTo>
                      <a:pt x="2888" y="4792"/>
                    </a:lnTo>
                    <a:lnTo>
                      <a:pt x="2783" y="4980"/>
                    </a:lnTo>
                    <a:lnTo>
                      <a:pt x="2783" y="5106"/>
                    </a:lnTo>
                    <a:lnTo>
                      <a:pt x="2741" y="5273"/>
                    </a:lnTo>
                    <a:lnTo>
                      <a:pt x="2658" y="5378"/>
                    </a:lnTo>
                    <a:lnTo>
                      <a:pt x="2658" y="5482"/>
                    </a:lnTo>
                    <a:cubicBezTo>
                      <a:pt x="2646" y="5459"/>
                      <a:pt x="2622" y="5443"/>
                      <a:pt x="2599" y="5443"/>
                    </a:cubicBezTo>
                    <a:cubicBezTo>
                      <a:pt x="2580" y="5443"/>
                      <a:pt x="2562" y="5454"/>
                      <a:pt x="2553" y="5482"/>
                    </a:cubicBezTo>
                    <a:lnTo>
                      <a:pt x="2553" y="5315"/>
                    </a:lnTo>
                    <a:lnTo>
                      <a:pt x="2637" y="4980"/>
                    </a:lnTo>
                    <a:lnTo>
                      <a:pt x="2741" y="4876"/>
                    </a:lnTo>
                    <a:lnTo>
                      <a:pt x="2741" y="4771"/>
                    </a:lnTo>
                    <a:lnTo>
                      <a:pt x="2658" y="4687"/>
                    </a:lnTo>
                    <a:lnTo>
                      <a:pt x="2616" y="4708"/>
                    </a:lnTo>
                    <a:lnTo>
                      <a:pt x="2532" y="4687"/>
                    </a:lnTo>
                    <a:lnTo>
                      <a:pt x="2448" y="4750"/>
                    </a:lnTo>
                    <a:lnTo>
                      <a:pt x="2448" y="4855"/>
                    </a:lnTo>
                    <a:cubicBezTo>
                      <a:pt x="2427" y="4792"/>
                      <a:pt x="2365" y="4708"/>
                      <a:pt x="2323" y="4666"/>
                    </a:cubicBezTo>
                    <a:lnTo>
                      <a:pt x="2427" y="4583"/>
                    </a:lnTo>
                    <a:lnTo>
                      <a:pt x="2469" y="4457"/>
                    </a:lnTo>
                    <a:lnTo>
                      <a:pt x="2532" y="4394"/>
                    </a:lnTo>
                    <a:lnTo>
                      <a:pt x="2553" y="4290"/>
                    </a:lnTo>
                    <a:lnTo>
                      <a:pt x="2511" y="4227"/>
                    </a:lnTo>
                    <a:lnTo>
                      <a:pt x="2427" y="4269"/>
                    </a:lnTo>
                    <a:lnTo>
                      <a:pt x="2344" y="4373"/>
                    </a:lnTo>
                    <a:lnTo>
                      <a:pt x="2260" y="4269"/>
                    </a:lnTo>
                    <a:lnTo>
                      <a:pt x="2197" y="4248"/>
                    </a:lnTo>
                    <a:lnTo>
                      <a:pt x="2009" y="4248"/>
                    </a:lnTo>
                    <a:lnTo>
                      <a:pt x="2030" y="4185"/>
                    </a:lnTo>
                    <a:lnTo>
                      <a:pt x="1946" y="4164"/>
                    </a:lnTo>
                    <a:lnTo>
                      <a:pt x="1842" y="406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CustomShape 635"/>
              <p:cNvSpPr/>
              <p:nvPr/>
            </p:nvSpPr>
            <p:spPr>
              <a:xfrm>
                <a:off x="7541280" y="3727800"/>
                <a:ext cx="98640" cy="44280"/>
              </a:xfrm>
              <a:custGeom>
                <a:avLst/>
                <a:gdLst/>
                <a:ahLst/>
                <a:rect l="l" t="t" r="r" b="b"/>
                <a:pathLst>
                  <a:path w="2240" h="1173">
                    <a:moveTo>
                      <a:pt x="2177" y="1"/>
                    </a:moveTo>
                    <a:lnTo>
                      <a:pt x="1968" y="43"/>
                    </a:lnTo>
                    <a:lnTo>
                      <a:pt x="1821" y="43"/>
                    </a:lnTo>
                    <a:lnTo>
                      <a:pt x="1675" y="64"/>
                    </a:lnTo>
                    <a:lnTo>
                      <a:pt x="1570" y="64"/>
                    </a:lnTo>
                    <a:lnTo>
                      <a:pt x="1424" y="105"/>
                    </a:lnTo>
                    <a:lnTo>
                      <a:pt x="1193" y="105"/>
                    </a:lnTo>
                    <a:lnTo>
                      <a:pt x="1005" y="252"/>
                    </a:lnTo>
                    <a:lnTo>
                      <a:pt x="880" y="315"/>
                    </a:lnTo>
                    <a:lnTo>
                      <a:pt x="817" y="336"/>
                    </a:lnTo>
                    <a:lnTo>
                      <a:pt x="712" y="357"/>
                    </a:lnTo>
                    <a:lnTo>
                      <a:pt x="628" y="377"/>
                    </a:lnTo>
                    <a:lnTo>
                      <a:pt x="482" y="419"/>
                    </a:lnTo>
                    <a:lnTo>
                      <a:pt x="398" y="482"/>
                    </a:lnTo>
                    <a:lnTo>
                      <a:pt x="377" y="524"/>
                    </a:lnTo>
                    <a:lnTo>
                      <a:pt x="252" y="587"/>
                    </a:lnTo>
                    <a:lnTo>
                      <a:pt x="210" y="733"/>
                    </a:lnTo>
                    <a:lnTo>
                      <a:pt x="105" y="880"/>
                    </a:lnTo>
                    <a:lnTo>
                      <a:pt x="84" y="942"/>
                    </a:lnTo>
                    <a:lnTo>
                      <a:pt x="147" y="984"/>
                    </a:lnTo>
                    <a:lnTo>
                      <a:pt x="147" y="1047"/>
                    </a:lnTo>
                    <a:lnTo>
                      <a:pt x="84" y="1047"/>
                    </a:lnTo>
                    <a:lnTo>
                      <a:pt x="43" y="1005"/>
                    </a:lnTo>
                    <a:lnTo>
                      <a:pt x="1" y="1110"/>
                    </a:lnTo>
                    <a:lnTo>
                      <a:pt x="63" y="1173"/>
                    </a:lnTo>
                    <a:lnTo>
                      <a:pt x="252" y="1152"/>
                    </a:lnTo>
                    <a:lnTo>
                      <a:pt x="419" y="1047"/>
                    </a:lnTo>
                    <a:lnTo>
                      <a:pt x="503" y="1005"/>
                    </a:lnTo>
                    <a:lnTo>
                      <a:pt x="608" y="1005"/>
                    </a:lnTo>
                    <a:lnTo>
                      <a:pt x="712" y="942"/>
                    </a:lnTo>
                    <a:lnTo>
                      <a:pt x="796" y="838"/>
                    </a:lnTo>
                    <a:lnTo>
                      <a:pt x="1005" y="670"/>
                    </a:lnTo>
                    <a:lnTo>
                      <a:pt x="1047" y="587"/>
                    </a:lnTo>
                    <a:lnTo>
                      <a:pt x="1110" y="566"/>
                    </a:lnTo>
                    <a:lnTo>
                      <a:pt x="1131" y="566"/>
                    </a:lnTo>
                    <a:lnTo>
                      <a:pt x="1235" y="461"/>
                    </a:lnTo>
                    <a:lnTo>
                      <a:pt x="1340" y="440"/>
                    </a:lnTo>
                    <a:lnTo>
                      <a:pt x="1444" y="440"/>
                    </a:lnTo>
                    <a:lnTo>
                      <a:pt x="1675" y="419"/>
                    </a:lnTo>
                    <a:lnTo>
                      <a:pt x="1842" y="315"/>
                    </a:lnTo>
                    <a:lnTo>
                      <a:pt x="2030" y="252"/>
                    </a:lnTo>
                    <a:lnTo>
                      <a:pt x="2051" y="168"/>
                    </a:lnTo>
                    <a:lnTo>
                      <a:pt x="2135" y="168"/>
                    </a:lnTo>
                    <a:lnTo>
                      <a:pt x="2240" y="105"/>
                    </a:lnTo>
                    <a:lnTo>
                      <a:pt x="2240" y="43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19" name="Group 636"/>
              <p:cNvGrpSpPr/>
              <p:nvPr/>
            </p:nvGrpSpPr>
            <p:grpSpPr>
              <a:xfrm>
                <a:off x="6827760" y="3403440"/>
                <a:ext cx="1172880" cy="337680"/>
                <a:chOff x="6827760" y="3403440"/>
                <a:chExt cx="1172880" cy="337680"/>
              </a:xfrm>
            </p:grpSpPr>
            <p:sp>
              <p:nvSpPr>
                <p:cNvPr id="920" name="CustomShape 637"/>
                <p:cNvSpPr/>
                <p:nvPr/>
              </p:nvSpPr>
              <p:spPr>
                <a:xfrm>
                  <a:off x="7427880" y="3498480"/>
                  <a:ext cx="170280" cy="163080"/>
                </a:xfrm>
                <a:custGeom>
                  <a:avLst/>
                  <a:gdLst/>
                  <a:ahLst/>
                  <a:rect l="l" t="t" r="r" b="b"/>
                  <a:pathLst>
                    <a:path w="3871" h="4312">
                      <a:moveTo>
                        <a:pt x="3620" y="1"/>
                      </a:moveTo>
                      <a:lnTo>
                        <a:pt x="3515" y="43"/>
                      </a:lnTo>
                      <a:lnTo>
                        <a:pt x="3494" y="147"/>
                      </a:lnTo>
                      <a:lnTo>
                        <a:pt x="3390" y="231"/>
                      </a:lnTo>
                      <a:lnTo>
                        <a:pt x="3390" y="294"/>
                      </a:lnTo>
                      <a:lnTo>
                        <a:pt x="3285" y="357"/>
                      </a:lnTo>
                      <a:lnTo>
                        <a:pt x="3181" y="398"/>
                      </a:lnTo>
                      <a:lnTo>
                        <a:pt x="3139" y="461"/>
                      </a:lnTo>
                      <a:lnTo>
                        <a:pt x="2992" y="503"/>
                      </a:lnTo>
                      <a:lnTo>
                        <a:pt x="2720" y="440"/>
                      </a:lnTo>
                      <a:lnTo>
                        <a:pt x="2469" y="419"/>
                      </a:lnTo>
                      <a:lnTo>
                        <a:pt x="2448" y="503"/>
                      </a:lnTo>
                      <a:lnTo>
                        <a:pt x="2406" y="503"/>
                      </a:lnTo>
                      <a:lnTo>
                        <a:pt x="2260" y="398"/>
                      </a:lnTo>
                      <a:lnTo>
                        <a:pt x="2092" y="398"/>
                      </a:lnTo>
                      <a:lnTo>
                        <a:pt x="1988" y="357"/>
                      </a:lnTo>
                      <a:lnTo>
                        <a:pt x="1820" y="336"/>
                      </a:lnTo>
                      <a:lnTo>
                        <a:pt x="1737" y="398"/>
                      </a:lnTo>
                      <a:lnTo>
                        <a:pt x="1674" y="336"/>
                      </a:lnTo>
                      <a:lnTo>
                        <a:pt x="1569" y="231"/>
                      </a:lnTo>
                      <a:lnTo>
                        <a:pt x="1381" y="210"/>
                      </a:lnTo>
                      <a:lnTo>
                        <a:pt x="1276" y="210"/>
                      </a:lnTo>
                      <a:lnTo>
                        <a:pt x="1276" y="336"/>
                      </a:lnTo>
                      <a:lnTo>
                        <a:pt x="1193" y="398"/>
                      </a:lnTo>
                      <a:lnTo>
                        <a:pt x="1151" y="503"/>
                      </a:lnTo>
                      <a:lnTo>
                        <a:pt x="1067" y="566"/>
                      </a:lnTo>
                      <a:lnTo>
                        <a:pt x="900" y="524"/>
                      </a:lnTo>
                      <a:lnTo>
                        <a:pt x="774" y="545"/>
                      </a:lnTo>
                      <a:lnTo>
                        <a:pt x="712" y="608"/>
                      </a:lnTo>
                      <a:lnTo>
                        <a:pt x="753" y="650"/>
                      </a:lnTo>
                      <a:lnTo>
                        <a:pt x="586" y="775"/>
                      </a:lnTo>
                      <a:lnTo>
                        <a:pt x="586" y="942"/>
                      </a:lnTo>
                      <a:lnTo>
                        <a:pt x="628" y="1047"/>
                      </a:lnTo>
                      <a:lnTo>
                        <a:pt x="628" y="1235"/>
                      </a:lnTo>
                      <a:lnTo>
                        <a:pt x="586" y="1298"/>
                      </a:lnTo>
                      <a:lnTo>
                        <a:pt x="649" y="1445"/>
                      </a:lnTo>
                      <a:lnTo>
                        <a:pt x="670" y="1549"/>
                      </a:lnTo>
                      <a:lnTo>
                        <a:pt x="628" y="1486"/>
                      </a:lnTo>
                      <a:lnTo>
                        <a:pt x="565" y="1403"/>
                      </a:lnTo>
                      <a:lnTo>
                        <a:pt x="523" y="1445"/>
                      </a:lnTo>
                      <a:lnTo>
                        <a:pt x="440" y="1507"/>
                      </a:lnTo>
                      <a:lnTo>
                        <a:pt x="335" y="1570"/>
                      </a:lnTo>
                      <a:lnTo>
                        <a:pt x="314" y="1675"/>
                      </a:lnTo>
                      <a:lnTo>
                        <a:pt x="335" y="1800"/>
                      </a:lnTo>
                      <a:lnTo>
                        <a:pt x="314" y="1905"/>
                      </a:lnTo>
                      <a:lnTo>
                        <a:pt x="335" y="2135"/>
                      </a:lnTo>
                      <a:lnTo>
                        <a:pt x="314" y="2198"/>
                      </a:lnTo>
                      <a:lnTo>
                        <a:pt x="272" y="2303"/>
                      </a:lnTo>
                      <a:lnTo>
                        <a:pt x="188" y="2323"/>
                      </a:lnTo>
                      <a:lnTo>
                        <a:pt x="188" y="2449"/>
                      </a:lnTo>
                      <a:lnTo>
                        <a:pt x="63" y="2554"/>
                      </a:lnTo>
                      <a:lnTo>
                        <a:pt x="42" y="2721"/>
                      </a:lnTo>
                      <a:lnTo>
                        <a:pt x="42" y="2763"/>
                      </a:lnTo>
                      <a:lnTo>
                        <a:pt x="0" y="2826"/>
                      </a:lnTo>
                      <a:lnTo>
                        <a:pt x="63" y="3035"/>
                      </a:lnTo>
                      <a:lnTo>
                        <a:pt x="126" y="3139"/>
                      </a:lnTo>
                      <a:lnTo>
                        <a:pt x="168" y="3119"/>
                      </a:lnTo>
                      <a:lnTo>
                        <a:pt x="251" y="3119"/>
                      </a:lnTo>
                      <a:lnTo>
                        <a:pt x="335" y="3056"/>
                      </a:lnTo>
                      <a:lnTo>
                        <a:pt x="377" y="3077"/>
                      </a:lnTo>
                      <a:lnTo>
                        <a:pt x="419" y="3223"/>
                      </a:lnTo>
                      <a:lnTo>
                        <a:pt x="523" y="3495"/>
                      </a:lnTo>
                      <a:lnTo>
                        <a:pt x="481" y="3558"/>
                      </a:lnTo>
                      <a:lnTo>
                        <a:pt x="440" y="3704"/>
                      </a:lnTo>
                      <a:lnTo>
                        <a:pt x="356" y="3851"/>
                      </a:lnTo>
                      <a:lnTo>
                        <a:pt x="356" y="4081"/>
                      </a:lnTo>
                      <a:lnTo>
                        <a:pt x="356" y="4269"/>
                      </a:lnTo>
                      <a:lnTo>
                        <a:pt x="440" y="4269"/>
                      </a:lnTo>
                      <a:lnTo>
                        <a:pt x="523" y="4311"/>
                      </a:lnTo>
                      <a:lnTo>
                        <a:pt x="628" y="4311"/>
                      </a:lnTo>
                      <a:lnTo>
                        <a:pt x="670" y="4269"/>
                      </a:lnTo>
                      <a:lnTo>
                        <a:pt x="774" y="4290"/>
                      </a:lnTo>
                      <a:lnTo>
                        <a:pt x="879" y="4269"/>
                      </a:lnTo>
                      <a:lnTo>
                        <a:pt x="963" y="4311"/>
                      </a:lnTo>
                      <a:lnTo>
                        <a:pt x="984" y="4227"/>
                      </a:lnTo>
                      <a:lnTo>
                        <a:pt x="963" y="4102"/>
                      </a:lnTo>
                      <a:lnTo>
                        <a:pt x="879" y="4060"/>
                      </a:lnTo>
                      <a:lnTo>
                        <a:pt x="858" y="3914"/>
                      </a:lnTo>
                      <a:lnTo>
                        <a:pt x="942" y="3809"/>
                      </a:lnTo>
                      <a:lnTo>
                        <a:pt x="963" y="3600"/>
                      </a:lnTo>
                      <a:lnTo>
                        <a:pt x="942" y="3432"/>
                      </a:lnTo>
                      <a:lnTo>
                        <a:pt x="879" y="3391"/>
                      </a:lnTo>
                      <a:lnTo>
                        <a:pt x="1004" y="3223"/>
                      </a:lnTo>
                      <a:lnTo>
                        <a:pt x="1046" y="3056"/>
                      </a:lnTo>
                      <a:lnTo>
                        <a:pt x="1004" y="2909"/>
                      </a:lnTo>
                      <a:lnTo>
                        <a:pt x="942" y="2826"/>
                      </a:lnTo>
                      <a:lnTo>
                        <a:pt x="942" y="2763"/>
                      </a:lnTo>
                      <a:lnTo>
                        <a:pt x="1067" y="2700"/>
                      </a:lnTo>
                      <a:lnTo>
                        <a:pt x="1088" y="2616"/>
                      </a:lnTo>
                      <a:lnTo>
                        <a:pt x="1214" y="2595"/>
                      </a:lnTo>
                      <a:lnTo>
                        <a:pt x="1318" y="2637"/>
                      </a:lnTo>
                      <a:lnTo>
                        <a:pt x="1318" y="2700"/>
                      </a:lnTo>
                      <a:lnTo>
                        <a:pt x="1381" y="2763"/>
                      </a:lnTo>
                      <a:lnTo>
                        <a:pt x="1381" y="2909"/>
                      </a:lnTo>
                      <a:lnTo>
                        <a:pt x="1276" y="3014"/>
                      </a:lnTo>
                      <a:lnTo>
                        <a:pt x="1276" y="3119"/>
                      </a:lnTo>
                      <a:lnTo>
                        <a:pt x="1318" y="3223"/>
                      </a:lnTo>
                      <a:lnTo>
                        <a:pt x="1402" y="3244"/>
                      </a:lnTo>
                      <a:lnTo>
                        <a:pt x="1486" y="3328"/>
                      </a:lnTo>
                      <a:lnTo>
                        <a:pt x="1611" y="3391"/>
                      </a:lnTo>
                      <a:lnTo>
                        <a:pt x="1632" y="3495"/>
                      </a:lnTo>
                      <a:lnTo>
                        <a:pt x="1590" y="3495"/>
                      </a:lnTo>
                      <a:lnTo>
                        <a:pt x="1569" y="3704"/>
                      </a:lnTo>
                      <a:lnTo>
                        <a:pt x="1590" y="3851"/>
                      </a:lnTo>
                      <a:lnTo>
                        <a:pt x="1674" y="3872"/>
                      </a:lnTo>
                      <a:lnTo>
                        <a:pt x="1737" y="3851"/>
                      </a:lnTo>
                      <a:lnTo>
                        <a:pt x="1883" y="3893"/>
                      </a:lnTo>
                      <a:lnTo>
                        <a:pt x="1946" y="3872"/>
                      </a:lnTo>
                      <a:lnTo>
                        <a:pt x="1946" y="3851"/>
                      </a:lnTo>
                      <a:lnTo>
                        <a:pt x="1925" y="3746"/>
                      </a:lnTo>
                      <a:lnTo>
                        <a:pt x="2030" y="3663"/>
                      </a:lnTo>
                      <a:lnTo>
                        <a:pt x="2113" y="3642"/>
                      </a:lnTo>
                      <a:lnTo>
                        <a:pt x="2260" y="3558"/>
                      </a:lnTo>
                      <a:lnTo>
                        <a:pt x="2427" y="3579"/>
                      </a:lnTo>
                      <a:lnTo>
                        <a:pt x="2511" y="3495"/>
                      </a:lnTo>
                      <a:lnTo>
                        <a:pt x="2532" y="3537"/>
                      </a:lnTo>
                      <a:lnTo>
                        <a:pt x="2616" y="3537"/>
                      </a:lnTo>
                      <a:lnTo>
                        <a:pt x="2657" y="3453"/>
                      </a:lnTo>
                      <a:lnTo>
                        <a:pt x="2657" y="3391"/>
                      </a:lnTo>
                      <a:lnTo>
                        <a:pt x="2511" y="3370"/>
                      </a:lnTo>
                      <a:lnTo>
                        <a:pt x="2448" y="3391"/>
                      </a:lnTo>
                      <a:lnTo>
                        <a:pt x="2281" y="3391"/>
                      </a:lnTo>
                      <a:lnTo>
                        <a:pt x="2281" y="3328"/>
                      </a:lnTo>
                      <a:lnTo>
                        <a:pt x="2239" y="3328"/>
                      </a:lnTo>
                      <a:lnTo>
                        <a:pt x="2239" y="3244"/>
                      </a:lnTo>
                      <a:lnTo>
                        <a:pt x="2197" y="3244"/>
                      </a:lnTo>
                      <a:lnTo>
                        <a:pt x="2134" y="3265"/>
                      </a:lnTo>
                      <a:lnTo>
                        <a:pt x="2134" y="3223"/>
                      </a:lnTo>
                      <a:lnTo>
                        <a:pt x="2030" y="3181"/>
                      </a:lnTo>
                      <a:lnTo>
                        <a:pt x="2009" y="3119"/>
                      </a:lnTo>
                      <a:lnTo>
                        <a:pt x="2051" y="3035"/>
                      </a:lnTo>
                      <a:lnTo>
                        <a:pt x="2092" y="2972"/>
                      </a:lnTo>
                      <a:lnTo>
                        <a:pt x="2134" y="3014"/>
                      </a:lnTo>
                      <a:lnTo>
                        <a:pt x="2134" y="3014"/>
                      </a:lnTo>
                      <a:lnTo>
                        <a:pt x="2113" y="2930"/>
                      </a:lnTo>
                      <a:lnTo>
                        <a:pt x="2155" y="2930"/>
                      </a:lnTo>
                      <a:lnTo>
                        <a:pt x="2197" y="2867"/>
                      </a:lnTo>
                      <a:lnTo>
                        <a:pt x="2134" y="2826"/>
                      </a:lnTo>
                      <a:lnTo>
                        <a:pt x="2051" y="2805"/>
                      </a:lnTo>
                      <a:lnTo>
                        <a:pt x="2092" y="2742"/>
                      </a:lnTo>
                      <a:lnTo>
                        <a:pt x="2051" y="2658"/>
                      </a:lnTo>
                      <a:lnTo>
                        <a:pt x="1988" y="2616"/>
                      </a:lnTo>
                      <a:lnTo>
                        <a:pt x="1904" y="2616"/>
                      </a:lnTo>
                      <a:lnTo>
                        <a:pt x="1883" y="2491"/>
                      </a:lnTo>
                      <a:lnTo>
                        <a:pt x="1716" y="2323"/>
                      </a:lnTo>
                      <a:lnTo>
                        <a:pt x="1611" y="2240"/>
                      </a:lnTo>
                      <a:lnTo>
                        <a:pt x="1569" y="2135"/>
                      </a:lnTo>
                      <a:lnTo>
                        <a:pt x="1569" y="2093"/>
                      </a:lnTo>
                      <a:lnTo>
                        <a:pt x="1611" y="2093"/>
                      </a:lnTo>
                      <a:lnTo>
                        <a:pt x="1632" y="2177"/>
                      </a:lnTo>
                      <a:lnTo>
                        <a:pt x="1737" y="2177"/>
                      </a:lnTo>
                      <a:lnTo>
                        <a:pt x="1841" y="2093"/>
                      </a:lnTo>
                      <a:lnTo>
                        <a:pt x="1883" y="2010"/>
                      </a:lnTo>
                      <a:lnTo>
                        <a:pt x="2092" y="1926"/>
                      </a:lnTo>
                      <a:lnTo>
                        <a:pt x="2260" y="1800"/>
                      </a:lnTo>
                      <a:lnTo>
                        <a:pt x="2344" y="1675"/>
                      </a:lnTo>
                      <a:lnTo>
                        <a:pt x="2448" y="1612"/>
                      </a:lnTo>
                      <a:lnTo>
                        <a:pt x="2448" y="1549"/>
                      </a:lnTo>
                      <a:lnTo>
                        <a:pt x="2574" y="1507"/>
                      </a:lnTo>
                      <a:lnTo>
                        <a:pt x="2678" y="1570"/>
                      </a:lnTo>
                      <a:lnTo>
                        <a:pt x="2762" y="1591"/>
                      </a:lnTo>
                      <a:lnTo>
                        <a:pt x="2867" y="1445"/>
                      </a:lnTo>
                      <a:lnTo>
                        <a:pt x="2867" y="1361"/>
                      </a:lnTo>
                      <a:lnTo>
                        <a:pt x="2741" y="1298"/>
                      </a:lnTo>
                      <a:lnTo>
                        <a:pt x="2469" y="1340"/>
                      </a:lnTo>
                      <a:lnTo>
                        <a:pt x="2364" y="1403"/>
                      </a:lnTo>
                      <a:lnTo>
                        <a:pt x="2197" y="1403"/>
                      </a:lnTo>
                      <a:lnTo>
                        <a:pt x="2113" y="1445"/>
                      </a:lnTo>
                      <a:lnTo>
                        <a:pt x="2009" y="1549"/>
                      </a:lnTo>
                      <a:lnTo>
                        <a:pt x="1820" y="1549"/>
                      </a:lnTo>
                      <a:lnTo>
                        <a:pt x="1716" y="1486"/>
                      </a:lnTo>
                      <a:lnTo>
                        <a:pt x="1611" y="1466"/>
                      </a:lnTo>
                      <a:lnTo>
                        <a:pt x="1507" y="1591"/>
                      </a:lnTo>
                      <a:lnTo>
                        <a:pt x="1423" y="1800"/>
                      </a:lnTo>
                      <a:lnTo>
                        <a:pt x="1297" y="1863"/>
                      </a:lnTo>
                      <a:lnTo>
                        <a:pt x="1193" y="1821"/>
                      </a:lnTo>
                      <a:lnTo>
                        <a:pt x="1172" y="1779"/>
                      </a:lnTo>
                      <a:lnTo>
                        <a:pt x="1004" y="1612"/>
                      </a:lnTo>
                      <a:lnTo>
                        <a:pt x="858" y="1486"/>
                      </a:lnTo>
                      <a:lnTo>
                        <a:pt x="774" y="1277"/>
                      </a:lnTo>
                      <a:lnTo>
                        <a:pt x="795" y="1047"/>
                      </a:lnTo>
                      <a:lnTo>
                        <a:pt x="879" y="838"/>
                      </a:lnTo>
                      <a:lnTo>
                        <a:pt x="984" y="733"/>
                      </a:lnTo>
                      <a:lnTo>
                        <a:pt x="1109" y="670"/>
                      </a:lnTo>
                      <a:lnTo>
                        <a:pt x="1276" y="754"/>
                      </a:lnTo>
                      <a:lnTo>
                        <a:pt x="1465" y="775"/>
                      </a:lnTo>
                      <a:lnTo>
                        <a:pt x="1674" y="670"/>
                      </a:lnTo>
                      <a:lnTo>
                        <a:pt x="1820" y="670"/>
                      </a:lnTo>
                      <a:lnTo>
                        <a:pt x="1883" y="754"/>
                      </a:lnTo>
                      <a:lnTo>
                        <a:pt x="1988" y="754"/>
                      </a:lnTo>
                      <a:lnTo>
                        <a:pt x="2051" y="712"/>
                      </a:lnTo>
                      <a:lnTo>
                        <a:pt x="2281" y="733"/>
                      </a:lnTo>
                      <a:lnTo>
                        <a:pt x="2427" y="733"/>
                      </a:lnTo>
                      <a:lnTo>
                        <a:pt x="2448" y="712"/>
                      </a:lnTo>
                      <a:lnTo>
                        <a:pt x="2574" y="712"/>
                      </a:lnTo>
                      <a:lnTo>
                        <a:pt x="2678" y="754"/>
                      </a:lnTo>
                      <a:lnTo>
                        <a:pt x="2720" y="817"/>
                      </a:lnTo>
                      <a:lnTo>
                        <a:pt x="2825" y="859"/>
                      </a:lnTo>
                      <a:lnTo>
                        <a:pt x="3264" y="754"/>
                      </a:lnTo>
                      <a:lnTo>
                        <a:pt x="3453" y="629"/>
                      </a:lnTo>
                      <a:lnTo>
                        <a:pt x="3494" y="524"/>
                      </a:lnTo>
                      <a:lnTo>
                        <a:pt x="3578" y="524"/>
                      </a:lnTo>
                      <a:lnTo>
                        <a:pt x="3620" y="440"/>
                      </a:lnTo>
                      <a:lnTo>
                        <a:pt x="3704" y="398"/>
                      </a:lnTo>
                      <a:lnTo>
                        <a:pt x="3766" y="294"/>
                      </a:lnTo>
                      <a:lnTo>
                        <a:pt x="3808" y="210"/>
                      </a:lnTo>
                      <a:lnTo>
                        <a:pt x="3871" y="147"/>
                      </a:lnTo>
                      <a:lnTo>
                        <a:pt x="3808" y="106"/>
                      </a:lnTo>
                      <a:lnTo>
                        <a:pt x="3787" y="43"/>
                      </a:lnTo>
                      <a:lnTo>
                        <a:pt x="3620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1" name="CustomShape 638"/>
                <p:cNvSpPr/>
                <p:nvPr/>
              </p:nvSpPr>
              <p:spPr>
                <a:xfrm>
                  <a:off x="7744320" y="3542400"/>
                  <a:ext cx="256320" cy="198720"/>
                </a:xfrm>
                <a:custGeom>
                  <a:avLst/>
                  <a:gdLst/>
                  <a:ahLst/>
                  <a:rect l="l" t="t" r="r" b="b"/>
                  <a:pathLst>
                    <a:path w="5818" h="5253">
                      <a:moveTo>
                        <a:pt x="922" y="1"/>
                      </a:moveTo>
                      <a:lnTo>
                        <a:pt x="775" y="22"/>
                      </a:lnTo>
                      <a:lnTo>
                        <a:pt x="712" y="84"/>
                      </a:lnTo>
                      <a:lnTo>
                        <a:pt x="566" y="189"/>
                      </a:lnTo>
                      <a:lnTo>
                        <a:pt x="482" y="210"/>
                      </a:lnTo>
                      <a:lnTo>
                        <a:pt x="398" y="294"/>
                      </a:lnTo>
                      <a:lnTo>
                        <a:pt x="252" y="294"/>
                      </a:lnTo>
                      <a:lnTo>
                        <a:pt x="147" y="356"/>
                      </a:lnTo>
                      <a:lnTo>
                        <a:pt x="189" y="440"/>
                      </a:lnTo>
                      <a:lnTo>
                        <a:pt x="168" y="524"/>
                      </a:lnTo>
                      <a:lnTo>
                        <a:pt x="43" y="608"/>
                      </a:lnTo>
                      <a:lnTo>
                        <a:pt x="1" y="670"/>
                      </a:lnTo>
                      <a:lnTo>
                        <a:pt x="147" y="712"/>
                      </a:lnTo>
                      <a:lnTo>
                        <a:pt x="252" y="649"/>
                      </a:lnTo>
                      <a:lnTo>
                        <a:pt x="273" y="608"/>
                      </a:lnTo>
                      <a:lnTo>
                        <a:pt x="315" y="670"/>
                      </a:lnTo>
                      <a:lnTo>
                        <a:pt x="503" y="754"/>
                      </a:lnTo>
                      <a:lnTo>
                        <a:pt x="566" y="859"/>
                      </a:lnTo>
                      <a:lnTo>
                        <a:pt x="524" y="921"/>
                      </a:lnTo>
                      <a:lnTo>
                        <a:pt x="566" y="1047"/>
                      </a:lnTo>
                      <a:lnTo>
                        <a:pt x="691" y="1131"/>
                      </a:lnTo>
                      <a:lnTo>
                        <a:pt x="796" y="1152"/>
                      </a:lnTo>
                      <a:lnTo>
                        <a:pt x="901" y="1131"/>
                      </a:lnTo>
                      <a:lnTo>
                        <a:pt x="984" y="1172"/>
                      </a:lnTo>
                      <a:lnTo>
                        <a:pt x="1026" y="1131"/>
                      </a:lnTo>
                      <a:lnTo>
                        <a:pt x="1110" y="1152"/>
                      </a:lnTo>
                      <a:lnTo>
                        <a:pt x="1298" y="1131"/>
                      </a:lnTo>
                      <a:lnTo>
                        <a:pt x="1340" y="1152"/>
                      </a:lnTo>
                      <a:lnTo>
                        <a:pt x="1424" y="1131"/>
                      </a:lnTo>
                      <a:lnTo>
                        <a:pt x="1361" y="1068"/>
                      </a:lnTo>
                      <a:lnTo>
                        <a:pt x="1654" y="1089"/>
                      </a:lnTo>
                      <a:lnTo>
                        <a:pt x="1717" y="1172"/>
                      </a:lnTo>
                      <a:lnTo>
                        <a:pt x="1675" y="1298"/>
                      </a:lnTo>
                      <a:lnTo>
                        <a:pt x="1633" y="1277"/>
                      </a:lnTo>
                      <a:lnTo>
                        <a:pt x="1549" y="1361"/>
                      </a:lnTo>
                      <a:lnTo>
                        <a:pt x="1507" y="1465"/>
                      </a:lnTo>
                      <a:lnTo>
                        <a:pt x="1445" y="1361"/>
                      </a:lnTo>
                      <a:lnTo>
                        <a:pt x="1256" y="1277"/>
                      </a:lnTo>
                      <a:lnTo>
                        <a:pt x="1194" y="1298"/>
                      </a:lnTo>
                      <a:lnTo>
                        <a:pt x="1131" y="1465"/>
                      </a:lnTo>
                      <a:lnTo>
                        <a:pt x="1026" y="1507"/>
                      </a:lnTo>
                      <a:lnTo>
                        <a:pt x="922" y="1465"/>
                      </a:lnTo>
                      <a:lnTo>
                        <a:pt x="817" y="1465"/>
                      </a:lnTo>
                      <a:lnTo>
                        <a:pt x="775" y="1403"/>
                      </a:lnTo>
                      <a:lnTo>
                        <a:pt x="629" y="1444"/>
                      </a:lnTo>
                      <a:lnTo>
                        <a:pt x="566" y="1507"/>
                      </a:lnTo>
                      <a:lnTo>
                        <a:pt x="608" y="1570"/>
                      </a:lnTo>
                      <a:lnTo>
                        <a:pt x="733" y="1591"/>
                      </a:lnTo>
                      <a:lnTo>
                        <a:pt x="838" y="1654"/>
                      </a:lnTo>
                      <a:lnTo>
                        <a:pt x="901" y="1779"/>
                      </a:lnTo>
                      <a:lnTo>
                        <a:pt x="942" y="1821"/>
                      </a:lnTo>
                      <a:lnTo>
                        <a:pt x="1005" y="1800"/>
                      </a:lnTo>
                      <a:lnTo>
                        <a:pt x="1026" y="1884"/>
                      </a:lnTo>
                      <a:lnTo>
                        <a:pt x="1026" y="1968"/>
                      </a:lnTo>
                      <a:lnTo>
                        <a:pt x="984" y="1988"/>
                      </a:lnTo>
                      <a:lnTo>
                        <a:pt x="942" y="2072"/>
                      </a:lnTo>
                      <a:lnTo>
                        <a:pt x="1047" y="2240"/>
                      </a:lnTo>
                      <a:lnTo>
                        <a:pt x="1152" y="2281"/>
                      </a:lnTo>
                      <a:lnTo>
                        <a:pt x="1256" y="2240"/>
                      </a:lnTo>
                      <a:lnTo>
                        <a:pt x="1403" y="2114"/>
                      </a:lnTo>
                      <a:lnTo>
                        <a:pt x="1361" y="2009"/>
                      </a:lnTo>
                      <a:lnTo>
                        <a:pt x="1466" y="1863"/>
                      </a:lnTo>
                      <a:lnTo>
                        <a:pt x="1507" y="1821"/>
                      </a:lnTo>
                      <a:lnTo>
                        <a:pt x="1528" y="1758"/>
                      </a:lnTo>
                      <a:lnTo>
                        <a:pt x="1570" y="1612"/>
                      </a:lnTo>
                      <a:lnTo>
                        <a:pt x="1633" y="1507"/>
                      </a:lnTo>
                      <a:lnTo>
                        <a:pt x="1633" y="1654"/>
                      </a:lnTo>
                      <a:lnTo>
                        <a:pt x="1549" y="1716"/>
                      </a:lnTo>
                      <a:lnTo>
                        <a:pt x="1612" y="1863"/>
                      </a:lnTo>
                      <a:lnTo>
                        <a:pt x="1654" y="1988"/>
                      </a:lnTo>
                      <a:lnTo>
                        <a:pt x="1717" y="2072"/>
                      </a:lnTo>
                      <a:lnTo>
                        <a:pt x="1738" y="2009"/>
                      </a:lnTo>
                      <a:lnTo>
                        <a:pt x="1779" y="2009"/>
                      </a:lnTo>
                      <a:lnTo>
                        <a:pt x="1842" y="2030"/>
                      </a:lnTo>
                      <a:lnTo>
                        <a:pt x="1842" y="2135"/>
                      </a:lnTo>
                      <a:lnTo>
                        <a:pt x="1884" y="2093"/>
                      </a:lnTo>
                      <a:lnTo>
                        <a:pt x="1947" y="2093"/>
                      </a:lnTo>
                      <a:lnTo>
                        <a:pt x="1968" y="2135"/>
                      </a:lnTo>
                      <a:lnTo>
                        <a:pt x="2051" y="2177"/>
                      </a:lnTo>
                      <a:lnTo>
                        <a:pt x="2156" y="2135"/>
                      </a:lnTo>
                      <a:lnTo>
                        <a:pt x="2240" y="2135"/>
                      </a:lnTo>
                      <a:lnTo>
                        <a:pt x="2240" y="2177"/>
                      </a:lnTo>
                      <a:lnTo>
                        <a:pt x="2093" y="2177"/>
                      </a:lnTo>
                      <a:lnTo>
                        <a:pt x="2093" y="2281"/>
                      </a:lnTo>
                      <a:lnTo>
                        <a:pt x="2240" y="2302"/>
                      </a:lnTo>
                      <a:lnTo>
                        <a:pt x="2240" y="2323"/>
                      </a:lnTo>
                      <a:lnTo>
                        <a:pt x="2261" y="2386"/>
                      </a:lnTo>
                      <a:lnTo>
                        <a:pt x="2407" y="2449"/>
                      </a:lnTo>
                      <a:lnTo>
                        <a:pt x="2575" y="2449"/>
                      </a:lnTo>
                      <a:lnTo>
                        <a:pt x="2930" y="2553"/>
                      </a:lnTo>
                      <a:lnTo>
                        <a:pt x="3286" y="2658"/>
                      </a:lnTo>
                      <a:lnTo>
                        <a:pt x="3391" y="2658"/>
                      </a:lnTo>
                      <a:lnTo>
                        <a:pt x="3537" y="2721"/>
                      </a:lnTo>
                      <a:lnTo>
                        <a:pt x="3558" y="2825"/>
                      </a:lnTo>
                      <a:lnTo>
                        <a:pt x="3725" y="2867"/>
                      </a:lnTo>
                      <a:lnTo>
                        <a:pt x="3830" y="2867"/>
                      </a:lnTo>
                      <a:lnTo>
                        <a:pt x="3914" y="2825"/>
                      </a:lnTo>
                      <a:lnTo>
                        <a:pt x="3914" y="2825"/>
                      </a:lnTo>
                      <a:lnTo>
                        <a:pt x="3830" y="2951"/>
                      </a:lnTo>
                      <a:lnTo>
                        <a:pt x="3851" y="2972"/>
                      </a:lnTo>
                      <a:lnTo>
                        <a:pt x="3935" y="2951"/>
                      </a:lnTo>
                      <a:lnTo>
                        <a:pt x="3955" y="3014"/>
                      </a:lnTo>
                      <a:lnTo>
                        <a:pt x="4081" y="2972"/>
                      </a:lnTo>
                      <a:lnTo>
                        <a:pt x="4018" y="3035"/>
                      </a:lnTo>
                      <a:lnTo>
                        <a:pt x="4060" y="3076"/>
                      </a:lnTo>
                      <a:lnTo>
                        <a:pt x="4039" y="3139"/>
                      </a:lnTo>
                      <a:lnTo>
                        <a:pt x="4081" y="3181"/>
                      </a:lnTo>
                      <a:lnTo>
                        <a:pt x="4186" y="3160"/>
                      </a:lnTo>
                      <a:lnTo>
                        <a:pt x="4081" y="3265"/>
                      </a:lnTo>
                      <a:lnTo>
                        <a:pt x="4081" y="3328"/>
                      </a:lnTo>
                      <a:lnTo>
                        <a:pt x="4227" y="3453"/>
                      </a:lnTo>
                      <a:lnTo>
                        <a:pt x="4186" y="3558"/>
                      </a:lnTo>
                      <a:lnTo>
                        <a:pt x="4227" y="3641"/>
                      </a:lnTo>
                      <a:lnTo>
                        <a:pt x="4332" y="3704"/>
                      </a:lnTo>
                      <a:lnTo>
                        <a:pt x="4479" y="3809"/>
                      </a:lnTo>
                      <a:lnTo>
                        <a:pt x="4499" y="3872"/>
                      </a:lnTo>
                      <a:lnTo>
                        <a:pt x="4374" y="3872"/>
                      </a:lnTo>
                      <a:lnTo>
                        <a:pt x="4353" y="3955"/>
                      </a:lnTo>
                      <a:lnTo>
                        <a:pt x="4437" y="4018"/>
                      </a:lnTo>
                      <a:lnTo>
                        <a:pt x="4541" y="4081"/>
                      </a:lnTo>
                      <a:lnTo>
                        <a:pt x="4667" y="4060"/>
                      </a:lnTo>
                      <a:lnTo>
                        <a:pt x="4751" y="4081"/>
                      </a:lnTo>
                      <a:lnTo>
                        <a:pt x="4688" y="4081"/>
                      </a:lnTo>
                      <a:lnTo>
                        <a:pt x="4562" y="4123"/>
                      </a:lnTo>
                      <a:lnTo>
                        <a:pt x="4499" y="4102"/>
                      </a:lnTo>
                      <a:lnTo>
                        <a:pt x="4458" y="4123"/>
                      </a:lnTo>
                      <a:lnTo>
                        <a:pt x="4499" y="4206"/>
                      </a:lnTo>
                      <a:lnTo>
                        <a:pt x="4583" y="4227"/>
                      </a:lnTo>
                      <a:lnTo>
                        <a:pt x="4562" y="4395"/>
                      </a:lnTo>
                      <a:lnTo>
                        <a:pt x="4541" y="4416"/>
                      </a:lnTo>
                      <a:lnTo>
                        <a:pt x="4541" y="4499"/>
                      </a:lnTo>
                      <a:lnTo>
                        <a:pt x="4499" y="4583"/>
                      </a:lnTo>
                      <a:lnTo>
                        <a:pt x="4458" y="4604"/>
                      </a:lnTo>
                      <a:lnTo>
                        <a:pt x="4541" y="4709"/>
                      </a:lnTo>
                      <a:lnTo>
                        <a:pt x="4667" y="4625"/>
                      </a:lnTo>
                      <a:lnTo>
                        <a:pt x="4709" y="4688"/>
                      </a:lnTo>
                      <a:lnTo>
                        <a:pt x="4792" y="4688"/>
                      </a:lnTo>
                      <a:lnTo>
                        <a:pt x="4897" y="4625"/>
                      </a:lnTo>
                      <a:lnTo>
                        <a:pt x="5064" y="4625"/>
                      </a:lnTo>
                      <a:lnTo>
                        <a:pt x="5127" y="4583"/>
                      </a:lnTo>
                      <a:lnTo>
                        <a:pt x="5169" y="4478"/>
                      </a:lnTo>
                      <a:lnTo>
                        <a:pt x="5169" y="4583"/>
                      </a:lnTo>
                      <a:lnTo>
                        <a:pt x="5106" y="4688"/>
                      </a:lnTo>
                      <a:lnTo>
                        <a:pt x="5127" y="4750"/>
                      </a:lnTo>
                      <a:lnTo>
                        <a:pt x="5190" y="4792"/>
                      </a:lnTo>
                      <a:lnTo>
                        <a:pt x="5316" y="4897"/>
                      </a:lnTo>
                      <a:lnTo>
                        <a:pt x="5295" y="4939"/>
                      </a:lnTo>
                      <a:lnTo>
                        <a:pt x="5336" y="5022"/>
                      </a:lnTo>
                      <a:lnTo>
                        <a:pt x="5504" y="5211"/>
                      </a:lnTo>
                      <a:lnTo>
                        <a:pt x="5629" y="5232"/>
                      </a:lnTo>
                      <a:lnTo>
                        <a:pt x="5692" y="5253"/>
                      </a:lnTo>
                      <a:lnTo>
                        <a:pt x="5713" y="3851"/>
                      </a:lnTo>
                      <a:lnTo>
                        <a:pt x="5713" y="3788"/>
                      </a:lnTo>
                      <a:lnTo>
                        <a:pt x="5713" y="3704"/>
                      </a:lnTo>
                      <a:lnTo>
                        <a:pt x="5734" y="3537"/>
                      </a:lnTo>
                      <a:lnTo>
                        <a:pt x="5818" y="1382"/>
                      </a:lnTo>
                      <a:lnTo>
                        <a:pt x="5713" y="1403"/>
                      </a:lnTo>
                      <a:lnTo>
                        <a:pt x="5629" y="1382"/>
                      </a:lnTo>
                      <a:lnTo>
                        <a:pt x="5629" y="1298"/>
                      </a:lnTo>
                      <a:lnTo>
                        <a:pt x="5650" y="1256"/>
                      </a:lnTo>
                      <a:lnTo>
                        <a:pt x="5546" y="1193"/>
                      </a:lnTo>
                      <a:lnTo>
                        <a:pt x="5441" y="1193"/>
                      </a:lnTo>
                      <a:lnTo>
                        <a:pt x="5316" y="1172"/>
                      </a:lnTo>
                      <a:lnTo>
                        <a:pt x="5232" y="1152"/>
                      </a:lnTo>
                      <a:lnTo>
                        <a:pt x="5169" y="1172"/>
                      </a:lnTo>
                      <a:lnTo>
                        <a:pt x="4813" y="1026"/>
                      </a:lnTo>
                      <a:lnTo>
                        <a:pt x="4667" y="984"/>
                      </a:lnTo>
                      <a:lnTo>
                        <a:pt x="4562" y="963"/>
                      </a:lnTo>
                      <a:lnTo>
                        <a:pt x="4458" y="880"/>
                      </a:lnTo>
                      <a:lnTo>
                        <a:pt x="4248" y="838"/>
                      </a:lnTo>
                      <a:lnTo>
                        <a:pt x="4060" y="754"/>
                      </a:lnTo>
                      <a:lnTo>
                        <a:pt x="3976" y="670"/>
                      </a:lnTo>
                      <a:lnTo>
                        <a:pt x="3830" y="649"/>
                      </a:lnTo>
                      <a:lnTo>
                        <a:pt x="3537" y="838"/>
                      </a:lnTo>
                      <a:lnTo>
                        <a:pt x="3537" y="880"/>
                      </a:lnTo>
                      <a:lnTo>
                        <a:pt x="3600" y="984"/>
                      </a:lnTo>
                      <a:lnTo>
                        <a:pt x="3558" y="1068"/>
                      </a:lnTo>
                      <a:lnTo>
                        <a:pt x="3391" y="1089"/>
                      </a:lnTo>
                      <a:lnTo>
                        <a:pt x="3286" y="1131"/>
                      </a:lnTo>
                      <a:lnTo>
                        <a:pt x="3223" y="1131"/>
                      </a:lnTo>
                      <a:lnTo>
                        <a:pt x="3181" y="1089"/>
                      </a:lnTo>
                      <a:lnTo>
                        <a:pt x="3119" y="1172"/>
                      </a:lnTo>
                      <a:lnTo>
                        <a:pt x="3119" y="1277"/>
                      </a:lnTo>
                      <a:lnTo>
                        <a:pt x="2993" y="1340"/>
                      </a:lnTo>
                      <a:lnTo>
                        <a:pt x="2888" y="1361"/>
                      </a:lnTo>
                      <a:lnTo>
                        <a:pt x="2805" y="1465"/>
                      </a:lnTo>
                      <a:lnTo>
                        <a:pt x="2805" y="1612"/>
                      </a:lnTo>
                      <a:lnTo>
                        <a:pt x="2763" y="1654"/>
                      </a:lnTo>
                      <a:lnTo>
                        <a:pt x="2700" y="1696"/>
                      </a:lnTo>
                      <a:lnTo>
                        <a:pt x="2658" y="1800"/>
                      </a:lnTo>
                      <a:lnTo>
                        <a:pt x="2554" y="1821"/>
                      </a:lnTo>
                      <a:lnTo>
                        <a:pt x="2449" y="1821"/>
                      </a:lnTo>
                      <a:lnTo>
                        <a:pt x="2386" y="1779"/>
                      </a:lnTo>
                      <a:lnTo>
                        <a:pt x="2261" y="1675"/>
                      </a:lnTo>
                      <a:lnTo>
                        <a:pt x="2240" y="1570"/>
                      </a:lnTo>
                      <a:lnTo>
                        <a:pt x="2177" y="1591"/>
                      </a:lnTo>
                      <a:lnTo>
                        <a:pt x="2156" y="1465"/>
                      </a:lnTo>
                      <a:lnTo>
                        <a:pt x="2156" y="1361"/>
                      </a:lnTo>
                      <a:lnTo>
                        <a:pt x="2072" y="1298"/>
                      </a:lnTo>
                      <a:lnTo>
                        <a:pt x="2031" y="1382"/>
                      </a:lnTo>
                      <a:lnTo>
                        <a:pt x="2051" y="1507"/>
                      </a:lnTo>
                      <a:lnTo>
                        <a:pt x="1989" y="1507"/>
                      </a:lnTo>
                      <a:lnTo>
                        <a:pt x="1926" y="1444"/>
                      </a:lnTo>
                      <a:lnTo>
                        <a:pt x="1863" y="1298"/>
                      </a:lnTo>
                      <a:lnTo>
                        <a:pt x="1842" y="1047"/>
                      </a:lnTo>
                      <a:lnTo>
                        <a:pt x="1821" y="880"/>
                      </a:lnTo>
                      <a:lnTo>
                        <a:pt x="1863" y="775"/>
                      </a:lnTo>
                      <a:lnTo>
                        <a:pt x="1947" y="670"/>
                      </a:lnTo>
                      <a:lnTo>
                        <a:pt x="1884" y="566"/>
                      </a:lnTo>
                      <a:lnTo>
                        <a:pt x="1821" y="503"/>
                      </a:lnTo>
                      <a:lnTo>
                        <a:pt x="1821" y="335"/>
                      </a:lnTo>
                      <a:lnTo>
                        <a:pt x="1842" y="294"/>
                      </a:lnTo>
                      <a:lnTo>
                        <a:pt x="1779" y="231"/>
                      </a:lnTo>
                      <a:lnTo>
                        <a:pt x="1612" y="210"/>
                      </a:lnTo>
                      <a:lnTo>
                        <a:pt x="1424" y="231"/>
                      </a:lnTo>
                      <a:lnTo>
                        <a:pt x="1235" y="105"/>
                      </a:lnTo>
                      <a:lnTo>
                        <a:pt x="922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2" name="CustomShape 639"/>
                <p:cNvSpPr/>
                <p:nvPr/>
              </p:nvSpPr>
              <p:spPr>
                <a:xfrm>
                  <a:off x="7180200" y="3432960"/>
                  <a:ext cx="252720" cy="196560"/>
                </a:xfrm>
                <a:custGeom>
                  <a:avLst/>
                  <a:gdLst/>
                  <a:ahLst/>
                  <a:rect l="l" t="t" r="r" b="b"/>
                  <a:pathLst>
                    <a:path w="5734" h="5190">
                      <a:moveTo>
                        <a:pt x="4060" y="0"/>
                      </a:moveTo>
                      <a:lnTo>
                        <a:pt x="3955" y="147"/>
                      </a:lnTo>
                      <a:lnTo>
                        <a:pt x="3955" y="209"/>
                      </a:lnTo>
                      <a:lnTo>
                        <a:pt x="3892" y="314"/>
                      </a:lnTo>
                      <a:lnTo>
                        <a:pt x="3892" y="398"/>
                      </a:lnTo>
                      <a:lnTo>
                        <a:pt x="3767" y="837"/>
                      </a:lnTo>
                      <a:lnTo>
                        <a:pt x="3579" y="1109"/>
                      </a:lnTo>
                      <a:lnTo>
                        <a:pt x="3516" y="1360"/>
                      </a:lnTo>
                      <a:lnTo>
                        <a:pt x="3265" y="1716"/>
                      </a:lnTo>
                      <a:lnTo>
                        <a:pt x="3307" y="1779"/>
                      </a:lnTo>
                      <a:lnTo>
                        <a:pt x="3014" y="1842"/>
                      </a:lnTo>
                      <a:lnTo>
                        <a:pt x="2783" y="1967"/>
                      </a:lnTo>
                      <a:lnTo>
                        <a:pt x="2637" y="1967"/>
                      </a:lnTo>
                      <a:lnTo>
                        <a:pt x="2595" y="1883"/>
                      </a:lnTo>
                      <a:lnTo>
                        <a:pt x="2470" y="1842"/>
                      </a:lnTo>
                      <a:lnTo>
                        <a:pt x="2177" y="1842"/>
                      </a:lnTo>
                      <a:lnTo>
                        <a:pt x="2093" y="1925"/>
                      </a:lnTo>
                      <a:lnTo>
                        <a:pt x="1758" y="2051"/>
                      </a:lnTo>
                      <a:lnTo>
                        <a:pt x="1444" y="2030"/>
                      </a:lnTo>
                      <a:lnTo>
                        <a:pt x="1361" y="2072"/>
                      </a:lnTo>
                      <a:lnTo>
                        <a:pt x="1235" y="2051"/>
                      </a:lnTo>
                      <a:lnTo>
                        <a:pt x="1214" y="2134"/>
                      </a:lnTo>
                      <a:lnTo>
                        <a:pt x="1047" y="2176"/>
                      </a:lnTo>
                      <a:lnTo>
                        <a:pt x="942" y="2155"/>
                      </a:lnTo>
                      <a:lnTo>
                        <a:pt x="921" y="2051"/>
                      </a:lnTo>
                      <a:lnTo>
                        <a:pt x="796" y="1946"/>
                      </a:lnTo>
                      <a:lnTo>
                        <a:pt x="754" y="1883"/>
                      </a:lnTo>
                      <a:lnTo>
                        <a:pt x="566" y="1758"/>
                      </a:lnTo>
                      <a:lnTo>
                        <a:pt x="440" y="1549"/>
                      </a:lnTo>
                      <a:lnTo>
                        <a:pt x="377" y="1570"/>
                      </a:lnTo>
                      <a:lnTo>
                        <a:pt x="314" y="1653"/>
                      </a:lnTo>
                      <a:lnTo>
                        <a:pt x="168" y="1842"/>
                      </a:lnTo>
                      <a:lnTo>
                        <a:pt x="84" y="1988"/>
                      </a:lnTo>
                      <a:lnTo>
                        <a:pt x="84" y="2072"/>
                      </a:lnTo>
                      <a:lnTo>
                        <a:pt x="105" y="2155"/>
                      </a:lnTo>
                      <a:lnTo>
                        <a:pt x="84" y="2239"/>
                      </a:lnTo>
                      <a:lnTo>
                        <a:pt x="1" y="2281"/>
                      </a:lnTo>
                      <a:lnTo>
                        <a:pt x="22" y="2490"/>
                      </a:lnTo>
                      <a:lnTo>
                        <a:pt x="210" y="2699"/>
                      </a:lnTo>
                      <a:lnTo>
                        <a:pt x="231" y="2804"/>
                      </a:lnTo>
                      <a:lnTo>
                        <a:pt x="189" y="2762"/>
                      </a:lnTo>
                      <a:lnTo>
                        <a:pt x="168" y="2804"/>
                      </a:lnTo>
                      <a:lnTo>
                        <a:pt x="210" y="2930"/>
                      </a:lnTo>
                      <a:lnTo>
                        <a:pt x="335" y="2971"/>
                      </a:lnTo>
                      <a:lnTo>
                        <a:pt x="419" y="2971"/>
                      </a:lnTo>
                      <a:lnTo>
                        <a:pt x="607" y="2909"/>
                      </a:lnTo>
                      <a:lnTo>
                        <a:pt x="733" y="2825"/>
                      </a:lnTo>
                      <a:lnTo>
                        <a:pt x="838" y="2867"/>
                      </a:lnTo>
                      <a:lnTo>
                        <a:pt x="733" y="2867"/>
                      </a:lnTo>
                      <a:lnTo>
                        <a:pt x="607" y="2971"/>
                      </a:lnTo>
                      <a:lnTo>
                        <a:pt x="398" y="3013"/>
                      </a:lnTo>
                      <a:lnTo>
                        <a:pt x="314" y="3097"/>
                      </a:lnTo>
                      <a:lnTo>
                        <a:pt x="210" y="3097"/>
                      </a:lnTo>
                      <a:lnTo>
                        <a:pt x="210" y="3139"/>
                      </a:lnTo>
                      <a:lnTo>
                        <a:pt x="335" y="3181"/>
                      </a:lnTo>
                      <a:lnTo>
                        <a:pt x="503" y="3243"/>
                      </a:lnTo>
                      <a:lnTo>
                        <a:pt x="649" y="3411"/>
                      </a:lnTo>
                      <a:lnTo>
                        <a:pt x="712" y="3515"/>
                      </a:lnTo>
                      <a:lnTo>
                        <a:pt x="733" y="3620"/>
                      </a:lnTo>
                      <a:lnTo>
                        <a:pt x="649" y="3746"/>
                      </a:lnTo>
                      <a:lnTo>
                        <a:pt x="566" y="3829"/>
                      </a:lnTo>
                      <a:lnTo>
                        <a:pt x="607" y="3871"/>
                      </a:lnTo>
                      <a:lnTo>
                        <a:pt x="712" y="3955"/>
                      </a:lnTo>
                      <a:lnTo>
                        <a:pt x="733" y="4227"/>
                      </a:lnTo>
                      <a:lnTo>
                        <a:pt x="733" y="4352"/>
                      </a:lnTo>
                      <a:lnTo>
                        <a:pt x="817" y="4499"/>
                      </a:lnTo>
                      <a:lnTo>
                        <a:pt x="858" y="4499"/>
                      </a:lnTo>
                      <a:lnTo>
                        <a:pt x="963" y="4436"/>
                      </a:lnTo>
                      <a:lnTo>
                        <a:pt x="1005" y="4499"/>
                      </a:lnTo>
                      <a:lnTo>
                        <a:pt x="1130" y="4499"/>
                      </a:lnTo>
                      <a:lnTo>
                        <a:pt x="1214" y="4541"/>
                      </a:lnTo>
                      <a:lnTo>
                        <a:pt x="1361" y="4541"/>
                      </a:lnTo>
                      <a:lnTo>
                        <a:pt x="1444" y="4457"/>
                      </a:lnTo>
                      <a:lnTo>
                        <a:pt x="1528" y="4499"/>
                      </a:lnTo>
                      <a:lnTo>
                        <a:pt x="1591" y="4457"/>
                      </a:lnTo>
                      <a:lnTo>
                        <a:pt x="1654" y="4352"/>
                      </a:lnTo>
                      <a:lnTo>
                        <a:pt x="1654" y="4290"/>
                      </a:lnTo>
                      <a:lnTo>
                        <a:pt x="1674" y="4373"/>
                      </a:lnTo>
                      <a:lnTo>
                        <a:pt x="1654" y="4478"/>
                      </a:lnTo>
                      <a:lnTo>
                        <a:pt x="1695" y="4603"/>
                      </a:lnTo>
                      <a:lnTo>
                        <a:pt x="1737" y="4792"/>
                      </a:lnTo>
                      <a:lnTo>
                        <a:pt x="1695" y="4896"/>
                      </a:lnTo>
                      <a:lnTo>
                        <a:pt x="1779" y="4896"/>
                      </a:lnTo>
                      <a:lnTo>
                        <a:pt x="1905" y="4750"/>
                      </a:lnTo>
                      <a:lnTo>
                        <a:pt x="1988" y="4708"/>
                      </a:lnTo>
                      <a:lnTo>
                        <a:pt x="2051" y="4771"/>
                      </a:lnTo>
                      <a:lnTo>
                        <a:pt x="2114" y="4750"/>
                      </a:lnTo>
                      <a:lnTo>
                        <a:pt x="2135" y="4687"/>
                      </a:lnTo>
                      <a:lnTo>
                        <a:pt x="2302" y="4687"/>
                      </a:lnTo>
                      <a:lnTo>
                        <a:pt x="2386" y="4583"/>
                      </a:lnTo>
                      <a:lnTo>
                        <a:pt x="2428" y="4583"/>
                      </a:lnTo>
                      <a:lnTo>
                        <a:pt x="2532" y="4645"/>
                      </a:lnTo>
                      <a:lnTo>
                        <a:pt x="2616" y="4583"/>
                      </a:lnTo>
                      <a:lnTo>
                        <a:pt x="2658" y="4645"/>
                      </a:lnTo>
                      <a:lnTo>
                        <a:pt x="2658" y="4750"/>
                      </a:lnTo>
                      <a:lnTo>
                        <a:pt x="2721" y="4792"/>
                      </a:lnTo>
                      <a:lnTo>
                        <a:pt x="2825" y="4813"/>
                      </a:lnTo>
                      <a:lnTo>
                        <a:pt x="2804" y="4750"/>
                      </a:lnTo>
                      <a:lnTo>
                        <a:pt x="2825" y="4666"/>
                      </a:lnTo>
                      <a:lnTo>
                        <a:pt x="2888" y="4750"/>
                      </a:lnTo>
                      <a:lnTo>
                        <a:pt x="2993" y="4771"/>
                      </a:lnTo>
                      <a:lnTo>
                        <a:pt x="3035" y="4750"/>
                      </a:lnTo>
                      <a:lnTo>
                        <a:pt x="3097" y="4813"/>
                      </a:lnTo>
                      <a:lnTo>
                        <a:pt x="3139" y="4792"/>
                      </a:lnTo>
                      <a:lnTo>
                        <a:pt x="3160" y="4855"/>
                      </a:lnTo>
                      <a:lnTo>
                        <a:pt x="3223" y="4917"/>
                      </a:lnTo>
                      <a:lnTo>
                        <a:pt x="3181" y="5022"/>
                      </a:lnTo>
                      <a:lnTo>
                        <a:pt x="3244" y="5189"/>
                      </a:lnTo>
                      <a:lnTo>
                        <a:pt x="3348" y="5168"/>
                      </a:lnTo>
                      <a:lnTo>
                        <a:pt x="3579" y="5064"/>
                      </a:lnTo>
                      <a:lnTo>
                        <a:pt x="3746" y="5022"/>
                      </a:lnTo>
                      <a:lnTo>
                        <a:pt x="3955" y="4896"/>
                      </a:lnTo>
                      <a:lnTo>
                        <a:pt x="4060" y="4666"/>
                      </a:lnTo>
                      <a:lnTo>
                        <a:pt x="4060" y="4583"/>
                      </a:lnTo>
                      <a:lnTo>
                        <a:pt x="4102" y="4457"/>
                      </a:lnTo>
                      <a:lnTo>
                        <a:pt x="4143" y="4478"/>
                      </a:lnTo>
                      <a:lnTo>
                        <a:pt x="4185" y="4478"/>
                      </a:lnTo>
                      <a:lnTo>
                        <a:pt x="4269" y="4290"/>
                      </a:lnTo>
                      <a:lnTo>
                        <a:pt x="4227" y="4269"/>
                      </a:lnTo>
                      <a:lnTo>
                        <a:pt x="4185" y="4227"/>
                      </a:lnTo>
                      <a:lnTo>
                        <a:pt x="4185" y="4164"/>
                      </a:lnTo>
                      <a:lnTo>
                        <a:pt x="4206" y="4185"/>
                      </a:lnTo>
                      <a:lnTo>
                        <a:pt x="4290" y="4227"/>
                      </a:lnTo>
                      <a:lnTo>
                        <a:pt x="4353" y="4143"/>
                      </a:lnTo>
                      <a:lnTo>
                        <a:pt x="4311" y="4059"/>
                      </a:lnTo>
                      <a:lnTo>
                        <a:pt x="4269" y="4059"/>
                      </a:lnTo>
                      <a:lnTo>
                        <a:pt x="4206" y="4039"/>
                      </a:lnTo>
                      <a:lnTo>
                        <a:pt x="4290" y="3976"/>
                      </a:lnTo>
                      <a:lnTo>
                        <a:pt x="4290" y="3871"/>
                      </a:lnTo>
                      <a:lnTo>
                        <a:pt x="4143" y="3871"/>
                      </a:lnTo>
                      <a:lnTo>
                        <a:pt x="4185" y="3808"/>
                      </a:lnTo>
                      <a:lnTo>
                        <a:pt x="4164" y="3746"/>
                      </a:lnTo>
                      <a:lnTo>
                        <a:pt x="4164" y="3746"/>
                      </a:lnTo>
                      <a:lnTo>
                        <a:pt x="4227" y="3767"/>
                      </a:lnTo>
                      <a:lnTo>
                        <a:pt x="4353" y="3725"/>
                      </a:lnTo>
                      <a:lnTo>
                        <a:pt x="4374" y="3620"/>
                      </a:lnTo>
                      <a:lnTo>
                        <a:pt x="4457" y="3515"/>
                      </a:lnTo>
                      <a:lnTo>
                        <a:pt x="4478" y="3390"/>
                      </a:lnTo>
                      <a:lnTo>
                        <a:pt x="4457" y="3306"/>
                      </a:lnTo>
                      <a:lnTo>
                        <a:pt x="4499" y="3348"/>
                      </a:lnTo>
                      <a:lnTo>
                        <a:pt x="4562" y="3453"/>
                      </a:lnTo>
                      <a:lnTo>
                        <a:pt x="4625" y="3348"/>
                      </a:lnTo>
                      <a:lnTo>
                        <a:pt x="4708" y="3243"/>
                      </a:lnTo>
                      <a:lnTo>
                        <a:pt x="4667" y="3097"/>
                      </a:lnTo>
                      <a:lnTo>
                        <a:pt x="4813" y="2971"/>
                      </a:lnTo>
                      <a:lnTo>
                        <a:pt x="4834" y="2783"/>
                      </a:lnTo>
                      <a:lnTo>
                        <a:pt x="4897" y="2699"/>
                      </a:lnTo>
                      <a:lnTo>
                        <a:pt x="4918" y="2469"/>
                      </a:lnTo>
                      <a:lnTo>
                        <a:pt x="4980" y="2406"/>
                      </a:lnTo>
                      <a:lnTo>
                        <a:pt x="4980" y="2344"/>
                      </a:lnTo>
                      <a:lnTo>
                        <a:pt x="5106" y="2197"/>
                      </a:lnTo>
                      <a:lnTo>
                        <a:pt x="5148" y="2281"/>
                      </a:lnTo>
                      <a:lnTo>
                        <a:pt x="5190" y="2239"/>
                      </a:lnTo>
                      <a:lnTo>
                        <a:pt x="5148" y="2072"/>
                      </a:lnTo>
                      <a:lnTo>
                        <a:pt x="5148" y="2072"/>
                      </a:lnTo>
                      <a:lnTo>
                        <a:pt x="5336" y="2260"/>
                      </a:lnTo>
                      <a:lnTo>
                        <a:pt x="5462" y="2260"/>
                      </a:lnTo>
                      <a:lnTo>
                        <a:pt x="5545" y="2197"/>
                      </a:lnTo>
                      <a:lnTo>
                        <a:pt x="5629" y="2239"/>
                      </a:lnTo>
                      <a:lnTo>
                        <a:pt x="5713" y="2197"/>
                      </a:lnTo>
                      <a:lnTo>
                        <a:pt x="5734" y="2093"/>
                      </a:lnTo>
                      <a:lnTo>
                        <a:pt x="5629" y="2072"/>
                      </a:lnTo>
                      <a:lnTo>
                        <a:pt x="5608" y="2030"/>
                      </a:lnTo>
                      <a:lnTo>
                        <a:pt x="5503" y="1883"/>
                      </a:lnTo>
                      <a:lnTo>
                        <a:pt x="5420" y="1883"/>
                      </a:lnTo>
                      <a:lnTo>
                        <a:pt x="5190" y="1674"/>
                      </a:lnTo>
                      <a:lnTo>
                        <a:pt x="5106" y="1632"/>
                      </a:lnTo>
                      <a:lnTo>
                        <a:pt x="5085" y="1528"/>
                      </a:lnTo>
                      <a:lnTo>
                        <a:pt x="5022" y="1465"/>
                      </a:lnTo>
                      <a:lnTo>
                        <a:pt x="5043" y="1423"/>
                      </a:lnTo>
                      <a:lnTo>
                        <a:pt x="5190" y="1360"/>
                      </a:lnTo>
                      <a:lnTo>
                        <a:pt x="5231" y="1256"/>
                      </a:lnTo>
                      <a:lnTo>
                        <a:pt x="5148" y="1193"/>
                      </a:lnTo>
                      <a:lnTo>
                        <a:pt x="4980" y="1005"/>
                      </a:lnTo>
                      <a:lnTo>
                        <a:pt x="4918" y="879"/>
                      </a:lnTo>
                      <a:lnTo>
                        <a:pt x="4834" y="795"/>
                      </a:lnTo>
                      <a:lnTo>
                        <a:pt x="4876" y="712"/>
                      </a:lnTo>
                      <a:lnTo>
                        <a:pt x="4918" y="691"/>
                      </a:lnTo>
                      <a:lnTo>
                        <a:pt x="4918" y="628"/>
                      </a:lnTo>
                      <a:lnTo>
                        <a:pt x="4876" y="607"/>
                      </a:lnTo>
                      <a:lnTo>
                        <a:pt x="4750" y="482"/>
                      </a:lnTo>
                      <a:lnTo>
                        <a:pt x="4813" y="461"/>
                      </a:lnTo>
                      <a:lnTo>
                        <a:pt x="4939" y="482"/>
                      </a:lnTo>
                      <a:lnTo>
                        <a:pt x="5085" y="461"/>
                      </a:lnTo>
                      <a:lnTo>
                        <a:pt x="4980" y="314"/>
                      </a:lnTo>
                      <a:lnTo>
                        <a:pt x="4834" y="272"/>
                      </a:lnTo>
                      <a:lnTo>
                        <a:pt x="4897" y="209"/>
                      </a:lnTo>
                      <a:lnTo>
                        <a:pt x="4876" y="168"/>
                      </a:lnTo>
                      <a:lnTo>
                        <a:pt x="4939" y="147"/>
                      </a:lnTo>
                      <a:lnTo>
                        <a:pt x="4939" y="105"/>
                      </a:lnTo>
                      <a:lnTo>
                        <a:pt x="4813" y="84"/>
                      </a:lnTo>
                      <a:lnTo>
                        <a:pt x="4667" y="84"/>
                      </a:lnTo>
                      <a:lnTo>
                        <a:pt x="4604" y="42"/>
                      </a:lnTo>
                      <a:lnTo>
                        <a:pt x="4164" y="42"/>
                      </a:lnTo>
                      <a:lnTo>
                        <a:pt x="4060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3" name="CustomShape 640"/>
                <p:cNvSpPr/>
                <p:nvPr/>
              </p:nvSpPr>
              <p:spPr>
                <a:xfrm>
                  <a:off x="6827760" y="3403440"/>
                  <a:ext cx="760320" cy="336240"/>
                </a:xfrm>
                <a:custGeom>
                  <a:avLst/>
                  <a:gdLst/>
                  <a:ahLst/>
                  <a:rect l="l" t="t" r="r" b="b"/>
                  <a:pathLst>
                    <a:path w="17242" h="8872">
                      <a:moveTo>
                        <a:pt x="16991" y="8202"/>
                      </a:moveTo>
                      <a:lnTo>
                        <a:pt x="16886" y="8265"/>
                      </a:lnTo>
                      <a:lnTo>
                        <a:pt x="16928" y="8286"/>
                      </a:lnTo>
                      <a:lnTo>
                        <a:pt x="16907" y="8307"/>
                      </a:lnTo>
                      <a:cubicBezTo>
                        <a:pt x="16886" y="8307"/>
                        <a:pt x="16823" y="8349"/>
                        <a:pt x="16802" y="8349"/>
                      </a:cubicBezTo>
                      <a:lnTo>
                        <a:pt x="16802" y="8307"/>
                      </a:lnTo>
                      <a:lnTo>
                        <a:pt x="16782" y="8349"/>
                      </a:lnTo>
                      <a:cubicBezTo>
                        <a:pt x="16677" y="8370"/>
                        <a:pt x="16572" y="8370"/>
                        <a:pt x="16489" y="8390"/>
                      </a:cubicBezTo>
                      <a:lnTo>
                        <a:pt x="16593" y="8286"/>
                      </a:lnTo>
                      <a:lnTo>
                        <a:pt x="16551" y="8265"/>
                      </a:lnTo>
                      <a:lnTo>
                        <a:pt x="16468" y="8307"/>
                      </a:lnTo>
                      <a:lnTo>
                        <a:pt x="16384" y="8307"/>
                      </a:lnTo>
                      <a:lnTo>
                        <a:pt x="16342" y="8349"/>
                      </a:lnTo>
                      <a:lnTo>
                        <a:pt x="16363" y="8390"/>
                      </a:lnTo>
                      <a:lnTo>
                        <a:pt x="16300" y="8453"/>
                      </a:lnTo>
                      <a:lnTo>
                        <a:pt x="16196" y="8453"/>
                      </a:lnTo>
                      <a:lnTo>
                        <a:pt x="16258" y="8495"/>
                      </a:lnTo>
                      <a:lnTo>
                        <a:pt x="16384" y="8474"/>
                      </a:lnTo>
                      <a:lnTo>
                        <a:pt x="16447" y="8411"/>
                      </a:lnTo>
                      <a:cubicBezTo>
                        <a:pt x="16489" y="8411"/>
                        <a:pt x="16551" y="8411"/>
                        <a:pt x="16614" y="8390"/>
                      </a:cubicBezTo>
                      <a:lnTo>
                        <a:pt x="16614" y="8390"/>
                      </a:lnTo>
                      <a:lnTo>
                        <a:pt x="16593" y="8411"/>
                      </a:lnTo>
                      <a:lnTo>
                        <a:pt x="16677" y="8411"/>
                      </a:lnTo>
                      <a:lnTo>
                        <a:pt x="16719" y="8474"/>
                      </a:lnTo>
                      <a:lnTo>
                        <a:pt x="16802" y="8370"/>
                      </a:lnTo>
                      <a:cubicBezTo>
                        <a:pt x="16823" y="8370"/>
                        <a:pt x="16886" y="8349"/>
                        <a:pt x="16907" y="8349"/>
                      </a:cubicBezTo>
                      <a:lnTo>
                        <a:pt x="16907" y="8370"/>
                      </a:lnTo>
                      <a:lnTo>
                        <a:pt x="17012" y="8390"/>
                      </a:lnTo>
                      <a:lnTo>
                        <a:pt x="17200" y="8307"/>
                      </a:lnTo>
                      <a:lnTo>
                        <a:pt x="17242" y="8244"/>
                      </a:lnTo>
                      <a:lnTo>
                        <a:pt x="17200" y="8202"/>
                      </a:lnTo>
                      <a:lnTo>
                        <a:pt x="17033" y="8244"/>
                      </a:lnTo>
                      <a:lnTo>
                        <a:pt x="16991" y="8202"/>
                      </a:lnTo>
                      <a:close/>
                      <a:moveTo>
                        <a:pt x="16070" y="8411"/>
                      </a:move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26" y="8475"/>
                        <a:pt x="16037" y="8501"/>
                        <a:pt x="16036" y="8525"/>
                      </a:cubicBezTo>
                      <a:lnTo>
                        <a:pt x="16036" y="8525"/>
                      </a:lnTo>
                      <a:lnTo>
                        <a:pt x="16049" y="8474"/>
                      </a:lnTo>
                      <a:lnTo>
                        <a:pt x="16133" y="8453"/>
                      </a:lnTo>
                      <a:lnTo>
                        <a:pt x="16196" y="8453"/>
                      </a:lnTo>
                      <a:lnTo>
                        <a:pt x="16237" y="8411"/>
                      </a:lnTo>
                      <a:close/>
                      <a:moveTo>
                        <a:pt x="16036" y="8525"/>
                      </a:moveTo>
                      <a:lnTo>
                        <a:pt x="16028" y="8558"/>
                      </a:lnTo>
                      <a:cubicBezTo>
                        <a:pt x="16034" y="8547"/>
                        <a:pt x="16036" y="8536"/>
                        <a:pt x="16036" y="8525"/>
                      </a:cubicBezTo>
                      <a:close/>
                      <a:moveTo>
                        <a:pt x="105" y="0"/>
                      </a:moveTo>
                      <a:lnTo>
                        <a:pt x="22" y="42"/>
                      </a:lnTo>
                      <a:lnTo>
                        <a:pt x="1" y="105"/>
                      </a:lnTo>
                      <a:lnTo>
                        <a:pt x="22" y="251"/>
                      </a:lnTo>
                      <a:lnTo>
                        <a:pt x="168" y="565"/>
                      </a:lnTo>
                      <a:lnTo>
                        <a:pt x="252" y="628"/>
                      </a:lnTo>
                      <a:lnTo>
                        <a:pt x="524" y="879"/>
                      </a:lnTo>
                      <a:lnTo>
                        <a:pt x="587" y="879"/>
                      </a:lnTo>
                      <a:lnTo>
                        <a:pt x="754" y="1067"/>
                      </a:lnTo>
                      <a:lnTo>
                        <a:pt x="838" y="1088"/>
                      </a:lnTo>
                      <a:lnTo>
                        <a:pt x="900" y="1067"/>
                      </a:lnTo>
                      <a:lnTo>
                        <a:pt x="1089" y="1214"/>
                      </a:lnTo>
                      <a:lnTo>
                        <a:pt x="1298" y="1528"/>
                      </a:lnTo>
                      <a:lnTo>
                        <a:pt x="1507" y="1716"/>
                      </a:lnTo>
                      <a:lnTo>
                        <a:pt x="1570" y="1716"/>
                      </a:lnTo>
                      <a:lnTo>
                        <a:pt x="1570" y="1883"/>
                      </a:lnTo>
                      <a:lnTo>
                        <a:pt x="1612" y="1925"/>
                      </a:lnTo>
                      <a:lnTo>
                        <a:pt x="1633" y="2092"/>
                      </a:lnTo>
                      <a:lnTo>
                        <a:pt x="1716" y="2155"/>
                      </a:lnTo>
                      <a:lnTo>
                        <a:pt x="1842" y="2155"/>
                      </a:lnTo>
                      <a:lnTo>
                        <a:pt x="2009" y="2344"/>
                      </a:lnTo>
                      <a:lnTo>
                        <a:pt x="2093" y="2406"/>
                      </a:lnTo>
                      <a:lnTo>
                        <a:pt x="2156" y="2406"/>
                      </a:lnTo>
                      <a:lnTo>
                        <a:pt x="2198" y="2448"/>
                      </a:lnTo>
                      <a:lnTo>
                        <a:pt x="2135" y="2532"/>
                      </a:lnTo>
                      <a:lnTo>
                        <a:pt x="2219" y="2616"/>
                      </a:lnTo>
                      <a:lnTo>
                        <a:pt x="2261" y="2762"/>
                      </a:lnTo>
                      <a:lnTo>
                        <a:pt x="2261" y="2783"/>
                      </a:lnTo>
                      <a:lnTo>
                        <a:pt x="2365" y="3097"/>
                      </a:lnTo>
                      <a:lnTo>
                        <a:pt x="2428" y="3264"/>
                      </a:lnTo>
                      <a:lnTo>
                        <a:pt x="2574" y="3306"/>
                      </a:lnTo>
                      <a:lnTo>
                        <a:pt x="2763" y="3411"/>
                      </a:lnTo>
                      <a:lnTo>
                        <a:pt x="2763" y="3515"/>
                      </a:lnTo>
                      <a:lnTo>
                        <a:pt x="2888" y="3787"/>
                      </a:lnTo>
                      <a:lnTo>
                        <a:pt x="3035" y="3892"/>
                      </a:lnTo>
                      <a:lnTo>
                        <a:pt x="3056" y="4185"/>
                      </a:lnTo>
                      <a:lnTo>
                        <a:pt x="3265" y="4561"/>
                      </a:lnTo>
                      <a:lnTo>
                        <a:pt x="3265" y="4729"/>
                      </a:lnTo>
                      <a:lnTo>
                        <a:pt x="3307" y="4875"/>
                      </a:lnTo>
                      <a:lnTo>
                        <a:pt x="3516" y="5043"/>
                      </a:lnTo>
                      <a:lnTo>
                        <a:pt x="3725" y="5294"/>
                      </a:lnTo>
                      <a:lnTo>
                        <a:pt x="3788" y="5440"/>
                      </a:lnTo>
                      <a:lnTo>
                        <a:pt x="3934" y="5461"/>
                      </a:lnTo>
                      <a:lnTo>
                        <a:pt x="3997" y="5545"/>
                      </a:lnTo>
                      <a:lnTo>
                        <a:pt x="4123" y="5608"/>
                      </a:lnTo>
                      <a:lnTo>
                        <a:pt x="4144" y="5775"/>
                      </a:lnTo>
                      <a:lnTo>
                        <a:pt x="4290" y="5859"/>
                      </a:lnTo>
                      <a:lnTo>
                        <a:pt x="4437" y="6005"/>
                      </a:lnTo>
                      <a:lnTo>
                        <a:pt x="4709" y="6173"/>
                      </a:lnTo>
                      <a:lnTo>
                        <a:pt x="4750" y="6298"/>
                      </a:lnTo>
                      <a:lnTo>
                        <a:pt x="4918" y="6361"/>
                      </a:lnTo>
                      <a:lnTo>
                        <a:pt x="5253" y="6633"/>
                      </a:lnTo>
                      <a:lnTo>
                        <a:pt x="5274" y="6779"/>
                      </a:lnTo>
                      <a:lnTo>
                        <a:pt x="5357" y="6800"/>
                      </a:lnTo>
                      <a:lnTo>
                        <a:pt x="5441" y="6926"/>
                      </a:lnTo>
                      <a:lnTo>
                        <a:pt x="5483" y="6884"/>
                      </a:lnTo>
                      <a:lnTo>
                        <a:pt x="5483" y="6779"/>
                      </a:lnTo>
                      <a:lnTo>
                        <a:pt x="5462" y="6717"/>
                      </a:lnTo>
                      <a:lnTo>
                        <a:pt x="5462" y="6675"/>
                      </a:lnTo>
                      <a:lnTo>
                        <a:pt x="5566" y="6696"/>
                      </a:lnTo>
                      <a:lnTo>
                        <a:pt x="5797" y="6905"/>
                      </a:lnTo>
                      <a:lnTo>
                        <a:pt x="5859" y="6884"/>
                      </a:lnTo>
                      <a:lnTo>
                        <a:pt x="5859" y="6717"/>
                      </a:lnTo>
                      <a:lnTo>
                        <a:pt x="5901" y="6633"/>
                      </a:lnTo>
                      <a:lnTo>
                        <a:pt x="5985" y="6675"/>
                      </a:lnTo>
                      <a:cubicBezTo>
                        <a:pt x="5985" y="6696"/>
                        <a:pt x="6006" y="6696"/>
                        <a:pt x="6006" y="6717"/>
                      </a:cubicBezTo>
                      <a:lnTo>
                        <a:pt x="6090" y="6842"/>
                      </a:lnTo>
                      <a:lnTo>
                        <a:pt x="6110" y="6842"/>
                      </a:lnTo>
                      <a:cubicBezTo>
                        <a:pt x="6173" y="6905"/>
                        <a:pt x="6215" y="6989"/>
                        <a:pt x="6278" y="7030"/>
                      </a:cubicBezTo>
                      <a:lnTo>
                        <a:pt x="6236" y="7051"/>
                      </a:lnTo>
                      <a:lnTo>
                        <a:pt x="6236" y="7198"/>
                      </a:lnTo>
                      <a:lnTo>
                        <a:pt x="6194" y="7323"/>
                      </a:lnTo>
                      <a:lnTo>
                        <a:pt x="6069" y="7344"/>
                      </a:lnTo>
                      <a:lnTo>
                        <a:pt x="6069" y="7449"/>
                      </a:lnTo>
                      <a:lnTo>
                        <a:pt x="5985" y="7470"/>
                      </a:lnTo>
                      <a:lnTo>
                        <a:pt x="5922" y="7428"/>
                      </a:lnTo>
                      <a:lnTo>
                        <a:pt x="5880" y="7428"/>
                      </a:lnTo>
                      <a:lnTo>
                        <a:pt x="5880" y="7512"/>
                      </a:lnTo>
                      <a:lnTo>
                        <a:pt x="5964" y="7554"/>
                      </a:lnTo>
                      <a:lnTo>
                        <a:pt x="6194" y="7554"/>
                      </a:lnTo>
                      <a:lnTo>
                        <a:pt x="6320" y="7512"/>
                      </a:lnTo>
                      <a:lnTo>
                        <a:pt x="6382" y="7616"/>
                      </a:lnTo>
                      <a:lnTo>
                        <a:pt x="6445" y="7658"/>
                      </a:lnTo>
                      <a:lnTo>
                        <a:pt x="6529" y="7637"/>
                      </a:lnTo>
                      <a:lnTo>
                        <a:pt x="6613" y="7637"/>
                      </a:lnTo>
                      <a:lnTo>
                        <a:pt x="6550" y="7679"/>
                      </a:lnTo>
                      <a:lnTo>
                        <a:pt x="6466" y="7826"/>
                      </a:lnTo>
                      <a:lnTo>
                        <a:pt x="6529" y="7867"/>
                      </a:lnTo>
                      <a:lnTo>
                        <a:pt x="6696" y="7888"/>
                      </a:lnTo>
                      <a:lnTo>
                        <a:pt x="6822" y="7951"/>
                      </a:lnTo>
                      <a:lnTo>
                        <a:pt x="6926" y="7888"/>
                      </a:lnTo>
                      <a:lnTo>
                        <a:pt x="6989" y="7951"/>
                      </a:lnTo>
                      <a:lnTo>
                        <a:pt x="7178" y="7951"/>
                      </a:lnTo>
                      <a:lnTo>
                        <a:pt x="7366" y="8077"/>
                      </a:lnTo>
                      <a:lnTo>
                        <a:pt x="7638" y="8160"/>
                      </a:lnTo>
                      <a:lnTo>
                        <a:pt x="7743" y="8035"/>
                      </a:lnTo>
                      <a:lnTo>
                        <a:pt x="7805" y="8035"/>
                      </a:lnTo>
                      <a:lnTo>
                        <a:pt x="7889" y="8139"/>
                      </a:lnTo>
                      <a:lnTo>
                        <a:pt x="7994" y="8160"/>
                      </a:lnTo>
                      <a:lnTo>
                        <a:pt x="8077" y="8077"/>
                      </a:lnTo>
                      <a:lnTo>
                        <a:pt x="8140" y="8077"/>
                      </a:lnTo>
                      <a:lnTo>
                        <a:pt x="8287" y="8181"/>
                      </a:lnTo>
                      <a:lnTo>
                        <a:pt x="8454" y="8181"/>
                      </a:lnTo>
                      <a:lnTo>
                        <a:pt x="8747" y="8370"/>
                      </a:lnTo>
                      <a:lnTo>
                        <a:pt x="9061" y="8474"/>
                      </a:lnTo>
                      <a:lnTo>
                        <a:pt x="9186" y="8390"/>
                      </a:lnTo>
                      <a:lnTo>
                        <a:pt x="9395" y="8390"/>
                      </a:lnTo>
                      <a:lnTo>
                        <a:pt x="9521" y="8495"/>
                      </a:lnTo>
                      <a:lnTo>
                        <a:pt x="9647" y="8390"/>
                      </a:lnTo>
                      <a:lnTo>
                        <a:pt x="9793" y="8411"/>
                      </a:lnTo>
                      <a:lnTo>
                        <a:pt x="9960" y="8495"/>
                      </a:lnTo>
                      <a:lnTo>
                        <a:pt x="10149" y="8495"/>
                      </a:lnTo>
                      <a:lnTo>
                        <a:pt x="10295" y="8411"/>
                      </a:lnTo>
                      <a:lnTo>
                        <a:pt x="10379" y="8411"/>
                      </a:lnTo>
                      <a:lnTo>
                        <a:pt x="10483" y="8516"/>
                      </a:lnTo>
                      <a:lnTo>
                        <a:pt x="10609" y="8558"/>
                      </a:lnTo>
                      <a:lnTo>
                        <a:pt x="10776" y="8683"/>
                      </a:lnTo>
                      <a:lnTo>
                        <a:pt x="10902" y="8662"/>
                      </a:lnTo>
                      <a:lnTo>
                        <a:pt x="10986" y="8725"/>
                      </a:lnTo>
                      <a:lnTo>
                        <a:pt x="11048" y="8704"/>
                      </a:lnTo>
                      <a:lnTo>
                        <a:pt x="11028" y="8516"/>
                      </a:lnTo>
                      <a:lnTo>
                        <a:pt x="10965" y="8474"/>
                      </a:lnTo>
                      <a:lnTo>
                        <a:pt x="11007" y="8453"/>
                      </a:lnTo>
                      <a:cubicBezTo>
                        <a:pt x="11132" y="8453"/>
                        <a:pt x="11237" y="8474"/>
                        <a:pt x="11341" y="8495"/>
                      </a:cubicBezTo>
                      <a:lnTo>
                        <a:pt x="11467" y="8579"/>
                      </a:lnTo>
                      <a:lnTo>
                        <a:pt x="11488" y="8662"/>
                      </a:lnTo>
                      <a:lnTo>
                        <a:pt x="11551" y="8579"/>
                      </a:lnTo>
                      <a:lnTo>
                        <a:pt x="11634" y="8516"/>
                      </a:lnTo>
                      <a:cubicBezTo>
                        <a:pt x="11697" y="8579"/>
                        <a:pt x="11781" y="8600"/>
                        <a:pt x="11864" y="8621"/>
                      </a:cubicBezTo>
                      <a:lnTo>
                        <a:pt x="11844" y="8662"/>
                      </a:lnTo>
                      <a:lnTo>
                        <a:pt x="11864" y="8704"/>
                      </a:lnTo>
                      <a:lnTo>
                        <a:pt x="12053" y="8767"/>
                      </a:lnTo>
                      <a:lnTo>
                        <a:pt x="12157" y="8704"/>
                      </a:lnTo>
                      <a:lnTo>
                        <a:pt x="12220" y="8725"/>
                      </a:lnTo>
                      <a:lnTo>
                        <a:pt x="12220" y="8704"/>
                      </a:lnTo>
                      <a:cubicBezTo>
                        <a:pt x="12262" y="8725"/>
                        <a:pt x="12304" y="8725"/>
                        <a:pt x="12325" y="8767"/>
                      </a:cubicBezTo>
                      <a:lnTo>
                        <a:pt x="12388" y="8809"/>
                      </a:lnTo>
                      <a:lnTo>
                        <a:pt x="12492" y="8872"/>
                      </a:lnTo>
                      <a:lnTo>
                        <a:pt x="12597" y="8830"/>
                      </a:lnTo>
                      <a:lnTo>
                        <a:pt x="12680" y="8830"/>
                      </a:lnTo>
                      <a:lnTo>
                        <a:pt x="12722" y="8872"/>
                      </a:lnTo>
                      <a:lnTo>
                        <a:pt x="12848" y="8809"/>
                      </a:lnTo>
                      <a:lnTo>
                        <a:pt x="12911" y="8725"/>
                      </a:lnTo>
                      <a:lnTo>
                        <a:pt x="13015" y="8767"/>
                      </a:lnTo>
                      <a:lnTo>
                        <a:pt x="13141" y="8704"/>
                      </a:lnTo>
                      <a:lnTo>
                        <a:pt x="13245" y="8725"/>
                      </a:lnTo>
                      <a:lnTo>
                        <a:pt x="13371" y="8621"/>
                      </a:lnTo>
                      <a:lnTo>
                        <a:pt x="13413" y="8704"/>
                      </a:lnTo>
                      <a:lnTo>
                        <a:pt x="13517" y="8683"/>
                      </a:lnTo>
                      <a:lnTo>
                        <a:pt x="13664" y="8704"/>
                      </a:lnTo>
                      <a:lnTo>
                        <a:pt x="13580" y="8662"/>
                      </a:lnTo>
                      <a:lnTo>
                        <a:pt x="13894" y="8662"/>
                      </a:lnTo>
                      <a:lnTo>
                        <a:pt x="13936" y="8683"/>
                      </a:lnTo>
                      <a:lnTo>
                        <a:pt x="13936" y="8662"/>
                      </a:lnTo>
                      <a:lnTo>
                        <a:pt x="14166" y="8662"/>
                      </a:lnTo>
                      <a:lnTo>
                        <a:pt x="14250" y="8683"/>
                      </a:lnTo>
                      <a:lnTo>
                        <a:pt x="14313" y="8683"/>
                      </a:lnTo>
                      <a:lnTo>
                        <a:pt x="14396" y="8704"/>
                      </a:lnTo>
                      <a:lnTo>
                        <a:pt x="14480" y="8683"/>
                      </a:lnTo>
                      <a:lnTo>
                        <a:pt x="14564" y="8683"/>
                      </a:lnTo>
                      <a:lnTo>
                        <a:pt x="14626" y="8725"/>
                      </a:lnTo>
                      <a:lnTo>
                        <a:pt x="14731" y="8683"/>
                      </a:lnTo>
                      <a:lnTo>
                        <a:pt x="14794" y="8704"/>
                      </a:lnTo>
                      <a:lnTo>
                        <a:pt x="14877" y="8704"/>
                      </a:lnTo>
                      <a:lnTo>
                        <a:pt x="14898" y="8683"/>
                      </a:lnTo>
                      <a:lnTo>
                        <a:pt x="15024" y="8621"/>
                      </a:lnTo>
                      <a:lnTo>
                        <a:pt x="15212" y="8662"/>
                      </a:lnTo>
                      <a:lnTo>
                        <a:pt x="15359" y="8579"/>
                      </a:lnTo>
                      <a:lnTo>
                        <a:pt x="15547" y="8579"/>
                      </a:lnTo>
                      <a:lnTo>
                        <a:pt x="15631" y="8600"/>
                      </a:lnTo>
                      <a:lnTo>
                        <a:pt x="15652" y="8579"/>
                      </a:lnTo>
                      <a:cubicBezTo>
                        <a:pt x="15683" y="8589"/>
                        <a:pt x="15714" y="8594"/>
                        <a:pt x="15748" y="8594"/>
                      </a:cubicBezTo>
                      <a:cubicBezTo>
                        <a:pt x="15782" y="8594"/>
                        <a:pt x="15819" y="8589"/>
                        <a:pt x="15861" y="8579"/>
                      </a:cubicBezTo>
                      <a:cubicBezTo>
                        <a:pt x="15882" y="8579"/>
                        <a:pt x="15924" y="8558"/>
                        <a:pt x="15945" y="8516"/>
                      </a:cubicBezTo>
                      <a:lnTo>
                        <a:pt x="15986" y="8453"/>
                      </a:ln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01" y="8433"/>
                        <a:pt x="15994" y="8423"/>
                        <a:pt x="15986" y="8411"/>
                      </a:cubicBezTo>
                      <a:lnTo>
                        <a:pt x="16049" y="8390"/>
                      </a:lnTo>
                      <a:lnTo>
                        <a:pt x="16091" y="8286"/>
                      </a:lnTo>
                      <a:lnTo>
                        <a:pt x="16091" y="8181"/>
                      </a:lnTo>
                      <a:lnTo>
                        <a:pt x="15965" y="8139"/>
                      </a:lnTo>
                      <a:lnTo>
                        <a:pt x="15861" y="8202"/>
                      </a:lnTo>
                      <a:lnTo>
                        <a:pt x="15924" y="8244"/>
                      </a:lnTo>
                      <a:lnTo>
                        <a:pt x="15840" y="8349"/>
                      </a:lnTo>
                      <a:lnTo>
                        <a:pt x="15735" y="8370"/>
                      </a:lnTo>
                      <a:lnTo>
                        <a:pt x="15714" y="8390"/>
                      </a:lnTo>
                      <a:lnTo>
                        <a:pt x="15673" y="8390"/>
                      </a:lnTo>
                      <a:cubicBezTo>
                        <a:pt x="15652" y="8390"/>
                        <a:pt x="15631" y="8411"/>
                        <a:pt x="15610" y="8453"/>
                      </a:cubicBezTo>
                      <a:lnTo>
                        <a:pt x="15526" y="8453"/>
                      </a:lnTo>
                      <a:lnTo>
                        <a:pt x="15442" y="8390"/>
                      </a:lnTo>
                      <a:lnTo>
                        <a:pt x="15296" y="8390"/>
                      </a:lnTo>
                      <a:lnTo>
                        <a:pt x="15149" y="8453"/>
                      </a:lnTo>
                      <a:lnTo>
                        <a:pt x="15003" y="8349"/>
                      </a:lnTo>
                      <a:lnTo>
                        <a:pt x="14836" y="8307"/>
                      </a:lnTo>
                      <a:lnTo>
                        <a:pt x="14773" y="8349"/>
                      </a:lnTo>
                      <a:lnTo>
                        <a:pt x="14626" y="8265"/>
                      </a:lnTo>
                      <a:lnTo>
                        <a:pt x="14354" y="8307"/>
                      </a:lnTo>
                      <a:lnTo>
                        <a:pt x="14166" y="8411"/>
                      </a:lnTo>
                      <a:lnTo>
                        <a:pt x="14166" y="8453"/>
                      </a:lnTo>
                      <a:lnTo>
                        <a:pt x="13999" y="8453"/>
                      </a:lnTo>
                      <a:lnTo>
                        <a:pt x="13894" y="8411"/>
                      </a:lnTo>
                      <a:lnTo>
                        <a:pt x="13894" y="8474"/>
                      </a:lnTo>
                      <a:cubicBezTo>
                        <a:pt x="13852" y="8474"/>
                        <a:pt x="13769" y="8474"/>
                        <a:pt x="13727" y="8495"/>
                      </a:cubicBezTo>
                      <a:lnTo>
                        <a:pt x="13685" y="8453"/>
                      </a:lnTo>
                      <a:lnTo>
                        <a:pt x="13685" y="8370"/>
                      </a:lnTo>
                      <a:lnTo>
                        <a:pt x="13559" y="8349"/>
                      </a:lnTo>
                      <a:lnTo>
                        <a:pt x="13580" y="8453"/>
                      </a:lnTo>
                      <a:lnTo>
                        <a:pt x="13538" y="8474"/>
                      </a:lnTo>
                      <a:lnTo>
                        <a:pt x="13538" y="8370"/>
                      </a:lnTo>
                      <a:lnTo>
                        <a:pt x="13434" y="8286"/>
                      </a:lnTo>
                      <a:lnTo>
                        <a:pt x="13329" y="8349"/>
                      </a:lnTo>
                      <a:lnTo>
                        <a:pt x="13224" y="8265"/>
                      </a:lnTo>
                      <a:lnTo>
                        <a:pt x="13120" y="8202"/>
                      </a:lnTo>
                      <a:lnTo>
                        <a:pt x="12994" y="8286"/>
                      </a:lnTo>
                      <a:lnTo>
                        <a:pt x="12994" y="8349"/>
                      </a:lnTo>
                      <a:lnTo>
                        <a:pt x="13224" y="8411"/>
                      </a:lnTo>
                      <a:lnTo>
                        <a:pt x="13308" y="8495"/>
                      </a:lnTo>
                      <a:lnTo>
                        <a:pt x="13162" y="8495"/>
                      </a:lnTo>
                      <a:lnTo>
                        <a:pt x="13162" y="8516"/>
                      </a:lnTo>
                      <a:lnTo>
                        <a:pt x="13099" y="8579"/>
                      </a:lnTo>
                      <a:lnTo>
                        <a:pt x="13057" y="8579"/>
                      </a:lnTo>
                      <a:cubicBezTo>
                        <a:pt x="13094" y="8560"/>
                        <a:pt x="13098" y="8492"/>
                        <a:pt x="13055" y="8492"/>
                      </a:cubicBezTo>
                      <a:cubicBezTo>
                        <a:pt x="13049" y="8492"/>
                        <a:pt x="13043" y="8493"/>
                        <a:pt x="13036" y="8495"/>
                      </a:cubicBezTo>
                      <a:lnTo>
                        <a:pt x="12952" y="8495"/>
                      </a:lnTo>
                      <a:lnTo>
                        <a:pt x="12932" y="8390"/>
                      </a:lnTo>
                      <a:lnTo>
                        <a:pt x="12848" y="8370"/>
                      </a:lnTo>
                      <a:lnTo>
                        <a:pt x="12743" y="8390"/>
                      </a:lnTo>
                      <a:lnTo>
                        <a:pt x="12639" y="8370"/>
                      </a:lnTo>
                      <a:lnTo>
                        <a:pt x="12492" y="8411"/>
                      </a:lnTo>
                      <a:lnTo>
                        <a:pt x="12408" y="8516"/>
                      </a:lnTo>
                      <a:lnTo>
                        <a:pt x="12388" y="8600"/>
                      </a:lnTo>
                      <a:lnTo>
                        <a:pt x="12283" y="8600"/>
                      </a:lnTo>
                      <a:lnTo>
                        <a:pt x="12283" y="8579"/>
                      </a:lnTo>
                      <a:lnTo>
                        <a:pt x="12283" y="8558"/>
                      </a:lnTo>
                      <a:lnTo>
                        <a:pt x="12304" y="8558"/>
                      </a:lnTo>
                      <a:cubicBezTo>
                        <a:pt x="12325" y="8558"/>
                        <a:pt x="12304" y="8516"/>
                        <a:pt x="12304" y="8516"/>
                      </a:cubicBezTo>
                      <a:lnTo>
                        <a:pt x="12325" y="8495"/>
                      </a:lnTo>
                      <a:lnTo>
                        <a:pt x="12367" y="8370"/>
                      </a:lnTo>
                      <a:lnTo>
                        <a:pt x="12178" y="8307"/>
                      </a:lnTo>
                      <a:lnTo>
                        <a:pt x="12053" y="8390"/>
                      </a:lnTo>
                      <a:lnTo>
                        <a:pt x="12011" y="8516"/>
                      </a:lnTo>
                      <a:cubicBezTo>
                        <a:pt x="11885" y="8495"/>
                        <a:pt x="11781" y="8474"/>
                        <a:pt x="11676" y="8453"/>
                      </a:cubicBezTo>
                      <a:lnTo>
                        <a:pt x="11781" y="8411"/>
                      </a:lnTo>
                      <a:lnTo>
                        <a:pt x="11802" y="8349"/>
                      </a:lnTo>
                      <a:lnTo>
                        <a:pt x="11676" y="8181"/>
                      </a:lnTo>
                      <a:lnTo>
                        <a:pt x="11530" y="8160"/>
                      </a:lnTo>
                      <a:lnTo>
                        <a:pt x="11362" y="8202"/>
                      </a:lnTo>
                      <a:lnTo>
                        <a:pt x="11237" y="8181"/>
                      </a:lnTo>
                      <a:lnTo>
                        <a:pt x="11111" y="8202"/>
                      </a:lnTo>
                      <a:lnTo>
                        <a:pt x="11111" y="8244"/>
                      </a:lnTo>
                      <a:cubicBezTo>
                        <a:pt x="11069" y="8244"/>
                        <a:pt x="11069" y="8244"/>
                        <a:pt x="11048" y="8202"/>
                      </a:cubicBezTo>
                      <a:lnTo>
                        <a:pt x="11069" y="8056"/>
                      </a:lnTo>
                      <a:lnTo>
                        <a:pt x="11028" y="7972"/>
                      </a:lnTo>
                      <a:lnTo>
                        <a:pt x="10923" y="7951"/>
                      </a:lnTo>
                      <a:lnTo>
                        <a:pt x="10902" y="7930"/>
                      </a:lnTo>
                      <a:lnTo>
                        <a:pt x="10797" y="7930"/>
                      </a:lnTo>
                      <a:lnTo>
                        <a:pt x="10714" y="7972"/>
                      </a:lnTo>
                      <a:lnTo>
                        <a:pt x="10609" y="7972"/>
                      </a:lnTo>
                      <a:lnTo>
                        <a:pt x="10525" y="7930"/>
                      </a:lnTo>
                      <a:lnTo>
                        <a:pt x="10400" y="7972"/>
                      </a:lnTo>
                      <a:lnTo>
                        <a:pt x="10274" y="7930"/>
                      </a:lnTo>
                      <a:lnTo>
                        <a:pt x="10191" y="7846"/>
                      </a:lnTo>
                      <a:lnTo>
                        <a:pt x="10191" y="7763"/>
                      </a:lnTo>
                      <a:lnTo>
                        <a:pt x="10086" y="7595"/>
                      </a:lnTo>
                      <a:lnTo>
                        <a:pt x="10086" y="7449"/>
                      </a:lnTo>
                      <a:lnTo>
                        <a:pt x="9939" y="7449"/>
                      </a:lnTo>
                      <a:lnTo>
                        <a:pt x="9856" y="7470"/>
                      </a:lnTo>
                      <a:lnTo>
                        <a:pt x="9772" y="7386"/>
                      </a:lnTo>
                      <a:lnTo>
                        <a:pt x="9667" y="7386"/>
                      </a:lnTo>
                      <a:lnTo>
                        <a:pt x="9542" y="7282"/>
                      </a:lnTo>
                      <a:lnTo>
                        <a:pt x="9458" y="7240"/>
                      </a:lnTo>
                      <a:lnTo>
                        <a:pt x="9354" y="7261"/>
                      </a:lnTo>
                      <a:lnTo>
                        <a:pt x="9270" y="7261"/>
                      </a:lnTo>
                      <a:lnTo>
                        <a:pt x="9144" y="7114"/>
                      </a:lnTo>
                      <a:lnTo>
                        <a:pt x="9040" y="7114"/>
                      </a:lnTo>
                      <a:lnTo>
                        <a:pt x="9019" y="7344"/>
                      </a:lnTo>
                      <a:lnTo>
                        <a:pt x="8935" y="7449"/>
                      </a:lnTo>
                      <a:lnTo>
                        <a:pt x="8684" y="7491"/>
                      </a:lnTo>
                      <a:lnTo>
                        <a:pt x="8370" y="7449"/>
                      </a:lnTo>
                      <a:lnTo>
                        <a:pt x="8015" y="7449"/>
                      </a:lnTo>
                      <a:lnTo>
                        <a:pt x="7805" y="7365"/>
                      </a:lnTo>
                      <a:lnTo>
                        <a:pt x="7763" y="7323"/>
                      </a:lnTo>
                      <a:lnTo>
                        <a:pt x="7784" y="7219"/>
                      </a:lnTo>
                      <a:lnTo>
                        <a:pt x="7701" y="7072"/>
                      </a:lnTo>
                      <a:lnTo>
                        <a:pt x="7450" y="7051"/>
                      </a:lnTo>
                      <a:lnTo>
                        <a:pt x="7240" y="7010"/>
                      </a:lnTo>
                      <a:lnTo>
                        <a:pt x="7136" y="6926"/>
                      </a:lnTo>
                      <a:lnTo>
                        <a:pt x="6947" y="6926"/>
                      </a:lnTo>
                      <a:lnTo>
                        <a:pt x="6906" y="6968"/>
                      </a:lnTo>
                      <a:lnTo>
                        <a:pt x="6843" y="7030"/>
                      </a:lnTo>
                      <a:lnTo>
                        <a:pt x="6759" y="6947"/>
                      </a:lnTo>
                      <a:lnTo>
                        <a:pt x="6592" y="6926"/>
                      </a:lnTo>
                      <a:lnTo>
                        <a:pt x="6487" y="6926"/>
                      </a:lnTo>
                      <a:cubicBezTo>
                        <a:pt x="6403" y="6842"/>
                        <a:pt x="6320" y="6758"/>
                        <a:pt x="6278" y="6654"/>
                      </a:cubicBezTo>
                      <a:lnTo>
                        <a:pt x="6278" y="6486"/>
                      </a:lnTo>
                      <a:lnTo>
                        <a:pt x="6320" y="6173"/>
                      </a:lnTo>
                      <a:lnTo>
                        <a:pt x="6278" y="5963"/>
                      </a:lnTo>
                      <a:lnTo>
                        <a:pt x="6382" y="5712"/>
                      </a:lnTo>
                      <a:lnTo>
                        <a:pt x="6320" y="5649"/>
                      </a:lnTo>
                      <a:lnTo>
                        <a:pt x="6320" y="5461"/>
                      </a:lnTo>
                      <a:lnTo>
                        <a:pt x="6424" y="5398"/>
                      </a:lnTo>
                      <a:lnTo>
                        <a:pt x="6487" y="5336"/>
                      </a:lnTo>
                      <a:lnTo>
                        <a:pt x="6445" y="5231"/>
                      </a:lnTo>
                      <a:lnTo>
                        <a:pt x="6382" y="5168"/>
                      </a:lnTo>
                      <a:lnTo>
                        <a:pt x="6278" y="5085"/>
                      </a:lnTo>
                      <a:lnTo>
                        <a:pt x="6215" y="4959"/>
                      </a:lnTo>
                      <a:lnTo>
                        <a:pt x="6131" y="4938"/>
                      </a:lnTo>
                      <a:lnTo>
                        <a:pt x="6110" y="4854"/>
                      </a:lnTo>
                      <a:lnTo>
                        <a:pt x="6006" y="4813"/>
                      </a:lnTo>
                      <a:lnTo>
                        <a:pt x="5818" y="4833"/>
                      </a:lnTo>
                      <a:lnTo>
                        <a:pt x="5713" y="4813"/>
                      </a:lnTo>
                      <a:lnTo>
                        <a:pt x="5692" y="4624"/>
                      </a:lnTo>
                      <a:lnTo>
                        <a:pt x="5608" y="4520"/>
                      </a:lnTo>
                      <a:lnTo>
                        <a:pt x="5546" y="4561"/>
                      </a:lnTo>
                      <a:lnTo>
                        <a:pt x="5587" y="4457"/>
                      </a:lnTo>
                      <a:lnTo>
                        <a:pt x="5483" y="4415"/>
                      </a:lnTo>
                      <a:lnTo>
                        <a:pt x="5462" y="4122"/>
                      </a:lnTo>
                      <a:lnTo>
                        <a:pt x="5336" y="4185"/>
                      </a:lnTo>
                      <a:lnTo>
                        <a:pt x="5274" y="4122"/>
                      </a:lnTo>
                      <a:lnTo>
                        <a:pt x="5043" y="4122"/>
                      </a:lnTo>
                      <a:lnTo>
                        <a:pt x="4855" y="3996"/>
                      </a:lnTo>
                      <a:lnTo>
                        <a:pt x="4855" y="3892"/>
                      </a:lnTo>
                      <a:lnTo>
                        <a:pt x="4960" y="3850"/>
                      </a:lnTo>
                      <a:lnTo>
                        <a:pt x="5085" y="3766"/>
                      </a:lnTo>
                      <a:lnTo>
                        <a:pt x="5002" y="3704"/>
                      </a:lnTo>
                      <a:lnTo>
                        <a:pt x="4876" y="3745"/>
                      </a:lnTo>
                      <a:lnTo>
                        <a:pt x="4813" y="3704"/>
                      </a:lnTo>
                      <a:lnTo>
                        <a:pt x="4667" y="3766"/>
                      </a:lnTo>
                      <a:lnTo>
                        <a:pt x="4750" y="3683"/>
                      </a:lnTo>
                      <a:lnTo>
                        <a:pt x="4876" y="3578"/>
                      </a:lnTo>
                      <a:lnTo>
                        <a:pt x="5064" y="3557"/>
                      </a:lnTo>
                      <a:lnTo>
                        <a:pt x="5043" y="3432"/>
                      </a:lnTo>
                      <a:lnTo>
                        <a:pt x="4855" y="3222"/>
                      </a:lnTo>
                      <a:lnTo>
                        <a:pt x="4750" y="3222"/>
                      </a:lnTo>
                      <a:lnTo>
                        <a:pt x="4625" y="3285"/>
                      </a:lnTo>
                      <a:lnTo>
                        <a:pt x="4478" y="3369"/>
                      </a:lnTo>
                      <a:lnTo>
                        <a:pt x="4332" y="3369"/>
                      </a:lnTo>
                      <a:lnTo>
                        <a:pt x="4416" y="3348"/>
                      </a:lnTo>
                      <a:lnTo>
                        <a:pt x="4457" y="3285"/>
                      </a:lnTo>
                      <a:lnTo>
                        <a:pt x="4520" y="3264"/>
                      </a:lnTo>
                      <a:lnTo>
                        <a:pt x="4562" y="3180"/>
                      </a:lnTo>
                      <a:lnTo>
                        <a:pt x="4541" y="3097"/>
                      </a:lnTo>
                      <a:lnTo>
                        <a:pt x="4416" y="3055"/>
                      </a:lnTo>
                      <a:lnTo>
                        <a:pt x="4206" y="3055"/>
                      </a:lnTo>
                      <a:lnTo>
                        <a:pt x="4081" y="2929"/>
                      </a:lnTo>
                      <a:lnTo>
                        <a:pt x="4081" y="2846"/>
                      </a:lnTo>
                      <a:lnTo>
                        <a:pt x="4039" y="2678"/>
                      </a:lnTo>
                      <a:lnTo>
                        <a:pt x="3809" y="2448"/>
                      </a:lnTo>
                      <a:lnTo>
                        <a:pt x="3725" y="2427"/>
                      </a:lnTo>
                      <a:lnTo>
                        <a:pt x="3662" y="2448"/>
                      </a:lnTo>
                      <a:lnTo>
                        <a:pt x="3558" y="2364"/>
                      </a:lnTo>
                      <a:lnTo>
                        <a:pt x="3516" y="2155"/>
                      </a:lnTo>
                      <a:lnTo>
                        <a:pt x="3369" y="2009"/>
                      </a:lnTo>
                      <a:lnTo>
                        <a:pt x="3160" y="1883"/>
                      </a:lnTo>
                      <a:lnTo>
                        <a:pt x="3035" y="1883"/>
                      </a:lnTo>
                      <a:lnTo>
                        <a:pt x="2993" y="1925"/>
                      </a:lnTo>
                      <a:lnTo>
                        <a:pt x="2930" y="1883"/>
                      </a:lnTo>
                      <a:lnTo>
                        <a:pt x="2888" y="1716"/>
                      </a:lnTo>
                      <a:lnTo>
                        <a:pt x="2825" y="1800"/>
                      </a:lnTo>
                      <a:lnTo>
                        <a:pt x="2763" y="1716"/>
                      </a:lnTo>
                      <a:lnTo>
                        <a:pt x="2763" y="1528"/>
                      </a:lnTo>
                      <a:lnTo>
                        <a:pt x="2658" y="1402"/>
                      </a:lnTo>
                      <a:lnTo>
                        <a:pt x="2533" y="1381"/>
                      </a:lnTo>
                      <a:lnTo>
                        <a:pt x="2470" y="1297"/>
                      </a:lnTo>
                      <a:lnTo>
                        <a:pt x="2135" y="1088"/>
                      </a:lnTo>
                      <a:lnTo>
                        <a:pt x="2030" y="1088"/>
                      </a:lnTo>
                      <a:lnTo>
                        <a:pt x="1905" y="942"/>
                      </a:lnTo>
                      <a:lnTo>
                        <a:pt x="1779" y="900"/>
                      </a:lnTo>
                      <a:lnTo>
                        <a:pt x="1737" y="837"/>
                      </a:lnTo>
                      <a:lnTo>
                        <a:pt x="1716" y="649"/>
                      </a:lnTo>
                      <a:lnTo>
                        <a:pt x="1612" y="586"/>
                      </a:lnTo>
                      <a:lnTo>
                        <a:pt x="1528" y="460"/>
                      </a:lnTo>
                      <a:lnTo>
                        <a:pt x="1486" y="439"/>
                      </a:lnTo>
                      <a:lnTo>
                        <a:pt x="1403" y="272"/>
                      </a:lnTo>
                      <a:lnTo>
                        <a:pt x="1277" y="230"/>
                      </a:lnTo>
                      <a:lnTo>
                        <a:pt x="1152" y="230"/>
                      </a:lnTo>
                      <a:lnTo>
                        <a:pt x="1068" y="251"/>
                      </a:lnTo>
                      <a:lnTo>
                        <a:pt x="1005" y="209"/>
                      </a:lnTo>
                      <a:lnTo>
                        <a:pt x="859" y="209"/>
                      </a:lnTo>
                      <a:lnTo>
                        <a:pt x="670" y="251"/>
                      </a:lnTo>
                      <a:lnTo>
                        <a:pt x="587" y="209"/>
                      </a:lnTo>
                      <a:lnTo>
                        <a:pt x="336" y="21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24" name="CustomShape 641"/>
              <p:cNvSpPr/>
              <p:nvPr/>
            </p:nvSpPr>
            <p:spPr>
              <a:xfrm>
                <a:off x="6953400" y="3379680"/>
                <a:ext cx="110520" cy="124200"/>
              </a:xfrm>
              <a:custGeom>
                <a:avLst/>
                <a:gdLst/>
                <a:ahLst/>
                <a:rect l="l" t="t" r="r" b="b"/>
                <a:pathLst>
                  <a:path w="2512" h="3286">
                    <a:moveTo>
                      <a:pt x="126" y="0"/>
                    </a:moveTo>
                    <a:lnTo>
                      <a:pt x="42" y="84"/>
                    </a:lnTo>
                    <a:lnTo>
                      <a:pt x="0" y="210"/>
                    </a:lnTo>
                    <a:lnTo>
                      <a:pt x="126" y="419"/>
                    </a:lnTo>
                    <a:lnTo>
                      <a:pt x="189" y="879"/>
                    </a:lnTo>
                    <a:lnTo>
                      <a:pt x="251" y="1047"/>
                    </a:lnTo>
                    <a:lnTo>
                      <a:pt x="314" y="1172"/>
                    </a:lnTo>
                    <a:lnTo>
                      <a:pt x="314" y="1360"/>
                    </a:lnTo>
                    <a:lnTo>
                      <a:pt x="251" y="1402"/>
                    </a:lnTo>
                    <a:lnTo>
                      <a:pt x="293" y="1507"/>
                    </a:lnTo>
                    <a:lnTo>
                      <a:pt x="356" y="1611"/>
                    </a:lnTo>
                    <a:lnTo>
                      <a:pt x="335" y="1674"/>
                    </a:lnTo>
                    <a:lnTo>
                      <a:pt x="419" y="1758"/>
                    </a:lnTo>
                    <a:lnTo>
                      <a:pt x="565" y="1863"/>
                    </a:lnTo>
                    <a:lnTo>
                      <a:pt x="649" y="2009"/>
                    </a:lnTo>
                    <a:lnTo>
                      <a:pt x="754" y="2072"/>
                    </a:lnTo>
                    <a:lnTo>
                      <a:pt x="837" y="2176"/>
                    </a:lnTo>
                    <a:lnTo>
                      <a:pt x="754" y="2281"/>
                    </a:lnTo>
                    <a:lnTo>
                      <a:pt x="733" y="2344"/>
                    </a:lnTo>
                    <a:lnTo>
                      <a:pt x="816" y="2407"/>
                    </a:lnTo>
                    <a:lnTo>
                      <a:pt x="1005" y="2490"/>
                    </a:lnTo>
                    <a:lnTo>
                      <a:pt x="1193" y="2616"/>
                    </a:lnTo>
                    <a:lnTo>
                      <a:pt x="1172" y="2720"/>
                    </a:lnTo>
                    <a:lnTo>
                      <a:pt x="1339" y="2867"/>
                    </a:lnTo>
                    <a:lnTo>
                      <a:pt x="1486" y="2867"/>
                    </a:lnTo>
                    <a:lnTo>
                      <a:pt x="1528" y="2909"/>
                    </a:lnTo>
                    <a:lnTo>
                      <a:pt x="1611" y="3013"/>
                    </a:lnTo>
                    <a:lnTo>
                      <a:pt x="1800" y="3118"/>
                    </a:lnTo>
                    <a:lnTo>
                      <a:pt x="1988" y="3139"/>
                    </a:lnTo>
                    <a:lnTo>
                      <a:pt x="2051" y="3223"/>
                    </a:lnTo>
                    <a:lnTo>
                      <a:pt x="2197" y="3264"/>
                    </a:lnTo>
                    <a:lnTo>
                      <a:pt x="2218" y="3244"/>
                    </a:lnTo>
                    <a:lnTo>
                      <a:pt x="2281" y="3285"/>
                    </a:lnTo>
                    <a:lnTo>
                      <a:pt x="2386" y="3223"/>
                    </a:lnTo>
                    <a:lnTo>
                      <a:pt x="2386" y="3181"/>
                    </a:lnTo>
                    <a:lnTo>
                      <a:pt x="2344" y="3181"/>
                    </a:lnTo>
                    <a:lnTo>
                      <a:pt x="2386" y="3118"/>
                    </a:lnTo>
                    <a:lnTo>
                      <a:pt x="2323" y="3076"/>
                    </a:lnTo>
                    <a:lnTo>
                      <a:pt x="2407" y="3118"/>
                    </a:lnTo>
                    <a:lnTo>
                      <a:pt x="2407" y="3181"/>
                    </a:lnTo>
                    <a:lnTo>
                      <a:pt x="2407" y="3223"/>
                    </a:lnTo>
                    <a:lnTo>
                      <a:pt x="2511" y="3244"/>
                    </a:lnTo>
                    <a:lnTo>
                      <a:pt x="2511" y="3118"/>
                    </a:lnTo>
                    <a:lnTo>
                      <a:pt x="2386" y="2846"/>
                    </a:lnTo>
                    <a:lnTo>
                      <a:pt x="2344" y="2846"/>
                    </a:lnTo>
                    <a:lnTo>
                      <a:pt x="2344" y="2804"/>
                    </a:lnTo>
                    <a:lnTo>
                      <a:pt x="2323" y="2762"/>
                    </a:lnTo>
                    <a:lnTo>
                      <a:pt x="2281" y="2741"/>
                    </a:lnTo>
                    <a:lnTo>
                      <a:pt x="2239" y="2553"/>
                    </a:lnTo>
                    <a:lnTo>
                      <a:pt x="2281" y="2511"/>
                    </a:lnTo>
                    <a:lnTo>
                      <a:pt x="2239" y="2448"/>
                    </a:lnTo>
                    <a:lnTo>
                      <a:pt x="2176" y="2448"/>
                    </a:lnTo>
                    <a:lnTo>
                      <a:pt x="2009" y="2344"/>
                    </a:lnTo>
                    <a:lnTo>
                      <a:pt x="1967" y="2197"/>
                    </a:lnTo>
                    <a:lnTo>
                      <a:pt x="1967" y="1904"/>
                    </a:lnTo>
                    <a:lnTo>
                      <a:pt x="1904" y="1821"/>
                    </a:lnTo>
                    <a:lnTo>
                      <a:pt x="1904" y="1716"/>
                    </a:lnTo>
                    <a:lnTo>
                      <a:pt x="1925" y="1674"/>
                    </a:lnTo>
                    <a:lnTo>
                      <a:pt x="1904" y="1381"/>
                    </a:lnTo>
                    <a:lnTo>
                      <a:pt x="1967" y="1339"/>
                    </a:lnTo>
                    <a:lnTo>
                      <a:pt x="1904" y="1088"/>
                    </a:lnTo>
                    <a:lnTo>
                      <a:pt x="1779" y="879"/>
                    </a:lnTo>
                    <a:lnTo>
                      <a:pt x="1360" y="461"/>
                    </a:lnTo>
                    <a:lnTo>
                      <a:pt x="1277" y="314"/>
                    </a:lnTo>
                    <a:lnTo>
                      <a:pt x="1235" y="335"/>
                    </a:lnTo>
                    <a:lnTo>
                      <a:pt x="1172" y="398"/>
                    </a:lnTo>
                    <a:lnTo>
                      <a:pt x="1088" y="398"/>
                    </a:lnTo>
                    <a:lnTo>
                      <a:pt x="1067" y="419"/>
                    </a:lnTo>
                    <a:lnTo>
                      <a:pt x="1067" y="523"/>
                    </a:lnTo>
                    <a:lnTo>
                      <a:pt x="984" y="565"/>
                    </a:lnTo>
                    <a:lnTo>
                      <a:pt x="921" y="523"/>
                    </a:lnTo>
                    <a:lnTo>
                      <a:pt x="816" y="523"/>
                    </a:lnTo>
                    <a:lnTo>
                      <a:pt x="670" y="628"/>
                    </a:lnTo>
                    <a:lnTo>
                      <a:pt x="523" y="607"/>
                    </a:lnTo>
                    <a:lnTo>
                      <a:pt x="523" y="523"/>
                    </a:lnTo>
                    <a:lnTo>
                      <a:pt x="607" y="440"/>
                    </a:lnTo>
                    <a:lnTo>
                      <a:pt x="607" y="251"/>
                    </a:lnTo>
                    <a:lnTo>
                      <a:pt x="544" y="189"/>
                    </a:lnTo>
                    <a:lnTo>
                      <a:pt x="419" y="189"/>
                    </a:lnTo>
                    <a:lnTo>
                      <a:pt x="398" y="126"/>
                    </a:lnTo>
                    <a:lnTo>
                      <a:pt x="231" y="8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CustomShape 642"/>
              <p:cNvSpPr/>
              <p:nvPr/>
            </p:nvSpPr>
            <p:spPr>
              <a:xfrm>
                <a:off x="7199640" y="3375000"/>
                <a:ext cx="241560" cy="140040"/>
              </a:xfrm>
              <a:custGeom>
                <a:avLst/>
                <a:gdLst/>
                <a:ahLst/>
                <a:rect l="l" t="t" r="r" b="b"/>
                <a:pathLst>
                  <a:path w="5483" h="3705">
                    <a:moveTo>
                      <a:pt x="4186" y="1"/>
                    </a:moveTo>
                    <a:lnTo>
                      <a:pt x="4144" y="22"/>
                    </a:lnTo>
                    <a:lnTo>
                      <a:pt x="4165" y="126"/>
                    </a:lnTo>
                    <a:lnTo>
                      <a:pt x="4039" y="252"/>
                    </a:lnTo>
                    <a:lnTo>
                      <a:pt x="3976" y="231"/>
                    </a:lnTo>
                    <a:lnTo>
                      <a:pt x="4039" y="126"/>
                    </a:lnTo>
                    <a:lnTo>
                      <a:pt x="4018" y="43"/>
                    </a:lnTo>
                    <a:lnTo>
                      <a:pt x="3935" y="43"/>
                    </a:lnTo>
                    <a:lnTo>
                      <a:pt x="3851" y="273"/>
                    </a:lnTo>
                    <a:lnTo>
                      <a:pt x="3767" y="315"/>
                    </a:lnTo>
                    <a:lnTo>
                      <a:pt x="3642" y="587"/>
                    </a:lnTo>
                    <a:lnTo>
                      <a:pt x="3642" y="754"/>
                    </a:lnTo>
                    <a:lnTo>
                      <a:pt x="3432" y="963"/>
                    </a:lnTo>
                    <a:lnTo>
                      <a:pt x="3328" y="963"/>
                    </a:lnTo>
                    <a:lnTo>
                      <a:pt x="3140" y="1005"/>
                    </a:lnTo>
                    <a:lnTo>
                      <a:pt x="3098" y="1089"/>
                    </a:lnTo>
                    <a:lnTo>
                      <a:pt x="3181" y="1089"/>
                    </a:lnTo>
                    <a:lnTo>
                      <a:pt x="3119" y="1152"/>
                    </a:lnTo>
                    <a:lnTo>
                      <a:pt x="3181" y="1173"/>
                    </a:lnTo>
                    <a:lnTo>
                      <a:pt x="3307" y="1152"/>
                    </a:lnTo>
                    <a:lnTo>
                      <a:pt x="3244" y="1214"/>
                    </a:lnTo>
                    <a:lnTo>
                      <a:pt x="3181" y="1277"/>
                    </a:lnTo>
                    <a:lnTo>
                      <a:pt x="3140" y="1298"/>
                    </a:lnTo>
                    <a:lnTo>
                      <a:pt x="3140" y="1319"/>
                    </a:lnTo>
                    <a:lnTo>
                      <a:pt x="3223" y="1528"/>
                    </a:lnTo>
                    <a:lnTo>
                      <a:pt x="3181" y="1633"/>
                    </a:lnTo>
                    <a:lnTo>
                      <a:pt x="3098" y="1591"/>
                    </a:lnTo>
                    <a:lnTo>
                      <a:pt x="3098" y="1465"/>
                    </a:lnTo>
                    <a:lnTo>
                      <a:pt x="3077" y="1361"/>
                    </a:lnTo>
                    <a:lnTo>
                      <a:pt x="3035" y="1361"/>
                    </a:lnTo>
                    <a:lnTo>
                      <a:pt x="3035" y="1319"/>
                    </a:lnTo>
                    <a:lnTo>
                      <a:pt x="2993" y="1319"/>
                    </a:lnTo>
                    <a:lnTo>
                      <a:pt x="2930" y="1424"/>
                    </a:lnTo>
                    <a:lnTo>
                      <a:pt x="2972" y="1675"/>
                    </a:lnTo>
                    <a:lnTo>
                      <a:pt x="2909" y="1717"/>
                    </a:lnTo>
                    <a:lnTo>
                      <a:pt x="2805" y="1612"/>
                    </a:lnTo>
                    <a:lnTo>
                      <a:pt x="2700" y="1465"/>
                    </a:lnTo>
                    <a:lnTo>
                      <a:pt x="2658" y="1465"/>
                    </a:lnTo>
                    <a:lnTo>
                      <a:pt x="2554" y="1403"/>
                    </a:lnTo>
                    <a:lnTo>
                      <a:pt x="2470" y="1507"/>
                    </a:lnTo>
                    <a:lnTo>
                      <a:pt x="2470" y="1633"/>
                    </a:lnTo>
                    <a:lnTo>
                      <a:pt x="2344" y="1779"/>
                    </a:lnTo>
                    <a:lnTo>
                      <a:pt x="2261" y="1884"/>
                    </a:lnTo>
                    <a:lnTo>
                      <a:pt x="2093" y="2030"/>
                    </a:lnTo>
                    <a:lnTo>
                      <a:pt x="2072" y="2135"/>
                    </a:lnTo>
                    <a:lnTo>
                      <a:pt x="1926" y="2323"/>
                    </a:lnTo>
                    <a:lnTo>
                      <a:pt x="1779" y="2449"/>
                    </a:lnTo>
                    <a:lnTo>
                      <a:pt x="1319" y="2554"/>
                    </a:lnTo>
                    <a:lnTo>
                      <a:pt x="1256" y="2574"/>
                    </a:lnTo>
                    <a:lnTo>
                      <a:pt x="1298" y="2742"/>
                    </a:lnTo>
                    <a:lnTo>
                      <a:pt x="1340" y="2784"/>
                    </a:lnTo>
                    <a:lnTo>
                      <a:pt x="1256" y="2763"/>
                    </a:lnTo>
                    <a:lnTo>
                      <a:pt x="1173" y="2826"/>
                    </a:lnTo>
                    <a:lnTo>
                      <a:pt x="1047" y="2846"/>
                    </a:lnTo>
                    <a:lnTo>
                      <a:pt x="984" y="2888"/>
                    </a:lnTo>
                    <a:lnTo>
                      <a:pt x="943" y="3035"/>
                    </a:lnTo>
                    <a:lnTo>
                      <a:pt x="943" y="3181"/>
                    </a:lnTo>
                    <a:lnTo>
                      <a:pt x="838" y="3349"/>
                    </a:lnTo>
                    <a:lnTo>
                      <a:pt x="838" y="3370"/>
                    </a:lnTo>
                    <a:lnTo>
                      <a:pt x="629" y="3349"/>
                    </a:lnTo>
                    <a:lnTo>
                      <a:pt x="399" y="3265"/>
                    </a:lnTo>
                    <a:lnTo>
                      <a:pt x="210" y="3265"/>
                    </a:lnTo>
                    <a:lnTo>
                      <a:pt x="168" y="3181"/>
                    </a:lnTo>
                    <a:lnTo>
                      <a:pt x="64" y="3056"/>
                    </a:lnTo>
                    <a:lnTo>
                      <a:pt x="1" y="3077"/>
                    </a:lnTo>
                    <a:lnTo>
                      <a:pt x="127" y="3286"/>
                    </a:lnTo>
                    <a:lnTo>
                      <a:pt x="315" y="3411"/>
                    </a:lnTo>
                    <a:lnTo>
                      <a:pt x="357" y="3474"/>
                    </a:lnTo>
                    <a:lnTo>
                      <a:pt x="482" y="3579"/>
                    </a:lnTo>
                    <a:lnTo>
                      <a:pt x="503" y="3683"/>
                    </a:lnTo>
                    <a:lnTo>
                      <a:pt x="608" y="3704"/>
                    </a:lnTo>
                    <a:lnTo>
                      <a:pt x="775" y="3662"/>
                    </a:lnTo>
                    <a:lnTo>
                      <a:pt x="796" y="3579"/>
                    </a:lnTo>
                    <a:lnTo>
                      <a:pt x="922" y="3600"/>
                    </a:lnTo>
                    <a:lnTo>
                      <a:pt x="1005" y="3558"/>
                    </a:lnTo>
                    <a:lnTo>
                      <a:pt x="1319" y="3579"/>
                    </a:lnTo>
                    <a:lnTo>
                      <a:pt x="1654" y="3453"/>
                    </a:lnTo>
                    <a:lnTo>
                      <a:pt x="1738" y="3370"/>
                    </a:lnTo>
                    <a:lnTo>
                      <a:pt x="2031" y="3370"/>
                    </a:lnTo>
                    <a:lnTo>
                      <a:pt x="2156" y="3411"/>
                    </a:lnTo>
                    <a:lnTo>
                      <a:pt x="2198" y="3495"/>
                    </a:lnTo>
                    <a:lnTo>
                      <a:pt x="2344" y="3495"/>
                    </a:lnTo>
                    <a:lnTo>
                      <a:pt x="2575" y="3370"/>
                    </a:lnTo>
                    <a:lnTo>
                      <a:pt x="2868" y="3307"/>
                    </a:lnTo>
                    <a:lnTo>
                      <a:pt x="2826" y="3244"/>
                    </a:lnTo>
                    <a:lnTo>
                      <a:pt x="3077" y="2888"/>
                    </a:lnTo>
                    <a:lnTo>
                      <a:pt x="3140" y="2637"/>
                    </a:lnTo>
                    <a:lnTo>
                      <a:pt x="3328" y="2365"/>
                    </a:lnTo>
                    <a:lnTo>
                      <a:pt x="3453" y="1926"/>
                    </a:lnTo>
                    <a:lnTo>
                      <a:pt x="3453" y="1842"/>
                    </a:lnTo>
                    <a:lnTo>
                      <a:pt x="3516" y="1737"/>
                    </a:lnTo>
                    <a:lnTo>
                      <a:pt x="3516" y="1675"/>
                    </a:lnTo>
                    <a:lnTo>
                      <a:pt x="3621" y="1528"/>
                    </a:lnTo>
                    <a:lnTo>
                      <a:pt x="3725" y="1570"/>
                    </a:lnTo>
                    <a:lnTo>
                      <a:pt x="4165" y="1570"/>
                    </a:lnTo>
                    <a:lnTo>
                      <a:pt x="4228" y="1612"/>
                    </a:lnTo>
                    <a:lnTo>
                      <a:pt x="4374" y="1612"/>
                    </a:lnTo>
                    <a:lnTo>
                      <a:pt x="4500" y="1633"/>
                    </a:lnTo>
                    <a:lnTo>
                      <a:pt x="4500" y="1591"/>
                    </a:lnTo>
                    <a:lnTo>
                      <a:pt x="4667" y="1675"/>
                    </a:lnTo>
                    <a:lnTo>
                      <a:pt x="4751" y="1696"/>
                    </a:lnTo>
                    <a:lnTo>
                      <a:pt x="4876" y="1633"/>
                    </a:lnTo>
                    <a:lnTo>
                      <a:pt x="5023" y="1612"/>
                    </a:lnTo>
                    <a:lnTo>
                      <a:pt x="5023" y="1528"/>
                    </a:lnTo>
                    <a:lnTo>
                      <a:pt x="4876" y="1403"/>
                    </a:lnTo>
                    <a:lnTo>
                      <a:pt x="4876" y="1277"/>
                    </a:lnTo>
                    <a:lnTo>
                      <a:pt x="4918" y="1214"/>
                    </a:lnTo>
                    <a:lnTo>
                      <a:pt x="5169" y="1256"/>
                    </a:lnTo>
                    <a:lnTo>
                      <a:pt x="5357" y="1193"/>
                    </a:lnTo>
                    <a:lnTo>
                      <a:pt x="5483" y="1089"/>
                    </a:lnTo>
                    <a:lnTo>
                      <a:pt x="5441" y="1005"/>
                    </a:lnTo>
                    <a:lnTo>
                      <a:pt x="5357" y="1005"/>
                    </a:lnTo>
                    <a:lnTo>
                      <a:pt x="5232" y="984"/>
                    </a:lnTo>
                    <a:lnTo>
                      <a:pt x="5127" y="880"/>
                    </a:lnTo>
                    <a:lnTo>
                      <a:pt x="5023" y="901"/>
                    </a:lnTo>
                    <a:lnTo>
                      <a:pt x="4897" y="775"/>
                    </a:lnTo>
                    <a:lnTo>
                      <a:pt x="4813" y="775"/>
                    </a:lnTo>
                    <a:lnTo>
                      <a:pt x="4709" y="859"/>
                    </a:lnTo>
                    <a:lnTo>
                      <a:pt x="4667" y="796"/>
                    </a:lnTo>
                    <a:lnTo>
                      <a:pt x="4792" y="691"/>
                    </a:lnTo>
                    <a:lnTo>
                      <a:pt x="4709" y="629"/>
                    </a:lnTo>
                    <a:lnTo>
                      <a:pt x="4688" y="649"/>
                    </a:lnTo>
                    <a:lnTo>
                      <a:pt x="4604" y="754"/>
                    </a:lnTo>
                    <a:lnTo>
                      <a:pt x="4562" y="670"/>
                    </a:lnTo>
                    <a:lnTo>
                      <a:pt x="4500" y="670"/>
                    </a:lnTo>
                    <a:lnTo>
                      <a:pt x="4500" y="482"/>
                    </a:lnTo>
                    <a:lnTo>
                      <a:pt x="4604" y="461"/>
                    </a:lnTo>
                    <a:lnTo>
                      <a:pt x="4604" y="377"/>
                    </a:lnTo>
                    <a:lnTo>
                      <a:pt x="4458" y="273"/>
                    </a:lnTo>
                    <a:lnTo>
                      <a:pt x="4437" y="336"/>
                    </a:lnTo>
                    <a:lnTo>
                      <a:pt x="4290" y="231"/>
                    </a:lnTo>
                    <a:lnTo>
                      <a:pt x="4290" y="64"/>
                    </a:ln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CustomShape 643"/>
              <p:cNvSpPr/>
              <p:nvPr/>
            </p:nvSpPr>
            <p:spPr>
              <a:xfrm>
                <a:off x="6973560" y="2987640"/>
                <a:ext cx="210240" cy="349560"/>
              </a:xfrm>
              <a:custGeom>
                <a:avLst/>
                <a:gdLst/>
                <a:ahLst/>
                <a:rect l="l" t="t" r="r" b="b"/>
                <a:pathLst>
                  <a:path w="4772" h="9228">
                    <a:moveTo>
                      <a:pt x="1821" y="0"/>
                    </a:moveTo>
                    <a:lnTo>
                      <a:pt x="1737" y="84"/>
                    </a:lnTo>
                    <a:lnTo>
                      <a:pt x="1591" y="84"/>
                    </a:lnTo>
                    <a:lnTo>
                      <a:pt x="1465" y="126"/>
                    </a:lnTo>
                    <a:lnTo>
                      <a:pt x="1507" y="314"/>
                    </a:lnTo>
                    <a:lnTo>
                      <a:pt x="1298" y="398"/>
                    </a:lnTo>
                    <a:lnTo>
                      <a:pt x="1193" y="314"/>
                    </a:lnTo>
                    <a:lnTo>
                      <a:pt x="1026" y="377"/>
                    </a:lnTo>
                    <a:lnTo>
                      <a:pt x="1026" y="440"/>
                    </a:lnTo>
                    <a:lnTo>
                      <a:pt x="900" y="502"/>
                    </a:lnTo>
                    <a:lnTo>
                      <a:pt x="879" y="419"/>
                    </a:lnTo>
                    <a:lnTo>
                      <a:pt x="796" y="419"/>
                    </a:lnTo>
                    <a:lnTo>
                      <a:pt x="733" y="502"/>
                    </a:lnTo>
                    <a:lnTo>
                      <a:pt x="607" y="398"/>
                    </a:lnTo>
                    <a:lnTo>
                      <a:pt x="524" y="440"/>
                    </a:lnTo>
                    <a:lnTo>
                      <a:pt x="503" y="544"/>
                    </a:lnTo>
                    <a:lnTo>
                      <a:pt x="419" y="544"/>
                    </a:lnTo>
                    <a:lnTo>
                      <a:pt x="377" y="523"/>
                    </a:lnTo>
                    <a:lnTo>
                      <a:pt x="398" y="440"/>
                    </a:lnTo>
                    <a:lnTo>
                      <a:pt x="315" y="419"/>
                    </a:lnTo>
                    <a:lnTo>
                      <a:pt x="189" y="481"/>
                    </a:lnTo>
                    <a:lnTo>
                      <a:pt x="147" y="523"/>
                    </a:lnTo>
                    <a:lnTo>
                      <a:pt x="105" y="586"/>
                    </a:lnTo>
                    <a:lnTo>
                      <a:pt x="63" y="607"/>
                    </a:lnTo>
                    <a:lnTo>
                      <a:pt x="1" y="628"/>
                    </a:lnTo>
                    <a:lnTo>
                      <a:pt x="63" y="712"/>
                    </a:lnTo>
                    <a:lnTo>
                      <a:pt x="252" y="795"/>
                    </a:lnTo>
                    <a:lnTo>
                      <a:pt x="356" y="942"/>
                    </a:lnTo>
                    <a:lnTo>
                      <a:pt x="461" y="1025"/>
                    </a:lnTo>
                    <a:lnTo>
                      <a:pt x="482" y="1151"/>
                    </a:lnTo>
                    <a:lnTo>
                      <a:pt x="419" y="1235"/>
                    </a:lnTo>
                    <a:lnTo>
                      <a:pt x="628" y="1423"/>
                    </a:lnTo>
                    <a:lnTo>
                      <a:pt x="733" y="1632"/>
                    </a:lnTo>
                    <a:lnTo>
                      <a:pt x="984" y="1632"/>
                    </a:lnTo>
                    <a:lnTo>
                      <a:pt x="1131" y="1674"/>
                    </a:lnTo>
                    <a:lnTo>
                      <a:pt x="1256" y="1590"/>
                    </a:lnTo>
                    <a:lnTo>
                      <a:pt x="1423" y="1590"/>
                    </a:lnTo>
                    <a:lnTo>
                      <a:pt x="1507" y="1695"/>
                    </a:lnTo>
                    <a:lnTo>
                      <a:pt x="1654" y="1737"/>
                    </a:lnTo>
                    <a:lnTo>
                      <a:pt x="1675" y="1841"/>
                    </a:lnTo>
                    <a:lnTo>
                      <a:pt x="1654" y="1946"/>
                    </a:lnTo>
                    <a:lnTo>
                      <a:pt x="1842" y="1988"/>
                    </a:lnTo>
                    <a:lnTo>
                      <a:pt x="1842" y="2072"/>
                    </a:lnTo>
                    <a:lnTo>
                      <a:pt x="1758" y="2092"/>
                    </a:lnTo>
                    <a:lnTo>
                      <a:pt x="1675" y="2302"/>
                    </a:lnTo>
                    <a:lnTo>
                      <a:pt x="1633" y="2385"/>
                    </a:lnTo>
                    <a:lnTo>
                      <a:pt x="1507" y="2385"/>
                    </a:lnTo>
                    <a:lnTo>
                      <a:pt x="1340" y="2469"/>
                    </a:lnTo>
                    <a:lnTo>
                      <a:pt x="1256" y="2469"/>
                    </a:lnTo>
                    <a:lnTo>
                      <a:pt x="1256" y="2532"/>
                    </a:lnTo>
                    <a:lnTo>
                      <a:pt x="1403" y="2699"/>
                    </a:lnTo>
                    <a:lnTo>
                      <a:pt x="1319" y="2783"/>
                    </a:lnTo>
                    <a:lnTo>
                      <a:pt x="1340" y="2846"/>
                    </a:lnTo>
                    <a:lnTo>
                      <a:pt x="1423" y="2846"/>
                    </a:lnTo>
                    <a:lnTo>
                      <a:pt x="1507" y="3013"/>
                    </a:lnTo>
                    <a:lnTo>
                      <a:pt x="1675" y="3013"/>
                    </a:lnTo>
                    <a:lnTo>
                      <a:pt x="1863" y="3118"/>
                    </a:lnTo>
                    <a:lnTo>
                      <a:pt x="1968" y="3118"/>
                    </a:lnTo>
                    <a:lnTo>
                      <a:pt x="2114" y="3327"/>
                    </a:lnTo>
                    <a:lnTo>
                      <a:pt x="2281" y="3411"/>
                    </a:lnTo>
                    <a:lnTo>
                      <a:pt x="2407" y="3557"/>
                    </a:lnTo>
                    <a:lnTo>
                      <a:pt x="2386" y="3641"/>
                    </a:lnTo>
                    <a:lnTo>
                      <a:pt x="2574" y="3850"/>
                    </a:lnTo>
                    <a:lnTo>
                      <a:pt x="2616" y="3976"/>
                    </a:lnTo>
                    <a:lnTo>
                      <a:pt x="2700" y="4038"/>
                    </a:lnTo>
                    <a:lnTo>
                      <a:pt x="2825" y="4038"/>
                    </a:lnTo>
                    <a:lnTo>
                      <a:pt x="2909" y="4143"/>
                    </a:lnTo>
                    <a:lnTo>
                      <a:pt x="2909" y="4206"/>
                    </a:lnTo>
                    <a:lnTo>
                      <a:pt x="2993" y="4289"/>
                    </a:lnTo>
                    <a:lnTo>
                      <a:pt x="3035" y="4289"/>
                    </a:lnTo>
                    <a:lnTo>
                      <a:pt x="3118" y="4310"/>
                    </a:lnTo>
                    <a:lnTo>
                      <a:pt x="3097" y="4415"/>
                    </a:lnTo>
                    <a:lnTo>
                      <a:pt x="3139" y="4478"/>
                    </a:lnTo>
                    <a:lnTo>
                      <a:pt x="3286" y="4478"/>
                    </a:lnTo>
                    <a:lnTo>
                      <a:pt x="3348" y="4582"/>
                    </a:lnTo>
                    <a:lnTo>
                      <a:pt x="3411" y="4603"/>
                    </a:lnTo>
                    <a:lnTo>
                      <a:pt x="3516" y="4561"/>
                    </a:lnTo>
                    <a:lnTo>
                      <a:pt x="3558" y="4624"/>
                    </a:lnTo>
                    <a:lnTo>
                      <a:pt x="3495" y="4708"/>
                    </a:lnTo>
                    <a:lnTo>
                      <a:pt x="3453" y="4875"/>
                    </a:lnTo>
                    <a:lnTo>
                      <a:pt x="3516" y="4938"/>
                    </a:lnTo>
                    <a:lnTo>
                      <a:pt x="3600" y="4938"/>
                    </a:lnTo>
                    <a:lnTo>
                      <a:pt x="3600" y="5105"/>
                    </a:lnTo>
                    <a:lnTo>
                      <a:pt x="3432" y="5231"/>
                    </a:lnTo>
                    <a:lnTo>
                      <a:pt x="3453" y="5357"/>
                    </a:lnTo>
                    <a:lnTo>
                      <a:pt x="3495" y="5440"/>
                    </a:lnTo>
                    <a:lnTo>
                      <a:pt x="3516" y="5629"/>
                    </a:lnTo>
                    <a:lnTo>
                      <a:pt x="3411" y="5670"/>
                    </a:lnTo>
                    <a:lnTo>
                      <a:pt x="3390" y="5670"/>
                    </a:lnTo>
                    <a:lnTo>
                      <a:pt x="3453" y="5859"/>
                    </a:lnTo>
                    <a:lnTo>
                      <a:pt x="3558" y="5921"/>
                    </a:lnTo>
                    <a:lnTo>
                      <a:pt x="3662" y="6152"/>
                    </a:lnTo>
                    <a:lnTo>
                      <a:pt x="3641" y="6340"/>
                    </a:lnTo>
                    <a:lnTo>
                      <a:pt x="3662" y="6445"/>
                    </a:lnTo>
                    <a:lnTo>
                      <a:pt x="3641" y="6591"/>
                    </a:lnTo>
                    <a:lnTo>
                      <a:pt x="3662" y="6717"/>
                    </a:lnTo>
                    <a:lnTo>
                      <a:pt x="3558" y="6905"/>
                    </a:lnTo>
                    <a:lnTo>
                      <a:pt x="3495" y="6926"/>
                    </a:lnTo>
                    <a:lnTo>
                      <a:pt x="3453" y="7010"/>
                    </a:lnTo>
                    <a:lnTo>
                      <a:pt x="3307" y="7072"/>
                    </a:lnTo>
                    <a:lnTo>
                      <a:pt x="3139" y="7177"/>
                    </a:lnTo>
                    <a:lnTo>
                      <a:pt x="3076" y="7282"/>
                    </a:lnTo>
                    <a:lnTo>
                      <a:pt x="2867" y="7282"/>
                    </a:lnTo>
                    <a:lnTo>
                      <a:pt x="2763" y="7344"/>
                    </a:lnTo>
                    <a:lnTo>
                      <a:pt x="2784" y="7554"/>
                    </a:lnTo>
                    <a:lnTo>
                      <a:pt x="2909" y="7595"/>
                    </a:lnTo>
                    <a:lnTo>
                      <a:pt x="3014" y="7700"/>
                    </a:lnTo>
                    <a:lnTo>
                      <a:pt x="2993" y="7763"/>
                    </a:lnTo>
                    <a:lnTo>
                      <a:pt x="3035" y="7909"/>
                    </a:lnTo>
                    <a:lnTo>
                      <a:pt x="2867" y="7909"/>
                    </a:lnTo>
                    <a:lnTo>
                      <a:pt x="2825" y="7826"/>
                    </a:lnTo>
                    <a:lnTo>
                      <a:pt x="2721" y="7763"/>
                    </a:lnTo>
                    <a:lnTo>
                      <a:pt x="2449" y="7826"/>
                    </a:lnTo>
                    <a:lnTo>
                      <a:pt x="2386" y="7805"/>
                    </a:lnTo>
                    <a:lnTo>
                      <a:pt x="2260" y="7805"/>
                    </a:lnTo>
                    <a:lnTo>
                      <a:pt x="2198" y="7951"/>
                    </a:lnTo>
                    <a:lnTo>
                      <a:pt x="2072" y="7972"/>
                    </a:lnTo>
                    <a:lnTo>
                      <a:pt x="1968" y="8118"/>
                    </a:lnTo>
                    <a:lnTo>
                      <a:pt x="1988" y="8139"/>
                    </a:lnTo>
                    <a:lnTo>
                      <a:pt x="1988" y="8244"/>
                    </a:lnTo>
                    <a:lnTo>
                      <a:pt x="1988" y="8265"/>
                    </a:lnTo>
                    <a:lnTo>
                      <a:pt x="2093" y="8286"/>
                    </a:lnTo>
                    <a:lnTo>
                      <a:pt x="2156" y="8265"/>
                    </a:lnTo>
                    <a:lnTo>
                      <a:pt x="2198" y="8286"/>
                    </a:lnTo>
                    <a:lnTo>
                      <a:pt x="2281" y="8265"/>
                    </a:lnTo>
                    <a:lnTo>
                      <a:pt x="2407" y="8286"/>
                    </a:lnTo>
                    <a:lnTo>
                      <a:pt x="2491" y="8265"/>
                    </a:lnTo>
                    <a:lnTo>
                      <a:pt x="2449" y="8328"/>
                    </a:lnTo>
                    <a:lnTo>
                      <a:pt x="2281" y="8453"/>
                    </a:lnTo>
                    <a:lnTo>
                      <a:pt x="2198" y="8579"/>
                    </a:lnTo>
                    <a:lnTo>
                      <a:pt x="2198" y="8767"/>
                    </a:lnTo>
                    <a:lnTo>
                      <a:pt x="2177" y="8851"/>
                    </a:lnTo>
                    <a:lnTo>
                      <a:pt x="2240" y="8851"/>
                    </a:lnTo>
                    <a:lnTo>
                      <a:pt x="2198" y="8872"/>
                    </a:lnTo>
                    <a:lnTo>
                      <a:pt x="2198" y="9018"/>
                    </a:lnTo>
                    <a:lnTo>
                      <a:pt x="2281" y="9081"/>
                    </a:lnTo>
                    <a:lnTo>
                      <a:pt x="2344" y="9060"/>
                    </a:lnTo>
                    <a:lnTo>
                      <a:pt x="2344" y="9060"/>
                    </a:lnTo>
                    <a:lnTo>
                      <a:pt x="2281" y="9123"/>
                    </a:lnTo>
                    <a:lnTo>
                      <a:pt x="2177" y="9165"/>
                    </a:lnTo>
                    <a:lnTo>
                      <a:pt x="2072" y="9227"/>
                    </a:lnTo>
                    <a:lnTo>
                      <a:pt x="2240" y="9227"/>
                    </a:lnTo>
                    <a:lnTo>
                      <a:pt x="2470" y="9123"/>
                    </a:lnTo>
                    <a:lnTo>
                      <a:pt x="2470" y="9102"/>
                    </a:lnTo>
                    <a:lnTo>
                      <a:pt x="2491" y="9102"/>
                    </a:lnTo>
                    <a:lnTo>
                      <a:pt x="2574" y="9018"/>
                    </a:lnTo>
                    <a:lnTo>
                      <a:pt x="2595" y="8914"/>
                    </a:lnTo>
                    <a:lnTo>
                      <a:pt x="2616" y="8851"/>
                    </a:lnTo>
                    <a:lnTo>
                      <a:pt x="2700" y="8872"/>
                    </a:lnTo>
                    <a:lnTo>
                      <a:pt x="2721" y="8851"/>
                    </a:lnTo>
                    <a:lnTo>
                      <a:pt x="2867" y="8746"/>
                    </a:lnTo>
                    <a:lnTo>
                      <a:pt x="2909" y="8746"/>
                    </a:lnTo>
                    <a:lnTo>
                      <a:pt x="2930" y="8683"/>
                    </a:lnTo>
                    <a:lnTo>
                      <a:pt x="2993" y="8662"/>
                    </a:lnTo>
                    <a:lnTo>
                      <a:pt x="2972" y="8600"/>
                    </a:lnTo>
                    <a:lnTo>
                      <a:pt x="2972" y="8579"/>
                    </a:lnTo>
                    <a:lnTo>
                      <a:pt x="2930" y="8495"/>
                    </a:lnTo>
                    <a:lnTo>
                      <a:pt x="2993" y="8495"/>
                    </a:lnTo>
                    <a:lnTo>
                      <a:pt x="3035" y="8558"/>
                    </a:lnTo>
                    <a:lnTo>
                      <a:pt x="3097" y="8579"/>
                    </a:lnTo>
                    <a:lnTo>
                      <a:pt x="3139" y="8537"/>
                    </a:lnTo>
                    <a:lnTo>
                      <a:pt x="3139" y="8453"/>
                    </a:lnTo>
                    <a:lnTo>
                      <a:pt x="3035" y="8349"/>
                    </a:lnTo>
                    <a:lnTo>
                      <a:pt x="3160" y="8453"/>
                    </a:lnTo>
                    <a:lnTo>
                      <a:pt x="3244" y="8390"/>
                    </a:lnTo>
                    <a:lnTo>
                      <a:pt x="3223" y="8286"/>
                    </a:lnTo>
                    <a:lnTo>
                      <a:pt x="3244" y="8244"/>
                    </a:lnTo>
                    <a:lnTo>
                      <a:pt x="3097" y="8181"/>
                    </a:lnTo>
                    <a:lnTo>
                      <a:pt x="3160" y="8181"/>
                    </a:lnTo>
                    <a:lnTo>
                      <a:pt x="3223" y="8160"/>
                    </a:lnTo>
                    <a:lnTo>
                      <a:pt x="3223" y="8139"/>
                    </a:lnTo>
                    <a:lnTo>
                      <a:pt x="3139" y="8077"/>
                    </a:lnTo>
                    <a:lnTo>
                      <a:pt x="3244" y="8118"/>
                    </a:lnTo>
                    <a:lnTo>
                      <a:pt x="3286" y="8077"/>
                    </a:lnTo>
                    <a:lnTo>
                      <a:pt x="3307" y="8014"/>
                    </a:lnTo>
                    <a:lnTo>
                      <a:pt x="3307" y="8077"/>
                    </a:lnTo>
                    <a:lnTo>
                      <a:pt x="3286" y="8160"/>
                    </a:lnTo>
                    <a:lnTo>
                      <a:pt x="3307" y="8160"/>
                    </a:lnTo>
                    <a:lnTo>
                      <a:pt x="3411" y="8139"/>
                    </a:lnTo>
                    <a:lnTo>
                      <a:pt x="3495" y="8181"/>
                    </a:lnTo>
                    <a:lnTo>
                      <a:pt x="3620" y="8160"/>
                    </a:lnTo>
                    <a:lnTo>
                      <a:pt x="3872" y="8014"/>
                    </a:lnTo>
                    <a:lnTo>
                      <a:pt x="3955" y="7951"/>
                    </a:lnTo>
                    <a:lnTo>
                      <a:pt x="4060" y="7951"/>
                    </a:lnTo>
                    <a:lnTo>
                      <a:pt x="4060" y="7846"/>
                    </a:lnTo>
                    <a:lnTo>
                      <a:pt x="4164" y="7763"/>
                    </a:lnTo>
                    <a:lnTo>
                      <a:pt x="4269" y="7721"/>
                    </a:lnTo>
                    <a:lnTo>
                      <a:pt x="4395" y="7595"/>
                    </a:lnTo>
                    <a:lnTo>
                      <a:pt x="4457" y="7554"/>
                    </a:lnTo>
                    <a:lnTo>
                      <a:pt x="4478" y="7428"/>
                    </a:lnTo>
                    <a:lnTo>
                      <a:pt x="4541" y="7407"/>
                    </a:lnTo>
                    <a:lnTo>
                      <a:pt x="4604" y="7323"/>
                    </a:lnTo>
                    <a:lnTo>
                      <a:pt x="4583" y="7282"/>
                    </a:lnTo>
                    <a:lnTo>
                      <a:pt x="4604" y="7177"/>
                    </a:lnTo>
                    <a:lnTo>
                      <a:pt x="4541" y="7072"/>
                    </a:lnTo>
                    <a:lnTo>
                      <a:pt x="4646" y="6989"/>
                    </a:lnTo>
                    <a:lnTo>
                      <a:pt x="4646" y="6905"/>
                    </a:lnTo>
                    <a:lnTo>
                      <a:pt x="4688" y="6884"/>
                    </a:lnTo>
                    <a:lnTo>
                      <a:pt x="4688" y="6821"/>
                    </a:lnTo>
                    <a:lnTo>
                      <a:pt x="4646" y="6758"/>
                    </a:lnTo>
                    <a:lnTo>
                      <a:pt x="4646" y="6675"/>
                    </a:lnTo>
                    <a:lnTo>
                      <a:pt x="4688" y="6654"/>
                    </a:lnTo>
                    <a:lnTo>
                      <a:pt x="4709" y="6696"/>
                    </a:lnTo>
                    <a:lnTo>
                      <a:pt x="4709" y="6717"/>
                    </a:lnTo>
                    <a:lnTo>
                      <a:pt x="4729" y="6717"/>
                    </a:lnTo>
                    <a:lnTo>
                      <a:pt x="4771" y="6654"/>
                    </a:lnTo>
                    <a:lnTo>
                      <a:pt x="4688" y="6507"/>
                    </a:lnTo>
                    <a:lnTo>
                      <a:pt x="4667" y="6445"/>
                    </a:lnTo>
                    <a:lnTo>
                      <a:pt x="4604" y="6403"/>
                    </a:lnTo>
                    <a:lnTo>
                      <a:pt x="4604" y="6361"/>
                    </a:lnTo>
                    <a:lnTo>
                      <a:pt x="4583" y="6194"/>
                    </a:lnTo>
                    <a:lnTo>
                      <a:pt x="4604" y="6173"/>
                    </a:lnTo>
                    <a:lnTo>
                      <a:pt x="4562" y="6068"/>
                    </a:lnTo>
                    <a:lnTo>
                      <a:pt x="4583" y="6026"/>
                    </a:lnTo>
                    <a:lnTo>
                      <a:pt x="4583" y="5921"/>
                    </a:lnTo>
                    <a:lnTo>
                      <a:pt x="4541" y="5859"/>
                    </a:lnTo>
                    <a:lnTo>
                      <a:pt x="4499" y="5670"/>
                    </a:lnTo>
                    <a:lnTo>
                      <a:pt x="4457" y="5649"/>
                    </a:lnTo>
                    <a:lnTo>
                      <a:pt x="4437" y="5440"/>
                    </a:lnTo>
                    <a:lnTo>
                      <a:pt x="4332" y="5315"/>
                    </a:lnTo>
                    <a:lnTo>
                      <a:pt x="4353" y="5252"/>
                    </a:lnTo>
                    <a:lnTo>
                      <a:pt x="4332" y="5210"/>
                    </a:lnTo>
                    <a:lnTo>
                      <a:pt x="4332" y="5147"/>
                    </a:lnTo>
                    <a:lnTo>
                      <a:pt x="4185" y="5022"/>
                    </a:lnTo>
                    <a:lnTo>
                      <a:pt x="4185" y="4938"/>
                    </a:lnTo>
                    <a:lnTo>
                      <a:pt x="4164" y="4938"/>
                    </a:lnTo>
                    <a:lnTo>
                      <a:pt x="4144" y="4833"/>
                    </a:lnTo>
                    <a:lnTo>
                      <a:pt x="4060" y="4708"/>
                    </a:lnTo>
                    <a:lnTo>
                      <a:pt x="3809" y="4499"/>
                    </a:lnTo>
                    <a:lnTo>
                      <a:pt x="3746" y="4394"/>
                    </a:lnTo>
                    <a:lnTo>
                      <a:pt x="3453" y="4185"/>
                    </a:lnTo>
                    <a:lnTo>
                      <a:pt x="3139" y="4038"/>
                    </a:lnTo>
                    <a:lnTo>
                      <a:pt x="3139" y="3976"/>
                    </a:lnTo>
                    <a:lnTo>
                      <a:pt x="3014" y="3934"/>
                    </a:lnTo>
                    <a:lnTo>
                      <a:pt x="2784" y="3745"/>
                    </a:lnTo>
                    <a:lnTo>
                      <a:pt x="2763" y="3662"/>
                    </a:lnTo>
                    <a:lnTo>
                      <a:pt x="2721" y="3536"/>
                    </a:lnTo>
                    <a:lnTo>
                      <a:pt x="2721" y="3473"/>
                    </a:lnTo>
                    <a:lnTo>
                      <a:pt x="2721" y="3432"/>
                    </a:lnTo>
                    <a:lnTo>
                      <a:pt x="2679" y="3306"/>
                    </a:lnTo>
                    <a:lnTo>
                      <a:pt x="2595" y="3306"/>
                    </a:lnTo>
                    <a:lnTo>
                      <a:pt x="2470" y="3139"/>
                    </a:lnTo>
                    <a:lnTo>
                      <a:pt x="2281" y="3055"/>
                    </a:lnTo>
                    <a:lnTo>
                      <a:pt x="2177" y="3034"/>
                    </a:lnTo>
                    <a:lnTo>
                      <a:pt x="2281" y="2992"/>
                    </a:lnTo>
                    <a:lnTo>
                      <a:pt x="2281" y="2929"/>
                    </a:lnTo>
                    <a:lnTo>
                      <a:pt x="2177" y="2825"/>
                    </a:lnTo>
                    <a:lnTo>
                      <a:pt x="2240" y="2720"/>
                    </a:lnTo>
                    <a:lnTo>
                      <a:pt x="2281" y="2532"/>
                    </a:lnTo>
                    <a:lnTo>
                      <a:pt x="2260" y="2490"/>
                    </a:lnTo>
                    <a:lnTo>
                      <a:pt x="2198" y="2490"/>
                    </a:lnTo>
                    <a:lnTo>
                      <a:pt x="2198" y="2385"/>
                    </a:lnTo>
                    <a:lnTo>
                      <a:pt x="2260" y="2323"/>
                    </a:lnTo>
                    <a:lnTo>
                      <a:pt x="2281" y="2218"/>
                    </a:lnTo>
                    <a:lnTo>
                      <a:pt x="2344" y="2197"/>
                    </a:lnTo>
                    <a:lnTo>
                      <a:pt x="2365" y="2155"/>
                    </a:lnTo>
                    <a:lnTo>
                      <a:pt x="2386" y="2176"/>
                    </a:lnTo>
                    <a:lnTo>
                      <a:pt x="2449" y="2176"/>
                    </a:lnTo>
                    <a:lnTo>
                      <a:pt x="2553" y="2051"/>
                    </a:lnTo>
                    <a:lnTo>
                      <a:pt x="2574" y="2051"/>
                    </a:lnTo>
                    <a:lnTo>
                      <a:pt x="2616" y="1988"/>
                    </a:lnTo>
                    <a:lnTo>
                      <a:pt x="2574" y="1904"/>
                    </a:lnTo>
                    <a:lnTo>
                      <a:pt x="2595" y="1883"/>
                    </a:lnTo>
                    <a:lnTo>
                      <a:pt x="2595" y="1800"/>
                    </a:lnTo>
                    <a:lnTo>
                      <a:pt x="2595" y="1737"/>
                    </a:lnTo>
                    <a:lnTo>
                      <a:pt x="2574" y="1674"/>
                    </a:lnTo>
                    <a:lnTo>
                      <a:pt x="2616" y="1632"/>
                    </a:lnTo>
                    <a:lnTo>
                      <a:pt x="2616" y="1548"/>
                    </a:lnTo>
                    <a:lnTo>
                      <a:pt x="2679" y="1548"/>
                    </a:lnTo>
                    <a:lnTo>
                      <a:pt x="2700" y="1590"/>
                    </a:lnTo>
                    <a:lnTo>
                      <a:pt x="2721" y="1590"/>
                    </a:lnTo>
                    <a:lnTo>
                      <a:pt x="2804" y="1548"/>
                    </a:lnTo>
                    <a:lnTo>
                      <a:pt x="2888" y="1528"/>
                    </a:lnTo>
                    <a:lnTo>
                      <a:pt x="2930" y="1548"/>
                    </a:lnTo>
                    <a:lnTo>
                      <a:pt x="2972" y="1528"/>
                    </a:lnTo>
                    <a:lnTo>
                      <a:pt x="3014" y="1465"/>
                    </a:lnTo>
                    <a:lnTo>
                      <a:pt x="2993" y="1381"/>
                    </a:lnTo>
                    <a:lnTo>
                      <a:pt x="3014" y="1339"/>
                    </a:lnTo>
                    <a:lnTo>
                      <a:pt x="3118" y="1318"/>
                    </a:lnTo>
                    <a:lnTo>
                      <a:pt x="3223" y="1339"/>
                    </a:lnTo>
                    <a:lnTo>
                      <a:pt x="3328" y="1256"/>
                    </a:lnTo>
                    <a:lnTo>
                      <a:pt x="3390" y="1256"/>
                    </a:lnTo>
                    <a:lnTo>
                      <a:pt x="3432" y="1235"/>
                    </a:lnTo>
                    <a:lnTo>
                      <a:pt x="3495" y="1172"/>
                    </a:lnTo>
                    <a:lnTo>
                      <a:pt x="3453" y="1130"/>
                    </a:lnTo>
                    <a:lnTo>
                      <a:pt x="3348" y="1067"/>
                    </a:lnTo>
                    <a:lnTo>
                      <a:pt x="3286" y="1109"/>
                    </a:lnTo>
                    <a:lnTo>
                      <a:pt x="3223" y="1046"/>
                    </a:lnTo>
                    <a:lnTo>
                      <a:pt x="3118" y="1109"/>
                    </a:lnTo>
                    <a:lnTo>
                      <a:pt x="3014" y="1025"/>
                    </a:lnTo>
                    <a:lnTo>
                      <a:pt x="2888" y="1004"/>
                    </a:lnTo>
                    <a:lnTo>
                      <a:pt x="2867" y="900"/>
                    </a:lnTo>
                    <a:lnTo>
                      <a:pt x="2616" y="816"/>
                    </a:lnTo>
                    <a:lnTo>
                      <a:pt x="2595" y="712"/>
                    </a:lnTo>
                    <a:lnTo>
                      <a:pt x="2512" y="691"/>
                    </a:lnTo>
                    <a:lnTo>
                      <a:pt x="2574" y="481"/>
                    </a:lnTo>
                    <a:lnTo>
                      <a:pt x="2679" y="440"/>
                    </a:lnTo>
                    <a:lnTo>
                      <a:pt x="2679" y="335"/>
                    </a:lnTo>
                    <a:lnTo>
                      <a:pt x="2595" y="272"/>
                    </a:lnTo>
                    <a:lnTo>
                      <a:pt x="2449" y="314"/>
                    </a:lnTo>
                    <a:lnTo>
                      <a:pt x="2386" y="272"/>
                    </a:lnTo>
                    <a:lnTo>
                      <a:pt x="2114" y="272"/>
                    </a:lnTo>
                    <a:lnTo>
                      <a:pt x="2072" y="188"/>
                    </a:lnTo>
                    <a:lnTo>
                      <a:pt x="1947" y="168"/>
                    </a:lnTo>
                    <a:lnTo>
                      <a:pt x="1947" y="84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CustomShape 644"/>
              <p:cNvSpPr/>
              <p:nvPr/>
            </p:nvSpPr>
            <p:spPr>
              <a:xfrm>
                <a:off x="7001280" y="3196440"/>
                <a:ext cx="133560" cy="99000"/>
              </a:xfrm>
              <a:custGeom>
                <a:avLst/>
                <a:gdLst/>
                <a:ahLst/>
                <a:rect l="l" t="t" r="r" b="b"/>
                <a:pathLst>
                  <a:path w="3035" h="2616">
                    <a:moveTo>
                      <a:pt x="2407" y="0"/>
                    </a:moveTo>
                    <a:lnTo>
                      <a:pt x="2239" y="42"/>
                    </a:lnTo>
                    <a:lnTo>
                      <a:pt x="2135" y="126"/>
                    </a:lnTo>
                    <a:lnTo>
                      <a:pt x="2260" y="251"/>
                    </a:lnTo>
                    <a:lnTo>
                      <a:pt x="2239" y="356"/>
                    </a:lnTo>
                    <a:lnTo>
                      <a:pt x="2260" y="460"/>
                    </a:lnTo>
                    <a:lnTo>
                      <a:pt x="2260" y="544"/>
                    </a:lnTo>
                    <a:lnTo>
                      <a:pt x="2072" y="481"/>
                    </a:lnTo>
                    <a:lnTo>
                      <a:pt x="1967" y="314"/>
                    </a:lnTo>
                    <a:lnTo>
                      <a:pt x="1821" y="314"/>
                    </a:lnTo>
                    <a:lnTo>
                      <a:pt x="1758" y="230"/>
                    </a:lnTo>
                    <a:lnTo>
                      <a:pt x="1632" y="126"/>
                    </a:lnTo>
                    <a:lnTo>
                      <a:pt x="1549" y="167"/>
                    </a:lnTo>
                    <a:lnTo>
                      <a:pt x="1444" y="105"/>
                    </a:lnTo>
                    <a:lnTo>
                      <a:pt x="1298" y="126"/>
                    </a:lnTo>
                    <a:lnTo>
                      <a:pt x="1151" y="63"/>
                    </a:lnTo>
                    <a:lnTo>
                      <a:pt x="1026" y="63"/>
                    </a:lnTo>
                    <a:lnTo>
                      <a:pt x="879" y="146"/>
                    </a:lnTo>
                    <a:lnTo>
                      <a:pt x="816" y="105"/>
                    </a:lnTo>
                    <a:lnTo>
                      <a:pt x="670" y="105"/>
                    </a:lnTo>
                    <a:lnTo>
                      <a:pt x="398" y="167"/>
                    </a:lnTo>
                    <a:lnTo>
                      <a:pt x="272" y="167"/>
                    </a:lnTo>
                    <a:lnTo>
                      <a:pt x="168" y="335"/>
                    </a:lnTo>
                    <a:lnTo>
                      <a:pt x="105" y="523"/>
                    </a:lnTo>
                    <a:lnTo>
                      <a:pt x="42" y="649"/>
                    </a:lnTo>
                    <a:lnTo>
                      <a:pt x="0" y="858"/>
                    </a:lnTo>
                    <a:lnTo>
                      <a:pt x="63" y="1088"/>
                    </a:lnTo>
                    <a:lnTo>
                      <a:pt x="168" y="1151"/>
                    </a:lnTo>
                    <a:lnTo>
                      <a:pt x="210" y="1255"/>
                    </a:lnTo>
                    <a:lnTo>
                      <a:pt x="189" y="1486"/>
                    </a:lnTo>
                    <a:lnTo>
                      <a:pt x="189" y="1569"/>
                    </a:lnTo>
                    <a:lnTo>
                      <a:pt x="272" y="1632"/>
                    </a:lnTo>
                    <a:lnTo>
                      <a:pt x="272" y="1779"/>
                    </a:lnTo>
                    <a:lnTo>
                      <a:pt x="356" y="1820"/>
                    </a:lnTo>
                    <a:lnTo>
                      <a:pt x="356" y="1925"/>
                    </a:lnTo>
                    <a:lnTo>
                      <a:pt x="419" y="2051"/>
                    </a:lnTo>
                    <a:lnTo>
                      <a:pt x="482" y="2030"/>
                    </a:lnTo>
                    <a:lnTo>
                      <a:pt x="523" y="2113"/>
                    </a:lnTo>
                    <a:lnTo>
                      <a:pt x="503" y="2218"/>
                    </a:lnTo>
                    <a:lnTo>
                      <a:pt x="565" y="2260"/>
                    </a:lnTo>
                    <a:lnTo>
                      <a:pt x="565" y="2364"/>
                    </a:lnTo>
                    <a:lnTo>
                      <a:pt x="733" y="2364"/>
                    </a:lnTo>
                    <a:lnTo>
                      <a:pt x="733" y="2260"/>
                    </a:lnTo>
                    <a:lnTo>
                      <a:pt x="795" y="2218"/>
                    </a:lnTo>
                    <a:lnTo>
                      <a:pt x="837" y="2155"/>
                    </a:lnTo>
                    <a:lnTo>
                      <a:pt x="837" y="2239"/>
                    </a:lnTo>
                    <a:lnTo>
                      <a:pt x="900" y="2323"/>
                    </a:lnTo>
                    <a:lnTo>
                      <a:pt x="879" y="2406"/>
                    </a:lnTo>
                    <a:lnTo>
                      <a:pt x="816" y="2469"/>
                    </a:lnTo>
                    <a:lnTo>
                      <a:pt x="837" y="2553"/>
                    </a:lnTo>
                    <a:lnTo>
                      <a:pt x="879" y="2574"/>
                    </a:lnTo>
                    <a:lnTo>
                      <a:pt x="921" y="2574"/>
                    </a:lnTo>
                    <a:lnTo>
                      <a:pt x="1026" y="2511"/>
                    </a:lnTo>
                    <a:lnTo>
                      <a:pt x="1026" y="2469"/>
                    </a:lnTo>
                    <a:lnTo>
                      <a:pt x="1088" y="2532"/>
                    </a:lnTo>
                    <a:lnTo>
                      <a:pt x="1214" y="2553"/>
                    </a:lnTo>
                    <a:lnTo>
                      <a:pt x="1235" y="2532"/>
                    </a:lnTo>
                    <a:lnTo>
                      <a:pt x="1340" y="2615"/>
                    </a:lnTo>
                    <a:lnTo>
                      <a:pt x="1444" y="2469"/>
                    </a:lnTo>
                    <a:lnTo>
                      <a:pt x="1570" y="2448"/>
                    </a:lnTo>
                    <a:lnTo>
                      <a:pt x="1632" y="2302"/>
                    </a:lnTo>
                    <a:lnTo>
                      <a:pt x="1758" y="2302"/>
                    </a:lnTo>
                    <a:lnTo>
                      <a:pt x="1821" y="2323"/>
                    </a:lnTo>
                    <a:lnTo>
                      <a:pt x="2093" y="2260"/>
                    </a:lnTo>
                    <a:lnTo>
                      <a:pt x="2197" y="2323"/>
                    </a:lnTo>
                    <a:lnTo>
                      <a:pt x="2239" y="2406"/>
                    </a:lnTo>
                    <a:lnTo>
                      <a:pt x="2407" y="2406"/>
                    </a:lnTo>
                    <a:lnTo>
                      <a:pt x="2365" y="2260"/>
                    </a:lnTo>
                    <a:lnTo>
                      <a:pt x="2386" y="2197"/>
                    </a:lnTo>
                    <a:lnTo>
                      <a:pt x="2281" y="2092"/>
                    </a:lnTo>
                    <a:lnTo>
                      <a:pt x="2156" y="2051"/>
                    </a:lnTo>
                    <a:lnTo>
                      <a:pt x="2135" y="1841"/>
                    </a:lnTo>
                    <a:lnTo>
                      <a:pt x="2239" y="1779"/>
                    </a:lnTo>
                    <a:lnTo>
                      <a:pt x="2448" y="1779"/>
                    </a:lnTo>
                    <a:lnTo>
                      <a:pt x="2511" y="1674"/>
                    </a:lnTo>
                    <a:lnTo>
                      <a:pt x="2679" y="1569"/>
                    </a:lnTo>
                    <a:lnTo>
                      <a:pt x="2825" y="1507"/>
                    </a:lnTo>
                    <a:lnTo>
                      <a:pt x="2867" y="1423"/>
                    </a:lnTo>
                    <a:lnTo>
                      <a:pt x="2930" y="1402"/>
                    </a:lnTo>
                    <a:lnTo>
                      <a:pt x="3034" y="1214"/>
                    </a:lnTo>
                    <a:lnTo>
                      <a:pt x="3013" y="1088"/>
                    </a:lnTo>
                    <a:lnTo>
                      <a:pt x="3034" y="942"/>
                    </a:lnTo>
                    <a:lnTo>
                      <a:pt x="3013" y="837"/>
                    </a:lnTo>
                    <a:lnTo>
                      <a:pt x="3034" y="649"/>
                    </a:lnTo>
                    <a:lnTo>
                      <a:pt x="2930" y="418"/>
                    </a:lnTo>
                    <a:lnTo>
                      <a:pt x="2825" y="356"/>
                    </a:lnTo>
                    <a:lnTo>
                      <a:pt x="2762" y="167"/>
                    </a:lnTo>
                    <a:lnTo>
                      <a:pt x="2679" y="167"/>
                    </a:lnTo>
                    <a:lnTo>
                      <a:pt x="2574" y="126"/>
                    </a:lnTo>
                    <a:lnTo>
                      <a:pt x="2469" y="105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CustomShape 645"/>
              <p:cNvSpPr/>
              <p:nvPr/>
            </p:nvSpPr>
            <p:spPr>
              <a:xfrm>
                <a:off x="6925680" y="3011400"/>
                <a:ext cx="206640" cy="205200"/>
              </a:xfrm>
              <a:custGeom>
                <a:avLst/>
                <a:gdLst/>
                <a:ahLst/>
                <a:rect l="l" t="t" r="r" b="b"/>
                <a:pathLst>
                  <a:path w="4688" h="5421">
                    <a:moveTo>
                      <a:pt x="879" y="1"/>
                    </a:moveTo>
                    <a:lnTo>
                      <a:pt x="879" y="85"/>
                    </a:lnTo>
                    <a:lnTo>
                      <a:pt x="817" y="126"/>
                    </a:lnTo>
                    <a:lnTo>
                      <a:pt x="817" y="336"/>
                    </a:lnTo>
                    <a:lnTo>
                      <a:pt x="859" y="440"/>
                    </a:lnTo>
                    <a:lnTo>
                      <a:pt x="859" y="587"/>
                    </a:lnTo>
                    <a:lnTo>
                      <a:pt x="879" y="733"/>
                    </a:lnTo>
                    <a:lnTo>
                      <a:pt x="775" y="712"/>
                    </a:lnTo>
                    <a:lnTo>
                      <a:pt x="649" y="754"/>
                    </a:lnTo>
                    <a:lnTo>
                      <a:pt x="587" y="649"/>
                    </a:lnTo>
                    <a:lnTo>
                      <a:pt x="524" y="608"/>
                    </a:lnTo>
                    <a:lnTo>
                      <a:pt x="419" y="712"/>
                    </a:lnTo>
                    <a:lnTo>
                      <a:pt x="252" y="733"/>
                    </a:lnTo>
                    <a:lnTo>
                      <a:pt x="231" y="838"/>
                    </a:lnTo>
                    <a:lnTo>
                      <a:pt x="189" y="942"/>
                    </a:lnTo>
                    <a:lnTo>
                      <a:pt x="231" y="1026"/>
                    </a:lnTo>
                    <a:lnTo>
                      <a:pt x="105" y="1110"/>
                    </a:lnTo>
                    <a:lnTo>
                      <a:pt x="43" y="1110"/>
                    </a:lnTo>
                    <a:lnTo>
                      <a:pt x="1" y="1256"/>
                    </a:lnTo>
                    <a:lnTo>
                      <a:pt x="43" y="1382"/>
                    </a:lnTo>
                    <a:lnTo>
                      <a:pt x="210" y="1361"/>
                    </a:lnTo>
                    <a:lnTo>
                      <a:pt x="315" y="1486"/>
                    </a:lnTo>
                    <a:lnTo>
                      <a:pt x="335" y="1675"/>
                    </a:lnTo>
                    <a:lnTo>
                      <a:pt x="252" y="1758"/>
                    </a:lnTo>
                    <a:lnTo>
                      <a:pt x="335" y="1884"/>
                    </a:lnTo>
                    <a:lnTo>
                      <a:pt x="440" y="1947"/>
                    </a:lnTo>
                    <a:lnTo>
                      <a:pt x="524" y="1863"/>
                    </a:lnTo>
                    <a:lnTo>
                      <a:pt x="733" y="1863"/>
                    </a:lnTo>
                    <a:lnTo>
                      <a:pt x="754" y="1968"/>
                    </a:lnTo>
                    <a:lnTo>
                      <a:pt x="670" y="2093"/>
                    </a:lnTo>
                    <a:lnTo>
                      <a:pt x="754" y="2198"/>
                    </a:lnTo>
                    <a:lnTo>
                      <a:pt x="733" y="2281"/>
                    </a:lnTo>
                    <a:lnTo>
                      <a:pt x="670" y="2386"/>
                    </a:lnTo>
                    <a:lnTo>
                      <a:pt x="733" y="2512"/>
                    </a:lnTo>
                    <a:lnTo>
                      <a:pt x="733" y="2721"/>
                    </a:lnTo>
                    <a:lnTo>
                      <a:pt x="733" y="3014"/>
                    </a:lnTo>
                    <a:lnTo>
                      <a:pt x="879" y="2930"/>
                    </a:lnTo>
                    <a:lnTo>
                      <a:pt x="1047" y="2909"/>
                    </a:lnTo>
                    <a:lnTo>
                      <a:pt x="1047" y="2784"/>
                    </a:lnTo>
                    <a:lnTo>
                      <a:pt x="1235" y="2700"/>
                    </a:lnTo>
                    <a:lnTo>
                      <a:pt x="1444" y="2805"/>
                    </a:lnTo>
                    <a:lnTo>
                      <a:pt x="1549" y="2805"/>
                    </a:lnTo>
                    <a:lnTo>
                      <a:pt x="1633" y="2930"/>
                    </a:lnTo>
                    <a:lnTo>
                      <a:pt x="1884" y="2909"/>
                    </a:lnTo>
                    <a:lnTo>
                      <a:pt x="2009" y="2637"/>
                    </a:lnTo>
                    <a:lnTo>
                      <a:pt x="2198" y="2595"/>
                    </a:lnTo>
                    <a:lnTo>
                      <a:pt x="2449" y="2679"/>
                    </a:lnTo>
                    <a:lnTo>
                      <a:pt x="2532" y="2826"/>
                    </a:lnTo>
                    <a:lnTo>
                      <a:pt x="2804" y="3014"/>
                    </a:lnTo>
                    <a:lnTo>
                      <a:pt x="2930" y="3118"/>
                    </a:lnTo>
                    <a:lnTo>
                      <a:pt x="2972" y="3244"/>
                    </a:lnTo>
                    <a:lnTo>
                      <a:pt x="2972" y="3328"/>
                    </a:lnTo>
                    <a:lnTo>
                      <a:pt x="2930" y="3411"/>
                    </a:lnTo>
                    <a:lnTo>
                      <a:pt x="2972" y="3537"/>
                    </a:lnTo>
                    <a:lnTo>
                      <a:pt x="2972" y="3725"/>
                    </a:lnTo>
                    <a:lnTo>
                      <a:pt x="2951" y="3788"/>
                    </a:lnTo>
                    <a:lnTo>
                      <a:pt x="3056" y="3872"/>
                    </a:lnTo>
                    <a:lnTo>
                      <a:pt x="3160" y="3997"/>
                    </a:lnTo>
                    <a:lnTo>
                      <a:pt x="3286" y="3997"/>
                    </a:lnTo>
                    <a:lnTo>
                      <a:pt x="3369" y="4060"/>
                    </a:lnTo>
                    <a:lnTo>
                      <a:pt x="3348" y="4102"/>
                    </a:lnTo>
                    <a:lnTo>
                      <a:pt x="3495" y="4206"/>
                    </a:lnTo>
                    <a:lnTo>
                      <a:pt x="3495" y="4290"/>
                    </a:lnTo>
                    <a:lnTo>
                      <a:pt x="3474" y="4416"/>
                    </a:lnTo>
                    <a:lnTo>
                      <a:pt x="3474" y="4499"/>
                    </a:lnTo>
                    <a:lnTo>
                      <a:pt x="3453" y="4604"/>
                    </a:lnTo>
                    <a:lnTo>
                      <a:pt x="3474" y="4688"/>
                    </a:lnTo>
                    <a:lnTo>
                      <a:pt x="3474" y="4897"/>
                    </a:lnTo>
                    <a:lnTo>
                      <a:pt x="3390" y="4981"/>
                    </a:lnTo>
                    <a:lnTo>
                      <a:pt x="3348" y="5002"/>
                    </a:lnTo>
                    <a:lnTo>
                      <a:pt x="3474" y="5106"/>
                    </a:lnTo>
                    <a:lnTo>
                      <a:pt x="3537" y="5190"/>
                    </a:lnTo>
                    <a:lnTo>
                      <a:pt x="3683" y="5190"/>
                    </a:lnTo>
                    <a:lnTo>
                      <a:pt x="3788" y="5357"/>
                    </a:lnTo>
                    <a:lnTo>
                      <a:pt x="3976" y="5420"/>
                    </a:lnTo>
                    <a:lnTo>
                      <a:pt x="3976" y="5336"/>
                    </a:lnTo>
                    <a:lnTo>
                      <a:pt x="3955" y="5232"/>
                    </a:lnTo>
                    <a:lnTo>
                      <a:pt x="3976" y="5127"/>
                    </a:lnTo>
                    <a:lnTo>
                      <a:pt x="3851" y="5002"/>
                    </a:lnTo>
                    <a:lnTo>
                      <a:pt x="3955" y="4918"/>
                    </a:lnTo>
                    <a:lnTo>
                      <a:pt x="4123" y="4876"/>
                    </a:lnTo>
                    <a:lnTo>
                      <a:pt x="4185" y="4981"/>
                    </a:lnTo>
                    <a:lnTo>
                      <a:pt x="4290" y="5002"/>
                    </a:lnTo>
                    <a:lnTo>
                      <a:pt x="4395" y="5043"/>
                    </a:lnTo>
                    <a:lnTo>
                      <a:pt x="4499" y="5043"/>
                    </a:lnTo>
                    <a:lnTo>
                      <a:pt x="4604" y="5002"/>
                    </a:lnTo>
                    <a:lnTo>
                      <a:pt x="4583" y="4813"/>
                    </a:lnTo>
                    <a:lnTo>
                      <a:pt x="4541" y="4730"/>
                    </a:lnTo>
                    <a:lnTo>
                      <a:pt x="4520" y="4604"/>
                    </a:lnTo>
                    <a:lnTo>
                      <a:pt x="4688" y="4478"/>
                    </a:lnTo>
                    <a:lnTo>
                      <a:pt x="4688" y="4311"/>
                    </a:lnTo>
                    <a:lnTo>
                      <a:pt x="4604" y="4311"/>
                    </a:lnTo>
                    <a:lnTo>
                      <a:pt x="4541" y="4248"/>
                    </a:lnTo>
                    <a:lnTo>
                      <a:pt x="4583" y="4081"/>
                    </a:lnTo>
                    <a:lnTo>
                      <a:pt x="4646" y="3997"/>
                    </a:lnTo>
                    <a:lnTo>
                      <a:pt x="4604" y="3934"/>
                    </a:lnTo>
                    <a:lnTo>
                      <a:pt x="4499" y="3976"/>
                    </a:lnTo>
                    <a:lnTo>
                      <a:pt x="4436" y="3955"/>
                    </a:lnTo>
                    <a:lnTo>
                      <a:pt x="4374" y="3851"/>
                    </a:lnTo>
                    <a:lnTo>
                      <a:pt x="4227" y="3851"/>
                    </a:lnTo>
                    <a:lnTo>
                      <a:pt x="4185" y="3788"/>
                    </a:lnTo>
                    <a:lnTo>
                      <a:pt x="4206" y="3683"/>
                    </a:lnTo>
                    <a:lnTo>
                      <a:pt x="4123" y="3662"/>
                    </a:lnTo>
                    <a:lnTo>
                      <a:pt x="4081" y="3662"/>
                    </a:lnTo>
                    <a:lnTo>
                      <a:pt x="3997" y="3579"/>
                    </a:lnTo>
                    <a:lnTo>
                      <a:pt x="3997" y="3516"/>
                    </a:lnTo>
                    <a:lnTo>
                      <a:pt x="3913" y="3411"/>
                    </a:lnTo>
                    <a:lnTo>
                      <a:pt x="3788" y="3411"/>
                    </a:lnTo>
                    <a:lnTo>
                      <a:pt x="3704" y="3349"/>
                    </a:lnTo>
                    <a:lnTo>
                      <a:pt x="3662" y="3223"/>
                    </a:lnTo>
                    <a:lnTo>
                      <a:pt x="3474" y="3014"/>
                    </a:lnTo>
                    <a:lnTo>
                      <a:pt x="3495" y="2930"/>
                    </a:lnTo>
                    <a:lnTo>
                      <a:pt x="3369" y="2784"/>
                    </a:lnTo>
                    <a:lnTo>
                      <a:pt x="3202" y="2700"/>
                    </a:lnTo>
                    <a:lnTo>
                      <a:pt x="3056" y="2491"/>
                    </a:lnTo>
                    <a:lnTo>
                      <a:pt x="2951" y="2491"/>
                    </a:lnTo>
                    <a:lnTo>
                      <a:pt x="2763" y="2386"/>
                    </a:lnTo>
                    <a:lnTo>
                      <a:pt x="2595" y="2386"/>
                    </a:lnTo>
                    <a:lnTo>
                      <a:pt x="2511" y="2219"/>
                    </a:lnTo>
                    <a:lnTo>
                      <a:pt x="2428" y="2219"/>
                    </a:lnTo>
                    <a:lnTo>
                      <a:pt x="2407" y="2156"/>
                    </a:lnTo>
                    <a:lnTo>
                      <a:pt x="2491" y="2072"/>
                    </a:lnTo>
                    <a:lnTo>
                      <a:pt x="2344" y="1905"/>
                    </a:lnTo>
                    <a:lnTo>
                      <a:pt x="2344" y="1842"/>
                    </a:lnTo>
                    <a:lnTo>
                      <a:pt x="2428" y="1842"/>
                    </a:lnTo>
                    <a:lnTo>
                      <a:pt x="2595" y="1758"/>
                    </a:lnTo>
                    <a:lnTo>
                      <a:pt x="2721" y="1758"/>
                    </a:lnTo>
                    <a:lnTo>
                      <a:pt x="2763" y="1675"/>
                    </a:lnTo>
                    <a:lnTo>
                      <a:pt x="2846" y="1465"/>
                    </a:lnTo>
                    <a:lnTo>
                      <a:pt x="2930" y="1445"/>
                    </a:lnTo>
                    <a:lnTo>
                      <a:pt x="2930" y="1361"/>
                    </a:lnTo>
                    <a:lnTo>
                      <a:pt x="2742" y="1319"/>
                    </a:lnTo>
                    <a:lnTo>
                      <a:pt x="2763" y="1214"/>
                    </a:lnTo>
                    <a:lnTo>
                      <a:pt x="2742" y="1110"/>
                    </a:lnTo>
                    <a:lnTo>
                      <a:pt x="2595" y="1068"/>
                    </a:lnTo>
                    <a:lnTo>
                      <a:pt x="2511" y="963"/>
                    </a:lnTo>
                    <a:lnTo>
                      <a:pt x="2344" y="963"/>
                    </a:lnTo>
                    <a:lnTo>
                      <a:pt x="2219" y="1047"/>
                    </a:lnTo>
                    <a:lnTo>
                      <a:pt x="2072" y="1005"/>
                    </a:lnTo>
                    <a:lnTo>
                      <a:pt x="1821" y="1005"/>
                    </a:lnTo>
                    <a:lnTo>
                      <a:pt x="1716" y="796"/>
                    </a:lnTo>
                    <a:lnTo>
                      <a:pt x="1507" y="608"/>
                    </a:lnTo>
                    <a:lnTo>
                      <a:pt x="1570" y="524"/>
                    </a:lnTo>
                    <a:lnTo>
                      <a:pt x="1549" y="398"/>
                    </a:lnTo>
                    <a:lnTo>
                      <a:pt x="1444" y="315"/>
                    </a:lnTo>
                    <a:lnTo>
                      <a:pt x="1340" y="168"/>
                    </a:lnTo>
                    <a:lnTo>
                      <a:pt x="1151" y="85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CustomShape 646"/>
              <p:cNvSpPr/>
              <p:nvPr/>
            </p:nvSpPr>
            <p:spPr>
              <a:xfrm>
                <a:off x="6864480" y="3058920"/>
                <a:ext cx="214920" cy="344160"/>
              </a:xfrm>
              <a:custGeom>
                <a:avLst/>
                <a:gdLst/>
                <a:ahLst/>
                <a:rect l="l" t="t" r="r" b="b"/>
                <a:pathLst>
                  <a:path w="4876" h="9082">
                    <a:moveTo>
                      <a:pt x="1361" y="0"/>
                    </a:moveTo>
                    <a:lnTo>
                      <a:pt x="1193" y="21"/>
                    </a:lnTo>
                    <a:lnTo>
                      <a:pt x="1068" y="63"/>
                    </a:lnTo>
                    <a:lnTo>
                      <a:pt x="1068" y="126"/>
                    </a:lnTo>
                    <a:lnTo>
                      <a:pt x="1110" y="209"/>
                    </a:lnTo>
                    <a:lnTo>
                      <a:pt x="1089" y="293"/>
                    </a:lnTo>
                    <a:lnTo>
                      <a:pt x="921" y="272"/>
                    </a:lnTo>
                    <a:lnTo>
                      <a:pt x="859" y="314"/>
                    </a:lnTo>
                    <a:lnTo>
                      <a:pt x="859" y="481"/>
                    </a:lnTo>
                    <a:lnTo>
                      <a:pt x="838" y="523"/>
                    </a:lnTo>
                    <a:lnTo>
                      <a:pt x="691" y="523"/>
                    </a:lnTo>
                    <a:lnTo>
                      <a:pt x="566" y="628"/>
                    </a:lnTo>
                    <a:lnTo>
                      <a:pt x="335" y="544"/>
                    </a:lnTo>
                    <a:lnTo>
                      <a:pt x="252" y="691"/>
                    </a:lnTo>
                    <a:lnTo>
                      <a:pt x="273" y="858"/>
                    </a:lnTo>
                    <a:lnTo>
                      <a:pt x="210" y="942"/>
                    </a:lnTo>
                    <a:lnTo>
                      <a:pt x="210" y="1130"/>
                    </a:lnTo>
                    <a:lnTo>
                      <a:pt x="231" y="1214"/>
                    </a:lnTo>
                    <a:lnTo>
                      <a:pt x="126" y="1277"/>
                    </a:lnTo>
                    <a:lnTo>
                      <a:pt x="1" y="1360"/>
                    </a:lnTo>
                    <a:lnTo>
                      <a:pt x="1" y="1444"/>
                    </a:lnTo>
                    <a:lnTo>
                      <a:pt x="63" y="1465"/>
                    </a:lnTo>
                    <a:lnTo>
                      <a:pt x="168" y="1653"/>
                    </a:lnTo>
                    <a:lnTo>
                      <a:pt x="252" y="1737"/>
                    </a:lnTo>
                    <a:lnTo>
                      <a:pt x="315" y="1800"/>
                    </a:lnTo>
                    <a:lnTo>
                      <a:pt x="440" y="1904"/>
                    </a:lnTo>
                    <a:lnTo>
                      <a:pt x="587" y="2197"/>
                    </a:lnTo>
                    <a:lnTo>
                      <a:pt x="670" y="2260"/>
                    </a:lnTo>
                    <a:lnTo>
                      <a:pt x="754" y="2386"/>
                    </a:lnTo>
                    <a:lnTo>
                      <a:pt x="754" y="2511"/>
                    </a:lnTo>
                    <a:lnTo>
                      <a:pt x="879" y="2574"/>
                    </a:lnTo>
                    <a:lnTo>
                      <a:pt x="879" y="2699"/>
                    </a:lnTo>
                    <a:lnTo>
                      <a:pt x="775" y="2741"/>
                    </a:lnTo>
                    <a:lnTo>
                      <a:pt x="754" y="2825"/>
                    </a:lnTo>
                    <a:lnTo>
                      <a:pt x="796" y="3118"/>
                    </a:lnTo>
                    <a:lnTo>
                      <a:pt x="775" y="3222"/>
                    </a:lnTo>
                    <a:lnTo>
                      <a:pt x="670" y="3264"/>
                    </a:lnTo>
                    <a:lnTo>
                      <a:pt x="754" y="3474"/>
                    </a:lnTo>
                    <a:lnTo>
                      <a:pt x="754" y="3578"/>
                    </a:lnTo>
                    <a:lnTo>
                      <a:pt x="900" y="3766"/>
                    </a:lnTo>
                    <a:lnTo>
                      <a:pt x="1089" y="3892"/>
                    </a:lnTo>
                    <a:lnTo>
                      <a:pt x="1256" y="4059"/>
                    </a:lnTo>
                    <a:lnTo>
                      <a:pt x="1298" y="4311"/>
                    </a:lnTo>
                    <a:lnTo>
                      <a:pt x="1277" y="4394"/>
                    </a:lnTo>
                    <a:lnTo>
                      <a:pt x="1298" y="4520"/>
                    </a:lnTo>
                    <a:lnTo>
                      <a:pt x="1277" y="4624"/>
                    </a:lnTo>
                    <a:lnTo>
                      <a:pt x="1361" y="4708"/>
                    </a:lnTo>
                    <a:lnTo>
                      <a:pt x="1382" y="4896"/>
                    </a:lnTo>
                    <a:lnTo>
                      <a:pt x="1424" y="5001"/>
                    </a:lnTo>
                    <a:lnTo>
                      <a:pt x="1403" y="5147"/>
                    </a:lnTo>
                    <a:lnTo>
                      <a:pt x="1486" y="5294"/>
                    </a:lnTo>
                    <a:lnTo>
                      <a:pt x="1486" y="5461"/>
                    </a:lnTo>
                    <a:lnTo>
                      <a:pt x="1403" y="5524"/>
                    </a:lnTo>
                    <a:lnTo>
                      <a:pt x="1277" y="5880"/>
                    </a:lnTo>
                    <a:lnTo>
                      <a:pt x="1152" y="5963"/>
                    </a:lnTo>
                    <a:lnTo>
                      <a:pt x="1152" y="6131"/>
                    </a:lnTo>
                    <a:lnTo>
                      <a:pt x="1089" y="6194"/>
                    </a:lnTo>
                    <a:lnTo>
                      <a:pt x="1068" y="6298"/>
                    </a:lnTo>
                    <a:lnTo>
                      <a:pt x="1047" y="6487"/>
                    </a:lnTo>
                    <a:lnTo>
                      <a:pt x="1089" y="6487"/>
                    </a:lnTo>
                    <a:lnTo>
                      <a:pt x="1005" y="6591"/>
                    </a:lnTo>
                    <a:lnTo>
                      <a:pt x="1047" y="6654"/>
                    </a:lnTo>
                    <a:lnTo>
                      <a:pt x="963" y="6779"/>
                    </a:lnTo>
                    <a:lnTo>
                      <a:pt x="1047" y="6779"/>
                    </a:lnTo>
                    <a:lnTo>
                      <a:pt x="984" y="6863"/>
                    </a:lnTo>
                    <a:lnTo>
                      <a:pt x="921" y="6863"/>
                    </a:lnTo>
                    <a:lnTo>
                      <a:pt x="921" y="7072"/>
                    </a:lnTo>
                    <a:lnTo>
                      <a:pt x="859" y="7114"/>
                    </a:lnTo>
                    <a:lnTo>
                      <a:pt x="879" y="7282"/>
                    </a:lnTo>
                    <a:lnTo>
                      <a:pt x="859" y="7324"/>
                    </a:lnTo>
                    <a:lnTo>
                      <a:pt x="879" y="7533"/>
                    </a:lnTo>
                    <a:lnTo>
                      <a:pt x="921" y="7616"/>
                    </a:lnTo>
                    <a:lnTo>
                      <a:pt x="1005" y="7616"/>
                    </a:lnTo>
                    <a:lnTo>
                      <a:pt x="984" y="7512"/>
                    </a:lnTo>
                    <a:lnTo>
                      <a:pt x="1110" y="7449"/>
                    </a:lnTo>
                    <a:lnTo>
                      <a:pt x="1089" y="7512"/>
                    </a:lnTo>
                    <a:lnTo>
                      <a:pt x="1172" y="7554"/>
                    </a:lnTo>
                    <a:lnTo>
                      <a:pt x="1172" y="7637"/>
                    </a:lnTo>
                    <a:lnTo>
                      <a:pt x="1277" y="7658"/>
                    </a:lnTo>
                    <a:lnTo>
                      <a:pt x="1319" y="7868"/>
                    </a:lnTo>
                    <a:lnTo>
                      <a:pt x="1424" y="7868"/>
                    </a:lnTo>
                    <a:lnTo>
                      <a:pt x="1570" y="8035"/>
                    </a:lnTo>
                    <a:lnTo>
                      <a:pt x="1570" y="8119"/>
                    </a:lnTo>
                    <a:lnTo>
                      <a:pt x="1675" y="8140"/>
                    </a:lnTo>
                    <a:lnTo>
                      <a:pt x="1696" y="8244"/>
                    </a:lnTo>
                    <a:lnTo>
                      <a:pt x="1779" y="8244"/>
                    </a:lnTo>
                    <a:lnTo>
                      <a:pt x="1779" y="8286"/>
                    </a:lnTo>
                    <a:lnTo>
                      <a:pt x="1716" y="8370"/>
                    </a:lnTo>
                    <a:lnTo>
                      <a:pt x="1716" y="8391"/>
                    </a:lnTo>
                    <a:lnTo>
                      <a:pt x="1968" y="8579"/>
                    </a:lnTo>
                    <a:lnTo>
                      <a:pt x="2009" y="8663"/>
                    </a:lnTo>
                    <a:lnTo>
                      <a:pt x="2051" y="8537"/>
                    </a:lnTo>
                    <a:lnTo>
                      <a:pt x="2135" y="8453"/>
                    </a:lnTo>
                    <a:lnTo>
                      <a:pt x="2240" y="8537"/>
                    </a:lnTo>
                    <a:lnTo>
                      <a:pt x="2407" y="8579"/>
                    </a:lnTo>
                    <a:lnTo>
                      <a:pt x="2428" y="8642"/>
                    </a:lnTo>
                    <a:lnTo>
                      <a:pt x="2553" y="8642"/>
                    </a:lnTo>
                    <a:lnTo>
                      <a:pt x="2616" y="8704"/>
                    </a:lnTo>
                    <a:lnTo>
                      <a:pt x="2616" y="8893"/>
                    </a:lnTo>
                    <a:lnTo>
                      <a:pt x="2532" y="8976"/>
                    </a:lnTo>
                    <a:lnTo>
                      <a:pt x="2532" y="9060"/>
                    </a:lnTo>
                    <a:lnTo>
                      <a:pt x="2679" y="9081"/>
                    </a:lnTo>
                    <a:lnTo>
                      <a:pt x="2825" y="8976"/>
                    </a:lnTo>
                    <a:lnTo>
                      <a:pt x="2930" y="8976"/>
                    </a:lnTo>
                    <a:lnTo>
                      <a:pt x="2993" y="9018"/>
                    </a:lnTo>
                    <a:lnTo>
                      <a:pt x="3076" y="8976"/>
                    </a:lnTo>
                    <a:lnTo>
                      <a:pt x="3076" y="8872"/>
                    </a:lnTo>
                    <a:lnTo>
                      <a:pt x="3097" y="8851"/>
                    </a:lnTo>
                    <a:lnTo>
                      <a:pt x="3076" y="8788"/>
                    </a:lnTo>
                    <a:lnTo>
                      <a:pt x="2972" y="8704"/>
                    </a:lnTo>
                    <a:lnTo>
                      <a:pt x="2930" y="8642"/>
                    </a:lnTo>
                    <a:lnTo>
                      <a:pt x="2846" y="8474"/>
                    </a:lnTo>
                    <a:lnTo>
                      <a:pt x="2742" y="8432"/>
                    </a:lnTo>
                    <a:lnTo>
                      <a:pt x="2637" y="8432"/>
                    </a:lnTo>
                    <a:lnTo>
                      <a:pt x="2574" y="8453"/>
                    </a:lnTo>
                    <a:lnTo>
                      <a:pt x="2491" y="8391"/>
                    </a:lnTo>
                    <a:lnTo>
                      <a:pt x="2344" y="8244"/>
                    </a:lnTo>
                    <a:lnTo>
                      <a:pt x="2260" y="8160"/>
                    </a:lnTo>
                    <a:lnTo>
                      <a:pt x="2260" y="8056"/>
                    </a:lnTo>
                    <a:lnTo>
                      <a:pt x="2219" y="8035"/>
                    </a:lnTo>
                    <a:lnTo>
                      <a:pt x="2198" y="8140"/>
                    </a:lnTo>
                    <a:lnTo>
                      <a:pt x="2030" y="8056"/>
                    </a:lnTo>
                    <a:lnTo>
                      <a:pt x="2051" y="7972"/>
                    </a:lnTo>
                    <a:lnTo>
                      <a:pt x="2135" y="7930"/>
                    </a:lnTo>
                    <a:lnTo>
                      <a:pt x="2156" y="7951"/>
                    </a:lnTo>
                    <a:lnTo>
                      <a:pt x="2198" y="7930"/>
                    </a:lnTo>
                    <a:lnTo>
                      <a:pt x="2219" y="7868"/>
                    </a:lnTo>
                    <a:lnTo>
                      <a:pt x="2156" y="7637"/>
                    </a:lnTo>
                    <a:lnTo>
                      <a:pt x="2114" y="7616"/>
                    </a:lnTo>
                    <a:lnTo>
                      <a:pt x="2114" y="7533"/>
                    </a:lnTo>
                    <a:lnTo>
                      <a:pt x="2030" y="7428"/>
                    </a:lnTo>
                    <a:lnTo>
                      <a:pt x="2009" y="7344"/>
                    </a:lnTo>
                    <a:lnTo>
                      <a:pt x="2009" y="7386"/>
                    </a:lnTo>
                    <a:lnTo>
                      <a:pt x="2009" y="7449"/>
                    </a:lnTo>
                    <a:lnTo>
                      <a:pt x="1947" y="7449"/>
                    </a:lnTo>
                    <a:lnTo>
                      <a:pt x="1884" y="7324"/>
                    </a:lnTo>
                    <a:lnTo>
                      <a:pt x="1821" y="7303"/>
                    </a:lnTo>
                    <a:lnTo>
                      <a:pt x="1842" y="7177"/>
                    </a:lnTo>
                    <a:lnTo>
                      <a:pt x="1800" y="7114"/>
                    </a:lnTo>
                    <a:lnTo>
                      <a:pt x="1779" y="6989"/>
                    </a:lnTo>
                    <a:lnTo>
                      <a:pt x="1716" y="6926"/>
                    </a:lnTo>
                    <a:lnTo>
                      <a:pt x="1633" y="6926"/>
                    </a:lnTo>
                    <a:lnTo>
                      <a:pt x="1612" y="6905"/>
                    </a:lnTo>
                    <a:lnTo>
                      <a:pt x="1570" y="6968"/>
                    </a:lnTo>
                    <a:lnTo>
                      <a:pt x="1528" y="7010"/>
                    </a:lnTo>
                    <a:lnTo>
                      <a:pt x="1486" y="7031"/>
                    </a:lnTo>
                    <a:lnTo>
                      <a:pt x="1424" y="6989"/>
                    </a:lnTo>
                    <a:lnTo>
                      <a:pt x="1486" y="6884"/>
                    </a:lnTo>
                    <a:lnTo>
                      <a:pt x="1382" y="6717"/>
                    </a:lnTo>
                    <a:lnTo>
                      <a:pt x="1382" y="6654"/>
                    </a:lnTo>
                    <a:lnTo>
                      <a:pt x="1361" y="6507"/>
                    </a:lnTo>
                    <a:lnTo>
                      <a:pt x="1361" y="6466"/>
                    </a:lnTo>
                    <a:lnTo>
                      <a:pt x="1403" y="6382"/>
                    </a:lnTo>
                    <a:lnTo>
                      <a:pt x="1382" y="6361"/>
                    </a:lnTo>
                    <a:lnTo>
                      <a:pt x="1319" y="6361"/>
                    </a:lnTo>
                    <a:lnTo>
                      <a:pt x="1382" y="6256"/>
                    </a:lnTo>
                    <a:lnTo>
                      <a:pt x="1382" y="6131"/>
                    </a:lnTo>
                    <a:lnTo>
                      <a:pt x="1507" y="5943"/>
                    </a:lnTo>
                    <a:lnTo>
                      <a:pt x="1528" y="5503"/>
                    </a:lnTo>
                    <a:lnTo>
                      <a:pt x="1612" y="5399"/>
                    </a:lnTo>
                    <a:lnTo>
                      <a:pt x="1633" y="5252"/>
                    </a:lnTo>
                    <a:lnTo>
                      <a:pt x="1716" y="5147"/>
                    </a:lnTo>
                    <a:lnTo>
                      <a:pt x="1737" y="5001"/>
                    </a:lnTo>
                    <a:lnTo>
                      <a:pt x="1696" y="4980"/>
                    </a:lnTo>
                    <a:lnTo>
                      <a:pt x="1716" y="4896"/>
                    </a:lnTo>
                    <a:lnTo>
                      <a:pt x="1716" y="4771"/>
                    </a:lnTo>
                    <a:lnTo>
                      <a:pt x="1779" y="4666"/>
                    </a:lnTo>
                    <a:lnTo>
                      <a:pt x="1779" y="4562"/>
                    </a:lnTo>
                    <a:lnTo>
                      <a:pt x="1675" y="4520"/>
                    </a:lnTo>
                    <a:lnTo>
                      <a:pt x="1696" y="4457"/>
                    </a:lnTo>
                    <a:lnTo>
                      <a:pt x="1696" y="4415"/>
                    </a:lnTo>
                    <a:lnTo>
                      <a:pt x="1800" y="4415"/>
                    </a:lnTo>
                    <a:lnTo>
                      <a:pt x="1821" y="4394"/>
                    </a:lnTo>
                    <a:lnTo>
                      <a:pt x="1884" y="4415"/>
                    </a:lnTo>
                    <a:lnTo>
                      <a:pt x="1926" y="4415"/>
                    </a:lnTo>
                    <a:lnTo>
                      <a:pt x="2030" y="4373"/>
                    </a:lnTo>
                    <a:lnTo>
                      <a:pt x="2051" y="4394"/>
                    </a:lnTo>
                    <a:lnTo>
                      <a:pt x="2135" y="4394"/>
                    </a:lnTo>
                    <a:lnTo>
                      <a:pt x="2219" y="4415"/>
                    </a:lnTo>
                    <a:lnTo>
                      <a:pt x="2260" y="4499"/>
                    </a:lnTo>
                    <a:lnTo>
                      <a:pt x="2219" y="4520"/>
                    </a:lnTo>
                    <a:lnTo>
                      <a:pt x="2219" y="4687"/>
                    </a:lnTo>
                    <a:lnTo>
                      <a:pt x="2260" y="4792"/>
                    </a:lnTo>
                    <a:lnTo>
                      <a:pt x="2240" y="4813"/>
                    </a:lnTo>
                    <a:lnTo>
                      <a:pt x="2198" y="4917"/>
                    </a:lnTo>
                    <a:lnTo>
                      <a:pt x="2302" y="4896"/>
                    </a:lnTo>
                    <a:lnTo>
                      <a:pt x="2365" y="4917"/>
                    </a:lnTo>
                    <a:lnTo>
                      <a:pt x="2470" y="4896"/>
                    </a:lnTo>
                    <a:lnTo>
                      <a:pt x="2616" y="4917"/>
                    </a:lnTo>
                    <a:lnTo>
                      <a:pt x="2658" y="4980"/>
                    </a:lnTo>
                    <a:lnTo>
                      <a:pt x="2658" y="4938"/>
                    </a:lnTo>
                    <a:lnTo>
                      <a:pt x="2658" y="4917"/>
                    </a:lnTo>
                    <a:lnTo>
                      <a:pt x="2721" y="4875"/>
                    </a:lnTo>
                    <a:lnTo>
                      <a:pt x="2784" y="4896"/>
                    </a:lnTo>
                    <a:lnTo>
                      <a:pt x="2951" y="5043"/>
                    </a:lnTo>
                    <a:lnTo>
                      <a:pt x="3014" y="5085"/>
                    </a:lnTo>
                    <a:lnTo>
                      <a:pt x="3014" y="5127"/>
                    </a:lnTo>
                    <a:lnTo>
                      <a:pt x="3076" y="5127"/>
                    </a:lnTo>
                    <a:lnTo>
                      <a:pt x="3181" y="5231"/>
                    </a:lnTo>
                    <a:lnTo>
                      <a:pt x="3202" y="5252"/>
                    </a:lnTo>
                    <a:lnTo>
                      <a:pt x="3244" y="5252"/>
                    </a:lnTo>
                    <a:lnTo>
                      <a:pt x="3244" y="5189"/>
                    </a:lnTo>
                    <a:lnTo>
                      <a:pt x="3286" y="5189"/>
                    </a:lnTo>
                    <a:lnTo>
                      <a:pt x="3286" y="5106"/>
                    </a:lnTo>
                    <a:lnTo>
                      <a:pt x="3307" y="4875"/>
                    </a:lnTo>
                    <a:lnTo>
                      <a:pt x="3265" y="4771"/>
                    </a:lnTo>
                    <a:lnTo>
                      <a:pt x="3160" y="4708"/>
                    </a:lnTo>
                    <a:lnTo>
                      <a:pt x="3097" y="4478"/>
                    </a:lnTo>
                    <a:lnTo>
                      <a:pt x="3139" y="4269"/>
                    </a:lnTo>
                    <a:lnTo>
                      <a:pt x="3202" y="4143"/>
                    </a:lnTo>
                    <a:lnTo>
                      <a:pt x="3265" y="3955"/>
                    </a:lnTo>
                    <a:lnTo>
                      <a:pt x="3369" y="3787"/>
                    </a:lnTo>
                    <a:lnTo>
                      <a:pt x="3495" y="3787"/>
                    </a:lnTo>
                    <a:lnTo>
                      <a:pt x="3767" y="3725"/>
                    </a:lnTo>
                    <a:lnTo>
                      <a:pt x="3913" y="3725"/>
                    </a:lnTo>
                    <a:lnTo>
                      <a:pt x="3976" y="3766"/>
                    </a:lnTo>
                    <a:lnTo>
                      <a:pt x="4123" y="3683"/>
                    </a:lnTo>
                    <a:lnTo>
                      <a:pt x="4248" y="3683"/>
                    </a:lnTo>
                    <a:lnTo>
                      <a:pt x="4395" y="3746"/>
                    </a:lnTo>
                    <a:lnTo>
                      <a:pt x="4541" y="3725"/>
                    </a:lnTo>
                    <a:lnTo>
                      <a:pt x="4646" y="3787"/>
                    </a:lnTo>
                    <a:lnTo>
                      <a:pt x="4771" y="3725"/>
                    </a:lnTo>
                    <a:lnTo>
                      <a:pt x="4855" y="3641"/>
                    </a:lnTo>
                    <a:lnTo>
                      <a:pt x="4855" y="3432"/>
                    </a:lnTo>
                    <a:lnTo>
                      <a:pt x="4834" y="3348"/>
                    </a:lnTo>
                    <a:lnTo>
                      <a:pt x="4855" y="3243"/>
                    </a:lnTo>
                    <a:lnTo>
                      <a:pt x="4855" y="3160"/>
                    </a:lnTo>
                    <a:lnTo>
                      <a:pt x="4876" y="3034"/>
                    </a:lnTo>
                    <a:lnTo>
                      <a:pt x="4876" y="2950"/>
                    </a:lnTo>
                    <a:lnTo>
                      <a:pt x="4729" y="2846"/>
                    </a:lnTo>
                    <a:lnTo>
                      <a:pt x="4750" y="2804"/>
                    </a:lnTo>
                    <a:lnTo>
                      <a:pt x="4667" y="2741"/>
                    </a:lnTo>
                    <a:lnTo>
                      <a:pt x="4541" y="2741"/>
                    </a:lnTo>
                    <a:lnTo>
                      <a:pt x="4437" y="2616"/>
                    </a:lnTo>
                    <a:lnTo>
                      <a:pt x="4332" y="2532"/>
                    </a:lnTo>
                    <a:lnTo>
                      <a:pt x="4353" y="2469"/>
                    </a:lnTo>
                    <a:lnTo>
                      <a:pt x="4353" y="2281"/>
                    </a:lnTo>
                    <a:lnTo>
                      <a:pt x="4311" y="2155"/>
                    </a:lnTo>
                    <a:lnTo>
                      <a:pt x="4353" y="2072"/>
                    </a:lnTo>
                    <a:lnTo>
                      <a:pt x="4353" y="1988"/>
                    </a:lnTo>
                    <a:lnTo>
                      <a:pt x="4311" y="1862"/>
                    </a:lnTo>
                    <a:lnTo>
                      <a:pt x="4185" y="1758"/>
                    </a:lnTo>
                    <a:lnTo>
                      <a:pt x="3913" y="1570"/>
                    </a:lnTo>
                    <a:lnTo>
                      <a:pt x="3830" y="1423"/>
                    </a:lnTo>
                    <a:lnTo>
                      <a:pt x="3579" y="1339"/>
                    </a:lnTo>
                    <a:lnTo>
                      <a:pt x="3390" y="1381"/>
                    </a:lnTo>
                    <a:lnTo>
                      <a:pt x="3265" y="1653"/>
                    </a:lnTo>
                    <a:lnTo>
                      <a:pt x="3014" y="1674"/>
                    </a:lnTo>
                    <a:lnTo>
                      <a:pt x="2930" y="1549"/>
                    </a:lnTo>
                    <a:lnTo>
                      <a:pt x="2825" y="1549"/>
                    </a:lnTo>
                    <a:lnTo>
                      <a:pt x="2616" y="1444"/>
                    </a:lnTo>
                    <a:lnTo>
                      <a:pt x="2428" y="1528"/>
                    </a:lnTo>
                    <a:lnTo>
                      <a:pt x="2428" y="1653"/>
                    </a:lnTo>
                    <a:lnTo>
                      <a:pt x="2260" y="1674"/>
                    </a:lnTo>
                    <a:lnTo>
                      <a:pt x="2114" y="1758"/>
                    </a:lnTo>
                    <a:lnTo>
                      <a:pt x="2114" y="1465"/>
                    </a:lnTo>
                    <a:lnTo>
                      <a:pt x="2114" y="1256"/>
                    </a:lnTo>
                    <a:lnTo>
                      <a:pt x="2051" y="1130"/>
                    </a:lnTo>
                    <a:lnTo>
                      <a:pt x="2114" y="1025"/>
                    </a:lnTo>
                    <a:lnTo>
                      <a:pt x="2135" y="942"/>
                    </a:lnTo>
                    <a:lnTo>
                      <a:pt x="2051" y="837"/>
                    </a:lnTo>
                    <a:lnTo>
                      <a:pt x="2135" y="712"/>
                    </a:lnTo>
                    <a:lnTo>
                      <a:pt x="2114" y="607"/>
                    </a:lnTo>
                    <a:lnTo>
                      <a:pt x="1905" y="607"/>
                    </a:lnTo>
                    <a:lnTo>
                      <a:pt x="1821" y="691"/>
                    </a:lnTo>
                    <a:lnTo>
                      <a:pt x="1716" y="628"/>
                    </a:lnTo>
                    <a:lnTo>
                      <a:pt x="1633" y="502"/>
                    </a:lnTo>
                    <a:lnTo>
                      <a:pt x="1716" y="419"/>
                    </a:lnTo>
                    <a:lnTo>
                      <a:pt x="1696" y="230"/>
                    </a:lnTo>
                    <a:lnTo>
                      <a:pt x="1591" y="105"/>
                    </a:lnTo>
                    <a:lnTo>
                      <a:pt x="1424" y="126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CustomShape 647"/>
              <p:cNvSpPr/>
              <p:nvPr/>
            </p:nvSpPr>
            <p:spPr>
              <a:xfrm>
                <a:off x="6724080" y="2871000"/>
                <a:ext cx="225720" cy="437040"/>
              </a:xfrm>
              <a:custGeom>
                <a:avLst/>
                <a:gdLst/>
                <a:ahLst/>
                <a:rect l="l" t="t" r="r" b="b"/>
                <a:pathLst>
                  <a:path w="5127" h="11530">
                    <a:moveTo>
                      <a:pt x="2407" y="0"/>
                    </a:moveTo>
                    <a:lnTo>
                      <a:pt x="2302" y="42"/>
                    </a:lnTo>
                    <a:lnTo>
                      <a:pt x="2344" y="63"/>
                    </a:lnTo>
                    <a:lnTo>
                      <a:pt x="2365" y="147"/>
                    </a:lnTo>
                    <a:lnTo>
                      <a:pt x="2260" y="251"/>
                    </a:lnTo>
                    <a:lnTo>
                      <a:pt x="2260" y="419"/>
                    </a:lnTo>
                    <a:lnTo>
                      <a:pt x="2281" y="523"/>
                    </a:lnTo>
                    <a:lnTo>
                      <a:pt x="2155" y="461"/>
                    </a:lnTo>
                    <a:lnTo>
                      <a:pt x="2072" y="377"/>
                    </a:lnTo>
                    <a:lnTo>
                      <a:pt x="1925" y="482"/>
                    </a:lnTo>
                    <a:lnTo>
                      <a:pt x="1716" y="544"/>
                    </a:lnTo>
                    <a:lnTo>
                      <a:pt x="1653" y="691"/>
                    </a:lnTo>
                    <a:lnTo>
                      <a:pt x="1528" y="858"/>
                    </a:lnTo>
                    <a:lnTo>
                      <a:pt x="1402" y="900"/>
                    </a:lnTo>
                    <a:lnTo>
                      <a:pt x="1214" y="1193"/>
                    </a:lnTo>
                    <a:lnTo>
                      <a:pt x="1193" y="1360"/>
                    </a:lnTo>
                    <a:lnTo>
                      <a:pt x="1235" y="1402"/>
                    </a:lnTo>
                    <a:lnTo>
                      <a:pt x="1151" y="1632"/>
                    </a:lnTo>
                    <a:lnTo>
                      <a:pt x="1005" y="1904"/>
                    </a:lnTo>
                    <a:lnTo>
                      <a:pt x="1005" y="2009"/>
                    </a:lnTo>
                    <a:lnTo>
                      <a:pt x="1130" y="2051"/>
                    </a:lnTo>
                    <a:lnTo>
                      <a:pt x="1005" y="2365"/>
                    </a:lnTo>
                    <a:lnTo>
                      <a:pt x="942" y="2616"/>
                    </a:lnTo>
                    <a:lnTo>
                      <a:pt x="879" y="2825"/>
                    </a:lnTo>
                    <a:lnTo>
                      <a:pt x="712" y="2825"/>
                    </a:lnTo>
                    <a:lnTo>
                      <a:pt x="607" y="2783"/>
                    </a:lnTo>
                    <a:lnTo>
                      <a:pt x="502" y="2783"/>
                    </a:lnTo>
                    <a:lnTo>
                      <a:pt x="565" y="3076"/>
                    </a:lnTo>
                    <a:lnTo>
                      <a:pt x="565" y="3202"/>
                    </a:lnTo>
                    <a:lnTo>
                      <a:pt x="565" y="3411"/>
                    </a:lnTo>
                    <a:lnTo>
                      <a:pt x="419" y="3411"/>
                    </a:lnTo>
                    <a:lnTo>
                      <a:pt x="440" y="3578"/>
                    </a:lnTo>
                    <a:lnTo>
                      <a:pt x="419" y="3704"/>
                    </a:lnTo>
                    <a:lnTo>
                      <a:pt x="440" y="3808"/>
                    </a:lnTo>
                    <a:lnTo>
                      <a:pt x="398" y="4018"/>
                    </a:lnTo>
                    <a:lnTo>
                      <a:pt x="314" y="4039"/>
                    </a:lnTo>
                    <a:lnTo>
                      <a:pt x="272" y="4018"/>
                    </a:lnTo>
                    <a:lnTo>
                      <a:pt x="251" y="4122"/>
                    </a:lnTo>
                    <a:lnTo>
                      <a:pt x="251" y="4206"/>
                    </a:lnTo>
                    <a:lnTo>
                      <a:pt x="251" y="4332"/>
                    </a:lnTo>
                    <a:lnTo>
                      <a:pt x="189" y="4457"/>
                    </a:lnTo>
                    <a:lnTo>
                      <a:pt x="147" y="4436"/>
                    </a:lnTo>
                    <a:lnTo>
                      <a:pt x="42" y="4562"/>
                    </a:lnTo>
                    <a:lnTo>
                      <a:pt x="0" y="4666"/>
                    </a:lnTo>
                    <a:lnTo>
                      <a:pt x="0" y="4729"/>
                    </a:lnTo>
                    <a:lnTo>
                      <a:pt x="84" y="4834"/>
                    </a:lnTo>
                    <a:lnTo>
                      <a:pt x="105" y="4980"/>
                    </a:lnTo>
                    <a:lnTo>
                      <a:pt x="377" y="5231"/>
                    </a:lnTo>
                    <a:lnTo>
                      <a:pt x="377" y="5231"/>
                    </a:lnTo>
                    <a:lnTo>
                      <a:pt x="314" y="5127"/>
                    </a:lnTo>
                    <a:lnTo>
                      <a:pt x="314" y="5064"/>
                    </a:lnTo>
                    <a:lnTo>
                      <a:pt x="398" y="5148"/>
                    </a:lnTo>
                    <a:lnTo>
                      <a:pt x="523" y="5148"/>
                    </a:lnTo>
                    <a:lnTo>
                      <a:pt x="419" y="5231"/>
                    </a:lnTo>
                    <a:lnTo>
                      <a:pt x="440" y="5273"/>
                    </a:lnTo>
                    <a:lnTo>
                      <a:pt x="565" y="5273"/>
                    </a:lnTo>
                    <a:lnTo>
                      <a:pt x="565" y="5189"/>
                    </a:lnTo>
                    <a:lnTo>
                      <a:pt x="586" y="5273"/>
                    </a:lnTo>
                    <a:lnTo>
                      <a:pt x="691" y="5273"/>
                    </a:lnTo>
                    <a:lnTo>
                      <a:pt x="733" y="5357"/>
                    </a:lnTo>
                    <a:lnTo>
                      <a:pt x="921" y="5399"/>
                    </a:lnTo>
                    <a:lnTo>
                      <a:pt x="1026" y="5566"/>
                    </a:lnTo>
                    <a:lnTo>
                      <a:pt x="1026" y="5671"/>
                    </a:lnTo>
                    <a:lnTo>
                      <a:pt x="942" y="5692"/>
                    </a:lnTo>
                    <a:lnTo>
                      <a:pt x="900" y="5608"/>
                    </a:lnTo>
                    <a:lnTo>
                      <a:pt x="816" y="5671"/>
                    </a:lnTo>
                    <a:lnTo>
                      <a:pt x="900" y="5754"/>
                    </a:lnTo>
                    <a:lnTo>
                      <a:pt x="921" y="5775"/>
                    </a:lnTo>
                    <a:lnTo>
                      <a:pt x="900" y="5796"/>
                    </a:lnTo>
                    <a:lnTo>
                      <a:pt x="795" y="5775"/>
                    </a:lnTo>
                    <a:lnTo>
                      <a:pt x="774" y="5671"/>
                    </a:lnTo>
                    <a:lnTo>
                      <a:pt x="670" y="5671"/>
                    </a:lnTo>
                    <a:lnTo>
                      <a:pt x="670" y="5712"/>
                    </a:lnTo>
                    <a:lnTo>
                      <a:pt x="795" y="5817"/>
                    </a:lnTo>
                    <a:lnTo>
                      <a:pt x="795" y="5880"/>
                    </a:lnTo>
                    <a:lnTo>
                      <a:pt x="900" y="6005"/>
                    </a:lnTo>
                    <a:lnTo>
                      <a:pt x="1109" y="6068"/>
                    </a:lnTo>
                    <a:lnTo>
                      <a:pt x="1088" y="5880"/>
                    </a:lnTo>
                    <a:lnTo>
                      <a:pt x="1026" y="5775"/>
                    </a:lnTo>
                    <a:lnTo>
                      <a:pt x="1151" y="5859"/>
                    </a:lnTo>
                    <a:lnTo>
                      <a:pt x="1151" y="5964"/>
                    </a:lnTo>
                    <a:lnTo>
                      <a:pt x="1214" y="6068"/>
                    </a:lnTo>
                    <a:lnTo>
                      <a:pt x="1298" y="6131"/>
                    </a:lnTo>
                    <a:lnTo>
                      <a:pt x="1319" y="6298"/>
                    </a:lnTo>
                    <a:lnTo>
                      <a:pt x="1402" y="6382"/>
                    </a:lnTo>
                    <a:lnTo>
                      <a:pt x="1360" y="6403"/>
                    </a:lnTo>
                    <a:lnTo>
                      <a:pt x="1402" y="6445"/>
                    </a:lnTo>
                    <a:lnTo>
                      <a:pt x="1465" y="6487"/>
                    </a:lnTo>
                    <a:lnTo>
                      <a:pt x="1465" y="6717"/>
                    </a:lnTo>
                    <a:lnTo>
                      <a:pt x="1570" y="6947"/>
                    </a:lnTo>
                    <a:lnTo>
                      <a:pt x="1632" y="7010"/>
                    </a:lnTo>
                    <a:lnTo>
                      <a:pt x="1486" y="7114"/>
                    </a:lnTo>
                    <a:lnTo>
                      <a:pt x="1402" y="7658"/>
                    </a:lnTo>
                    <a:lnTo>
                      <a:pt x="1444" y="7784"/>
                    </a:lnTo>
                    <a:lnTo>
                      <a:pt x="1423" y="7847"/>
                    </a:lnTo>
                    <a:lnTo>
                      <a:pt x="1444" y="7889"/>
                    </a:lnTo>
                    <a:lnTo>
                      <a:pt x="1528" y="7742"/>
                    </a:lnTo>
                    <a:lnTo>
                      <a:pt x="1653" y="7637"/>
                    </a:lnTo>
                    <a:lnTo>
                      <a:pt x="1716" y="7470"/>
                    </a:lnTo>
                    <a:lnTo>
                      <a:pt x="1716" y="7658"/>
                    </a:lnTo>
                    <a:lnTo>
                      <a:pt x="1549" y="7805"/>
                    </a:lnTo>
                    <a:lnTo>
                      <a:pt x="1549" y="7972"/>
                    </a:lnTo>
                    <a:lnTo>
                      <a:pt x="1632" y="7951"/>
                    </a:lnTo>
                    <a:lnTo>
                      <a:pt x="1632" y="7868"/>
                    </a:lnTo>
                    <a:lnTo>
                      <a:pt x="1779" y="7784"/>
                    </a:lnTo>
                    <a:lnTo>
                      <a:pt x="1863" y="7868"/>
                    </a:lnTo>
                    <a:lnTo>
                      <a:pt x="1925" y="7868"/>
                    </a:lnTo>
                    <a:lnTo>
                      <a:pt x="1925" y="7805"/>
                    </a:lnTo>
                    <a:lnTo>
                      <a:pt x="1946" y="7847"/>
                    </a:lnTo>
                    <a:lnTo>
                      <a:pt x="1988" y="7847"/>
                    </a:lnTo>
                    <a:lnTo>
                      <a:pt x="2009" y="7805"/>
                    </a:lnTo>
                    <a:lnTo>
                      <a:pt x="2135" y="7805"/>
                    </a:lnTo>
                    <a:lnTo>
                      <a:pt x="2365" y="7658"/>
                    </a:lnTo>
                    <a:lnTo>
                      <a:pt x="2386" y="7575"/>
                    </a:lnTo>
                    <a:lnTo>
                      <a:pt x="2448" y="7596"/>
                    </a:lnTo>
                    <a:lnTo>
                      <a:pt x="2511" y="7596"/>
                    </a:lnTo>
                    <a:lnTo>
                      <a:pt x="2658" y="7533"/>
                    </a:lnTo>
                    <a:lnTo>
                      <a:pt x="2574" y="7491"/>
                    </a:lnTo>
                    <a:lnTo>
                      <a:pt x="2574" y="7470"/>
                    </a:lnTo>
                    <a:lnTo>
                      <a:pt x="2511" y="7365"/>
                    </a:lnTo>
                    <a:lnTo>
                      <a:pt x="2574" y="7365"/>
                    </a:lnTo>
                    <a:lnTo>
                      <a:pt x="2616" y="7449"/>
                    </a:lnTo>
                    <a:lnTo>
                      <a:pt x="2720" y="7470"/>
                    </a:lnTo>
                    <a:lnTo>
                      <a:pt x="2888" y="7345"/>
                    </a:lnTo>
                    <a:lnTo>
                      <a:pt x="2867" y="7282"/>
                    </a:lnTo>
                    <a:lnTo>
                      <a:pt x="2909" y="7240"/>
                    </a:lnTo>
                    <a:lnTo>
                      <a:pt x="2909" y="7114"/>
                    </a:lnTo>
                    <a:lnTo>
                      <a:pt x="2867" y="7052"/>
                    </a:lnTo>
                    <a:lnTo>
                      <a:pt x="2867" y="7010"/>
                    </a:lnTo>
                    <a:lnTo>
                      <a:pt x="2888" y="6947"/>
                    </a:lnTo>
                    <a:lnTo>
                      <a:pt x="2804" y="6863"/>
                    </a:lnTo>
                    <a:lnTo>
                      <a:pt x="2909" y="6947"/>
                    </a:lnTo>
                    <a:lnTo>
                      <a:pt x="2909" y="7010"/>
                    </a:lnTo>
                    <a:lnTo>
                      <a:pt x="2992" y="7010"/>
                    </a:lnTo>
                    <a:lnTo>
                      <a:pt x="2992" y="7073"/>
                    </a:lnTo>
                    <a:lnTo>
                      <a:pt x="3118" y="7282"/>
                    </a:lnTo>
                    <a:lnTo>
                      <a:pt x="3181" y="7365"/>
                    </a:lnTo>
                    <a:lnTo>
                      <a:pt x="3202" y="7491"/>
                    </a:lnTo>
                    <a:lnTo>
                      <a:pt x="3306" y="7491"/>
                    </a:lnTo>
                    <a:lnTo>
                      <a:pt x="3390" y="7470"/>
                    </a:lnTo>
                    <a:lnTo>
                      <a:pt x="3411" y="7386"/>
                    </a:lnTo>
                    <a:lnTo>
                      <a:pt x="3411" y="7470"/>
                    </a:lnTo>
                    <a:lnTo>
                      <a:pt x="3390" y="7533"/>
                    </a:lnTo>
                    <a:lnTo>
                      <a:pt x="3432" y="7658"/>
                    </a:lnTo>
                    <a:lnTo>
                      <a:pt x="3432" y="7700"/>
                    </a:lnTo>
                    <a:lnTo>
                      <a:pt x="3411" y="7742"/>
                    </a:lnTo>
                    <a:lnTo>
                      <a:pt x="3432" y="7847"/>
                    </a:lnTo>
                    <a:lnTo>
                      <a:pt x="3495" y="7889"/>
                    </a:lnTo>
                    <a:lnTo>
                      <a:pt x="3536" y="8307"/>
                    </a:lnTo>
                    <a:lnTo>
                      <a:pt x="3578" y="8328"/>
                    </a:lnTo>
                    <a:lnTo>
                      <a:pt x="3578" y="8516"/>
                    </a:lnTo>
                    <a:lnTo>
                      <a:pt x="3725" y="8600"/>
                    </a:lnTo>
                    <a:lnTo>
                      <a:pt x="3704" y="8642"/>
                    </a:lnTo>
                    <a:lnTo>
                      <a:pt x="3704" y="8788"/>
                    </a:lnTo>
                    <a:lnTo>
                      <a:pt x="3767" y="8851"/>
                    </a:lnTo>
                    <a:lnTo>
                      <a:pt x="3767" y="9123"/>
                    </a:lnTo>
                    <a:lnTo>
                      <a:pt x="3829" y="9228"/>
                    </a:lnTo>
                    <a:lnTo>
                      <a:pt x="3829" y="9332"/>
                    </a:lnTo>
                    <a:lnTo>
                      <a:pt x="3850" y="9311"/>
                    </a:lnTo>
                    <a:lnTo>
                      <a:pt x="3871" y="9123"/>
                    </a:lnTo>
                    <a:lnTo>
                      <a:pt x="3955" y="9249"/>
                    </a:lnTo>
                    <a:lnTo>
                      <a:pt x="3976" y="9374"/>
                    </a:lnTo>
                    <a:lnTo>
                      <a:pt x="4059" y="9458"/>
                    </a:lnTo>
                    <a:lnTo>
                      <a:pt x="4080" y="9793"/>
                    </a:lnTo>
                    <a:lnTo>
                      <a:pt x="4164" y="9855"/>
                    </a:lnTo>
                    <a:lnTo>
                      <a:pt x="4185" y="9960"/>
                    </a:lnTo>
                    <a:lnTo>
                      <a:pt x="4143" y="10002"/>
                    </a:lnTo>
                    <a:lnTo>
                      <a:pt x="4164" y="10169"/>
                    </a:lnTo>
                    <a:lnTo>
                      <a:pt x="4227" y="10253"/>
                    </a:lnTo>
                    <a:lnTo>
                      <a:pt x="4290" y="10316"/>
                    </a:lnTo>
                    <a:lnTo>
                      <a:pt x="4227" y="10399"/>
                    </a:lnTo>
                    <a:lnTo>
                      <a:pt x="4269" y="10567"/>
                    </a:lnTo>
                    <a:lnTo>
                      <a:pt x="4248" y="10609"/>
                    </a:lnTo>
                    <a:lnTo>
                      <a:pt x="4227" y="10630"/>
                    </a:lnTo>
                    <a:lnTo>
                      <a:pt x="4185" y="10797"/>
                    </a:lnTo>
                    <a:lnTo>
                      <a:pt x="4227" y="10818"/>
                    </a:lnTo>
                    <a:lnTo>
                      <a:pt x="4227" y="10922"/>
                    </a:lnTo>
                    <a:lnTo>
                      <a:pt x="4143" y="11027"/>
                    </a:lnTo>
                    <a:lnTo>
                      <a:pt x="4101" y="11048"/>
                    </a:lnTo>
                    <a:lnTo>
                      <a:pt x="4059" y="11048"/>
                    </a:lnTo>
                    <a:lnTo>
                      <a:pt x="4059" y="11111"/>
                    </a:lnTo>
                    <a:lnTo>
                      <a:pt x="4101" y="11194"/>
                    </a:lnTo>
                    <a:lnTo>
                      <a:pt x="4101" y="11341"/>
                    </a:lnTo>
                    <a:lnTo>
                      <a:pt x="4164" y="11529"/>
                    </a:lnTo>
                    <a:lnTo>
                      <a:pt x="4185" y="11341"/>
                    </a:lnTo>
                    <a:lnTo>
                      <a:pt x="4248" y="11236"/>
                    </a:lnTo>
                    <a:lnTo>
                      <a:pt x="4248" y="11257"/>
                    </a:lnTo>
                    <a:lnTo>
                      <a:pt x="4269" y="11153"/>
                    </a:lnTo>
                    <a:lnTo>
                      <a:pt x="4332" y="11090"/>
                    </a:lnTo>
                    <a:lnTo>
                      <a:pt x="4332" y="10922"/>
                    </a:lnTo>
                    <a:lnTo>
                      <a:pt x="4457" y="10839"/>
                    </a:lnTo>
                    <a:lnTo>
                      <a:pt x="4583" y="10483"/>
                    </a:lnTo>
                    <a:lnTo>
                      <a:pt x="4666" y="10420"/>
                    </a:lnTo>
                    <a:lnTo>
                      <a:pt x="4666" y="10253"/>
                    </a:lnTo>
                    <a:lnTo>
                      <a:pt x="4583" y="10106"/>
                    </a:lnTo>
                    <a:lnTo>
                      <a:pt x="4604" y="9960"/>
                    </a:lnTo>
                    <a:lnTo>
                      <a:pt x="4562" y="9855"/>
                    </a:lnTo>
                    <a:lnTo>
                      <a:pt x="4541" y="9667"/>
                    </a:lnTo>
                    <a:lnTo>
                      <a:pt x="4457" y="9583"/>
                    </a:lnTo>
                    <a:lnTo>
                      <a:pt x="4478" y="9479"/>
                    </a:lnTo>
                    <a:lnTo>
                      <a:pt x="4457" y="9353"/>
                    </a:lnTo>
                    <a:lnTo>
                      <a:pt x="4478" y="9270"/>
                    </a:lnTo>
                    <a:lnTo>
                      <a:pt x="4436" y="9018"/>
                    </a:lnTo>
                    <a:lnTo>
                      <a:pt x="4269" y="8851"/>
                    </a:lnTo>
                    <a:lnTo>
                      <a:pt x="4080" y="8725"/>
                    </a:lnTo>
                    <a:lnTo>
                      <a:pt x="3934" y="8537"/>
                    </a:lnTo>
                    <a:lnTo>
                      <a:pt x="3934" y="8433"/>
                    </a:lnTo>
                    <a:lnTo>
                      <a:pt x="3850" y="8223"/>
                    </a:lnTo>
                    <a:lnTo>
                      <a:pt x="3955" y="8181"/>
                    </a:lnTo>
                    <a:lnTo>
                      <a:pt x="3976" y="8077"/>
                    </a:lnTo>
                    <a:lnTo>
                      <a:pt x="3934" y="7784"/>
                    </a:lnTo>
                    <a:lnTo>
                      <a:pt x="3955" y="7700"/>
                    </a:lnTo>
                    <a:lnTo>
                      <a:pt x="4059" y="7658"/>
                    </a:lnTo>
                    <a:lnTo>
                      <a:pt x="4059" y="7533"/>
                    </a:lnTo>
                    <a:lnTo>
                      <a:pt x="3934" y="7470"/>
                    </a:lnTo>
                    <a:lnTo>
                      <a:pt x="3934" y="7345"/>
                    </a:lnTo>
                    <a:lnTo>
                      <a:pt x="3850" y="7219"/>
                    </a:lnTo>
                    <a:lnTo>
                      <a:pt x="3767" y="7156"/>
                    </a:lnTo>
                    <a:lnTo>
                      <a:pt x="3620" y="6863"/>
                    </a:lnTo>
                    <a:lnTo>
                      <a:pt x="3495" y="6759"/>
                    </a:lnTo>
                    <a:lnTo>
                      <a:pt x="3432" y="6696"/>
                    </a:lnTo>
                    <a:lnTo>
                      <a:pt x="3348" y="6612"/>
                    </a:lnTo>
                    <a:lnTo>
                      <a:pt x="3243" y="6424"/>
                    </a:lnTo>
                    <a:lnTo>
                      <a:pt x="3181" y="6403"/>
                    </a:lnTo>
                    <a:lnTo>
                      <a:pt x="3181" y="6319"/>
                    </a:lnTo>
                    <a:lnTo>
                      <a:pt x="3306" y="6236"/>
                    </a:lnTo>
                    <a:lnTo>
                      <a:pt x="3411" y="6173"/>
                    </a:lnTo>
                    <a:lnTo>
                      <a:pt x="3390" y="6089"/>
                    </a:lnTo>
                    <a:lnTo>
                      <a:pt x="3390" y="5901"/>
                    </a:lnTo>
                    <a:lnTo>
                      <a:pt x="3453" y="5817"/>
                    </a:lnTo>
                    <a:lnTo>
                      <a:pt x="3432" y="5650"/>
                    </a:lnTo>
                    <a:lnTo>
                      <a:pt x="3515" y="5503"/>
                    </a:lnTo>
                    <a:lnTo>
                      <a:pt x="3746" y="5587"/>
                    </a:lnTo>
                    <a:lnTo>
                      <a:pt x="3871" y="5482"/>
                    </a:lnTo>
                    <a:lnTo>
                      <a:pt x="4018" y="5482"/>
                    </a:lnTo>
                    <a:lnTo>
                      <a:pt x="4039" y="5440"/>
                    </a:lnTo>
                    <a:lnTo>
                      <a:pt x="4039" y="5273"/>
                    </a:lnTo>
                    <a:lnTo>
                      <a:pt x="4101" y="5231"/>
                    </a:lnTo>
                    <a:lnTo>
                      <a:pt x="4269" y="5252"/>
                    </a:lnTo>
                    <a:lnTo>
                      <a:pt x="4290" y="5168"/>
                    </a:lnTo>
                    <a:lnTo>
                      <a:pt x="4248" y="5085"/>
                    </a:lnTo>
                    <a:lnTo>
                      <a:pt x="4248" y="5022"/>
                    </a:lnTo>
                    <a:lnTo>
                      <a:pt x="4373" y="4980"/>
                    </a:lnTo>
                    <a:lnTo>
                      <a:pt x="4541" y="4959"/>
                    </a:lnTo>
                    <a:lnTo>
                      <a:pt x="4562" y="4959"/>
                    </a:lnTo>
                    <a:lnTo>
                      <a:pt x="4604" y="4813"/>
                    </a:lnTo>
                    <a:lnTo>
                      <a:pt x="4666" y="4813"/>
                    </a:lnTo>
                    <a:lnTo>
                      <a:pt x="4792" y="4729"/>
                    </a:lnTo>
                    <a:lnTo>
                      <a:pt x="4750" y="4645"/>
                    </a:lnTo>
                    <a:lnTo>
                      <a:pt x="4792" y="4541"/>
                    </a:lnTo>
                    <a:lnTo>
                      <a:pt x="4813" y="4436"/>
                    </a:lnTo>
                    <a:lnTo>
                      <a:pt x="4980" y="4415"/>
                    </a:lnTo>
                    <a:lnTo>
                      <a:pt x="5085" y="4311"/>
                    </a:lnTo>
                    <a:lnTo>
                      <a:pt x="5127" y="4290"/>
                    </a:lnTo>
                    <a:lnTo>
                      <a:pt x="5127" y="4143"/>
                    </a:lnTo>
                    <a:lnTo>
                      <a:pt x="5022" y="4122"/>
                    </a:lnTo>
                    <a:lnTo>
                      <a:pt x="4771" y="4227"/>
                    </a:lnTo>
                    <a:lnTo>
                      <a:pt x="4624" y="4227"/>
                    </a:lnTo>
                    <a:lnTo>
                      <a:pt x="4562" y="4311"/>
                    </a:lnTo>
                    <a:lnTo>
                      <a:pt x="4436" y="4248"/>
                    </a:lnTo>
                    <a:lnTo>
                      <a:pt x="4394" y="4122"/>
                    </a:lnTo>
                    <a:lnTo>
                      <a:pt x="4436" y="3997"/>
                    </a:lnTo>
                    <a:lnTo>
                      <a:pt x="4352" y="3892"/>
                    </a:lnTo>
                    <a:lnTo>
                      <a:pt x="4269" y="3976"/>
                    </a:lnTo>
                    <a:lnTo>
                      <a:pt x="4227" y="3913"/>
                    </a:lnTo>
                    <a:lnTo>
                      <a:pt x="4039" y="3913"/>
                    </a:lnTo>
                    <a:lnTo>
                      <a:pt x="3955" y="3934"/>
                    </a:lnTo>
                    <a:lnTo>
                      <a:pt x="3934" y="3871"/>
                    </a:lnTo>
                    <a:lnTo>
                      <a:pt x="4039" y="3767"/>
                    </a:lnTo>
                    <a:lnTo>
                      <a:pt x="4185" y="3578"/>
                    </a:lnTo>
                    <a:lnTo>
                      <a:pt x="4164" y="3495"/>
                    </a:lnTo>
                    <a:lnTo>
                      <a:pt x="4227" y="3390"/>
                    </a:lnTo>
                    <a:lnTo>
                      <a:pt x="4227" y="3306"/>
                    </a:lnTo>
                    <a:lnTo>
                      <a:pt x="4101" y="3244"/>
                    </a:lnTo>
                    <a:lnTo>
                      <a:pt x="3955" y="3244"/>
                    </a:lnTo>
                    <a:lnTo>
                      <a:pt x="3934" y="3285"/>
                    </a:lnTo>
                    <a:lnTo>
                      <a:pt x="3871" y="3202"/>
                    </a:lnTo>
                    <a:lnTo>
                      <a:pt x="3913" y="3160"/>
                    </a:lnTo>
                    <a:lnTo>
                      <a:pt x="3767" y="3139"/>
                    </a:lnTo>
                    <a:lnTo>
                      <a:pt x="3704" y="3055"/>
                    </a:lnTo>
                    <a:lnTo>
                      <a:pt x="3725" y="2951"/>
                    </a:lnTo>
                    <a:lnTo>
                      <a:pt x="3704" y="2846"/>
                    </a:lnTo>
                    <a:lnTo>
                      <a:pt x="3557" y="2867"/>
                    </a:lnTo>
                    <a:lnTo>
                      <a:pt x="3495" y="2825"/>
                    </a:lnTo>
                    <a:lnTo>
                      <a:pt x="3515" y="2741"/>
                    </a:lnTo>
                    <a:lnTo>
                      <a:pt x="3495" y="2658"/>
                    </a:lnTo>
                    <a:lnTo>
                      <a:pt x="3223" y="2720"/>
                    </a:lnTo>
                    <a:lnTo>
                      <a:pt x="3097" y="2825"/>
                    </a:lnTo>
                    <a:lnTo>
                      <a:pt x="3034" y="2679"/>
                    </a:lnTo>
                    <a:lnTo>
                      <a:pt x="3055" y="2532"/>
                    </a:lnTo>
                    <a:lnTo>
                      <a:pt x="2992" y="2469"/>
                    </a:lnTo>
                    <a:lnTo>
                      <a:pt x="2930" y="2407"/>
                    </a:lnTo>
                    <a:lnTo>
                      <a:pt x="2825" y="2344"/>
                    </a:lnTo>
                    <a:lnTo>
                      <a:pt x="2825" y="2239"/>
                    </a:lnTo>
                    <a:lnTo>
                      <a:pt x="2888" y="2155"/>
                    </a:lnTo>
                    <a:lnTo>
                      <a:pt x="2825" y="2093"/>
                    </a:lnTo>
                    <a:lnTo>
                      <a:pt x="2888" y="2009"/>
                    </a:lnTo>
                    <a:lnTo>
                      <a:pt x="2971" y="1904"/>
                    </a:lnTo>
                    <a:lnTo>
                      <a:pt x="3034" y="1925"/>
                    </a:lnTo>
                    <a:lnTo>
                      <a:pt x="3097" y="1883"/>
                    </a:lnTo>
                    <a:lnTo>
                      <a:pt x="3034" y="1779"/>
                    </a:lnTo>
                    <a:lnTo>
                      <a:pt x="3055" y="1695"/>
                    </a:lnTo>
                    <a:lnTo>
                      <a:pt x="3118" y="1674"/>
                    </a:lnTo>
                    <a:lnTo>
                      <a:pt x="3139" y="1570"/>
                    </a:lnTo>
                    <a:lnTo>
                      <a:pt x="3243" y="1507"/>
                    </a:lnTo>
                    <a:lnTo>
                      <a:pt x="3285" y="1423"/>
                    </a:lnTo>
                    <a:lnTo>
                      <a:pt x="3285" y="1319"/>
                    </a:lnTo>
                    <a:lnTo>
                      <a:pt x="3306" y="1067"/>
                    </a:lnTo>
                    <a:lnTo>
                      <a:pt x="3285" y="900"/>
                    </a:lnTo>
                    <a:lnTo>
                      <a:pt x="3202" y="691"/>
                    </a:lnTo>
                    <a:lnTo>
                      <a:pt x="3202" y="544"/>
                    </a:lnTo>
                    <a:lnTo>
                      <a:pt x="3097" y="419"/>
                    </a:lnTo>
                    <a:lnTo>
                      <a:pt x="2992" y="419"/>
                    </a:lnTo>
                    <a:lnTo>
                      <a:pt x="2971" y="251"/>
                    </a:lnTo>
                    <a:lnTo>
                      <a:pt x="2825" y="147"/>
                    </a:lnTo>
                    <a:lnTo>
                      <a:pt x="2783" y="0"/>
                    </a:lnTo>
                    <a:lnTo>
                      <a:pt x="2616" y="0"/>
                    </a:lnTo>
                    <a:lnTo>
                      <a:pt x="2532" y="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CustomShape 648"/>
              <p:cNvSpPr/>
              <p:nvPr/>
            </p:nvSpPr>
            <p:spPr>
              <a:xfrm>
                <a:off x="6604200" y="2910600"/>
                <a:ext cx="130680" cy="144720"/>
              </a:xfrm>
              <a:custGeom>
                <a:avLst/>
                <a:gdLst/>
                <a:ahLst/>
                <a:rect l="l" t="t" r="r" b="b"/>
                <a:pathLst>
                  <a:path w="2972" h="3830">
                    <a:moveTo>
                      <a:pt x="209" y="1"/>
                    </a:moveTo>
                    <a:lnTo>
                      <a:pt x="189" y="63"/>
                    </a:lnTo>
                    <a:lnTo>
                      <a:pt x="147" y="63"/>
                    </a:lnTo>
                    <a:lnTo>
                      <a:pt x="147" y="147"/>
                    </a:lnTo>
                    <a:lnTo>
                      <a:pt x="189" y="210"/>
                    </a:lnTo>
                    <a:lnTo>
                      <a:pt x="147" y="356"/>
                    </a:lnTo>
                    <a:lnTo>
                      <a:pt x="21" y="482"/>
                    </a:lnTo>
                    <a:lnTo>
                      <a:pt x="0" y="628"/>
                    </a:lnTo>
                    <a:lnTo>
                      <a:pt x="293" y="733"/>
                    </a:lnTo>
                    <a:lnTo>
                      <a:pt x="398" y="670"/>
                    </a:lnTo>
                    <a:lnTo>
                      <a:pt x="523" y="691"/>
                    </a:lnTo>
                    <a:lnTo>
                      <a:pt x="502" y="754"/>
                    </a:lnTo>
                    <a:lnTo>
                      <a:pt x="544" y="900"/>
                    </a:lnTo>
                    <a:lnTo>
                      <a:pt x="481" y="963"/>
                    </a:lnTo>
                    <a:lnTo>
                      <a:pt x="398" y="942"/>
                    </a:lnTo>
                    <a:lnTo>
                      <a:pt x="314" y="984"/>
                    </a:lnTo>
                    <a:lnTo>
                      <a:pt x="272" y="1151"/>
                    </a:lnTo>
                    <a:lnTo>
                      <a:pt x="168" y="1172"/>
                    </a:lnTo>
                    <a:lnTo>
                      <a:pt x="168" y="1402"/>
                    </a:lnTo>
                    <a:lnTo>
                      <a:pt x="293" y="1570"/>
                    </a:lnTo>
                    <a:lnTo>
                      <a:pt x="419" y="1612"/>
                    </a:lnTo>
                    <a:lnTo>
                      <a:pt x="586" y="1800"/>
                    </a:lnTo>
                    <a:lnTo>
                      <a:pt x="586" y="1988"/>
                    </a:lnTo>
                    <a:lnTo>
                      <a:pt x="628" y="2114"/>
                    </a:lnTo>
                    <a:lnTo>
                      <a:pt x="607" y="2218"/>
                    </a:lnTo>
                    <a:lnTo>
                      <a:pt x="628" y="2407"/>
                    </a:lnTo>
                    <a:lnTo>
                      <a:pt x="816" y="2637"/>
                    </a:lnTo>
                    <a:lnTo>
                      <a:pt x="816" y="2783"/>
                    </a:lnTo>
                    <a:lnTo>
                      <a:pt x="837" y="2888"/>
                    </a:lnTo>
                    <a:lnTo>
                      <a:pt x="879" y="3076"/>
                    </a:lnTo>
                    <a:lnTo>
                      <a:pt x="921" y="3055"/>
                    </a:lnTo>
                    <a:lnTo>
                      <a:pt x="984" y="3160"/>
                    </a:lnTo>
                    <a:lnTo>
                      <a:pt x="1005" y="3202"/>
                    </a:lnTo>
                    <a:lnTo>
                      <a:pt x="1046" y="3202"/>
                    </a:lnTo>
                    <a:lnTo>
                      <a:pt x="1067" y="3139"/>
                    </a:lnTo>
                    <a:lnTo>
                      <a:pt x="1130" y="3097"/>
                    </a:lnTo>
                    <a:lnTo>
                      <a:pt x="1214" y="3160"/>
                    </a:lnTo>
                    <a:lnTo>
                      <a:pt x="1214" y="3181"/>
                    </a:lnTo>
                    <a:lnTo>
                      <a:pt x="1256" y="3160"/>
                    </a:lnTo>
                    <a:lnTo>
                      <a:pt x="1298" y="3055"/>
                    </a:lnTo>
                    <a:lnTo>
                      <a:pt x="1214" y="2930"/>
                    </a:lnTo>
                    <a:lnTo>
                      <a:pt x="1256" y="2888"/>
                    </a:lnTo>
                    <a:lnTo>
                      <a:pt x="1256" y="2783"/>
                    </a:lnTo>
                    <a:lnTo>
                      <a:pt x="1318" y="2721"/>
                    </a:lnTo>
                    <a:lnTo>
                      <a:pt x="1318" y="2742"/>
                    </a:lnTo>
                    <a:lnTo>
                      <a:pt x="1256" y="2951"/>
                    </a:lnTo>
                    <a:lnTo>
                      <a:pt x="1339" y="3055"/>
                    </a:lnTo>
                    <a:lnTo>
                      <a:pt x="1423" y="2930"/>
                    </a:lnTo>
                    <a:lnTo>
                      <a:pt x="1507" y="2888"/>
                    </a:lnTo>
                    <a:lnTo>
                      <a:pt x="1507" y="2888"/>
                    </a:lnTo>
                    <a:lnTo>
                      <a:pt x="1465" y="2951"/>
                    </a:lnTo>
                    <a:lnTo>
                      <a:pt x="1423" y="2972"/>
                    </a:lnTo>
                    <a:lnTo>
                      <a:pt x="1360" y="3076"/>
                    </a:lnTo>
                    <a:lnTo>
                      <a:pt x="1465" y="3139"/>
                    </a:lnTo>
                    <a:lnTo>
                      <a:pt x="1549" y="2951"/>
                    </a:lnTo>
                    <a:lnTo>
                      <a:pt x="1653" y="2930"/>
                    </a:lnTo>
                    <a:lnTo>
                      <a:pt x="1674" y="2762"/>
                    </a:lnTo>
                    <a:lnTo>
                      <a:pt x="1590" y="2637"/>
                    </a:lnTo>
                    <a:lnTo>
                      <a:pt x="1528" y="2616"/>
                    </a:lnTo>
                    <a:lnTo>
                      <a:pt x="1632" y="2553"/>
                    </a:lnTo>
                    <a:lnTo>
                      <a:pt x="1653" y="2511"/>
                    </a:lnTo>
                    <a:lnTo>
                      <a:pt x="1570" y="2365"/>
                    </a:lnTo>
                    <a:lnTo>
                      <a:pt x="1549" y="2156"/>
                    </a:lnTo>
                    <a:lnTo>
                      <a:pt x="1590" y="2344"/>
                    </a:lnTo>
                    <a:lnTo>
                      <a:pt x="1716" y="2449"/>
                    </a:lnTo>
                    <a:lnTo>
                      <a:pt x="1779" y="2428"/>
                    </a:lnTo>
                    <a:lnTo>
                      <a:pt x="1779" y="2470"/>
                    </a:lnTo>
                    <a:lnTo>
                      <a:pt x="1988" y="2574"/>
                    </a:lnTo>
                    <a:lnTo>
                      <a:pt x="2093" y="2511"/>
                    </a:lnTo>
                    <a:lnTo>
                      <a:pt x="2155" y="2532"/>
                    </a:lnTo>
                    <a:lnTo>
                      <a:pt x="2155" y="2470"/>
                    </a:lnTo>
                    <a:lnTo>
                      <a:pt x="2197" y="2470"/>
                    </a:lnTo>
                    <a:lnTo>
                      <a:pt x="2365" y="2888"/>
                    </a:lnTo>
                    <a:lnTo>
                      <a:pt x="2448" y="2951"/>
                    </a:lnTo>
                    <a:lnTo>
                      <a:pt x="2448" y="3034"/>
                    </a:lnTo>
                    <a:lnTo>
                      <a:pt x="2406" y="3160"/>
                    </a:lnTo>
                    <a:lnTo>
                      <a:pt x="2469" y="3181"/>
                    </a:lnTo>
                    <a:lnTo>
                      <a:pt x="2406" y="3348"/>
                    </a:lnTo>
                    <a:lnTo>
                      <a:pt x="2448" y="3369"/>
                    </a:lnTo>
                    <a:lnTo>
                      <a:pt x="2511" y="3306"/>
                    </a:lnTo>
                    <a:lnTo>
                      <a:pt x="2553" y="3265"/>
                    </a:lnTo>
                    <a:lnTo>
                      <a:pt x="2553" y="3265"/>
                    </a:lnTo>
                    <a:lnTo>
                      <a:pt x="2511" y="3369"/>
                    </a:lnTo>
                    <a:lnTo>
                      <a:pt x="2490" y="3411"/>
                    </a:lnTo>
                    <a:lnTo>
                      <a:pt x="2553" y="3495"/>
                    </a:lnTo>
                    <a:lnTo>
                      <a:pt x="2637" y="3620"/>
                    </a:lnTo>
                    <a:lnTo>
                      <a:pt x="2720" y="3830"/>
                    </a:lnTo>
                    <a:lnTo>
                      <a:pt x="2762" y="3830"/>
                    </a:lnTo>
                    <a:lnTo>
                      <a:pt x="2720" y="3683"/>
                    </a:lnTo>
                    <a:lnTo>
                      <a:pt x="2720" y="3620"/>
                    </a:lnTo>
                    <a:lnTo>
                      <a:pt x="2762" y="3516"/>
                    </a:lnTo>
                    <a:lnTo>
                      <a:pt x="2867" y="3390"/>
                    </a:lnTo>
                    <a:lnTo>
                      <a:pt x="2909" y="3411"/>
                    </a:lnTo>
                    <a:lnTo>
                      <a:pt x="2971" y="3286"/>
                    </a:lnTo>
                    <a:lnTo>
                      <a:pt x="2971" y="3160"/>
                    </a:lnTo>
                    <a:lnTo>
                      <a:pt x="2930" y="3139"/>
                    </a:lnTo>
                    <a:lnTo>
                      <a:pt x="2909" y="3076"/>
                    </a:lnTo>
                    <a:lnTo>
                      <a:pt x="2909" y="3034"/>
                    </a:lnTo>
                    <a:lnTo>
                      <a:pt x="2888" y="2972"/>
                    </a:lnTo>
                    <a:lnTo>
                      <a:pt x="2867" y="2888"/>
                    </a:lnTo>
                    <a:lnTo>
                      <a:pt x="2804" y="2742"/>
                    </a:lnTo>
                    <a:lnTo>
                      <a:pt x="2783" y="2511"/>
                    </a:lnTo>
                    <a:lnTo>
                      <a:pt x="2720" y="2428"/>
                    </a:lnTo>
                    <a:lnTo>
                      <a:pt x="2720" y="2302"/>
                    </a:lnTo>
                    <a:lnTo>
                      <a:pt x="2699" y="2135"/>
                    </a:lnTo>
                    <a:lnTo>
                      <a:pt x="2637" y="2051"/>
                    </a:lnTo>
                    <a:lnTo>
                      <a:pt x="2595" y="2009"/>
                    </a:lnTo>
                    <a:lnTo>
                      <a:pt x="2511" y="2009"/>
                    </a:lnTo>
                    <a:lnTo>
                      <a:pt x="2448" y="1946"/>
                    </a:lnTo>
                    <a:lnTo>
                      <a:pt x="2386" y="2009"/>
                    </a:lnTo>
                    <a:lnTo>
                      <a:pt x="2406" y="2051"/>
                    </a:lnTo>
                    <a:lnTo>
                      <a:pt x="2386" y="2114"/>
                    </a:lnTo>
                    <a:lnTo>
                      <a:pt x="2386" y="2156"/>
                    </a:lnTo>
                    <a:lnTo>
                      <a:pt x="2344" y="2239"/>
                    </a:lnTo>
                    <a:lnTo>
                      <a:pt x="2365" y="2302"/>
                    </a:lnTo>
                    <a:lnTo>
                      <a:pt x="2365" y="2365"/>
                    </a:lnTo>
                    <a:lnTo>
                      <a:pt x="2281" y="2365"/>
                    </a:lnTo>
                    <a:lnTo>
                      <a:pt x="2197" y="2260"/>
                    </a:lnTo>
                    <a:lnTo>
                      <a:pt x="2093" y="2156"/>
                    </a:lnTo>
                    <a:lnTo>
                      <a:pt x="2093" y="2114"/>
                    </a:lnTo>
                    <a:lnTo>
                      <a:pt x="2030" y="2051"/>
                    </a:lnTo>
                    <a:lnTo>
                      <a:pt x="1967" y="1905"/>
                    </a:lnTo>
                    <a:lnTo>
                      <a:pt x="1967" y="1821"/>
                    </a:lnTo>
                    <a:lnTo>
                      <a:pt x="2030" y="1800"/>
                    </a:lnTo>
                    <a:lnTo>
                      <a:pt x="2051" y="1716"/>
                    </a:lnTo>
                    <a:lnTo>
                      <a:pt x="2155" y="1633"/>
                    </a:lnTo>
                    <a:lnTo>
                      <a:pt x="2176" y="1695"/>
                    </a:lnTo>
                    <a:lnTo>
                      <a:pt x="2260" y="1695"/>
                    </a:lnTo>
                    <a:lnTo>
                      <a:pt x="2302" y="1633"/>
                    </a:lnTo>
                    <a:lnTo>
                      <a:pt x="2302" y="1570"/>
                    </a:lnTo>
                    <a:lnTo>
                      <a:pt x="2365" y="1528"/>
                    </a:lnTo>
                    <a:lnTo>
                      <a:pt x="2448" y="1319"/>
                    </a:lnTo>
                    <a:lnTo>
                      <a:pt x="2469" y="1193"/>
                    </a:lnTo>
                    <a:lnTo>
                      <a:pt x="2511" y="1068"/>
                    </a:lnTo>
                    <a:lnTo>
                      <a:pt x="2469" y="1047"/>
                    </a:lnTo>
                    <a:lnTo>
                      <a:pt x="2365" y="942"/>
                    </a:lnTo>
                    <a:lnTo>
                      <a:pt x="2302" y="963"/>
                    </a:lnTo>
                    <a:lnTo>
                      <a:pt x="2260" y="942"/>
                    </a:lnTo>
                    <a:lnTo>
                      <a:pt x="2176" y="942"/>
                    </a:lnTo>
                    <a:lnTo>
                      <a:pt x="1967" y="963"/>
                    </a:lnTo>
                    <a:lnTo>
                      <a:pt x="1779" y="942"/>
                    </a:lnTo>
                    <a:lnTo>
                      <a:pt x="1423" y="942"/>
                    </a:lnTo>
                    <a:lnTo>
                      <a:pt x="1298" y="879"/>
                    </a:lnTo>
                    <a:lnTo>
                      <a:pt x="1193" y="900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026" y="649"/>
                    </a:lnTo>
                    <a:lnTo>
                      <a:pt x="1026" y="565"/>
                    </a:lnTo>
                    <a:lnTo>
                      <a:pt x="1005" y="440"/>
                    </a:lnTo>
                    <a:lnTo>
                      <a:pt x="921" y="314"/>
                    </a:lnTo>
                    <a:lnTo>
                      <a:pt x="879" y="314"/>
                    </a:lnTo>
                    <a:lnTo>
                      <a:pt x="837" y="356"/>
                    </a:lnTo>
                    <a:lnTo>
                      <a:pt x="733" y="314"/>
                    </a:lnTo>
                    <a:lnTo>
                      <a:pt x="691" y="252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523" y="252"/>
                    </a:lnTo>
                    <a:lnTo>
                      <a:pt x="607" y="314"/>
                    </a:lnTo>
                    <a:lnTo>
                      <a:pt x="544" y="335"/>
                    </a:lnTo>
                    <a:lnTo>
                      <a:pt x="419" y="314"/>
                    </a:lnTo>
                    <a:lnTo>
                      <a:pt x="356" y="210"/>
                    </a:lnTo>
                    <a:lnTo>
                      <a:pt x="356" y="147"/>
                    </a:lnTo>
                    <a:lnTo>
                      <a:pt x="272" y="42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CustomShape 649"/>
              <p:cNvSpPr/>
              <p:nvPr/>
            </p:nvSpPr>
            <p:spPr>
              <a:xfrm>
                <a:off x="4566600" y="2086920"/>
                <a:ext cx="97560" cy="102960"/>
              </a:xfrm>
              <a:custGeom>
                <a:avLst/>
                <a:gdLst/>
                <a:ahLst/>
                <a:rect l="l" t="t" r="r" b="b"/>
                <a:pathLst>
                  <a:path w="2219" h="2721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CustomShape 650"/>
              <p:cNvSpPr/>
              <p:nvPr/>
            </p:nvSpPr>
            <p:spPr>
              <a:xfrm>
                <a:off x="4488840" y="1577520"/>
                <a:ext cx="511920" cy="511560"/>
              </a:xfrm>
              <a:custGeom>
                <a:avLst/>
                <a:gdLst/>
                <a:ahLst/>
                <a:rect l="l" t="t" r="r" b="b"/>
                <a:pathLst>
                  <a:path w="11613" h="13497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CustomShape 651"/>
              <p:cNvSpPr/>
              <p:nvPr/>
            </p:nvSpPr>
            <p:spPr>
              <a:xfrm>
                <a:off x="4630320" y="1674360"/>
                <a:ext cx="253440" cy="492480"/>
              </a:xfrm>
              <a:custGeom>
                <a:avLst/>
                <a:gdLst/>
                <a:ahLst/>
                <a:rect l="l" t="t" r="r" b="b"/>
                <a:pathLst>
                  <a:path w="5755" h="12995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CustomShape 652"/>
              <p:cNvSpPr/>
              <p:nvPr/>
            </p:nvSpPr>
            <p:spPr>
              <a:xfrm>
                <a:off x="4899600" y="2022120"/>
                <a:ext cx="101160" cy="78840"/>
              </a:xfrm>
              <a:custGeom>
                <a:avLst/>
                <a:gdLst/>
                <a:ahLst/>
                <a:rect l="l" t="t" r="r" b="b"/>
                <a:pathLst>
                  <a:path w="2302" h="2093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CustomShape 653"/>
              <p:cNvSpPr/>
              <p:nvPr/>
            </p:nvSpPr>
            <p:spPr>
              <a:xfrm>
                <a:off x="4852800" y="2079000"/>
                <a:ext cx="161280" cy="75240"/>
              </a:xfrm>
              <a:custGeom>
                <a:avLst/>
                <a:gdLst/>
                <a:ahLst/>
                <a:rect l="l" t="t" r="r" b="b"/>
                <a:pathLst>
                  <a:path w="3662" h="1989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CustomShape 654"/>
              <p:cNvSpPr/>
              <p:nvPr/>
            </p:nvSpPr>
            <p:spPr>
              <a:xfrm>
                <a:off x="4858200" y="2130480"/>
                <a:ext cx="125280" cy="78840"/>
              </a:xfrm>
              <a:custGeom>
                <a:avLst/>
                <a:gdLst/>
                <a:ahLst/>
                <a:rect l="l" t="t" r="r" b="b"/>
                <a:pathLst>
                  <a:path w="2847" h="2093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CustomShape 655"/>
              <p:cNvSpPr/>
              <p:nvPr/>
            </p:nvSpPr>
            <p:spPr>
              <a:xfrm>
                <a:off x="4918320" y="2136240"/>
                <a:ext cx="213120" cy="141840"/>
              </a:xfrm>
              <a:custGeom>
                <a:avLst/>
                <a:gdLst/>
                <a:ahLst/>
                <a:rect l="l" t="t" r="r" b="b"/>
                <a:pathLst>
                  <a:path w="4835" h="3746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CustomShape 656"/>
              <p:cNvSpPr/>
              <p:nvPr/>
            </p:nvSpPr>
            <p:spPr>
              <a:xfrm>
                <a:off x="4771440" y="2367000"/>
                <a:ext cx="146520" cy="81360"/>
              </a:xfrm>
              <a:custGeom>
                <a:avLst/>
                <a:gdLst/>
                <a:ahLst/>
                <a:rect l="l" t="t" r="r" b="b"/>
                <a:pathLst>
                  <a:path w="3328" h="2156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CustomShape 657"/>
              <p:cNvSpPr/>
              <p:nvPr/>
            </p:nvSpPr>
            <p:spPr>
              <a:xfrm>
                <a:off x="4783320" y="2343240"/>
                <a:ext cx="126360" cy="47160"/>
              </a:xfrm>
              <a:custGeom>
                <a:avLst/>
                <a:gdLst/>
                <a:ahLst/>
                <a:rect l="l" t="t" r="r" b="b"/>
                <a:pathLst>
                  <a:path w="2868" h="1256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CustomShape 658"/>
              <p:cNvSpPr/>
              <p:nvPr/>
            </p:nvSpPr>
            <p:spPr>
              <a:xfrm>
                <a:off x="4849920" y="2529720"/>
                <a:ext cx="47520" cy="78840"/>
              </a:xfrm>
              <a:custGeom>
                <a:avLst/>
                <a:gdLst/>
                <a:ahLst/>
                <a:rect l="l" t="t" r="r" b="b"/>
                <a:pathLst>
                  <a:path w="1089" h="2093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CustomShape 659"/>
              <p:cNvSpPr/>
              <p:nvPr/>
            </p:nvSpPr>
            <p:spPr>
              <a:xfrm>
                <a:off x="4826880" y="2500560"/>
                <a:ext cx="45720" cy="49680"/>
              </a:xfrm>
              <a:custGeom>
                <a:avLst/>
                <a:gdLst/>
                <a:ahLst/>
                <a:rect l="l" t="t" r="r" b="b"/>
                <a:pathLst>
                  <a:path w="1047" h="1319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CustomShape 660"/>
              <p:cNvSpPr/>
              <p:nvPr/>
            </p:nvSpPr>
            <p:spPr>
              <a:xfrm>
                <a:off x="4757760" y="2458440"/>
                <a:ext cx="95760" cy="72000"/>
              </a:xfrm>
              <a:custGeom>
                <a:avLst/>
                <a:gdLst/>
                <a:ahLst/>
                <a:rect l="l" t="t" r="r" b="b"/>
                <a:pathLst>
                  <a:path w="2177" h="1905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CustomShape 661"/>
              <p:cNvSpPr/>
              <p:nvPr/>
            </p:nvSpPr>
            <p:spPr>
              <a:xfrm>
                <a:off x="4704840" y="2416320"/>
                <a:ext cx="74520" cy="40320"/>
              </a:xfrm>
              <a:custGeom>
                <a:avLst/>
                <a:gdLst/>
                <a:ahLst/>
                <a:rect l="l" t="t" r="r" b="b"/>
                <a:pathLst>
                  <a:path w="1696" h="1068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CustomShape 662"/>
              <p:cNvSpPr/>
              <p:nvPr/>
            </p:nvSpPr>
            <p:spPr>
              <a:xfrm>
                <a:off x="4609080" y="2355120"/>
                <a:ext cx="176040" cy="72720"/>
              </a:xfrm>
              <a:custGeom>
                <a:avLst/>
                <a:gdLst/>
                <a:ahLst/>
                <a:rect l="l" t="t" r="r" b="b"/>
                <a:pathLst>
                  <a:path w="3997" h="1926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CustomShape 663"/>
              <p:cNvSpPr/>
              <p:nvPr/>
            </p:nvSpPr>
            <p:spPr>
              <a:xfrm>
                <a:off x="4708800" y="2180520"/>
                <a:ext cx="233280" cy="168840"/>
              </a:xfrm>
              <a:custGeom>
                <a:avLst/>
                <a:gdLst/>
                <a:ahLst/>
                <a:rect l="l" t="t" r="r" b="b"/>
                <a:pathLst>
                  <a:path w="5294" h="4458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CustomShape 664"/>
              <p:cNvSpPr/>
              <p:nvPr/>
            </p:nvSpPr>
            <p:spPr>
              <a:xfrm>
                <a:off x="4662360" y="2297160"/>
                <a:ext cx="186120" cy="69480"/>
              </a:xfrm>
              <a:custGeom>
                <a:avLst/>
                <a:gdLst/>
                <a:ahLst/>
                <a:rect l="l" t="t" r="r" b="b"/>
                <a:pathLst>
                  <a:path w="4228" h="1842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CustomShape 665"/>
              <p:cNvSpPr/>
              <p:nvPr/>
            </p:nvSpPr>
            <p:spPr>
              <a:xfrm>
                <a:off x="4517640" y="2181600"/>
                <a:ext cx="212040" cy="217800"/>
              </a:xfrm>
              <a:custGeom>
                <a:avLst/>
                <a:gdLst/>
                <a:ahLst/>
                <a:rect l="l" t="t" r="r" b="b"/>
                <a:pathLst>
                  <a:path w="4814" h="5755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CustomShape 666"/>
              <p:cNvSpPr/>
              <p:nvPr/>
            </p:nvSpPr>
            <p:spPr>
              <a:xfrm>
                <a:off x="4461120" y="2229120"/>
                <a:ext cx="91080" cy="70920"/>
              </a:xfrm>
              <a:custGeom>
                <a:avLst/>
                <a:gdLst/>
                <a:ahLst/>
                <a:rect l="l" t="t" r="r" b="b"/>
                <a:pathLst>
                  <a:path w="2072" h="1884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CustomShape 667"/>
              <p:cNvSpPr/>
              <p:nvPr/>
            </p:nvSpPr>
            <p:spPr>
              <a:xfrm>
                <a:off x="4452840" y="2287800"/>
                <a:ext cx="71640" cy="52920"/>
              </a:xfrm>
              <a:custGeom>
                <a:avLst/>
                <a:gdLst/>
                <a:ahLst/>
                <a:rect l="l" t="t" r="r" b="b"/>
                <a:pathLst>
                  <a:path w="1633" h="1403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CustomShape 668"/>
              <p:cNvSpPr/>
              <p:nvPr/>
            </p:nvSpPr>
            <p:spPr>
              <a:xfrm>
                <a:off x="4515840" y="2323440"/>
                <a:ext cx="17280" cy="21240"/>
              </a:xfrm>
              <a:custGeom>
                <a:avLst/>
                <a:gdLst/>
                <a:ahLst/>
                <a:rect l="l" t="t" r="r" b="b"/>
                <a:pathLst>
                  <a:path w="398" h="565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CustomShape 669"/>
              <p:cNvSpPr/>
              <p:nvPr/>
            </p:nvSpPr>
            <p:spPr>
              <a:xfrm>
                <a:off x="4151880" y="2167200"/>
                <a:ext cx="102240" cy="116280"/>
              </a:xfrm>
              <a:custGeom>
                <a:avLst/>
                <a:gdLst/>
                <a:ahLst/>
                <a:rect l="l" t="t" r="r" b="b"/>
                <a:pathLst>
                  <a:path w="2323" h="3076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53" name="Group 670"/>
              <p:cNvGrpSpPr/>
              <p:nvPr/>
            </p:nvGrpSpPr>
            <p:grpSpPr>
              <a:xfrm>
                <a:off x="4212000" y="2067840"/>
                <a:ext cx="220320" cy="265680"/>
                <a:chOff x="4212000" y="2067840"/>
                <a:chExt cx="220320" cy="265680"/>
              </a:xfrm>
            </p:grpSpPr>
            <p:sp>
              <p:nvSpPr>
                <p:cNvPr id="954" name="CustomShape 671"/>
                <p:cNvSpPr/>
                <p:nvPr/>
              </p:nvSpPr>
              <p:spPr>
                <a:xfrm>
                  <a:off x="4253400" y="2067840"/>
                  <a:ext cx="178920" cy="265680"/>
                </a:xfrm>
                <a:custGeom>
                  <a:avLst/>
                  <a:gdLst/>
                  <a:ahLst/>
                  <a:rect l="l" t="t" r="r" b="b"/>
                  <a:pathLst>
                    <a:path w="4060" h="7011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5" name="CustomShape 672"/>
                <p:cNvSpPr/>
                <p:nvPr/>
              </p:nvSpPr>
              <p:spPr>
                <a:xfrm>
                  <a:off x="4212000" y="2172600"/>
                  <a:ext cx="56160" cy="37800"/>
                </a:xfrm>
                <a:custGeom>
                  <a:avLst/>
                  <a:gdLst/>
                  <a:ahLst/>
                  <a:rect l="l" t="t" r="r" b="b"/>
                  <a:pathLst>
                    <a:path w="1277" h="1005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56" name="CustomShape 673"/>
              <p:cNvSpPr/>
              <p:nvPr/>
            </p:nvSpPr>
            <p:spPr>
              <a:xfrm>
                <a:off x="5473080" y="3793680"/>
                <a:ext cx="193680" cy="311400"/>
              </a:xfrm>
              <a:custGeom>
                <a:avLst/>
                <a:gdLst/>
                <a:ahLst/>
                <a:rect l="l" t="t" r="r" b="b"/>
                <a:pathLst>
                  <a:path w="4395" h="8224">
                    <a:moveTo>
                      <a:pt x="3914" y="1"/>
                    </a:moveTo>
                    <a:lnTo>
                      <a:pt x="3746" y="168"/>
                    </a:lnTo>
                    <a:lnTo>
                      <a:pt x="3809" y="252"/>
                    </a:lnTo>
                    <a:lnTo>
                      <a:pt x="3704" y="293"/>
                    </a:lnTo>
                    <a:lnTo>
                      <a:pt x="3600" y="252"/>
                    </a:lnTo>
                    <a:lnTo>
                      <a:pt x="3537" y="252"/>
                    </a:lnTo>
                    <a:lnTo>
                      <a:pt x="3621" y="377"/>
                    </a:lnTo>
                    <a:lnTo>
                      <a:pt x="3621" y="419"/>
                    </a:lnTo>
                    <a:lnTo>
                      <a:pt x="3704" y="503"/>
                    </a:lnTo>
                    <a:lnTo>
                      <a:pt x="3704" y="524"/>
                    </a:lnTo>
                    <a:lnTo>
                      <a:pt x="3600" y="670"/>
                    </a:lnTo>
                    <a:lnTo>
                      <a:pt x="3600" y="817"/>
                    </a:lnTo>
                    <a:lnTo>
                      <a:pt x="3516" y="921"/>
                    </a:lnTo>
                    <a:lnTo>
                      <a:pt x="3432" y="900"/>
                    </a:lnTo>
                    <a:lnTo>
                      <a:pt x="3328" y="1026"/>
                    </a:lnTo>
                    <a:lnTo>
                      <a:pt x="3328" y="1109"/>
                    </a:lnTo>
                    <a:lnTo>
                      <a:pt x="3244" y="1151"/>
                    </a:lnTo>
                    <a:lnTo>
                      <a:pt x="3181" y="1130"/>
                    </a:lnTo>
                    <a:lnTo>
                      <a:pt x="3181" y="1005"/>
                    </a:lnTo>
                    <a:lnTo>
                      <a:pt x="3118" y="984"/>
                    </a:lnTo>
                    <a:lnTo>
                      <a:pt x="3035" y="1047"/>
                    </a:lnTo>
                    <a:lnTo>
                      <a:pt x="3035" y="1193"/>
                    </a:lnTo>
                    <a:lnTo>
                      <a:pt x="3139" y="1298"/>
                    </a:lnTo>
                    <a:lnTo>
                      <a:pt x="3181" y="1340"/>
                    </a:lnTo>
                    <a:lnTo>
                      <a:pt x="3139" y="1402"/>
                    </a:lnTo>
                    <a:lnTo>
                      <a:pt x="3077" y="1361"/>
                    </a:lnTo>
                    <a:lnTo>
                      <a:pt x="2930" y="1402"/>
                    </a:lnTo>
                    <a:lnTo>
                      <a:pt x="2993" y="1507"/>
                    </a:lnTo>
                    <a:lnTo>
                      <a:pt x="3098" y="1549"/>
                    </a:lnTo>
                    <a:lnTo>
                      <a:pt x="3098" y="1612"/>
                    </a:lnTo>
                    <a:lnTo>
                      <a:pt x="3077" y="1674"/>
                    </a:lnTo>
                    <a:lnTo>
                      <a:pt x="2993" y="1612"/>
                    </a:lnTo>
                    <a:lnTo>
                      <a:pt x="2909" y="1633"/>
                    </a:lnTo>
                    <a:lnTo>
                      <a:pt x="2888" y="1716"/>
                    </a:lnTo>
                    <a:lnTo>
                      <a:pt x="2721" y="1842"/>
                    </a:lnTo>
                    <a:lnTo>
                      <a:pt x="2721" y="1716"/>
                    </a:lnTo>
                    <a:lnTo>
                      <a:pt x="2763" y="1674"/>
                    </a:lnTo>
                    <a:lnTo>
                      <a:pt x="2721" y="1612"/>
                    </a:lnTo>
                    <a:lnTo>
                      <a:pt x="2616" y="1716"/>
                    </a:lnTo>
                    <a:lnTo>
                      <a:pt x="2679" y="1758"/>
                    </a:lnTo>
                    <a:lnTo>
                      <a:pt x="2658" y="1821"/>
                    </a:lnTo>
                    <a:lnTo>
                      <a:pt x="2512" y="1884"/>
                    </a:lnTo>
                    <a:lnTo>
                      <a:pt x="2574" y="1988"/>
                    </a:lnTo>
                    <a:lnTo>
                      <a:pt x="2658" y="2030"/>
                    </a:lnTo>
                    <a:lnTo>
                      <a:pt x="2658" y="2072"/>
                    </a:lnTo>
                    <a:lnTo>
                      <a:pt x="2574" y="2093"/>
                    </a:lnTo>
                    <a:lnTo>
                      <a:pt x="2470" y="2156"/>
                    </a:lnTo>
                    <a:lnTo>
                      <a:pt x="2470" y="2072"/>
                    </a:lnTo>
                    <a:lnTo>
                      <a:pt x="2407" y="2072"/>
                    </a:lnTo>
                    <a:lnTo>
                      <a:pt x="2470" y="1967"/>
                    </a:lnTo>
                    <a:lnTo>
                      <a:pt x="2407" y="1946"/>
                    </a:lnTo>
                    <a:lnTo>
                      <a:pt x="2198" y="2135"/>
                    </a:lnTo>
                    <a:lnTo>
                      <a:pt x="2177" y="2281"/>
                    </a:lnTo>
                    <a:lnTo>
                      <a:pt x="2198" y="2365"/>
                    </a:lnTo>
                    <a:lnTo>
                      <a:pt x="2156" y="2407"/>
                    </a:lnTo>
                    <a:lnTo>
                      <a:pt x="2093" y="2386"/>
                    </a:lnTo>
                    <a:lnTo>
                      <a:pt x="2051" y="2365"/>
                    </a:lnTo>
                    <a:lnTo>
                      <a:pt x="2051" y="2197"/>
                    </a:lnTo>
                    <a:lnTo>
                      <a:pt x="1989" y="2197"/>
                    </a:lnTo>
                    <a:lnTo>
                      <a:pt x="1863" y="2344"/>
                    </a:lnTo>
                    <a:lnTo>
                      <a:pt x="1717" y="2239"/>
                    </a:lnTo>
                    <a:lnTo>
                      <a:pt x="1675" y="2281"/>
                    </a:lnTo>
                    <a:lnTo>
                      <a:pt x="1633" y="2281"/>
                    </a:lnTo>
                    <a:lnTo>
                      <a:pt x="1654" y="2449"/>
                    </a:lnTo>
                    <a:lnTo>
                      <a:pt x="1612" y="2449"/>
                    </a:lnTo>
                    <a:lnTo>
                      <a:pt x="1549" y="2469"/>
                    </a:lnTo>
                    <a:lnTo>
                      <a:pt x="1549" y="2365"/>
                    </a:lnTo>
                    <a:lnTo>
                      <a:pt x="1507" y="2344"/>
                    </a:lnTo>
                    <a:lnTo>
                      <a:pt x="1445" y="2449"/>
                    </a:lnTo>
                    <a:lnTo>
                      <a:pt x="1403" y="2344"/>
                    </a:lnTo>
                    <a:lnTo>
                      <a:pt x="1152" y="2553"/>
                    </a:lnTo>
                    <a:lnTo>
                      <a:pt x="1110" y="2553"/>
                    </a:lnTo>
                    <a:lnTo>
                      <a:pt x="1047" y="2511"/>
                    </a:lnTo>
                    <a:lnTo>
                      <a:pt x="921" y="2511"/>
                    </a:lnTo>
                    <a:lnTo>
                      <a:pt x="880" y="2595"/>
                    </a:lnTo>
                    <a:lnTo>
                      <a:pt x="901" y="2783"/>
                    </a:lnTo>
                    <a:lnTo>
                      <a:pt x="733" y="3034"/>
                    </a:lnTo>
                    <a:lnTo>
                      <a:pt x="733" y="3097"/>
                    </a:lnTo>
                    <a:lnTo>
                      <a:pt x="587" y="3244"/>
                    </a:lnTo>
                    <a:lnTo>
                      <a:pt x="587" y="3327"/>
                    </a:lnTo>
                    <a:lnTo>
                      <a:pt x="670" y="3411"/>
                    </a:lnTo>
                    <a:lnTo>
                      <a:pt x="587" y="3516"/>
                    </a:lnTo>
                    <a:lnTo>
                      <a:pt x="629" y="3704"/>
                    </a:lnTo>
                    <a:lnTo>
                      <a:pt x="629" y="3830"/>
                    </a:lnTo>
                    <a:lnTo>
                      <a:pt x="796" y="4143"/>
                    </a:lnTo>
                    <a:lnTo>
                      <a:pt x="796" y="4227"/>
                    </a:lnTo>
                    <a:lnTo>
                      <a:pt x="880" y="4332"/>
                    </a:lnTo>
                    <a:lnTo>
                      <a:pt x="880" y="4374"/>
                    </a:lnTo>
                    <a:lnTo>
                      <a:pt x="796" y="4457"/>
                    </a:lnTo>
                    <a:lnTo>
                      <a:pt x="817" y="4541"/>
                    </a:lnTo>
                    <a:lnTo>
                      <a:pt x="775" y="4792"/>
                    </a:lnTo>
                    <a:lnTo>
                      <a:pt x="670" y="4876"/>
                    </a:lnTo>
                    <a:lnTo>
                      <a:pt x="629" y="5022"/>
                    </a:lnTo>
                    <a:lnTo>
                      <a:pt x="566" y="5064"/>
                    </a:lnTo>
                    <a:lnTo>
                      <a:pt x="524" y="5127"/>
                    </a:lnTo>
                    <a:lnTo>
                      <a:pt x="419" y="5231"/>
                    </a:lnTo>
                    <a:lnTo>
                      <a:pt x="419" y="5441"/>
                    </a:lnTo>
                    <a:lnTo>
                      <a:pt x="357" y="5524"/>
                    </a:lnTo>
                    <a:lnTo>
                      <a:pt x="168" y="5545"/>
                    </a:lnTo>
                    <a:lnTo>
                      <a:pt x="147" y="5608"/>
                    </a:lnTo>
                    <a:lnTo>
                      <a:pt x="147" y="5796"/>
                    </a:lnTo>
                    <a:lnTo>
                      <a:pt x="43" y="5943"/>
                    </a:lnTo>
                    <a:lnTo>
                      <a:pt x="43" y="6068"/>
                    </a:lnTo>
                    <a:lnTo>
                      <a:pt x="1" y="6173"/>
                    </a:lnTo>
                    <a:lnTo>
                      <a:pt x="43" y="6236"/>
                    </a:lnTo>
                    <a:lnTo>
                      <a:pt x="43" y="6424"/>
                    </a:lnTo>
                    <a:lnTo>
                      <a:pt x="189" y="6591"/>
                    </a:lnTo>
                    <a:lnTo>
                      <a:pt x="168" y="6738"/>
                    </a:lnTo>
                    <a:lnTo>
                      <a:pt x="189" y="6843"/>
                    </a:lnTo>
                    <a:lnTo>
                      <a:pt x="273" y="6863"/>
                    </a:lnTo>
                    <a:lnTo>
                      <a:pt x="294" y="6863"/>
                    </a:lnTo>
                    <a:lnTo>
                      <a:pt x="273" y="6884"/>
                    </a:lnTo>
                    <a:lnTo>
                      <a:pt x="147" y="6905"/>
                    </a:lnTo>
                    <a:lnTo>
                      <a:pt x="147" y="7052"/>
                    </a:lnTo>
                    <a:lnTo>
                      <a:pt x="168" y="7219"/>
                    </a:lnTo>
                    <a:lnTo>
                      <a:pt x="147" y="7470"/>
                    </a:lnTo>
                    <a:lnTo>
                      <a:pt x="189" y="7512"/>
                    </a:lnTo>
                    <a:lnTo>
                      <a:pt x="189" y="7596"/>
                    </a:lnTo>
                    <a:lnTo>
                      <a:pt x="273" y="7638"/>
                    </a:lnTo>
                    <a:lnTo>
                      <a:pt x="357" y="7742"/>
                    </a:lnTo>
                    <a:lnTo>
                      <a:pt x="398" y="7784"/>
                    </a:lnTo>
                    <a:lnTo>
                      <a:pt x="461" y="7847"/>
                    </a:lnTo>
                    <a:lnTo>
                      <a:pt x="524" y="7951"/>
                    </a:lnTo>
                    <a:lnTo>
                      <a:pt x="608" y="7931"/>
                    </a:lnTo>
                    <a:lnTo>
                      <a:pt x="629" y="7951"/>
                    </a:lnTo>
                    <a:lnTo>
                      <a:pt x="733" y="7993"/>
                    </a:lnTo>
                    <a:lnTo>
                      <a:pt x="817" y="8119"/>
                    </a:lnTo>
                    <a:lnTo>
                      <a:pt x="901" y="8140"/>
                    </a:lnTo>
                    <a:lnTo>
                      <a:pt x="901" y="8161"/>
                    </a:lnTo>
                    <a:lnTo>
                      <a:pt x="921" y="8223"/>
                    </a:lnTo>
                    <a:lnTo>
                      <a:pt x="1005" y="8161"/>
                    </a:lnTo>
                    <a:lnTo>
                      <a:pt x="1131" y="8161"/>
                    </a:lnTo>
                    <a:lnTo>
                      <a:pt x="1256" y="8098"/>
                    </a:lnTo>
                    <a:lnTo>
                      <a:pt x="1361" y="7951"/>
                    </a:lnTo>
                    <a:lnTo>
                      <a:pt x="1737" y="7931"/>
                    </a:lnTo>
                    <a:lnTo>
                      <a:pt x="1842" y="7951"/>
                    </a:lnTo>
                    <a:lnTo>
                      <a:pt x="2030" y="7889"/>
                    </a:lnTo>
                    <a:lnTo>
                      <a:pt x="2093" y="7784"/>
                    </a:lnTo>
                    <a:lnTo>
                      <a:pt x="2177" y="7742"/>
                    </a:lnTo>
                    <a:lnTo>
                      <a:pt x="2240" y="7596"/>
                    </a:lnTo>
                    <a:lnTo>
                      <a:pt x="2344" y="7428"/>
                    </a:lnTo>
                    <a:lnTo>
                      <a:pt x="2344" y="7324"/>
                    </a:lnTo>
                    <a:lnTo>
                      <a:pt x="2449" y="7261"/>
                    </a:lnTo>
                    <a:lnTo>
                      <a:pt x="2449" y="7094"/>
                    </a:lnTo>
                    <a:lnTo>
                      <a:pt x="2407" y="7073"/>
                    </a:lnTo>
                    <a:lnTo>
                      <a:pt x="2491" y="6989"/>
                    </a:lnTo>
                    <a:lnTo>
                      <a:pt x="2554" y="6801"/>
                    </a:lnTo>
                    <a:lnTo>
                      <a:pt x="2512" y="6780"/>
                    </a:lnTo>
                    <a:lnTo>
                      <a:pt x="2574" y="6780"/>
                    </a:lnTo>
                    <a:lnTo>
                      <a:pt x="2679" y="6591"/>
                    </a:lnTo>
                    <a:lnTo>
                      <a:pt x="2763" y="6236"/>
                    </a:lnTo>
                    <a:lnTo>
                      <a:pt x="2805" y="6027"/>
                    </a:lnTo>
                    <a:lnTo>
                      <a:pt x="2909" y="5922"/>
                    </a:lnTo>
                    <a:lnTo>
                      <a:pt x="2972" y="5692"/>
                    </a:lnTo>
                    <a:lnTo>
                      <a:pt x="3118" y="5420"/>
                    </a:lnTo>
                    <a:lnTo>
                      <a:pt x="3286" y="4959"/>
                    </a:lnTo>
                    <a:lnTo>
                      <a:pt x="3390" y="4792"/>
                    </a:lnTo>
                    <a:lnTo>
                      <a:pt x="3390" y="4583"/>
                    </a:lnTo>
                    <a:lnTo>
                      <a:pt x="3495" y="4374"/>
                    </a:lnTo>
                    <a:lnTo>
                      <a:pt x="3516" y="4269"/>
                    </a:lnTo>
                    <a:lnTo>
                      <a:pt x="3642" y="4060"/>
                    </a:lnTo>
                    <a:lnTo>
                      <a:pt x="3704" y="3746"/>
                    </a:lnTo>
                    <a:lnTo>
                      <a:pt x="3746" y="3516"/>
                    </a:lnTo>
                    <a:lnTo>
                      <a:pt x="3809" y="3453"/>
                    </a:lnTo>
                    <a:lnTo>
                      <a:pt x="3830" y="3286"/>
                    </a:lnTo>
                    <a:lnTo>
                      <a:pt x="3809" y="3202"/>
                    </a:lnTo>
                    <a:lnTo>
                      <a:pt x="3830" y="3076"/>
                    </a:lnTo>
                    <a:lnTo>
                      <a:pt x="3934" y="2888"/>
                    </a:lnTo>
                    <a:lnTo>
                      <a:pt x="3934" y="2804"/>
                    </a:lnTo>
                    <a:lnTo>
                      <a:pt x="4018" y="2700"/>
                    </a:lnTo>
                    <a:lnTo>
                      <a:pt x="3976" y="2574"/>
                    </a:lnTo>
                    <a:lnTo>
                      <a:pt x="3934" y="2511"/>
                    </a:lnTo>
                    <a:lnTo>
                      <a:pt x="3976" y="2449"/>
                    </a:lnTo>
                    <a:lnTo>
                      <a:pt x="3976" y="2281"/>
                    </a:lnTo>
                    <a:lnTo>
                      <a:pt x="3934" y="2260"/>
                    </a:lnTo>
                    <a:lnTo>
                      <a:pt x="3934" y="2135"/>
                    </a:lnTo>
                    <a:lnTo>
                      <a:pt x="4018" y="2072"/>
                    </a:lnTo>
                    <a:lnTo>
                      <a:pt x="4060" y="2135"/>
                    </a:lnTo>
                    <a:lnTo>
                      <a:pt x="4081" y="2260"/>
                    </a:lnTo>
                    <a:lnTo>
                      <a:pt x="4186" y="2386"/>
                    </a:lnTo>
                    <a:lnTo>
                      <a:pt x="4269" y="2386"/>
                    </a:lnTo>
                    <a:lnTo>
                      <a:pt x="4290" y="2302"/>
                    </a:lnTo>
                    <a:lnTo>
                      <a:pt x="4332" y="2239"/>
                    </a:lnTo>
                    <a:lnTo>
                      <a:pt x="4353" y="2177"/>
                    </a:lnTo>
                    <a:lnTo>
                      <a:pt x="4353" y="2072"/>
                    </a:lnTo>
                    <a:lnTo>
                      <a:pt x="4395" y="2051"/>
                    </a:lnTo>
                    <a:lnTo>
                      <a:pt x="4374" y="1925"/>
                    </a:lnTo>
                    <a:lnTo>
                      <a:pt x="4269" y="1779"/>
                    </a:lnTo>
                    <a:lnTo>
                      <a:pt x="4248" y="1674"/>
                    </a:lnTo>
                    <a:lnTo>
                      <a:pt x="4269" y="1633"/>
                    </a:lnTo>
                    <a:lnTo>
                      <a:pt x="4269" y="1507"/>
                    </a:lnTo>
                    <a:lnTo>
                      <a:pt x="4248" y="1340"/>
                    </a:lnTo>
                    <a:lnTo>
                      <a:pt x="4269" y="1256"/>
                    </a:lnTo>
                    <a:lnTo>
                      <a:pt x="4269" y="984"/>
                    </a:lnTo>
                    <a:lnTo>
                      <a:pt x="4186" y="879"/>
                    </a:lnTo>
                    <a:lnTo>
                      <a:pt x="4186" y="607"/>
                    </a:lnTo>
                    <a:lnTo>
                      <a:pt x="4144" y="524"/>
                    </a:lnTo>
                    <a:lnTo>
                      <a:pt x="4081" y="524"/>
                    </a:lnTo>
                    <a:lnTo>
                      <a:pt x="3976" y="398"/>
                    </a:lnTo>
                    <a:lnTo>
                      <a:pt x="3976" y="293"/>
                    </a:lnTo>
                    <a:lnTo>
                      <a:pt x="3872" y="252"/>
                    </a:lnTo>
                    <a:lnTo>
                      <a:pt x="3934" y="147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57" name="Group 674"/>
              <p:cNvGrpSpPr/>
              <p:nvPr/>
            </p:nvGrpSpPr>
            <p:grpSpPr>
              <a:xfrm>
                <a:off x="7234920" y="3783600"/>
                <a:ext cx="1017000" cy="934200"/>
                <a:chOff x="7234920" y="3783600"/>
                <a:chExt cx="1017000" cy="934200"/>
              </a:xfrm>
            </p:grpSpPr>
            <p:sp>
              <p:nvSpPr>
                <p:cNvPr id="958" name="CustomShape 675"/>
                <p:cNvSpPr/>
                <p:nvPr/>
              </p:nvSpPr>
              <p:spPr>
                <a:xfrm>
                  <a:off x="7234920" y="3783600"/>
                  <a:ext cx="1017000" cy="781200"/>
                </a:xfrm>
                <a:custGeom>
                  <a:avLst/>
                  <a:gdLst/>
                  <a:ahLst/>
                  <a:rect l="l" t="t" r="r" b="b"/>
                  <a:pathLst>
                    <a:path w="23058" h="20611">
                      <a:moveTo>
                        <a:pt x="18015" y="1"/>
                      </a:moveTo>
                      <a:lnTo>
                        <a:pt x="17890" y="42"/>
                      </a:lnTo>
                      <a:lnTo>
                        <a:pt x="17806" y="147"/>
                      </a:lnTo>
                      <a:lnTo>
                        <a:pt x="17806" y="335"/>
                      </a:lnTo>
                      <a:lnTo>
                        <a:pt x="17764" y="524"/>
                      </a:lnTo>
                      <a:lnTo>
                        <a:pt x="17764" y="565"/>
                      </a:lnTo>
                      <a:lnTo>
                        <a:pt x="17722" y="670"/>
                      </a:lnTo>
                      <a:lnTo>
                        <a:pt x="17660" y="670"/>
                      </a:lnTo>
                      <a:lnTo>
                        <a:pt x="17597" y="858"/>
                      </a:lnTo>
                      <a:lnTo>
                        <a:pt x="17492" y="1005"/>
                      </a:lnTo>
                      <a:lnTo>
                        <a:pt x="17576" y="1089"/>
                      </a:lnTo>
                      <a:lnTo>
                        <a:pt x="17681" y="1172"/>
                      </a:lnTo>
                      <a:lnTo>
                        <a:pt x="17618" y="1214"/>
                      </a:lnTo>
                      <a:lnTo>
                        <a:pt x="17555" y="1193"/>
                      </a:lnTo>
                      <a:lnTo>
                        <a:pt x="17492" y="1319"/>
                      </a:lnTo>
                      <a:lnTo>
                        <a:pt x="17450" y="1423"/>
                      </a:lnTo>
                      <a:lnTo>
                        <a:pt x="17513" y="1570"/>
                      </a:lnTo>
                      <a:lnTo>
                        <a:pt x="17513" y="1674"/>
                      </a:lnTo>
                      <a:lnTo>
                        <a:pt x="17450" y="1633"/>
                      </a:lnTo>
                      <a:lnTo>
                        <a:pt x="17367" y="1674"/>
                      </a:lnTo>
                      <a:lnTo>
                        <a:pt x="17304" y="1946"/>
                      </a:lnTo>
                      <a:lnTo>
                        <a:pt x="17367" y="2156"/>
                      </a:lnTo>
                      <a:lnTo>
                        <a:pt x="17346" y="2365"/>
                      </a:lnTo>
                      <a:lnTo>
                        <a:pt x="17388" y="2511"/>
                      </a:lnTo>
                      <a:lnTo>
                        <a:pt x="17388" y="2679"/>
                      </a:lnTo>
                      <a:lnTo>
                        <a:pt x="17262" y="2783"/>
                      </a:lnTo>
                      <a:lnTo>
                        <a:pt x="17262" y="2867"/>
                      </a:lnTo>
                      <a:lnTo>
                        <a:pt x="17157" y="3097"/>
                      </a:lnTo>
                      <a:lnTo>
                        <a:pt x="17137" y="3411"/>
                      </a:lnTo>
                      <a:lnTo>
                        <a:pt x="17032" y="3558"/>
                      </a:lnTo>
                      <a:lnTo>
                        <a:pt x="17074" y="3662"/>
                      </a:lnTo>
                      <a:lnTo>
                        <a:pt x="16990" y="3830"/>
                      </a:lnTo>
                      <a:lnTo>
                        <a:pt x="16885" y="3934"/>
                      </a:lnTo>
                      <a:lnTo>
                        <a:pt x="16885" y="4143"/>
                      </a:lnTo>
                      <a:lnTo>
                        <a:pt x="16718" y="4290"/>
                      </a:lnTo>
                      <a:lnTo>
                        <a:pt x="16341" y="4436"/>
                      </a:lnTo>
                      <a:lnTo>
                        <a:pt x="16195" y="4332"/>
                      </a:lnTo>
                      <a:lnTo>
                        <a:pt x="16028" y="4311"/>
                      </a:lnTo>
                      <a:lnTo>
                        <a:pt x="15944" y="4227"/>
                      </a:lnTo>
                      <a:lnTo>
                        <a:pt x="15818" y="4102"/>
                      </a:lnTo>
                      <a:lnTo>
                        <a:pt x="15818" y="4039"/>
                      </a:lnTo>
                      <a:lnTo>
                        <a:pt x="15776" y="3997"/>
                      </a:lnTo>
                      <a:lnTo>
                        <a:pt x="15735" y="3871"/>
                      </a:lnTo>
                      <a:lnTo>
                        <a:pt x="15609" y="3830"/>
                      </a:lnTo>
                      <a:lnTo>
                        <a:pt x="15484" y="3788"/>
                      </a:lnTo>
                      <a:lnTo>
                        <a:pt x="15316" y="3788"/>
                      </a:lnTo>
                      <a:lnTo>
                        <a:pt x="15149" y="3683"/>
                      </a:lnTo>
                      <a:lnTo>
                        <a:pt x="15107" y="3578"/>
                      </a:lnTo>
                      <a:lnTo>
                        <a:pt x="14981" y="3411"/>
                      </a:lnTo>
                      <a:lnTo>
                        <a:pt x="14835" y="3390"/>
                      </a:lnTo>
                      <a:lnTo>
                        <a:pt x="14688" y="3306"/>
                      </a:lnTo>
                      <a:lnTo>
                        <a:pt x="14688" y="3244"/>
                      </a:lnTo>
                      <a:lnTo>
                        <a:pt x="14626" y="3244"/>
                      </a:lnTo>
                      <a:lnTo>
                        <a:pt x="14563" y="3181"/>
                      </a:lnTo>
                      <a:lnTo>
                        <a:pt x="14437" y="3181"/>
                      </a:lnTo>
                      <a:lnTo>
                        <a:pt x="14333" y="3160"/>
                      </a:lnTo>
                      <a:lnTo>
                        <a:pt x="14354" y="3097"/>
                      </a:lnTo>
                      <a:lnTo>
                        <a:pt x="14207" y="2993"/>
                      </a:lnTo>
                      <a:lnTo>
                        <a:pt x="14165" y="2867"/>
                      </a:lnTo>
                      <a:lnTo>
                        <a:pt x="14040" y="2721"/>
                      </a:lnTo>
                      <a:lnTo>
                        <a:pt x="13935" y="2721"/>
                      </a:lnTo>
                      <a:lnTo>
                        <a:pt x="13810" y="2553"/>
                      </a:lnTo>
                      <a:lnTo>
                        <a:pt x="13810" y="2428"/>
                      </a:lnTo>
                      <a:lnTo>
                        <a:pt x="13914" y="2239"/>
                      </a:lnTo>
                      <a:lnTo>
                        <a:pt x="13935" y="2114"/>
                      </a:lnTo>
                      <a:lnTo>
                        <a:pt x="14061" y="2030"/>
                      </a:lnTo>
                      <a:lnTo>
                        <a:pt x="14103" y="1884"/>
                      </a:lnTo>
                      <a:lnTo>
                        <a:pt x="14144" y="1779"/>
                      </a:lnTo>
                      <a:lnTo>
                        <a:pt x="14040" y="1821"/>
                      </a:lnTo>
                      <a:lnTo>
                        <a:pt x="13956" y="1674"/>
                      </a:lnTo>
                      <a:lnTo>
                        <a:pt x="14061" y="1591"/>
                      </a:lnTo>
                      <a:lnTo>
                        <a:pt x="14040" y="1486"/>
                      </a:lnTo>
                      <a:lnTo>
                        <a:pt x="14124" y="1486"/>
                      </a:lnTo>
                      <a:lnTo>
                        <a:pt x="14165" y="1465"/>
                      </a:lnTo>
                      <a:lnTo>
                        <a:pt x="14228" y="1486"/>
                      </a:lnTo>
                      <a:lnTo>
                        <a:pt x="14333" y="1507"/>
                      </a:lnTo>
                      <a:lnTo>
                        <a:pt x="14458" y="1465"/>
                      </a:lnTo>
                      <a:lnTo>
                        <a:pt x="14521" y="1319"/>
                      </a:lnTo>
                      <a:lnTo>
                        <a:pt x="14416" y="1256"/>
                      </a:lnTo>
                      <a:lnTo>
                        <a:pt x="14479" y="1172"/>
                      </a:lnTo>
                      <a:lnTo>
                        <a:pt x="14563" y="1193"/>
                      </a:lnTo>
                      <a:lnTo>
                        <a:pt x="14626" y="1005"/>
                      </a:lnTo>
                      <a:lnTo>
                        <a:pt x="14688" y="963"/>
                      </a:lnTo>
                      <a:lnTo>
                        <a:pt x="14772" y="858"/>
                      </a:lnTo>
                      <a:lnTo>
                        <a:pt x="14772" y="796"/>
                      </a:lnTo>
                      <a:lnTo>
                        <a:pt x="14668" y="754"/>
                      </a:lnTo>
                      <a:lnTo>
                        <a:pt x="14584" y="837"/>
                      </a:lnTo>
                      <a:lnTo>
                        <a:pt x="14521" y="796"/>
                      </a:lnTo>
                      <a:lnTo>
                        <a:pt x="14521" y="586"/>
                      </a:lnTo>
                      <a:lnTo>
                        <a:pt x="14416" y="649"/>
                      </a:lnTo>
                      <a:lnTo>
                        <a:pt x="14270" y="796"/>
                      </a:lnTo>
                      <a:lnTo>
                        <a:pt x="14333" y="837"/>
                      </a:lnTo>
                      <a:lnTo>
                        <a:pt x="14333" y="900"/>
                      </a:lnTo>
                      <a:lnTo>
                        <a:pt x="14249" y="963"/>
                      </a:lnTo>
                      <a:lnTo>
                        <a:pt x="14144" y="900"/>
                      </a:lnTo>
                      <a:lnTo>
                        <a:pt x="14124" y="837"/>
                      </a:lnTo>
                      <a:lnTo>
                        <a:pt x="14103" y="775"/>
                      </a:lnTo>
                      <a:lnTo>
                        <a:pt x="14040" y="858"/>
                      </a:lnTo>
                      <a:lnTo>
                        <a:pt x="13956" y="879"/>
                      </a:lnTo>
                      <a:lnTo>
                        <a:pt x="13956" y="796"/>
                      </a:lnTo>
                      <a:lnTo>
                        <a:pt x="14040" y="733"/>
                      </a:lnTo>
                      <a:lnTo>
                        <a:pt x="14061" y="670"/>
                      </a:lnTo>
                      <a:lnTo>
                        <a:pt x="13998" y="691"/>
                      </a:lnTo>
                      <a:lnTo>
                        <a:pt x="13914" y="775"/>
                      </a:lnTo>
                      <a:lnTo>
                        <a:pt x="13789" y="837"/>
                      </a:lnTo>
                      <a:lnTo>
                        <a:pt x="13789" y="858"/>
                      </a:lnTo>
                      <a:lnTo>
                        <a:pt x="13705" y="879"/>
                      </a:lnTo>
                      <a:lnTo>
                        <a:pt x="13684" y="837"/>
                      </a:lnTo>
                      <a:lnTo>
                        <a:pt x="13538" y="837"/>
                      </a:lnTo>
                      <a:lnTo>
                        <a:pt x="13538" y="775"/>
                      </a:lnTo>
                      <a:lnTo>
                        <a:pt x="13475" y="649"/>
                      </a:lnTo>
                      <a:lnTo>
                        <a:pt x="13412" y="649"/>
                      </a:lnTo>
                      <a:lnTo>
                        <a:pt x="13287" y="691"/>
                      </a:lnTo>
                      <a:lnTo>
                        <a:pt x="13182" y="670"/>
                      </a:lnTo>
                      <a:lnTo>
                        <a:pt x="13119" y="691"/>
                      </a:lnTo>
                      <a:lnTo>
                        <a:pt x="13077" y="628"/>
                      </a:lnTo>
                      <a:lnTo>
                        <a:pt x="13015" y="628"/>
                      </a:lnTo>
                      <a:lnTo>
                        <a:pt x="12973" y="482"/>
                      </a:lnTo>
                      <a:lnTo>
                        <a:pt x="12847" y="545"/>
                      </a:lnTo>
                      <a:lnTo>
                        <a:pt x="12701" y="524"/>
                      </a:lnTo>
                      <a:lnTo>
                        <a:pt x="12575" y="461"/>
                      </a:lnTo>
                      <a:lnTo>
                        <a:pt x="12575" y="377"/>
                      </a:lnTo>
                      <a:lnTo>
                        <a:pt x="12491" y="273"/>
                      </a:lnTo>
                      <a:lnTo>
                        <a:pt x="12450" y="273"/>
                      </a:lnTo>
                      <a:lnTo>
                        <a:pt x="12450" y="335"/>
                      </a:lnTo>
                      <a:lnTo>
                        <a:pt x="12282" y="377"/>
                      </a:lnTo>
                      <a:lnTo>
                        <a:pt x="12240" y="273"/>
                      </a:lnTo>
                      <a:lnTo>
                        <a:pt x="12136" y="252"/>
                      </a:lnTo>
                      <a:lnTo>
                        <a:pt x="11968" y="168"/>
                      </a:lnTo>
                      <a:lnTo>
                        <a:pt x="11968" y="210"/>
                      </a:lnTo>
                      <a:lnTo>
                        <a:pt x="11906" y="147"/>
                      </a:lnTo>
                      <a:lnTo>
                        <a:pt x="11801" y="231"/>
                      </a:lnTo>
                      <a:lnTo>
                        <a:pt x="11906" y="314"/>
                      </a:lnTo>
                      <a:lnTo>
                        <a:pt x="11864" y="335"/>
                      </a:lnTo>
                      <a:lnTo>
                        <a:pt x="11968" y="356"/>
                      </a:lnTo>
                      <a:lnTo>
                        <a:pt x="12073" y="335"/>
                      </a:lnTo>
                      <a:lnTo>
                        <a:pt x="12240" y="461"/>
                      </a:lnTo>
                      <a:lnTo>
                        <a:pt x="12240" y="545"/>
                      </a:lnTo>
                      <a:lnTo>
                        <a:pt x="12261" y="733"/>
                      </a:lnTo>
                      <a:lnTo>
                        <a:pt x="12136" y="733"/>
                      </a:lnTo>
                      <a:lnTo>
                        <a:pt x="12115" y="858"/>
                      </a:lnTo>
                      <a:lnTo>
                        <a:pt x="12052" y="775"/>
                      </a:lnTo>
                      <a:lnTo>
                        <a:pt x="11968" y="754"/>
                      </a:lnTo>
                      <a:lnTo>
                        <a:pt x="11864" y="837"/>
                      </a:lnTo>
                      <a:lnTo>
                        <a:pt x="11550" y="837"/>
                      </a:lnTo>
                      <a:lnTo>
                        <a:pt x="11424" y="733"/>
                      </a:lnTo>
                      <a:lnTo>
                        <a:pt x="11403" y="775"/>
                      </a:lnTo>
                      <a:lnTo>
                        <a:pt x="11278" y="837"/>
                      </a:lnTo>
                      <a:lnTo>
                        <a:pt x="11299" y="942"/>
                      </a:lnTo>
                      <a:lnTo>
                        <a:pt x="11194" y="900"/>
                      </a:lnTo>
                      <a:lnTo>
                        <a:pt x="11215" y="1068"/>
                      </a:lnTo>
                      <a:lnTo>
                        <a:pt x="11173" y="1005"/>
                      </a:lnTo>
                      <a:lnTo>
                        <a:pt x="11027" y="963"/>
                      </a:lnTo>
                      <a:lnTo>
                        <a:pt x="10985" y="1047"/>
                      </a:lnTo>
                      <a:lnTo>
                        <a:pt x="11027" y="1109"/>
                      </a:lnTo>
                      <a:lnTo>
                        <a:pt x="11027" y="1172"/>
                      </a:lnTo>
                      <a:lnTo>
                        <a:pt x="10880" y="1109"/>
                      </a:lnTo>
                      <a:lnTo>
                        <a:pt x="10818" y="1193"/>
                      </a:lnTo>
                      <a:lnTo>
                        <a:pt x="10880" y="1256"/>
                      </a:lnTo>
                      <a:lnTo>
                        <a:pt x="10797" y="1298"/>
                      </a:lnTo>
                      <a:lnTo>
                        <a:pt x="10713" y="1361"/>
                      </a:lnTo>
                      <a:lnTo>
                        <a:pt x="10713" y="1402"/>
                      </a:lnTo>
                      <a:lnTo>
                        <a:pt x="10797" y="1507"/>
                      </a:lnTo>
                      <a:lnTo>
                        <a:pt x="10818" y="1570"/>
                      </a:lnTo>
                      <a:lnTo>
                        <a:pt x="10818" y="1570"/>
                      </a:lnTo>
                      <a:lnTo>
                        <a:pt x="10713" y="1507"/>
                      </a:lnTo>
                      <a:lnTo>
                        <a:pt x="10650" y="1591"/>
                      </a:lnTo>
                      <a:lnTo>
                        <a:pt x="10546" y="1591"/>
                      </a:lnTo>
                      <a:lnTo>
                        <a:pt x="10462" y="1737"/>
                      </a:lnTo>
                      <a:lnTo>
                        <a:pt x="10357" y="1925"/>
                      </a:lnTo>
                      <a:lnTo>
                        <a:pt x="10274" y="1946"/>
                      </a:lnTo>
                      <a:lnTo>
                        <a:pt x="10253" y="2114"/>
                      </a:lnTo>
                      <a:lnTo>
                        <a:pt x="10148" y="2156"/>
                      </a:lnTo>
                      <a:lnTo>
                        <a:pt x="10232" y="2239"/>
                      </a:lnTo>
                      <a:lnTo>
                        <a:pt x="10441" y="2260"/>
                      </a:lnTo>
                      <a:lnTo>
                        <a:pt x="10357" y="2302"/>
                      </a:lnTo>
                      <a:lnTo>
                        <a:pt x="10294" y="2365"/>
                      </a:lnTo>
                      <a:lnTo>
                        <a:pt x="10546" y="2449"/>
                      </a:lnTo>
                      <a:lnTo>
                        <a:pt x="10462" y="2511"/>
                      </a:lnTo>
                      <a:lnTo>
                        <a:pt x="10294" y="2469"/>
                      </a:lnTo>
                      <a:lnTo>
                        <a:pt x="10253" y="2407"/>
                      </a:lnTo>
                      <a:lnTo>
                        <a:pt x="10253" y="2407"/>
                      </a:lnTo>
                      <a:lnTo>
                        <a:pt x="10274" y="2469"/>
                      </a:lnTo>
                      <a:lnTo>
                        <a:pt x="10357" y="2553"/>
                      </a:lnTo>
                      <a:lnTo>
                        <a:pt x="10357" y="2679"/>
                      </a:lnTo>
                      <a:lnTo>
                        <a:pt x="10462" y="2825"/>
                      </a:lnTo>
                      <a:lnTo>
                        <a:pt x="10294" y="2679"/>
                      </a:lnTo>
                      <a:lnTo>
                        <a:pt x="10232" y="2532"/>
                      </a:lnTo>
                      <a:lnTo>
                        <a:pt x="10127" y="2511"/>
                      </a:lnTo>
                      <a:lnTo>
                        <a:pt x="10085" y="2574"/>
                      </a:lnTo>
                      <a:lnTo>
                        <a:pt x="10064" y="2658"/>
                      </a:lnTo>
                      <a:lnTo>
                        <a:pt x="10043" y="2574"/>
                      </a:lnTo>
                      <a:lnTo>
                        <a:pt x="9813" y="2428"/>
                      </a:lnTo>
                      <a:lnTo>
                        <a:pt x="9625" y="2449"/>
                      </a:lnTo>
                      <a:lnTo>
                        <a:pt x="9667" y="2511"/>
                      </a:lnTo>
                      <a:lnTo>
                        <a:pt x="9625" y="2574"/>
                      </a:lnTo>
                      <a:lnTo>
                        <a:pt x="9562" y="2532"/>
                      </a:lnTo>
                      <a:lnTo>
                        <a:pt x="9520" y="2532"/>
                      </a:lnTo>
                      <a:lnTo>
                        <a:pt x="9458" y="2574"/>
                      </a:lnTo>
                      <a:lnTo>
                        <a:pt x="9541" y="2721"/>
                      </a:lnTo>
                      <a:lnTo>
                        <a:pt x="9520" y="2762"/>
                      </a:lnTo>
                      <a:lnTo>
                        <a:pt x="9499" y="2721"/>
                      </a:lnTo>
                      <a:lnTo>
                        <a:pt x="9437" y="2741"/>
                      </a:lnTo>
                      <a:lnTo>
                        <a:pt x="9437" y="2783"/>
                      </a:lnTo>
                      <a:lnTo>
                        <a:pt x="9332" y="2846"/>
                      </a:lnTo>
                      <a:lnTo>
                        <a:pt x="9186" y="2888"/>
                      </a:lnTo>
                      <a:lnTo>
                        <a:pt x="9311" y="2825"/>
                      </a:lnTo>
                      <a:lnTo>
                        <a:pt x="9395" y="2721"/>
                      </a:lnTo>
                      <a:lnTo>
                        <a:pt x="9395" y="2532"/>
                      </a:lnTo>
                      <a:lnTo>
                        <a:pt x="9458" y="2428"/>
                      </a:lnTo>
                      <a:lnTo>
                        <a:pt x="9416" y="2344"/>
                      </a:lnTo>
                      <a:lnTo>
                        <a:pt x="9311" y="2323"/>
                      </a:lnTo>
                      <a:lnTo>
                        <a:pt x="9144" y="2030"/>
                      </a:lnTo>
                      <a:lnTo>
                        <a:pt x="9081" y="1905"/>
                      </a:lnTo>
                      <a:lnTo>
                        <a:pt x="8893" y="1842"/>
                      </a:lnTo>
                      <a:lnTo>
                        <a:pt x="8788" y="1800"/>
                      </a:lnTo>
                      <a:lnTo>
                        <a:pt x="8725" y="1821"/>
                      </a:lnTo>
                      <a:lnTo>
                        <a:pt x="8788" y="1884"/>
                      </a:lnTo>
                      <a:lnTo>
                        <a:pt x="8704" y="1905"/>
                      </a:lnTo>
                      <a:lnTo>
                        <a:pt x="8621" y="2030"/>
                      </a:lnTo>
                      <a:lnTo>
                        <a:pt x="8558" y="2009"/>
                      </a:lnTo>
                      <a:lnTo>
                        <a:pt x="8579" y="1946"/>
                      </a:lnTo>
                      <a:lnTo>
                        <a:pt x="8474" y="1988"/>
                      </a:lnTo>
                      <a:lnTo>
                        <a:pt x="8453" y="2051"/>
                      </a:lnTo>
                      <a:lnTo>
                        <a:pt x="8370" y="1884"/>
                      </a:lnTo>
                      <a:lnTo>
                        <a:pt x="8307" y="1884"/>
                      </a:lnTo>
                      <a:lnTo>
                        <a:pt x="8286" y="1946"/>
                      </a:lnTo>
                      <a:lnTo>
                        <a:pt x="8370" y="2009"/>
                      </a:lnTo>
                      <a:lnTo>
                        <a:pt x="8265" y="2093"/>
                      </a:lnTo>
                      <a:lnTo>
                        <a:pt x="8202" y="2218"/>
                      </a:lnTo>
                      <a:lnTo>
                        <a:pt x="8265" y="2260"/>
                      </a:lnTo>
                      <a:lnTo>
                        <a:pt x="8139" y="2344"/>
                      </a:lnTo>
                      <a:lnTo>
                        <a:pt x="8077" y="2260"/>
                      </a:lnTo>
                      <a:lnTo>
                        <a:pt x="8035" y="2260"/>
                      </a:lnTo>
                      <a:lnTo>
                        <a:pt x="7993" y="2197"/>
                      </a:lnTo>
                      <a:lnTo>
                        <a:pt x="8077" y="2114"/>
                      </a:lnTo>
                      <a:lnTo>
                        <a:pt x="7993" y="2114"/>
                      </a:lnTo>
                      <a:lnTo>
                        <a:pt x="7951" y="2239"/>
                      </a:lnTo>
                      <a:lnTo>
                        <a:pt x="7846" y="2260"/>
                      </a:lnTo>
                      <a:lnTo>
                        <a:pt x="7784" y="2323"/>
                      </a:lnTo>
                      <a:lnTo>
                        <a:pt x="7763" y="2449"/>
                      </a:lnTo>
                      <a:lnTo>
                        <a:pt x="7951" y="2511"/>
                      </a:lnTo>
                      <a:lnTo>
                        <a:pt x="7784" y="2637"/>
                      </a:lnTo>
                      <a:lnTo>
                        <a:pt x="7679" y="2574"/>
                      </a:lnTo>
                      <a:lnTo>
                        <a:pt x="7533" y="2658"/>
                      </a:lnTo>
                      <a:lnTo>
                        <a:pt x="7554" y="2741"/>
                      </a:lnTo>
                      <a:lnTo>
                        <a:pt x="7742" y="2762"/>
                      </a:lnTo>
                      <a:lnTo>
                        <a:pt x="7658" y="2846"/>
                      </a:lnTo>
                      <a:lnTo>
                        <a:pt x="7574" y="2867"/>
                      </a:lnTo>
                      <a:lnTo>
                        <a:pt x="7470" y="2741"/>
                      </a:lnTo>
                      <a:lnTo>
                        <a:pt x="7365" y="2846"/>
                      </a:lnTo>
                      <a:lnTo>
                        <a:pt x="7261" y="2867"/>
                      </a:lnTo>
                      <a:lnTo>
                        <a:pt x="7302" y="2951"/>
                      </a:lnTo>
                      <a:lnTo>
                        <a:pt x="7323" y="3034"/>
                      </a:lnTo>
                      <a:lnTo>
                        <a:pt x="7323" y="3097"/>
                      </a:lnTo>
                      <a:lnTo>
                        <a:pt x="7407" y="3076"/>
                      </a:lnTo>
                      <a:lnTo>
                        <a:pt x="7323" y="3181"/>
                      </a:lnTo>
                      <a:lnTo>
                        <a:pt x="7365" y="3286"/>
                      </a:lnTo>
                      <a:lnTo>
                        <a:pt x="7261" y="3306"/>
                      </a:lnTo>
                      <a:lnTo>
                        <a:pt x="7219" y="3390"/>
                      </a:lnTo>
                      <a:lnTo>
                        <a:pt x="7407" y="3453"/>
                      </a:lnTo>
                      <a:lnTo>
                        <a:pt x="7302" y="3495"/>
                      </a:lnTo>
                      <a:lnTo>
                        <a:pt x="7261" y="3558"/>
                      </a:lnTo>
                      <a:lnTo>
                        <a:pt x="7135" y="3516"/>
                      </a:lnTo>
                      <a:lnTo>
                        <a:pt x="7093" y="3453"/>
                      </a:lnTo>
                      <a:lnTo>
                        <a:pt x="7009" y="3390"/>
                      </a:lnTo>
                      <a:lnTo>
                        <a:pt x="6905" y="3474"/>
                      </a:lnTo>
                      <a:lnTo>
                        <a:pt x="6884" y="3369"/>
                      </a:lnTo>
                      <a:lnTo>
                        <a:pt x="6779" y="3306"/>
                      </a:lnTo>
                      <a:lnTo>
                        <a:pt x="6696" y="3369"/>
                      </a:lnTo>
                      <a:lnTo>
                        <a:pt x="6821" y="3474"/>
                      </a:lnTo>
                      <a:lnTo>
                        <a:pt x="6779" y="3495"/>
                      </a:lnTo>
                      <a:lnTo>
                        <a:pt x="6717" y="3599"/>
                      </a:lnTo>
                      <a:lnTo>
                        <a:pt x="6821" y="3704"/>
                      </a:lnTo>
                      <a:lnTo>
                        <a:pt x="6947" y="3704"/>
                      </a:lnTo>
                      <a:lnTo>
                        <a:pt x="6905" y="3809"/>
                      </a:lnTo>
                      <a:lnTo>
                        <a:pt x="6905" y="3913"/>
                      </a:lnTo>
                      <a:lnTo>
                        <a:pt x="6842" y="3871"/>
                      </a:lnTo>
                      <a:lnTo>
                        <a:pt x="6779" y="3871"/>
                      </a:lnTo>
                      <a:lnTo>
                        <a:pt x="6800" y="3997"/>
                      </a:lnTo>
                      <a:lnTo>
                        <a:pt x="6737" y="4122"/>
                      </a:lnTo>
                      <a:lnTo>
                        <a:pt x="6737" y="4248"/>
                      </a:lnTo>
                      <a:lnTo>
                        <a:pt x="6570" y="3871"/>
                      </a:lnTo>
                      <a:lnTo>
                        <a:pt x="6424" y="3620"/>
                      </a:lnTo>
                      <a:lnTo>
                        <a:pt x="6382" y="3558"/>
                      </a:lnTo>
                      <a:lnTo>
                        <a:pt x="6403" y="3390"/>
                      </a:lnTo>
                      <a:lnTo>
                        <a:pt x="6361" y="3474"/>
                      </a:lnTo>
                      <a:lnTo>
                        <a:pt x="6214" y="3558"/>
                      </a:lnTo>
                      <a:lnTo>
                        <a:pt x="6193" y="3704"/>
                      </a:lnTo>
                      <a:lnTo>
                        <a:pt x="6110" y="3725"/>
                      </a:lnTo>
                      <a:lnTo>
                        <a:pt x="6089" y="3809"/>
                      </a:lnTo>
                      <a:lnTo>
                        <a:pt x="5984" y="3788"/>
                      </a:lnTo>
                      <a:lnTo>
                        <a:pt x="5901" y="3892"/>
                      </a:lnTo>
                      <a:lnTo>
                        <a:pt x="5838" y="3976"/>
                      </a:lnTo>
                      <a:lnTo>
                        <a:pt x="5859" y="4102"/>
                      </a:lnTo>
                      <a:lnTo>
                        <a:pt x="5859" y="4415"/>
                      </a:lnTo>
                      <a:lnTo>
                        <a:pt x="5901" y="4436"/>
                      </a:lnTo>
                      <a:lnTo>
                        <a:pt x="5901" y="4541"/>
                      </a:lnTo>
                      <a:lnTo>
                        <a:pt x="5796" y="4604"/>
                      </a:lnTo>
                      <a:lnTo>
                        <a:pt x="5733" y="4708"/>
                      </a:lnTo>
                      <a:lnTo>
                        <a:pt x="5566" y="4750"/>
                      </a:lnTo>
                      <a:lnTo>
                        <a:pt x="5587" y="4834"/>
                      </a:lnTo>
                      <a:lnTo>
                        <a:pt x="5461" y="4918"/>
                      </a:lnTo>
                      <a:lnTo>
                        <a:pt x="5461" y="5064"/>
                      </a:lnTo>
                      <a:lnTo>
                        <a:pt x="5377" y="5127"/>
                      </a:lnTo>
                      <a:lnTo>
                        <a:pt x="5210" y="5378"/>
                      </a:lnTo>
                      <a:lnTo>
                        <a:pt x="4854" y="5587"/>
                      </a:lnTo>
                      <a:lnTo>
                        <a:pt x="4561" y="5608"/>
                      </a:lnTo>
                      <a:lnTo>
                        <a:pt x="4436" y="5650"/>
                      </a:lnTo>
                      <a:lnTo>
                        <a:pt x="4268" y="5671"/>
                      </a:lnTo>
                      <a:lnTo>
                        <a:pt x="4122" y="5692"/>
                      </a:lnTo>
                      <a:lnTo>
                        <a:pt x="3996" y="5671"/>
                      </a:lnTo>
                      <a:lnTo>
                        <a:pt x="3808" y="5754"/>
                      </a:lnTo>
                      <a:lnTo>
                        <a:pt x="3787" y="5859"/>
                      </a:lnTo>
                      <a:lnTo>
                        <a:pt x="3683" y="5901"/>
                      </a:lnTo>
                      <a:lnTo>
                        <a:pt x="3285" y="5880"/>
                      </a:lnTo>
                      <a:lnTo>
                        <a:pt x="3222" y="5922"/>
                      </a:lnTo>
                      <a:lnTo>
                        <a:pt x="3160" y="6027"/>
                      </a:lnTo>
                      <a:lnTo>
                        <a:pt x="2929" y="6131"/>
                      </a:lnTo>
                      <a:lnTo>
                        <a:pt x="2762" y="6131"/>
                      </a:lnTo>
                      <a:lnTo>
                        <a:pt x="2657" y="6089"/>
                      </a:lnTo>
                      <a:lnTo>
                        <a:pt x="2553" y="6110"/>
                      </a:lnTo>
                      <a:lnTo>
                        <a:pt x="2532" y="6027"/>
                      </a:lnTo>
                      <a:lnTo>
                        <a:pt x="2427" y="6089"/>
                      </a:lnTo>
                      <a:lnTo>
                        <a:pt x="2344" y="6215"/>
                      </a:lnTo>
                      <a:lnTo>
                        <a:pt x="2113" y="6278"/>
                      </a:lnTo>
                      <a:lnTo>
                        <a:pt x="2092" y="6319"/>
                      </a:lnTo>
                      <a:lnTo>
                        <a:pt x="2009" y="6319"/>
                      </a:lnTo>
                      <a:lnTo>
                        <a:pt x="1820" y="6487"/>
                      </a:lnTo>
                      <a:lnTo>
                        <a:pt x="1569" y="6612"/>
                      </a:lnTo>
                      <a:lnTo>
                        <a:pt x="1255" y="6717"/>
                      </a:lnTo>
                      <a:lnTo>
                        <a:pt x="1088" y="6905"/>
                      </a:lnTo>
                      <a:lnTo>
                        <a:pt x="1088" y="7115"/>
                      </a:lnTo>
                      <a:lnTo>
                        <a:pt x="963" y="7219"/>
                      </a:lnTo>
                      <a:lnTo>
                        <a:pt x="879" y="7156"/>
                      </a:lnTo>
                      <a:lnTo>
                        <a:pt x="900" y="7073"/>
                      </a:lnTo>
                      <a:lnTo>
                        <a:pt x="900" y="7010"/>
                      </a:lnTo>
                      <a:lnTo>
                        <a:pt x="963" y="6843"/>
                      </a:lnTo>
                      <a:lnTo>
                        <a:pt x="963" y="6738"/>
                      </a:lnTo>
                      <a:lnTo>
                        <a:pt x="774" y="6863"/>
                      </a:lnTo>
                      <a:lnTo>
                        <a:pt x="732" y="7052"/>
                      </a:lnTo>
                      <a:lnTo>
                        <a:pt x="607" y="7282"/>
                      </a:lnTo>
                      <a:lnTo>
                        <a:pt x="711" y="7470"/>
                      </a:lnTo>
                      <a:lnTo>
                        <a:pt x="628" y="7638"/>
                      </a:lnTo>
                      <a:lnTo>
                        <a:pt x="649" y="7889"/>
                      </a:lnTo>
                      <a:lnTo>
                        <a:pt x="419" y="8161"/>
                      </a:lnTo>
                      <a:lnTo>
                        <a:pt x="335" y="8537"/>
                      </a:lnTo>
                      <a:lnTo>
                        <a:pt x="377" y="8726"/>
                      </a:lnTo>
                      <a:lnTo>
                        <a:pt x="356" y="9019"/>
                      </a:lnTo>
                      <a:lnTo>
                        <a:pt x="565" y="9353"/>
                      </a:lnTo>
                      <a:lnTo>
                        <a:pt x="565" y="9479"/>
                      </a:lnTo>
                      <a:lnTo>
                        <a:pt x="649" y="9584"/>
                      </a:lnTo>
                      <a:lnTo>
                        <a:pt x="565" y="9751"/>
                      </a:lnTo>
                      <a:lnTo>
                        <a:pt x="628" y="9897"/>
                      </a:lnTo>
                      <a:lnTo>
                        <a:pt x="502" y="9960"/>
                      </a:lnTo>
                      <a:lnTo>
                        <a:pt x="439" y="9856"/>
                      </a:lnTo>
                      <a:lnTo>
                        <a:pt x="439" y="9667"/>
                      </a:lnTo>
                      <a:lnTo>
                        <a:pt x="356" y="9772"/>
                      </a:lnTo>
                      <a:lnTo>
                        <a:pt x="335" y="9730"/>
                      </a:lnTo>
                      <a:lnTo>
                        <a:pt x="335" y="9542"/>
                      </a:lnTo>
                      <a:lnTo>
                        <a:pt x="230" y="9312"/>
                      </a:lnTo>
                      <a:lnTo>
                        <a:pt x="147" y="9416"/>
                      </a:lnTo>
                      <a:lnTo>
                        <a:pt x="188" y="9667"/>
                      </a:lnTo>
                      <a:lnTo>
                        <a:pt x="335" y="9835"/>
                      </a:lnTo>
                      <a:lnTo>
                        <a:pt x="439" y="10023"/>
                      </a:lnTo>
                      <a:lnTo>
                        <a:pt x="293" y="10065"/>
                      </a:lnTo>
                      <a:lnTo>
                        <a:pt x="147" y="9897"/>
                      </a:lnTo>
                      <a:lnTo>
                        <a:pt x="126" y="9688"/>
                      </a:lnTo>
                      <a:lnTo>
                        <a:pt x="84" y="9772"/>
                      </a:lnTo>
                      <a:lnTo>
                        <a:pt x="0" y="9835"/>
                      </a:lnTo>
                      <a:lnTo>
                        <a:pt x="105" y="10002"/>
                      </a:lnTo>
                      <a:lnTo>
                        <a:pt x="314" y="10253"/>
                      </a:lnTo>
                      <a:lnTo>
                        <a:pt x="419" y="10588"/>
                      </a:lnTo>
                      <a:lnTo>
                        <a:pt x="377" y="11153"/>
                      </a:lnTo>
                      <a:lnTo>
                        <a:pt x="460" y="11257"/>
                      </a:lnTo>
                      <a:lnTo>
                        <a:pt x="544" y="11592"/>
                      </a:lnTo>
                      <a:lnTo>
                        <a:pt x="711" y="12032"/>
                      </a:lnTo>
                      <a:lnTo>
                        <a:pt x="649" y="12178"/>
                      </a:lnTo>
                      <a:lnTo>
                        <a:pt x="670" y="12827"/>
                      </a:lnTo>
                      <a:lnTo>
                        <a:pt x="649" y="12910"/>
                      </a:lnTo>
                      <a:lnTo>
                        <a:pt x="711" y="13099"/>
                      </a:lnTo>
                      <a:lnTo>
                        <a:pt x="711" y="13308"/>
                      </a:lnTo>
                      <a:lnTo>
                        <a:pt x="837" y="13559"/>
                      </a:lnTo>
                      <a:lnTo>
                        <a:pt x="837" y="13726"/>
                      </a:lnTo>
                      <a:lnTo>
                        <a:pt x="732" y="13810"/>
                      </a:lnTo>
                      <a:lnTo>
                        <a:pt x="774" y="13852"/>
                      </a:lnTo>
                      <a:lnTo>
                        <a:pt x="732" y="14019"/>
                      </a:lnTo>
                      <a:lnTo>
                        <a:pt x="711" y="14270"/>
                      </a:lnTo>
                      <a:lnTo>
                        <a:pt x="628" y="14354"/>
                      </a:lnTo>
                      <a:lnTo>
                        <a:pt x="649" y="14438"/>
                      </a:lnTo>
                      <a:lnTo>
                        <a:pt x="628" y="14584"/>
                      </a:lnTo>
                      <a:lnTo>
                        <a:pt x="523" y="14668"/>
                      </a:lnTo>
                      <a:lnTo>
                        <a:pt x="544" y="14793"/>
                      </a:lnTo>
                      <a:lnTo>
                        <a:pt x="335" y="14961"/>
                      </a:lnTo>
                      <a:lnTo>
                        <a:pt x="251" y="14877"/>
                      </a:lnTo>
                      <a:lnTo>
                        <a:pt x="126" y="15086"/>
                      </a:lnTo>
                      <a:lnTo>
                        <a:pt x="126" y="15442"/>
                      </a:lnTo>
                      <a:lnTo>
                        <a:pt x="209" y="15526"/>
                      </a:lnTo>
                      <a:lnTo>
                        <a:pt x="293" y="15526"/>
                      </a:lnTo>
                      <a:lnTo>
                        <a:pt x="544" y="15756"/>
                      </a:lnTo>
                      <a:lnTo>
                        <a:pt x="544" y="15861"/>
                      </a:lnTo>
                      <a:lnTo>
                        <a:pt x="565" y="15923"/>
                      </a:lnTo>
                      <a:lnTo>
                        <a:pt x="711" y="15944"/>
                      </a:lnTo>
                      <a:lnTo>
                        <a:pt x="753" y="16007"/>
                      </a:lnTo>
                      <a:lnTo>
                        <a:pt x="942" y="16028"/>
                      </a:lnTo>
                      <a:lnTo>
                        <a:pt x="983" y="16028"/>
                      </a:lnTo>
                      <a:lnTo>
                        <a:pt x="1025" y="16070"/>
                      </a:lnTo>
                      <a:lnTo>
                        <a:pt x="1151" y="16070"/>
                      </a:lnTo>
                      <a:lnTo>
                        <a:pt x="1297" y="16049"/>
                      </a:lnTo>
                      <a:lnTo>
                        <a:pt x="1339" y="16133"/>
                      </a:lnTo>
                      <a:lnTo>
                        <a:pt x="1402" y="16070"/>
                      </a:lnTo>
                      <a:lnTo>
                        <a:pt x="1423" y="16112"/>
                      </a:lnTo>
                      <a:lnTo>
                        <a:pt x="1611" y="16070"/>
                      </a:lnTo>
                      <a:lnTo>
                        <a:pt x="1758" y="16070"/>
                      </a:lnTo>
                      <a:lnTo>
                        <a:pt x="1779" y="16007"/>
                      </a:lnTo>
                      <a:lnTo>
                        <a:pt x="1862" y="15965"/>
                      </a:lnTo>
                      <a:lnTo>
                        <a:pt x="1946" y="15840"/>
                      </a:lnTo>
                      <a:lnTo>
                        <a:pt x="2113" y="15861"/>
                      </a:lnTo>
                      <a:lnTo>
                        <a:pt x="2113" y="15756"/>
                      </a:lnTo>
                      <a:lnTo>
                        <a:pt x="2218" y="15693"/>
                      </a:lnTo>
                      <a:lnTo>
                        <a:pt x="2323" y="15693"/>
                      </a:lnTo>
                      <a:lnTo>
                        <a:pt x="2406" y="15777"/>
                      </a:lnTo>
                      <a:lnTo>
                        <a:pt x="2511" y="15651"/>
                      </a:lnTo>
                      <a:lnTo>
                        <a:pt x="2532" y="15693"/>
                      </a:lnTo>
                      <a:lnTo>
                        <a:pt x="2616" y="15651"/>
                      </a:lnTo>
                      <a:lnTo>
                        <a:pt x="2636" y="15526"/>
                      </a:lnTo>
                      <a:lnTo>
                        <a:pt x="2950" y="15317"/>
                      </a:lnTo>
                      <a:lnTo>
                        <a:pt x="3076" y="15338"/>
                      </a:lnTo>
                      <a:lnTo>
                        <a:pt x="3160" y="15379"/>
                      </a:lnTo>
                      <a:lnTo>
                        <a:pt x="3264" y="15317"/>
                      </a:lnTo>
                      <a:lnTo>
                        <a:pt x="3557" y="15233"/>
                      </a:lnTo>
                      <a:lnTo>
                        <a:pt x="3599" y="15317"/>
                      </a:lnTo>
                      <a:lnTo>
                        <a:pt x="3787" y="15254"/>
                      </a:lnTo>
                      <a:lnTo>
                        <a:pt x="3850" y="15296"/>
                      </a:lnTo>
                      <a:lnTo>
                        <a:pt x="3955" y="15317"/>
                      </a:lnTo>
                      <a:lnTo>
                        <a:pt x="4038" y="15254"/>
                      </a:lnTo>
                      <a:lnTo>
                        <a:pt x="4101" y="15400"/>
                      </a:lnTo>
                      <a:lnTo>
                        <a:pt x="4185" y="15400"/>
                      </a:lnTo>
                      <a:lnTo>
                        <a:pt x="4268" y="15338"/>
                      </a:lnTo>
                      <a:lnTo>
                        <a:pt x="4310" y="15400"/>
                      </a:lnTo>
                      <a:lnTo>
                        <a:pt x="4415" y="15338"/>
                      </a:lnTo>
                      <a:lnTo>
                        <a:pt x="4624" y="15338"/>
                      </a:lnTo>
                      <a:lnTo>
                        <a:pt x="4624" y="15442"/>
                      </a:lnTo>
                      <a:lnTo>
                        <a:pt x="4645" y="15442"/>
                      </a:lnTo>
                      <a:lnTo>
                        <a:pt x="4792" y="15338"/>
                      </a:lnTo>
                      <a:lnTo>
                        <a:pt x="4917" y="15379"/>
                      </a:lnTo>
                      <a:lnTo>
                        <a:pt x="5064" y="15254"/>
                      </a:lnTo>
                      <a:lnTo>
                        <a:pt x="5126" y="15128"/>
                      </a:lnTo>
                      <a:lnTo>
                        <a:pt x="5168" y="15107"/>
                      </a:lnTo>
                      <a:lnTo>
                        <a:pt x="5315" y="14982"/>
                      </a:lnTo>
                      <a:lnTo>
                        <a:pt x="5377" y="14773"/>
                      </a:lnTo>
                      <a:lnTo>
                        <a:pt x="5524" y="14668"/>
                      </a:lnTo>
                      <a:lnTo>
                        <a:pt x="5670" y="14647"/>
                      </a:lnTo>
                      <a:lnTo>
                        <a:pt x="5754" y="14668"/>
                      </a:lnTo>
                      <a:lnTo>
                        <a:pt x="5984" y="14584"/>
                      </a:lnTo>
                      <a:lnTo>
                        <a:pt x="6277" y="14396"/>
                      </a:lnTo>
                      <a:lnTo>
                        <a:pt x="6486" y="14208"/>
                      </a:lnTo>
                      <a:lnTo>
                        <a:pt x="6570" y="14187"/>
                      </a:lnTo>
                      <a:lnTo>
                        <a:pt x="6737" y="14187"/>
                      </a:lnTo>
                      <a:lnTo>
                        <a:pt x="6905" y="14249"/>
                      </a:lnTo>
                      <a:lnTo>
                        <a:pt x="7051" y="14270"/>
                      </a:lnTo>
                      <a:lnTo>
                        <a:pt x="7198" y="14208"/>
                      </a:lnTo>
                      <a:lnTo>
                        <a:pt x="7407" y="14249"/>
                      </a:lnTo>
                      <a:lnTo>
                        <a:pt x="7742" y="14145"/>
                      </a:lnTo>
                      <a:lnTo>
                        <a:pt x="7930" y="14082"/>
                      </a:lnTo>
                      <a:lnTo>
                        <a:pt x="8056" y="13977"/>
                      </a:lnTo>
                      <a:lnTo>
                        <a:pt x="8139" y="13977"/>
                      </a:lnTo>
                      <a:lnTo>
                        <a:pt x="8307" y="13852"/>
                      </a:lnTo>
                      <a:lnTo>
                        <a:pt x="8558" y="13852"/>
                      </a:lnTo>
                      <a:lnTo>
                        <a:pt x="9186" y="13810"/>
                      </a:lnTo>
                      <a:lnTo>
                        <a:pt x="9395" y="13852"/>
                      </a:lnTo>
                      <a:lnTo>
                        <a:pt x="9520" y="13852"/>
                      </a:lnTo>
                      <a:lnTo>
                        <a:pt x="9709" y="13810"/>
                      </a:lnTo>
                      <a:lnTo>
                        <a:pt x="9834" y="13831"/>
                      </a:lnTo>
                      <a:lnTo>
                        <a:pt x="10022" y="13977"/>
                      </a:lnTo>
                      <a:lnTo>
                        <a:pt x="10148" y="14208"/>
                      </a:lnTo>
                      <a:lnTo>
                        <a:pt x="10253" y="14249"/>
                      </a:lnTo>
                      <a:lnTo>
                        <a:pt x="10336" y="14187"/>
                      </a:lnTo>
                      <a:lnTo>
                        <a:pt x="10378" y="14166"/>
                      </a:lnTo>
                      <a:lnTo>
                        <a:pt x="10441" y="14208"/>
                      </a:lnTo>
                      <a:lnTo>
                        <a:pt x="10504" y="14187"/>
                      </a:lnTo>
                      <a:lnTo>
                        <a:pt x="10650" y="14208"/>
                      </a:lnTo>
                      <a:lnTo>
                        <a:pt x="10755" y="14354"/>
                      </a:lnTo>
                      <a:lnTo>
                        <a:pt x="10880" y="14375"/>
                      </a:lnTo>
                      <a:lnTo>
                        <a:pt x="10964" y="14354"/>
                      </a:lnTo>
                      <a:lnTo>
                        <a:pt x="11194" y="14542"/>
                      </a:lnTo>
                      <a:lnTo>
                        <a:pt x="11194" y="14647"/>
                      </a:lnTo>
                      <a:lnTo>
                        <a:pt x="11278" y="14647"/>
                      </a:lnTo>
                      <a:lnTo>
                        <a:pt x="11341" y="14731"/>
                      </a:lnTo>
                      <a:lnTo>
                        <a:pt x="11320" y="14814"/>
                      </a:lnTo>
                      <a:lnTo>
                        <a:pt x="11215" y="14814"/>
                      </a:lnTo>
                      <a:lnTo>
                        <a:pt x="11194" y="14898"/>
                      </a:lnTo>
                      <a:lnTo>
                        <a:pt x="11299" y="15107"/>
                      </a:lnTo>
                      <a:lnTo>
                        <a:pt x="11403" y="15128"/>
                      </a:lnTo>
                      <a:lnTo>
                        <a:pt x="11508" y="15254"/>
                      </a:lnTo>
                      <a:lnTo>
                        <a:pt x="11550" y="15421"/>
                      </a:lnTo>
                      <a:lnTo>
                        <a:pt x="11529" y="15526"/>
                      </a:lnTo>
                      <a:lnTo>
                        <a:pt x="11655" y="15819"/>
                      </a:lnTo>
                      <a:lnTo>
                        <a:pt x="11613" y="15944"/>
                      </a:lnTo>
                      <a:lnTo>
                        <a:pt x="11655" y="16007"/>
                      </a:lnTo>
                      <a:lnTo>
                        <a:pt x="11634" y="16154"/>
                      </a:lnTo>
                      <a:lnTo>
                        <a:pt x="11613" y="16237"/>
                      </a:lnTo>
                      <a:lnTo>
                        <a:pt x="11529" y="16216"/>
                      </a:lnTo>
                      <a:lnTo>
                        <a:pt x="11508" y="16237"/>
                      </a:lnTo>
                      <a:lnTo>
                        <a:pt x="11592" y="16363"/>
                      </a:lnTo>
                      <a:lnTo>
                        <a:pt x="11655" y="16384"/>
                      </a:lnTo>
                      <a:lnTo>
                        <a:pt x="11717" y="16530"/>
                      </a:lnTo>
                      <a:lnTo>
                        <a:pt x="11822" y="16488"/>
                      </a:lnTo>
                      <a:lnTo>
                        <a:pt x="11927" y="16572"/>
                      </a:lnTo>
                      <a:lnTo>
                        <a:pt x="11927" y="16467"/>
                      </a:lnTo>
                      <a:lnTo>
                        <a:pt x="11864" y="16363"/>
                      </a:lnTo>
                      <a:lnTo>
                        <a:pt x="11927" y="16300"/>
                      </a:lnTo>
                      <a:lnTo>
                        <a:pt x="11968" y="16174"/>
                      </a:lnTo>
                      <a:lnTo>
                        <a:pt x="12073" y="16174"/>
                      </a:lnTo>
                      <a:lnTo>
                        <a:pt x="12136" y="16070"/>
                      </a:lnTo>
                      <a:lnTo>
                        <a:pt x="12240" y="16028"/>
                      </a:lnTo>
                      <a:lnTo>
                        <a:pt x="12261" y="15923"/>
                      </a:lnTo>
                      <a:lnTo>
                        <a:pt x="12366" y="15777"/>
                      </a:lnTo>
                      <a:lnTo>
                        <a:pt x="12596" y="15693"/>
                      </a:lnTo>
                      <a:lnTo>
                        <a:pt x="12638" y="15610"/>
                      </a:lnTo>
                      <a:lnTo>
                        <a:pt x="12680" y="15610"/>
                      </a:lnTo>
                      <a:lnTo>
                        <a:pt x="12868" y="15505"/>
                      </a:lnTo>
                      <a:lnTo>
                        <a:pt x="12910" y="15338"/>
                      </a:lnTo>
                      <a:lnTo>
                        <a:pt x="13077" y="15107"/>
                      </a:lnTo>
                      <a:lnTo>
                        <a:pt x="13224" y="15086"/>
                      </a:lnTo>
                      <a:lnTo>
                        <a:pt x="13307" y="14982"/>
                      </a:lnTo>
                      <a:lnTo>
                        <a:pt x="13266" y="14856"/>
                      </a:lnTo>
                      <a:lnTo>
                        <a:pt x="13287" y="14710"/>
                      </a:lnTo>
                      <a:lnTo>
                        <a:pt x="13370" y="14877"/>
                      </a:lnTo>
                      <a:lnTo>
                        <a:pt x="13370" y="15024"/>
                      </a:lnTo>
                      <a:lnTo>
                        <a:pt x="13370" y="15191"/>
                      </a:lnTo>
                      <a:lnTo>
                        <a:pt x="13287" y="15254"/>
                      </a:lnTo>
                      <a:lnTo>
                        <a:pt x="13266" y="15547"/>
                      </a:lnTo>
                      <a:lnTo>
                        <a:pt x="13015" y="15714"/>
                      </a:lnTo>
                      <a:lnTo>
                        <a:pt x="12973" y="15840"/>
                      </a:lnTo>
                      <a:lnTo>
                        <a:pt x="12910" y="15923"/>
                      </a:lnTo>
                      <a:lnTo>
                        <a:pt x="12910" y="16070"/>
                      </a:lnTo>
                      <a:lnTo>
                        <a:pt x="12784" y="16258"/>
                      </a:lnTo>
                      <a:lnTo>
                        <a:pt x="12805" y="16300"/>
                      </a:lnTo>
                      <a:lnTo>
                        <a:pt x="12743" y="16593"/>
                      </a:lnTo>
                      <a:lnTo>
                        <a:pt x="12450" y="16572"/>
                      </a:lnTo>
                      <a:lnTo>
                        <a:pt x="12387" y="16739"/>
                      </a:lnTo>
                      <a:lnTo>
                        <a:pt x="12324" y="16823"/>
                      </a:lnTo>
                      <a:lnTo>
                        <a:pt x="12324" y="16886"/>
                      </a:lnTo>
                      <a:lnTo>
                        <a:pt x="12491" y="16823"/>
                      </a:lnTo>
                      <a:lnTo>
                        <a:pt x="12659" y="16760"/>
                      </a:lnTo>
                      <a:lnTo>
                        <a:pt x="12868" y="16823"/>
                      </a:lnTo>
                      <a:lnTo>
                        <a:pt x="13056" y="16530"/>
                      </a:lnTo>
                      <a:lnTo>
                        <a:pt x="13098" y="16216"/>
                      </a:lnTo>
                      <a:lnTo>
                        <a:pt x="13266" y="16049"/>
                      </a:lnTo>
                      <a:lnTo>
                        <a:pt x="13307" y="16112"/>
                      </a:lnTo>
                      <a:lnTo>
                        <a:pt x="13307" y="16384"/>
                      </a:lnTo>
                      <a:lnTo>
                        <a:pt x="13370" y="16551"/>
                      </a:lnTo>
                      <a:lnTo>
                        <a:pt x="13307" y="16551"/>
                      </a:lnTo>
                      <a:lnTo>
                        <a:pt x="13328" y="16823"/>
                      </a:lnTo>
                      <a:lnTo>
                        <a:pt x="13203" y="17074"/>
                      </a:lnTo>
                      <a:lnTo>
                        <a:pt x="12994" y="17158"/>
                      </a:lnTo>
                      <a:lnTo>
                        <a:pt x="13015" y="17221"/>
                      </a:lnTo>
                      <a:lnTo>
                        <a:pt x="13161" y="17200"/>
                      </a:lnTo>
                      <a:lnTo>
                        <a:pt x="13307" y="17221"/>
                      </a:lnTo>
                      <a:lnTo>
                        <a:pt x="13391" y="17158"/>
                      </a:lnTo>
                      <a:lnTo>
                        <a:pt x="13496" y="17116"/>
                      </a:lnTo>
                      <a:lnTo>
                        <a:pt x="13600" y="17011"/>
                      </a:lnTo>
                      <a:lnTo>
                        <a:pt x="13705" y="17053"/>
                      </a:lnTo>
                      <a:lnTo>
                        <a:pt x="13789" y="17053"/>
                      </a:lnTo>
                      <a:lnTo>
                        <a:pt x="13705" y="17158"/>
                      </a:lnTo>
                      <a:lnTo>
                        <a:pt x="13642" y="17221"/>
                      </a:lnTo>
                      <a:lnTo>
                        <a:pt x="13538" y="17221"/>
                      </a:lnTo>
                      <a:lnTo>
                        <a:pt x="13517" y="17283"/>
                      </a:lnTo>
                      <a:lnTo>
                        <a:pt x="13621" y="17430"/>
                      </a:lnTo>
                      <a:lnTo>
                        <a:pt x="13684" y="17576"/>
                      </a:lnTo>
                      <a:lnTo>
                        <a:pt x="13747" y="17744"/>
                      </a:lnTo>
                      <a:lnTo>
                        <a:pt x="13747" y="17953"/>
                      </a:lnTo>
                      <a:lnTo>
                        <a:pt x="13726" y="18225"/>
                      </a:lnTo>
                      <a:lnTo>
                        <a:pt x="13600" y="18371"/>
                      </a:lnTo>
                      <a:lnTo>
                        <a:pt x="13621" y="18455"/>
                      </a:lnTo>
                      <a:lnTo>
                        <a:pt x="13600" y="18664"/>
                      </a:lnTo>
                      <a:lnTo>
                        <a:pt x="13705" y="18748"/>
                      </a:lnTo>
                      <a:lnTo>
                        <a:pt x="13789" y="18895"/>
                      </a:lnTo>
                      <a:lnTo>
                        <a:pt x="13810" y="19083"/>
                      </a:lnTo>
                      <a:lnTo>
                        <a:pt x="14019" y="19355"/>
                      </a:lnTo>
                      <a:lnTo>
                        <a:pt x="14165" y="19397"/>
                      </a:lnTo>
                      <a:lnTo>
                        <a:pt x="14270" y="19480"/>
                      </a:lnTo>
                      <a:lnTo>
                        <a:pt x="14333" y="19606"/>
                      </a:lnTo>
                      <a:lnTo>
                        <a:pt x="14437" y="19627"/>
                      </a:lnTo>
                      <a:lnTo>
                        <a:pt x="14458" y="19585"/>
                      </a:lnTo>
                      <a:lnTo>
                        <a:pt x="14542" y="19564"/>
                      </a:lnTo>
                      <a:lnTo>
                        <a:pt x="14688" y="19585"/>
                      </a:lnTo>
                      <a:lnTo>
                        <a:pt x="14835" y="19731"/>
                      </a:lnTo>
                      <a:lnTo>
                        <a:pt x="14960" y="19773"/>
                      </a:lnTo>
                      <a:lnTo>
                        <a:pt x="15086" y="19899"/>
                      </a:lnTo>
                      <a:lnTo>
                        <a:pt x="15107" y="20003"/>
                      </a:lnTo>
                      <a:lnTo>
                        <a:pt x="15212" y="20045"/>
                      </a:lnTo>
                      <a:lnTo>
                        <a:pt x="15358" y="20192"/>
                      </a:lnTo>
                      <a:lnTo>
                        <a:pt x="15421" y="20192"/>
                      </a:lnTo>
                      <a:lnTo>
                        <a:pt x="15463" y="20108"/>
                      </a:lnTo>
                      <a:lnTo>
                        <a:pt x="15693" y="20003"/>
                      </a:lnTo>
                      <a:lnTo>
                        <a:pt x="15776" y="19899"/>
                      </a:lnTo>
                      <a:lnTo>
                        <a:pt x="15902" y="19899"/>
                      </a:lnTo>
                      <a:lnTo>
                        <a:pt x="16048" y="19773"/>
                      </a:lnTo>
                      <a:lnTo>
                        <a:pt x="16153" y="19773"/>
                      </a:lnTo>
                      <a:lnTo>
                        <a:pt x="16195" y="19711"/>
                      </a:lnTo>
                      <a:lnTo>
                        <a:pt x="16153" y="19669"/>
                      </a:lnTo>
                      <a:lnTo>
                        <a:pt x="16048" y="19627"/>
                      </a:lnTo>
                      <a:lnTo>
                        <a:pt x="16090" y="19564"/>
                      </a:lnTo>
                      <a:lnTo>
                        <a:pt x="16320" y="19397"/>
                      </a:lnTo>
                      <a:lnTo>
                        <a:pt x="16509" y="19522"/>
                      </a:lnTo>
                      <a:lnTo>
                        <a:pt x="16509" y="19669"/>
                      </a:lnTo>
                      <a:lnTo>
                        <a:pt x="16258" y="19794"/>
                      </a:lnTo>
                      <a:lnTo>
                        <a:pt x="16320" y="19899"/>
                      </a:lnTo>
                      <a:lnTo>
                        <a:pt x="16404" y="19920"/>
                      </a:lnTo>
                      <a:lnTo>
                        <a:pt x="16467" y="19815"/>
                      </a:lnTo>
                      <a:lnTo>
                        <a:pt x="16572" y="19731"/>
                      </a:lnTo>
                      <a:lnTo>
                        <a:pt x="16676" y="19815"/>
                      </a:lnTo>
                      <a:lnTo>
                        <a:pt x="16676" y="19920"/>
                      </a:lnTo>
                      <a:lnTo>
                        <a:pt x="16613" y="19920"/>
                      </a:lnTo>
                      <a:lnTo>
                        <a:pt x="16509" y="20003"/>
                      </a:lnTo>
                      <a:lnTo>
                        <a:pt x="16655" y="20192"/>
                      </a:lnTo>
                      <a:lnTo>
                        <a:pt x="16676" y="20401"/>
                      </a:lnTo>
                      <a:lnTo>
                        <a:pt x="16760" y="20338"/>
                      </a:lnTo>
                      <a:lnTo>
                        <a:pt x="16844" y="20359"/>
                      </a:lnTo>
                      <a:lnTo>
                        <a:pt x="16844" y="20464"/>
                      </a:lnTo>
                      <a:lnTo>
                        <a:pt x="16927" y="20610"/>
                      </a:lnTo>
                      <a:lnTo>
                        <a:pt x="16990" y="20443"/>
                      </a:lnTo>
                      <a:lnTo>
                        <a:pt x="16990" y="20296"/>
                      </a:lnTo>
                      <a:lnTo>
                        <a:pt x="16885" y="20359"/>
                      </a:lnTo>
                      <a:lnTo>
                        <a:pt x="16885" y="20317"/>
                      </a:lnTo>
                      <a:lnTo>
                        <a:pt x="16948" y="20234"/>
                      </a:lnTo>
                      <a:lnTo>
                        <a:pt x="17241" y="20234"/>
                      </a:lnTo>
                      <a:lnTo>
                        <a:pt x="17262" y="20296"/>
                      </a:lnTo>
                      <a:lnTo>
                        <a:pt x="17304" y="20234"/>
                      </a:lnTo>
                      <a:lnTo>
                        <a:pt x="17450" y="20024"/>
                      </a:lnTo>
                      <a:lnTo>
                        <a:pt x="17764" y="19836"/>
                      </a:lnTo>
                      <a:lnTo>
                        <a:pt x="17911" y="19711"/>
                      </a:lnTo>
                      <a:lnTo>
                        <a:pt x="17827" y="19711"/>
                      </a:lnTo>
                      <a:lnTo>
                        <a:pt x="17764" y="19731"/>
                      </a:lnTo>
                      <a:lnTo>
                        <a:pt x="17785" y="19711"/>
                      </a:lnTo>
                      <a:lnTo>
                        <a:pt x="17681" y="19669"/>
                      </a:lnTo>
                      <a:lnTo>
                        <a:pt x="17932" y="19669"/>
                      </a:lnTo>
                      <a:lnTo>
                        <a:pt x="18183" y="19606"/>
                      </a:lnTo>
                      <a:lnTo>
                        <a:pt x="18622" y="19501"/>
                      </a:lnTo>
                      <a:lnTo>
                        <a:pt x="18957" y="19585"/>
                      </a:lnTo>
                      <a:lnTo>
                        <a:pt x="19124" y="19501"/>
                      </a:lnTo>
                      <a:lnTo>
                        <a:pt x="19124" y="19397"/>
                      </a:lnTo>
                      <a:lnTo>
                        <a:pt x="19229" y="19397"/>
                      </a:lnTo>
                      <a:lnTo>
                        <a:pt x="19333" y="19313"/>
                      </a:lnTo>
                      <a:lnTo>
                        <a:pt x="19438" y="19104"/>
                      </a:lnTo>
                      <a:lnTo>
                        <a:pt x="19375" y="18895"/>
                      </a:lnTo>
                      <a:lnTo>
                        <a:pt x="19375" y="18769"/>
                      </a:lnTo>
                      <a:lnTo>
                        <a:pt x="19585" y="18560"/>
                      </a:lnTo>
                      <a:lnTo>
                        <a:pt x="19585" y="18225"/>
                      </a:lnTo>
                      <a:lnTo>
                        <a:pt x="19668" y="18099"/>
                      </a:lnTo>
                      <a:lnTo>
                        <a:pt x="19710" y="17869"/>
                      </a:lnTo>
                      <a:lnTo>
                        <a:pt x="19815" y="17827"/>
                      </a:lnTo>
                      <a:lnTo>
                        <a:pt x="19815" y="17702"/>
                      </a:lnTo>
                      <a:lnTo>
                        <a:pt x="20170" y="17283"/>
                      </a:lnTo>
                      <a:lnTo>
                        <a:pt x="20275" y="17262"/>
                      </a:lnTo>
                      <a:lnTo>
                        <a:pt x="20317" y="17011"/>
                      </a:lnTo>
                      <a:lnTo>
                        <a:pt x="20442" y="16823"/>
                      </a:lnTo>
                      <a:lnTo>
                        <a:pt x="20547" y="16593"/>
                      </a:lnTo>
                      <a:lnTo>
                        <a:pt x="20694" y="16446"/>
                      </a:lnTo>
                      <a:lnTo>
                        <a:pt x="20652" y="16342"/>
                      </a:lnTo>
                      <a:lnTo>
                        <a:pt x="20756" y="16258"/>
                      </a:lnTo>
                      <a:lnTo>
                        <a:pt x="20861" y="16049"/>
                      </a:lnTo>
                      <a:lnTo>
                        <a:pt x="20798" y="15965"/>
                      </a:lnTo>
                      <a:lnTo>
                        <a:pt x="20966" y="15902"/>
                      </a:lnTo>
                      <a:lnTo>
                        <a:pt x="21070" y="15714"/>
                      </a:lnTo>
                      <a:lnTo>
                        <a:pt x="21154" y="15630"/>
                      </a:lnTo>
                      <a:lnTo>
                        <a:pt x="21258" y="15442"/>
                      </a:lnTo>
                      <a:lnTo>
                        <a:pt x="21426" y="15400"/>
                      </a:lnTo>
                      <a:lnTo>
                        <a:pt x="21530" y="15338"/>
                      </a:lnTo>
                      <a:lnTo>
                        <a:pt x="21342" y="15338"/>
                      </a:lnTo>
                      <a:lnTo>
                        <a:pt x="21384" y="15296"/>
                      </a:lnTo>
                      <a:lnTo>
                        <a:pt x="21593" y="15254"/>
                      </a:lnTo>
                      <a:lnTo>
                        <a:pt x="21782" y="15170"/>
                      </a:lnTo>
                      <a:lnTo>
                        <a:pt x="21802" y="15003"/>
                      </a:lnTo>
                      <a:lnTo>
                        <a:pt x="21782" y="14961"/>
                      </a:lnTo>
                      <a:lnTo>
                        <a:pt x="21802" y="14814"/>
                      </a:lnTo>
                      <a:lnTo>
                        <a:pt x="22012" y="14689"/>
                      </a:lnTo>
                      <a:lnTo>
                        <a:pt x="22012" y="14563"/>
                      </a:lnTo>
                      <a:lnTo>
                        <a:pt x="22158" y="14501"/>
                      </a:lnTo>
                      <a:lnTo>
                        <a:pt x="22284" y="14291"/>
                      </a:lnTo>
                      <a:lnTo>
                        <a:pt x="22263" y="14187"/>
                      </a:lnTo>
                      <a:lnTo>
                        <a:pt x="22305" y="14019"/>
                      </a:lnTo>
                      <a:lnTo>
                        <a:pt x="22284" y="13957"/>
                      </a:lnTo>
                      <a:lnTo>
                        <a:pt x="22284" y="13852"/>
                      </a:lnTo>
                      <a:lnTo>
                        <a:pt x="22430" y="13496"/>
                      </a:lnTo>
                      <a:lnTo>
                        <a:pt x="22493" y="13287"/>
                      </a:lnTo>
                      <a:lnTo>
                        <a:pt x="22702" y="12910"/>
                      </a:lnTo>
                      <a:lnTo>
                        <a:pt x="22702" y="12785"/>
                      </a:lnTo>
                      <a:lnTo>
                        <a:pt x="22807" y="12492"/>
                      </a:lnTo>
                      <a:lnTo>
                        <a:pt x="22953" y="12366"/>
                      </a:lnTo>
                      <a:lnTo>
                        <a:pt x="23016" y="12199"/>
                      </a:lnTo>
                      <a:lnTo>
                        <a:pt x="22953" y="12053"/>
                      </a:lnTo>
                      <a:lnTo>
                        <a:pt x="23058" y="11927"/>
                      </a:lnTo>
                      <a:lnTo>
                        <a:pt x="22995" y="11655"/>
                      </a:lnTo>
                      <a:lnTo>
                        <a:pt x="22995" y="11529"/>
                      </a:lnTo>
                      <a:lnTo>
                        <a:pt x="22911" y="11320"/>
                      </a:lnTo>
                      <a:lnTo>
                        <a:pt x="22891" y="11236"/>
                      </a:lnTo>
                      <a:lnTo>
                        <a:pt x="22849" y="11111"/>
                      </a:lnTo>
                      <a:lnTo>
                        <a:pt x="22911" y="11069"/>
                      </a:lnTo>
                      <a:lnTo>
                        <a:pt x="22911" y="10923"/>
                      </a:lnTo>
                      <a:lnTo>
                        <a:pt x="23016" y="10776"/>
                      </a:lnTo>
                      <a:lnTo>
                        <a:pt x="23016" y="10713"/>
                      </a:lnTo>
                      <a:lnTo>
                        <a:pt x="22995" y="10379"/>
                      </a:lnTo>
                      <a:lnTo>
                        <a:pt x="23058" y="10253"/>
                      </a:lnTo>
                      <a:lnTo>
                        <a:pt x="23016" y="10190"/>
                      </a:lnTo>
                      <a:lnTo>
                        <a:pt x="22995" y="10065"/>
                      </a:lnTo>
                      <a:lnTo>
                        <a:pt x="22995" y="9856"/>
                      </a:lnTo>
                      <a:lnTo>
                        <a:pt x="22932" y="9835"/>
                      </a:lnTo>
                      <a:lnTo>
                        <a:pt x="22995" y="9688"/>
                      </a:lnTo>
                      <a:lnTo>
                        <a:pt x="22891" y="9667"/>
                      </a:lnTo>
                      <a:lnTo>
                        <a:pt x="22828" y="9542"/>
                      </a:lnTo>
                      <a:lnTo>
                        <a:pt x="22828" y="9416"/>
                      </a:lnTo>
                      <a:lnTo>
                        <a:pt x="22702" y="9312"/>
                      </a:lnTo>
                      <a:lnTo>
                        <a:pt x="22619" y="9144"/>
                      </a:lnTo>
                      <a:lnTo>
                        <a:pt x="22598" y="8956"/>
                      </a:lnTo>
                      <a:lnTo>
                        <a:pt x="22514" y="8830"/>
                      </a:lnTo>
                      <a:lnTo>
                        <a:pt x="22430" y="8830"/>
                      </a:lnTo>
                      <a:lnTo>
                        <a:pt x="22367" y="8851"/>
                      </a:lnTo>
                      <a:lnTo>
                        <a:pt x="22284" y="8809"/>
                      </a:lnTo>
                      <a:lnTo>
                        <a:pt x="22263" y="8642"/>
                      </a:lnTo>
                      <a:lnTo>
                        <a:pt x="22200" y="8621"/>
                      </a:lnTo>
                      <a:lnTo>
                        <a:pt x="22179" y="8537"/>
                      </a:lnTo>
                      <a:lnTo>
                        <a:pt x="22054" y="8412"/>
                      </a:lnTo>
                      <a:lnTo>
                        <a:pt x="21970" y="8370"/>
                      </a:lnTo>
                      <a:lnTo>
                        <a:pt x="22012" y="8265"/>
                      </a:lnTo>
                      <a:lnTo>
                        <a:pt x="21949" y="8119"/>
                      </a:lnTo>
                      <a:lnTo>
                        <a:pt x="22054" y="7993"/>
                      </a:lnTo>
                      <a:lnTo>
                        <a:pt x="22074" y="7805"/>
                      </a:lnTo>
                      <a:lnTo>
                        <a:pt x="22012" y="7742"/>
                      </a:lnTo>
                      <a:lnTo>
                        <a:pt x="22054" y="7638"/>
                      </a:lnTo>
                      <a:lnTo>
                        <a:pt x="21970" y="7575"/>
                      </a:lnTo>
                      <a:lnTo>
                        <a:pt x="21949" y="7638"/>
                      </a:lnTo>
                      <a:lnTo>
                        <a:pt x="21991" y="7679"/>
                      </a:lnTo>
                      <a:lnTo>
                        <a:pt x="21949" y="7763"/>
                      </a:lnTo>
                      <a:lnTo>
                        <a:pt x="21677" y="7533"/>
                      </a:lnTo>
                      <a:lnTo>
                        <a:pt x="21635" y="7366"/>
                      </a:lnTo>
                      <a:lnTo>
                        <a:pt x="21572" y="7387"/>
                      </a:lnTo>
                      <a:lnTo>
                        <a:pt x="21572" y="7470"/>
                      </a:lnTo>
                      <a:lnTo>
                        <a:pt x="21551" y="7575"/>
                      </a:lnTo>
                      <a:lnTo>
                        <a:pt x="21593" y="7763"/>
                      </a:lnTo>
                      <a:lnTo>
                        <a:pt x="21468" y="7596"/>
                      </a:lnTo>
                      <a:lnTo>
                        <a:pt x="21426" y="7659"/>
                      </a:lnTo>
                      <a:lnTo>
                        <a:pt x="21426" y="7554"/>
                      </a:lnTo>
                      <a:lnTo>
                        <a:pt x="21363" y="7470"/>
                      </a:lnTo>
                      <a:lnTo>
                        <a:pt x="21342" y="7135"/>
                      </a:lnTo>
                      <a:lnTo>
                        <a:pt x="21384" y="7115"/>
                      </a:lnTo>
                      <a:lnTo>
                        <a:pt x="21384" y="7031"/>
                      </a:lnTo>
                      <a:lnTo>
                        <a:pt x="21279" y="6947"/>
                      </a:lnTo>
                      <a:lnTo>
                        <a:pt x="21321" y="6863"/>
                      </a:lnTo>
                      <a:lnTo>
                        <a:pt x="21238" y="6801"/>
                      </a:lnTo>
                      <a:lnTo>
                        <a:pt x="21258" y="6696"/>
                      </a:lnTo>
                      <a:lnTo>
                        <a:pt x="21070" y="6529"/>
                      </a:lnTo>
                      <a:lnTo>
                        <a:pt x="21028" y="6424"/>
                      </a:lnTo>
                      <a:lnTo>
                        <a:pt x="21028" y="6299"/>
                      </a:lnTo>
                      <a:lnTo>
                        <a:pt x="21133" y="6319"/>
                      </a:lnTo>
                      <a:lnTo>
                        <a:pt x="21133" y="6194"/>
                      </a:lnTo>
                      <a:lnTo>
                        <a:pt x="21028" y="6027"/>
                      </a:lnTo>
                      <a:lnTo>
                        <a:pt x="20966" y="6068"/>
                      </a:lnTo>
                      <a:lnTo>
                        <a:pt x="20861" y="6068"/>
                      </a:lnTo>
                      <a:lnTo>
                        <a:pt x="20756" y="5880"/>
                      </a:lnTo>
                      <a:lnTo>
                        <a:pt x="20694" y="5880"/>
                      </a:lnTo>
                      <a:lnTo>
                        <a:pt x="20589" y="5796"/>
                      </a:lnTo>
                      <a:lnTo>
                        <a:pt x="20505" y="5859"/>
                      </a:lnTo>
                      <a:lnTo>
                        <a:pt x="20484" y="5796"/>
                      </a:lnTo>
                      <a:lnTo>
                        <a:pt x="20338" y="5754"/>
                      </a:lnTo>
                      <a:lnTo>
                        <a:pt x="20275" y="5817"/>
                      </a:lnTo>
                      <a:lnTo>
                        <a:pt x="20317" y="5713"/>
                      </a:lnTo>
                      <a:lnTo>
                        <a:pt x="20442" y="5692"/>
                      </a:lnTo>
                      <a:lnTo>
                        <a:pt x="20442" y="5608"/>
                      </a:lnTo>
                      <a:lnTo>
                        <a:pt x="20422" y="5545"/>
                      </a:lnTo>
                      <a:lnTo>
                        <a:pt x="20296" y="5566"/>
                      </a:lnTo>
                      <a:lnTo>
                        <a:pt x="20191" y="5545"/>
                      </a:lnTo>
                      <a:lnTo>
                        <a:pt x="20170" y="5482"/>
                      </a:lnTo>
                      <a:lnTo>
                        <a:pt x="20087" y="5482"/>
                      </a:lnTo>
                      <a:lnTo>
                        <a:pt x="19857" y="5336"/>
                      </a:lnTo>
                      <a:lnTo>
                        <a:pt x="19752" y="5127"/>
                      </a:lnTo>
                      <a:lnTo>
                        <a:pt x="19710" y="4918"/>
                      </a:lnTo>
                      <a:lnTo>
                        <a:pt x="19668" y="4771"/>
                      </a:lnTo>
                      <a:lnTo>
                        <a:pt x="19668" y="4666"/>
                      </a:lnTo>
                      <a:lnTo>
                        <a:pt x="19710" y="4646"/>
                      </a:lnTo>
                      <a:lnTo>
                        <a:pt x="19773" y="4415"/>
                      </a:lnTo>
                      <a:lnTo>
                        <a:pt x="19689" y="4122"/>
                      </a:lnTo>
                      <a:lnTo>
                        <a:pt x="19647" y="3976"/>
                      </a:lnTo>
                      <a:lnTo>
                        <a:pt x="19689" y="3934"/>
                      </a:lnTo>
                      <a:lnTo>
                        <a:pt x="19606" y="3892"/>
                      </a:lnTo>
                      <a:lnTo>
                        <a:pt x="19543" y="3892"/>
                      </a:lnTo>
                      <a:lnTo>
                        <a:pt x="19438" y="3662"/>
                      </a:lnTo>
                      <a:lnTo>
                        <a:pt x="19438" y="3369"/>
                      </a:lnTo>
                      <a:lnTo>
                        <a:pt x="19459" y="3348"/>
                      </a:lnTo>
                      <a:lnTo>
                        <a:pt x="19459" y="3265"/>
                      </a:lnTo>
                      <a:lnTo>
                        <a:pt x="19396" y="3202"/>
                      </a:lnTo>
                      <a:lnTo>
                        <a:pt x="19375" y="2846"/>
                      </a:lnTo>
                      <a:lnTo>
                        <a:pt x="19438" y="2762"/>
                      </a:lnTo>
                      <a:lnTo>
                        <a:pt x="19375" y="2637"/>
                      </a:lnTo>
                      <a:lnTo>
                        <a:pt x="19438" y="2616"/>
                      </a:lnTo>
                      <a:lnTo>
                        <a:pt x="19438" y="2532"/>
                      </a:lnTo>
                      <a:lnTo>
                        <a:pt x="19250" y="2323"/>
                      </a:lnTo>
                      <a:lnTo>
                        <a:pt x="19124" y="2260"/>
                      </a:lnTo>
                      <a:lnTo>
                        <a:pt x="19145" y="2218"/>
                      </a:lnTo>
                      <a:lnTo>
                        <a:pt x="19020" y="2093"/>
                      </a:lnTo>
                      <a:lnTo>
                        <a:pt x="18915" y="2156"/>
                      </a:lnTo>
                      <a:lnTo>
                        <a:pt x="18852" y="2114"/>
                      </a:lnTo>
                      <a:lnTo>
                        <a:pt x="18769" y="2239"/>
                      </a:lnTo>
                      <a:lnTo>
                        <a:pt x="18706" y="2239"/>
                      </a:lnTo>
                      <a:lnTo>
                        <a:pt x="18559" y="2051"/>
                      </a:lnTo>
                      <a:lnTo>
                        <a:pt x="18601" y="1988"/>
                      </a:lnTo>
                      <a:lnTo>
                        <a:pt x="18517" y="1800"/>
                      </a:lnTo>
                      <a:lnTo>
                        <a:pt x="18538" y="1591"/>
                      </a:lnTo>
                      <a:lnTo>
                        <a:pt x="18517" y="1319"/>
                      </a:lnTo>
                      <a:lnTo>
                        <a:pt x="18497" y="1361"/>
                      </a:lnTo>
                      <a:lnTo>
                        <a:pt x="18434" y="1256"/>
                      </a:lnTo>
                      <a:lnTo>
                        <a:pt x="18497" y="1151"/>
                      </a:lnTo>
                      <a:lnTo>
                        <a:pt x="18413" y="1047"/>
                      </a:lnTo>
                      <a:lnTo>
                        <a:pt x="18392" y="942"/>
                      </a:lnTo>
                      <a:lnTo>
                        <a:pt x="18329" y="900"/>
                      </a:lnTo>
                      <a:lnTo>
                        <a:pt x="18329" y="754"/>
                      </a:lnTo>
                      <a:lnTo>
                        <a:pt x="18413" y="670"/>
                      </a:lnTo>
                      <a:lnTo>
                        <a:pt x="18329" y="649"/>
                      </a:lnTo>
                      <a:lnTo>
                        <a:pt x="18225" y="670"/>
                      </a:lnTo>
                      <a:lnTo>
                        <a:pt x="18141" y="586"/>
                      </a:lnTo>
                      <a:lnTo>
                        <a:pt x="18204" y="314"/>
                      </a:lnTo>
                      <a:lnTo>
                        <a:pt x="18183" y="252"/>
                      </a:lnTo>
                      <a:lnTo>
                        <a:pt x="18120" y="105"/>
                      </a:lnTo>
                      <a:lnTo>
                        <a:pt x="18015" y="63"/>
                      </a:lnTo>
                      <a:lnTo>
                        <a:pt x="180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9" name="CustomShape 676"/>
                <p:cNvSpPr/>
                <p:nvPr/>
              </p:nvSpPr>
              <p:spPr>
                <a:xfrm>
                  <a:off x="7914240" y="4610160"/>
                  <a:ext cx="96480" cy="107640"/>
                </a:xfrm>
                <a:custGeom>
                  <a:avLst/>
                  <a:gdLst/>
                  <a:ahLst/>
                  <a:rect l="l" t="t" r="r" b="b"/>
                  <a:pathLst>
                    <a:path w="2198" h="2847">
                      <a:moveTo>
                        <a:pt x="168" y="1"/>
                      </a:moveTo>
                      <a:lnTo>
                        <a:pt x="126" y="64"/>
                      </a:lnTo>
                      <a:lnTo>
                        <a:pt x="126" y="189"/>
                      </a:lnTo>
                      <a:lnTo>
                        <a:pt x="105" y="210"/>
                      </a:lnTo>
                      <a:lnTo>
                        <a:pt x="105" y="336"/>
                      </a:lnTo>
                      <a:lnTo>
                        <a:pt x="126" y="587"/>
                      </a:lnTo>
                      <a:lnTo>
                        <a:pt x="105" y="733"/>
                      </a:lnTo>
                      <a:lnTo>
                        <a:pt x="126" y="1005"/>
                      </a:lnTo>
                      <a:lnTo>
                        <a:pt x="168" y="1214"/>
                      </a:lnTo>
                      <a:lnTo>
                        <a:pt x="126" y="1361"/>
                      </a:lnTo>
                      <a:lnTo>
                        <a:pt x="189" y="1382"/>
                      </a:lnTo>
                      <a:lnTo>
                        <a:pt x="189" y="1466"/>
                      </a:lnTo>
                      <a:lnTo>
                        <a:pt x="294" y="1570"/>
                      </a:lnTo>
                      <a:lnTo>
                        <a:pt x="168" y="1570"/>
                      </a:lnTo>
                      <a:lnTo>
                        <a:pt x="64" y="1466"/>
                      </a:lnTo>
                      <a:lnTo>
                        <a:pt x="1" y="1570"/>
                      </a:lnTo>
                      <a:lnTo>
                        <a:pt x="1" y="1779"/>
                      </a:lnTo>
                      <a:lnTo>
                        <a:pt x="85" y="1842"/>
                      </a:lnTo>
                      <a:lnTo>
                        <a:pt x="64" y="1884"/>
                      </a:lnTo>
                      <a:lnTo>
                        <a:pt x="64" y="2198"/>
                      </a:lnTo>
                      <a:lnTo>
                        <a:pt x="105" y="2261"/>
                      </a:lnTo>
                      <a:lnTo>
                        <a:pt x="85" y="2303"/>
                      </a:lnTo>
                      <a:lnTo>
                        <a:pt x="105" y="2470"/>
                      </a:lnTo>
                      <a:lnTo>
                        <a:pt x="210" y="2491"/>
                      </a:lnTo>
                      <a:lnTo>
                        <a:pt x="168" y="2575"/>
                      </a:lnTo>
                      <a:lnTo>
                        <a:pt x="168" y="2700"/>
                      </a:lnTo>
                      <a:lnTo>
                        <a:pt x="210" y="2721"/>
                      </a:lnTo>
                      <a:lnTo>
                        <a:pt x="315" y="2700"/>
                      </a:lnTo>
                      <a:lnTo>
                        <a:pt x="398" y="2784"/>
                      </a:lnTo>
                      <a:lnTo>
                        <a:pt x="503" y="2637"/>
                      </a:lnTo>
                      <a:lnTo>
                        <a:pt x="503" y="2742"/>
                      </a:lnTo>
                      <a:lnTo>
                        <a:pt x="545" y="2847"/>
                      </a:lnTo>
                      <a:lnTo>
                        <a:pt x="649" y="2847"/>
                      </a:lnTo>
                      <a:lnTo>
                        <a:pt x="754" y="2700"/>
                      </a:lnTo>
                      <a:lnTo>
                        <a:pt x="796" y="2595"/>
                      </a:lnTo>
                      <a:lnTo>
                        <a:pt x="838" y="2407"/>
                      </a:lnTo>
                      <a:lnTo>
                        <a:pt x="921" y="2491"/>
                      </a:lnTo>
                      <a:lnTo>
                        <a:pt x="942" y="2428"/>
                      </a:lnTo>
                      <a:lnTo>
                        <a:pt x="1047" y="2365"/>
                      </a:lnTo>
                      <a:lnTo>
                        <a:pt x="1110" y="2219"/>
                      </a:lnTo>
                      <a:lnTo>
                        <a:pt x="1110" y="2365"/>
                      </a:lnTo>
                      <a:lnTo>
                        <a:pt x="1173" y="2386"/>
                      </a:lnTo>
                      <a:lnTo>
                        <a:pt x="1235" y="2282"/>
                      </a:lnTo>
                      <a:lnTo>
                        <a:pt x="1340" y="2261"/>
                      </a:lnTo>
                      <a:lnTo>
                        <a:pt x="1382" y="2303"/>
                      </a:lnTo>
                      <a:lnTo>
                        <a:pt x="1361" y="2407"/>
                      </a:lnTo>
                      <a:lnTo>
                        <a:pt x="1256" y="2365"/>
                      </a:lnTo>
                      <a:lnTo>
                        <a:pt x="1256" y="2512"/>
                      </a:lnTo>
                      <a:lnTo>
                        <a:pt x="1361" y="2470"/>
                      </a:lnTo>
                      <a:lnTo>
                        <a:pt x="1424" y="2491"/>
                      </a:lnTo>
                      <a:lnTo>
                        <a:pt x="1549" y="2303"/>
                      </a:lnTo>
                      <a:lnTo>
                        <a:pt x="1549" y="2219"/>
                      </a:lnTo>
                      <a:lnTo>
                        <a:pt x="1466" y="2177"/>
                      </a:lnTo>
                      <a:lnTo>
                        <a:pt x="1549" y="2072"/>
                      </a:lnTo>
                      <a:lnTo>
                        <a:pt x="1549" y="1947"/>
                      </a:lnTo>
                      <a:lnTo>
                        <a:pt x="1633" y="1947"/>
                      </a:lnTo>
                      <a:lnTo>
                        <a:pt x="1675" y="1884"/>
                      </a:lnTo>
                      <a:lnTo>
                        <a:pt x="1675" y="1633"/>
                      </a:lnTo>
                      <a:lnTo>
                        <a:pt x="1758" y="1570"/>
                      </a:lnTo>
                      <a:lnTo>
                        <a:pt x="1800" y="1466"/>
                      </a:lnTo>
                      <a:lnTo>
                        <a:pt x="1842" y="1633"/>
                      </a:lnTo>
                      <a:lnTo>
                        <a:pt x="1863" y="1696"/>
                      </a:lnTo>
                      <a:lnTo>
                        <a:pt x="1905" y="1570"/>
                      </a:lnTo>
                      <a:lnTo>
                        <a:pt x="1905" y="1466"/>
                      </a:lnTo>
                      <a:lnTo>
                        <a:pt x="1947" y="1424"/>
                      </a:lnTo>
                      <a:lnTo>
                        <a:pt x="1905" y="1256"/>
                      </a:lnTo>
                      <a:lnTo>
                        <a:pt x="1989" y="1131"/>
                      </a:lnTo>
                      <a:lnTo>
                        <a:pt x="1989" y="922"/>
                      </a:lnTo>
                      <a:lnTo>
                        <a:pt x="2093" y="796"/>
                      </a:lnTo>
                      <a:lnTo>
                        <a:pt x="2156" y="503"/>
                      </a:lnTo>
                      <a:lnTo>
                        <a:pt x="2198" y="398"/>
                      </a:lnTo>
                      <a:lnTo>
                        <a:pt x="2072" y="294"/>
                      </a:lnTo>
                      <a:lnTo>
                        <a:pt x="1947" y="294"/>
                      </a:lnTo>
                      <a:lnTo>
                        <a:pt x="1947" y="315"/>
                      </a:lnTo>
                      <a:lnTo>
                        <a:pt x="1884" y="419"/>
                      </a:lnTo>
                      <a:lnTo>
                        <a:pt x="1863" y="398"/>
                      </a:lnTo>
                      <a:lnTo>
                        <a:pt x="1800" y="398"/>
                      </a:lnTo>
                      <a:lnTo>
                        <a:pt x="1738" y="440"/>
                      </a:lnTo>
                      <a:lnTo>
                        <a:pt x="1675" y="503"/>
                      </a:lnTo>
                      <a:lnTo>
                        <a:pt x="1340" y="482"/>
                      </a:lnTo>
                      <a:lnTo>
                        <a:pt x="1256" y="524"/>
                      </a:lnTo>
                      <a:lnTo>
                        <a:pt x="1256" y="629"/>
                      </a:lnTo>
                      <a:lnTo>
                        <a:pt x="1173" y="545"/>
                      </a:lnTo>
                      <a:lnTo>
                        <a:pt x="1068" y="545"/>
                      </a:lnTo>
                      <a:lnTo>
                        <a:pt x="1005" y="608"/>
                      </a:lnTo>
                      <a:lnTo>
                        <a:pt x="901" y="524"/>
                      </a:lnTo>
                      <a:lnTo>
                        <a:pt x="733" y="398"/>
                      </a:lnTo>
                      <a:lnTo>
                        <a:pt x="524" y="294"/>
                      </a:lnTo>
                      <a:lnTo>
                        <a:pt x="524" y="106"/>
                      </a:lnTo>
                      <a:lnTo>
                        <a:pt x="482" y="168"/>
                      </a:lnTo>
                      <a:lnTo>
                        <a:pt x="440" y="210"/>
                      </a:lnTo>
                      <a:lnTo>
                        <a:pt x="377" y="126"/>
                      </a:lnTo>
                      <a:lnTo>
                        <a:pt x="273" y="85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60" name="Group 677"/>
              <p:cNvGrpSpPr/>
              <p:nvPr/>
            </p:nvGrpSpPr>
            <p:grpSpPr>
              <a:xfrm>
                <a:off x="8388000" y="4451040"/>
                <a:ext cx="407880" cy="435240"/>
                <a:chOff x="8388000" y="4451040"/>
                <a:chExt cx="407880" cy="435240"/>
              </a:xfrm>
            </p:grpSpPr>
            <p:sp>
              <p:nvSpPr>
                <p:cNvPr id="961" name="CustomShape 678"/>
                <p:cNvSpPr/>
                <p:nvPr/>
              </p:nvSpPr>
              <p:spPr>
                <a:xfrm>
                  <a:off x="8388000" y="4669920"/>
                  <a:ext cx="256320" cy="216360"/>
                </a:xfrm>
                <a:custGeom>
                  <a:avLst/>
                  <a:gdLst/>
                  <a:ahLst/>
                  <a:rect l="l" t="t" r="r" b="b"/>
                  <a:pathLst>
                    <a:path w="5818" h="5713">
                      <a:moveTo>
                        <a:pt x="5064" y="0"/>
                      </a:moveTo>
                      <a:lnTo>
                        <a:pt x="4918" y="105"/>
                      </a:lnTo>
                      <a:lnTo>
                        <a:pt x="4834" y="126"/>
                      </a:lnTo>
                      <a:lnTo>
                        <a:pt x="4729" y="209"/>
                      </a:lnTo>
                      <a:lnTo>
                        <a:pt x="4729" y="377"/>
                      </a:lnTo>
                      <a:lnTo>
                        <a:pt x="4625" y="628"/>
                      </a:lnTo>
                      <a:lnTo>
                        <a:pt x="4520" y="753"/>
                      </a:lnTo>
                      <a:lnTo>
                        <a:pt x="4457" y="774"/>
                      </a:lnTo>
                      <a:lnTo>
                        <a:pt x="4332" y="942"/>
                      </a:lnTo>
                      <a:lnTo>
                        <a:pt x="4290" y="1025"/>
                      </a:lnTo>
                      <a:lnTo>
                        <a:pt x="4185" y="1067"/>
                      </a:lnTo>
                      <a:lnTo>
                        <a:pt x="4081" y="1046"/>
                      </a:lnTo>
                      <a:lnTo>
                        <a:pt x="3976" y="1130"/>
                      </a:lnTo>
                      <a:lnTo>
                        <a:pt x="3934" y="1235"/>
                      </a:lnTo>
                      <a:lnTo>
                        <a:pt x="3934" y="1339"/>
                      </a:lnTo>
                      <a:lnTo>
                        <a:pt x="3892" y="1360"/>
                      </a:lnTo>
                      <a:lnTo>
                        <a:pt x="3788" y="1465"/>
                      </a:lnTo>
                      <a:lnTo>
                        <a:pt x="3788" y="1590"/>
                      </a:lnTo>
                      <a:lnTo>
                        <a:pt x="3725" y="1674"/>
                      </a:lnTo>
                      <a:lnTo>
                        <a:pt x="3704" y="1758"/>
                      </a:lnTo>
                      <a:lnTo>
                        <a:pt x="3495" y="2009"/>
                      </a:lnTo>
                      <a:lnTo>
                        <a:pt x="3286" y="2176"/>
                      </a:lnTo>
                      <a:lnTo>
                        <a:pt x="3160" y="2197"/>
                      </a:lnTo>
                      <a:lnTo>
                        <a:pt x="2993" y="2281"/>
                      </a:lnTo>
                      <a:lnTo>
                        <a:pt x="2993" y="2344"/>
                      </a:lnTo>
                      <a:lnTo>
                        <a:pt x="2888" y="2344"/>
                      </a:lnTo>
                      <a:lnTo>
                        <a:pt x="2679" y="2469"/>
                      </a:lnTo>
                      <a:lnTo>
                        <a:pt x="2512" y="2616"/>
                      </a:lnTo>
                      <a:lnTo>
                        <a:pt x="2407" y="2637"/>
                      </a:lnTo>
                      <a:lnTo>
                        <a:pt x="2198" y="2783"/>
                      </a:lnTo>
                      <a:lnTo>
                        <a:pt x="2156" y="2846"/>
                      </a:lnTo>
                      <a:lnTo>
                        <a:pt x="2219" y="2929"/>
                      </a:lnTo>
                      <a:lnTo>
                        <a:pt x="2219" y="3055"/>
                      </a:lnTo>
                      <a:lnTo>
                        <a:pt x="2114" y="2950"/>
                      </a:lnTo>
                      <a:lnTo>
                        <a:pt x="2093" y="2929"/>
                      </a:lnTo>
                      <a:lnTo>
                        <a:pt x="1988" y="2950"/>
                      </a:lnTo>
                      <a:lnTo>
                        <a:pt x="1884" y="2992"/>
                      </a:lnTo>
                      <a:lnTo>
                        <a:pt x="1821" y="2950"/>
                      </a:lnTo>
                      <a:lnTo>
                        <a:pt x="1737" y="2950"/>
                      </a:lnTo>
                      <a:lnTo>
                        <a:pt x="1570" y="3118"/>
                      </a:lnTo>
                      <a:lnTo>
                        <a:pt x="1507" y="3201"/>
                      </a:lnTo>
                      <a:lnTo>
                        <a:pt x="1361" y="3327"/>
                      </a:lnTo>
                      <a:lnTo>
                        <a:pt x="1277" y="3348"/>
                      </a:lnTo>
                      <a:lnTo>
                        <a:pt x="1172" y="3453"/>
                      </a:lnTo>
                      <a:lnTo>
                        <a:pt x="1151" y="3620"/>
                      </a:lnTo>
                      <a:lnTo>
                        <a:pt x="1110" y="3536"/>
                      </a:lnTo>
                      <a:lnTo>
                        <a:pt x="1068" y="3473"/>
                      </a:lnTo>
                      <a:lnTo>
                        <a:pt x="1005" y="3557"/>
                      </a:lnTo>
                      <a:lnTo>
                        <a:pt x="942" y="3620"/>
                      </a:lnTo>
                      <a:lnTo>
                        <a:pt x="942" y="3746"/>
                      </a:lnTo>
                      <a:lnTo>
                        <a:pt x="879" y="3787"/>
                      </a:lnTo>
                      <a:lnTo>
                        <a:pt x="838" y="3766"/>
                      </a:lnTo>
                      <a:lnTo>
                        <a:pt x="670" y="3955"/>
                      </a:lnTo>
                      <a:lnTo>
                        <a:pt x="628" y="3955"/>
                      </a:lnTo>
                      <a:lnTo>
                        <a:pt x="566" y="4038"/>
                      </a:lnTo>
                      <a:lnTo>
                        <a:pt x="566" y="4206"/>
                      </a:lnTo>
                      <a:lnTo>
                        <a:pt x="524" y="4269"/>
                      </a:lnTo>
                      <a:lnTo>
                        <a:pt x="461" y="4164"/>
                      </a:lnTo>
                      <a:lnTo>
                        <a:pt x="419" y="4164"/>
                      </a:lnTo>
                      <a:lnTo>
                        <a:pt x="377" y="4206"/>
                      </a:lnTo>
                      <a:lnTo>
                        <a:pt x="335" y="4248"/>
                      </a:lnTo>
                      <a:lnTo>
                        <a:pt x="252" y="4415"/>
                      </a:lnTo>
                      <a:lnTo>
                        <a:pt x="252" y="4478"/>
                      </a:lnTo>
                      <a:lnTo>
                        <a:pt x="335" y="4582"/>
                      </a:lnTo>
                      <a:lnTo>
                        <a:pt x="377" y="4624"/>
                      </a:lnTo>
                      <a:lnTo>
                        <a:pt x="335" y="4666"/>
                      </a:lnTo>
                      <a:lnTo>
                        <a:pt x="252" y="4666"/>
                      </a:lnTo>
                      <a:lnTo>
                        <a:pt x="126" y="4687"/>
                      </a:lnTo>
                      <a:lnTo>
                        <a:pt x="1" y="4813"/>
                      </a:lnTo>
                      <a:lnTo>
                        <a:pt x="43" y="4834"/>
                      </a:lnTo>
                      <a:lnTo>
                        <a:pt x="126" y="4834"/>
                      </a:lnTo>
                      <a:lnTo>
                        <a:pt x="43" y="4896"/>
                      </a:lnTo>
                      <a:lnTo>
                        <a:pt x="43" y="5001"/>
                      </a:lnTo>
                      <a:lnTo>
                        <a:pt x="126" y="5085"/>
                      </a:lnTo>
                      <a:lnTo>
                        <a:pt x="168" y="5106"/>
                      </a:lnTo>
                      <a:lnTo>
                        <a:pt x="315" y="5106"/>
                      </a:lnTo>
                      <a:lnTo>
                        <a:pt x="335" y="5147"/>
                      </a:lnTo>
                      <a:lnTo>
                        <a:pt x="356" y="5147"/>
                      </a:lnTo>
                      <a:lnTo>
                        <a:pt x="377" y="5085"/>
                      </a:lnTo>
                      <a:lnTo>
                        <a:pt x="440" y="5085"/>
                      </a:lnTo>
                      <a:lnTo>
                        <a:pt x="524" y="5126"/>
                      </a:lnTo>
                      <a:lnTo>
                        <a:pt x="566" y="5210"/>
                      </a:lnTo>
                      <a:lnTo>
                        <a:pt x="545" y="5252"/>
                      </a:lnTo>
                      <a:lnTo>
                        <a:pt x="587" y="5315"/>
                      </a:lnTo>
                      <a:lnTo>
                        <a:pt x="670" y="5315"/>
                      </a:lnTo>
                      <a:lnTo>
                        <a:pt x="733" y="5336"/>
                      </a:lnTo>
                      <a:lnTo>
                        <a:pt x="754" y="5461"/>
                      </a:lnTo>
                      <a:lnTo>
                        <a:pt x="859" y="5545"/>
                      </a:lnTo>
                      <a:lnTo>
                        <a:pt x="942" y="5608"/>
                      </a:lnTo>
                      <a:lnTo>
                        <a:pt x="838" y="5670"/>
                      </a:lnTo>
                      <a:lnTo>
                        <a:pt x="879" y="5670"/>
                      </a:lnTo>
                      <a:lnTo>
                        <a:pt x="1005" y="5629"/>
                      </a:lnTo>
                      <a:lnTo>
                        <a:pt x="1005" y="5670"/>
                      </a:lnTo>
                      <a:lnTo>
                        <a:pt x="1110" y="5712"/>
                      </a:lnTo>
                      <a:lnTo>
                        <a:pt x="1256" y="5670"/>
                      </a:lnTo>
                      <a:lnTo>
                        <a:pt x="1465" y="5608"/>
                      </a:lnTo>
                      <a:lnTo>
                        <a:pt x="1612" y="5461"/>
                      </a:lnTo>
                      <a:lnTo>
                        <a:pt x="1737" y="5419"/>
                      </a:lnTo>
                      <a:lnTo>
                        <a:pt x="1737" y="5357"/>
                      </a:lnTo>
                      <a:lnTo>
                        <a:pt x="1716" y="5252"/>
                      </a:lnTo>
                      <a:lnTo>
                        <a:pt x="1800" y="5315"/>
                      </a:lnTo>
                      <a:lnTo>
                        <a:pt x="1779" y="5398"/>
                      </a:lnTo>
                      <a:lnTo>
                        <a:pt x="1905" y="5336"/>
                      </a:lnTo>
                      <a:lnTo>
                        <a:pt x="1926" y="5210"/>
                      </a:lnTo>
                      <a:lnTo>
                        <a:pt x="2009" y="5106"/>
                      </a:lnTo>
                      <a:lnTo>
                        <a:pt x="2198" y="5022"/>
                      </a:lnTo>
                      <a:lnTo>
                        <a:pt x="2323" y="5022"/>
                      </a:lnTo>
                      <a:lnTo>
                        <a:pt x="2365" y="5001"/>
                      </a:lnTo>
                      <a:lnTo>
                        <a:pt x="2365" y="4959"/>
                      </a:lnTo>
                      <a:lnTo>
                        <a:pt x="2260" y="4959"/>
                      </a:lnTo>
                      <a:lnTo>
                        <a:pt x="2323" y="4938"/>
                      </a:lnTo>
                      <a:lnTo>
                        <a:pt x="2344" y="4917"/>
                      </a:lnTo>
                      <a:lnTo>
                        <a:pt x="2323" y="4896"/>
                      </a:lnTo>
                      <a:lnTo>
                        <a:pt x="2449" y="4729"/>
                      </a:lnTo>
                      <a:lnTo>
                        <a:pt x="2532" y="4582"/>
                      </a:lnTo>
                      <a:lnTo>
                        <a:pt x="2574" y="4415"/>
                      </a:lnTo>
                      <a:lnTo>
                        <a:pt x="2658" y="4310"/>
                      </a:lnTo>
                      <a:lnTo>
                        <a:pt x="2930" y="4143"/>
                      </a:lnTo>
                      <a:lnTo>
                        <a:pt x="2972" y="4038"/>
                      </a:lnTo>
                      <a:lnTo>
                        <a:pt x="2993" y="3913"/>
                      </a:lnTo>
                      <a:lnTo>
                        <a:pt x="3097" y="3746"/>
                      </a:lnTo>
                      <a:lnTo>
                        <a:pt x="3160" y="3641"/>
                      </a:lnTo>
                      <a:lnTo>
                        <a:pt x="3181" y="3536"/>
                      </a:lnTo>
                      <a:lnTo>
                        <a:pt x="3265" y="3432"/>
                      </a:lnTo>
                      <a:lnTo>
                        <a:pt x="3369" y="3369"/>
                      </a:lnTo>
                      <a:lnTo>
                        <a:pt x="3390" y="3264"/>
                      </a:lnTo>
                      <a:lnTo>
                        <a:pt x="3474" y="3348"/>
                      </a:lnTo>
                      <a:lnTo>
                        <a:pt x="3516" y="3348"/>
                      </a:lnTo>
                      <a:lnTo>
                        <a:pt x="3558" y="3243"/>
                      </a:lnTo>
                      <a:lnTo>
                        <a:pt x="3662" y="3243"/>
                      </a:lnTo>
                      <a:lnTo>
                        <a:pt x="3725" y="3222"/>
                      </a:lnTo>
                      <a:lnTo>
                        <a:pt x="3788" y="3139"/>
                      </a:lnTo>
                      <a:lnTo>
                        <a:pt x="3788" y="3034"/>
                      </a:lnTo>
                      <a:lnTo>
                        <a:pt x="3704" y="2950"/>
                      </a:lnTo>
                      <a:lnTo>
                        <a:pt x="3704" y="2950"/>
                      </a:lnTo>
                      <a:lnTo>
                        <a:pt x="3809" y="3013"/>
                      </a:lnTo>
                      <a:lnTo>
                        <a:pt x="3830" y="3139"/>
                      </a:lnTo>
                      <a:lnTo>
                        <a:pt x="3892" y="3139"/>
                      </a:lnTo>
                      <a:lnTo>
                        <a:pt x="3976" y="3118"/>
                      </a:lnTo>
                      <a:lnTo>
                        <a:pt x="3976" y="3055"/>
                      </a:lnTo>
                      <a:lnTo>
                        <a:pt x="4039" y="3013"/>
                      </a:lnTo>
                      <a:lnTo>
                        <a:pt x="4123" y="3034"/>
                      </a:lnTo>
                      <a:lnTo>
                        <a:pt x="4123" y="3097"/>
                      </a:lnTo>
                      <a:lnTo>
                        <a:pt x="4018" y="3139"/>
                      </a:lnTo>
                      <a:lnTo>
                        <a:pt x="4123" y="3139"/>
                      </a:lnTo>
                      <a:lnTo>
                        <a:pt x="4227" y="3160"/>
                      </a:lnTo>
                      <a:lnTo>
                        <a:pt x="4248" y="3118"/>
                      </a:lnTo>
                      <a:lnTo>
                        <a:pt x="4248" y="3034"/>
                      </a:lnTo>
                      <a:lnTo>
                        <a:pt x="4290" y="2992"/>
                      </a:lnTo>
                      <a:lnTo>
                        <a:pt x="4311" y="3013"/>
                      </a:lnTo>
                      <a:lnTo>
                        <a:pt x="4311" y="3139"/>
                      </a:lnTo>
                      <a:lnTo>
                        <a:pt x="4332" y="3160"/>
                      </a:lnTo>
                      <a:lnTo>
                        <a:pt x="4395" y="3118"/>
                      </a:lnTo>
                      <a:lnTo>
                        <a:pt x="4416" y="2950"/>
                      </a:lnTo>
                      <a:lnTo>
                        <a:pt x="4353" y="2867"/>
                      </a:lnTo>
                      <a:lnTo>
                        <a:pt x="4290" y="2867"/>
                      </a:lnTo>
                      <a:lnTo>
                        <a:pt x="4311" y="2825"/>
                      </a:lnTo>
                      <a:lnTo>
                        <a:pt x="4311" y="2699"/>
                      </a:lnTo>
                      <a:lnTo>
                        <a:pt x="4332" y="2511"/>
                      </a:lnTo>
                      <a:lnTo>
                        <a:pt x="4416" y="2490"/>
                      </a:lnTo>
                      <a:lnTo>
                        <a:pt x="4562" y="2427"/>
                      </a:lnTo>
                      <a:lnTo>
                        <a:pt x="4750" y="2323"/>
                      </a:lnTo>
                      <a:lnTo>
                        <a:pt x="4771" y="2260"/>
                      </a:lnTo>
                      <a:lnTo>
                        <a:pt x="4918" y="2093"/>
                      </a:lnTo>
                      <a:lnTo>
                        <a:pt x="4918" y="1988"/>
                      </a:lnTo>
                      <a:lnTo>
                        <a:pt x="5043" y="1862"/>
                      </a:lnTo>
                      <a:lnTo>
                        <a:pt x="5127" y="1883"/>
                      </a:lnTo>
                      <a:lnTo>
                        <a:pt x="5127" y="1821"/>
                      </a:lnTo>
                      <a:lnTo>
                        <a:pt x="5336" y="1632"/>
                      </a:lnTo>
                      <a:lnTo>
                        <a:pt x="5336" y="1549"/>
                      </a:lnTo>
                      <a:lnTo>
                        <a:pt x="5650" y="1277"/>
                      </a:lnTo>
                      <a:lnTo>
                        <a:pt x="5755" y="1235"/>
                      </a:lnTo>
                      <a:lnTo>
                        <a:pt x="5692" y="1214"/>
                      </a:lnTo>
                      <a:lnTo>
                        <a:pt x="5671" y="1109"/>
                      </a:lnTo>
                      <a:lnTo>
                        <a:pt x="5608" y="1005"/>
                      </a:lnTo>
                      <a:lnTo>
                        <a:pt x="5650" y="900"/>
                      </a:lnTo>
                      <a:lnTo>
                        <a:pt x="5671" y="774"/>
                      </a:lnTo>
                      <a:lnTo>
                        <a:pt x="5692" y="816"/>
                      </a:lnTo>
                      <a:lnTo>
                        <a:pt x="5797" y="649"/>
                      </a:lnTo>
                      <a:lnTo>
                        <a:pt x="5713" y="691"/>
                      </a:lnTo>
                      <a:lnTo>
                        <a:pt x="5650" y="691"/>
                      </a:lnTo>
                      <a:lnTo>
                        <a:pt x="5755" y="628"/>
                      </a:lnTo>
                      <a:lnTo>
                        <a:pt x="5817" y="502"/>
                      </a:lnTo>
                      <a:lnTo>
                        <a:pt x="5797" y="502"/>
                      </a:lnTo>
                      <a:lnTo>
                        <a:pt x="5797" y="419"/>
                      </a:lnTo>
                      <a:lnTo>
                        <a:pt x="5713" y="419"/>
                      </a:lnTo>
                      <a:lnTo>
                        <a:pt x="5650" y="544"/>
                      </a:lnTo>
                      <a:lnTo>
                        <a:pt x="5671" y="586"/>
                      </a:lnTo>
                      <a:lnTo>
                        <a:pt x="5713" y="607"/>
                      </a:lnTo>
                      <a:lnTo>
                        <a:pt x="5608" y="649"/>
                      </a:lnTo>
                      <a:lnTo>
                        <a:pt x="5566" y="607"/>
                      </a:lnTo>
                      <a:lnTo>
                        <a:pt x="5566" y="544"/>
                      </a:lnTo>
                      <a:lnTo>
                        <a:pt x="5504" y="544"/>
                      </a:lnTo>
                      <a:lnTo>
                        <a:pt x="5441" y="523"/>
                      </a:lnTo>
                      <a:lnTo>
                        <a:pt x="5378" y="586"/>
                      </a:lnTo>
                      <a:lnTo>
                        <a:pt x="5294" y="691"/>
                      </a:lnTo>
                      <a:lnTo>
                        <a:pt x="5232" y="628"/>
                      </a:lnTo>
                      <a:lnTo>
                        <a:pt x="5169" y="481"/>
                      </a:lnTo>
                      <a:lnTo>
                        <a:pt x="5232" y="440"/>
                      </a:lnTo>
                      <a:lnTo>
                        <a:pt x="5273" y="377"/>
                      </a:lnTo>
                      <a:lnTo>
                        <a:pt x="5273" y="314"/>
                      </a:lnTo>
                      <a:lnTo>
                        <a:pt x="5252" y="293"/>
                      </a:lnTo>
                      <a:lnTo>
                        <a:pt x="5273" y="251"/>
                      </a:lnTo>
                      <a:lnTo>
                        <a:pt x="5232" y="209"/>
                      </a:lnTo>
                      <a:lnTo>
                        <a:pt x="5169" y="251"/>
                      </a:lnTo>
                      <a:lnTo>
                        <a:pt x="5127" y="230"/>
                      </a:lnTo>
                      <a:lnTo>
                        <a:pt x="5064" y="188"/>
                      </a:lnTo>
                      <a:lnTo>
                        <a:pt x="5085" y="105"/>
                      </a:lnTo>
                      <a:lnTo>
                        <a:pt x="51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2" name="CustomShape 679"/>
                <p:cNvSpPr/>
                <p:nvPr/>
              </p:nvSpPr>
              <p:spPr>
                <a:xfrm>
                  <a:off x="8651160" y="4451040"/>
                  <a:ext cx="144720" cy="259200"/>
                </a:xfrm>
                <a:custGeom>
                  <a:avLst/>
                  <a:gdLst/>
                  <a:ahLst/>
                  <a:rect l="l" t="t" r="r" b="b"/>
                  <a:pathLst>
                    <a:path w="3286" h="6843">
                      <a:moveTo>
                        <a:pt x="880" y="0"/>
                      </a:moveTo>
                      <a:lnTo>
                        <a:pt x="796" y="21"/>
                      </a:lnTo>
                      <a:lnTo>
                        <a:pt x="650" y="21"/>
                      </a:lnTo>
                      <a:lnTo>
                        <a:pt x="650" y="42"/>
                      </a:lnTo>
                      <a:lnTo>
                        <a:pt x="733" y="126"/>
                      </a:lnTo>
                      <a:lnTo>
                        <a:pt x="859" y="440"/>
                      </a:lnTo>
                      <a:lnTo>
                        <a:pt x="859" y="544"/>
                      </a:lnTo>
                      <a:lnTo>
                        <a:pt x="859" y="733"/>
                      </a:lnTo>
                      <a:lnTo>
                        <a:pt x="796" y="774"/>
                      </a:lnTo>
                      <a:lnTo>
                        <a:pt x="754" y="774"/>
                      </a:lnTo>
                      <a:lnTo>
                        <a:pt x="754" y="795"/>
                      </a:lnTo>
                      <a:lnTo>
                        <a:pt x="796" y="1046"/>
                      </a:lnTo>
                      <a:lnTo>
                        <a:pt x="838" y="1067"/>
                      </a:lnTo>
                      <a:lnTo>
                        <a:pt x="942" y="1026"/>
                      </a:lnTo>
                      <a:lnTo>
                        <a:pt x="1047" y="1026"/>
                      </a:lnTo>
                      <a:lnTo>
                        <a:pt x="963" y="1046"/>
                      </a:lnTo>
                      <a:lnTo>
                        <a:pt x="880" y="1151"/>
                      </a:lnTo>
                      <a:lnTo>
                        <a:pt x="901" y="1277"/>
                      </a:lnTo>
                      <a:lnTo>
                        <a:pt x="984" y="1444"/>
                      </a:lnTo>
                      <a:lnTo>
                        <a:pt x="1005" y="1716"/>
                      </a:lnTo>
                      <a:lnTo>
                        <a:pt x="1005" y="1904"/>
                      </a:lnTo>
                      <a:lnTo>
                        <a:pt x="1005" y="2030"/>
                      </a:lnTo>
                      <a:lnTo>
                        <a:pt x="1068" y="2009"/>
                      </a:lnTo>
                      <a:lnTo>
                        <a:pt x="1089" y="1904"/>
                      </a:lnTo>
                      <a:lnTo>
                        <a:pt x="1068" y="1821"/>
                      </a:lnTo>
                      <a:lnTo>
                        <a:pt x="1089" y="1800"/>
                      </a:lnTo>
                      <a:lnTo>
                        <a:pt x="1152" y="1842"/>
                      </a:lnTo>
                      <a:lnTo>
                        <a:pt x="1152" y="1967"/>
                      </a:lnTo>
                      <a:lnTo>
                        <a:pt x="1194" y="1967"/>
                      </a:lnTo>
                      <a:lnTo>
                        <a:pt x="1214" y="1904"/>
                      </a:lnTo>
                      <a:lnTo>
                        <a:pt x="1194" y="1842"/>
                      </a:lnTo>
                      <a:lnTo>
                        <a:pt x="1214" y="1842"/>
                      </a:lnTo>
                      <a:lnTo>
                        <a:pt x="1256" y="1925"/>
                      </a:lnTo>
                      <a:lnTo>
                        <a:pt x="1173" y="2030"/>
                      </a:lnTo>
                      <a:lnTo>
                        <a:pt x="1152" y="2134"/>
                      </a:lnTo>
                      <a:lnTo>
                        <a:pt x="1152" y="2197"/>
                      </a:lnTo>
                      <a:lnTo>
                        <a:pt x="1110" y="2218"/>
                      </a:lnTo>
                      <a:lnTo>
                        <a:pt x="1068" y="2134"/>
                      </a:lnTo>
                      <a:lnTo>
                        <a:pt x="1005" y="2134"/>
                      </a:lnTo>
                      <a:lnTo>
                        <a:pt x="1047" y="2323"/>
                      </a:lnTo>
                      <a:lnTo>
                        <a:pt x="1110" y="2532"/>
                      </a:lnTo>
                      <a:lnTo>
                        <a:pt x="1173" y="2553"/>
                      </a:lnTo>
                      <a:lnTo>
                        <a:pt x="1194" y="2532"/>
                      </a:lnTo>
                      <a:lnTo>
                        <a:pt x="1256" y="2616"/>
                      </a:lnTo>
                      <a:lnTo>
                        <a:pt x="1256" y="2658"/>
                      </a:lnTo>
                      <a:lnTo>
                        <a:pt x="1298" y="2699"/>
                      </a:lnTo>
                      <a:lnTo>
                        <a:pt x="1194" y="2762"/>
                      </a:lnTo>
                      <a:lnTo>
                        <a:pt x="1194" y="2825"/>
                      </a:lnTo>
                      <a:lnTo>
                        <a:pt x="1214" y="2867"/>
                      </a:lnTo>
                      <a:lnTo>
                        <a:pt x="1194" y="2950"/>
                      </a:lnTo>
                      <a:lnTo>
                        <a:pt x="1110" y="3139"/>
                      </a:lnTo>
                      <a:lnTo>
                        <a:pt x="1152" y="3243"/>
                      </a:lnTo>
                      <a:lnTo>
                        <a:pt x="1089" y="3264"/>
                      </a:lnTo>
                      <a:lnTo>
                        <a:pt x="1173" y="3348"/>
                      </a:lnTo>
                      <a:lnTo>
                        <a:pt x="1152" y="3369"/>
                      </a:lnTo>
                      <a:lnTo>
                        <a:pt x="1068" y="3369"/>
                      </a:lnTo>
                      <a:lnTo>
                        <a:pt x="1005" y="3474"/>
                      </a:lnTo>
                      <a:lnTo>
                        <a:pt x="1005" y="3536"/>
                      </a:lnTo>
                      <a:lnTo>
                        <a:pt x="1068" y="3599"/>
                      </a:lnTo>
                      <a:lnTo>
                        <a:pt x="1005" y="3641"/>
                      </a:lnTo>
                      <a:lnTo>
                        <a:pt x="942" y="3641"/>
                      </a:lnTo>
                      <a:lnTo>
                        <a:pt x="880" y="3767"/>
                      </a:lnTo>
                      <a:lnTo>
                        <a:pt x="796" y="4164"/>
                      </a:lnTo>
                      <a:lnTo>
                        <a:pt x="796" y="4269"/>
                      </a:lnTo>
                      <a:lnTo>
                        <a:pt x="733" y="4331"/>
                      </a:lnTo>
                      <a:lnTo>
                        <a:pt x="629" y="4331"/>
                      </a:lnTo>
                      <a:lnTo>
                        <a:pt x="545" y="4290"/>
                      </a:lnTo>
                      <a:lnTo>
                        <a:pt x="419" y="4311"/>
                      </a:lnTo>
                      <a:lnTo>
                        <a:pt x="210" y="4415"/>
                      </a:lnTo>
                      <a:lnTo>
                        <a:pt x="106" y="4520"/>
                      </a:lnTo>
                      <a:lnTo>
                        <a:pt x="64" y="4645"/>
                      </a:lnTo>
                      <a:lnTo>
                        <a:pt x="106" y="4834"/>
                      </a:lnTo>
                      <a:lnTo>
                        <a:pt x="210" y="4917"/>
                      </a:lnTo>
                      <a:lnTo>
                        <a:pt x="357" y="5022"/>
                      </a:lnTo>
                      <a:lnTo>
                        <a:pt x="440" y="5168"/>
                      </a:lnTo>
                      <a:lnTo>
                        <a:pt x="587" y="5231"/>
                      </a:lnTo>
                      <a:lnTo>
                        <a:pt x="650" y="5273"/>
                      </a:lnTo>
                      <a:lnTo>
                        <a:pt x="670" y="5545"/>
                      </a:lnTo>
                      <a:lnTo>
                        <a:pt x="691" y="5566"/>
                      </a:lnTo>
                      <a:lnTo>
                        <a:pt x="670" y="5587"/>
                      </a:lnTo>
                      <a:lnTo>
                        <a:pt x="670" y="5733"/>
                      </a:lnTo>
                      <a:lnTo>
                        <a:pt x="629" y="5838"/>
                      </a:lnTo>
                      <a:lnTo>
                        <a:pt x="378" y="6110"/>
                      </a:lnTo>
                      <a:lnTo>
                        <a:pt x="231" y="6277"/>
                      </a:lnTo>
                      <a:lnTo>
                        <a:pt x="43" y="6424"/>
                      </a:lnTo>
                      <a:lnTo>
                        <a:pt x="1" y="6508"/>
                      </a:lnTo>
                      <a:lnTo>
                        <a:pt x="22" y="6549"/>
                      </a:lnTo>
                      <a:lnTo>
                        <a:pt x="126" y="6591"/>
                      </a:lnTo>
                      <a:lnTo>
                        <a:pt x="147" y="6528"/>
                      </a:lnTo>
                      <a:lnTo>
                        <a:pt x="210" y="6528"/>
                      </a:lnTo>
                      <a:lnTo>
                        <a:pt x="210" y="6612"/>
                      </a:lnTo>
                      <a:lnTo>
                        <a:pt x="210" y="6675"/>
                      </a:lnTo>
                      <a:lnTo>
                        <a:pt x="231" y="6696"/>
                      </a:lnTo>
                      <a:lnTo>
                        <a:pt x="273" y="6675"/>
                      </a:lnTo>
                      <a:lnTo>
                        <a:pt x="315" y="6717"/>
                      </a:lnTo>
                      <a:lnTo>
                        <a:pt x="315" y="6800"/>
                      </a:lnTo>
                      <a:lnTo>
                        <a:pt x="336" y="6842"/>
                      </a:lnTo>
                      <a:lnTo>
                        <a:pt x="419" y="6821"/>
                      </a:lnTo>
                      <a:lnTo>
                        <a:pt x="629" y="6675"/>
                      </a:lnTo>
                      <a:lnTo>
                        <a:pt x="796" y="6528"/>
                      </a:lnTo>
                      <a:lnTo>
                        <a:pt x="984" y="6361"/>
                      </a:lnTo>
                      <a:lnTo>
                        <a:pt x="1152" y="6173"/>
                      </a:lnTo>
                      <a:lnTo>
                        <a:pt x="1319" y="5901"/>
                      </a:lnTo>
                      <a:lnTo>
                        <a:pt x="1424" y="5859"/>
                      </a:lnTo>
                      <a:lnTo>
                        <a:pt x="1507" y="5859"/>
                      </a:lnTo>
                      <a:lnTo>
                        <a:pt x="1570" y="5775"/>
                      </a:lnTo>
                      <a:lnTo>
                        <a:pt x="1570" y="5691"/>
                      </a:lnTo>
                      <a:lnTo>
                        <a:pt x="1612" y="5650"/>
                      </a:lnTo>
                      <a:lnTo>
                        <a:pt x="1717" y="5587"/>
                      </a:lnTo>
                      <a:lnTo>
                        <a:pt x="1800" y="5357"/>
                      </a:lnTo>
                      <a:lnTo>
                        <a:pt x="1905" y="5210"/>
                      </a:lnTo>
                      <a:lnTo>
                        <a:pt x="1905" y="5147"/>
                      </a:lnTo>
                      <a:lnTo>
                        <a:pt x="1989" y="5106"/>
                      </a:lnTo>
                      <a:lnTo>
                        <a:pt x="1884" y="4980"/>
                      </a:lnTo>
                      <a:lnTo>
                        <a:pt x="1717" y="4980"/>
                      </a:lnTo>
                      <a:lnTo>
                        <a:pt x="1800" y="4938"/>
                      </a:lnTo>
                      <a:lnTo>
                        <a:pt x="1884" y="4917"/>
                      </a:lnTo>
                      <a:lnTo>
                        <a:pt x="2114" y="4624"/>
                      </a:lnTo>
                      <a:lnTo>
                        <a:pt x="2240" y="4603"/>
                      </a:lnTo>
                      <a:lnTo>
                        <a:pt x="2428" y="4624"/>
                      </a:lnTo>
                      <a:lnTo>
                        <a:pt x="2512" y="4624"/>
                      </a:lnTo>
                      <a:lnTo>
                        <a:pt x="2512" y="4708"/>
                      </a:lnTo>
                      <a:lnTo>
                        <a:pt x="2512" y="4792"/>
                      </a:lnTo>
                      <a:lnTo>
                        <a:pt x="2616" y="4708"/>
                      </a:lnTo>
                      <a:lnTo>
                        <a:pt x="2679" y="4645"/>
                      </a:lnTo>
                      <a:lnTo>
                        <a:pt x="2533" y="4603"/>
                      </a:lnTo>
                      <a:lnTo>
                        <a:pt x="2554" y="4499"/>
                      </a:lnTo>
                      <a:lnTo>
                        <a:pt x="2637" y="4311"/>
                      </a:lnTo>
                      <a:lnTo>
                        <a:pt x="2679" y="4227"/>
                      </a:lnTo>
                      <a:lnTo>
                        <a:pt x="2784" y="4227"/>
                      </a:lnTo>
                      <a:lnTo>
                        <a:pt x="2826" y="4290"/>
                      </a:lnTo>
                      <a:lnTo>
                        <a:pt x="2867" y="4227"/>
                      </a:lnTo>
                      <a:lnTo>
                        <a:pt x="2930" y="4122"/>
                      </a:lnTo>
                      <a:lnTo>
                        <a:pt x="3077" y="3892"/>
                      </a:lnTo>
                      <a:lnTo>
                        <a:pt x="3077" y="3808"/>
                      </a:lnTo>
                      <a:lnTo>
                        <a:pt x="3077" y="3746"/>
                      </a:lnTo>
                      <a:lnTo>
                        <a:pt x="3098" y="3599"/>
                      </a:lnTo>
                      <a:lnTo>
                        <a:pt x="3202" y="3495"/>
                      </a:lnTo>
                      <a:lnTo>
                        <a:pt x="3286" y="3453"/>
                      </a:lnTo>
                      <a:lnTo>
                        <a:pt x="3286" y="3411"/>
                      </a:lnTo>
                      <a:lnTo>
                        <a:pt x="3160" y="3369"/>
                      </a:lnTo>
                      <a:lnTo>
                        <a:pt x="3098" y="3285"/>
                      </a:lnTo>
                      <a:lnTo>
                        <a:pt x="3139" y="3285"/>
                      </a:lnTo>
                      <a:lnTo>
                        <a:pt x="3160" y="3243"/>
                      </a:lnTo>
                      <a:lnTo>
                        <a:pt x="3035" y="3222"/>
                      </a:lnTo>
                      <a:lnTo>
                        <a:pt x="2888" y="3327"/>
                      </a:lnTo>
                      <a:lnTo>
                        <a:pt x="2679" y="3536"/>
                      </a:lnTo>
                      <a:lnTo>
                        <a:pt x="2554" y="3536"/>
                      </a:lnTo>
                      <a:lnTo>
                        <a:pt x="2470" y="3578"/>
                      </a:lnTo>
                      <a:lnTo>
                        <a:pt x="2365" y="3536"/>
                      </a:lnTo>
                      <a:lnTo>
                        <a:pt x="2135" y="3285"/>
                      </a:lnTo>
                      <a:lnTo>
                        <a:pt x="2051" y="3285"/>
                      </a:lnTo>
                      <a:lnTo>
                        <a:pt x="1989" y="3181"/>
                      </a:lnTo>
                      <a:lnTo>
                        <a:pt x="1947" y="3118"/>
                      </a:lnTo>
                      <a:lnTo>
                        <a:pt x="2010" y="3034"/>
                      </a:lnTo>
                      <a:lnTo>
                        <a:pt x="2030" y="2888"/>
                      </a:lnTo>
                      <a:lnTo>
                        <a:pt x="1926" y="2720"/>
                      </a:lnTo>
                      <a:lnTo>
                        <a:pt x="1926" y="2637"/>
                      </a:lnTo>
                      <a:lnTo>
                        <a:pt x="1905" y="2595"/>
                      </a:lnTo>
                      <a:lnTo>
                        <a:pt x="1905" y="2448"/>
                      </a:lnTo>
                      <a:lnTo>
                        <a:pt x="1947" y="2365"/>
                      </a:lnTo>
                      <a:lnTo>
                        <a:pt x="1884" y="2365"/>
                      </a:lnTo>
                      <a:lnTo>
                        <a:pt x="1884" y="2239"/>
                      </a:lnTo>
                      <a:lnTo>
                        <a:pt x="1842" y="2176"/>
                      </a:lnTo>
                      <a:lnTo>
                        <a:pt x="1800" y="2197"/>
                      </a:lnTo>
                      <a:lnTo>
                        <a:pt x="1717" y="2134"/>
                      </a:lnTo>
                      <a:lnTo>
                        <a:pt x="1675" y="2197"/>
                      </a:lnTo>
                      <a:lnTo>
                        <a:pt x="1779" y="2281"/>
                      </a:lnTo>
                      <a:lnTo>
                        <a:pt x="1738" y="2365"/>
                      </a:lnTo>
                      <a:lnTo>
                        <a:pt x="1779" y="2427"/>
                      </a:lnTo>
                      <a:lnTo>
                        <a:pt x="1696" y="2511"/>
                      </a:lnTo>
                      <a:lnTo>
                        <a:pt x="1696" y="2595"/>
                      </a:lnTo>
                      <a:lnTo>
                        <a:pt x="1779" y="2699"/>
                      </a:lnTo>
                      <a:lnTo>
                        <a:pt x="1779" y="2741"/>
                      </a:lnTo>
                      <a:lnTo>
                        <a:pt x="1675" y="2762"/>
                      </a:lnTo>
                      <a:lnTo>
                        <a:pt x="1612" y="2720"/>
                      </a:lnTo>
                      <a:lnTo>
                        <a:pt x="1591" y="2616"/>
                      </a:lnTo>
                      <a:lnTo>
                        <a:pt x="1486" y="2595"/>
                      </a:lnTo>
                      <a:lnTo>
                        <a:pt x="1486" y="2532"/>
                      </a:lnTo>
                      <a:lnTo>
                        <a:pt x="1382" y="2511"/>
                      </a:lnTo>
                      <a:lnTo>
                        <a:pt x="1319" y="2511"/>
                      </a:lnTo>
                      <a:lnTo>
                        <a:pt x="1298" y="2448"/>
                      </a:lnTo>
                      <a:lnTo>
                        <a:pt x="1403" y="2406"/>
                      </a:lnTo>
                      <a:lnTo>
                        <a:pt x="1424" y="2323"/>
                      </a:lnTo>
                      <a:lnTo>
                        <a:pt x="1319" y="2239"/>
                      </a:lnTo>
                      <a:lnTo>
                        <a:pt x="1403" y="2114"/>
                      </a:lnTo>
                      <a:lnTo>
                        <a:pt x="1486" y="2093"/>
                      </a:lnTo>
                      <a:lnTo>
                        <a:pt x="1507" y="1988"/>
                      </a:lnTo>
                      <a:lnTo>
                        <a:pt x="1486" y="1904"/>
                      </a:lnTo>
                      <a:lnTo>
                        <a:pt x="1507" y="1821"/>
                      </a:lnTo>
                      <a:lnTo>
                        <a:pt x="1466" y="1758"/>
                      </a:lnTo>
                      <a:lnTo>
                        <a:pt x="1486" y="1611"/>
                      </a:lnTo>
                      <a:lnTo>
                        <a:pt x="1361" y="1507"/>
                      </a:lnTo>
                      <a:lnTo>
                        <a:pt x="1361" y="1465"/>
                      </a:lnTo>
                      <a:lnTo>
                        <a:pt x="1424" y="1507"/>
                      </a:lnTo>
                      <a:lnTo>
                        <a:pt x="1528" y="1486"/>
                      </a:lnTo>
                      <a:lnTo>
                        <a:pt x="1570" y="1360"/>
                      </a:lnTo>
                      <a:lnTo>
                        <a:pt x="1591" y="1318"/>
                      </a:lnTo>
                      <a:lnTo>
                        <a:pt x="1591" y="1151"/>
                      </a:lnTo>
                      <a:lnTo>
                        <a:pt x="1570" y="1026"/>
                      </a:lnTo>
                      <a:lnTo>
                        <a:pt x="1570" y="921"/>
                      </a:lnTo>
                      <a:lnTo>
                        <a:pt x="1507" y="942"/>
                      </a:lnTo>
                      <a:lnTo>
                        <a:pt x="1382" y="984"/>
                      </a:lnTo>
                      <a:lnTo>
                        <a:pt x="1277" y="879"/>
                      </a:lnTo>
                      <a:lnTo>
                        <a:pt x="1361" y="837"/>
                      </a:lnTo>
                      <a:lnTo>
                        <a:pt x="1277" y="774"/>
                      </a:lnTo>
                      <a:lnTo>
                        <a:pt x="1214" y="754"/>
                      </a:lnTo>
                      <a:lnTo>
                        <a:pt x="1277" y="712"/>
                      </a:lnTo>
                      <a:lnTo>
                        <a:pt x="1361" y="649"/>
                      </a:lnTo>
                      <a:lnTo>
                        <a:pt x="1361" y="607"/>
                      </a:lnTo>
                      <a:lnTo>
                        <a:pt x="1256" y="565"/>
                      </a:lnTo>
                      <a:lnTo>
                        <a:pt x="1173" y="502"/>
                      </a:lnTo>
                      <a:lnTo>
                        <a:pt x="1089" y="544"/>
                      </a:lnTo>
                      <a:lnTo>
                        <a:pt x="1089" y="440"/>
                      </a:lnTo>
                      <a:lnTo>
                        <a:pt x="1110" y="440"/>
                      </a:lnTo>
                      <a:lnTo>
                        <a:pt x="1173" y="356"/>
                      </a:lnTo>
                      <a:lnTo>
                        <a:pt x="1110" y="356"/>
                      </a:lnTo>
                      <a:lnTo>
                        <a:pt x="1047" y="398"/>
                      </a:lnTo>
                      <a:lnTo>
                        <a:pt x="1047" y="461"/>
                      </a:lnTo>
                      <a:lnTo>
                        <a:pt x="1005" y="544"/>
                      </a:lnTo>
                      <a:lnTo>
                        <a:pt x="942" y="523"/>
                      </a:lnTo>
                      <a:lnTo>
                        <a:pt x="963" y="419"/>
                      </a:lnTo>
                      <a:lnTo>
                        <a:pt x="901" y="335"/>
                      </a:lnTo>
                      <a:lnTo>
                        <a:pt x="880" y="209"/>
                      </a:lnTo>
                      <a:lnTo>
                        <a:pt x="880" y="105"/>
                      </a:lnTo>
                      <a:lnTo>
                        <a:pt x="880" y="42"/>
                      </a:lnTo>
                      <a:lnTo>
                        <a:pt x="942" y="42"/>
                      </a:lnTo>
                      <a:lnTo>
                        <a:pt x="88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63" name="CustomShape 680"/>
              <p:cNvSpPr/>
              <p:nvPr/>
            </p:nvSpPr>
            <p:spPr>
              <a:xfrm>
                <a:off x="3882240" y="1775880"/>
                <a:ext cx="223920" cy="117000"/>
              </a:xfrm>
              <a:custGeom>
                <a:avLst/>
                <a:gdLst/>
                <a:ahLst/>
                <a:rect l="l" t="t" r="r" b="b"/>
                <a:pathLst>
                  <a:path w="5085" h="3098">
                    <a:moveTo>
                      <a:pt x="900" y="1"/>
                    </a:moveTo>
                    <a:lnTo>
                      <a:pt x="733" y="22"/>
                    </a:lnTo>
                    <a:lnTo>
                      <a:pt x="733" y="64"/>
                    </a:lnTo>
                    <a:lnTo>
                      <a:pt x="775" y="126"/>
                    </a:lnTo>
                    <a:lnTo>
                      <a:pt x="837" y="126"/>
                    </a:lnTo>
                    <a:lnTo>
                      <a:pt x="858" y="64"/>
                    </a:lnTo>
                    <a:lnTo>
                      <a:pt x="942" y="64"/>
                    </a:lnTo>
                    <a:lnTo>
                      <a:pt x="984" y="126"/>
                    </a:lnTo>
                    <a:lnTo>
                      <a:pt x="1088" y="147"/>
                    </a:lnTo>
                    <a:lnTo>
                      <a:pt x="1047" y="210"/>
                    </a:lnTo>
                    <a:lnTo>
                      <a:pt x="942" y="168"/>
                    </a:lnTo>
                    <a:lnTo>
                      <a:pt x="837" y="168"/>
                    </a:lnTo>
                    <a:lnTo>
                      <a:pt x="858" y="231"/>
                    </a:lnTo>
                    <a:lnTo>
                      <a:pt x="1005" y="315"/>
                    </a:lnTo>
                    <a:lnTo>
                      <a:pt x="1109" y="440"/>
                    </a:lnTo>
                    <a:lnTo>
                      <a:pt x="1088" y="524"/>
                    </a:lnTo>
                    <a:lnTo>
                      <a:pt x="1047" y="545"/>
                    </a:lnTo>
                    <a:lnTo>
                      <a:pt x="1047" y="461"/>
                    </a:lnTo>
                    <a:lnTo>
                      <a:pt x="900" y="377"/>
                    </a:lnTo>
                    <a:lnTo>
                      <a:pt x="837" y="461"/>
                    </a:lnTo>
                    <a:lnTo>
                      <a:pt x="775" y="440"/>
                    </a:lnTo>
                    <a:lnTo>
                      <a:pt x="796" y="356"/>
                    </a:lnTo>
                    <a:lnTo>
                      <a:pt x="691" y="252"/>
                    </a:lnTo>
                    <a:lnTo>
                      <a:pt x="586" y="210"/>
                    </a:lnTo>
                    <a:lnTo>
                      <a:pt x="524" y="252"/>
                    </a:lnTo>
                    <a:lnTo>
                      <a:pt x="586" y="356"/>
                    </a:lnTo>
                    <a:lnTo>
                      <a:pt x="565" y="419"/>
                    </a:lnTo>
                    <a:lnTo>
                      <a:pt x="524" y="315"/>
                    </a:lnTo>
                    <a:lnTo>
                      <a:pt x="419" y="273"/>
                    </a:lnTo>
                    <a:lnTo>
                      <a:pt x="377" y="356"/>
                    </a:lnTo>
                    <a:lnTo>
                      <a:pt x="461" y="440"/>
                    </a:lnTo>
                    <a:lnTo>
                      <a:pt x="524" y="482"/>
                    </a:lnTo>
                    <a:lnTo>
                      <a:pt x="565" y="545"/>
                    </a:lnTo>
                    <a:lnTo>
                      <a:pt x="461" y="482"/>
                    </a:lnTo>
                    <a:lnTo>
                      <a:pt x="356" y="545"/>
                    </a:lnTo>
                    <a:lnTo>
                      <a:pt x="419" y="608"/>
                    </a:lnTo>
                    <a:lnTo>
                      <a:pt x="565" y="670"/>
                    </a:lnTo>
                    <a:lnTo>
                      <a:pt x="482" y="670"/>
                    </a:lnTo>
                    <a:lnTo>
                      <a:pt x="461" y="733"/>
                    </a:lnTo>
                    <a:lnTo>
                      <a:pt x="482" y="775"/>
                    </a:lnTo>
                    <a:lnTo>
                      <a:pt x="461" y="775"/>
                    </a:lnTo>
                    <a:lnTo>
                      <a:pt x="272" y="649"/>
                    </a:lnTo>
                    <a:lnTo>
                      <a:pt x="231" y="608"/>
                    </a:lnTo>
                    <a:lnTo>
                      <a:pt x="168" y="670"/>
                    </a:lnTo>
                    <a:lnTo>
                      <a:pt x="252" y="796"/>
                    </a:lnTo>
                    <a:lnTo>
                      <a:pt x="314" y="880"/>
                    </a:lnTo>
                    <a:lnTo>
                      <a:pt x="252" y="900"/>
                    </a:lnTo>
                    <a:lnTo>
                      <a:pt x="147" y="775"/>
                    </a:lnTo>
                    <a:lnTo>
                      <a:pt x="63" y="754"/>
                    </a:lnTo>
                    <a:lnTo>
                      <a:pt x="0" y="859"/>
                    </a:lnTo>
                    <a:lnTo>
                      <a:pt x="126" y="900"/>
                    </a:lnTo>
                    <a:lnTo>
                      <a:pt x="231" y="1005"/>
                    </a:lnTo>
                    <a:lnTo>
                      <a:pt x="356" y="1047"/>
                    </a:lnTo>
                    <a:lnTo>
                      <a:pt x="440" y="942"/>
                    </a:lnTo>
                    <a:lnTo>
                      <a:pt x="565" y="900"/>
                    </a:lnTo>
                    <a:lnTo>
                      <a:pt x="628" y="796"/>
                    </a:lnTo>
                    <a:lnTo>
                      <a:pt x="649" y="859"/>
                    </a:lnTo>
                    <a:lnTo>
                      <a:pt x="649" y="900"/>
                    </a:lnTo>
                    <a:lnTo>
                      <a:pt x="691" y="900"/>
                    </a:lnTo>
                    <a:lnTo>
                      <a:pt x="775" y="880"/>
                    </a:lnTo>
                    <a:lnTo>
                      <a:pt x="796" y="984"/>
                    </a:lnTo>
                    <a:lnTo>
                      <a:pt x="858" y="984"/>
                    </a:lnTo>
                    <a:lnTo>
                      <a:pt x="942" y="900"/>
                    </a:lnTo>
                    <a:lnTo>
                      <a:pt x="963" y="859"/>
                    </a:lnTo>
                    <a:lnTo>
                      <a:pt x="984" y="963"/>
                    </a:lnTo>
                    <a:lnTo>
                      <a:pt x="1005" y="963"/>
                    </a:lnTo>
                    <a:lnTo>
                      <a:pt x="1151" y="859"/>
                    </a:lnTo>
                    <a:lnTo>
                      <a:pt x="1109" y="900"/>
                    </a:lnTo>
                    <a:lnTo>
                      <a:pt x="1088" y="1005"/>
                    </a:lnTo>
                    <a:lnTo>
                      <a:pt x="1151" y="1047"/>
                    </a:lnTo>
                    <a:lnTo>
                      <a:pt x="1214" y="984"/>
                    </a:lnTo>
                    <a:lnTo>
                      <a:pt x="1360" y="1068"/>
                    </a:lnTo>
                    <a:lnTo>
                      <a:pt x="1277" y="1089"/>
                    </a:lnTo>
                    <a:lnTo>
                      <a:pt x="1193" y="1089"/>
                    </a:lnTo>
                    <a:lnTo>
                      <a:pt x="1109" y="1131"/>
                    </a:lnTo>
                    <a:lnTo>
                      <a:pt x="1047" y="1131"/>
                    </a:lnTo>
                    <a:lnTo>
                      <a:pt x="879" y="1214"/>
                    </a:lnTo>
                    <a:lnTo>
                      <a:pt x="879" y="1256"/>
                    </a:lnTo>
                    <a:lnTo>
                      <a:pt x="1068" y="1298"/>
                    </a:lnTo>
                    <a:lnTo>
                      <a:pt x="1172" y="1298"/>
                    </a:lnTo>
                    <a:lnTo>
                      <a:pt x="1214" y="1214"/>
                    </a:lnTo>
                    <a:lnTo>
                      <a:pt x="1277" y="1193"/>
                    </a:lnTo>
                    <a:lnTo>
                      <a:pt x="1277" y="1298"/>
                    </a:lnTo>
                    <a:lnTo>
                      <a:pt x="1193" y="1382"/>
                    </a:lnTo>
                    <a:lnTo>
                      <a:pt x="1005" y="1403"/>
                    </a:lnTo>
                    <a:lnTo>
                      <a:pt x="942" y="1382"/>
                    </a:lnTo>
                    <a:lnTo>
                      <a:pt x="858" y="1486"/>
                    </a:lnTo>
                    <a:lnTo>
                      <a:pt x="796" y="1403"/>
                    </a:lnTo>
                    <a:lnTo>
                      <a:pt x="775" y="1382"/>
                    </a:lnTo>
                    <a:lnTo>
                      <a:pt x="775" y="1319"/>
                    </a:lnTo>
                    <a:lnTo>
                      <a:pt x="691" y="1319"/>
                    </a:lnTo>
                    <a:lnTo>
                      <a:pt x="691" y="1361"/>
                    </a:lnTo>
                    <a:lnTo>
                      <a:pt x="691" y="1382"/>
                    </a:lnTo>
                    <a:lnTo>
                      <a:pt x="628" y="1465"/>
                    </a:lnTo>
                    <a:lnTo>
                      <a:pt x="544" y="1403"/>
                    </a:lnTo>
                    <a:lnTo>
                      <a:pt x="461" y="1424"/>
                    </a:lnTo>
                    <a:lnTo>
                      <a:pt x="356" y="1486"/>
                    </a:lnTo>
                    <a:lnTo>
                      <a:pt x="252" y="1424"/>
                    </a:lnTo>
                    <a:lnTo>
                      <a:pt x="168" y="1465"/>
                    </a:lnTo>
                    <a:lnTo>
                      <a:pt x="126" y="1465"/>
                    </a:lnTo>
                    <a:lnTo>
                      <a:pt x="168" y="1591"/>
                    </a:lnTo>
                    <a:lnTo>
                      <a:pt x="231" y="1654"/>
                    </a:lnTo>
                    <a:lnTo>
                      <a:pt x="377" y="1696"/>
                    </a:lnTo>
                    <a:lnTo>
                      <a:pt x="377" y="1633"/>
                    </a:lnTo>
                    <a:lnTo>
                      <a:pt x="565" y="1696"/>
                    </a:lnTo>
                    <a:lnTo>
                      <a:pt x="900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837" y="1842"/>
                    </a:lnTo>
                    <a:lnTo>
                      <a:pt x="942" y="1926"/>
                    </a:lnTo>
                    <a:lnTo>
                      <a:pt x="963" y="2009"/>
                    </a:lnTo>
                    <a:lnTo>
                      <a:pt x="1005" y="2009"/>
                    </a:lnTo>
                    <a:lnTo>
                      <a:pt x="1172" y="1905"/>
                    </a:lnTo>
                    <a:lnTo>
                      <a:pt x="1151" y="1988"/>
                    </a:lnTo>
                    <a:lnTo>
                      <a:pt x="1047" y="2030"/>
                    </a:lnTo>
                    <a:lnTo>
                      <a:pt x="984" y="2135"/>
                    </a:lnTo>
                    <a:lnTo>
                      <a:pt x="1068" y="2177"/>
                    </a:lnTo>
                    <a:lnTo>
                      <a:pt x="1214" y="2051"/>
                    </a:lnTo>
                    <a:lnTo>
                      <a:pt x="1360" y="2114"/>
                    </a:lnTo>
                    <a:lnTo>
                      <a:pt x="1381" y="2156"/>
                    </a:lnTo>
                    <a:lnTo>
                      <a:pt x="1298" y="2114"/>
                    </a:lnTo>
                    <a:lnTo>
                      <a:pt x="1193" y="2156"/>
                    </a:lnTo>
                    <a:lnTo>
                      <a:pt x="1109" y="2240"/>
                    </a:lnTo>
                    <a:lnTo>
                      <a:pt x="984" y="2240"/>
                    </a:lnTo>
                    <a:lnTo>
                      <a:pt x="984" y="2323"/>
                    </a:lnTo>
                    <a:lnTo>
                      <a:pt x="942" y="2365"/>
                    </a:lnTo>
                    <a:lnTo>
                      <a:pt x="879" y="2365"/>
                    </a:lnTo>
                    <a:lnTo>
                      <a:pt x="796" y="2407"/>
                    </a:lnTo>
                    <a:lnTo>
                      <a:pt x="775" y="2344"/>
                    </a:lnTo>
                    <a:lnTo>
                      <a:pt x="670" y="2261"/>
                    </a:lnTo>
                    <a:lnTo>
                      <a:pt x="670" y="2323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691" y="2470"/>
                    </a:lnTo>
                    <a:lnTo>
                      <a:pt x="670" y="2512"/>
                    </a:lnTo>
                    <a:lnTo>
                      <a:pt x="649" y="2700"/>
                    </a:lnTo>
                    <a:lnTo>
                      <a:pt x="775" y="2679"/>
                    </a:lnTo>
                    <a:lnTo>
                      <a:pt x="837" y="2658"/>
                    </a:lnTo>
                    <a:lnTo>
                      <a:pt x="900" y="2700"/>
                    </a:lnTo>
                    <a:lnTo>
                      <a:pt x="1088" y="2742"/>
                    </a:lnTo>
                    <a:lnTo>
                      <a:pt x="1214" y="2637"/>
                    </a:lnTo>
                    <a:lnTo>
                      <a:pt x="1360" y="2679"/>
                    </a:lnTo>
                    <a:lnTo>
                      <a:pt x="1423" y="2637"/>
                    </a:lnTo>
                    <a:lnTo>
                      <a:pt x="1465" y="2679"/>
                    </a:lnTo>
                    <a:lnTo>
                      <a:pt x="1528" y="2700"/>
                    </a:lnTo>
                    <a:lnTo>
                      <a:pt x="1632" y="2679"/>
                    </a:lnTo>
                    <a:lnTo>
                      <a:pt x="1632" y="2784"/>
                    </a:lnTo>
                    <a:lnTo>
                      <a:pt x="1779" y="2930"/>
                    </a:lnTo>
                    <a:lnTo>
                      <a:pt x="1842" y="2972"/>
                    </a:lnTo>
                    <a:lnTo>
                      <a:pt x="1946" y="2888"/>
                    </a:lnTo>
                    <a:lnTo>
                      <a:pt x="2051" y="2888"/>
                    </a:lnTo>
                    <a:lnTo>
                      <a:pt x="2239" y="3077"/>
                    </a:lnTo>
                    <a:lnTo>
                      <a:pt x="2469" y="3077"/>
                    </a:lnTo>
                    <a:lnTo>
                      <a:pt x="2574" y="3097"/>
                    </a:lnTo>
                    <a:lnTo>
                      <a:pt x="2741" y="3056"/>
                    </a:lnTo>
                    <a:lnTo>
                      <a:pt x="2721" y="2951"/>
                    </a:lnTo>
                    <a:lnTo>
                      <a:pt x="2741" y="2867"/>
                    </a:lnTo>
                    <a:lnTo>
                      <a:pt x="2762" y="2951"/>
                    </a:lnTo>
                    <a:lnTo>
                      <a:pt x="2888" y="2972"/>
                    </a:lnTo>
                    <a:lnTo>
                      <a:pt x="3034" y="2867"/>
                    </a:lnTo>
                    <a:lnTo>
                      <a:pt x="3034" y="2700"/>
                    </a:lnTo>
                    <a:lnTo>
                      <a:pt x="3181" y="2700"/>
                    </a:lnTo>
                    <a:lnTo>
                      <a:pt x="3139" y="2763"/>
                    </a:lnTo>
                    <a:lnTo>
                      <a:pt x="3181" y="2846"/>
                    </a:lnTo>
                    <a:lnTo>
                      <a:pt x="3202" y="2763"/>
                    </a:lnTo>
                    <a:lnTo>
                      <a:pt x="3306" y="2763"/>
                    </a:lnTo>
                    <a:lnTo>
                      <a:pt x="3411" y="2637"/>
                    </a:lnTo>
                    <a:lnTo>
                      <a:pt x="3474" y="2658"/>
                    </a:lnTo>
                    <a:lnTo>
                      <a:pt x="3495" y="2637"/>
                    </a:lnTo>
                    <a:lnTo>
                      <a:pt x="3599" y="2658"/>
                    </a:lnTo>
                    <a:lnTo>
                      <a:pt x="3599" y="2679"/>
                    </a:lnTo>
                    <a:lnTo>
                      <a:pt x="3662" y="2658"/>
                    </a:lnTo>
                    <a:lnTo>
                      <a:pt x="3892" y="2449"/>
                    </a:lnTo>
                    <a:lnTo>
                      <a:pt x="3976" y="2323"/>
                    </a:lnTo>
                    <a:lnTo>
                      <a:pt x="4248" y="2261"/>
                    </a:lnTo>
                    <a:lnTo>
                      <a:pt x="4332" y="2177"/>
                    </a:lnTo>
                    <a:lnTo>
                      <a:pt x="4290" y="2135"/>
                    </a:lnTo>
                    <a:lnTo>
                      <a:pt x="4311" y="2051"/>
                    </a:lnTo>
                    <a:lnTo>
                      <a:pt x="4353" y="2051"/>
                    </a:lnTo>
                    <a:lnTo>
                      <a:pt x="4394" y="2156"/>
                    </a:lnTo>
                    <a:lnTo>
                      <a:pt x="4541" y="2177"/>
                    </a:lnTo>
                    <a:lnTo>
                      <a:pt x="4625" y="2114"/>
                    </a:lnTo>
                    <a:lnTo>
                      <a:pt x="4625" y="2030"/>
                    </a:lnTo>
                    <a:lnTo>
                      <a:pt x="4604" y="2009"/>
                    </a:lnTo>
                    <a:lnTo>
                      <a:pt x="4604" y="1926"/>
                    </a:lnTo>
                    <a:lnTo>
                      <a:pt x="4666" y="1905"/>
                    </a:lnTo>
                    <a:lnTo>
                      <a:pt x="4625" y="1779"/>
                    </a:lnTo>
                    <a:lnTo>
                      <a:pt x="4666" y="1716"/>
                    </a:lnTo>
                    <a:lnTo>
                      <a:pt x="4771" y="1779"/>
                    </a:lnTo>
                    <a:lnTo>
                      <a:pt x="4771" y="1884"/>
                    </a:lnTo>
                    <a:lnTo>
                      <a:pt x="4876" y="1842"/>
                    </a:lnTo>
                    <a:lnTo>
                      <a:pt x="4938" y="1716"/>
                    </a:lnTo>
                    <a:lnTo>
                      <a:pt x="4917" y="1612"/>
                    </a:lnTo>
                    <a:lnTo>
                      <a:pt x="4813" y="1507"/>
                    </a:lnTo>
                    <a:lnTo>
                      <a:pt x="4813" y="1403"/>
                    </a:lnTo>
                    <a:lnTo>
                      <a:pt x="4855" y="1361"/>
                    </a:lnTo>
                    <a:lnTo>
                      <a:pt x="4855" y="1256"/>
                    </a:lnTo>
                    <a:lnTo>
                      <a:pt x="4959" y="1193"/>
                    </a:lnTo>
                    <a:lnTo>
                      <a:pt x="5043" y="1193"/>
                    </a:lnTo>
                    <a:lnTo>
                      <a:pt x="5085" y="1110"/>
                    </a:lnTo>
                    <a:lnTo>
                      <a:pt x="5022" y="1005"/>
                    </a:lnTo>
                    <a:lnTo>
                      <a:pt x="4771" y="984"/>
                    </a:lnTo>
                    <a:lnTo>
                      <a:pt x="4708" y="1068"/>
                    </a:lnTo>
                    <a:lnTo>
                      <a:pt x="4750" y="963"/>
                    </a:lnTo>
                    <a:lnTo>
                      <a:pt x="4750" y="859"/>
                    </a:lnTo>
                    <a:lnTo>
                      <a:pt x="4625" y="859"/>
                    </a:lnTo>
                    <a:lnTo>
                      <a:pt x="4604" y="880"/>
                    </a:lnTo>
                    <a:lnTo>
                      <a:pt x="4541" y="775"/>
                    </a:lnTo>
                    <a:lnTo>
                      <a:pt x="4625" y="670"/>
                    </a:lnTo>
                    <a:lnTo>
                      <a:pt x="4708" y="649"/>
                    </a:lnTo>
                    <a:lnTo>
                      <a:pt x="4708" y="482"/>
                    </a:lnTo>
                    <a:lnTo>
                      <a:pt x="4645" y="461"/>
                    </a:lnTo>
                    <a:lnTo>
                      <a:pt x="4562" y="545"/>
                    </a:lnTo>
                    <a:lnTo>
                      <a:pt x="4457" y="482"/>
                    </a:lnTo>
                    <a:lnTo>
                      <a:pt x="4415" y="377"/>
                    </a:lnTo>
                    <a:lnTo>
                      <a:pt x="4520" y="336"/>
                    </a:lnTo>
                    <a:lnTo>
                      <a:pt x="4541" y="252"/>
                    </a:lnTo>
                    <a:lnTo>
                      <a:pt x="4604" y="210"/>
                    </a:lnTo>
                    <a:lnTo>
                      <a:pt x="4708" y="168"/>
                    </a:lnTo>
                    <a:lnTo>
                      <a:pt x="4562" y="126"/>
                    </a:lnTo>
                    <a:lnTo>
                      <a:pt x="4499" y="147"/>
                    </a:lnTo>
                    <a:lnTo>
                      <a:pt x="4311" y="336"/>
                    </a:lnTo>
                    <a:lnTo>
                      <a:pt x="4290" y="419"/>
                    </a:lnTo>
                    <a:lnTo>
                      <a:pt x="4206" y="440"/>
                    </a:lnTo>
                    <a:lnTo>
                      <a:pt x="4122" y="315"/>
                    </a:lnTo>
                    <a:lnTo>
                      <a:pt x="4185" y="252"/>
                    </a:lnTo>
                    <a:lnTo>
                      <a:pt x="4122" y="210"/>
                    </a:lnTo>
                    <a:lnTo>
                      <a:pt x="4101" y="84"/>
                    </a:lnTo>
                    <a:lnTo>
                      <a:pt x="3997" y="64"/>
                    </a:lnTo>
                    <a:lnTo>
                      <a:pt x="3913" y="126"/>
                    </a:lnTo>
                    <a:lnTo>
                      <a:pt x="3829" y="84"/>
                    </a:lnTo>
                    <a:lnTo>
                      <a:pt x="3788" y="168"/>
                    </a:lnTo>
                    <a:lnTo>
                      <a:pt x="3829" y="315"/>
                    </a:lnTo>
                    <a:lnTo>
                      <a:pt x="3788" y="377"/>
                    </a:lnTo>
                    <a:lnTo>
                      <a:pt x="3683" y="377"/>
                    </a:lnTo>
                    <a:lnTo>
                      <a:pt x="3578" y="440"/>
                    </a:lnTo>
                    <a:lnTo>
                      <a:pt x="3557" y="336"/>
                    </a:lnTo>
                    <a:lnTo>
                      <a:pt x="3495" y="315"/>
                    </a:lnTo>
                    <a:lnTo>
                      <a:pt x="3453" y="377"/>
                    </a:lnTo>
                    <a:lnTo>
                      <a:pt x="3369" y="545"/>
                    </a:lnTo>
                    <a:lnTo>
                      <a:pt x="3265" y="545"/>
                    </a:lnTo>
                    <a:lnTo>
                      <a:pt x="3160" y="356"/>
                    </a:lnTo>
                    <a:lnTo>
                      <a:pt x="3076" y="356"/>
                    </a:lnTo>
                    <a:lnTo>
                      <a:pt x="3034" y="336"/>
                    </a:lnTo>
                    <a:lnTo>
                      <a:pt x="2951" y="356"/>
                    </a:lnTo>
                    <a:lnTo>
                      <a:pt x="2888" y="545"/>
                    </a:lnTo>
                    <a:lnTo>
                      <a:pt x="2993" y="754"/>
                    </a:lnTo>
                    <a:lnTo>
                      <a:pt x="2888" y="1047"/>
                    </a:lnTo>
                    <a:lnTo>
                      <a:pt x="2930" y="775"/>
                    </a:lnTo>
                    <a:lnTo>
                      <a:pt x="2825" y="608"/>
                    </a:lnTo>
                    <a:lnTo>
                      <a:pt x="2825" y="524"/>
                    </a:lnTo>
                    <a:lnTo>
                      <a:pt x="2762" y="482"/>
                    </a:lnTo>
                    <a:lnTo>
                      <a:pt x="2783" y="356"/>
                    </a:lnTo>
                    <a:lnTo>
                      <a:pt x="2658" y="273"/>
                    </a:lnTo>
                    <a:lnTo>
                      <a:pt x="2448" y="440"/>
                    </a:lnTo>
                    <a:lnTo>
                      <a:pt x="2428" y="566"/>
                    </a:lnTo>
                    <a:lnTo>
                      <a:pt x="2448" y="649"/>
                    </a:lnTo>
                    <a:lnTo>
                      <a:pt x="2344" y="796"/>
                    </a:lnTo>
                    <a:lnTo>
                      <a:pt x="2260" y="796"/>
                    </a:lnTo>
                    <a:lnTo>
                      <a:pt x="2260" y="649"/>
                    </a:lnTo>
                    <a:lnTo>
                      <a:pt x="2156" y="587"/>
                    </a:lnTo>
                    <a:lnTo>
                      <a:pt x="2156" y="356"/>
                    </a:lnTo>
                    <a:lnTo>
                      <a:pt x="2093" y="315"/>
                    </a:lnTo>
                    <a:lnTo>
                      <a:pt x="1925" y="440"/>
                    </a:lnTo>
                    <a:lnTo>
                      <a:pt x="1946" y="691"/>
                    </a:lnTo>
                    <a:lnTo>
                      <a:pt x="2009" y="775"/>
                    </a:lnTo>
                    <a:lnTo>
                      <a:pt x="2009" y="963"/>
                    </a:lnTo>
                    <a:lnTo>
                      <a:pt x="1925" y="1047"/>
                    </a:lnTo>
                    <a:lnTo>
                      <a:pt x="1842" y="1047"/>
                    </a:lnTo>
                    <a:lnTo>
                      <a:pt x="1821" y="900"/>
                    </a:lnTo>
                    <a:lnTo>
                      <a:pt x="1716" y="963"/>
                    </a:lnTo>
                    <a:lnTo>
                      <a:pt x="1674" y="1110"/>
                    </a:lnTo>
                    <a:lnTo>
                      <a:pt x="1612" y="1131"/>
                    </a:lnTo>
                    <a:lnTo>
                      <a:pt x="1591" y="1319"/>
                    </a:lnTo>
                    <a:lnTo>
                      <a:pt x="1507" y="1131"/>
                    </a:lnTo>
                    <a:lnTo>
                      <a:pt x="1423" y="1131"/>
                    </a:lnTo>
                    <a:lnTo>
                      <a:pt x="1465" y="1068"/>
                    </a:lnTo>
                    <a:lnTo>
                      <a:pt x="1528" y="963"/>
                    </a:lnTo>
                    <a:lnTo>
                      <a:pt x="1528" y="859"/>
                    </a:lnTo>
                    <a:lnTo>
                      <a:pt x="1402" y="859"/>
                    </a:lnTo>
                    <a:lnTo>
                      <a:pt x="1465" y="775"/>
                    </a:lnTo>
                    <a:lnTo>
                      <a:pt x="1402" y="649"/>
                    </a:lnTo>
                    <a:lnTo>
                      <a:pt x="1486" y="691"/>
                    </a:lnTo>
                    <a:lnTo>
                      <a:pt x="1570" y="608"/>
                    </a:lnTo>
                    <a:lnTo>
                      <a:pt x="1528" y="545"/>
                    </a:lnTo>
                    <a:lnTo>
                      <a:pt x="1423" y="482"/>
                    </a:lnTo>
                    <a:lnTo>
                      <a:pt x="1528" y="440"/>
                    </a:lnTo>
                    <a:lnTo>
                      <a:pt x="1465" y="336"/>
                    </a:lnTo>
                    <a:lnTo>
                      <a:pt x="1381" y="377"/>
                    </a:lnTo>
                    <a:lnTo>
                      <a:pt x="1319" y="315"/>
                    </a:lnTo>
                    <a:lnTo>
                      <a:pt x="1193" y="231"/>
                    </a:lnTo>
                    <a:lnTo>
                      <a:pt x="1193" y="126"/>
                    </a:lnTo>
                    <a:lnTo>
                      <a:pt x="1109" y="22"/>
                    </a:lnTo>
                    <a:lnTo>
                      <a:pt x="1005" y="43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CustomShape 681"/>
              <p:cNvSpPr/>
              <p:nvPr/>
            </p:nvSpPr>
            <p:spPr>
              <a:xfrm>
                <a:off x="6030720" y="2058480"/>
                <a:ext cx="1562760" cy="1002600"/>
              </a:xfrm>
              <a:custGeom>
                <a:avLst/>
                <a:gdLst/>
                <a:ahLst/>
                <a:rect l="l" t="t" r="r" b="b"/>
                <a:pathLst>
                  <a:path w="35425" h="26449">
                    <a:moveTo>
                      <a:pt x="27390" y="1"/>
                    </a:moveTo>
                    <a:lnTo>
                      <a:pt x="27369" y="21"/>
                    </a:lnTo>
                    <a:lnTo>
                      <a:pt x="27180" y="42"/>
                    </a:lnTo>
                    <a:lnTo>
                      <a:pt x="27139" y="126"/>
                    </a:lnTo>
                    <a:lnTo>
                      <a:pt x="27097" y="126"/>
                    </a:lnTo>
                    <a:lnTo>
                      <a:pt x="27055" y="189"/>
                    </a:lnTo>
                    <a:lnTo>
                      <a:pt x="26867" y="189"/>
                    </a:lnTo>
                    <a:lnTo>
                      <a:pt x="26741" y="147"/>
                    </a:lnTo>
                    <a:lnTo>
                      <a:pt x="26678" y="231"/>
                    </a:lnTo>
                    <a:lnTo>
                      <a:pt x="26574" y="231"/>
                    </a:lnTo>
                    <a:lnTo>
                      <a:pt x="26532" y="335"/>
                    </a:lnTo>
                    <a:lnTo>
                      <a:pt x="26448" y="356"/>
                    </a:lnTo>
                    <a:lnTo>
                      <a:pt x="26344" y="356"/>
                    </a:lnTo>
                    <a:lnTo>
                      <a:pt x="26260" y="398"/>
                    </a:lnTo>
                    <a:lnTo>
                      <a:pt x="26176" y="419"/>
                    </a:lnTo>
                    <a:lnTo>
                      <a:pt x="26051" y="419"/>
                    </a:lnTo>
                    <a:lnTo>
                      <a:pt x="25967" y="461"/>
                    </a:lnTo>
                    <a:lnTo>
                      <a:pt x="25967" y="545"/>
                    </a:lnTo>
                    <a:lnTo>
                      <a:pt x="25904" y="649"/>
                    </a:lnTo>
                    <a:lnTo>
                      <a:pt x="25862" y="754"/>
                    </a:lnTo>
                    <a:lnTo>
                      <a:pt x="25820" y="817"/>
                    </a:lnTo>
                    <a:lnTo>
                      <a:pt x="25820" y="858"/>
                    </a:lnTo>
                    <a:lnTo>
                      <a:pt x="25800" y="921"/>
                    </a:lnTo>
                    <a:lnTo>
                      <a:pt x="25800" y="1068"/>
                    </a:lnTo>
                    <a:lnTo>
                      <a:pt x="25820" y="1089"/>
                    </a:lnTo>
                    <a:lnTo>
                      <a:pt x="25862" y="1130"/>
                    </a:lnTo>
                    <a:lnTo>
                      <a:pt x="26009" y="1047"/>
                    </a:lnTo>
                    <a:lnTo>
                      <a:pt x="26072" y="984"/>
                    </a:lnTo>
                    <a:lnTo>
                      <a:pt x="26155" y="1005"/>
                    </a:lnTo>
                    <a:lnTo>
                      <a:pt x="26239" y="1151"/>
                    </a:lnTo>
                    <a:lnTo>
                      <a:pt x="26281" y="1256"/>
                    </a:lnTo>
                    <a:lnTo>
                      <a:pt x="26364" y="1340"/>
                    </a:lnTo>
                    <a:lnTo>
                      <a:pt x="26364" y="1402"/>
                    </a:lnTo>
                    <a:lnTo>
                      <a:pt x="26385" y="1486"/>
                    </a:lnTo>
                    <a:lnTo>
                      <a:pt x="26385" y="1612"/>
                    </a:lnTo>
                    <a:lnTo>
                      <a:pt x="26323" y="1674"/>
                    </a:lnTo>
                    <a:lnTo>
                      <a:pt x="26239" y="1779"/>
                    </a:lnTo>
                    <a:lnTo>
                      <a:pt x="26218" y="1926"/>
                    </a:lnTo>
                    <a:lnTo>
                      <a:pt x="26134" y="1988"/>
                    </a:lnTo>
                    <a:lnTo>
                      <a:pt x="26072" y="2093"/>
                    </a:lnTo>
                    <a:lnTo>
                      <a:pt x="26051" y="2198"/>
                    </a:lnTo>
                    <a:lnTo>
                      <a:pt x="26134" y="2281"/>
                    </a:lnTo>
                    <a:lnTo>
                      <a:pt x="26092" y="2344"/>
                    </a:lnTo>
                    <a:lnTo>
                      <a:pt x="26134" y="2490"/>
                    </a:lnTo>
                    <a:lnTo>
                      <a:pt x="26176" y="2532"/>
                    </a:lnTo>
                    <a:lnTo>
                      <a:pt x="26176" y="2658"/>
                    </a:lnTo>
                    <a:lnTo>
                      <a:pt x="26092" y="2700"/>
                    </a:lnTo>
                    <a:lnTo>
                      <a:pt x="26072" y="2742"/>
                    </a:lnTo>
                    <a:lnTo>
                      <a:pt x="26134" y="2846"/>
                    </a:lnTo>
                    <a:lnTo>
                      <a:pt x="26134" y="3034"/>
                    </a:lnTo>
                    <a:lnTo>
                      <a:pt x="26092" y="3076"/>
                    </a:lnTo>
                    <a:lnTo>
                      <a:pt x="26092" y="3244"/>
                    </a:lnTo>
                    <a:lnTo>
                      <a:pt x="26155" y="3244"/>
                    </a:lnTo>
                    <a:lnTo>
                      <a:pt x="26218" y="3265"/>
                    </a:lnTo>
                    <a:lnTo>
                      <a:pt x="26260" y="3244"/>
                    </a:lnTo>
                    <a:lnTo>
                      <a:pt x="26281" y="3265"/>
                    </a:lnTo>
                    <a:lnTo>
                      <a:pt x="26323" y="3390"/>
                    </a:lnTo>
                    <a:lnTo>
                      <a:pt x="26281" y="3495"/>
                    </a:lnTo>
                    <a:lnTo>
                      <a:pt x="26218" y="3578"/>
                    </a:lnTo>
                    <a:lnTo>
                      <a:pt x="26009" y="3620"/>
                    </a:lnTo>
                    <a:lnTo>
                      <a:pt x="25862" y="3704"/>
                    </a:lnTo>
                    <a:lnTo>
                      <a:pt x="25569" y="3976"/>
                    </a:lnTo>
                    <a:lnTo>
                      <a:pt x="25527" y="3997"/>
                    </a:lnTo>
                    <a:lnTo>
                      <a:pt x="25444" y="3913"/>
                    </a:lnTo>
                    <a:lnTo>
                      <a:pt x="25276" y="3892"/>
                    </a:lnTo>
                    <a:lnTo>
                      <a:pt x="25172" y="3913"/>
                    </a:lnTo>
                    <a:lnTo>
                      <a:pt x="25130" y="3871"/>
                    </a:lnTo>
                    <a:lnTo>
                      <a:pt x="25004" y="3871"/>
                    </a:lnTo>
                    <a:lnTo>
                      <a:pt x="25004" y="3892"/>
                    </a:lnTo>
                    <a:lnTo>
                      <a:pt x="24879" y="4792"/>
                    </a:lnTo>
                    <a:lnTo>
                      <a:pt x="24900" y="4959"/>
                    </a:lnTo>
                    <a:lnTo>
                      <a:pt x="24858" y="5148"/>
                    </a:lnTo>
                    <a:lnTo>
                      <a:pt x="24879" y="5252"/>
                    </a:lnTo>
                    <a:lnTo>
                      <a:pt x="24795" y="5524"/>
                    </a:lnTo>
                    <a:lnTo>
                      <a:pt x="24900" y="5692"/>
                    </a:lnTo>
                    <a:lnTo>
                      <a:pt x="25172" y="5838"/>
                    </a:lnTo>
                    <a:lnTo>
                      <a:pt x="25339" y="5671"/>
                    </a:lnTo>
                    <a:lnTo>
                      <a:pt x="25569" y="5671"/>
                    </a:lnTo>
                    <a:lnTo>
                      <a:pt x="25841" y="5734"/>
                    </a:lnTo>
                    <a:lnTo>
                      <a:pt x="25946" y="5838"/>
                    </a:lnTo>
                    <a:lnTo>
                      <a:pt x="26072" y="5629"/>
                    </a:lnTo>
                    <a:lnTo>
                      <a:pt x="26072" y="5483"/>
                    </a:lnTo>
                    <a:lnTo>
                      <a:pt x="26072" y="5378"/>
                    </a:lnTo>
                    <a:lnTo>
                      <a:pt x="26239" y="5336"/>
                    </a:lnTo>
                    <a:lnTo>
                      <a:pt x="26281" y="5273"/>
                    </a:lnTo>
                    <a:lnTo>
                      <a:pt x="26553" y="5357"/>
                    </a:lnTo>
                    <a:lnTo>
                      <a:pt x="26699" y="5545"/>
                    </a:lnTo>
                    <a:lnTo>
                      <a:pt x="26908" y="5734"/>
                    </a:lnTo>
                    <a:lnTo>
                      <a:pt x="27076" y="5943"/>
                    </a:lnTo>
                    <a:lnTo>
                      <a:pt x="27285" y="6089"/>
                    </a:lnTo>
                    <a:lnTo>
                      <a:pt x="27306" y="6194"/>
                    </a:lnTo>
                    <a:lnTo>
                      <a:pt x="27327" y="6278"/>
                    </a:lnTo>
                    <a:lnTo>
                      <a:pt x="27327" y="6382"/>
                    </a:lnTo>
                    <a:lnTo>
                      <a:pt x="27285" y="6424"/>
                    </a:lnTo>
                    <a:lnTo>
                      <a:pt x="27285" y="6508"/>
                    </a:lnTo>
                    <a:lnTo>
                      <a:pt x="27264" y="6591"/>
                    </a:lnTo>
                    <a:lnTo>
                      <a:pt x="27139" y="6571"/>
                    </a:lnTo>
                    <a:lnTo>
                      <a:pt x="27097" y="6508"/>
                    </a:lnTo>
                    <a:lnTo>
                      <a:pt x="26992" y="6529"/>
                    </a:lnTo>
                    <a:lnTo>
                      <a:pt x="26908" y="6591"/>
                    </a:lnTo>
                    <a:lnTo>
                      <a:pt x="26762" y="6508"/>
                    </a:lnTo>
                    <a:lnTo>
                      <a:pt x="26657" y="6529"/>
                    </a:lnTo>
                    <a:lnTo>
                      <a:pt x="26553" y="6675"/>
                    </a:lnTo>
                    <a:lnTo>
                      <a:pt x="26385" y="6801"/>
                    </a:lnTo>
                    <a:lnTo>
                      <a:pt x="26323" y="6843"/>
                    </a:lnTo>
                    <a:lnTo>
                      <a:pt x="26218" y="6780"/>
                    </a:lnTo>
                    <a:lnTo>
                      <a:pt x="26155" y="6801"/>
                    </a:lnTo>
                    <a:lnTo>
                      <a:pt x="26155" y="6905"/>
                    </a:lnTo>
                    <a:lnTo>
                      <a:pt x="26092" y="6947"/>
                    </a:lnTo>
                    <a:lnTo>
                      <a:pt x="26030" y="6989"/>
                    </a:lnTo>
                    <a:lnTo>
                      <a:pt x="25967" y="6947"/>
                    </a:lnTo>
                    <a:lnTo>
                      <a:pt x="25925" y="7031"/>
                    </a:lnTo>
                    <a:lnTo>
                      <a:pt x="25820" y="7198"/>
                    </a:lnTo>
                    <a:lnTo>
                      <a:pt x="25800" y="7366"/>
                    </a:lnTo>
                    <a:lnTo>
                      <a:pt x="25800" y="7470"/>
                    </a:lnTo>
                    <a:lnTo>
                      <a:pt x="25737" y="7554"/>
                    </a:lnTo>
                    <a:lnTo>
                      <a:pt x="25611" y="7575"/>
                    </a:lnTo>
                    <a:lnTo>
                      <a:pt x="25381" y="7763"/>
                    </a:lnTo>
                    <a:lnTo>
                      <a:pt x="25214" y="7763"/>
                    </a:lnTo>
                    <a:lnTo>
                      <a:pt x="25088" y="7742"/>
                    </a:lnTo>
                    <a:lnTo>
                      <a:pt x="25004" y="7784"/>
                    </a:lnTo>
                    <a:lnTo>
                      <a:pt x="24900" y="7993"/>
                    </a:lnTo>
                    <a:lnTo>
                      <a:pt x="24795" y="8077"/>
                    </a:lnTo>
                    <a:lnTo>
                      <a:pt x="24670" y="8182"/>
                    </a:lnTo>
                    <a:lnTo>
                      <a:pt x="24586" y="8265"/>
                    </a:lnTo>
                    <a:lnTo>
                      <a:pt x="24565" y="8370"/>
                    </a:lnTo>
                    <a:lnTo>
                      <a:pt x="24502" y="8370"/>
                    </a:lnTo>
                    <a:lnTo>
                      <a:pt x="24377" y="8307"/>
                    </a:lnTo>
                    <a:lnTo>
                      <a:pt x="24251" y="8286"/>
                    </a:lnTo>
                    <a:lnTo>
                      <a:pt x="24063" y="8203"/>
                    </a:lnTo>
                    <a:lnTo>
                      <a:pt x="23937" y="8140"/>
                    </a:lnTo>
                    <a:lnTo>
                      <a:pt x="23770" y="8098"/>
                    </a:lnTo>
                    <a:lnTo>
                      <a:pt x="23561" y="8161"/>
                    </a:lnTo>
                    <a:lnTo>
                      <a:pt x="23435" y="8265"/>
                    </a:lnTo>
                    <a:lnTo>
                      <a:pt x="23331" y="8391"/>
                    </a:lnTo>
                    <a:lnTo>
                      <a:pt x="23331" y="8621"/>
                    </a:lnTo>
                    <a:lnTo>
                      <a:pt x="23351" y="8768"/>
                    </a:lnTo>
                    <a:lnTo>
                      <a:pt x="23331" y="8830"/>
                    </a:lnTo>
                    <a:lnTo>
                      <a:pt x="23603" y="9019"/>
                    </a:lnTo>
                    <a:lnTo>
                      <a:pt x="23833" y="9144"/>
                    </a:lnTo>
                    <a:lnTo>
                      <a:pt x="23833" y="9228"/>
                    </a:lnTo>
                    <a:lnTo>
                      <a:pt x="23770" y="9332"/>
                    </a:lnTo>
                    <a:lnTo>
                      <a:pt x="23707" y="9437"/>
                    </a:lnTo>
                    <a:lnTo>
                      <a:pt x="23435" y="9730"/>
                    </a:lnTo>
                    <a:lnTo>
                      <a:pt x="23310" y="9960"/>
                    </a:lnTo>
                    <a:lnTo>
                      <a:pt x="23226" y="10169"/>
                    </a:lnTo>
                    <a:lnTo>
                      <a:pt x="23121" y="10169"/>
                    </a:lnTo>
                    <a:lnTo>
                      <a:pt x="22933" y="10232"/>
                    </a:lnTo>
                    <a:lnTo>
                      <a:pt x="22807" y="10232"/>
                    </a:lnTo>
                    <a:lnTo>
                      <a:pt x="22661" y="10337"/>
                    </a:lnTo>
                    <a:lnTo>
                      <a:pt x="22494" y="10462"/>
                    </a:lnTo>
                    <a:lnTo>
                      <a:pt x="22347" y="10462"/>
                    </a:lnTo>
                    <a:lnTo>
                      <a:pt x="22096" y="10483"/>
                    </a:lnTo>
                    <a:lnTo>
                      <a:pt x="21908" y="10546"/>
                    </a:lnTo>
                    <a:lnTo>
                      <a:pt x="21740" y="10588"/>
                    </a:lnTo>
                    <a:lnTo>
                      <a:pt x="21322" y="10755"/>
                    </a:lnTo>
                    <a:lnTo>
                      <a:pt x="21008" y="10860"/>
                    </a:lnTo>
                    <a:lnTo>
                      <a:pt x="20841" y="11027"/>
                    </a:lnTo>
                    <a:lnTo>
                      <a:pt x="20590" y="11216"/>
                    </a:lnTo>
                    <a:lnTo>
                      <a:pt x="20485" y="11320"/>
                    </a:lnTo>
                    <a:lnTo>
                      <a:pt x="20338" y="11320"/>
                    </a:lnTo>
                    <a:lnTo>
                      <a:pt x="20192" y="11278"/>
                    </a:lnTo>
                    <a:lnTo>
                      <a:pt x="20192" y="11216"/>
                    </a:lnTo>
                    <a:lnTo>
                      <a:pt x="20171" y="11111"/>
                    </a:lnTo>
                    <a:lnTo>
                      <a:pt x="19899" y="11195"/>
                    </a:lnTo>
                    <a:lnTo>
                      <a:pt x="19732" y="11216"/>
                    </a:lnTo>
                    <a:lnTo>
                      <a:pt x="19522" y="11111"/>
                    </a:lnTo>
                    <a:lnTo>
                      <a:pt x="19355" y="11090"/>
                    </a:lnTo>
                    <a:lnTo>
                      <a:pt x="18999" y="10965"/>
                    </a:lnTo>
                    <a:lnTo>
                      <a:pt x="18623" y="10797"/>
                    </a:lnTo>
                    <a:lnTo>
                      <a:pt x="18413" y="10609"/>
                    </a:lnTo>
                    <a:lnTo>
                      <a:pt x="18288" y="10588"/>
                    </a:lnTo>
                    <a:lnTo>
                      <a:pt x="17869" y="10567"/>
                    </a:lnTo>
                    <a:lnTo>
                      <a:pt x="17493" y="10567"/>
                    </a:lnTo>
                    <a:lnTo>
                      <a:pt x="17430" y="10546"/>
                    </a:lnTo>
                    <a:lnTo>
                      <a:pt x="17367" y="10588"/>
                    </a:lnTo>
                    <a:lnTo>
                      <a:pt x="17325" y="10651"/>
                    </a:lnTo>
                    <a:lnTo>
                      <a:pt x="17137" y="10713"/>
                    </a:lnTo>
                    <a:lnTo>
                      <a:pt x="16865" y="10755"/>
                    </a:lnTo>
                    <a:lnTo>
                      <a:pt x="16384" y="10693"/>
                    </a:lnTo>
                    <a:lnTo>
                      <a:pt x="16028" y="10713"/>
                    </a:lnTo>
                    <a:lnTo>
                      <a:pt x="15777" y="10693"/>
                    </a:lnTo>
                    <a:lnTo>
                      <a:pt x="15547" y="10713"/>
                    </a:lnTo>
                    <a:lnTo>
                      <a:pt x="15442" y="10755"/>
                    </a:lnTo>
                    <a:lnTo>
                      <a:pt x="15338" y="10713"/>
                    </a:lnTo>
                    <a:lnTo>
                      <a:pt x="15191" y="10462"/>
                    </a:lnTo>
                    <a:lnTo>
                      <a:pt x="15149" y="10337"/>
                    </a:lnTo>
                    <a:lnTo>
                      <a:pt x="15024" y="10169"/>
                    </a:lnTo>
                    <a:lnTo>
                      <a:pt x="14919" y="10044"/>
                    </a:lnTo>
                    <a:lnTo>
                      <a:pt x="14856" y="9877"/>
                    </a:lnTo>
                    <a:lnTo>
                      <a:pt x="14856" y="9814"/>
                    </a:lnTo>
                    <a:lnTo>
                      <a:pt x="14752" y="9709"/>
                    </a:lnTo>
                    <a:lnTo>
                      <a:pt x="14668" y="9667"/>
                    </a:lnTo>
                    <a:lnTo>
                      <a:pt x="14626" y="9667"/>
                    </a:lnTo>
                    <a:lnTo>
                      <a:pt x="14584" y="9604"/>
                    </a:lnTo>
                    <a:lnTo>
                      <a:pt x="14564" y="9500"/>
                    </a:lnTo>
                    <a:lnTo>
                      <a:pt x="14333" y="9500"/>
                    </a:lnTo>
                    <a:lnTo>
                      <a:pt x="14187" y="9416"/>
                    </a:lnTo>
                    <a:lnTo>
                      <a:pt x="13978" y="9249"/>
                    </a:lnTo>
                    <a:lnTo>
                      <a:pt x="13873" y="9249"/>
                    </a:lnTo>
                    <a:lnTo>
                      <a:pt x="13768" y="9228"/>
                    </a:lnTo>
                    <a:lnTo>
                      <a:pt x="13706" y="9186"/>
                    </a:lnTo>
                    <a:lnTo>
                      <a:pt x="13517" y="9040"/>
                    </a:lnTo>
                    <a:lnTo>
                      <a:pt x="13141" y="8977"/>
                    </a:lnTo>
                    <a:lnTo>
                      <a:pt x="13099" y="8977"/>
                    </a:lnTo>
                    <a:lnTo>
                      <a:pt x="13057" y="9019"/>
                    </a:lnTo>
                    <a:lnTo>
                      <a:pt x="12890" y="9019"/>
                    </a:lnTo>
                    <a:lnTo>
                      <a:pt x="12639" y="9040"/>
                    </a:lnTo>
                    <a:lnTo>
                      <a:pt x="12053" y="8914"/>
                    </a:lnTo>
                    <a:lnTo>
                      <a:pt x="11948" y="8830"/>
                    </a:lnTo>
                    <a:lnTo>
                      <a:pt x="11823" y="8663"/>
                    </a:lnTo>
                    <a:lnTo>
                      <a:pt x="11802" y="8558"/>
                    </a:lnTo>
                    <a:lnTo>
                      <a:pt x="11802" y="8475"/>
                    </a:lnTo>
                    <a:lnTo>
                      <a:pt x="11823" y="8412"/>
                    </a:lnTo>
                    <a:lnTo>
                      <a:pt x="11906" y="8349"/>
                    </a:lnTo>
                    <a:lnTo>
                      <a:pt x="11948" y="8244"/>
                    </a:lnTo>
                    <a:lnTo>
                      <a:pt x="11885" y="8161"/>
                    </a:lnTo>
                    <a:lnTo>
                      <a:pt x="11843" y="8035"/>
                    </a:lnTo>
                    <a:lnTo>
                      <a:pt x="11885" y="7952"/>
                    </a:lnTo>
                    <a:lnTo>
                      <a:pt x="11885" y="7826"/>
                    </a:lnTo>
                    <a:lnTo>
                      <a:pt x="11823" y="7763"/>
                    </a:lnTo>
                    <a:lnTo>
                      <a:pt x="11739" y="7638"/>
                    </a:lnTo>
                    <a:lnTo>
                      <a:pt x="11676" y="7575"/>
                    </a:lnTo>
                    <a:lnTo>
                      <a:pt x="11592" y="7533"/>
                    </a:lnTo>
                    <a:lnTo>
                      <a:pt x="11530" y="7428"/>
                    </a:lnTo>
                    <a:lnTo>
                      <a:pt x="11488" y="7345"/>
                    </a:lnTo>
                    <a:lnTo>
                      <a:pt x="11446" y="7240"/>
                    </a:lnTo>
                    <a:lnTo>
                      <a:pt x="11425" y="7136"/>
                    </a:lnTo>
                    <a:lnTo>
                      <a:pt x="11383" y="7052"/>
                    </a:lnTo>
                    <a:lnTo>
                      <a:pt x="11279" y="6989"/>
                    </a:lnTo>
                    <a:lnTo>
                      <a:pt x="11195" y="6947"/>
                    </a:lnTo>
                    <a:lnTo>
                      <a:pt x="11153" y="6884"/>
                    </a:lnTo>
                    <a:lnTo>
                      <a:pt x="11069" y="6843"/>
                    </a:lnTo>
                    <a:lnTo>
                      <a:pt x="10965" y="6843"/>
                    </a:lnTo>
                    <a:lnTo>
                      <a:pt x="10902" y="6905"/>
                    </a:lnTo>
                    <a:lnTo>
                      <a:pt x="10860" y="6926"/>
                    </a:lnTo>
                    <a:lnTo>
                      <a:pt x="10776" y="6905"/>
                    </a:lnTo>
                    <a:lnTo>
                      <a:pt x="10693" y="6801"/>
                    </a:lnTo>
                    <a:lnTo>
                      <a:pt x="10672" y="6738"/>
                    </a:lnTo>
                    <a:lnTo>
                      <a:pt x="10567" y="6738"/>
                    </a:lnTo>
                    <a:lnTo>
                      <a:pt x="10442" y="6801"/>
                    </a:lnTo>
                    <a:lnTo>
                      <a:pt x="10400" y="6843"/>
                    </a:lnTo>
                    <a:lnTo>
                      <a:pt x="10379" y="6926"/>
                    </a:lnTo>
                    <a:lnTo>
                      <a:pt x="10337" y="6926"/>
                    </a:lnTo>
                    <a:lnTo>
                      <a:pt x="10211" y="6843"/>
                    </a:lnTo>
                    <a:lnTo>
                      <a:pt x="10170" y="6780"/>
                    </a:lnTo>
                    <a:lnTo>
                      <a:pt x="10170" y="6717"/>
                    </a:lnTo>
                    <a:lnTo>
                      <a:pt x="10107" y="6633"/>
                    </a:lnTo>
                    <a:lnTo>
                      <a:pt x="10002" y="6571"/>
                    </a:lnTo>
                    <a:lnTo>
                      <a:pt x="9877" y="6466"/>
                    </a:lnTo>
                    <a:lnTo>
                      <a:pt x="9835" y="6424"/>
                    </a:lnTo>
                    <a:lnTo>
                      <a:pt x="9751" y="6382"/>
                    </a:lnTo>
                    <a:lnTo>
                      <a:pt x="9730" y="6299"/>
                    </a:lnTo>
                    <a:lnTo>
                      <a:pt x="9730" y="6215"/>
                    </a:lnTo>
                    <a:lnTo>
                      <a:pt x="9709" y="6173"/>
                    </a:lnTo>
                    <a:lnTo>
                      <a:pt x="9688" y="6173"/>
                    </a:lnTo>
                    <a:lnTo>
                      <a:pt x="9688" y="6215"/>
                    </a:lnTo>
                    <a:lnTo>
                      <a:pt x="9646" y="6215"/>
                    </a:lnTo>
                    <a:lnTo>
                      <a:pt x="9605" y="6152"/>
                    </a:lnTo>
                    <a:lnTo>
                      <a:pt x="9584" y="6110"/>
                    </a:lnTo>
                    <a:lnTo>
                      <a:pt x="9584" y="5985"/>
                    </a:lnTo>
                    <a:lnTo>
                      <a:pt x="9542" y="5943"/>
                    </a:lnTo>
                    <a:lnTo>
                      <a:pt x="9521" y="5943"/>
                    </a:lnTo>
                    <a:lnTo>
                      <a:pt x="9395" y="5880"/>
                    </a:lnTo>
                    <a:lnTo>
                      <a:pt x="9312" y="5880"/>
                    </a:lnTo>
                    <a:lnTo>
                      <a:pt x="9333" y="5901"/>
                    </a:lnTo>
                    <a:lnTo>
                      <a:pt x="9228" y="6006"/>
                    </a:lnTo>
                    <a:lnTo>
                      <a:pt x="9123" y="6068"/>
                    </a:lnTo>
                    <a:lnTo>
                      <a:pt x="8998" y="6215"/>
                    </a:lnTo>
                    <a:lnTo>
                      <a:pt x="8977" y="6319"/>
                    </a:lnTo>
                    <a:lnTo>
                      <a:pt x="9019" y="6382"/>
                    </a:lnTo>
                    <a:lnTo>
                      <a:pt x="8956" y="6508"/>
                    </a:lnTo>
                    <a:lnTo>
                      <a:pt x="8768" y="6571"/>
                    </a:lnTo>
                    <a:lnTo>
                      <a:pt x="8684" y="6633"/>
                    </a:lnTo>
                    <a:lnTo>
                      <a:pt x="8663" y="6780"/>
                    </a:lnTo>
                    <a:lnTo>
                      <a:pt x="8663" y="7010"/>
                    </a:lnTo>
                    <a:lnTo>
                      <a:pt x="8768" y="7240"/>
                    </a:lnTo>
                    <a:lnTo>
                      <a:pt x="8872" y="7408"/>
                    </a:lnTo>
                    <a:lnTo>
                      <a:pt x="8872" y="7470"/>
                    </a:lnTo>
                    <a:lnTo>
                      <a:pt x="8705" y="7638"/>
                    </a:lnTo>
                    <a:lnTo>
                      <a:pt x="8579" y="7680"/>
                    </a:lnTo>
                    <a:lnTo>
                      <a:pt x="8496" y="7784"/>
                    </a:lnTo>
                    <a:lnTo>
                      <a:pt x="8433" y="7826"/>
                    </a:lnTo>
                    <a:lnTo>
                      <a:pt x="8349" y="7826"/>
                    </a:lnTo>
                    <a:lnTo>
                      <a:pt x="8307" y="7742"/>
                    </a:lnTo>
                    <a:lnTo>
                      <a:pt x="8245" y="7742"/>
                    </a:lnTo>
                    <a:lnTo>
                      <a:pt x="8014" y="7784"/>
                    </a:lnTo>
                    <a:lnTo>
                      <a:pt x="7847" y="7763"/>
                    </a:lnTo>
                    <a:lnTo>
                      <a:pt x="7638" y="7680"/>
                    </a:lnTo>
                    <a:lnTo>
                      <a:pt x="7429" y="7680"/>
                    </a:lnTo>
                    <a:lnTo>
                      <a:pt x="7387" y="7952"/>
                    </a:lnTo>
                    <a:lnTo>
                      <a:pt x="7324" y="8098"/>
                    </a:lnTo>
                    <a:lnTo>
                      <a:pt x="7324" y="8244"/>
                    </a:lnTo>
                    <a:lnTo>
                      <a:pt x="7261" y="8579"/>
                    </a:lnTo>
                    <a:lnTo>
                      <a:pt x="7261" y="8830"/>
                    </a:lnTo>
                    <a:lnTo>
                      <a:pt x="7240" y="8914"/>
                    </a:lnTo>
                    <a:lnTo>
                      <a:pt x="7303" y="8977"/>
                    </a:lnTo>
                    <a:lnTo>
                      <a:pt x="7429" y="9019"/>
                    </a:lnTo>
                    <a:lnTo>
                      <a:pt x="7387" y="9144"/>
                    </a:lnTo>
                    <a:lnTo>
                      <a:pt x="7387" y="9228"/>
                    </a:lnTo>
                    <a:lnTo>
                      <a:pt x="7303" y="9228"/>
                    </a:lnTo>
                    <a:lnTo>
                      <a:pt x="7219" y="9291"/>
                    </a:lnTo>
                    <a:lnTo>
                      <a:pt x="7136" y="9291"/>
                    </a:lnTo>
                    <a:lnTo>
                      <a:pt x="7073" y="9228"/>
                    </a:lnTo>
                    <a:lnTo>
                      <a:pt x="6989" y="9249"/>
                    </a:lnTo>
                    <a:lnTo>
                      <a:pt x="6864" y="9291"/>
                    </a:lnTo>
                    <a:lnTo>
                      <a:pt x="6592" y="9332"/>
                    </a:lnTo>
                    <a:lnTo>
                      <a:pt x="6445" y="9416"/>
                    </a:lnTo>
                    <a:lnTo>
                      <a:pt x="6341" y="9416"/>
                    </a:lnTo>
                    <a:lnTo>
                      <a:pt x="6278" y="9353"/>
                    </a:lnTo>
                    <a:lnTo>
                      <a:pt x="6173" y="9416"/>
                    </a:lnTo>
                    <a:lnTo>
                      <a:pt x="6069" y="9521"/>
                    </a:lnTo>
                    <a:lnTo>
                      <a:pt x="6069" y="9604"/>
                    </a:lnTo>
                    <a:lnTo>
                      <a:pt x="6173" y="9667"/>
                    </a:lnTo>
                    <a:lnTo>
                      <a:pt x="6341" y="9646"/>
                    </a:lnTo>
                    <a:lnTo>
                      <a:pt x="6466" y="9667"/>
                    </a:lnTo>
                    <a:lnTo>
                      <a:pt x="6466" y="9730"/>
                    </a:lnTo>
                    <a:lnTo>
                      <a:pt x="6382" y="9814"/>
                    </a:lnTo>
                    <a:lnTo>
                      <a:pt x="6445" y="9981"/>
                    </a:lnTo>
                    <a:lnTo>
                      <a:pt x="6445" y="10065"/>
                    </a:lnTo>
                    <a:lnTo>
                      <a:pt x="6487" y="10149"/>
                    </a:lnTo>
                    <a:lnTo>
                      <a:pt x="6508" y="10253"/>
                    </a:lnTo>
                    <a:lnTo>
                      <a:pt x="6613" y="10441"/>
                    </a:lnTo>
                    <a:lnTo>
                      <a:pt x="6654" y="10546"/>
                    </a:lnTo>
                    <a:lnTo>
                      <a:pt x="6780" y="10609"/>
                    </a:lnTo>
                    <a:lnTo>
                      <a:pt x="6822" y="10860"/>
                    </a:lnTo>
                    <a:lnTo>
                      <a:pt x="6738" y="10923"/>
                    </a:lnTo>
                    <a:lnTo>
                      <a:pt x="6696" y="11027"/>
                    </a:lnTo>
                    <a:lnTo>
                      <a:pt x="6801" y="11132"/>
                    </a:lnTo>
                    <a:lnTo>
                      <a:pt x="6738" y="11174"/>
                    </a:lnTo>
                    <a:lnTo>
                      <a:pt x="6738" y="11216"/>
                    </a:lnTo>
                    <a:lnTo>
                      <a:pt x="6613" y="11299"/>
                    </a:lnTo>
                    <a:lnTo>
                      <a:pt x="6654" y="11446"/>
                    </a:lnTo>
                    <a:lnTo>
                      <a:pt x="6508" y="11509"/>
                    </a:lnTo>
                    <a:lnTo>
                      <a:pt x="6278" y="11446"/>
                    </a:lnTo>
                    <a:lnTo>
                      <a:pt x="6027" y="11174"/>
                    </a:lnTo>
                    <a:lnTo>
                      <a:pt x="5922" y="11195"/>
                    </a:lnTo>
                    <a:lnTo>
                      <a:pt x="5671" y="11090"/>
                    </a:lnTo>
                    <a:lnTo>
                      <a:pt x="5336" y="11090"/>
                    </a:lnTo>
                    <a:lnTo>
                      <a:pt x="5148" y="11132"/>
                    </a:lnTo>
                    <a:lnTo>
                      <a:pt x="4876" y="11069"/>
                    </a:lnTo>
                    <a:lnTo>
                      <a:pt x="4583" y="11132"/>
                    </a:lnTo>
                    <a:lnTo>
                      <a:pt x="4457" y="11132"/>
                    </a:lnTo>
                    <a:lnTo>
                      <a:pt x="4311" y="11111"/>
                    </a:lnTo>
                    <a:lnTo>
                      <a:pt x="4206" y="11195"/>
                    </a:lnTo>
                    <a:lnTo>
                      <a:pt x="4102" y="11237"/>
                    </a:lnTo>
                    <a:lnTo>
                      <a:pt x="3767" y="11195"/>
                    </a:lnTo>
                    <a:lnTo>
                      <a:pt x="3558" y="11132"/>
                    </a:lnTo>
                    <a:lnTo>
                      <a:pt x="3432" y="11069"/>
                    </a:lnTo>
                    <a:lnTo>
                      <a:pt x="3244" y="11069"/>
                    </a:lnTo>
                    <a:lnTo>
                      <a:pt x="3202" y="11111"/>
                    </a:lnTo>
                    <a:lnTo>
                      <a:pt x="3035" y="11090"/>
                    </a:lnTo>
                    <a:lnTo>
                      <a:pt x="2930" y="11069"/>
                    </a:lnTo>
                    <a:lnTo>
                      <a:pt x="2888" y="11111"/>
                    </a:lnTo>
                    <a:lnTo>
                      <a:pt x="2888" y="11237"/>
                    </a:lnTo>
                    <a:lnTo>
                      <a:pt x="2909" y="11383"/>
                    </a:lnTo>
                    <a:lnTo>
                      <a:pt x="2930" y="11509"/>
                    </a:lnTo>
                    <a:lnTo>
                      <a:pt x="2742" y="11550"/>
                    </a:lnTo>
                    <a:lnTo>
                      <a:pt x="2386" y="11550"/>
                    </a:lnTo>
                    <a:lnTo>
                      <a:pt x="1968" y="11509"/>
                    </a:lnTo>
                    <a:lnTo>
                      <a:pt x="1863" y="11446"/>
                    </a:lnTo>
                    <a:lnTo>
                      <a:pt x="1675" y="11425"/>
                    </a:lnTo>
                    <a:lnTo>
                      <a:pt x="1570" y="11550"/>
                    </a:lnTo>
                    <a:lnTo>
                      <a:pt x="1591" y="11613"/>
                    </a:lnTo>
                    <a:lnTo>
                      <a:pt x="1465" y="11697"/>
                    </a:lnTo>
                    <a:lnTo>
                      <a:pt x="1465" y="11739"/>
                    </a:lnTo>
                    <a:lnTo>
                      <a:pt x="1507" y="11739"/>
                    </a:lnTo>
                    <a:lnTo>
                      <a:pt x="1507" y="11864"/>
                    </a:lnTo>
                    <a:lnTo>
                      <a:pt x="1340" y="12157"/>
                    </a:lnTo>
                    <a:lnTo>
                      <a:pt x="1256" y="12283"/>
                    </a:lnTo>
                    <a:lnTo>
                      <a:pt x="1361" y="12366"/>
                    </a:lnTo>
                    <a:lnTo>
                      <a:pt x="1633" y="12450"/>
                    </a:lnTo>
                    <a:lnTo>
                      <a:pt x="1737" y="12555"/>
                    </a:lnTo>
                    <a:lnTo>
                      <a:pt x="1842" y="12576"/>
                    </a:lnTo>
                    <a:lnTo>
                      <a:pt x="1947" y="12471"/>
                    </a:lnTo>
                    <a:lnTo>
                      <a:pt x="1947" y="12325"/>
                    </a:lnTo>
                    <a:lnTo>
                      <a:pt x="2009" y="12325"/>
                    </a:lnTo>
                    <a:lnTo>
                      <a:pt x="2302" y="12555"/>
                    </a:lnTo>
                    <a:lnTo>
                      <a:pt x="2323" y="12659"/>
                    </a:lnTo>
                    <a:lnTo>
                      <a:pt x="2177" y="12848"/>
                    </a:lnTo>
                    <a:lnTo>
                      <a:pt x="1968" y="12848"/>
                    </a:lnTo>
                    <a:lnTo>
                      <a:pt x="1675" y="12890"/>
                    </a:lnTo>
                    <a:lnTo>
                      <a:pt x="1654" y="12785"/>
                    </a:lnTo>
                    <a:lnTo>
                      <a:pt x="1507" y="12659"/>
                    </a:lnTo>
                    <a:lnTo>
                      <a:pt x="1340" y="12869"/>
                    </a:lnTo>
                    <a:lnTo>
                      <a:pt x="1235" y="12848"/>
                    </a:lnTo>
                    <a:lnTo>
                      <a:pt x="1068" y="12973"/>
                    </a:lnTo>
                    <a:lnTo>
                      <a:pt x="921" y="13015"/>
                    </a:lnTo>
                    <a:lnTo>
                      <a:pt x="921" y="13162"/>
                    </a:lnTo>
                    <a:lnTo>
                      <a:pt x="1110" y="13224"/>
                    </a:lnTo>
                    <a:lnTo>
                      <a:pt x="1068" y="13371"/>
                    </a:lnTo>
                    <a:lnTo>
                      <a:pt x="900" y="13434"/>
                    </a:lnTo>
                    <a:lnTo>
                      <a:pt x="628" y="13496"/>
                    </a:lnTo>
                    <a:lnTo>
                      <a:pt x="691" y="13538"/>
                    </a:lnTo>
                    <a:lnTo>
                      <a:pt x="733" y="13622"/>
                    </a:lnTo>
                    <a:lnTo>
                      <a:pt x="503" y="13706"/>
                    </a:lnTo>
                    <a:lnTo>
                      <a:pt x="503" y="13831"/>
                    </a:lnTo>
                    <a:lnTo>
                      <a:pt x="398" y="13852"/>
                    </a:lnTo>
                    <a:lnTo>
                      <a:pt x="126" y="13831"/>
                    </a:lnTo>
                    <a:lnTo>
                      <a:pt x="1" y="13936"/>
                    </a:lnTo>
                    <a:lnTo>
                      <a:pt x="1" y="14103"/>
                    </a:lnTo>
                    <a:lnTo>
                      <a:pt x="168" y="14333"/>
                    </a:lnTo>
                    <a:lnTo>
                      <a:pt x="273" y="14270"/>
                    </a:lnTo>
                    <a:lnTo>
                      <a:pt x="419" y="14250"/>
                    </a:lnTo>
                    <a:lnTo>
                      <a:pt x="440" y="14375"/>
                    </a:lnTo>
                    <a:lnTo>
                      <a:pt x="398" y="14522"/>
                    </a:lnTo>
                    <a:lnTo>
                      <a:pt x="461" y="14668"/>
                    </a:lnTo>
                    <a:lnTo>
                      <a:pt x="587" y="14731"/>
                    </a:lnTo>
                    <a:lnTo>
                      <a:pt x="607" y="14877"/>
                    </a:lnTo>
                    <a:lnTo>
                      <a:pt x="545" y="14940"/>
                    </a:lnTo>
                    <a:lnTo>
                      <a:pt x="419" y="15212"/>
                    </a:lnTo>
                    <a:lnTo>
                      <a:pt x="377" y="15589"/>
                    </a:lnTo>
                    <a:lnTo>
                      <a:pt x="335" y="15526"/>
                    </a:lnTo>
                    <a:lnTo>
                      <a:pt x="440" y="15693"/>
                    </a:lnTo>
                    <a:lnTo>
                      <a:pt x="545" y="15714"/>
                    </a:lnTo>
                    <a:lnTo>
                      <a:pt x="733" y="15693"/>
                    </a:lnTo>
                    <a:lnTo>
                      <a:pt x="859" y="15610"/>
                    </a:lnTo>
                    <a:lnTo>
                      <a:pt x="921" y="15526"/>
                    </a:lnTo>
                    <a:lnTo>
                      <a:pt x="984" y="15505"/>
                    </a:lnTo>
                    <a:lnTo>
                      <a:pt x="1047" y="15463"/>
                    </a:lnTo>
                    <a:lnTo>
                      <a:pt x="1110" y="15484"/>
                    </a:lnTo>
                    <a:lnTo>
                      <a:pt x="1172" y="15568"/>
                    </a:lnTo>
                    <a:lnTo>
                      <a:pt x="1361" y="15589"/>
                    </a:lnTo>
                    <a:lnTo>
                      <a:pt x="1361" y="15505"/>
                    </a:lnTo>
                    <a:lnTo>
                      <a:pt x="1319" y="15463"/>
                    </a:lnTo>
                    <a:lnTo>
                      <a:pt x="1319" y="15358"/>
                    </a:lnTo>
                    <a:lnTo>
                      <a:pt x="1444" y="15317"/>
                    </a:lnTo>
                    <a:lnTo>
                      <a:pt x="1486" y="15275"/>
                    </a:lnTo>
                    <a:lnTo>
                      <a:pt x="1549" y="15275"/>
                    </a:lnTo>
                    <a:lnTo>
                      <a:pt x="1570" y="15317"/>
                    </a:lnTo>
                    <a:lnTo>
                      <a:pt x="1695" y="15317"/>
                    </a:lnTo>
                    <a:lnTo>
                      <a:pt x="1779" y="15191"/>
                    </a:lnTo>
                    <a:lnTo>
                      <a:pt x="1758" y="15045"/>
                    </a:lnTo>
                    <a:lnTo>
                      <a:pt x="1779" y="14961"/>
                    </a:lnTo>
                    <a:lnTo>
                      <a:pt x="1863" y="14898"/>
                    </a:lnTo>
                    <a:lnTo>
                      <a:pt x="1884" y="14731"/>
                    </a:lnTo>
                    <a:lnTo>
                      <a:pt x="1947" y="14626"/>
                    </a:lnTo>
                    <a:lnTo>
                      <a:pt x="2072" y="14626"/>
                    </a:lnTo>
                    <a:lnTo>
                      <a:pt x="2177" y="14689"/>
                    </a:lnTo>
                    <a:lnTo>
                      <a:pt x="2281" y="14752"/>
                    </a:lnTo>
                    <a:lnTo>
                      <a:pt x="2281" y="14835"/>
                    </a:lnTo>
                    <a:lnTo>
                      <a:pt x="2260" y="14982"/>
                    </a:lnTo>
                    <a:lnTo>
                      <a:pt x="2281" y="15086"/>
                    </a:lnTo>
                    <a:lnTo>
                      <a:pt x="2386" y="15086"/>
                    </a:lnTo>
                    <a:lnTo>
                      <a:pt x="2428" y="15191"/>
                    </a:lnTo>
                    <a:lnTo>
                      <a:pt x="2407" y="15317"/>
                    </a:lnTo>
                    <a:lnTo>
                      <a:pt x="2428" y="15463"/>
                    </a:lnTo>
                    <a:lnTo>
                      <a:pt x="2428" y="15672"/>
                    </a:lnTo>
                    <a:lnTo>
                      <a:pt x="2532" y="15798"/>
                    </a:lnTo>
                    <a:lnTo>
                      <a:pt x="2532" y="15882"/>
                    </a:lnTo>
                    <a:lnTo>
                      <a:pt x="2637" y="15903"/>
                    </a:lnTo>
                    <a:lnTo>
                      <a:pt x="2784" y="15903"/>
                    </a:lnTo>
                    <a:lnTo>
                      <a:pt x="2888" y="15819"/>
                    </a:lnTo>
                    <a:lnTo>
                      <a:pt x="2909" y="15777"/>
                    </a:lnTo>
                    <a:lnTo>
                      <a:pt x="3076" y="15693"/>
                    </a:lnTo>
                    <a:lnTo>
                      <a:pt x="3202" y="15610"/>
                    </a:lnTo>
                    <a:lnTo>
                      <a:pt x="3223" y="15484"/>
                    </a:lnTo>
                    <a:lnTo>
                      <a:pt x="3307" y="15421"/>
                    </a:lnTo>
                    <a:lnTo>
                      <a:pt x="3558" y="15275"/>
                    </a:lnTo>
                    <a:lnTo>
                      <a:pt x="3725" y="15212"/>
                    </a:lnTo>
                    <a:lnTo>
                      <a:pt x="3746" y="15358"/>
                    </a:lnTo>
                    <a:lnTo>
                      <a:pt x="3976" y="15317"/>
                    </a:lnTo>
                    <a:lnTo>
                      <a:pt x="4039" y="15212"/>
                    </a:lnTo>
                    <a:lnTo>
                      <a:pt x="4290" y="15212"/>
                    </a:lnTo>
                    <a:lnTo>
                      <a:pt x="4311" y="15317"/>
                    </a:lnTo>
                    <a:lnTo>
                      <a:pt x="4123" y="15484"/>
                    </a:lnTo>
                    <a:lnTo>
                      <a:pt x="4248" y="15505"/>
                    </a:lnTo>
                    <a:lnTo>
                      <a:pt x="4290" y="15463"/>
                    </a:lnTo>
                    <a:lnTo>
                      <a:pt x="4374" y="15463"/>
                    </a:lnTo>
                    <a:lnTo>
                      <a:pt x="4478" y="15526"/>
                    </a:lnTo>
                    <a:lnTo>
                      <a:pt x="4520" y="15505"/>
                    </a:lnTo>
                    <a:lnTo>
                      <a:pt x="4625" y="15505"/>
                    </a:lnTo>
                    <a:lnTo>
                      <a:pt x="4688" y="15463"/>
                    </a:lnTo>
                    <a:lnTo>
                      <a:pt x="4729" y="15400"/>
                    </a:lnTo>
                    <a:lnTo>
                      <a:pt x="4813" y="15400"/>
                    </a:lnTo>
                    <a:lnTo>
                      <a:pt x="4897" y="15484"/>
                    </a:lnTo>
                    <a:lnTo>
                      <a:pt x="4981" y="15672"/>
                    </a:lnTo>
                    <a:lnTo>
                      <a:pt x="5232" y="16049"/>
                    </a:lnTo>
                    <a:lnTo>
                      <a:pt x="5357" y="16133"/>
                    </a:lnTo>
                    <a:lnTo>
                      <a:pt x="5399" y="16300"/>
                    </a:lnTo>
                    <a:lnTo>
                      <a:pt x="5462" y="16363"/>
                    </a:lnTo>
                    <a:lnTo>
                      <a:pt x="5545" y="16447"/>
                    </a:lnTo>
                    <a:lnTo>
                      <a:pt x="5776" y="16467"/>
                    </a:lnTo>
                    <a:lnTo>
                      <a:pt x="5985" y="16467"/>
                    </a:lnTo>
                    <a:lnTo>
                      <a:pt x="6089" y="16509"/>
                    </a:lnTo>
                    <a:lnTo>
                      <a:pt x="6131" y="16635"/>
                    </a:lnTo>
                    <a:lnTo>
                      <a:pt x="6361" y="16719"/>
                    </a:lnTo>
                    <a:lnTo>
                      <a:pt x="6550" y="16823"/>
                    </a:lnTo>
                    <a:lnTo>
                      <a:pt x="6654" y="17095"/>
                    </a:lnTo>
                    <a:lnTo>
                      <a:pt x="6801" y="17263"/>
                    </a:lnTo>
                    <a:lnTo>
                      <a:pt x="6989" y="17367"/>
                    </a:lnTo>
                    <a:lnTo>
                      <a:pt x="7073" y="17514"/>
                    </a:lnTo>
                    <a:lnTo>
                      <a:pt x="7073" y="17786"/>
                    </a:lnTo>
                    <a:lnTo>
                      <a:pt x="7177" y="18037"/>
                    </a:lnTo>
                    <a:lnTo>
                      <a:pt x="7324" y="18079"/>
                    </a:lnTo>
                    <a:lnTo>
                      <a:pt x="7387" y="18330"/>
                    </a:lnTo>
                    <a:lnTo>
                      <a:pt x="7429" y="18539"/>
                    </a:lnTo>
                    <a:lnTo>
                      <a:pt x="7345" y="18664"/>
                    </a:lnTo>
                    <a:lnTo>
                      <a:pt x="7324" y="18602"/>
                    </a:lnTo>
                    <a:lnTo>
                      <a:pt x="7219" y="18539"/>
                    </a:lnTo>
                    <a:lnTo>
                      <a:pt x="7073" y="18727"/>
                    </a:lnTo>
                    <a:lnTo>
                      <a:pt x="7094" y="18811"/>
                    </a:lnTo>
                    <a:lnTo>
                      <a:pt x="7115" y="18874"/>
                    </a:lnTo>
                    <a:lnTo>
                      <a:pt x="7261" y="18957"/>
                    </a:lnTo>
                    <a:lnTo>
                      <a:pt x="7240" y="19188"/>
                    </a:lnTo>
                    <a:lnTo>
                      <a:pt x="7303" y="19292"/>
                    </a:lnTo>
                    <a:lnTo>
                      <a:pt x="7261" y="19376"/>
                    </a:lnTo>
                    <a:lnTo>
                      <a:pt x="7324" y="19397"/>
                    </a:lnTo>
                    <a:lnTo>
                      <a:pt x="7408" y="19501"/>
                    </a:lnTo>
                    <a:lnTo>
                      <a:pt x="7408" y="19606"/>
                    </a:lnTo>
                    <a:lnTo>
                      <a:pt x="7449" y="19606"/>
                    </a:lnTo>
                    <a:lnTo>
                      <a:pt x="7491" y="19752"/>
                    </a:lnTo>
                    <a:lnTo>
                      <a:pt x="7617" y="19794"/>
                    </a:lnTo>
                    <a:lnTo>
                      <a:pt x="7701" y="19690"/>
                    </a:lnTo>
                    <a:lnTo>
                      <a:pt x="7826" y="19690"/>
                    </a:lnTo>
                    <a:lnTo>
                      <a:pt x="7868" y="19773"/>
                    </a:lnTo>
                    <a:lnTo>
                      <a:pt x="8014" y="19794"/>
                    </a:lnTo>
                    <a:lnTo>
                      <a:pt x="8119" y="19899"/>
                    </a:lnTo>
                    <a:lnTo>
                      <a:pt x="8182" y="19920"/>
                    </a:lnTo>
                    <a:lnTo>
                      <a:pt x="8266" y="20087"/>
                    </a:lnTo>
                    <a:lnTo>
                      <a:pt x="8370" y="20087"/>
                    </a:lnTo>
                    <a:lnTo>
                      <a:pt x="8391" y="20192"/>
                    </a:lnTo>
                    <a:lnTo>
                      <a:pt x="8433" y="20171"/>
                    </a:lnTo>
                    <a:lnTo>
                      <a:pt x="8454" y="20129"/>
                    </a:lnTo>
                    <a:lnTo>
                      <a:pt x="8600" y="20213"/>
                    </a:lnTo>
                    <a:lnTo>
                      <a:pt x="8663" y="20296"/>
                    </a:lnTo>
                    <a:lnTo>
                      <a:pt x="8768" y="20296"/>
                    </a:lnTo>
                    <a:lnTo>
                      <a:pt x="8830" y="20317"/>
                    </a:lnTo>
                    <a:lnTo>
                      <a:pt x="8893" y="20213"/>
                    </a:lnTo>
                    <a:lnTo>
                      <a:pt x="9061" y="20192"/>
                    </a:lnTo>
                    <a:lnTo>
                      <a:pt x="9270" y="20276"/>
                    </a:lnTo>
                    <a:lnTo>
                      <a:pt x="9312" y="20338"/>
                    </a:lnTo>
                    <a:lnTo>
                      <a:pt x="9437" y="20338"/>
                    </a:lnTo>
                    <a:lnTo>
                      <a:pt x="9542" y="20401"/>
                    </a:lnTo>
                    <a:lnTo>
                      <a:pt x="9709" y="20589"/>
                    </a:lnTo>
                    <a:lnTo>
                      <a:pt x="9835" y="20589"/>
                    </a:lnTo>
                    <a:lnTo>
                      <a:pt x="9960" y="20652"/>
                    </a:lnTo>
                    <a:lnTo>
                      <a:pt x="10023" y="20715"/>
                    </a:lnTo>
                    <a:lnTo>
                      <a:pt x="10128" y="20840"/>
                    </a:lnTo>
                    <a:lnTo>
                      <a:pt x="10170" y="20966"/>
                    </a:lnTo>
                    <a:lnTo>
                      <a:pt x="10232" y="20945"/>
                    </a:lnTo>
                    <a:lnTo>
                      <a:pt x="10232" y="20757"/>
                    </a:lnTo>
                    <a:lnTo>
                      <a:pt x="10316" y="20715"/>
                    </a:lnTo>
                    <a:lnTo>
                      <a:pt x="10337" y="20757"/>
                    </a:lnTo>
                    <a:lnTo>
                      <a:pt x="10462" y="20757"/>
                    </a:lnTo>
                    <a:lnTo>
                      <a:pt x="10588" y="20840"/>
                    </a:lnTo>
                    <a:lnTo>
                      <a:pt x="10588" y="21008"/>
                    </a:lnTo>
                    <a:lnTo>
                      <a:pt x="10755" y="21133"/>
                    </a:lnTo>
                    <a:lnTo>
                      <a:pt x="10923" y="21071"/>
                    </a:lnTo>
                    <a:lnTo>
                      <a:pt x="11069" y="21071"/>
                    </a:lnTo>
                    <a:lnTo>
                      <a:pt x="11048" y="21322"/>
                    </a:lnTo>
                    <a:lnTo>
                      <a:pt x="11090" y="21468"/>
                    </a:lnTo>
                    <a:lnTo>
                      <a:pt x="11195" y="21447"/>
                    </a:lnTo>
                    <a:lnTo>
                      <a:pt x="11362" y="21531"/>
                    </a:lnTo>
                    <a:lnTo>
                      <a:pt x="11425" y="21447"/>
                    </a:lnTo>
                    <a:lnTo>
                      <a:pt x="11571" y="21426"/>
                    </a:lnTo>
                    <a:lnTo>
                      <a:pt x="11676" y="21322"/>
                    </a:lnTo>
                    <a:lnTo>
                      <a:pt x="11885" y="21322"/>
                    </a:lnTo>
                    <a:lnTo>
                      <a:pt x="12011" y="21384"/>
                    </a:lnTo>
                    <a:lnTo>
                      <a:pt x="12053" y="21531"/>
                    </a:lnTo>
                    <a:lnTo>
                      <a:pt x="12220" y="21594"/>
                    </a:lnTo>
                    <a:lnTo>
                      <a:pt x="12346" y="21761"/>
                    </a:lnTo>
                    <a:lnTo>
                      <a:pt x="12429" y="21782"/>
                    </a:lnTo>
                    <a:lnTo>
                      <a:pt x="12576" y="21740"/>
                    </a:lnTo>
                    <a:lnTo>
                      <a:pt x="12639" y="21761"/>
                    </a:lnTo>
                    <a:lnTo>
                      <a:pt x="12785" y="21698"/>
                    </a:lnTo>
                    <a:lnTo>
                      <a:pt x="12931" y="21698"/>
                    </a:lnTo>
                    <a:lnTo>
                      <a:pt x="13015" y="21594"/>
                    </a:lnTo>
                    <a:lnTo>
                      <a:pt x="13162" y="21594"/>
                    </a:lnTo>
                    <a:lnTo>
                      <a:pt x="13203" y="21698"/>
                    </a:lnTo>
                    <a:lnTo>
                      <a:pt x="13245" y="21866"/>
                    </a:lnTo>
                    <a:lnTo>
                      <a:pt x="13350" y="21949"/>
                    </a:lnTo>
                    <a:lnTo>
                      <a:pt x="13475" y="21887"/>
                    </a:lnTo>
                    <a:lnTo>
                      <a:pt x="13601" y="21636"/>
                    </a:lnTo>
                    <a:lnTo>
                      <a:pt x="13873" y="21468"/>
                    </a:lnTo>
                    <a:lnTo>
                      <a:pt x="14040" y="21447"/>
                    </a:lnTo>
                    <a:lnTo>
                      <a:pt x="14124" y="21552"/>
                    </a:lnTo>
                    <a:lnTo>
                      <a:pt x="14396" y="21573"/>
                    </a:lnTo>
                    <a:lnTo>
                      <a:pt x="14501" y="21636"/>
                    </a:lnTo>
                    <a:lnTo>
                      <a:pt x="14647" y="21552"/>
                    </a:lnTo>
                    <a:lnTo>
                      <a:pt x="14815" y="21573"/>
                    </a:lnTo>
                    <a:lnTo>
                      <a:pt x="14877" y="21677"/>
                    </a:lnTo>
                    <a:lnTo>
                      <a:pt x="14982" y="21677"/>
                    </a:lnTo>
                    <a:lnTo>
                      <a:pt x="15191" y="21636"/>
                    </a:lnTo>
                    <a:lnTo>
                      <a:pt x="15296" y="21636"/>
                    </a:lnTo>
                    <a:lnTo>
                      <a:pt x="15359" y="21468"/>
                    </a:lnTo>
                    <a:lnTo>
                      <a:pt x="15442" y="21426"/>
                    </a:lnTo>
                    <a:lnTo>
                      <a:pt x="15547" y="21447"/>
                    </a:lnTo>
                    <a:lnTo>
                      <a:pt x="15547" y="21364"/>
                    </a:lnTo>
                    <a:lnTo>
                      <a:pt x="15631" y="21343"/>
                    </a:lnTo>
                    <a:lnTo>
                      <a:pt x="15693" y="21217"/>
                    </a:lnTo>
                    <a:lnTo>
                      <a:pt x="15798" y="21112"/>
                    </a:lnTo>
                    <a:lnTo>
                      <a:pt x="15903" y="21071"/>
                    </a:lnTo>
                    <a:lnTo>
                      <a:pt x="16133" y="21029"/>
                    </a:lnTo>
                    <a:lnTo>
                      <a:pt x="16237" y="20861"/>
                    </a:lnTo>
                    <a:lnTo>
                      <a:pt x="16237" y="20736"/>
                    </a:lnTo>
                    <a:lnTo>
                      <a:pt x="16321" y="20736"/>
                    </a:lnTo>
                    <a:lnTo>
                      <a:pt x="16447" y="20631"/>
                    </a:lnTo>
                    <a:lnTo>
                      <a:pt x="16551" y="20799"/>
                    </a:lnTo>
                    <a:lnTo>
                      <a:pt x="16719" y="20736"/>
                    </a:lnTo>
                    <a:lnTo>
                      <a:pt x="16928" y="20820"/>
                    </a:lnTo>
                    <a:lnTo>
                      <a:pt x="17012" y="20757"/>
                    </a:lnTo>
                    <a:lnTo>
                      <a:pt x="16970" y="20652"/>
                    </a:lnTo>
                    <a:lnTo>
                      <a:pt x="17242" y="20506"/>
                    </a:lnTo>
                    <a:lnTo>
                      <a:pt x="17325" y="20527"/>
                    </a:lnTo>
                    <a:lnTo>
                      <a:pt x="17367" y="20610"/>
                    </a:lnTo>
                    <a:lnTo>
                      <a:pt x="17451" y="20610"/>
                    </a:lnTo>
                    <a:lnTo>
                      <a:pt x="17472" y="20652"/>
                    </a:lnTo>
                    <a:lnTo>
                      <a:pt x="17388" y="20820"/>
                    </a:lnTo>
                    <a:lnTo>
                      <a:pt x="17451" y="20903"/>
                    </a:lnTo>
                    <a:lnTo>
                      <a:pt x="17535" y="20903"/>
                    </a:lnTo>
                    <a:lnTo>
                      <a:pt x="17597" y="20861"/>
                    </a:lnTo>
                    <a:lnTo>
                      <a:pt x="17639" y="20945"/>
                    </a:lnTo>
                    <a:lnTo>
                      <a:pt x="17702" y="21050"/>
                    </a:lnTo>
                    <a:lnTo>
                      <a:pt x="17702" y="21133"/>
                    </a:lnTo>
                    <a:lnTo>
                      <a:pt x="17597" y="21238"/>
                    </a:lnTo>
                    <a:lnTo>
                      <a:pt x="17639" y="21343"/>
                    </a:lnTo>
                    <a:lnTo>
                      <a:pt x="17765" y="21364"/>
                    </a:lnTo>
                    <a:lnTo>
                      <a:pt x="17849" y="21322"/>
                    </a:lnTo>
                    <a:lnTo>
                      <a:pt x="17953" y="21364"/>
                    </a:lnTo>
                    <a:lnTo>
                      <a:pt x="18016" y="21468"/>
                    </a:lnTo>
                    <a:lnTo>
                      <a:pt x="18121" y="21426"/>
                    </a:lnTo>
                    <a:lnTo>
                      <a:pt x="18246" y="21468"/>
                    </a:lnTo>
                    <a:lnTo>
                      <a:pt x="18330" y="21426"/>
                    </a:lnTo>
                    <a:lnTo>
                      <a:pt x="18497" y="21426"/>
                    </a:lnTo>
                    <a:lnTo>
                      <a:pt x="18539" y="21573"/>
                    </a:lnTo>
                    <a:lnTo>
                      <a:pt x="18685" y="21677"/>
                    </a:lnTo>
                    <a:lnTo>
                      <a:pt x="18706" y="21845"/>
                    </a:lnTo>
                    <a:lnTo>
                      <a:pt x="18811" y="21845"/>
                    </a:lnTo>
                    <a:lnTo>
                      <a:pt x="18916" y="21970"/>
                    </a:lnTo>
                    <a:lnTo>
                      <a:pt x="18916" y="22117"/>
                    </a:lnTo>
                    <a:lnTo>
                      <a:pt x="18999" y="22326"/>
                    </a:lnTo>
                    <a:lnTo>
                      <a:pt x="19020" y="22493"/>
                    </a:lnTo>
                    <a:lnTo>
                      <a:pt x="18999" y="22745"/>
                    </a:lnTo>
                    <a:lnTo>
                      <a:pt x="18999" y="22849"/>
                    </a:lnTo>
                    <a:lnTo>
                      <a:pt x="18957" y="22933"/>
                    </a:lnTo>
                    <a:lnTo>
                      <a:pt x="18853" y="22996"/>
                    </a:lnTo>
                    <a:lnTo>
                      <a:pt x="18832" y="23100"/>
                    </a:lnTo>
                    <a:lnTo>
                      <a:pt x="18769" y="23121"/>
                    </a:lnTo>
                    <a:lnTo>
                      <a:pt x="18748" y="23205"/>
                    </a:lnTo>
                    <a:lnTo>
                      <a:pt x="18811" y="23309"/>
                    </a:lnTo>
                    <a:lnTo>
                      <a:pt x="18748" y="23351"/>
                    </a:lnTo>
                    <a:lnTo>
                      <a:pt x="18685" y="23330"/>
                    </a:lnTo>
                    <a:lnTo>
                      <a:pt x="18602" y="23435"/>
                    </a:lnTo>
                    <a:lnTo>
                      <a:pt x="18539" y="23519"/>
                    </a:lnTo>
                    <a:lnTo>
                      <a:pt x="18602" y="23581"/>
                    </a:lnTo>
                    <a:lnTo>
                      <a:pt x="18539" y="23665"/>
                    </a:lnTo>
                    <a:lnTo>
                      <a:pt x="18539" y="23770"/>
                    </a:lnTo>
                    <a:lnTo>
                      <a:pt x="18644" y="23833"/>
                    </a:lnTo>
                    <a:lnTo>
                      <a:pt x="18706" y="23895"/>
                    </a:lnTo>
                    <a:lnTo>
                      <a:pt x="18769" y="23958"/>
                    </a:lnTo>
                    <a:lnTo>
                      <a:pt x="18748" y="24105"/>
                    </a:lnTo>
                    <a:lnTo>
                      <a:pt x="18811" y="24251"/>
                    </a:lnTo>
                    <a:lnTo>
                      <a:pt x="18937" y="24146"/>
                    </a:lnTo>
                    <a:lnTo>
                      <a:pt x="19209" y="24084"/>
                    </a:lnTo>
                    <a:lnTo>
                      <a:pt x="19229" y="24167"/>
                    </a:lnTo>
                    <a:lnTo>
                      <a:pt x="19209" y="24251"/>
                    </a:lnTo>
                    <a:lnTo>
                      <a:pt x="19271" y="24293"/>
                    </a:lnTo>
                    <a:lnTo>
                      <a:pt x="19418" y="24272"/>
                    </a:lnTo>
                    <a:lnTo>
                      <a:pt x="19439" y="24377"/>
                    </a:lnTo>
                    <a:lnTo>
                      <a:pt x="19418" y="24481"/>
                    </a:lnTo>
                    <a:lnTo>
                      <a:pt x="19481" y="24565"/>
                    </a:lnTo>
                    <a:lnTo>
                      <a:pt x="19627" y="24586"/>
                    </a:lnTo>
                    <a:lnTo>
                      <a:pt x="19585" y="24628"/>
                    </a:lnTo>
                    <a:lnTo>
                      <a:pt x="19648" y="24711"/>
                    </a:lnTo>
                    <a:lnTo>
                      <a:pt x="19669" y="24670"/>
                    </a:lnTo>
                    <a:lnTo>
                      <a:pt x="19815" y="24670"/>
                    </a:lnTo>
                    <a:lnTo>
                      <a:pt x="19941" y="24732"/>
                    </a:lnTo>
                    <a:lnTo>
                      <a:pt x="19941" y="24816"/>
                    </a:lnTo>
                    <a:lnTo>
                      <a:pt x="19878" y="24921"/>
                    </a:lnTo>
                    <a:lnTo>
                      <a:pt x="19899" y="25004"/>
                    </a:lnTo>
                    <a:lnTo>
                      <a:pt x="19753" y="25193"/>
                    </a:lnTo>
                    <a:lnTo>
                      <a:pt x="19648" y="25297"/>
                    </a:lnTo>
                    <a:lnTo>
                      <a:pt x="19669" y="25360"/>
                    </a:lnTo>
                    <a:lnTo>
                      <a:pt x="19753" y="25339"/>
                    </a:lnTo>
                    <a:lnTo>
                      <a:pt x="19941" y="25339"/>
                    </a:lnTo>
                    <a:lnTo>
                      <a:pt x="19983" y="25402"/>
                    </a:lnTo>
                    <a:lnTo>
                      <a:pt x="20066" y="25318"/>
                    </a:lnTo>
                    <a:lnTo>
                      <a:pt x="20150" y="25423"/>
                    </a:lnTo>
                    <a:lnTo>
                      <a:pt x="20108" y="25548"/>
                    </a:lnTo>
                    <a:lnTo>
                      <a:pt x="20150" y="25674"/>
                    </a:lnTo>
                    <a:lnTo>
                      <a:pt x="20276" y="25737"/>
                    </a:lnTo>
                    <a:lnTo>
                      <a:pt x="20338" y="25653"/>
                    </a:lnTo>
                    <a:lnTo>
                      <a:pt x="20485" y="25653"/>
                    </a:lnTo>
                    <a:lnTo>
                      <a:pt x="20736" y="25548"/>
                    </a:lnTo>
                    <a:lnTo>
                      <a:pt x="20841" y="25569"/>
                    </a:lnTo>
                    <a:lnTo>
                      <a:pt x="20841" y="25716"/>
                    </a:lnTo>
                    <a:lnTo>
                      <a:pt x="20799" y="25737"/>
                    </a:lnTo>
                    <a:lnTo>
                      <a:pt x="20862" y="25778"/>
                    </a:lnTo>
                    <a:lnTo>
                      <a:pt x="20924" y="25883"/>
                    </a:lnTo>
                    <a:lnTo>
                      <a:pt x="21050" y="25841"/>
                    </a:lnTo>
                    <a:lnTo>
                      <a:pt x="21154" y="25862"/>
                    </a:lnTo>
                    <a:lnTo>
                      <a:pt x="21134" y="25716"/>
                    </a:lnTo>
                    <a:lnTo>
                      <a:pt x="21134" y="25569"/>
                    </a:lnTo>
                    <a:lnTo>
                      <a:pt x="21092" y="25465"/>
                    </a:lnTo>
                    <a:lnTo>
                      <a:pt x="21092" y="25255"/>
                    </a:lnTo>
                    <a:lnTo>
                      <a:pt x="21154" y="25214"/>
                    </a:lnTo>
                    <a:lnTo>
                      <a:pt x="21154" y="25130"/>
                    </a:lnTo>
                    <a:lnTo>
                      <a:pt x="21364" y="25130"/>
                    </a:lnTo>
                    <a:lnTo>
                      <a:pt x="21426" y="25109"/>
                    </a:lnTo>
                    <a:lnTo>
                      <a:pt x="21468" y="25088"/>
                    </a:lnTo>
                    <a:lnTo>
                      <a:pt x="21510" y="25025"/>
                    </a:lnTo>
                    <a:lnTo>
                      <a:pt x="21552" y="24983"/>
                    </a:lnTo>
                    <a:lnTo>
                      <a:pt x="21678" y="24921"/>
                    </a:lnTo>
                    <a:lnTo>
                      <a:pt x="21761" y="24942"/>
                    </a:lnTo>
                    <a:lnTo>
                      <a:pt x="21740" y="25025"/>
                    </a:lnTo>
                    <a:lnTo>
                      <a:pt x="21782" y="25046"/>
                    </a:lnTo>
                    <a:lnTo>
                      <a:pt x="21866" y="25046"/>
                    </a:lnTo>
                    <a:lnTo>
                      <a:pt x="21887" y="24942"/>
                    </a:lnTo>
                    <a:lnTo>
                      <a:pt x="21970" y="24900"/>
                    </a:lnTo>
                    <a:lnTo>
                      <a:pt x="22096" y="25004"/>
                    </a:lnTo>
                    <a:lnTo>
                      <a:pt x="22159" y="24921"/>
                    </a:lnTo>
                    <a:lnTo>
                      <a:pt x="22242" y="24921"/>
                    </a:lnTo>
                    <a:lnTo>
                      <a:pt x="22263" y="25004"/>
                    </a:lnTo>
                    <a:lnTo>
                      <a:pt x="22389" y="24942"/>
                    </a:lnTo>
                    <a:lnTo>
                      <a:pt x="22389" y="24879"/>
                    </a:lnTo>
                    <a:lnTo>
                      <a:pt x="22556" y="24816"/>
                    </a:lnTo>
                    <a:lnTo>
                      <a:pt x="22661" y="24900"/>
                    </a:lnTo>
                    <a:lnTo>
                      <a:pt x="22870" y="24816"/>
                    </a:lnTo>
                    <a:lnTo>
                      <a:pt x="22828" y="24628"/>
                    </a:lnTo>
                    <a:lnTo>
                      <a:pt x="22954" y="24586"/>
                    </a:lnTo>
                    <a:lnTo>
                      <a:pt x="23100" y="24586"/>
                    </a:lnTo>
                    <a:lnTo>
                      <a:pt x="23184" y="24502"/>
                    </a:lnTo>
                    <a:lnTo>
                      <a:pt x="23310" y="24586"/>
                    </a:lnTo>
                    <a:lnTo>
                      <a:pt x="23310" y="24670"/>
                    </a:lnTo>
                    <a:lnTo>
                      <a:pt x="23435" y="24690"/>
                    </a:lnTo>
                    <a:lnTo>
                      <a:pt x="23477" y="24774"/>
                    </a:lnTo>
                    <a:lnTo>
                      <a:pt x="23749" y="24774"/>
                    </a:lnTo>
                    <a:lnTo>
                      <a:pt x="23812" y="24816"/>
                    </a:lnTo>
                    <a:lnTo>
                      <a:pt x="23958" y="24774"/>
                    </a:lnTo>
                    <a:lnTo>
                      <a:pt x="24042" y="24837"/>
                    </a:lnTo>
                    <a:lnTo>
                      <a:pt x="24042" y="24942"/>
                    </a:lnTo>
                    <a:lnTo>
                      <a:pt x="23937" y="24983"/>
                    </a:lnTo>
                    <a:lnTo>
                      <a:pt x="23875" y="25193"/>
                    </a:lnTo>
                    <a:lnTo>
                      <a:pt x="23958" y="25214"/>
                    </a:lnTo>
                    <a:lnTo>
                      <a:pt x="23979" y="25318"/>
                    </a:lnTo>
                    <a:lnTo>
                      <a:pt x="24230" y="25402"/>
                    </a:lnTo>
                    <a:lnTo>
                      <a:pt x="24251" y="25506"/>
                    </a:lnTo>
                    <a:lnTo>
                      <a:pt x="24377" y="25527"/>
                    </a:lnTo>
                    <a:lnTo>
                      <a:pt x="24481" y="25611"/>
                    </a:lnTo>
                    <a:lnTo>
                      <a:pt x="24586" y="25548"/>
                    </a:lnTo>
                    <a:lnTo>
                      <a:pt x="24649" y="25611"/>
                    </a:lnTo>
                    <a:lnTo>
                      <a:pt x="24711" y="25569"/>
                    </a:lnTo>
                    <a:lnTo>
                      <a:pt x="24816" y="25632"/>
                    </a:lnTo>
                    <a:lnTo>
                      <a:pt x="24858" y="25632"/>
                    </a:lnTo>
                    <a:lnTo>
                      <a:pt x="24900" y="25611"/>
                    </a:lnTo>
                    <a:lnTo>
                      <a:pt x="24963" y="25653"/>
                    </a:lnTo>
                    <a:lnTo>
                      <a:pt x="25046" y="25611"/>
                    </a:lnTo>
                    <a:lnTo>
                      <a:pt x="25046" y="25548"/>
                    </a:lnTo>
                    <a:lnTo>
                      <a:pt x="25088" y="25423"/>
                    </a:lnTo>
                    <a:lnTo>
                      <a:pt x="25130" y="25527"/>
                    </a:lnTo>
                    <a:lnTo>
                      <a:pt x="25235" y="25653"/>
                    </a:lnTo>
                    <a:lnTo>
                      <a:pt x="25297" y="25632"/>
                    </a:lnTo>
                    <a:lnTo>
                      <a:pt x="25444" y="25737"/>
                    </a:lnTo>
                    <a:lnTo>
                      <a:pt x="25569" y="25737"/>
                    </a:lnTo>
                    <a:lnTo>
                      <a:pt x="25632" y="25632"/>
                    </a:lnTo>
                    <a:lnTo>
                      <a:pt x="25716" y="25716"/>
                    </a:lnTo>
                    <a:lnTo>
                      <a:pt x="25820" y="25674"/>
                    </a:lnTo>
                    <a:lnTo>
                      <a:pt x="25862" y="25716"/>
                    </a:lnTo>
                    <a:lnTo>
                      <a:pt x="25862" y="25737"/>
                    </a:lnTo>
                    <a:lnTo>
                      <a:pt x="25800" y="25758"/>
                    </a:lnTo>
                    <a:lnTo>
                      <a:pt x="25758" y="25862"/>
                    </a:lnTo>
                    <a:lnTo>
                      <a:pt x="25695" y="25967"/>
                    </a:lnTo>
                    <a:lnTo>
                      <a:pt x="25695" y="26030"/>
                    </a:lnTo>
                    <a:lnTo>
                      <a:pt x="25820" y="26197"/>
                    </a:lnTo>
                    <a:lnTo>
                      <a:pt x="25904" y="26260"/>
                    </a:lnTo>
                    <a:lnTo>
                      <a:pt x="25904" y="26302"/>
                    </a:lnTo>
                    <a:lnTo>
                      <a:pt x="25925" y="26448"/>
                    </a:lnTo>
                    <a:lnTo>
                      <a:pt x="25946" y="26406"/>
                    </a:lnTo>
                    <a:lnTo>
                      <a:pt x="26009" y="26343"/>
                    </a:lnTo>
                    <a:lnTo>
                      <a:pt x="26092" y="26364"/>
                    </a:lnTo>
                    <a:lnTo>
                      <a:pt x="26134" y="26385"/>
                    </a:lnTo>
                    <a:lnTo>
                      <a:pt x="26176" y="26385"/>
                    </a:lnTo>
                    <a:lnTo>
                      <a:pt x="26281" y="26281"/>
                    </a:lnTo>
                    <a:lnTo>
                      <a:pt x="26260" y="26239"/>
                    </a:lnTo>
                    <a:lnTo>
                      <a:pt x="26218" y="26197"/>
                    </a:lnTo>
                    <a:lnTo>
                      <a:pt x="26218" y="26176"/>
                    </a:lnTo>
                    <a:lnTo>
                      <a:pt x="26155" y="26071"/>
                    </a:lnTo>
                    <a:lnTo>
                      <a:pt x="26072" y="26071"/>
                    </a:lnTo>
                    <a:lnTo>
                      <a:pt x="26030" y="25967"/>
                    </a:lnTo>
                    <a:lnTo>
                      <a:pt x="26051" y="25925"/>
                    </a:lnTo>
                    <a:lnTo>
                      <a:pt x="26155" y="25841"/>
                    </a:lnTo>
                    <a:lnTo>
                      <a:pt x="26155" y="25758"/>
                    </a:lnTo>
                    <a:lnTo>
                      <a:pt x="26155" y="25716"/>
                    </a:lnTo>
                    <a:lnTo>
                      <a:pt x="26176" y="25716"/>
                    </a:lnTo>
                    <a:lnTo>
                      <a:pt x="26218" y="25653"/>
                    </a:lnTo>
                    <a:lnTo>
                      <a:pt x="26239" y="25716"/>
                    </a:lnTo>
                    <a:lnTo>
                      <a:pt x="26260" y="25737"/>
                    </a:lnTo>
                    <a:lnTo>
                      <a:pt x="26281" y="25737"/>
                    </a:lnTo>
                    <a:lnTo>
                      <a:pt x="26260" y="25758"/>
                    </a:lnTo>
                    <a:lnTo>
                      <a:pt x="26260" y="25778"/>
                    </a:lnTo>
                    <a:lnTo>
                      <a:pt x="26323" y="25778"/>
                    </a:lnTo>
                    <a:lnTo>
                      <a:pt x="26281" y="25820"/>
                    </a:lnTo>
                    <a:lnTo>
                      <a:pt x="26344" y="25841"/>
                    </a:lnTo>
                    <a:lnTo>
                      <a:pt x="26385" y="25758"/>
                    </a:lnTo>
                    <a:lnTo>
                      <a:pt x="26490" y="25737"/>
                    </a:lnTo>
                    <a:lnTo>
                      <a:pt x="26553" y="25653"/>
                    </a:lnTo>
                    <a:lnTo>
                      <a:pt x="26616" y="25716"/>
                    </a:lnTo>
                    <a:lnTo>
                      <a:pt x="26741" y="25653"/>
                    </a:lnTo>
                    <a:lnTo>
                      <a:pt x="26867" y="25611"/>
                    </a:lnTo>
                    <a:lnTo>
                      <a:pt x="26804" y="25527"/>
                    </a:lnTo>
                    <a:lnTo>
                      <a:pt x="26908" y="25527"/>
                    </a:lnTo>
                    <a:lnTo>
                      <a:pt x="27013" y="25465"/>
                    </a:lnTo>
                    <a:lnTo>
                      <a:pt x="27139" y="25527"/>
                    </a:lnTo>
                    <a:lnTo>
                      <a:pt x="27201" y="25506"/>
                    </a:lnTo>
                    <a:lnTo>
                      <a:pt x="27327" y="25444"/>
                    </a:lnTo>
                    <a:lnTo>
                      <a:pt x="27432" y="25339"/>
                    </a:lnTo>
                    <a:lnTo>
                      <a:pt x="27515" y="25234"/>
                    </a:lnTo>
                    <a:lnTo>
                      <a:pt x="27536" y="25193"/>
                    </a:lnTo>
                    <a:lnTo>
                      <a:pt x="27578" y="25214"/>
                    </a:lnTo>
                    <a:lnTo>
                      <a:pt x="27620" y="25255"/>
                    </a:lnTo>
                    <a:lnTo>
                      <a:pt x="27662" y="25214"/>
                    </a:lnTo>
                    <a:lnTo>
                      <a:pt x="27724" y="25130"/>
                    </a:lnTo>
                    <a:lnTo>
                      <a:pt x="27808" y="25088"/>
                    </a:lnTo>
                    <a:lnTo>
                      <a:pt x="27787" y="24942"/>
                    </a:lnTo>
                    <a:lnTo>
                      <a:pt x="27745" y="24837"/>
                    </a:lnTo>
                    <a:lnTo>
                      <a:pt x="27787" y="24774"/>
                    </a:lnTo>
                    <a:lnTo>
                      <a:pt x="27745" y="24690"/>
                    </a:lnTo>
                    <a:lnTo>
                      <a:pt x="27808" y="24732"/>
                    </a:lnTo>
                    <a:lnTo>
                      <a:pt x="27934" y="24816"/>
                    </a:lnTo>
                    <a:lnTo>
                      <a:pt x="27955" y="24900"/>
                    </a:lnTo>
                    <a:lnTo>
                      <a:pt x="28059" y="25004"/>
                    </a:lnTo>
                    <a:lnTo>
                      <a:pt x="28143" y="24983"/>
                    </a:lnTo>
                    <a:lnTo>
                      <a:pt x="28143" y="24983"/>
                    </a:lnTo>
                    <a:lnTo>
                      <a:pt x="28101" y="25046"/>
                    </a:lnTo>
                    <a:lnTo>
                      <a:pt x="28017" y="25109"/>
                    </a:lnTo>
                    <a:lnTo>
                      <a:pt x="28038" y="25151"/>
                    </a:lnTo>
                    <a:lnTo>
                      <a:pt x="28248" y="25046"/>
                    </a:lnTo>
                    <a:lnTo>
                      <a:pt x="28248" y="24921"/>
                    </a:lnTo>
                    <a:lnTo>
                      <a:pt x="28352" y="24900"/>
                    </a:lnTo>
                    <a:lnTo>
                      <a:pt x="28415" y="24837"/>
                    </a:lnTo>
                    <a:lnTo>
                      <a:pt x="28520" y="24900"/>
                    </a:lnTo>
                    <a:lnTo>
                      <a:pt x="28582" y="24879"/>
                    </a:lnTo>
                    <a:lnTo>
                      <a:pt x="28624" y="24795"/>
                    </a:lnTo>
                    <a:lnTo>
                      <a:pt x="28687" y="24795"/>
                    </a:lnTo>
                    <a:lnTo>
                      <a:pt x="28708" y="24711"/>
                    </a:lnTo>
                    <a:lnTo>
                      <a:pt x="28771" y="24795"/>
                    </a:lnTo>
                    <a:lnTo>
                      <a:pt x="28854" y="24900"/>
                    </a:lnTo>
                    <a:lnTo>
                      <a:pt x="28896" y="24837"/>
                    </a:lnTo>
                    <a:lnTo>
                      <a:pt x="28938" y="24732"/>
                    </a:lnTo>
                    <a:lnTo>
                      <a:pt x="28980" y="24732"/>
                    </a:lnTo>
                    <a:lnTo>
                      <a:pt x="29001" y="24774"/>
                    </a:lnTo>
                    <a:lnTo>
                      <a:pt x="29085" y="24774"/>
                    </a:lnTo>
                    <a:lnTo>
                      <a:pt x="29105" y="24711"/>
                    </a:lnTo>
                    <a:lnTo>
                      <a:pt x="29231" y="24711"/>
                    </a:lnTo>
                    <a:lnTo>
                      <a:pt x="29294" y="24628"/>
                    </a:lnTo>
                    <a:lnTo>
                      <a:pt x="29357" y="24586"/>
                    </a:lnTo>
                    <a:lnTo>
                      <a:pt x="29377" y="24670"/>
                    </a:lnTo>
                    <a:lnTo>
                      <a:pt x="29398" y="24607"/>
                    </a:lnTo>
                    <a:lnTo>
                      <a:pt x="29482" y="24607"/>
                    </a:lnTo>
                    <a:lnTo>
                      <a:pt x="29566" y="24586"/>
                    </a:lnTo>
                    <a:lnTo>
                      <a:pt x="29524" y="24502"/>
                    </a:lnTo>
                    <a:lnTo>
                      <a:pt x="29587" y="24418"/>
                    </a:lnTo>
                    <a:lnTo>
                      <a:pt x="29608" y="24293"/>
                    </a:lnTo>
                    <a:lnTo>
                      <a:pt x="29566" y="24188"/>
                    </a:lnTo>
                    <a:lnTo>
                      <a:pt x="29566" y="24188"/>
                    </a:lnTo>
                    <a:lnTo>
                      <a:pt x="29608" y="24209"/>
                    </a:lnTo>
                    <a:lnTo>
                      <a:pt x="29670" y="24146"/>
                    </a:lnTo>
                    <a:lnTo>
                      <a:pt x="29796" y="24105"/>
                    </a:lnTo>
                    <a:lnTo>
                      <a:pt x="29817" y="24167"/>
                    </a:lnTo>
                    <a:lnTo>
                      <a:pt x="29921" y="24167"/>
                    </a:lnTo>
                    <a:lnTo>
                      <a:pt x="29942" y="24042"/>
                    </a:lnTo>
                    <a:lnTo>
                      <a:pt x="30005" y="24042"/>
                    </a:lnTo>
                    <a:lnTo>
                      <a:pt x="30026" y="23958"/>
                    </a:lnTo>
                    <a:lnTo>
                      <a:pt x="30089" y="23958"/>
                    </a:lnTo>
                    <a:lnTo>
                      <a:pt x="30089" y="23979"/>
                    </a:lnTo>
                    <a:lnTo>
                      <a:pt x="30110" y="23979"/>
                    </a:lnTo>
                    <a:lnTo>
                      <a:pt x="30193" y="23874"/>
                    </a:lnTo>
                    <a:lnTo>
                      <a:pt x="30256" y="23958"/>
                    </a:lnTo>
                    <a:lnTo>
                      <a:pt x="30256" y="23833"/>
                    </a:lnTo>
                    <a:lnTo>
                      <a:pt x="30340" y="23833"/>
                    </a:lnTo>
                    <a:lnTo>
                      <a:pt x="30361" y="23728"/>
                    </a:lnTo>
                    <a:lnTo>
                      <a:pt x="30277" y="23686"/>
                    </a:lnTo>
                    <a:lnTo>
                      <a:pt x="30193" y="23749"/>
                    </a:lnTo>
                    <a:lnTo>
                      <a:pt x="30047" y="23623"/>
                    </a:lnTo>
                    <a:lnTo>
                      <a:pt x="30235" y="23623"/>
                    </a:lnTo>
                    <a:lnTo>
                      <a:pt x="30340" y="23477"/>
                    </a:lnTo>
                    <a:lnTo>
                      <a:pt x="30361" y="23540"/>
                    </a:lnTo>
                    <a:lnTo>
                      <a:pt x="30445" y="23477"/>
                    </a:lnTo>
                    <a:lnTo>
                      <a:pt x="30612" y="23581"/>
                    </a:lnTo>
                    <a:lnTo>
                      <a:pt x="30633" y="23456"/>
                    </a:lnTo>
                    <a:lnTo>
                      <a:pt x="30549" y="23435"/>
                    </a:lnTo>
                    <a:lnTo>
                      <a:pt x="30507" y="23372"/>
                    </a:lnTo>
                    <a:lnTo>
                      <a:pt x="30528" y="23309"/>
                    </a:lnTo>
                    <a:lnTo>
                      <a:pt x="30633" y="23372"/>
                    </a:lnTo>
                    <a:lnTo>
                      <a:pt x="30717" y="23309"/>
                    </a:lnTo>
                    <a:lnTo>
                      <a:pt x="30675" y="23268"/>
                    </a:lnTo>
                    <a:lnTo>
                      <a:pt x="30612" y="23268"/>
                    </a:lnTo>
                    <a:lnTo>
                      <a:pt x="30612" y="23163"/>
                    </a:lnTo>
                    <a:lnTo>
                      <a:pt x="30528" y="23121"/>
                    </a:lnTo>
                    <a:lnTo>
                      <a:pt x="30612" y="23100"/>
                    </a:lnTo>
                    <a:lnTo>
                      <a:pt x="30654" y="23142"/>
                    </a:lnTo>
                    <a:lnTo>
                      <a:pt x="30717" y="23142"/>
                    </a:lnTo>
                    <a:lnTo>
                      <a:pt x="30758" y="23205"/>
                    </a:lnTo>
                    <a:lnTo>
                      <a:pt x="30758" y="23121"/>
                    </a:lnTo>
                    <a:lnTo>
                      <a:pt x="30654" y="23037"/>
                    </a:lnTo>
                    <a:lnTo>
                      <a:pt x="30654" y="22933"/>
                    </a:lnTo>
                    <a:lnTo>
                      <a:pt x="30737" y="22933"/>
                    </a:lnTo>
                    <a:lnTo>
                      <a:pt x="30758" y="22891"/>
                    </a:lnTo>
                    <a:lnTo>
                      <a:pt x="30863" y="22954"/>
                    </a:lnTo>
                    <a:lnTo>
                      <a:pt x="30863" y="23037"/>
                    </a:lnTo>
                    <a:lnTo>
                      <a:pt x="30926" y="23037"/>
                    </a:lnTo>
                    <a:lnTo>
                      <a:pt x="30968" y="23121"/>
                    </a:lnTo>
                    <a:lnTo>
                      <a:pt x="30989" y="22996"/>
                    </a:lnTo>
                    <a:lnTo>
                      <a:pt x="30947" y="22912"/>
                    </a:lnTo>
                    <a:lnTo>
                      <a:pt x="30884" y="22912"/>
                    </a:lnTo>
                    <a:lnTo>
                      <a:pt x="30863" y="22828"/>
                    </a:lnTo>
                    <a:lnTo>
                      <a:pt x="30947" y="22828"/>
                    </a:lnTo>
                    <a:lnTo>
                      <a:pt x="30947" y="22745"/>
                    </a:lnTo>
                    <a:lnTo>
                      <a:pt x="30863" y="22724"/>
                    </a:lnTo>
                    <a:lnTo>
                      <a:pt x="30989" y="22598"/>
                    </a:lnTo>
                    <a:lnTo>
                      <a:pt x="30926" y="22535"/>
                    </a:lnTo>
                    <a:lnTo>
                      <a:pt x="30842" y="22535"/>
                    </a:lnTo>
                    <a:lnTo>
                      <a:pt x="30779" y="22598"/>
                    </a:lnTo>
                    <a:lnTo>
                      <a:pt x="30800" y="22493"/>
                    </a:lnTo>
                    <a:lnTo>
                      <a:pt x="30947" y="22410"/>
                    </a:lnTo>
                    <a:lnTo>
                      <a:pt x="31135" y="22326"/>
                    </a:lnTo>
                    <a:lnTo>
                      <a:pt x="31072" y="22263"/>
                    </a:lnTo>
                    <a:lnTo>
                      <a:pt x="30989" y="22326"/>
                    </a:lnTo>
                    <a:lnTo>
                      <a:pt x="30863" y="22201"/>
                    </a:lnTo>
                    <a:lnTo>
                      <a:pt x="30968" y="22201"/>
                    </a:lnTo>
                    <a:lnTo>
                      <a:pt x="30884" y="22096"/>
                    </a:lnTo>
                    <a:lnTo>
                      <a:pt x="30800" y="22096"/>
                    </a:lnTo>
                    <a:lnTo>
                      <a:pt x="30863" y="22054"/>
                    </a:lnTo>
                    <a:lnTo>
                      <a:pt x="30800" y="21991"/>
                    </a:lnTo>
                    <a:lnTo>
                      <a:pt x="30884" y="21991"/>
                    </a:lnTo>
                    <a:lnTo>
                      <a:pt x="30926" y="21908"/>
                    </a:lnTo>
                    <a:lnTo>
                      <a:pt x="31030" y="21908"/>
                    </a:lnTo>
                    <a:lnTo>
                      <a:pt x="30989" y="22012"/>
                    </a:lnTo>
                    <a:lnTo>
                      <a:pt x="31072" y="22012"/>
                    </a:lnTo>
                    <a:lnTo>
                      <a:pt x="31240" y="21866"/>
                    </a:lnTo>
                    <a:lnTo>
                      <a:pt x="31240" y="21782"/>
                    </a:lnTo>
                    <a:lnTo>
                      <a:pt x="31365" y="21803"/>
                    </a:lnTo>
                    <a:lnTo>
                      <a:pt x="31281" y="21698"/>
                    </a:lnTo>
                    <a:lnTo>
                      <a:pt x="31198" y="21698"/>
                    </a:lnTo>
                    <a:lnTo>
                      <a:pt x="31240" y="21594"/>
                    </a:lnTo>
                    <a:lnTo>
                      <a:pt x="31302" y="21677"/>
                    </a:lnTo>
                    <a:lnTo>
                      <a:pt x="31386" y="21636"/>
                    </a:lnTo>
                    <a:lnTo>
                      <a:pt x="31386" y="21531"/>
                    </a:lnTo>
                    <a:lnTo>
                      <a:pt x="31449" y="21489"/>
                    </a:lnTo>
                    <a:lnTo>
                      <a:pt x="31386" y="21426"/>
                    </a:lnTo>
                    <a:lnTo>
                      <a:pt x="31386" y="21343"/>
                    </a:lnTo>
                    <a:lnTo>
                      <a:pt x="31470" y="21322"/>
                    </a:lnTo>
                    <a:lnTo>
                      <a:pt x="31407" y="21238"/>
                    </a:lnTo>
                    <a:lnTo>
                      <a:pt x="31407" y="21175"/>
                    </a:lnTo>
                    <a:lnTo>
                      <a:pt x="31302" y="21112"/>
                    </a:lnTo>
                    <a:lnTo>
                      <a:pt x="31470" y="21154"/>
                    </a:lnTo>
                    <a:lnTo>
                      <a:pt x="31512" y="21112"/>
                    </a:lnTo>
                    <a:lnTo>
                      <a:pt x="31616" y="20903"/>
                    </a:lnTo>
                    <a:lnTo>
                      <a:pt x="31700" y="20903"/>
                    </a:lnTo>
                    <a:lnTo>
                      <a:pt x="31721" y="20966"/>
                    </a:lnTo>
                    <a:lnTo>
                      <a:pt x="31763" y="21029"/>
                    </a:lnTo>
                    <a:lnTo>
                      <a:pt x="31784" y="20924"/>
                    </a:lnTo>
                    <a:lnTo>
                      <a:pt x="31846" y="20861"/>
                    </a:lnTo>
                    <a:lnTo>
                      <a:pt x="31805" y="20736"/>
                    </a:lnTo>
                    <a:lnTo>
                      <a:pt x="31679" y="20736"/>
                    </a:lnTo>
                    <a:lnTo>
                      <a:pt x="31616" y="20694"/>
                    </a:lnTo>
                    <a:lnTo>
                      <a:pt x="31679" y="20652"/>
                    </a:lnTo>
                    <a:lnTo>
                      <a:pt x="31763" y="20652"/>
                    </a:lnTo>
                    <a:lnTo>
                      <a:pt x="31826" y="20610"/>
                    </a:lnTo>
                    <a:lnTo>
                      <a:pt x="31784" y="20548"/>
                    </a:lnTo>
                    <a:lnTo>
                      <a:pt x="31700" y="20506"/>
                    </a:lnTo>
                    <a:lnTo>
                      <a:pt x="31784" y="20443"/>
                    </a:lnTo>
                    <a:lnTo>
                      <a:pt x="31826" y="20443"/>
                    </a:lnTo>
                    <a:lnTo>
                      <a:pt x="31826" y="20401"/>
                    </a:lnTo>
                    <a:lnTo>
                      <a:pt x="31784" y="20338"/>
                    </a:lnTo>
                    <a:lnTo>
                      <a:pt x="31574" y="20338"/>
                    </a:lnTo>
                    <a:lnTo>
                      <a:pt x="31595" y="20296"/>
                    </a:lnTo>
                    <a:lnTo>
                      <a:pt x="31721" y="20192"/>
                    </a:lnTo>
                    <a:lnTo>
                      <a:pt x="31826" y="20213"/>
                    </a:lnTo>
                    <a:lnTo>
                      <a:pt x="31846" y="20192"/>
                    </a:lnTo>
                    <a:lnTo>
                      <a:pt x="31888" y="20129"/>
                    </a:lnTo>
                    <a:lnTo>
                      <a:pt x="31930" y="20192"/>
                    </a:lnTo>
                    <a:lnTo>
                      <a:pt x="31972" y="20213"/>
                    </a:lnTo>
                    <a:lnTo>
                      <a:pt x="32014" y="20171"/>
                    </a:lnTo>
                    <a:lnTo>
                      <a:pt x="31993" y="20087"/>
                    </a:lnTo>
                    <a:lnTo>
                      <a:pt x="31972" y="19920"/>
                    </a:lnTo>
                    <a:lnTo>
                      <a:pt x="31909" y="19878"/>
                    </a:lnTo>
                    <a:lnTo>
                      <a:pt x="31826" y="19962"/>
                    </a:lnTo>
                    <a:lnTo>
                      <a:pt x="31846" y="19983"/>
                    </a:lnTo>
                    <a:lnTo>
                      <a:pt x="31846" y="20024"/>
                    </a:lnTo>
                    <a:lnTo>
                      <a:pt x="31763" y="20004"/>
                    </a:lnTo>
                    <a:lnTo>
                      <a:pt x="31595" y="20129"/>
                    </a:lnTo>
                    <a:lnTo>
                      <a:pt x="31512" y="20108"/>
                    </a:lnTo>
                    <a:lnTo>
                      <a:pt x="31512" y="20004"/>
                    </a:lnTo>
                    <a:lnTo>
                      <a:pt x="31679" y="19983"/>
                    </a:lnTo>
                    <a:lnTo>
                      <a:pt x="31930" y="19752"/>
                    </a:lnTo>
                    <a:lnTo>
                      <a:pt x="31909" y="19711"/>
                    </a:lnTo>
                    <a:lnTo>
                      <a:pt x="31805" y="19711"/>
                    </a:lnTo>
                    <a:lnTo>
                      <a:pt x="31763" y="19648"/>
                    </a:lnTo>
                    <a:lnTo>
                      <a:pt x="31721" y="19690"/>
                    </a:lnTo>
                    <a:lnTo>
                      <a:pt x="31553" y="19460"/>
                    </a:lnTo>
                    <a:lnTo>
                      <a:pt x="31386" y="19439"/>
                    </a:lnTo>
                    <a:lnTo>
                      <a:pt x="31240" y="19585"/>
                    </a:lnTo>
                    <a:lnTo>
                      <a:pt x="31135" y="19564"/>
                    </a:lnTo>
                    <a:lnTo>
                      <a:pt x="31030" y="19397"/>
                    </a:lnTo>
                    <a:lnTo>
                      <a:pt x="30884" y="19439"/>
                    </a:lnTo>
                    <a:lnTo>
                      <a:pt x="30779" y="19501"/>
                    </a:lnTo>
                    <a:lnTo>
                      <a:pt x="30737" y="19606"/>
                    </a:lnTo>
                    <a:lnTo>
                      <a:pt x="30758" y="19480"/>
                    </a:lnTo>
                    <a:lnTo>
                      <a:pt x="30884" y="19376"/>
                    </a:lnTo>
                    <a:lnTo>
                      <a:pt x="30968" y="19376"/>
                    </a:lnTo>
                    <a:lnTo>
                      <a:pt x="31051" y="19334"/>
                    </a:lnTo>
                    <a:lnTo>
                      <a:pt x="31177" y="19376"/>
                    </a:lnTo>
                    <a:lnTo>
                      <a:pt x="31281" y="19355"/>
                    </a:lnTo>
                    <a:lnTo>
                      <a:pt x="31281" y="19250"/>
                    </a:lnTo>
                    <a:lnTo>
                      <a:pt x="31323" y="19188"/>
                    </a:lnTo>
                    <a:lnTo>
                      <a:pt x="31407" y="19188"/>
                    </a:lnTo>
                    <a:lnTo>
                      <a:pt x="31553" y="19041"/>
                    </a:lnTo>
                    <a:lnTo>
                      <a:pt x="31700" y="19020"/>
                    </a:lnTo>
                    <a:lnTo>
                      <a:pt x="31700" y="18936"/>
                    </a:lnTo>
                    <a:lnTo>
                      <a:pt x="31574" y="18727"/>
                    </a:lnTo>
                    <a:lnTo>
                      <a:pt x="31281" y="18539"/>
                    </a:lnTo>
                    <a:lnTo>
                      <a:pt x="31072" y="18413"/>
                    </a:lnTo>
                    <a:lnTo>
                      <a:pt x="30842" y="18204"/>
                    </a:lnTo>
                    <a:lnTo>
                      <a:pt x="30737" y="18204"/>
                    </a:lnTo>
                    <a:lnTo>
                      <a:pt x="30549" y="18330"/>
                    </a:lnTo>
                    <a:lnTo>
                      <a:pt x="30445" y="18309"/>
                    </a:lnTo>
                    <a:lnTo>
                      <a:pt x="30319" y="18183"/>
                    </a:lnTo>
                    <a:lnTo>
                      <a:pt x="30319" y="18099"/>
                    </a:lnTo>
                    <a:lnTo>
                      <a:pt x="30235" y="18079"/>
                    </a:lnTo>
                    <a:lnTo>
                      <a:pt x="30110" y="18120"/>
                    </a:lnTo>
                    <a:lnTo>
                      <a:pt x="29984" y="18120"/>
                    </a:lnTo>
                    <a:lnTo>
                      <a:pt x="29838" y="18141"/>
                    </a:lnTo>
                    <a:lnTo>
                      <a:pt x="29691" y="18351"/>
                    </a:lnTo>
                    <a:lnTo>
                      <a:pt x="29817" y="18099"/>
                    </a:lnTo>
                    <a:lnTo>
                      <a:pt x="29921" y="18037"/>
                    </a:lnTo>
                    <a:lnTo>
                      <a:pt x="29984" y="18079"/>
                    </a:lnTo>
                    <a:lnTo>
                      <a:pt x="30047" y="18079"/>
                    </a:lnTo>
                    <a:lnTo>
                      <a:pt x="30089" y="18016"/>
                    </a:lnTo>
                    <a:lnTo>
                      <a:pt x="30193" y="18079"/>
                    </a:lnTo>
                    <a:lnTo>
                      <a:pt x="30340" y="17995"/>
                    </a:lnTo>
                    <a:lnTo>
                      <a:pt x="30403" y="18183"/>
                    </a:lnTo>
                    <a:lnTo>
                      <a:pt x="30465" y="18225"/>
                    </a:lnTo>
                    <a:lnTo>
                      <a:pt x="30570" y="18225"/>
                    </a:lnTo>
                    <a:lnTo>
                      <a:pt x="30654" y="18120"/>
                    </a:lnTo>
                    <a:lnTo>
                      <a:pt x="30842" y="18141"/>
                    </a:lnTo>
                    <a:lnTo>
                      <a:pt x="30968" y="18246"/>
                    </a:lnTo>
                    <a:lnTo>
                      <a:pt x="31051" y="18246"/>
                    </a:lnTo>
                    <a:lnTo>
                      <a:pt x="31177" y="18351"/>
                    </a:lnTo>
                    <a:lnTo>
                      <a:pt x="31323" y="18288"/>
                    </a:lnTo>
                    <a:lnTo>
                      <a:pt x="31574" y="18351"/>
                    </a:lnTo>
                    <a:lnTo>
                      <a:pt x="31658" y="18330"/>
                    </a:lnTo>
                    <a:lnTo>
                      <a:pt x="31553" y="18141"/>
                    </a:lnTo>
                    <a:lnTo>
                      <a:pt x="31491" y="18120"/>
                    </a:lnTo>
                    <a:lnTo>
                      <a:pt x="31323" y="17974"/>
                    </a:lnTo>
                    <a:lnTo>
                      <a:pt x="31323" y="17911"/>
                    </a:lnTo>
                    <a:lnTo>
                      <a:pt x="31281" y="17869"/>
                    </a:lnTo>
                    <a:lnTo>
                      <a:pt x="31177" y="17890"/>
                    </a:lnTo>
                    <a:lnTo>
                      <a:pt x="31051" y="17827"/>
                    </a:lnTo>
                    <a:lnTo>
                      <a:pt x="30884" y="17597"/>
                    </a:lnTo>
                    <a:lnTo>
                      <a:pt x="30884" y="17451"/>
                    </a:lnTo>
                    <a:lnTo>
                      <a:pt x="30675" y="17283"/>
                    </a:lnTo>
                    <a:lnTo>
                      <a:pt x="30675" y="17095"/>
                    </a:lnTo>
                    <a:lnTo>
                      <a:pt x="30549" y="17074"/>
                    </a:lnTo>
                    <a:lnTo>
                      <a:pt x="30612" y="16949"/>
                    </a:lnTo>
                    <a:lnTo>
                      <a:pt x="30570" y="16928"/>
                    </a:lnTo>
                    <a:lnTo>
                      <a:pt x="30403" y="16572"/>
                    </a:lnTo>
                    <a:lnTo>
                      <a:pt x="30089" y="16405"/>
                    </a:lnTo>
                    <a:lnTo>
                      <a:pt x="30005" y="16447"/>
                    </a:lnTo>
                    <a:lnTo>
                      <a:pt x="30005" y="16363"/>
                    </a:lnTo>
                    <a:lnTo>
                      <a:pt x="29712" y="16237"/>
                    </a:lnTo>
                    <a:lnTo>
                      <a:pt x="29670" y="16237"/>
                    </a:lnTo>
                    <a:lnTo>
                      <a:pt x="29670" y="15944"/>
                    </a:lnTo>
                    <a:lnTo>
                      <a:pt x="29712" y="15735"/>
                    </a:lnTo>
                    <a:lnTo>
                      <a:pt x="29670" y="15610"/>
                    </a:lnTo>
                    <a:lnTo>
                      <a:pt x="29691" y="15463"/>
                    </a:lnTo>
                    <a:lnTo>
                      <a:pt x="29712" y="15484"/>
                    </a:lnTo>
                    <a:lnTo>
                      <a:pt x="29817" y="15463"/>
                    </a:lnTo>
                    <a:lnTo>
                      <a:pt x="29921" y="15296"/>
                    </a:lnTo>
                    <a:lnTo>
                      <a:pt x="29984" y="15317"/>
                    </a:lnTo>
                    <a:lnTo>
                      <a:pt x="30089" y="15191"/>
                    </a:lnTo>
                    <a:lnTo>
                      <a:pt x="29984" y="15149"/>
                    </a:lnTo>
                    <a:lnTo>
                      <a:pt x="29921" y="15066"/>
                    </a:lnTo>
                    <a:lnTo>
                      <a:pt x="30005" y="14961"/>
                    </a:lnTo>
                    <a:lnTo>
                      <a:pt x="30193" y="14982"/>
                    </a:lnTo>
                    <a:lnTo>
                      <a:pt x="30193" y="14856"/>
                    </a:lnTo>
                    <a:lnTo>
                      <a:pt x="30319" y="14835"/>
                    </a:lnTo>
                    <a:lnTo>
                      <a:pt x="30319" y="14731"/>
                    </a:lnTo>
                    <a:lnTo>
                      <a:pt x="30193" y="14647"/>
                    </a:lnTo>
                    <a:lnTo>
                      <a:pt x="30319" y="14647"/>
                    </a:lnTo>
                    <a:lnTo>
                      <a:pt x="30424" y="14689"/>
                    </a:lnTo>
                    <a:lnTo>
                      <a:pt x="30445" y="14647"/>
                    </a:lnTo>
                    <a:lnTo>
                      <a:pt x="30549" y="14647"/>
                    </a:lnTo>
                    <a:lnTo>
                      <a:pt x="30654" y="14563"/>
                    </a:lnTo>
                    <a:lnTo>
                      <a:pt x="30717" y="14563"/>
                    </a:lnTo>
                    <a:lnTo>
                      <a:pt x="30842" y="14375"/>
                    </a:lnTo>
                    <a:lnTo>
                      <a:pt x="30884" y="14459"/>
                    </a:lnTo>
                    <a:lnTo>
                      <a:pt x="30947" y="14417"/>
                    </a:lnTo>
                    <a:lnTo>
                      <a:pt x="30947" y="14459"/>
                    </a:lnTo>
                    <a:lnTo>
                      <a:pt x="31093" y="14563"/>
                    </a:lnTo>
                    <a:lnTo>
                      <a:pt x="31240" y="14438"/>
                    </a:lnTo>
                    <a:lnTo>
                      <a:pt x="31240" y="14375"/>
                    </a:lnTo>
                    <a:lnTo>
                      <a:pt x="31156" y="14354"/>
                    </a:lnTo>
                    <a:lnTo>
                      <a:pt x="31135" y="14250"/>
                    </a:lnTo>
                    <a:lnTo>
                      <a:pt x="31198" y="14208"/>
                    </a:lnTo>
                    <a:lnTo>
                      <a:pt x="31261" y="14208"/>
                    </a:lnTo>
                    <a:lnTo>
                      <a:pt x="31177" y="14061"/>
                    </a:lnTo>
                    <a:lnTo>
                      <a:pt x="31177" y="13998"/>
                    </a:lnTo>
                    <a:lnTo>
                      <a:pt x="31302" y="13957"/>
                    </a:lnTo>
                    <a:lnTo>
                      <a:pt x="31240" y="13936"/>
                    </a:lnTo>
                    <a:lnTo>
                      <a:pt x="31093" y="13957"/>
                    </a:lnTo>
                    <a:lnTo>
                      <a:pt x="30947" y="13957"/>
                    </a:lnTo>
                    <a:lnTo>
                      <a:pt x="30947" y="13915"/>
                    </a:lnTo>
                    <a:lnTo>
                      <a:pt x="30800" y="13915"/>
                    </a:lnTo>
                    <a:lnTo>
                      <a:pt x="30758" y="13957"/>
                    </a:lnTo>
                    <a:lnTo>
                      <a:pt x="30403" y="13998"/>
                    </a:lnTo>
                    <a:lnTo>
                      <a:pt x="30319" y="13915"/>
                    </a:lnTo>
                    <a:lnTo>
                      <a:pt x="30256" y="13894"/>
                    </a:lnTo>
                    <a:lnTo>
                      <a:pt x="30193" y="13789"/>
                    </a:lnTo>
                    <a:lnTo>
                      <a:pt x="30131" y="13747"/>
                    </a:lnTo>
                    <a:lnTo>
                      <a:pt x="30089" y="13706"/>
                    </a:lnTo>
                    <a:lnTo>
                      <a:pt x="29817" y="13831"/>
                    </a:lnTo>
                    <a:lnTo>
                      <a:pt x="29691" y="13831"/>
                    </a:lnTo>
                    <a:lnTo>
                      <a:pt x="29733" y="13894"/>
                    </a:lnTo>
                    <a:lnTo>
                      <a:pt x="29733" y="13998"/>
                    </a:lnTo>
                    <a:lnTo>
                      <a:pt x="29670" y="14040"/>
                    </a:lnTo>
                    <a:lnTo>
                      <a:pt x="29503" y="14103"/>
                    </a:lnTo>
                    <a:lnTo>
                      <a:pt x="29524" y="14124"/>
                    </a:lnTo>
                    <a:lnTo>
                      <a:pt x="29587" y="14208"/>
                    </a:lnTo>
                    <a:lnTo>
                      <a:pt x="29524" y="14312"/>
                    </a:lnTo>
                    <a:lnTo>
                      <a:pt x="29482" y="14354"/>
                    </a:lnTo>
                    <a:lnTo>
                      <a:pt x="29357" y="14312"/>
                    </a:lnTo>
                    <a:lnTo>
                      <a:pt x="29231" y="14375"/>
                    </a:lnTo>
                    <a:lnTo>
                      <a:pt x="29085" y="14354"/>
                    </a:lnTo>
                    <a:lnTo>
                      <a:pt x="28938" y="14061"/>
                    </a:lnTo>
                    <a:lnTo>
                      <a:pt x="28938" y="13915"/>
                    </a:lnTo>
                    <a:lnTo>
                      <a:pt x="28896" y="13810"/>
                    </a:lnTo>
                    <a:lnTo>
                      <a:pt x="28750" y="13810"/>
                    </a:lnTo>
                    <a:lnTo>
                      <a:pt x="28687" y="13831"/>
                    </a:lnTo>
                    <a:lnTo>
                      <a:pt x="28687" y="13789"/>
                    </a:lnTo>
                    <a:lnTo>
                      <a:pt x="28624" y="13789"/>
                    </a:lnTo>
                    <a:lnTo>
                      <a:pt x="28561" y="13852"/>
                    </a:lnTo>
                    <a:lnTo>
                      <a:pt x="28540" y="13789"/>
                    </a:lnTo>
                    <a:lnTo>
                      <a:pt x="28540" y="13831"/>
                    </a:lnTo>
                    <a:lnTo>
                      <a:pt x="28436" y="13706"/>
                    </a:lnTo>
                    <a:lnTo>
                      <a:pt x="28436" y="13622"/>
                    </a:lnTo>
                    <a:lnTo>
                      <a:pt x="28227" y="13496"/>
                    </a:lnTo>
                    <a:lnTo>
                      <a:pt x="28122" y="13413"/>
                    </a:lnTo>
                    <a:lnTo>
                      <a:pt x="28101" y="13287"/>
                    </a:lnTo>
                    <a:lnTo>
                      <a:pt x="28038" y="13162"/>
                    </a:lnTo>
                    <a:lnTo>
                      <a:pt x="28101" y="13099"/>
                    </a:lnTo>
                    <a:lnTo>
                      <a:pt x="28101" y="13057"/>
                    </a:lnTo>
                    <a:lnTo>
                      <a:pt x="28101" y="12994"/>
                    </a:lnTo>
                    <a:lnTo>
                      <a:pt x="28122" y="12869"/>
                    </a:lnTo>
                    <a:lnTo>
                      <a:pt x="28164" y="12806"/>
                    </a:lnTo>
                    <a:lnTo>
                      <a:pt x="28185" y="12764"/>
                    </a:lnTo>
                    <a:lnTo>
                      <a:pt x="28415" y="12848"/>
                    </a:lnTo>
                    <a:lnTo>
                      <a:pt x="28750" y="12848"/>
                    </a:lnTo>
                    <a:lnTo>
                      <a:pt x="28792" y="12701"/>
                    </a:lnTo>
                    <a:lnTo>
                      <a:pt x="28771" y="12659"/>
                    </a:lnTo>
                    <a:lnTo>
                      <a:pt x="28854" y="12659"/>
                    </a:lnTo>
                    <a:lnTo>
                      <a:pt x="28833" y="12492"/>
                    </a:lnTo>
                    <a:lnTo>
                      <a:pt x="28792" y="12471"/>
                    </a:lnTo>
                    <a:lnTo>
                      <a:pt x="28854" y="12429"/>
                    </a:lnTo>
                    <a:lnTo>
                      <a:pt x="28896" y="12136"/>
                    </a:lnTo>
                    <a:lnTo>
                      <a:pt x="29105" y="12011"/>
                    </a:lnTo>
                    <a:lnTo>
                      <a:pt x="29210" y="12011"/>
                    </a:lnTo>
                    <a:lnTo>
                      <a:pt x="29315" y="11843"/>
                    </a:lnTo>
                    <a:lnTo>
                      <a:pt x="29377" y="11843"/>
                    </a:lnTo>
                    <a:lnTo>
                      <a:pt x="29398" y="11613"/>
                    </a:lnTo>
                    <a:lnTo>
                      <a:pt x="29503" y="11488"/>
                    </a:lnTo>
                    <a:lnTo>
                      <a:pt x="29524" y="11341"/>
                    </a:lnTo>
                    <a:lnTo>
                      <a:pt x="29587" y="11320"/>
                    </a:lnTo>
                    <a:lnTo>
                      <a:pt x="29670" y="11195"/>
                    </a:lnTo>
                    <a:lnTo>
                      <a:pt x="29796" y="11195"/>
                    </a:lnTo>
                    <a:lnTo>
                      <a:pt x="29838" y="11216"/>
                    </a:lnTo>
                    <a:lnTo>
                      <a:pt x="29942" y="11216"/>
                    </a:lnTo>
                    <a:lnTo>
                      <a:pt x="29984" y="11111"/>
                    </a:lnTo>
                    <a:lnTo>
                      <a:pt x="30152" y="11320"/>
                    </a:lnTo>
                    <a:lnTo>
                      <a:pt x="30424" y="11488"/>
                    </a:lnTo>
                    <a:lnTo>
                      <a:pt x="30424" y="11592"/>
                    </a:lnTo>
                    <a:lnTo>
                      <a:pt x="30361" y="11613"/>
                    </a:lnTo>
                    <a:lnTo>
                      <a:pt x="30340" y="11697"/>
                    </a:lnTo>
                    <a:lnTo>
                      <a:pt x="30214" y="11843"/>
                    </a:lnTo>
                    <a:lnTo>
                      <a:pt x="30193" y="12011"/>
                    </a:lnTo>
                    <a:lnTo>
                      <a:pt x="30089" y="12011"/>
                    </a:lnTo>
                    <a:lnTo>
                      <a:pt x="30110" y="12032"/>
                    </a:lnTo>
                    <a:lnTo>
                      <a:pt x="30089" y="12178"/>
                    </a:lnTo>
                    <a:lnTo>
                      <a:pt x="30214" y="12325"/>
                    </a:lnTo>
                    <a:lnTo>
                      <a:pt x="30193" y="12387"/>
                    </a:lnTo>
                    <a:lnTo>
                      <a:pt x="30131" y="12429"/>
                    </a:lnTo>
                    <a:lnTo>
                      <a:pt x="30131" y="12471"/>
                    </a:lnTo>
                    <a:lnTo>
                      <a:pt x="30193" y="12555"/>
                    </a:lnTo>
                    <a:lnTo>
                      <a:pt x="30319" y="12492"/>
                    </a:lnTo>
                    <a:lnTo>
                      <a:pt x="30445" y="12387"/>
                    </a:lnTo>
                    <a:lnTo>
                      <a:pt x="30403" y="12492"/>
                    </a:lnTo>
                    <a:lnTo>
                      <a:pt x="30277" y="12576"/>
                    </a:lnTo>
                    <a:lnTo>
                      <a:pt x="30319" y="12638"/>
                    </a:lnTo>
                    <a:lnTo>
                      <a:pt x="30361" y="12659"/>
                    </a:lnTo>
                    <a:lnTo>
                      <a:pt x="30361" y="12701"/>
                    </a:lnTo>
                    <a:lnTo>
                      <a:pt x="30319" y="12743"/>
                    </a:lnTo>
                    <a:lnTo>
                      <a:pt x="30193" y="12743"/>
                    </a:lnTo>
                    <a:lnTo>
                      <a:pt x="30131" y="12806"/>
                    </a:lnTo>
                    <a:lnTo>
                      <a:pt x="30026" y="12806"/>
                    </a:lnTo>
                    <a:lnTo>
                      <a:pt x="29984" y="12890"/>
                    </a:lnTo>
                    <a:lnTo>
                      <a:pt x="30089" y="12973"/>
                    </a:lnTo>
                    <a:lnTo>
                      <a:pt x="30089" y="13057"/>
                    </a:lnTo>
                    <a:lnTo>
                      <a:pt x="30152" y="13057"/>
                    </a:lnTo>
                    <a:lnTo>
                      <a:pt x="30235" y="12952"/>
                    </a:lnTo>
                    <a:lnTo>
                      <a:pt x="30277" y="12952"/>
                    </a:lnTo>
                    <a:lnTo>
                      <a:pt x="30403" y="12806"/>
                    </a:lnTo>
                    <a:lnTo>
                      <a:pt x="30549" y="12743"/>
                    </a:lnTo>
                    <a:lnTo>
                      <a:pt x="30570" y="12701"/>
                    </a:lnTo>
                    <a:lnTo>
                      <a:pt x="30528" y="12576"/>
                    </a:lnTo>
                    <a:lnTo>
                      <a:pt x="30654" y="12471"/>
                    </a:lnTo>
                    <a:lnTo>
                      <a:pt x="30926" y="12283"/>
                    </a:lnTo>
                    <a:lnTo>
                      <a:pt x="30989" y="12283"/>
                    </a:lnTo>
                    <a:lnTo>
                      <a:pt x="31030" y="12178"/>
                    </a:lnTo>
                    <a:lnTo>
                      <a:pt x="31156" y="12178"/>
                    </a:lnTo>
                    <a:lnTo>
                      <a:pt x="31302" y="12053"/>
                    </a:lnTo>
                    <a:lnTo>
                      <a:pt x="31365" y="12115"/>
                    </a:lnTo>
                    <a:lnTo>
                      <a:pt x="31407" y="12115"/>
                    </a:lnTo>
                    <a:lnTo>
                      <a:pt x="31553" y="12073"/>
                    </a:lnTo>
                    <a:lnTo>
                      <a:pt x="31721" y="11906"/>
                    </a:lnTo>
                    <a:lnTo>
                      <a:pt x="31763" y="12011"/>
                    </a:lnTo>
                    <a:lnTo>
                      <a:pt x="31763" y="11655"/>
                    </a:lnTo>
                    <a:lnTo>
                      <a:pt x="31909" y="11550"/>
                    </a:lnTo>
                    <a:lnTo>
                      <a:pt x="31972" y="11404"/>
                    </a:lnTo>
                    <a:lnTo>
                      <a:pt x="31972" y="11299"/>
                    </a:lnTo>
                    <a:lnTo>
                      <a:pt x="32118" y="11195"/>
                    </a:lnTo>
                    <a:lnTo>
                      <a:pt x="32223" y="11006"/>
                    </a:lnTo>
                    <a:lnTo>
                      <a:pt x="32328" y="10965"/>
                    </a:lnTo>
                    <a:lnTo>
                      <a:pt x="32411" y="10672"/>
                    </a:lnTo>
                    <a:lnTo>
                      <a:pt x="32453" y="10567"/>
                    </a:lnTo>
                    <a:lnTo>
                      <a:pt x="32453" y="10504"/>
                    </a:lnTo>
                    <a:lnTo>
                      <a:pt x="32453" y="10337"/>
                    </a:lnTo>
                    <a:lnTo>
                      <a:pt x="32600" y="10190"/>
                    </a:lnTo>
                    <a:lnTo>
                      <a:pt x="32704" y="10358"/>
                    </a:lnTo>
                    <a:lnTo>
                      <a:pt x="32767" y="10400"/>
                    </a:lnTo>
                    <a:lnTo>
                      <a:pt x="32851" y="10483"/>
                    </a:lnTo>
                    <a:lnTo>
                      <a:pt x="32955" y="10441"/>
                    </a:lnTo>
                    <a:lnTo>
                      <a:pt x="33081" y="10483"/>
                    </a:lnTo>
                    <a:lnTo>
                      <a:pt x="33332" y="10462"/>
                    </a:lnTo>
                    <a:lnTo>
                      <a:pt x="33478" y="10483"/>
                    </a:lnTo>
                    <a:lnTo>
                      <a:pt x="33541" y="10337"/>
                    </a:lnTo>
                    <a:lnTo>
                      <a:pt x="33541" y="10253"/>
                    </a:lnTo>
                    <a:lnTo>
                      <a:pt x="33395" y="10128"/>
                    </a:lnTo>
                    <a:lnTo>
                      <a:pt x="33290" y="10044"/>
                    </a:lnTo>
                    <a:lnTo>
                      <a:pt x="33374" y="9960"/>
                    </a:lnTo>
                    <a:lnTo>
                      <a:pt x="33499" y="9960"/>
                    </a:lnTo>
                    <a:lnTo>
                      <a:pt x="33750" y="9772"/>
                    </a:lnTo>
                    <a:lnTo>
                      <a:pt x="33750" y="9646"/>
                    </a:lnTo>
                    <a:lnTo>
                      <a:pt x="33855" y="9521"/>
                    </a:lnTo>
                    <a:lnTo>
                      <a:pt x="33939" y="9521"/>
                    </a:lnTo>
                    <a:lnTo>
                      <a:pt x="34002" y="9416"/>
                    </a:lnTo>
                    <a:lnTo>
                      <a:pt x="33939" y="9312"/>
                    </a:lnTo>
                    <a:lnTo>
                      <a:pt x="33939" y="9207"/>
                    </a:lnTo>
                    <a:lnTo>
                      <a:pt x="33939" y="9081"/>
                    </a:lnTo>
                    <a:lnTo>
                      <a:pt x="34022" y="9040"/>
                    </a:lnTo>
                    <a:lnTo>
                      <a:pt x="34127" y="9123"/>
                    </a:lnTo>
                    <a:lnTo>
                      <a:pt x="34127" y="9228"/>
                    </a:lnTo>
                    <a:lnTo>
                      <a:pt x="34190" y="9312"/>
                    </a:lnTo>
                    <a:lnTo>
                      <a:pt x="34378" y="9332"/>
                    </a:lnTo>
                    <a:lnTo>
                      <a:pt x="34399" y="9395"/>
                    </a:lnTo>
                    <a:lnTo>
                      <a:pt x="34399" y="9353"/>
                    </a:lnTo>
                    <a:lnTo>
                      <a:pt x="34399" y="9291"/>
                    </a:lnTo>
                    <a:lnTo>
                      <a:pt x="34378" y="9249"/>
                    </a:lnTo>
                    <a:lnTo>
                      <a:pt x="34336" y="9144"/>
                    </a:lnTo>
                    <a:lnTo>
                      <a:pt x="34336" y="9123"/>
                    </a:lnTo>
                    <a:lnTo>
                      <a:pt x="34420" y="9081"/>
                    </a:lnTo>
                    <a:lnTo>
                      <a:pt x="34546" y="9102"/>
                    </a:lnTo>
                    <a:lnTo>
                      <a:pt x="34608" y="9081"/>
                    </a:lnTo>
                    <a:lnTo>
                      <a:pt x="34608" y="8977"/>
                    </a:lnTo>
                    <a:lnTo>
                      <a:pt x="34587" y="8914"/>
                    </a:lnTo>
                    <a:lnTo>
                      <a:pt x="34587" y="8830"/>
                    </a:lnTo>
                    <a:lnTo>
                      <a:pt x="34608" y="8788"/>
                    </a:lnTo>
                    <a:lnTo>
                      <a:pt x="34608" y="8684"/>
                    </a:lnTo>
                    <a:lnTo>
                      <a:pt x="34608" y="8579"/>
                    </a:lnTo>
                    <a:lnTo>
                      <a:pt x="34525" y="8516"/>
                    </a:lnTo>
                    <a:lnTo>
                      <a:pt x="34525" y="8349"/>
                    </a:lnTo>
                    <a:lnTo>
                      <a:pt x="34525" y="8244"/>
                    </a:lnTo>
                    <a:lnTo>
                      <a:pt x="34504" y="8098"/>
                    </a:lnTo>
                    <a:lnTo>
                      <a:pt x="34504" y="7993"/>
                    </a:lnTo>
                    <a:lnTo>
                      <a:pt x="34441" y="7889"/>
                    </a:lnTo>
                    <a:lnTo>
                      <a:pt x="34399" y="7826"/>
                    </a:lnTo>
                    <a:lnTo>
                      <a:pt x="34378" y="7742"/>
                    </a:lnTo>
                    <a:lnTo>
                      <a:pt x="34232" y="7533"/>
                    </a:lnTo>
                    <a:lnTo>
                      <a:pt x="34190" y="7428"/>
                    </a:lnTo>
                    <a:lnTo>
                      <a:pt x="34211" y="7366"/>
                    </a:lnTo>
                    <a:lnTo>
                      <a:pt x="34294" y="7345"/>
                    </a:lnTo>
                    <a:lnTo>
                      <a:pt x="34378" y="7324"/>
                    </a:lnTo>
                    <a:lnTo>
                      <a:pt x="34420" y="7261"/>
                    </a:lnTo>
                    <a:lnTo>
                      <a:pt x="34441" y="7198"/>
                    </a:lnTo>
                    <a:lnTo>
                      <a:pt x="34546" y="7010"/>
                    </a:lnTo>
                    <a:lnTo>
                      <a:pt x="34587" y="7010"/>
                    </a:lnTo>
                    <a:lnTo>
                      <a:pt x="34692" y="7031"/>
                    </a:lnTo>
                    <a:lnTo>
                      <a:pt x="34755" y="7052"/>
                    </a:lnTo>
                    <a:lnTo>
                      <a:pt x="35131" y="7115"/>
                    </a:lnTo>
                    <a:lnTo>
                      <a:pt x="35173" y="7136"/>
                    </a:lnTo>
                    <a:lnTo>
                      <a:pt x="35236" y="7136"/>
                    </a:lnTo>
                    <a:lnTo>
                      <a:pt x="35278" y="7094"/>
                    </a:lnTo>
                    <a:lnTo>
                      <a:pt x="35257" y="7010"/>
                    </a:lnTo>
                    <a:lnTo>
                      <a:pt x="35236" y="6926"/>
                    </a:lnTo>
                    <a:lnTo>
                      <a:pt x="35236" y="6884"/>
                    </a:lnTo>
                    <a:lnTo>
                      <a:pt x="35257" y="6822"/>
                    </a:lnTo>
                    <a:lnTo>
                      <a:pt x="35236" y="6780"/>
                    </a:lnTo>
                    <a:lnTo>
                      <a:pt x="35215" y="6696"/>
                    </a:lnTo>
                    <a:lnTo>
                      <a:pt x="35257" y="6591"/>
                    </a:lnTo>
                    <a:lnTo>
                      <a:pt x="35320" y="6571"/>
                    </a:lnTo>
                    <a:lnTo>
                      <a:pt x="35278" y="6466"/>
                    </a:lnTo>
                    <a:lnTo>
                      <a:pt x="35257" y="6403"/>
                    </a:lnTo>
                    <a:lnTo>
                      <a:pt x="35257" y="6382"/>
                    </a:lnTo>
                    <a:lnTo>
                      <a:pt x="35341" y="6319"/>
                    </a:lnTo>
                    <a:lnTo>
                      <a:pt x="35320" y="6278"/>
                    </a:lnTo>
                    <a:lnTo>
                      <a:pt x="35320" y="6215"/>
                    </a:lnTo>
                    <a:lnTo>
                      <a:pt x="35278" y="6152"/>
                    </a:lnTo>
                    <a:lnTo>
                      <a:pt x="35320" y="6068"/>
                    </a:lnTo>
                    <a:lnTo>
                      <a:pt x="35362" y="6047"/>
                    </a:lnTo>
                    <a:lnTo>
                      <a:pt x="35362" y="5985"/>
                    </a:lnTo>
                    <a:lnTo>
                      <a:pt x="35341" y="5943"/>
                    </a:lnTo>
                    <a:lnTo>
                      <a:pt x="35278" y="5796"/>
                    </a:lnTo>
                    <a:lnTo>
                      <a:pt x="35278" y="5671"/>
                    </a:lnTo>
                    <a:lnTo>
                      <a:pt x="35320" y="5650"/>
                    </a:lnTo>
                    <a:lnTo>
                      <a:pt x="35341" y="5629"/>
                    </a:lnTo>
                    <a:lnTo>
                      <a:pt x="35341" y="5587"/>
                    </a:lnTo>
                    <a:lnTo>
                      <a:pt x="35320" y="5545"/>
                    </a:lnTo>
                    <a:lnTo>
                      <a:pt x="35320" y="5483"/>
                    </a:lnTo>
                    <a:lnTo>
                      <a:pt x="35257" y="5441"/>
                    </a:lnTo>
                    <a:lnTo>
                      <a:pt x="35236" y="5378"/>
                    </a:lnTo>
                    <a:lnTo>
                      <a:pt x="35257" y="5315"/>
                    </a:lnTo>
                    <a:lnTo>
                      <a:pt x="35257" y="5231"/>
                    </a:lnTo>
                    <a:lnTo>
                      <a:pt x="35236" y="5169"/>
                    </a:lnTo>
                    <a:lnTo>
                      <a:pt x="35173" y="5127"/>
                    </a:lnTo>
                    <a:lnTo>
                      <a:pt x="35173" y="5064"/>
                    </a:lnTo>
                    <a:lnTo>
                      <a:pt x="35257" y="4959"/>
                    </a:lnTo>
                    <a:lnTo>
                      <a:pt x="35362" y="4939"/>
                    </a:lnTo>
                    <a:lnTo>
                      <a:pt x="35383" y="4918"/>
                    </a:lnTo>
                    <a:lnTo>
                      <a:pt x="35383" y="4813"/>
                    </a:lnTo>
                    <a:lnTo>
                      <a:pt x="35424" y="4687"/>
                    </a:lnTo>
                    <a:lnTo>
                      <a:pt x="35341" y="4646"/>
                    </a:lnTo>
                    <a:lnTo>
                      <a:pt x="35278" y="4583"/>
                    </a:lnTo>
                    <a:lnTo>
                      <a:pt x="35257" y="4499"/>
                    </a:lnTo>
                    <a:lnTo>
                      <a:pt x="35173" y="4395"/>
                    </a:lnTo>
                    <a:lnTo>
                      <a:pt x="35152" y="4332"/>
                    </a:lnTo>
                    <a:lnTo>
                      <a:pt x="35215" y="4290"/>
                    </a:lnTo>
                    <a:lnTo>
                      <a:pt x="35152" y="4185"/>
                    </a:lnTo>
                    <a:lnTo>
                      <a:pt x="35131" y="4123"/>
                    </a:lnTo>
                    <a:lnTo>
                      <a:pt x="35027" y="4102"/>
                    </a:lnTo>
                    <a:lnTo>
                      <a:pt x="34964" y="4081"/>
                    </a:lnTo>
                    <a:lnTo>
                      <a:pt x="34859" y="4018"/>
                    </a:lnTo>
                    <a:lnTo>
                      <a:pt x="34797" y="4081"/>
                    </a:lnTo>
                    <a:lnTo>
                      <a:pt x="34713" y="4102"/>
                    </a:lnTo>
                    <a:lnTo>
                      <a:pt x="34629" y="4143"/>
                    </a:lnTo>
                    <a:lnTo>
                      <a:pt x="34629" y="4227"/>
                    </a:lnTo>
                    <a:lnTo>
                      <a:pt x="34587" y="4269"/>
                    </a:lnTo>
                    <a:lnTo>
                      <a:pt x="34504" y="4269"/>
                    </a:lnTo>
                    <a:lnTo>
                      <a:pt x="34483" y="4395"/>
                    </a:lnTo>
                    <a:lnTo>
                      <a:pt x="34294" y="4395"/>
                    </a:lnTo>
                    <a:lnTo>
                      <a:pt x="34232" y="4478"/>
                    </a:lnTo>
                    <a:lnTo>
                      <a:pt x="34232" y="4583"/>
                    </a:lnTo>
                    <a:lnTo>
                      <a:pt x="34190" y="4604"/>
                    </a:lnTo>
                    <a:lnTo>
                      <a:pt x="34169" y="4729"/>
                    </a:lnTo>
                    <a:lnTo>
                      <a:pt x="34169" y="4792"/>
                    </a:lnTo>
                    <a:lnTo>
                      <a:pt x="34106" y="4813"/>
                    </a:lnTo>
                    <a:lnTo>
                      <a:pt x="34022" y="4897"/>
                    </a:lnTo>
                    <a:lnTo>
                      <a:pt x="33876" y="4918"/>
                    </a:lnTo>
                    <a:lnTo>
                      <a:pt x="33709" y="4918"/>
                    </a:lnTo>
                    <a:lnTo>
                      <a:pt x="33667" y="4939"/>
                    </a:lnTo>
                    <a:lnTo>
                      <a:pt x="33604" y="5001"/>
                    </a:lnTo>
                    <a:lnTo>
                      <a:pt x="33583" y="4918"/>
                    </a:lnTo>
                    <a:lnTo>
                      <a:pt x="33541" y="4834"/>
                    </a:lnTo>
                    <a:lnTo>
                      <a:pt x="33458" y="4834"/>
                    </a:lnTo>
                    <a:lnTo>
                      <a:pt x="33374" y="4897"/>
                    </a:lnTo>
                    <a:lnTo>
                      <a:pt x="33269" y="4918"/>
                    </a:lnTo>
                    <a:lnTo>
                      <a:pt x="33248" y="4834"/>
                    </a:lnTo>
                    <a:lnTo>
                      <a:pt x="33165" y="4729"/>
                    </a:lnTo>
                    <a:lnTo>
                      <a:pt x="33123" y="4708"/>
                    </a:lnTo>
                    <a:lnTo>
                      <a:pt x="32976" y="4583"/>
                    </a:lnTo>
                    <a:lnTo>
                      <a:pt x="32976" y="4478"/>
                    </a:lnTo>
                    <a:lnTo>
                      <a:pt x="33018" y="4436"/>
                    </a:lnTo>
                    <a:lnTo>
                      <a:pt x="33039" y="4332"/>
                    </a:lnTo>
                    <a:lnTo>
                      <a:pt x="33018" y="4227"/>
                    </a:lnTo>
                    <a:lnTo>
                      <a:pt x="32976" y="4123"/>
                    </a:lnTo>
                    <a:lnTo>
                      <a:pt x="32872" y="4143"/>
                    </a:lnTo>
                    <a:lnTo>
                      <a:pt x="32872" y="4081"/>
                    </a:lnTo>
                    <a:lnTo>
                      <a:pt x="32872" y="3997"/>
                    </a:lnTo>
                    <a:lnTo>
                      <a:pt x="32934" y="3913"/>
                    </a:lnTo>
                    <a:lnTo>
                      <a:pt x="32934" y="3871"/>
                    </a:lnTo>
                    <a:lnTo>
                      <a:pt x="32872" y="3851"/>
                    </a:lnTo>
                    <a:lnTo>
                      <a:pt x="32851" y="3851"/>
                    </a:lnTo>
                    <a:lnTo>
                      <a:pt x="32767" y="3892"/>
                    </a:lnTo>
                    <a:lnTo>
                      <a:pt x="32725" y="3892"/>
                    </a:lnTo>
                    <a:lnTo>
                      <a:pt x="32642" y="3913"/>
                    </a:lnTo>
                    <a:lnTo>
                      <a:pt x="32558" y="3892"/>
                    </a:lnTo>
                    <a:lnTo>
                      <a:pt x="32516" y="3871"/>
                    </a:lnTo>
                    <a:lnTo>
                      <a:pt x="32453" y="3851"/>
                    </a:lnTo>
                    <a:lnTo>
                      <a:pt x="32432" y="3809"/>
                    </a:lnTo>
                    <a:lnTo>
                      <a:pt x="32307" y="3767"/>
                    </a:lnTo>
                    <a:lnTo>
                      <a:pt x="32307" y="3704"/>
                    </a:lnTo>
                    <a:lnTo>
                      <a:pt x="32244" y="3662"/>
                    </a:lnTo>
                    <a:lnTo>
                      <a:pt x="32202" y="3662"/>
                    </a:lnTo>
                    <a:lnTo>
                      <a:pt x="32139" y="3599"/>
                    </a:lnTo>
                    <a:lnTo>
                      <a:pt x="32139" y="3558"/>
                    </a:lnTo>
                    <a:lnTo>
                      <a:pt x="32077" y="3558"/>
                    </a:lnTo>
                    <a:lnTo>
                      <a:pt x="32014" y="3474"/>
                    </a:lnTo>
                    <a:lnTo>
                      <a:pt x="31993" y="3432"/>
                    </a:lnTo>
                    <a:lnTo>
                      <a:pt x="31930" y="3369"/>
                    </a:lnTo>
                    <a:lnTo>
                      <a:pt x="31888" y="3369"/>
                    </a:lnTo>
                    <a:lnTo>
                      <a:pt x="31846" y="3453"/>
                    </a:lnTo>
                    <a:lnTo>
                      <a:pt x="31805" y="3432"/>
                    </a:lnTo>
                    <a:lnTo>
                      <a:pt x="31763" y="3453"/>
                    </a:lnTo>
                    <a:lnTo>
                      <a:pt x="31721" y="3495"/>
                    </a:lnTo>
                    <a:lnTo>
                      <a:pt x="31658" y="3453"/>
                    </a:lnTo>
                    <a:lnTo>
                      <a:pt x="31616" y="3390"/>
                    </a:lnTo>
                    <a:lnTo>
                      <a:pt x="31574" y="3369"/>
                    </a:lnTo>
                    <a:lnTo>
                      <a:pt x="31449" y="3369"/>
                    </a:lnTo>
                    <a:lnTo>
                      <a:pt x="31386" y="3348"/>
                    </a:lnTo>
                    <a:lnTo>
                      <a:pt x="31449" y="3286"/>
                    </a:lnTo>
                    <a:lnTo>
                      <a:pt x="31449" y="3244"/>
                    </a:lnTo>
                    <a:lnTo>
                      <a:pt x="31365" y="3244"/>
                    </a:lnTo>
                    <a:lnTo>
                      <a:pt x="31302" y="3286"/>
                    </a:lnTo>
                    <a:lnTo>
                      <a:pt x="31177" y="3286"/>
                    </a:lnTo>
                    <a:lnTo>
                      <a:pt x="31135" y="3327"/>
                    </a:lnTo>
                    <a:lnTo>
                      <a:pt x="31072" y="3265"/>
                    </a:lnTo>
                    <a:lnTo>
                      <a:pt x="31030" y="3286"/>
                    </a:lnTo>
                    <a:lnTo>
                      <a:pt x="30947" y="3286"/>
                    </a:lnTo>
                    <a:lnTo>
                      <a:pt x="30884" y="3223"/>
                    </a:lnTo>
                    <a:lnTo>
                      <a:pt x="30800" y="3181"/>
                    </a:lnTo>
                    <a:lnTo>
                      <a:pt x="30675" y="3055"/>
                    </a:lnTo>
                    <a:lnTo>
                      <a:pt x="30633" y="2930"/>
                    </a:lnTo>
                    <a:lnTo>
                      <a:pt x="30633" y="2846"/>
                    </a:lnTo>
                    <a:lnTo>
                      <a:pt x="30612" y="2742"/>
                    </a:lnTo>
                    <a:lnTo>
                      <a:pt x="30549" y="2742"/>
                    </a:lnTo>
                    <a:lnTo>
                      <a:pt x="30465" y="2721"/>
                    </a:lnTo>
                    <a:lnTo>
                      <a:pt x="30465" y="2574"/>
                    </a:lnTo>
                    <a:lnTo>
                      <a:pt x="30424" y="2553"/>
                    </a:lnTo>
                    <a:lnTo>
                      <a:pt x="30403" y="2428"/>
                    </a:lnTo>
                    <a:lnTo>
                      <a:pt x="30361" y="2323"/>
                    </a:lnTo>
                    <a:lnTo>
                      <a:pt x="30152" y="2198"/>
                    </a:lnTo>
                    <a:lnTo>
                      <a:pt x="30047" y="2030"/>
                    </a:lnTo>
                    <a:lnTo>
                      <a:pt x="30026" y="1988"/>
                    </a:lnTo>
                    <a:lnTo>
                      <a:pt x="29984" y="1884"/>
                    </a:lnTo>
                    <a:lnTo>
                      <a:pt x="29921" y="1905"/>
                    </a:lnTo>
                    <a:lnTo>
                      <a:pt x="29901" y="1905"/>
                    </a:lnTo>
                    <a:lnTo>
                      <a:pt x="29901" y="1821"/>
                    </a:lnTo>
                    <a:lnTo>
                      <a:pt x="29921" y="1779"/>
                    </a:lnTo>
                    <a:lnTo>
                      <a:pt x="29838" y="1716"/>
                    </a:lnTo>
                    <a:lnTo>
                      <a:pt x="29796" y="1612"/>
                    </a:lnTo>
                    <a:lnTo>
                      <a:pt x="29733" y="1591"/>
                    </a:lnTo>
                    <a:lnTo>
                      <a:pt x="29712" y="1507"/>
                    </a:lnTo>
                    <a:lnTo>
                      <a:pt x="29670" y="1444"/>
                    </a:lnTo>
                    <a:lnTo>
                      <a:pt x="29608" y="1340"/>
                    </a:lnTo>
                    <a:lnTo>
                      <a:pt x="29482" y="1256"/>
                    </a:lnTo>
                    <a:lnTo>
                      <a:pt x="29461" y="1193"/>
                    </a:lnTo>
                    <a:lnTo>
                      <a:pt x="29503" y="1130"/>
                    </a:lnTo>
                    <a:lnTo>
                      <a:pt x="29482" y="1047"/>
                    </a:lnTo>
                    <a:lnTo>
                      <a:pt x="29315" y="1047"/>
                    </a:lnTo>
                    <a:lnTo>
                      <a:pt x="29294" y="984"/>
                    </a:lnTo>
                    <a:lnTo>
                      <a:pt x="29294" y="942"/>
                    </a:lnTo>
                    <a:lnTo>
                      <a:pt x="29273" y="879"/>
                    </a:lnTo>
                    <a:lnTo>
                      <a:pt x="29273" y="817"/>
                    </a:lnTo>
                    <a:lnTo>
                      <a:pt x="29231" y="733"/>
                    </a:lnTo>
                    <a:lnTo>
                      <a:pt x="29168" y="712"/>
                    </a:lnTo>
                    <a:lnTo>
                      <a:pt x="29168" y="649"/>
                    </a:lnTo>
                    <a:lnTo>
                      <a:pt x="29147" y="607"/>
                    </a:lnTo>
                    <a:lnTo>
                      <a:pt x="29085" y="628"/>
                    </a:lnTo>
                    <a:lnTo>
                      <a:pt x="28980" y="607"/>
                    </a:lnTo>
                    <a:lnTo>
                      <a:pt x="28959" y="545"/>
                    </a:lnTo>
                    <a:lnTo>
                      <a:pt x="28980" y="482"/>
                    </a:lnTo>
                    <a:lnTo>
                      <a:pt x="28959" y="440"/>
                    </a:lnTo>
                    <a:lnTo>
                      <a:pt x="28875" y="419"/>
                    </a:lnTo>
                    <a:lnTo>
                      <a:pt x="28833" y="461"/>
                    </a:lnTo>
                    <a:lnTo>
                      <a:pt x="28792" y="419"/>
                    </a:lnTo>
                    <a:lnTo>
                      <a:pt x="28750" y="419"/>
                    </a:lnTo>
                    <a:lnTo>
                      <a:pt x="28708" y="356"/>
                    </a:lnTo>
                    <a:lnTo>
                      <a:pt x="28750" y="293"/>
                    </a:lnTo>
                    <a:lnTo>
                      <a:pt x="28687" y="231"/>
                    </a:lnTo>
                    <a:lnTo>
                      <a:pt x="28624" y="210"/>
                    </a:lnTo>
                    <a:lnTo>
                      <a:pt x="28561" y="231"/>
                    </a:lnTo>
                    <a:lnTo>
                      <a:pt x="28520" y="147"/>
                    </a:lnTo>
                    <a:lnTo>
                      <a:pt x="28457" y="189"/>
                    </a:lnTo>
                    <a:lnTo>
                      <a:pt x="28373" y="189"/>
                    </a:lnTo>
                    <a:lnTo>
                      <a:pt x="28331" y="147"/>
                    </a:lnTo>
                    <a:lnTo>
                      <a:pt x="28268" y="189"/>
                    </a:lnTo>
                    <a:lnTo>
                      <a:pt x="28268" y="252"/>
                    </a:lnTo>
                    <a:lnTo>
                      <a:pt x="28248" y="293"/>
                    </a:lnTo>
                    <a:lnTo>
                      <a:pt x="28143" y="231"/>
                    </a:lnTo>
                    <a:lnTo>
                      <a:pt x="28101" y="189"/>
                    </a:lnTo>
                    <a:lnTo>
                      <a:pt x="28017" y="210"/>
                    </a:lnTo>
                    <a:lnTo>
                      <a:pt x="27892" y="210"/>
                    </a:lnTo>
                    <a:lnTo>
                      <a:pt x="27892" y="189"/>
                    </a:lnTo>
                    <a:lnTo>
                      <a:pt x="27808" y="105"/>
                    </a:lnTo>
                    <a:lnTo>
                      <a:pt x="27620" y="84"/>
                    </a:lnTo>
                    <a:lnTo>
                      <a:pt x="27536" y="21"/>
                    </a:lnTo>
                    <a:lnTo>
                      <a:pt x="27432" y="21"/>
                    </a:lnTo>
                    <a:lnTo>
                      <a:pt x="27390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CustomShape 682"/>
              <p:cNvSpPr/>
              <p:nvPr/>
            </p:nvSpPr>
            <p:spPr>
              <a:xfrm>
                <a:off x="6973560" y="3011400"/>
                <a:ext cx="2520" cy="2880"/>
              </a:xfrm>
              <a:custGeom>
                <a:avLst/>
                <a:gdLst/>
                <a:ahLst/>
                <a:rect l="l" t="t" r="r" b="b"/>
                <a:pathLst>
                  <a:path w="64" h="85">
                    <a:moveTo>
                      <a:pt x="63" y="8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CustomShape 683"/>
              <p:cNvSpPr/>
              <p:nvPr/>
            </p:nvSpPr>
            <p:spPr>
              <a:xfrm>
                <a:off x="6944040" y="3034440"/>
                <a:ext cx="4320" cy="3600"/>
              </a:xfrm>
              <a:custGeom>
                <a:avLst/>
                <a:gdLst/>
                <a:ahLst/>
                <a:rect l="l" t="t" r="r" b="b"/>
                <a:pathLst>
                  <a:path w="105" h="106">
                    <a:moveTo>
                      <a:pt x="0" y="105"/>
                    </a:moveTo>
                    <a:lnTo>
                      <a:pt x="105" y="1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CustomShape 684"/>
              <p:cNvSpPr/>
              <p:nvPr/>
            </p:nvSpPr>
            <p:spPr>
              <a:xfrm>
                <a:off x="6015960" y="2643120"/>
                <a:ext cx="9000" cy="2160"/>
              </a:xfrm>
              <a:custGeom>
                <a:avLst/>
                <a:gdLst/>
                <a:ahLst/>
                <a:rect l="l" t="t" r="r" b="b"/>
                <a:pathLst>
                  <a:path w="211" h="64">
                    <a:moveTo>
                      <a:pt x="210" y="0"/>
                    </a:moveTo>
                    <a:lnTo>
                      <a:pt x="1" y="63"/>
                    </a:lnTo>
                    <a:lnTo>
                      <a:pt x="22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CustomShape 685"/>
              <p:cNvSpPr/>
              <p:nvPr/>
            </p:nvSpPr>
            <p:spPr>
              <a:xfrm>
                <a:off x="5475960" y="2111760"/>
                <a:ext cx="966240" cy="435960"/>
              </a:xfrm>
              <a:custGeom>
                <a:avLst/>
                <a:gdLst/>
                <a:ahLst/>
                <a:rect l="l" t="t" r="r" b="b"/>
                <a:pathLst>
                  <a:path w="21908" h="11509">
                    <a:moveTo>
                      <a:pt x="10860" y="0"/>
                    </a:moveTo>
                    <a:lnTo>
                      <a:pt x="10755" y="84"/>
                    </a:lnTo>
                    <a:lnTo>
                      <a:pt x="10713" y="189"/>
                    </a:lnTo>
                    <a:lnTo>
                      <a:pt x="10567" y="189"/>
                    </a:lnTo>
                    <a:lnTo>
                      <a:pt x="10483" y="252"/>
                    </a:lnTo>
                    <a:lnTo>
                      <a:pt x="10546" y="314"/>
                    </a:lnTo>
                    <a:lnTo>
                      <a:pt x="10546" y="398"/>
                    </a:lnTo>
                    <a:lnTo>
                      <a:pt x="10400" y="419"/>
                    </a:lnTo>
                    <a:lnTo>
                      <a:pt x="10337" y="419"/>
                    </a:lnTo>
                    <a:lnTo>
                      <a:pt x="10253" y="524"/>
                    </a:lnTo>
                    <a:lnTo>
                      <a:pt x="10128" y="524"/>
                    </a:lnTo>
                    <a:lnTo>
                      <a:pt x="10044" y="586"/>
                    </a:lnTo>
                    <a:lnTo>
                      <a:pt x="9981" y="586"/>
                    </a:lnTo>
                    <a:lnTo>
                      <a:pt x="9751" y="733"/>
                    </a:lnTo>
                    <a:lnTo>
                      <a:pt x="9625" y="796"/>
                    </a:lnTo>
                    <a:lnTo>
                      <a:pt x="9521" y="837"/>
                    </a:lnTo>
                    <a:lnTo>
                      <a:pt x="9437" y="837"/>
                    </a:lnTo>
                    <a:lnTo>
                      <a:pt x="9353" y="775"/>
                    </a:lnTo>
                    <a:lnTo>
                      <a:pt x="9312" y="837"/>
                    </a:lnTo>
                    <a:lnTo>
                      <a:pt x="9291" y="921"/>
                    </a:lnTo>
                    <a:lnTo>
                      <a:pt x="9144" y="921"/>
                    </a:lnTo>
                    <a:lnTo>
                      <a:pt x="9102" y="984"/>
                    </a:lnTo>
                    <a:lnTo>
                      <a:pt x="9102" y="1088"/>
                    </a:lnTo>
                    <a:lnTo>
                      <a:pt x="9040" y="1130"/>
                    </a:lnTo>
                    <a:lnTo>
                      <a:pt x="8977" y="1109"/>
                    </a:lnTo>
                    <a:lnTo>
                      <a:pt x="8893" y="1109"/>
                    </a:lnTo>
                    <a:lnTo>
                      <a:pt x="8789" y="1151"/>
                    </a:lnTo>
                    <a:lnTo>
                      <a:pt x="8663" y="1172"/>
                    </a:lnTo>
                    <a:lnTo>
                      <a:pt x="8496" y="1256"/>
                    </a:lnTo>
                    <a:lnTo>
                      <a:pt x="8475" y="1319"/>
                    </a:lnTo>
                    <a:lnTo>
                      <a:pt x="8307" y="1340"/>
                    </a:lnTo>
                    <a:lnTo>
                      <a:pt x="8182" y="1402"/>
                    </a:lnTo>
                    <a:lnTo>
                      <a:pt x="8035" y="1423"/>
                    </a:lnTo>
                    <a:lnTo>
                      <a:pt x="7847" y="1465"/>
                    </a:lnTo>
                    <a:lnTo>
                      <a:pt x="7826" y="1549"/>
                    </a:lnTo>
                    <a:lnTo>
                      <a:pt x="7763" y="1632"/>
                    </a:lnTo>
                    <a:lnTo>
                      <a:pt x="7721" y="1528"/>
                    </a:lnTo>
                    <a:lnTo>
                      <a:pt x="7617" y="1528"/>
                    </a:lnTo>
                    <a:lnTo>
                      <a:pt x="7512" y="1570"/>
                    </a:lnTo>
                    <a:lnTo>
                      <a:pt x="7512" y="1653"/>
                    </a:lnTo>
                    <a:lnTo>
                      <a:pt x="7449" y="1695"/>
                    </a:lnTo>
                    <a:lnTo>
                      <a:pt x="7345" y="1653"/>
                    </a:lnTo>
                    <a:lnTo>
                      <a:pt x="7219" y="1653"/>
                    </a:lnTo>
                    <a:lnTo>
                      <a:pt x="7198" y="1612"/>
                    </a:lnTo>
                    <a:lnTo>
                      <a:pt x="7115" y="1612"/>
                    </a:lnTo>
                    <a:lnTo>
                      <a:pt x="7031" y="1653"/>
                    </a:lnTo>
                    <a:lnTo>
                      <a:pt x="6926" y="1674"/>
                    </a:lnTo>
                    <a:lnTo>
                      <a:pt x="6884" y="1695"/>
                    </a:lnTo>
                    <a:lnTo>
                      <a:pt x="6926" y="1842"/>
                    </a:lnTo>
                    <a:lnTo>
                      <a:pt x="6884" y="1925"/>
                    </a:lnTo>
                    <a:lnTo>
                      <a:pt x="6989" y="1946"/>
                    </a:lnTo>
                    <a:lnTo>
                      <a:pt x="7136" y="1925"/>
                    </a:lnTo>
                    <a:lnTo>
                      <a:pt x="7198" y="2051"/>
                    </a:lnTo>
                    <a:lnTo>
                      <a:pt x="7031" y="2051"/>
                    </a:lnTo>
                    <a:lnTo>
                      <a:pt x="6989" y="2093"/>
                    </a:lnTo>
                    <a:lnTo>
                      <a:pt x="6989" y="2156"/>
                    </a:lnTo>
                    <a:lnTo>
                      <a:pt x="7136" y="2176"/>
                    </a:lnTo>
                    <a:lnTo>
                      <a:pt x="7240" y="2197"/>
                    </a:lnTo>
                    <a:lnTo>
                      <a:pt x="7324" y="2156"/>
                    </a:lnTo>
                    <a:lnTo>
                      <a:pt x="7408" y="2156"/>
                    </a:lnTo>
                    <a:lnTo>
                      <a:pt x="7512" y="2260"/>
                    </a:lnTo>
                    <a:lnTo>
                      <a:pt x="7617" y="2281"/>
                    </a:lnTo>
                    <a:lnTo>
                      <a:pt x="7617" y="2386"/>
                    </a:lnTo>
                    <a:lnTo>
                      <a:pt x="7554" y="2449"/>
                    </a:lnTo>
                    <a:lnTo>
                      <a:pt x="7449" y="2407"/>
                    </a:lnTo>
                    <a:lnTo>
                      <a:pt x="7219" y="2449"/>
                    </a:lnTo>
                    <a:lnTo>
                      <a:pt x="7094" y="2553"/>
                    </a:lnTo>
                    <a:lnTo>
                      <a:pt x="6947" y="2741"/>
                    </a:lnTo>
                    <a:lnTo>
                      <a:pt x="6947" y="2867"/>
                    </a:lnTo>
                    <a:lnTo>
                      <a:pt x="7031" y="2888"/>
                    </a:lnTo>
                    <a:lnTo>
                      <a:pt x="7052" y="3013"/>
                    </a:lnTo>
                    <a:lnTo>
                      <a:pt x="6989" y="3118"/>
                    </a:lnTo>
                    <a:lnTo>
                      <a:pt x="6947" y="3244"/>
                    </a:lnTo>
                    <a:lnTo>
                      <a:pt x="6843" y="3244"/>
                    </a:lnTo>
                    <a:lnTo>
                      <a:pt x="6843" y="3306"/>
                    </a:lnTo>
                    <a:lnTo>
                      <a:pt x="6884" y="3390"/>
                    </a:lnTo>
                    <a:lnTo>
                      <a:pt x="6884" y="3453"/>
                    </a:lnTo>
                    <a:lnTo>
                      <a:pt x="7031" y="3453"/>
                    </a:lnTo>
                    <a:lnTo>
                      <a:pt x="7115" y="3537"/>
                    </a:lnTo>
                    <a:lnTo>
                      <a:pt x="7240" y="3557"/>
                    </a:lnTo>
                    <a:lnTo>
                      <a:pt x="7240" y="3620"/>
                    </a:lnTo>
                    <a:lnTo>
                      <a:pt x="7366" y="3704"/>
                    </a:lnTo>
                    <a:lnTo>
                      <a:pt x="7533" y="3725"/>
                    </a:lnTo>
                    <a:lnTo>
                      <a:pt x="7575" y="3746"/>
                    </a:lnTo>
                    <a:lnTo>
                      <a:pt x="7617" y="4227"/>
                    </a:lnTo>
                    <a:lnTo>
                      <a:pt x="7554" y="4290"/>
                    </a:lnTo>
                    <a:lnTo>
                      <a:pt x="7366" y="4373"/>
                    </a:lnTo>
                    <a:lnTo>
                      <a:pt x="7219" y="4353"/>
                    </a:lnTo>
                    <a:lnTo>
                      <a:pt x="7031" y="4248"/>
                    </a:lnTo>
                    <a:lnTo>
                      <a:pt x="6947" y="4290"/>
                    </a:lnTo>
                    <a:lnTo>
                      <a:pt x="6947" y="4394"/>
                    </a:lnTo>
                    <a:lnTo>
                      <a:pt x="6905" y="4541"/>
                    </a:lnTo>
                    <a:lnTo>
                      <a:pt x="6780" y="4562"/>
                    </a:lnTo>
                    <a:lnTo>
                      <a:pt x="6571" y="4457"/>
                    </a:lnTo>
                    <a:lnTo>
                      <a:pt x="6403" y="4457"/>
                    </a:lnTo>
                    <a:lnTo>
                      <a:pt x="6320" y="4394"/>
                    </a:lnTo>
                    <a:lnTo>
                      <a:pt x="6278" y="4436"/>
                    </a:lnTo>
                    <a:lnTo>
                      <a:pt x="6173" y="4394"/>
                    </a:lnTo>
                    <a:lnTo>
                      <a:pt x="6048" y="4269"/>
                    </a:lnTo>
                    <a:lnTo>
                      <a:pt x="6152" y="4227"/>
                    </a:lnTo>
                    <a:lnTo>
                      <a:pt x="6173" y="4143"/>
                    </a:lnTo>
                    <a:lnTo>
                      <a:pt x="6089" y="4122"/>
                    </a:lnTo>
                    <a:lnTo>
                      <a:pt x="5964" y="4039"/>
                    </a:lnTo>
                    <a:lnTo>
                      <a:pt x="5880" y="4122"/>
                    </a:lnTo>
                    <a:lnTo>
                      <a:pt x="5755" y="4081"/>
                    </a:lnTo>
                    <a:lnTo>
                      <a:pt x="5671" y="4122"/>
                    </a:lnTo>
                    <a:lnTo>
                      <a:pt x="5692" y="4269"/>
                    </a:lnTo>
                    <a:lnTo>
                      <a:pt x="5545" y="4290"/>
                    </a:lnTo>
                    <a:lnTo>
                      <a:pt x="5483" y="4227"/>
                    </a:lnTo>
                    <a:lnTo>
                      <a:pt x="5336" y="4060"/>
                    </a:lnTo>
                    <a:lnTo>
                      <a:pt x="5211" y="4081"/>
                    </a:lnTo>
                    <a:lnTo>
                      <a:pt x="5148" y="4185"/>
                    </a:lnTo>
                    <a:lnTo>
                      <a:pt x="5064" y="4081"/>
                    </a:lnTo>
                    <a:lnTo>
                      <a:pt x="5001" y="4122"/>
                    </a:lnTo>
                    <a:lnTo>
                      <a:pt x="5001" y="4248"/>
                    </a:lnTo>
                    <a:lnTo>
                      <a:pt x="4855" y="4248"/>
                    </a:lnTo>
                    <a:lnTo>
                      <a:pt x="4834" y="4457"/>
                    </a:lnTo>
                    <a:lnTo>
                      <a:pt x="4708" y="4562"/>
                    </a:lnTo>
                    <a:lnTo>
                      <a:pt x="4625" y="4541"/>
                    </a:lnTo>
                    <a:lnTo>
                      <a:pt x="4541" y="4436"/>
                    </a:lnTo>
                    <a:lnTo>
                      <a:pt x="4332" y="4394"/>
                    </a:lnTo>
                    <a:lnTo>
                      <a:pt x="4269" y="4269"/>
                    </a:lnTo>
                    <a:lnTo>
                      <a:pt x="4123" y="4353"/>
                    </a:lnTo>
                    <a:lnTo>
                      <a:pt x="4164" y="4478"/>
                    </a:lnTo>
                    <a:lnTo>
                      <a:pt x="4081" y="4604"/>
                    </a:lnTo>
                    <a:lnTo>
                      <a:pt x="3997" y="4583"/>
                    </a:lnTo>
                    <a:lnTo>
                      <a:pt x="3997" y="4457"/>
                    </a:lnTo>
                    <a:lnTo>
                      <a:pt x="3955" y="4373"/>
                    </a:lnTo>
                    <a:lnTo>
                      <a:pt x="3871" y="4373"/>
                    </a:lnTo>
                    <a:lnTo>
                      <a:pt x="3704" y="4248"/>
                    </a:lnTo>
                    <a:lnTo>
                      <a:pt x="3599" y="4122"/>
                    </a:lnTo>
                    <a:lnTo>
                      <a:pt x="3474" y="4122"/>
                    </a:lnTo>
                    <a:lnTo>
                      <a:pt x="3369" y="3976"/>
                    </a:lnTo>
                    <a:lnTo>
                      <a:pt x="3286" y="3955"/>
                    </a:lnTo>
                    <a:lnTo>
                      <a:pt x="3244" y="3871"/>
                    </a:lnTo>
                    <a:lnTo>
                      <a:pt x="3160" y="3871"/>
                    </a:lnTo>
                    <a:lnTo>
                      <a:pt x="2951" y="3955"/>
                    </a:lnTo>
                    <a:lnTo>
                      <a:pt x="2825" y="3850"/>
                    </a:lnTo>
                    <a:lnTo>
                      <a:pt x="2742" y="3704"/>
                    </a:lnTo>
                    <a:lnTo>
                      <a:pt x="2637" y="3704"/>
                    </a:lnTo>
                    <a:lnTo>
                      <a:pt x="2532" y="3809"/>
                    </a:lnTo>
                    <a:lnTo>
                      <a:pt x="2407" y="3809"/>
                    </a:lnTo>
                    <a:lnTo>
                      <a:pt x="2407" y="3871"/>
                    </a:lnTo>
                    <a:lnTo>
                      <a:pt x="2323" y="3955"/>
                    </a:lnTo>
                    <a:lnTo>
                      <a:pt x="2323" y="3850"/>
                    </a:lnTo>
                    <a:lnTo>
                      <a:pt x="2239" y="3913"/>
                    </a:lnTo>
                    <a:lnTo>
                      <a:pt x="2218" y="3976"/>
                    </a:lnTo>
                    <a:lnTo>
                      <a:pt x="2114" y="4060"/>
                    </a:lnTo>
                    <a:lnTo>
                      <a:pt x="2030" y="3976"/>
                    </a:lnTo>
                    <a:lnTo>
                      <a:pt x="2114" y="3913"/>
                    </a:lnTo>
                    <a:lnTo>
                      <a:pt x="2135" y="3829"/>
                    </a:lnTo>
                    <a:lnTo>
                      <a:pt x="2009" y="3767"/>
                    </a:lnTo>
                    <a:lnTo>
                      <a:pt x="1821" y="3662"/>
                    </a:lnTo>
                    <a:lnTo>
                      <a:pt x="1800" y="3746"/>
                    </a:lnTo>
                    <a:lnTo>
                      <a:pt x="1821" y="3850"/>
                    </a:lnTo>
                    <a:lnTo>
                      <a:pt x="1821" y="3955"/>
                    </a:lnTo>
                    <a:lnTo>
                      <a:pt x="1695" y="3913"/>
                    </a:lnTo>
                    <a:lnTo>
                      <a:pt x="1612" y="3976"/>
                    </a:lnTo>
                    <a:lnTo>
                      <a:pt x="1570" y="4143"/>
                    </a:lnTo>
                    <a:lnTo>
                      <a:pt x="1486" y="4143"/>
                    </a:lnTo>
                    <a:lnTo>
                      <a:pt x="1298" y="4248"/>
                    </a:lnTo>
                    <a:lnTo>
                      <a:pt x="1277" y="4373"/>
                    </a:lnTo>
                    <a:lnTo>
                      <a:pt x="1361" y="4478"/>
                    </a:lnTo>
                    <a:lnTo>
                      <a:pt x="1361" y="4604"/>
                    </a:lnTo>
                    <a:lnTo>
                      <a:pt x="1172" y="4604"/>
                    </a:lnTo>
                    <a:lnTo>
                      <a:pt x="984" y="4645"/>
                    </a:lnTo>
                    <a:lnTo>
                      <a:pt x="1130" y="5106"/>
                    </a:lnTo>
                    <a:lnTo>
                      <a:pt x="1047" y="5169"/>
                    </a:lnTo>
                    <a:lnTo>
                      <a:pt x="1068" y="5336"/>
                    </a:lnTo>
                    <a:lnTo>
                      <a:pt x="879" y="5336"/>
                    </a:lnTo>
                    <a:lnTo>
                      <a:pt x="733" y="5231"/>
                    </a:lnTo>
                    <a:lnTo>
                      <a:pt x="670" y="5127"/>
                    </a:lnTo>
                    <a:lnTo>
                      <a:pt x="356" y="4876"/>
                    </a:lnTo>
                    <a:lnTo>
                      <a:pt x="294" y="4980"/>
                    </a:lnTo>
                    <a:lnTo>
                      <a:pt x="294" y="5106"/>
                    </a:lnTo>
                    <a:lnTo>
                      <a:pt x="126" y="5315"/>
                    </a:lnTo>
                    <a:lnTo>
                      <a:pt x="22" y="5378"/>
                    </a:lnTo>
                    <a:lnTo>
                      <a:pt x="42" y="5629"/>
                    </a:lnTo>
                    <a:lnTo>
                      <a:pt x="126" y="5734"/>
                    </a:lnTo>
                    <a:lnTo>
                      <a:pt x="105" y="6068"/>
                    </a:lnTo>
                    <a:lnTo>
                      <a:pt x="1" y="6278"/>
                    </a:lnTo>
                    <a:lnTo>
                      <a:pt x="231" y="6382"/>
                    </a:lnTo>
                    <a:lnTo>
                      <a:pt x="335" y="6550"/>
                    </a:lnTo>
                    <a:lnTo>
                      <a:pt x="314" y="6633"/>
                    </a:lnTo>
                    <a:lnTo>
                      <a:pt x="503" y="6780"/>
                    </a:lnTo>
                    <a:lnTo>
                      <a:pt x="545" y="6696"/>
                    </a:lnTo>
                    <a:lnTo>
                      <a:pt x="921" y="6801"/>
                    </a:lnTo>
                    <a:lnTo>
                      <a:pt x="1172" y="7052"/>
                    </a:lnTo>
                    <a:lnTo>
                      <a:pt x="1402" y="7428"/>
                    </a:lnTo>
                    <a:lnTo>
                      <a:pt x="1172" y="7428"/>
                    </a:lnTo>
                    <a:lnTo>
                      <a:pt x="1172" y="7533"/>
                    </a:lnTo>
                    <a:lnTo>
                      <a:pt x="1382" y="7679"/>
                    </a:lnTo>
                    <a:lnTo>
                      <a:pt x="1549" y="7617"/>
                    </a:lnTo>
                    <a:lnTo>
                      <a:pt x="1674" y="7721"/>
                    </a:lnTo>
                    <a:lnTo>
                      <a:pt x="1716" y="7721"/>
                    </a:lnTo>
                    <a:lnTo>
                      <a:pt x="1758" y="7784"/>
                    </a:lnTo>
                    <a:lnTo>
                      <a:pt x="1821" y="7784"/>
                    </a:lnTo>
                    <a:lnTo>
                      <a:pt x="1863" y="7721"/>
                    </a:lnTo>
                    <a:lnTo>
                      <a:pt x="1905" y="7721"/>
                    </a:lnTo>
                    <a:lnTo>
                      <a:pt x="1967" y="7784"/>
                    </a:lnTo>
                    <a:lnTo>
                      <a:pt x="2009" y="7721"/>
                    </a:lnTo>
                    <a:lnTo>
                      <a:pt x="2009" y="7638"/>
                    </a:lnTo>
                    <a:lnTo>
                      <a:pt x="2072" y="7679"/>
                    </a:lnTo>
                    <a:lnTo>
                      <a:pt x="2177" y="7596"/>
                    </a:lnTo>
                    <a:lnTo>
                      <a:pt x="2218" y="7512"/>
                    </a:lnTo>
                    <a:lnTo>
                      <a:pt x="2281" y="7512"/>
                    </a:lnTo>
                    <a:lnTo>
                      <a:pt x="2344" y="7428"/>
                    </a:lnTo>
                    <a:lnTo>
                      <a:pt x="2407" y="7428"/>
                    </a:lnTo>
                    <a:lnTo>
                      <a:pt x="2428" y="7470"/>
                    </a:lnTo>
                    <a:lnTo>
                      <a:pt x="2491" y="7428"/>
                    </a:lnTo>
                    <a:lnTo>
                      <a:pt x="2511" y="7366"/>
                    </a:lnTo>
                    <a:lnTo>
                      <a:pt x="2595" y="7282"/>
                    </a:lnTo>
                    <a:lnTo>
                      <a:pt x="2721" y="7282"/>
                    </a:lnTo>
                    <a:lnTo>
                      <a:pt x="2763" y="7303"/>
                    </a:lnTo>
                    <a:lnTo>
                      <a:pt x="2846" y="7303"/>
                    </a:lnTo>
                    <a:lnTo>
                      <a:pt x="2909" y="7282"/>
                    </a:lnTo>
                    <a:lnTo>
                      <a:pt x="2930" y="7303"/>
                    </a:lnTo>
                    <a:lnTo>
                      <a:pt x="2930" y="7386"/>
                    </a:lnTo>
                    <a:lnTo>
                      <a:pt x="2972" y="7470"/>
                    </a:lnTo>
                    <a:lnTo>
                      <a:pt x="3014" y="7407"/>
                    </a:lnTo>
                    <a:lnTo>
                      <a:pt x="3076" y="7407"/>
                    </a:lnTo>
                    <a:lnTo>
                      <a:pt x="3076" y="7470"/>
                    </a:lnTo>
                    <a:lnTo>
                      <a:pt x="3160" y="7491"/>
                    </a:lnTo>
                    <a:lnTo>
                      <a:pt x="3223" y="7470"/>
                    </a:lnTo>
                    <a:lnTo>
                      <a:pt x="3244" y="7407"/>
                    </a:lnTo>
                    <a:lnTo>
                      <a:pt x="3286" y="7386"/>
                    </a:lnTo>
                    <a:lnTo>
                      <a:pt x="3286" y="7324"/>
                    </a:lnTo>
                    <a:lnTo>
                      <a:pt x="3369" y="7303"/>
                    </a:lnTo>
                    <a:lnTo>
                      <a:pt x="3453" y="7324"/>
                    </a:lnTo>
                    <a:lnTo>
                      <a:pt x="3662" y="7324"/>
                    </a:lnTo>
                    <a:lnTo>
                      <a:pt x="3662" y="7386"/>
                    </a:lnTo>
                    <a:lnTo>
                      <a:pt x="3704" y="7470"/>
                    </a:lnTo>
                    <a:lnTo>
                      <a:pt x="3788" y="7491"/>
                    </a:lnTo>
                    <a:lnTo>
                      <a:pt x="3788" y="7512"/>
                    </a:lnTo>
                    <a:lnTo>
                      <a:pt x="3746" y="7596"/>
                    </a:lnTo>
                    <a:lnTo>
                      <a:pt x="3767" y="7638"/>
                    </a:lnTo>
                    <a:lnTo>
                      <a:pt x="3871" y="7742"/>
                    </a:lnTo>
                    <a:lnTo>
                      <a:pt x="3851" y="7826"/>
                    </a:lnTo>
                    <a:lnTo>
                      <a:pt x="3788" y="7951"/>
                    </a:lnTo>
                    <a:lnTo>
                      <a:pt x="3809" y="8014"/>
                    </a:lnTo>
                    <a:lnTo>
                      <a:pt x="3851" y="8056"/>
                    </a:lnTo>
                    <a:lnTo>
                      <a:pt x="3871" y="8098"/>
                    </a:lnTo>
                    <a:lnTo>
                      <a:pt x="3851" y="8140"/>
                    </a:lnTo>
                    <a:lnTo>
                      <a:pt x="3767" y="8161"/>
                    </a:lnTo>
                    <a:lnTo>
                      <a:pt x="3746" y="8307"/>
                    </a:lnTo>
                    <a:lnTo>
                      <a:pt x="3809" y="8454"/>
                    </a:lnTo>
                    <a:lnTo>
                      <a:pt x="3913" y="8475"/>
                    </a:lnTo>
                    <a:lnTo>
                      <a:pt x="3997" y="8516"/>
                    </a:lnTo>
                    <a:lnTo>
                      <a:pt x="3997" y="8558"/>
                    </a:lnTo>
                    <a:lnTo>
                      <a:pt x="3871" y="8621"/>
                    </a:lnTo>
                    <a:lnTo>
                      <a:pt x="3788" y="8621"/>
                    </a:lnTo>
                    <a:lnTo>
                      <a:pt x="3683" y="8516"/>
                    </a:lnTo>
                    <a:lnTo>
                      <a:pt x="3599" y="8516"/>
                    </a:lnTo>
                    <a:lnTo>
                      <a:pt x="3558" y="8558"/>
                    </a:lnTo>
                    <a:lnTo>
                      <a:pt x="3495" y="8516"/>
                    </a:lnTo>
                    <a:lnTo>
                      <a:pt x="3432" y="8516"/>
                    </a:lnTo>
                    <a:lnTo>
                      <a:pt x="3286" y="8558"/>
                    </a:lnTo>
                    <a:lnTo>
                      <a:pt x="3223" y="8516"/>
                    </a:lnTo>
                    <a:lnTo>
                      <a:pt x="3118" y="8537"/>
                    </a:lnTo>
                    <a:lnTo>
                      <a:pt x="2972" y="8579"/>
                    </a:lnTo>
                    <a:lnTo>
                      <a:pt x="2930" y="8663"/>
                    </a:lnTo>
                    <a:lnTo>
                      <a:pt x="2930" y="8726"/>
                    </a:lnTo>
                    <a:lnTo>
                      <a:pt x="2930" y="8788"/>
                    </a:lnTo>
                    <a:lnTo>
                      <a:pt x="2867" y="8830"/>
                    </a:lnTo>
                    <a:lnTo>
                      <a:pt x="2867" y="8893"/>
                    </a:lnTo>
                    <a:lnTo>
                      <a:pt x="3014" y="9039"/>
                    </a:lnTo>
                    <a:lnTo>
                      <a:pt x="3014" y="9102"/>
                    </a:lnTo>
                    <a:lnTo>
                      <a:pt x="3035" y="9144"/>
                    </a:lnTo>
                    <a:lnTo>
                      <a:pt x="3139" y="9102"/>
                    </a:lnTo>
                    <a:lnTo>
                      <a:pt x="3160" y="9186"/>
                    </a:lnTo>
                    <a:lnTo>
                      <a:pt x="3139" y="9207"/>
                    </a:lnTo>
                    <a:lnTo>
                      <a:pt x="3055" y="9165"/>
                    </a:lnTo>
                    <a:lnTo>
                      <a:pt x="3014" y="9186"/>
                    </a:lnTo>
                    <a:lnTo>
                      <a:pt x="2930" y="9249"/>
                    </a:lnTo>
                    <a:lnTo>
                      <a:pt x="2867" y="9207"/>
                    </a:lnTo>
                    <a:lnTo>
                      <a:pt x="2825" y="9207"/>
                    </a:lnTo>
                    <a:lnTo>
                      <a:pt x="2763" y="9186"/>
                    </a:lnTo>
                    <a:lnTo>
                      <a:pt x="2616" y="9207"/>
                    </a:lnTo>
                    <a:lnTo>
                      <a:pt x="2532" y="9186"/>
                    </a:lnTo>
                    <a:lnTo>
                      <a:pt x="2491" y="9249"/>
                    </a:lnTo>
                    <a:lnTo>
                      <a:pt x="2491" y="9291"/>
                    </a:lnTo>
                    <a:lnTo>
                      <a:pt x="2553" y="9395"/>
                    </a:lnTo>
                    <a:lnTo>
                      <a:pt x="2637" y="9395"/>
                    </a:lnTo>
                    <a:lnTo>
                      <a:pt x="2742" y="9416"/>
                    </a:lnTo>
                    <a:lnTo>
                      <a:pt x="2804" y="9521"/>
                    </a:lnTo>
                    <a:lnTo>
                      <a:pt x="2846" y="9563"/>
                    </a:lnTo>
                    <a:lnTo>
                      <a:pt x="2909" y="9688"/>
                    </a:lnTo>
                    <a:lnTo>
                      <a:pt x="2951" y="9709"/>
                    </a:lnTo>
                    <a:lnTo>
                      <a:pt x="2972" y="9772"/>
                    </a:lnTo>
                    <a:lnTo>
                      <a:pt x="3139" y="9939"/>
                    </a:lnTo>
                    <a:lnTo>
                      <a:pt x="3139" y="10086"/>
                    </a:lnTo>
                    <a:lnTo>
                      <a:pt x="3139" y="10211"/>
                    </a:lnTo>
                    <a:lnTo>
                      <a:pt x="3181" y="10211"/>
                    </a:lnTo>
                    <a:lnTo>
                      <a:pt x="3286" y="10190"/>
                    </a:lnTo>
                    <a:lnTo>
                      <a:pt x="3327" y="10190"/>
                    </a:lnTo>
                    <a:lnTo>
                      <a:pt x="3369" y="10211"/>
                    </a:lnTo>
                    <a:lnTo>
                      <a:pt x="3432" y="10295"/>
                    </a:lnTo>
                    <a:lnTo>
                      <a:pt x="3474" y="10337"/>
                    </a:lnTo>
                    <a:lnTo>
                      <a:pt x="3537" y="10441"/>
                    </a:lnTo>
                    <a:lnTo>
                      <a:pt x="3579" y="10441"/>
                    </a:lnTo>
                    <a:lnTo>
                      <a:pt x="3662" y="10420"/>
                    </a:lnTo>
                    <a:lnTo>
                      <a:pt x="3767" y="10441"/>
                    </a:lnTo>
                    <a:lnTo>
                      <a:pt x="3871" y="10462"/>
                    </a:lnTo>
                    <a:lnTo>
                      <a:pt x="3976" y="10462"/>
                    </a:lnTo>
                    <a:lnTo>
                      <a:pt x="4018" y="10504"/>
                    </a:lnTo>
                    <a:lnTo>
                      <a:pt x="3997" y="10546"/>
                    </a:lnTo>
                    <a:lnTo>
                      <a:pt x="3997" y="10609"/>
                    </a:lnTo>
                    <a:lnTo>
                      <a:pt x="3997" y="10755"/>
                    </a:lnTo>
                    <a:lnTo>
                      <a:pt x="3913" y="10923"/>
                    </a:lnTo>
                    <a:lnTo>
                      <a:pt x="3955" y="11048"/>
                    </a:lnTo>
                    <a:lnTo>
                      <a:pt x="3976" y="11195"/>
                    </a:lnTo>
                    <a:lnTo>
                      <a:pt x="4311" y="10881"/>
                    </a:lnTo>
                    <a:lnTo>
                      <a:pt x="4604" y="10776"/>
                    </a:lnTo>
                    <a:lnTo>
                      <a:pt x="4959" y="10839"/>
                    </a:lnTo>
                    <a:lnTo>
                      <a:pt x="5378" y="11069"/>
                    </a:lnTo>
                    <a:lnTo>
                      <a:pt x="5755" y="11508"/>
                    </a:lnTo>
                    <a:lnTo>
                      <a:pt x="5985" y="11467"/>
                    </a:lnTo>
                    <a:lnTo>
                      <a:pt x="6068" y="11446"/>
                    </a:lnTo>
                    <a:lnTo>
                      <a:pt x="5629" y="8726"/>
                    </a:lnTo>
                    <a:lnTo>
                      <a:pt x="7136" y="8433"/>
                    </a:lnTo>
                    <a:lnTo>
                      <a:pt x="8056" y="9060"/>
                    </a:lnTo>
                    <a:lnTo>
                      <a:pt x="8391" y="9186"/>
                    </a:lnTo>
                    <a:lnTo>
                      <a:pt x="8893" y="9479"/>
                    </a:lnTo>
                    <a:lnTo>
                      <a:pt x="9751" y="9395"/>
                    </a:lnTo>
                    <a:lnTo>
                      <a:pt x="10693" y="9395"/>
                    </a:lnTo>
                    <a:lnTo>
                      <a:pt x="10985" y="9604"/>
                    </a:lnTo>
                    <a:lnTo>
                      <a:pt x="11132" y="9981"/>
                    </a:lnTo>
                    <a:lnTo>
                      <a:pt x="11320" y="9897"/>
                    </a:lnTo>
                    <a:lnTo>
                      <a:pt x="11341" y="10713"/>
                    </a:lnTo>
                    <a:lnTo>
                      <a:pt x="11760" y="10755"/>
                    </a:lnTo>
                    <a:lnTo>
                      <a:pt x="11990" y="11446"/>
                    </a:lnTo>
                    <a:lnTo>
                      <a:pt x="12115" y="11446"/>
                    </a:lnTo>
                    <a:lnTo>
                      <a:pt x="12366" y="11299"/>
                    </a:lnTo>
                    <a:lnTo>
                      <a:pt x="12555" y="11278"/>
                    </a:lnTo>
                    <a:lnTo>
                      <a:pt x="12743" y="11299"/>
                    </a:lnTo>
                    <a:lnTo>
                      <a:pt x="12994" y="11446"/>
                    </a:lnTo>
                    <a:lnTo>
                      <a:pt x="13078" y="11467"/>
                    </a:lnTo>
                    <a:lnTo>
                      <a:pt x="13287" y="11257"/>
                    </a:lnTo>
                    <a:lnTo>
                      <a:pt x="13413" y="11048"/>
                    </a:lnTo>
                    <a:lnTo>
                      <a:pt x="13475" y="10964"/>
                    </a:lnTo>
                    <a:lnTo>
                      <a:pt x="13538" y="10818"/>
                    </a:lnTo>
                    <a:lnTo>
                      <a:pt x="13789" y="10525"/>
                    </a:lnTo>
                    <a:lnTo>
                      <a:pt x="13894" y="10504"/>
                    </a:lnTo>
                    <a:lnTo>
                      <a:pt x="13998" y="10337"/>
                    </a:lnTo>
                    <a:lnTo>
                      <a:pt x="14040" y="10337"/>
                    </a:lnTo>
                    <a:lnTo>
                      <a:pt x="14040" y="10295"/>
                    </a:lnTo>
                    <a:lnTo>
                      <a:pt x="14166" y="10211"/>
                    </a:lnTo>
                    <a:lnTo>
                      <a:pt x="14145" y="10148"/>
                    </a:lnTo>
                    <a:lnTo>
                      <a:pt x="14250" y="10023"/>
                    </a:lnTo>
                    <a:lnTo>
                      <a:pt x="14438" y="10044"/>
                    </a:lnTo>
                    <a:lnTo>
                      <a:pt x="14543" y="10107"/>
                    </a:lnTo>
                    <a:lnTo>
                      <a:pt x="14961" y="10148"/>
                    </a:lnTo>
                    <a:lnTo>
                      <a:pt x="15317" y="10148"/>
                    </a:lnTo>
                    <a:lnTo>
                      <a:pt x="15505" y="10107"/>
                    </a:lnTo>
                    <a:lnTo>
                      <a:pt x="15484" y="9981"/>
                    </a:lnTo>
                    <a:lnTo>
                      <a:pt x="15463" y="9835"/>
                    </a:lnTo>
                    <a:lnTo>
                      <a:pt x="15463" y="9709"/>
                    </a:lnTo>
                    <a:lnTo>
                      <a:pt x="15505" y="9667"/>
                    </a:lnTo>
                    <a:lnTo>
                      <a:pt x="15610" y="9688"/>
                    </a:lnTo>
                    <a:lnTo>
                      <a:pt x="15777" y="9709"/>
                    </a:lnTo>
                    <a:lnTo>
                      <a:pt x="15819" y="9667"/>
                    </a:lnTo>
                    <a:lnTo>
                      <a:pt x="16007" y="9667"/>
                    </a:lnTo>
                    <a:lnTo>
                      <a:pt x="16133" y="9730"/>
                    </a:lnTo>
                    <a:lnTo>
                      <a:pt x="16342" y="9793"/>
                    </a:lnTo>
                    <a:lnTo>
                      <a:pt x="16677" y="9835"/>
                    </a:lnTo>
                    <a:lnTo>
                      <a:pt x="16781" y="9793"/>
                    </a:lnTo>
                    <a:lnTo>
                      <a:pt x="16886" y="9709"/>
                    </a:lnTo>
                    <a:lnTo>
                      <a:pt x="17032" y="9730"/>
                    </a:lnTo>
                    <a:lnTo>
                      <a:pt x="17158" y="9730"/>
                    </a:lnTo>
                    <a:lnTo>
                      <a:pt x="17451" y="9667"/>
                    </a:lnTo>
                    <a:lnTo>
                      <a:pt x="17723" y="9730"/>
                    </a:lnTo>
                    <a:lnTo>
                      <a:pt x="17911" y="9688"/>
                    </a:lnTo>
                    <a:lnTo>
                      <a:pt x="18246" y="9688"/>
                    </a:lnTo>
                    <a:lnTo>
                      <a:pt x="18497" y="9793"/>
                    </a:lnTo>
                    <a:lnTo>
                      <a:pt x="18602" y="9772"/>
                    </a:lnTo>
                    <a:lnTo>
                      <a:pt x="18853" y="10044"/>
                    </a:lnTo>
                    <a:lnTo>
                      <a:pt x="19083" y="10107"/>
                    </a:lnTo>
                    <a:lnTo>
                      <a:pt x="19229" y="10044"/>
                    </a:lnTo>
                    <a:lnTo>
                      <a:pt x="19188" y="9897"/>
                    </a:lnTo>
                    <a:lnTo>
                      <a:pt x="19313" y="9814"/>
                    </a:lnTo>
                    <a:lnTo>
                      <a:pt x="19313" y="9772"/>
                    </a:lnTo>
                    <a:lnTo>
                      <a:pt x="19376" y="9730"/>
                    </a:lnTo>
                    <a:lnTo>
                      <a:pt x="19271" y="9625"/>
                    </a:lnTo>
                    <a:lnTo>
                      <a:pt x="19313" y="9521"/>
                    </a:lnTo>
                    <a:lnTo>
                      <a:pt x="19397" y="9458"/>
                    </a:lnTo>
                    <a:lnTo>
                      <a:pt x="19355" y="9207"/>
                    </a:lnTo>
                    <a:lnTo>
                      <a:pt x="19229" y="9144"/>
                    </a:lnTo>
                    <a:lnTo>
                      <a:pt x="19188" y="9039"/>
                    </a:lnTo>
                    <a:lnTo>
                      <a:pt x="19083" y="8851"/>
                    </a:lnTo>
                    <a:lnTo>
                      <a:pt x="19062" y="8747"/>
                    </a:lnTo>
                    <a:lnTo>
                      <a:pt x="19020" y="8663"/>
                    </a:lnTo>
                    <a:lnTo>
                      <a:pt x="19020" y="8579"/>
                    </a:lnTo>
                    <a:lnTo>
                      <a:pt x="18957" y="8412"/>
                    </a:lnTo>
                    <a:lnTo>
                      <a:pt x="19041" y="8328"/>
                    </a:lnTo>
                    <a:lnTo>
                      <a:pt x="19041" y="8265"/>
                    </a:lnTo>
                    <a:lnTo>
                      <a:pt x="18916" y="8244"/>
                    </a:lnTo>
                    <a:lnTo>
                      <a:pt x="18748" y="8265"/>
                    </a:lnTo>
                    <a:lnTo>
                      <a:pt x="18644" y="8202"/>
                    </a:lnTo>
                    <a:lnTo>
                      <a:pt x="18644" y="8119"/>
                    </a:lnTo>
                    <a:lnTo>
                      <a:pt x="18748" y="8014"/>
                    </a:lnTo>
                    <a:lnTo>
                      <a:pt x="18853" y="7951"/>
                    </a:lnTo>
                    <a:lnTo>
                      <a:pt x="18916" y="8014"/>
                    </a:lnTo>
                    <a:lnTo>
                      <a:pt x="19020" y="8014"/>
                    </a:lnTo>
                    <a:lnTo>
                      <a:pt x="19167" y="7930"/>
                    </a:lnTo>
                    <a:lnTo>
                      <a:pt x="19439" y="7889"/>
                    </a:lnTo>
                    <a:lnTo>
                      <a:pt x="19564" y="7847"/>
                    </a:lnTo>
                    <a:lnTo>
                      <a:pt x="19648" y="7826"/>
                    </a:lnTo>
                    <a:lnTo>
                      <a:pt x="19711" y="7889"/>
                    </a:lnTo>
                    <a:lnTo>
                      <a:pt x="19794" y="7889"/>
                    </a:lnTo>
                    <a:lnTo>
                      <a:pt x="19878" y="7826"/>
                    </a:lnTo>
                    <a:lnTo>
                      <a:pt x="19962" y="7826"/>
                    </a:lnTo>
                    <a:lnTo>
                      <a:pt x="19962" y="7742"/>
                    </a:lnTo>
                    <a:lnTo>
                      <a:pt x="20004" y="7617"/>
                    </a:lnTo>
                    <a:lnTo>
                      <a:pt x="19878" y="7575"/>
                    </a:lnTo>
                    <a:lnTo>
                      <a:pt x="19815" y="7512"/>
                    </a:lnTo>
                    <a:lnTo>
                      <a:pt x="19836" y="7428"/>
                    </a:lnTo>
                    <a:lnTo>
                      <a:pt x="19836" y="7177"/>
                    </a:lnTo>
                    <a:lnTo>
                      <a:pt x="19899" y="6842"/>
                    </a:lnTo>
                    <a:lnTo>
                      <a:pt x="19899" y="6696"/>
                    </a:lnTo>
                    <a:lnTo>
                      <a:pt x="19962" y="6550"/>
                    </a:lnTo>
                    <a:lnTo>
                      <a:pt x="20004" y="6278"/>
                    </a:lnTo>
                    <a:lnTo>
                      <a:pt x="20213" y="6278"/>
                    </a:lnTo>
                    <a:lnTo>
                      <a:pt x="20422" y="6361"/>
                    </a:lnTo>
                    <a:lnTo>
                      <a:pt x="20589" y="6382"/>
                    </a:lnTo>
                    <a:lnTo>
                      <a:pt x="20820" y="6340"/>
                    </a:lnTo>
                    <a:lnTo>
                      <a:pt x="20882" y="6340"/>
                    </a:lnTo>
                    <a:lnTo>
                      <a:pt x="20924" y="6424"/>
                    </a:lnTo>
                    <a:lnTo>
                      <a:pt x="21008" y="6424"/>
                    </a:lnTo>
                    <a:lnTo>
                      <a:pt x="21071" y="6382"/>
                    </a:lnTo>
                    <a:lnTo>
                      <a:pt x="21154" y="6278"/>
                    </a:lnTo>
                    <a:lnTo>
                      <a:pt x="21280" y="6236"/>
                    </a:lnTo>
                    <a:lnTo>
                      <a:pt x="21447" y="6068"/>
                    </a:lnTo>
                    <a:lnTo>
                      <a:pt x="21447" y="6006"/>
                    </a:lnTo>
                    <a:lnTo>
                      <a:pt x="21343" y="5838"/>
                    </a:lnTo>
                    <a:lnTo>
                      <a:pt x="21238" y="5608"/>
                    </a:lnTo>
                    <a:lnTo>
                      <a:pt x="21238" y="5378"/>
                    </a:lnTo>
                    <a:lnTo>
                      <a:pt x="21259" y="5231"/>
                    </a:lnTo>
                    <a:lnTo>
                      <a:pt x="21343" y="5169"/>
                    </a:lnTo>
                    <a:lnTo>
                      <a:pt x="21531" y="5106"/>
                    </a:lnTo>
                    <a:lnTo>
                      <a:pt x="21594" y="4980"/>
                    </a:lnTo>
                    <a:lnTo>
                      <a:pt x="21552" y="4917"/>
                    </a:lnTo>
                    <a:lnTo>
                      <a:pt x="21573" y="4813"/>
                    </a:lnTo>
                    <a:lnTo>
                      <a:pt x="21698" y="4666"/>
                    </a:lnTo>
                    <a:lnTo>
                      <a:pt x="21803" y="4604"/>
                    </a:lnTo>
                    <a:lnTo>
                      <a:pt x="21908" y="4499"/>
                    </a:lnTo>
                    <a:lnTo>
                      <a:pt x="21887" y="4478"/>
                    </a:lnTo>
                    <a:lnTo>
                      <a:pt x="21866" y="4457"/>
                    </a:lnTo>
                    <a:lnTo>
                      <a:pt x="21698" y="4394"/>
                    </a:lnTo>
                    <a:lnTo>
                      <a:pt x="21573" y="4269"/>
                    </a:lnTo>
                    <a:lnTo>
                      <a:pt x="21489" y="4269"/>
                    </a:lnTo>
                    <a:lnTo>
                      <a:pt x="21447" y="4164"/>
                    </a:lnTo>
                    <a:lnTo>
                      <a:pt x="21489" y="4039"/>
                    </a:lnTo>
                    <a:lnTo>
                      <a:pt x="21447" y="3976"/>
                    </a:lnTo>
                    <a:lnTo>
                      <a:pt x="21343" y="4060"/>
                    </a:lnTo>
                    <a:lnTo>
                      <a:pt x="21259" y="4164"/>
                    </a:lnTo>
                    <a:lnTo>
                      <a:pt x="21154" y="4185"/>
                    </a:lnTo>
                    <a:lnTo>
                      <a:pt x="20861" y="4227"/>
                    </a:lnTo>
                    <a:lnTo>
                      <a:pt x="20799" y="4269"/>
                    </a:lnTo>
                    <a:lnTo>
                      <a:pt x="20757" y="4332"/>
                    </a:lnTo>
                    <a:lnTo>
                      <a:pt x="20652" y="4269"/>
                    </a:lnTo>
                    <a:lnTo>
                      <a:pt x="20548" y="4227"/>
                    </a:lnTo>
                    <a:lnTo>
                      <a:pt x="20506" y="4227"/>
                    </a:lnTo>
                    <a:lnTo>
                      <a:pt x="20485" y="4185"/>
                    </a:lnTo>
                    <a:lnTo>
                      <a:pt x="20422" y="4143"/>
                    </a:lnTo>
                    <a:lnTo>
                      <a:pt x="20401" y="4060"/>
                    </a:lnTo>
                    <a:lnTo>
                      <a:pt x="20359" y="3976"/>
                    </a:lnTo>
                    <a:lnTo>
                      <a:pt x="20401" y="3934"/>
                    </a:lnTo>
                    <a:lnTo>
                      <a:pt x="20401" y="3850"/>
                    </a:lnTo>
                    <a:lnTo>
                      <a:pt x="20317" y="3809"/>
                    </a:lnTo>
                    <a:lnTo>
                      <a:pt x="20276" y="3809"/>
                    </a:lnTo>
                    <a:lnTo>
                      <a:pt x="20129" y="3725"/>
                    </a:lnTo>
                    <a:lnTo>
                      <a:pt x="20004" y="3704"/>
                    </a:lnTo>
                    <a:lnTo>
                      <a:pt x="19962" y="3704"/>
                    </a:lnTo>
                    <a:lnTo>
                      <a:pt x="19899" y="3557"/>
                    </a:lnTo>
                    <a:lnTo>
                      <a:pt x="19794" y="3390"/>
                    </a:lnTo>
                    <a:lnTo>
                      <a:pt x="19648" y="3244"/>
                    </a:lnTo>
                    <a:lnTo>
                      <a:pt x="19460" y="3223"/>
                    </a:lnTo>
                    <a:lnTo>
                      <a:pt x="19250" y="3223"/>
                    </a:lnTo>
                    <a:lnTo>
                      <a:pt x="19062" y="3244"/>
                    </a:lnTo>
                    <a:lnTo>
                      <a:pt x="19041" y="3306"/>
                    </a:lnTo>
                    <a:lnTo>
                      <a:pt x="19083" y="3348"/>
                    </a:lnTo>
                    <a:lnTo>
                      <a:pt x="19062" y="3411"/>
                    </a:lnTo>
                    <a:lnTo>
                      <a:pt x="18936" y="3453"/>
                    </a:lnTo>
                    <a:lnTo>
                      <a:pt x="18853" y="3432"/>
                    </a:lnTo>
                    <a:lnTo>
                      <a:pt x="18727" y="3495"/>
                    </a:lnTo>
                    <a:lnTo>
                      <a:pt x="18560" y="3411"/>
                    </a:lnTo>
                    <a:lnTo>
                      <a:pt x="18497" y="3432"/>
                    </a:lnTo>
                    <a:lnTo>
                      <a:pt x="18413" y="3495"/>
                    </a:lnTo>
                    <a:lnTo>
                      <a:pt x="18309" y="3495"/>
                    </a:lnTo>
                    <a:lnTo>
                      <a:pt x="18204" y="3411"/>
                    </a:lnTo>
                    <a:lnTo>
                      <a:pt x="18079" y="3348"/>
                    </a:lnTo>
                    <a:lnTo>
                      <a:pt x="18079" y="3285"/>
                    </a:lnTo>
                    <a:lnTo>
                      <a:pt x="18100" y="3202"/>
                    </a:lnTo>
                    <a:lnTo>
                      <a:pt x="17911" y="3118"/>
                    </a:lnTo>
                    <a:lnTo>
                      <a:pt x="17828" y="3181"/>
                    </a:lnTo>
                    <a:lnTo>
                      <a:pt x="17828" y="3306"/>
                    </a:lnTo>
                    <a:lnTo>
                      <a:pt x="17869" y="3327"/>
                    </a:lnTo>
                    <a:lnTo>
                      <a:pt x="17828" y="3390"/>
                    </a:lnTo>
                    <a:lnTo>
                      <a:pt x="17744" y="3453"/>
                    </a:lnTo>
                    <a:lnTo>
                      <a:pt x="17597" y="3453"/>
                    </a:lnTo>
                    <a:lnTo>
                      <a:pt x="16175" y="1695"/>
                    </a:lnTo>
                    <a:lnTo>
                      <a:pt x="15170" y="921"/>
                    </a:lnTo>
                    <a:lnTo>
                      <a:pt x="15107" y="837"/>
                    </a:lnTo>
                    <a:lnTo>
                      <a:pt x="15191" y="816"/>
                    </a:lnTo>
                    <a:lnTo>
                      <a:pt x="15296" y="712"/>
                    </a:lnTo>
                    <a:lnTo>
                      <a:pt x="15296" y="607"/>
                    </a:lnTo>
                    <a:lnTo>
                      <a:pt x="15254" y="565"/>
                    </a:lnTo>
                    <a:lnTo>
                      <a:pt x="15087" y="607"/>
                    </a:lnTo>
                    <a:lnTo>
                      <a:pt x="14961" y="628"/>
                    </a:lnTo>
                    <a:lnTo>
                      <a:pt x="14877" y="733"/>
                    </a:lnTo>
                    <a:lnTo>
                      <a:pt x="14773" y="775"/>
                    </a:lnTo>
                    <a:lnTo>
                      <a:pt x="14647" y="900"/>
                    </a:lnTo>
                    <a:lnTo>
                      <a:pt x="14647" y="984"/>
                    </a:lnTo>
                    <a:lnTo>
                      <a:pt x="14563" y="1047"/>
                    </a:lnTo>
                    <a:lnTo>
                      <a:pt x="14522" y="1151"/>
                    </a:lnTo>
                    <a:lnTo>
                      <a:pt x="14417" y="1235"/>
                    </a:lnTo>
                    <a:lnTo>
                      <a:pt x="14229" y="1235"/>
                    </a:lnTo>
                    <a:lnTo>
                      <a:pt x="14124" y="1298"/>
                    </a:lnTo>
                    <a:lnTo>
                      <a:pt x="14145" y="1423"/>
                    </a:lnTo>
                    <a:lnTo>
                      <a:pt x="14061" y="1465"/>
                    </a:lnTo>
                    <a:lnTo>
                      <a:pt x="14019" y="1423"/>
                    </a:lnTo>
                    <a:lnTo>
                      <a:pt x="13789" y="1360"/>
                    </a:lnTo>
                    <a:lnTo>
                      <a:pt x="13643" y="1423"/>
                    </a:lnTo>
                    <a:lnTo>
                      <a:pt x="13601" y="1507"/>
                    </a:lnTo>
                    <a:lnTo>
                      <a:pt x="13517" y="1507"/>
                    </a:lnTo>
                    <a:lnTo>
                      <a:pt x="13434" y="1402"/>
                    </a:lnTo>
                    <a:lnTo>
                      <a:pt x="13434" y="1235"/>
                    </a:lnTo>
                    <a:lnTo>
                      <a:pt x="13517" y="1172"/>
                    </a:lnTo>
                    <a:lnTo>
                      <a:pt x="13538" y="1088"/>
                    </a:lnTo>
                    <a:lnTo>
                      <a:pt x="13496" y="1026"/>
                    </a:lnTo>
                    <a:lnTo>
                      <a:pt x="13413" y="1109"/>
                    </a:lnTo>
                    <a:lnTo>
                      <a:pt x="13329" y="1109"/>
                    </a:lnTo>
                    <a:lnTo>
                      <a:pt x="13120" y="1005"/>
                    </a:lnTo>
                    <a:lnTo>
                      <a:pt x="12994" y="1026"/>
                    </a:lnTo>
                    <a:lnTo>
                      <a:pt x="13015" y="1109"/>
                    </a:lnTo>
                    <a:lnTo>
                      <a:pt x="13078" y="1130"/>
                    </a:lnTo>
                    <a:lnTo>
                      <a:pt x="12994" y="1214"/>
                    </a:lnTo>
                    <a:lnTo>
                      <a:pt x="12952" y="1214"/>
                    </a:lnTo>
                    <a:lnTo>
                      <a:pt x="12869" y="1088"/>
                    </a:lnTo>
                    <a:lnTo>
                      <a:pt x="12848" y="900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638" y="900"/>
                    </a:lnTo>
                    <a:lnTo>
                      <a:pt x="12638" y="984"/>
                    </a:lnTo>
                    <a:lnTo>
                      <a:pt x="12555" y="984"/>
                    </a:lnTo>
                    <a:lnTo>
                      <a:pt x="12513" y="879"/>
                    </a:lnTo>
                    <a:lnTo>
                      <a:pt x="12450" y="900"/>
                    </a:lnTo>
                    <a:lnTo>
                      <a:pt x="12429" y="1005"/>
                    </a:lnTo>
                    <a:lnTo>
                      <a:pt x="12366" y="1026"/>
                    </a:lnTo>
                    <a:lnTo>
                      <a:pt x="12262" y="942"/>
                    </a:lnTo>
                    <a:lnTo>
                      <a:pt x="12136" y="1026"/>
                    </a:lnTo>
                    <a:lnTo>
                      <a:pt x="12074" y="984"/>
                    </a:lnTo>
                    <a:lnTo>
                      <a:pt x="12032" y="879"/>
                    </a:lnTo>
                    <a:lnTo>
                      <a:pt x="12115" y="837"/>
                    </a:lnTo>
                    <a:lnTo>
                      <a:pt x="12136" y="796"/>
                    </a:lnTo>
                    <a:lnTo>
                      <a:pt x="12115" y="691"/>
                    </a:lnTo>
                    <a:lnTo>
                      <a:pt x="12136" y="586"/>
                    </a:lnTo>
                    <a:lnTo>
                      <a:pt x="12115" y="524"/>
                    </a:lnTo>
                    <a:lnTo>
                      <a:pt x="12032" y="482"/>
                    </a:lnTo>
                    <a:lnTo>
                      <a:pt x="11948" y="398"/>
                    </a:lnTo>
                    <a:lnTo>
                      <a:pt x="11927" y="272"/>
                    </a:lnTo>
                    <a:lnTo>
                      <a:pt x="11864" y="252"/>
                    </a:lnTo>
                    <a:lnTo>
                      <a:pt x="11822" y="84"/>
                    </a:lnTo>
                    <a:lnTo>
                      <a:pt x="11718" y="84"/>
                    </a:lnTo>
                    <a:lnTo>
                      <a:pt x="11592" y="126"/>
                    </a:lnTo>
                    <a:lnTo>
                      <a:pt x="11446" y="126"/>
                    </a:lnTo>
                    <a:lnTo>
                      <a:pt x="11299" y="42"/>
                    </a:lnTo>
                    <a:lnTo>
                      <a:pt x="11132" y="63"/>
                    </a:lnTo>
                    <a:lnTo>
                      <a:pt x="11006" y="0"/>
                    </a:lnTo>
                    <a:lnTo>
                      <a:pt x="10902" y="42"/>
                    </a:lnTo>
                    <a:lnTo>
                      <a:pt x="1086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CustomShape 686"/>
              <p:cNvSpPr/>
              <p:nvPr/>
            </p:nvSpPr>
            <p:spPr>
              <a:xfrm>
                <a:off x="5724360" y="2431440"/>
                <a:ext cx="408600" cy="218520"/>
              </a:xfrm>
              <a:custGeom>
                <a:avLst/>
                <a:gdLst/>
                <a:ahLst/>
                <a:rect l="l" t="t" r="r" b="b"/>
                <a:pathLst>
                  <a:path w="9270" h="5776">
                    <a:moveTo>
                      <a:pt x="1507" y="1"/>
                    </a:moveTo>
                    <a:lnTo>
                      <a:pt x="0" y="294"/>
                    </a:lnTo>
                    <a:lnTo>
                      <a:pt x="439" y="3014"/>
                    </a:lnTo>
                    <a:lnTo>
                      <a:pt x="732" y="3014"/>
                    </a:lnTo>
                    <a:lnTo>
                      <a:pt x="963" y="3035"/>
                    </a:lnTo>
                    <a:lnTo>
                      <a:pt x="1004" y="2909"/>
                    </a:lnTo>
                    <a:lnTo>
                      <a:pt x="900" y="2804"/>
                    </a:lnTo>
                    <a:lnTo>
                      <a:pt x="879" y="2595"/>
                    </a:lnTo>
                    <a:lnTo>
                      <a:pt x="983" y="2344"/>
                    </a:lnTo>
                    <a:lnTo>
                      <a:pt x="1172" y="2323"/>
                    </a:lnTo>
                    <a:lnTo>
                      <a:pt x="1276" y="2198"/>
                    </a:lnTo>
                    <a:lnTo>
                      <a:pt x="1402" y="2114"/>
                    </a:lnTo>
                    <a:lnTo>
                      <a:pt x="1527" y="2198"/>
                    </a:lnTo>
                    <a:lnTo>
                      <a:pt x="1611" y="2135"/>
                    </a:lnTo>
                    <a:lnTo>
                      <a:pt x="1507" y="2009"/>
                    </a:lnTo>
                    <a:lnTo>
                      <a:pt x="1779" y="2030"/>
                    </a:lnTo>
                    <a:lnTo>
                      <a:pt x="2155" y="2219"/>
                    </a:lnTo>
                    <a:lnTo>
                      <a:pt x="2511" y="2428"/>
                    </a:lnTo>
                    <a:lnTo>
                      <a:pt x="2532" y="2553"/>
                    </a:lnTo>
                    <a:lnTo>
                      <a:pt x="2971" y="2804"/>
                    </a:lnTo>
                    <a:lnTo>
                      <a:pt x="3306" y="2951"/>
                    </a:lnTo>
                    <a:lnTo>
                      <a:pt x="3390" y="2909"/>
                    </a:lnTo>
                    <a:lnTo>
                      <a:pt x="3515" y="2930"/>
                    </a:lnTo>
                    <a:lnTo>
                      <a:pt x="3766" y="3076"/>
                    </a:lnTo>
                    <a:lnTo>
                      <a:pt x="3871" y="3432"/>
                    </a:lnTo>
                    <a:lnTo>
                      <a:pt x="3976" y="3537"/>
                    </a:lnTo>
                    <a:lnTo>
                      <a:pt x="4017" y="3662"/>
                    </a:lnTo>
                    <a:lnTo>
                      <a:pt x="4143" y="3913"/>
                    </a:lnTo>
                    <a:lnTo>
                      <a:pt x="4352" y="3997"/>
                    </a:lnTo>
                    <a:lnTo>
                      <a:pt x="4729" y="4227"/>
                    </a:lnTo>
                    <a:lnTo>
                      <a:pt x="5126" y="4520"/>
                    </a:lnTo>
                    <a:lnTo>
                      <a:pt x="5545" y="4708"/>
                    </a:lnTo>
                    <a:lnTo>
                      <a:pt x="5921" y="5001"/>
                    </a:lnTo>
                    <a:lnTo>
                      <a:pt x="6235" y="5022"/>
                    </a:lnTo>
                    <a:lnTo>
                      <a:pt x="6319" y="5106"/>
                    </a:lnTo>
                    <a:lnTo>
                      <a:pt x="6403" y="5106"/>
                    </a:lnTo>
                    <a:lnTo>
                      <a:pt x="6612" y="5232"/>
                    </a:lnTo>
                    <a:lnTo>
                      <a:pt x="6612" y="5378"/>
                    </a:lnTo>
                    <a:lnTo>
                      <a:pt x="6633" y="5650"/>
                    </a:lnTo>
                    <a:lnTo>
                      <a:pt x="6821" y="5587"/>
                    </a:lnTo>
                    <a:lnTo>
                      <a:pt x="6926" y="5671"/>
                    </a:lnTo>
                    <a:lnTo>
                      <a:pt x="7009" y="5776"/>
                    </a:lnTo>
                    <a:lnTo>
                      <a:pt x="7072" y="5776"/>
                    </a:lnTo>
                    <a:lnTo>
                      <a:pt x="7177" y="5671"/>
                    </a:lnTo>
                    <a:lnTo>
                      <a:pt x="7281" y="5692"/>
                    </a:lnTo>
                    <a:lnTo>
                      <a:pt x="7323" y="5755"/>
                    </a:lnTo>
                    <a:lnTo>
                      <a:pt x="7365" y="5378"/>
                    </a:lnTo>
                    <a:lnTo>
                      <a:pt x="7491" y="5106"/>
                    </a:lnTo>
                    <a:lnTo>
                      <a:pt x="7553" y="5043"/>
                    </a:lnTo>
                    <a:lnTo>
                      <a:pt x="7533" y="4897"/>
                    </a:lnTo>
                    <a:lnTo>
                      <a:pt x="7407" y="4834"/>
                    </a:lnTo>
                    <a:lnTo>
                      <a:pt x="7344" y="4688"/>
                    </a:lnTo>
                    <a:lnTo>
                      <a:pt x="7386" y="4541"/>
                    </a:lnTo>
                    <a:lnTo>
                      <a:pt x="7365" y="4416"/>
                    </a:lnTo>
                    <a:lnTo>
                      <a:pt x="7219" y="4436"/>
                    </a:lnTo>
                    <a:lnTo>
                      <a:pt x="7114" y="4499"/>
                    </a:lnTo>
                    <a:lnTo>
                      <a:pt x="6947" y="4269"/>
                    </a:lnTo>
                    <a:lnTo>
                      <a:pt x="6947" y="4102"/>
                    </a:lnTo>
                    <a:lnTo>
                      <a:pt x="7072" y="3997"/>
                    </a:lnTo>
                    <a:lnTo>
                      <a:pt x="7344" y="4018"/>
                    </a:lnTo>
                    <a:lnTo>
                      <a:pt x="7449" y="3997"/>
                    </a:lnTo>
                    <a:lnTo>
                      <a:pt x="7449" y="3872"/>
                    </a:lnTo>
                    <a:lnTo>
                      <a:pt x="7679" y="3788"/>
                    </a:lnTo>
                    <a:lnTo>
                      <a:pt x="7637" y="3704"/>
                    </a:lnTo>
                    <a:lnTo>
                      <a:pt x="7574" y="3662"/>
                    </a:lnTo>
                    <a:lnTo>
                      <a:pt x="7846" y="3600"/>
                    </a:lnTo>
                    <a:lnTo>
                      <a:pt x="8014" y="3537"/>
                    </a:lnTo>
                    <a:lnTo>
                      <a:pt x="8056" y="3390"/>
                    </a:lnTo>
                    <a:lnTo>
                      <a:pt x="7867" y="3328"/>
                    </a:lnTo>
                    <a:lnTo>
                      <a:pt x="7867" y="3181"/>
                    </a:lnTo>
                    <a:lnTo>
                      <a:pt x="8014" y="3139"/>
                    </a:lnTo>
                    <a:lnTo>
                      <a:pt x="8181" y="3014"/>
                    </a:lnTo>
                    <a:lnTo>
                      <a:pt x="8286" y="3035"/>
                    </a:lnTo>
                    <a:lnTo>
                      <a:pt x="8453" y="2825"/>
                    </a:lnTo>
                    <a:lnTo>
                      <a:pt x="8600" y="2951"/>
                    </a:lnTo>
                    <a:lnTo>
                      <a:pt x="8621" y="3056"/>
                    </a:lnTo>
                    <a:lnTo>
                      <a:pt x="8914" y="3014"/>
                    </a:lnTo>
                    <a:lnTo>
                      <a:pt x="9123" y="3014"/>
                    </a:lnTo>
                    <a:lnTo>
                      <a:pt x="9269" y="2825"/>
                    </a:lnTo>
                    <a:lnTo>
                      <a:pt x="9248" y="2721"/>
                    </a:lnTo>
                    <a:lnTo>
                      <a:pt x="8955" y="2491"/>
                    </a:lnTo>
                    <a:lnTo>
                      <a:pt x="8893" y="2491"/>
                    </a:lnTo>
                    <a:lnTo>
                      <a:pt x="8893" y="2637"/>
                    </a:lnTo>
                    <a:lnTo>
                      <a:pt x="8788" y="2742"/>
                    </a:lnTo>
                    <a:lnTo>
                      <a:pt x="8683" y="2721"/>
                    </a:lnTo>
                    <a:lnTo>
                      <a:pt x="8579" y="2616"/>
                    </a:lnTo>
                    <a:lnTo>
                      <a:pt x="8307" y="2532"/>
                    </a:lnTo>
                    <a:lnTo>
                      <a:pt x="8202" y="2449"/>
                    </a:lnTo>
                    <a:lnTo>
                      <a:pt x="8286" y="2323"/>
                    </a:lnTo>
                    <a:lnTo>
                      <a:pt x="8453" y="2030"/>
                    </a:lnTo>
                    <a:lnTo>
                      <a:pt x="8453" y="1905"/>
                    </a:lnTo>
                    <a:lnTo>
                      <a:pt x="8369" y="1905"/>
                    </a:lnTo>
                    <a:lnTo>
                      <a:pt x="8265" y="2072"/>
                    </a:lnTo>
                    <a:lnTo>
                      <a:pt x="8160" y="2093"/>
                    </a:lnTo>
                    <a:lnTo>
                      <a:pt x="7909" y="2386"/>
                    </a:lnTo>
                    <a:lnTo>
                      <a:pt x="7846" y="2532"/>
                    </a:lnTo>
                    <a:lnTo>
                      <a:pt x="7784" y="2616"/>
                    </a:lnTo>
                    <a:lnTo>
                      <a:pt x="7658" y="2825"/>
                    </a:lnTo>
                    <a:lnTo>
                      <a:pt x="7449" y="3035"/>
                    </a:lnTo>
                    <a:lnTo>
                      <a:pt x="7365" y="3014"/>
                    </a:lnTo>
                    <a:lnTo>
                      <a:pt x="7114" y="2867"/>
                    </a:lnTo>
                    <a:lnTo>
                      <a:pt x="6926" y="2846"/>
                    </a:lnTo>
                    <a:lnTo>
                      <a:pt x="6737" y="2867"/>
                    </a:lnTo>
                    <a:lnTo>
                      <a:pt x="6486" y="3014"/>
                    </a:lnTo>
                    <a:lnTo>
                      <a:pt x="6361" y="3014"/>
                    </a:lnTo>
                    <a:lnTo>
                      <a:pt x="6131" y="2323"/>
                    </a:lnTo>
                    <a:lnTo>
                      <a:pt x="5712" y="2281"/>
                    </a:lnTo>
                    <a:lnTo>
                      <a:pt x="5691" y="1465"/>
                    </a:lnTo>
                    <a:lnTo>
                      <a:pt x="5503" y="1549"/>
                    </a:lnTo>
                    <a:lnTo>
                      <a:pt x="5356" y="1172"/>
                    </a:lnTo>
                    <a:lnTo>
                      <a:pt x="5064" y="963"/>
                    </a:lnTo>
                    <a:lnTo>
                      <a:pt x="4122" y="963"/>
                    </a:lnTo>
                    <a:lnTo>
                      <a:pt x="3264" y="1047"/>
                    </a:lnTo>
                    <a:lnTo>
                      <a:pt x="2762" y="754"/>
                    </a:lnTo>
                    <a:lnTo>
                      <a:pt x="2427" y="628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CustomShape 687"/>
              <p:cNvSpPr/>
              <p:nvPr/>
            </p:nvSpPr>
            <p:spPr>
              <a:xfrm>
                <a:off x="5651280" y="2507400"/>
                <a:ext cx="365400" cy="197280"/>
              </a:xfrm>
              <a:custGeom>
                <a:avLst/>
                <a:gdLst/>
                <a:ahLst/>
                <a:rect l="l" t="t" r="r" b="b"/>
                <a:pathLst>
                  <a:path w="8286" h="5211">
                    <a:moveTo>
                      <a:pt x="3160" y="0"/>
                    </a:moveTo>
                    <a:lnTo>
                      <a:pt x="3264" y="126"/>
                    </a:lnTo>
                    <a:lnTo>
                      <a:pt x="3180" y="189"/>
                    </a:lnTo>
                    <a:lnTo>
                      <a:pt x="3055" y="105"/>
                    </a:lnTo>
                    <a:lnTo>
                      <a:pt x="2929" y="189"/>
                    </a:lnTo>
                    <a:lnTo>
                      <a:pt x="2825" y="314"/>
                    </a:lnTo>
                    <a:lnTo>
                      <a:pt x="2636" y="335"/>
                    </a:lnTo>
                    <a:lnTo>
                      <a:pt x="2532" y="586"/>
                    </a:lnTo>
                    <a:lnTo>
                      <a:pt x="2553" y="795"/>
                    </a:lnTo>
                    <a:lnTo>
                      <a:pt x="2657" y="900"/>
                    </a:lnTo>
                    <a:lnTo>
                      <a:pt x="2616" y="1026"/>
                    </a:lnTo>
                    <a:lnTo>
                      <a:pt x="2385" y="1005"/>
                    </a:lnTo>
                    <a:lnTo>
                      <a:pt x="2092" y="1005"/>
                    </a:lnTo>
                    <a:lnTo>
                      <a:pt x="2009" y="1026"/>
                    </a:lnTo>
                    <a:lnTo>
                      <a:pt x="1779" y="1067"/>
                    </a:lnTo>
                    <a:lnTo>
                      <a:pt x="1402" y="628"/>
                    </a:lnTo>
                    <a:lnTo>
                      <a:pt x="983" y="398"/>
                    </a:lnTo>
                    <a:lnTo>
                      <a:pt x="628" y="335"/>
                    </a:lnTo>
                    <a:lnTo>
                      <a:pt x="335" y="440"/>
                    </a:lnTo>
                    <a:lnTo>
                      <a:pt x="0" y="754"/>
                    </a:lnTo>
                    <a:lnTo>
                      <a:pt x="0" y="816"/>
                    </a:lnTo>
                    <a:lnTo>
                      <a:pt x="84" y="900"/>
                    </a:lnTo>
                    <a:lnTo>
                      <a:pt x="126" y="963"/>
                    </a:lnTo>
                    <a:lnTo>
                      <a:pt x="209" y="1047"/>
                    </a:lnTo>
                    <a:lnTo>
                      <a:pt x="251" y="1151"/>
                    </a:lnTo>
                    <a:lnTo>
                      <a:pt x="356" y="1360"/>
                    </a:lnTo>
                    <a:lnTo>
                      <a:pt x="335" y="1528"/>
                    </a:lnTo>
                    <a:lnTo>
                      <a:pt x="293" y="1653"/>
                    </a:lnTo>
                    <a:lnTo>
                      <a:pt x="314" y="1946"/>
                    </a:lnTo>
                    <a:lnTo>
                      <a:pt x="356" y="2009"/>
                    </a:lnTo>
                    <a:lnTo>
                      <a:pt x="398" y="2093"/>
                    </a:lnTo>
                    <a:lnTo>
                      <a:pt x="607" y="2302"/>
                    </a:lnTo>
                    <a:lnTo>
                      <a:pt x="565" y="2218"/>
                    </a:lnTo>
                    <a:lnTo>
                      <a:pt x="523" y="2155"/>
                    </a:lnTo>
                    <a:lnTo>
                      <a:pt x="544" y="2114"/>
                    </a:lnTo>
                    <a:lnTo>
                      <a:pt x="732" y="2155"/>
                    </a:lnTo>
                    <a:lnTo>
                      <a:pt x="816" y="2093"/>
                    </a:lnTo>
                    <a:lnTo>
                      <a:pt x="858" y="2114"/>
                    </a:lnTo>
                    <a:lnTo>
                      <a:pt x="837" y="2260"/>
                    </a:lnTo>
                    <a:lnTo>
                      <a:pt x="858" y="2365"/>
                    </a:lnTo>
                    <a:lnTo>
                      <a:pt x="942" y="2323"/>
                    </a:lnTo>
                    <a:lnTo>
                      <a:pt x="983" y="2427"/>
                    </a:lnTo>
                    <a:lnTo>
                      <a:pt x="963" y="2490"/>
                    </a:lnTo>
                    <a:lnTo>
                      <a:pt x="858" y="2469"/>
                    </a:lnTo>
                    <a:lnTo>
                      <a:pt x="816" y="2469"/>
                    </a:lnTo>
                    <a:lnTo>
                      <a:pt x="753" y="2427"/>
                    </a:lnTo>
                    <a:lnTo>
                      <a:pt x="649" y="2511"/>
                    </a:lnTo>
                    <a:lnTo>
                      <a:pt x="649" y="2616"/>
                    </a:lnTo>
                    <a:lnTo>
                      <a:pt x="732" y="2699"/>
                    </a:lnTo>
                    <a:lnTo>
                      <a:pt x="711" y="2574"/>
                    </a:lnTo>
                    <a:lnTo>
                      <a:pt x="774" y="2574"/>
                    </a:lnTo>
                    <a:lnTo>
                      <a:pt x="837" y="2595"/>
                    </a:lnTo>
                    <a:lnTo>
                      <a:pt x="921" y="2616"/>
                    </a:lnTo>
                    <a:lnTo>
                      <a:pt x="963" y="2720"/>
                    </a:lnTo>
                    <a:lnTo>
                      <a:pt x="1130" y="2804"/>
                    </a:lnTo>
                    <a:lnTo>
                      <a:pt x="1172" y="2909"/>
                    </a:lnTo>
                    <a:lnTo>
                      <a:pt x="1151" y="3097"/>
                    </a:lnTo>
                    <a:lnTo>
                      <a:pt x="1172" y="3160"/>
                    </a:lnTo>
                    <a:lnTo>
                      <a:pt x="1172" y="3453"/>
                    </a:lnTo>
                    <a:lnTo>
                      <a:pt x="1235" y="3662"/>
                    </a:lnTo>
                    <a:lnTo>
                      <a:pt x="1339" y="3955"/>
                    </a:lnTo>
                    <a:lnTo>
                      <a:pt x="1444" y="3871"/>
                    </a:lnTo>
                    <a:lnTo>
                      <a:pt x="1716" y="3871"/>
                    </a:lnTo>
                    <a:lnTo>
                      <a:pt x="1779" y="3725"/>
                    </a:lnTo>
                    <a:lnTo>
                      <a:pt x="1862" y="3620"/>
                    </a:lnTo>
                    <a:lnTo>
                      <a:pt x="1967" y="3620"/>
                    </a:lnTo>
                    <a:lnTo>
                      <a:pt x="2197" y="3411"/>
                    </a:lnTo>
                    <a:lnTo>
                      <a:pt x="2427" y="3348"/>
                    </a:lnTo>
                    <a:lnTo>
                      <a:pt x="2636" y="3411"/>
                    </a:lnTo>
                    <a:lnTo>
                      <a:pt x="2699" y="3264"/>
                    </a:lnTo>
                    <a:lnTo>
                      <a:pt x="2804" y="3243"/>
                    </a:lnTo>
                    <a:lnTo>
                      <a:pt x="2929" y="3306"/>
                    </a:lnTo>
                    <a:lnTo>
                      <a:pt x="3055" y="3264"/>
                    </a:lnTo>
                    <a:lnTo>
                      <a:pt x="3264" y="3453"/>
                    </a:lnTo>
                    <a:lnTo>
                      <a:pt x="3432" y="3515"/>
                    </a:lnTo>
                    <a:lnTo>
                      <a:pt x="3766" y="3725"/>
                    </a:lnTo>
                    <a:lnTo>
                      <a:pt x="3871" y="3725"/>
                    </a:lnTo>
                    <a:lnTo>
                      <a:pt x="3955" y="3641"/>
                    </a:lnTo>
                    <a:lnTo>
                      <a:pt x="4185" y="3746"/>
                    </a:lnTo>
                    <a:lnTo>
                      <a:pt x="4310" y="3767"/>
                    </a:lnTo>
                    <a:lnTo>
                      <a:pt x="4331" y="3934"/>
                    </a:lnTo>
                    <a:lnTo>
                      <a:pt x="4394" y="3976"/>
                    </a:lnTo>
                    <a:lnTo>
                      <a:pt x="4520" y="3955"/>
                    </a:lnTo>
                    <a:lnTo>
                      <a:pt x="4729" y="3997"/>
                    </a:lnTo>
                    <a:lnTo>
                      <a:pt x="4959" y="4311"/>
                    </a:lnTo>
                    <a:lnTo>
                      <a:pt x="5231" y="4352"/>
                    </a:lnTo>
                    <a:lnTo>
                      <a:pt x="5357" y="4394"/>
                    </a:lnTo>
                    <a:lnTo>
                      <a:pt x="5461" y="4562"/>
                    </a:lnTo>
                    <a:lnTo>
                      <a:pt x="5419" y="4666"/>
                    </a:lnTo>
                    <a:lnTo>
                      <a:pt x="5461" y="4792"/>
                    </a:lnTo>
                    <a:lnTo>
                      <a:pt x="5461" y="4876"/>
                    </a:lnTo>
                    <a:lnTo>
                      <a:pt x="5524" y="4980"/>
                    </a:lnTo>
                    <a:lnTo>
                      <a:pt x="5566" y="4938"/>
                    </a:lnTo>
                    <a:lnTo>
                      <a:pt x="5691" y="4980"/>
                    </a:lnTo>
                    <a:lnTo>
                      <a:pt x="5775" y="5043"/>
                    </a:lnTo>
                    <a:lnTo>
                      <a:pt x="5880" y="5043"/>
                    </a:lnTo>
                    <a:lnTo>
                      <a:pt x="5963" y="4980"/>
                    </a:lnTo>
                    <a:lnTo>
                      <a:pt x="6047" y="4980"/>
                    </a:lnTo>
                    <a:lnTo>
                      <a:pt x="6173" y="5085"/>
                    </a:lnTo>
                    <a:lnTo>
                      <a:pt x="6214" y="5148"/>
                    </a:lnTo>
                    <a:lnTo>
                      <a:pt x="6277" y="5210"/>
                    </a:lnTo>
                    <a:lnTo>
                      <a:pt x="6319" y="5148"/>
                    </a:lnTo>
                    <a:lnTo>
                      <a:pt x="6486" y="5127"/>
                    </a:lnTo>
                    <a:lnTo>
                      <a:pt x="6570" y="5022"/>
                    </a:lnTo>
                    <a:lnTo>
                      <a:pt x="6591" y="4938"/>
                    </a:lnTo>
                    <a:lnTo>
                      <a:pt x="6675" y="4896"/>
                    </a:lnTo>
                    <a:lnTo>
                      <a:pt x="6633" y="4813"/>
                    </a:lnTo>
                    <a:lnTo>
                      <a:pt x="6821" y="4708"/>
                    </a:lnTo>
                    <a:lnTo>
                      <a:pt x="7030" y="4666"/>
                    </a:lnTo>
                    <a:lnTo>
                      <a:pt x="7051" y="4604"/>
                    </a:lnTo>
                    <a:lnTo>
                      <a:pt x="7135" y="4520"/>
                    </a:lnTo>
                    <a:lnTo>
                      <a:pt x="7240" y="4499"/>
                    </a:lnTo>
                    <a:lnTo>
                      <a:pt x="7261" y="4373"/>
                    </a:lnTo>
                    <a:lnTo>
                      <a:pt x="7261" y="4206"/>
                    </a:lnTo>
                    <a:lnTo>
                      <a:pt x="7407" y="4080"/>
                    </a:lnTo>
                    <a:lnTo>
                      <a:pt x="7407" y="3955"/>
                    </a:lnTo>
                    <a:lnTo>
                      <a:pt x="7344" y="3892"/>
                    </a:lnTo>
                    <a:lnTo>
                      <a:pt x="7365" y="3850"/>
                    </a:lnTo>
                    <a:lnTo>
                      <a:pt x="7428" y="3829"/>
                    </a:lnTo>
                    <a:lnTo>
                      <a:pt x="7470" y="3767"/>
                    </a:lnTo>
                    <a:lnTo>
                      <a:pt x="7637" y="3725"/>
                    </a:lnTo>
                    <a:lnTo>
                      <a:pt x="7679" y="3725"/>
                    </a:lnTo>
                    <a:lnTo>
                      <a:pt x="7846" y="3620"/>
                    </a:lnTo>
                    <a:lnTo>
                      <a:pt x="7993" y="3557"/>
                    </a:lnTo>
                    <a:lnTo>
                      <a:pt x="8098" y="3641"/>
                    </a:lnTo>
                    <a:lnTo>
                      <a:pt x="8244" y="3620"/>
                    </a:lnTo>
                    <a:lnTo>
                      <a:pt x="8265" y="3641"/>
                    </a:lnTo>
                    <a:lnTo>
                      <a:pt x="8286" y="3641"/>
                    </a:lnTo>
                    <a:lnTo>
                      <a:pt x="8265" y="3369"/>
                    </a:lnTo>
                    <a:lnTo>
                      <a:pt x="8265" y="3223"/>
                    </a:lnTo>
                    <a:lnTo>
                      <a:pt x="8056" y="3097"/>
                    </a:lnTo>
                    <a:lnTo>
                      <a:pt x="7972" y="3097"/>
                    </a:lnTo>
                    <a:lnTo>
                      <a:pt x="7888" y="3013"/>
                    </a:lnTo>
                    <a:lnTo>
                      <a:pt x="7574" y="2992"/>
                    </a:lnTo>
                    <a:lnTo>
                      <a:pt x="7198" y="2699"/>
                    </a:lnTo>
                    <a:lnTo>
                      <a:pt x="6779" y="2511"/>
                    </a:lnTo>
                    <a:lnTo>
                      <a:pt x="6382" y="2218"/>
                    </a:lnTo>
                    <a:lnTo>
                      <a:pt x="6005" y="1988"/>
                    </a:lnTo>
                    <a:lnTo>
                      <a:pt x="5796" y="1904"/>
                    </a:lnTo>
                    <a:lnTo>
                      <a:pt x="5670" y="1653"/>
                    </a:lnTo>
                    <a:lnTo>
                      <a:pt x="5629" y="1528"/>
                    </a:lnTo>
                    <a:lnTo>
                      <a:pt x="5524" y="1423"/>
                    </a:lnTo>
                    <a:lnTo>
                      <a:pt x="5419" y="1067"/>
                    </a:lnTo>
                    <a:lnTo>
                      <a:pt x="5168" y="921"/>
                    </a:lnTo>
                    <a:lnTo>
                      <a:pt x="5043" y="900"/>
                    </a:lnTo>
                    <a:lnTo>
                      <a:pt x="4959" y="942"/>
                    </a:lnTo>
                    <a:lnTo>
                      <a:pt x="4624" y="795"/>
                    </a:lnTo>
                    <a:lnTo>
                      <a:pt x="4185" y="544"/>
                    </a:lnTo>
                    <a:lnTo>
                      <a:pt x="4164" y="419"/>
                    </a:lnTo>
                    <a:lnTo>
                      <a:pt x="3808" y="210"/>
                    </a:lnTo>
                    <a:lnTo>
                      <a:pt x="3432" y="21"/>
                    </a:lnTo>
                    <a:lnTo>
                      <a:pt x="316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71" name="Group 688"/>
              <p:cNvGrpSpPr/>
              <p:nvPr/>
            </p:nvGrpSpPr>
            <p:grpSpPr>
              <a:xfrm>
                <a:off x="6428880" y="3309840"/>
                <a:ext cx="55080" cy="90000"/>
                <a:chOff x="6428880" y="3309840"/>
                <a:chExt cx="55080" cy="90000"/>
              </a:xfrm>
            </p:grpSpPr>
            <p:sp>
              <p:nvSpPr>
                <p:cNvPr id="972" name="CustomShape 689"/>
                <p:cNvSpPr/>
                <p:nvPr/>
              </p:nvSpPr>
              <p:spPr>
                <a:xfrm>
                  <a:off x="6428880" y="3344760"/>
                  <a:ext cx="3240" cy="10080"/>
                </a:xfrm>
                <a:custGeom>
                  <a:avLst/>
                  <a:gdLst/>
                  <a:ahLst/>
                  <a:rect l="l" t="t" r="r" b="b"/>
                  <a:pathLst>
                    <a:path w="85" h="273">
                      <a:moveTo>
                        <a:pt x="84" y="1"/>
                      </a:moveTo>
                      <a:lnTo>
                        <a:pt x="1" y="22"/>
                      </a:lnTo>
                      <a:lnTo>
                        <a:pt x="43" y="126"/>
                      </a:lnTo>
                      <a:lnTo>
                        <a:pt x="1" y="273"/>
                      </a:lnTo>
                      <a:lnTo>
                        <a:pt x="64" y="126"/>
                      </a:lnTo>
                      <a:lnTo>
                        <a:pt x="43" y="22"/>
                      </a:lnTo>
                      <a:lnTo>
                        <a:pt x="84" y="22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3" name="CustomShape 690"/>
                <p:cNvSpPr/>
                <p:nvPr/>
              </p:nvSpPr>
              <p:spPr>
                <a:xfrm>
                  <a:off x="6428880" y="3319200"/>
                  <a:ext cx="55080" cy="80640"/>
                </a:xfrm>
                <a:custGeom>
                  <a:avLst/>
                  <a:gdLst/>
                  <a:ahLst/>
                  <a:rect l="l" t="t" r="r" b="b"/>
                  <a:pathLst>
                    <a:path w="1257" h="2135">
                      <a:moveTo>
                        <a:pt x="273" y="0"/>
                      </a:moveTo>
                      <a:lnTo>
                        <a:pt x="273" y="21"/>
                      </a:lnTo>
                      <a:lnTo>
                        <a:pt x="294" y="42"/>
                      </a:lnTo>
                      <a:lnTo>
                        <a:pt x="273" y="63"/>
                      </a:lnTo>
                      <a:lnTo>
                        <a:pt x="252" y="105"/>
                      </a:lnTo>
                      <a:lnTo>
                        <a:pt x="252" y="126"/>
                      </a:lnTo>
                      <a:lnTo>
                        <a:pt x="252" y="209"/>
                      </a:lnTo>
                      <a:lnTo>
                        <a:pt x="189" y="314"/>
                      </a:lnTo>
                      <a:lnTo>
                        <a:pt x="147" y="272"/>
                      </a:lnTo>
                      <a:lnTo>
                        <a:pt x="84" y="230"/>
                      </a:lnTo>
                      <a:lnTo>
                        <a:pt x="1" y="230"/>
                      </a:lnTo>
                      <a:lnTo>
                        <a:pt x="1" y="251"/>
                      </a:lnTo>
                      <a:lnTo>
                        <a:pt x="84" y="272"/>
                      </a:lnTo>
                      <a:lnTo>
                        <a:pt x="105" y="335"/>
                      </a:lnTo>
                      <a:lnTo>
                        <a:pt x="84" y="356"/>
                      </a:lnTo>
                      <a:lnTo>
                        <a:pt x="147" y="461"/>
                      </a:lnTo>
                      <a:lnTo>
                        <a:pt x="147" y="628"/>
                      </a:lnTo>
                      <a:lnTo>
                        <a:pt x="84" y="691"/>
                      </a:lnTo>
                      <a:lnTo>
                        <a:pt x="64" y="942"/>
                      </a:lnTo>
                      <a:lnTo>
                        <a:pt x="84" y="1005"/>
                      </a:lnTo>
                      <a:lnTo>
                        <a:pt x="43" y="1046"/>
                      </a:lnTo>
                      <a:lnTo>
                        <a:pt x="84" y="1277"/>
                      </a:lnTo>
                      <a:lnTo>
                        <a:pt x="84" y="1360"/>
                      </a:lnTo>
                      <a:lnTo>
                        <a:pt x="168" y="1611"/>
                      </a:lnTo>
                      <a:lnTo>
                        <a:pt x="252" y="1925"/>
                      </a:lnTo>
                      <a:lnTo>
                        <a:pt x="315" y="2051"/>
                      </a:lnTo>
                      <a:lnTo>
                        <a:pt x="461" y="2134"/>
                      </a:lnTo>
                      <a:lnTo>
                        <a:pt x="587" y="2113"/>
                      </a:lnTo>
                      <a:lnTo>
                        <a:pt x="775" y="2093"/>
                      </a:lnTo>
                      <a:lnTo>
                        <a:pt x="942" y="2030"/>
                      </a:lnTo>
                      <a:lnTo>
                        <a:pt x="1131" y="1821"/>
                      </a:lnTo>
                      <a:lnTo>
                        <a:pt x="1214" y="1674"/>
                      </a:lnTo>
                      <a:lnTo>
                        <a:pt x="1256" y="1569"/>
                      </a:lnTo>
                      <a:lnTo>
                        <a:pt x="1235" y="1486"/>
                      </a:lnTo>
                      <a:lnTo>
                        <a:pt x="1256" y="1423"/>
                      </a:lnTo>
                      <a:lnTo>
                        <a:pt x="1256" y="1277"/>
                      </a:lnTo>
                      <a:lnTo>
                        <a:pt x="1235" y="1214"/>
                      </a:lnTo>
                      <a:lnTo>
                        <a:pt x="1256" y="1109"/>
                      </a:lnTo>
                      <a:lnTo>
                        <a:pt x="1152" y="1046"/>
                      </a:lnTo>
                      <a:lnTo>
                        <a:pt x="1089" y="795"/>
                      </a:lnTo>
                      <a:lnTo>
                        <a:pt x="1005" y="628"/>
                      </a:lnTo>
                      <a:lnTo>
                        <a:pt x="900" y="628"/>
                      </a:lnTo>
                      <a:lnTo>
                        <a:pt x="900" y="586"/>
                      </a:lnTo>
                      <a:lnTo>
                        <a:pt x="796" y="586"/>
                      </a:lnTo>
                      <a:lnTo>
                        <a:pt x="921" y="544"/>
                      </a:lnTo>
                      <a:lnTo>
                        <a:pt x="900" y="481"/>
                      </a:lnTo>
                      <a:lnTo>
                        <a:pt x="838" y="461"/>
                      </a:lnTo>
                      <a:lnTo>
                        <a:pt x="775" y="335"/>
                      </a:lnTo>
                      <a:lnTo>
                        <a:pt x="712" y="335"/>
                      </a:lnTo>
                      <a:lnTo>
                        <a:pt x="691" y="230"/>
                      </a:lnTo>
                      <a:lnTo>
                        <a:pt x="670" y="168"/>
                      </a:lnTo>
                      <a:lnTo>
                        <a:pt x="670" y="126"/>
                      </a:lnTo>
                      <a:lnTo>
                        <a:pt x="482" y="42"/>
                      </a:lnTo>
                      <a:lnTo>
                        <a:pt x="461" y="105"/>
                      </a:lnTo>
                      <a:lnTo>
                        <a:pt x="377" y="63"/>
                      </a:lnTo>
                      <a:lnTo>
                        <a:pt x="39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4" name="CustomShape 691"/>
                <p:cNvSpPr/>
                <p:nvPr/>
              </p:nvSpPr>
              <p:spPr>
                <a:xfrm>
                  <a:off x="6432480" y="3309840"/>
                  <a:ext cx="9000" cy="6840"/>
                </a:xfrm>
                <a:custGeom>
                  <a:avLst/>
                  <a:gdLst/>
                  <a:ahLst/>
                  <a:rect l="l" t="t" r="r" b="b"/>
                  <a:pathLst>
                    <a:path w="210" h="189">
                      <a:moveTo>
                        <a:pt x="189" y="0"/>
                      </a:moveTo>
                      <a:lnTo>
                        <a:pt x="0" y="42"/>
                      </a:lnTo>
                      <a:lnTo>
                        <a:pt x="0" y="105"/>
                      </a:lnTo>
                      <a:lnTo>
                        <a:pt x="126" y="188"/>
                      </a:lnTo>
                      <a:lnTo>
                        <a:pt x="126" y="147"/>
                      </a:lnTo>
                      <a:lnTo>
                        <a:pt x="168" y="147"/>
                      </a:lnTo>
                      <a:lnTo>
                        <a:pt x="210" y="42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5" name="CustomShape 692"/>
                <p:cNvSpPr/>
                <p:nvPr/>
              </p:nvSpPr>
              <p:spPr>
                <a:xfrm>
                  <a:off x="6441840" y="3312000"/>
                  <a:ext cx="13680" cy="9360"/>
                </a:xfrm>
                <a:custGeom>
                  <a:avLst/>
                  <a:gdLst/>
                  <a:ahLst/>
                  <a:rect l="l" t="t" r="r" b="b"/>
                  <a:pathLst>
                    <a:path w="315" h="252">
                      <a:moveTo>
                        <a:pt x="43" y="1"/>
                      </a:moveTo>
                      <a:lnTo>
                        <a:pt x="43" y="43"/>
                      </a:lnTo>
                      <a:lnTo>
                        <a:pt x="84" y="85"/>
                      </a:lnTo>
                      <a:lnTo>
                        <a:pt x="1" y="85"/>
                      </a:lnTo>
                      <a:lnTo>
                        <a:pt x="1" y="105"/>
                      </a:lnTo>
                      <a:lnTo>
                        <a:pt x="126" y="147"/>
                      </a:lnTo>
                      <a:lnTo>
                        <a:pt x="189" y="210"/>
                      </a:lnTo>
                      <a:lnTo>
                        <a:pt x="273" y="210"/>
                      </a:lnTo>
                      <a:lnTo>
                        <a:pt x="315" y="252"/>
                      </a:lnTo>
                      <a:lnTo>
                        <a:pt x="294" y="210"/>
                      </a:lnTo>
                      <a:lnTo>
                        <a:pt x="168" y="105"/>
                      </a:lnTo>
                      <a:lnTo>
                        <a:pt x="168" y="22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76" name="CustomShape 693"/>
              <p:cNvSpPr/>
              <p:nvPr/>
            </p:nvSpPr>
            <p:spPr>
              <a:xfrm>
                <a:off x="6113160" y="2750400"/>
                <a:ext cx="715320" cy="600480"/>
              </a:xfrm>
              <a:custGeom>
                <a:avLst/>
                <a:gdLst/>
                <a:ahLst/>
                <a:rect l="l" t="t" r="r" b="b"/>
                <a:pathLst>
                  <a:path w="16217" h="15841">
                    <a:moveTo>
                      <a:pt x="6906" y="15150"/>
                    </a:moveTo>
                    <a:lnTo>
                      <a:pt x="6927" y="15212"/>
                    </a:lnTo>
                    <a:lnTo>
                      <a:pt x="6927" y="15171"/>
                    </a:lnTo>
                    <a:lnTo>
                      <a:pt x="6906" y="15150"/>
                    </a:lnTo>
                    <a:close/>
                    <a:moveTo>
                      <a:pt x="3997" y="1"/>
                    </a:moveTo>
                    <a:lnTo>
                      <a:pt x="3914" y="147"/>
                    </a:lnTo>
                    <a:lnTo>
                      <a:pt x="3788" y="147"/>
                    </a:lnTo>
                    <a:lnTo>
                      <a:pt x="3600" y="294"/>
                    </a:lnTo>
                    <a:lnTo>
                      <a:pt x="3453" y="587"/>
                    </a:lnTo>
                    <a:lnTo>
                      <a:pt x="3391" y="629"/>
                    </a:lnTo>
                    <a:lnTo>
                      <a:pt x="3286" y="733"/>
                    </a:lnTo>
                    <a:lnTo>
                      <a:pt x="3223" y="733"/>
                    </a:lnTo>
                    <a:lnTo>
                      <a:pt x="3119" y="817"/>
                    </a:lnTo>
                    <a:lnTo>
                      <a:pt x="3014" y="838"/>
                    </a:lnTo>
                    <a:lnTo>
                      <a:pt x="2826" y="1026"/>
                    </a:lnTo>
                    <a:lnTo>
                      <a:pt x="2846" y="1089"/>
                    </a:lnTo>
                    <a:lnTo>
                      <a:pt x="2930" y="1298"/>
                    </a:lnTo>
                    <a:lnTo>
                      <a:pt x="2867" y="1570"/>
                    </a:lnTo>
                    <a:lnTo>
                      <a:pt x="2867" y="1717"/>
                    </a:lnTo>
                    <a:lnTo>
                      <a:pt x="2763" y="1779"/>
                    </a:lnTo>
                    <a:lnTo>
                      <a:pt x="2616" y="1968"/>
                    </a:lnTo>
                    <a:lnTo>
                      <a:pt x="2700" y="2031"/>
                    </a:lnTo>
                    <a:lnTo>
                      <a:pt x="2700" y="2135"/>
                    </a:lnTo>
                    <a:lnTo>
                      <a:pt x="2637" y="2261"/>
                    </a:lnTo>
                    <a:lnTo>
                      <a:pt x="2428" y="2365"/>
                    </a:lnTo>
                    <a:lnTo>
                      <a:pt x="2323" y="2554"/>
                    </a:lnTo>
                    <a:lnTo>
                      <a:pt x="2302" y="2721"/>
                    </a:lnTo>
                    <a:lnTo>
                      <a:pt x="2219" y="2867"/>
                    </a:lnTo>
                    <a:lnTo>
                      <a:pt x="1968" y="3035"/>
                    </a:lnTo>
                    <a:lnTo>
                      <a:pt x="1863" y="3391"/>
                    </a:lnTo>
                    <a:lnTo>
                      <a:pt x="1675" y="3600"/>
                    </a:lnTo>
                    <a:lnTo>
                      <a:pt x="1361" y="3600"/>
                    </a:lnTo>
                    <a:lnTo>
                      <a:pt x="1152" y="3725"/>
                    </a:lnTo>
                    <a:lnTo>
                      <a:pt x="1068" y="3704"/>
                    </a:lnTo>
                    <a:lnTo>
                      <a:pt x="1047" y="3600"/>
                    </a:lnTo>
                    <a:lnTo>
                      <a:pt x="922" y="3537"/>
                    </a:lnTo>
                    <a:lnTo>
                      <a:pt x="838" y="3600"/>
                    </a:lnTo>
                    <a:lnTo>
                      <a:pt x="733" y="3642"/>
                    </a:lnTo>
                    <a:lnTo>
                      <a:pt x="691" y="3746"/>
                    </a:lnTo>
                    <a:lnTo>
                      <a:pt x="545" y="3956"/>
                    </a:lnTo>
                    <a:lnTo>
                      <a:pt x="461" y="3976"/>
                    </a:lnTo>
                    <a:lnTo>
                      <a:pt x="357" y="4228"/>
                    </a:lnTo>
                    <a:lnTo>
                      <a:pt x="357" y="4374"/>
                    </a:lnTo>
                    <a:lnTo>
                      <a:pt x="461" y="4353"/>
                    </a:lnTo>
                    <a:lnTo>
                      <a:pt x="608" y="4395"/>
                    </a:lnTo>
                    <a:lnTo>
                      <a:pt x="670" y="4374"/>
                    </a:lnTo>
                    <a:lnTo>
                      <a:pt x="775" y="4374"/>
                    </a:lnTo>
                    <a:lnTo>
                      <a:pt x="859" y="4562"/>
                    </a:lnTo>
                    <a:lnTo>
                      <a:pt x="838" y="4688"/>
                    </a:lnTo>
                    <a:lnTo>
                      <a:pt x="859" y="4897"/>
                    </a:lnTo>
                    <a:lnTo>
                      <a:pt x="1068" y="5023"/>
                    </a:lnTo>
                    <a:lnTo>
                      <a:pt x="1173" y="5023"/>
                    </a:lnTo>
                    <a:lnTo>
                      <a:pt x="1256" y="5085"/>
                    </a:lnTo>
                    <a:lnTo>
                      <a:pt x="1214" y="5169"/>
                    </a:lnTo>
                    <a:lnTo>
                      <a:pt x="1340" y="5316"/>
                    </a:lnTo>
                    <a:lnTo>
                      <a:pt x="1466" y="5692"/>
                    </a:lnTo>
                    <a:lnTo>
                      <a:pt x="1445" y="5755"/>
                    </a:lnTo>
                    <a:lnTo>
                      <a:pt x="1486" y="5818"/>
                    </a:lnTo>
                    <a:lnTo>
                      <a:pt x="1382" y="5860"/>
                    </a:lnTo>
                    <a:lnTo>
                      <a:pt x="1256" y="5943"/>
                    </a:lnTo>
                    <a:lnTo>
                      <a:pt x="1194" y="5860"/>
                    </a:lnTo>
                    <a:lnTo>
                      <a:pt x="1256" y="5797"/>
                    </a:lnTo>
                    <a:lnTo>
                      <a:pt x="1256" y="5797"/>
                    </a:lnTo>
                    <a:lnTo>
                      <a:pt x="1131" y="5818"/>
                    </a:lnTo>
                    <a:lnTo>
                      <a:pt x="1068" y="5860"/>
                    </a:lnTo>
                    <a:lnTo>
                      <a:pt x="838" y="5964"/>
                    </a:lnTo>
                    <a:lnTo>
                      <a:pt x="440" y="5943"/>
                    </a:lnTo>
                    <a:lnTo>
                      <a:pt x="336" y="6006"/>
                    </a:lnTo>
                    <a:lnTo>
                      <a:pt x="252" y="5964"/>
                    </a:lnTo>
                    <a:lnTo>
                      <a:pt x="210" y="6111"/>
                    </a:lnTo>
                    <a:lnTo>
                      <a:pt x="126" y="6132"/>
                    </a:lnTo>
                    <a:lnTo>
                      <a:pt x="22" y="6215"/>
                    </a:lnTo>
                    <a:lnTo>
                      <a:pt x="1" y="6362"/>
                    </a:lnTo>
                    <a:lnTo>
                      <a:pt x="168" y="6257"/>
                    </a:lnTo>
                    <a:lnTo>
                      <a:pt x="336" y="6236"/>
                    </a:lnTo>
                    <a:lnTo>
                      <a:pt x="210" y="6320"/>
                    </a:lnTo>
                    <a:lnTo>
                      <a:pt x="106" y="6445"/>
                    </a:lnTo>
                    <a:lnTo>
                      <a:pt x="85" y="6571"/>
                    </a:lnTo>
                    <a:lnTo>
                      <a:pt x="147" y="6592"/>
                    </a:lnTo>
                    <a:lnTo>
                      <a:pt x="336" y="6780"/>
                    </a:lnTo>
                    <a:lnTo>
                      <a:pt x="691" y="6906"/>
                    </a:lnTo>
                    <a:lnTo>
                      <a:pt x="817" y="6885"/>
                    </a:lnTo>
                    <a:lnTo>
                      <a:pt x="963" y="6885"/>
                    </a:lnTo>
                    <a:lnTo>
                      <a:pt x="1194" y="6780"/>
                    </a:lnTo>
                    <a:lnTo>
                      <a:pt x="1194" y="6738"/>
                    </a:lnTo>
                    <a:lnTo>
                      <a:pt x="1194" y="6697"/>
                    </a:lnTo>
                    <a:lnTo>
                      <a:pt x="1214" y="6697"/>
                    </a:lnTo>
                    <a:lnTo>
                      <a:pt x="1340" y="6738"/>
                    </a:lnTo>
                    <a:lnTo>
                      <a:pt x="1298" y="6843"/>
                    </a:lnTo>
                    <a:lnTo>
                      <a:pt x="1256" y="6843"/>
                    </a:lnTo>
                    <a:lnTo>
                      <a:pt x="1152" y="6989"/>
                    </a:lnTo>
                    <a:lnTo>
                      <a:pt x="1068" y="6989"/>
                    </a:lnTo>
                    <a:lnTo>
                      <a:pt x="838" y="7178"/>
                    </a:lnTo>
                    <a:lnTo>
                      <a:pt x="838" y="7220"/>
                    </a:lnTo>
                    <a:lnTo>
                      <a:pt x="754" y="7199"/>
                    </a:lnTo>
                    <a:lnTo>
                      <a:pt x="733" y="7199"/>
                    </a:lnTo>
                    <a:lnTo>
                      <a:pt x="650" y="7261"/>
                    </a:lnTo>
                    <a:lnTo>
                      <a:pt x="566" y="7220"/>
                    </a:lnTo>
                    <a:lnTo>
                      <a:pt x="566" y="7115"/>
                    </a:lnTo>
                    <a:lnTo>
                      <a:pt x="503" y="7115"/>
                    </a:lnTo>
                    <a:lnTo>
                      <a:pt x="461" y="7094"/>
                    </a:lnTo>
                    <a:lnTo>
                      <a:pt x="419" y="7094"/>
                    </a:lnTo>
                    <a:lnTo>
                      <a:pt x="398" y="7178"/>
                    </a:lnTo>
                    <a:lnTo>
                      <a:pt x="419" y="7261"/>
                    </a:lnTo>
                    <a:lnTo>
                      <a:pt x="650" y="7492"/>
                    </a:lnTo>
                    <a:lnTo>
                      <a:pt x="733" y="7533"/>
                    </a:lnTo>
                    <a:lnTo>
                      <a:pt x="775" y="7533"/>
                    </a:lnTo>
                    <a:lnTo>
                      <a:pt x="817" y="7575"/>
                    </a:lnTo>
                    <a:lnTo>
                      <a:pt x="984" y="7826"/>
                    </a:lnTo>
                    <a:lnTo>
                      <a:pt x="1403" y="8161"/>
                    </a:lnTo>
                    <a:lnTo>
                      <a:pt x="1612" y="8224"/>
                    </a:lnTo>
                    <a:lnTo>
                      <a:pt x="1779" y="8161"/>
                    </a:lnTo>
                    <a:lnTo>
                      <a:pt x="2072" y="7994"/>
                    </a:lnTo>
                    <a:lnTo>
                      <a:pt x="2261" y="7889"/>
                    </a:lnTo>
                    <a:lnTo>
                      <a:pt x="2261" y="7826"/>
                    </a:lnTo>
                    <a:lnTo>
                      <a:pt x="2344" y="7722"/>
                    </a:lnTo>
                    <a:lnTo>
                      <a:pt x="2386" y="7513"/>
                    </a:lnTo>
                    <a:lnTo>
                      <a:pt x="2302" y="7408"/>
                    </a:lnTo>
                    <a:lnTo>
                      <a:pt x="2386" y="7199"/>
                    </a:lnTo>
                    <a:lnTo>
                      <a:pt x="2386" y="7094"/>
                    </a:lnTo>
                    <a:lnTo>
                      <a:pt x="2407" y="7010"/>
                    </a:lnTo>
                    <a:lnTo>
                      <a:pt x="2428" y="7094"/>
                    </a:lnTo>
                    <a:lnTo>
                      <a:pt x="2595" y="7094"/>
                    </a:lnTo>
                    <a:lnTo>
                      <a:pt x="2637" y="7115"/>
                    </a:lnTo>
                    <a:lnTo>
                      <a:pt x="2742" y="7073"/>
                    </a:lnTo>
                    <a:lnTo>
                      <a:pt x="2721" y="7115"/>
                    </a:lnTo>
                    <a:lnTo>
                      <a:pt x="2616" y="7220"/>
                    </a:lnTo>
                    <a:lnTo>
                      <a:pt x="2533" y="7199"/>
                    </a:lnTo>
                    <a:lnTo>
                      <a:pt x="2512" y="7220"/>
                    </a:lnTo>
                    <a:lnTo>
                      <a:pt x="2491" y="7366"/>
                    </a:lnTo>
                    <a:lnTo>
                      <a:pt x="2533" y="7429"/>
                    </a:lnTo>
                    <a:lnTo>
                      <a:pt x="2533" y="7533"/>
                    </a:lnTo>
                    <a:lnTo>
                      <a:pt x="2595" y="7575"/>
                    </a:lnTo>
                    <a:lnTo>
                      <a:pt x="2742" y="7533"/>
                    </a:lnTo>
                    <a:lnTo>
                      <a:pt x="2826" y="7575"/>
                    </a:lnTo>
                    <a:lnTo>
                      <a:pt x="2742" y="7575"/>
                    </a:lnTo>
                    <a:lnTo>
                      <a:pt x="2700" y="7617"/>
                    </a:lnTo>
                    <a:lnTo>
                      <a:pt x="2554" y="7701"/>
                    </a:lnTo>
                    <a:lnTo>
                      <a:pt x="2616" y="7952"/>
                    </a:lnTo>
                    <a:lnTo>
                      <a:pt x="2700" y="8015"/>
                    </a:lnTo>
                    <a:lnTo>
                      <a:pt x="2742" y="8203"/>
                    </a:lnTo>
                    <a:lnTo>
                      <a:pt x="2742" y="8349"/>
                    </a:lnTo>
                    <a:lnTo>
                      <a:pt x="2700" y="8475"/>
                    </a:lnTo>
                    <a:lnTo>
                      <a:pt x="2700" y="8580"/>
                    </a:lnTo>
                    <a:lnTo>
                      <a:pt x="2784" y="8642"/>
                    </a:lnTo>
                    <a:lnTo>
                      <a:pt x="2700" y="8684"/>
                    </a:lnTo>
                    <a:lnTo>
                      <a:pt x="2721" y="8873"/>
                    </a:lnTo>
                    <a:lnTo>
                      <a:pt x="2867" y="9186"/>
                    </a:lnTo>
                    <a:lnTo>
                      <a:pt x="2909" y="9291"/>
                    </a:lnTo>
                    <a:lnTo>
                      <a:pt x="2951" y="9375"/>
                    </a:lnTo>
                    <a:lnTo>
                      <a:pt x="2867" y="9396"/>
                    </a:lnTo>
                    <a:lnTo>
                      <a:pt x="2867" y="9521"/>
                    </a:lnTo>
                    <a:lnTo>
                      <a:pt x="3035" y="9730"/>
                    </a:lnTo>
                    <a:lnTo>
                      <a:pt x="2909" y="9730"/>
                    </a:lnTo>
                    <a:lnTo>
                      <a:pt x="3035" y="9919"/>
                    </a:lnTo>
                    <a:lnTo>
                      <a:pt x="3035" y="10086"/>
                    </a:lnTo>
                    <a:lnTo>
                      <a:pt x="3265" y="10546"/>
                    </a:lnTo>
                    <a:lnTo>
                      <a:pt x="3265" y="10860"/>
                    </a:lnTo>
                    <a:lnTo>
                      <a:pt x="3370" y="11132"/>
                    </a:lnTo>
                    <a:lnTo>
                      <a:pt x="3453" y="11174"/>
                    </a:lnTo>
                    <a:lnTo>
                      <a:pt x="3495" y="11342"/>
                    </a:lnTo>
                    <a:lnTo>
                      <a:pt x="3579" y="11383"/>
                    </a:lnTo>
                    <a:lnTo>
                      <a:pt x="3579" y="11467"/>
                    </a:lnTo>
                    <a:lnTo>
                      <a:pt x="3704" y="11697"/>
                    </a:lnTo>
                    <a:lnTo>
                      <a:pt x="3767" y="11718"/>
                    </a:lnTo>
                    <a:lnTo>
                      <a:pt x="3767" y="11781"/>
                    </a:lnTo>
                    <a:lnTo>
                      <a:pt x="3893" y="11969"/>
                    </a:lnTo>
                    <a:lnTo>
                      <a:pt x="3955" y="11969"/>
                    </a:lnTo>
                    <a:lnTo>
                      <a:pt x="3955" y="12178"/>
                    </a:lnTo>
                    <a:lnTo>
                      <a:pt x="3997" y="12241"/>
                    </a:lnTo>
                    <a:lnTo>
                      <a:pt x="4081" y="12388"/>
                    </a:lnTo>
                    <a:lnTo>
                      <a:pt x="4102" y="12555"/>
                    </a:lnTo>
                    <a:lnTo>
                      <a:pt x="4207" y="12827"/>
                    </a:lnTo>
                    <a:lnTo>
                      <a:pt x="4269" y="12932"/>
                    </a:lnTo>
                    <a:lnTo>
                      <a:pt x="4290" y="13162"/>
                    </a:lnTo>
                    <a:lnTo>
                      <a:pt x="4332" y="13225"/>
                    </a:lnTo>
                    <a:lnTo>
                      <a:pt x="4416" y="13371"/>
                    </a:lnTo>
                    <a:lnTo>
                      <a:pt x="4583" y="13539"/>
                    </a:lnTo>
                    <a:lnTo>
                      <a:pt x="4604" y="13539"/>
                    </a:lnTo>
                    <a:lnTo>
                      <a:pt x="4709" y="13685"/>
                    </a:lnTo>
                    <a:lnTo>
                      <a:pt x="4876" y="13894"/>
                    </a:lnTo>
                    <a:lnTo>
                      <a:pt x="4939" y="14083"/>
                    </a:lnTo>
                    <a:lnTo>
                      <a:pt x="5002" y="14229"/>
                    </a:lnTo>
                    <a:lnTo>
                      <a:pt x="5043" y="14271"/>
                    </a:lnTo>
                    <a:lnTo>
                      <a:pt x="5043" y="14375"/>
                    </a:lnTo>
                    <a:lnTo>
                      <a:pt x="5169" y="14606"/>
                    </a:lnTo>
                    <a:lnTo>
                      <a:pt x="5232" y="14815"/>
                    </a:lnTo>
                    <a:lnTo>
                      <a:pt x="5232" y="15045"/>
                    </a:lnTo>
                    <a:lnTo>
                      <a:pt x="5441" y="15484"/>
                    </a:lnTo>
                    <a:lnTo>
                      <a:pt x="5629" y="15673"/>
                    </a:lnTo>
                    <a:lnTo>
                      <a:pt x="5776" y="15798"/>
                    </a:lnTo>
                    <a:lnTo>
                      <a:pt x="5985" y="15840"/>
                    </a:lnTo>
                    <a:lnTo>
                      <a:pt x="6194" y="15673"/>
                    </a:lnTo>
                    <a:lnTo>
                      <a:pt x="6257" y="15547"/>
                    </a:lnTo>
                    <a:lnTo>
                      <a:pt x="6215" y="15484"/>
                    </a:lnTo>
                    <a:lnTo>
                      <a:pt x="6257" y="15464"/>
                    </a:lnTo>
                    <a:lnTo>
                      <a:pt x="6278" y="15422"/>
                    </a:lnTo>
                    <a:lnTo>
                      <a:pt x="6320" y="15317"/>
                    </a:lnTo>
                    <a:lnTo>
                      <a:pt x="6529" y="15212"/>
                    </a:lnTo>
                    <a:lnTo>
                      <a:pt x="6571" y="15212"/>
                    </a:lnTo>
                    <a:lnTo>
                      <a:pt x="6822" y="15129"/>
                    </a:lnTo>
                    <a:lnTo>
                      <a:pt x="6906" y="15150"/>
                    </a:lnTo>
                    <a:lnTo>
                      <a:pt x="6717" y="15045"/>
                    </a:lnTo>
                    <a:lnTo>
                      <a:pt x="6696" y="14961"/>
                    </a:lnTo>
                    <a:lnTo>
                      <a:pt x="6738" y="14919"/>
                    </a:lnTo>
                    <a:lnTo>
                      <a:pt x="6906" y="14710"/>
                    </a:lnTo>
                    <a:lnTo>
                      <a:pt x="6885" y="14647"/>
                    </a:lnTo>
                    <a:lnTo>
                      <a:pt x="6927" y="14543"/>
                    </a:lnTo>
                    <a:lnTo>
                      <a:pt x="7094" y="14522"/>
                    </a:lnTo>
                    <a:lnTo>
                      <a:pt x="7136" y="14543"/>
                    </a:lnTo>
                    <a:lnTo>
                      <a:pt x="7261" y="14522"/>
                    </a:lnTo>
                    <a:lnTo>
                      <a:pt x="7261" y="14375"/>
                    </a:lnTo>
                    <a:lnTo>
                      <a:pt x="7220" y="13894"/>
                    </a:lnTo>
                    <a:lnTo>
                      <a:pt x="7157" y="13811"/>
                    </a:lnTo>
                    <a:lnTo>
                      <a:pt x="7157" y="13580"/>
                    </a:lnTo>
                    <a:lnTo>
                      <a:pt x="7303" y="13329"/>
                    </a:lnTo>
                    <a:lnTo>
                      <a:pt x="7429" y="12953"/>
                    </a:lnTo>
                    <a:lnTo>
                      <a:pt x="7429" y="12660"/>
                    </a:lnTo>
                    <a:lnTo>
                      <a:pt x="7261" y="12618"/>
                    </a:lnTo>
                    <a:lnTo>
                      <a:pt x="7261" y="12178"/>
                    </a:lnTo>
                    <a:lnTo>
                      <a:pt x="7240" y="12011"/>
                    </a:lnTo>
                    <a:lnTo>
                      <a:pt x="7345" y="11906"/>
                    </a:lnTo>
                    <a:lnTo>
                      <a:pt x="7240" y="11614"/>
                    </a:lnTo>
                    <a:lnTo>
                      <a:pt x="7240" y="11404"/>
                    </a:lnTo>
                    <a:lnTo>
                      <a:pt x="7303" y="11300"/>
                    </a:lnTo>
                    <a:lnTo>
                      <a:pt x="7492" y="11132"/>
                    </a:lnTo>
                    <a:lnTo>
                      <a:pt x="7533" y="11132"/>
                    </a:lnTo>
                    <a:lnTo>
                      <a:pt x="7617" y="11195"/>
                    </a:lnTo>
                    <a:lnTo>
                      <a:pt x="7680" y="11237"/>
                    </a:lnTo>
                    <a:lnTo>
                      <a:pt x="7847" y="11028"/>
                    </a:lnTo>
                    <a:lnTo>
                      <a:pt x="7847" y="10881"/>
                    </a:lnTo>
                    <a:lnTo>
                      <a:pt x="7952" y="10818"/>
                    </a:lnTo>
                    <a:lnTo>
                      <a:pt x="8203" y="10839"/>
                    </a:lnTo>
                    <a:lnTo>
                      <a:pt x="8349" y="10756"/>
                    </a:lnTo>
                    <a:lnTo>
                      <a:pt x="8454" y="10609"/>
                    </a:lnTo>
                    <a:lnTo>
                      <a:pt x="8412" y="10463"/>
                    </a:lnTo>
                    <a:lnTo>
                      <a:pt x="8454" y="10358"/>
                    </a:lnTo>
                    <a:lnTo>
                      <a:pt x="8600" y="10212"/>
                    </a:lnTo>
                    <a:lnTo>
                      <a:pt x="8810" y="10149"/>
                    </a:lnTo>
                    <a:lnTo>
                      <a:pt x="8935" y="10023"/>
                    </a:lnTo>
                    <a:lnTo>
                      <a:pt x="9019" y="9877"/>
                    </a:lnTo>
                    <a:lnTo>
                      <a:pt x="9542" y="9479"/>
                    </a:lnTo>
                    <a:lnTo>
                      <a:pt x="9626" y="9186"/>
                    </a:lnTo>
                    <a:lnTo>
                      <a:pt x="10023" y="8852"/>
                    </a:lnTo>
                    <a:lnTo>
                      <a:pt x="9961" y="8831"/>
                    </a:lnTo>
                    <a:lnTo>
                      <a:pt x="9940" y="8852"/>
                    </a:lnTo>
                    <a:lnTo>
                      <a:pt x="9856" y="8893"/>
                    </a:lnTo>
                    <a:lnTo>
                      <a:pt x="9877" y="8747"/>
                    </a:lnTo>
                    <a:lnTo>
                      <a:pt x="9940" y="8747"/>
                    </a:lnTo>
                    <a:lnTo>
                      <a:pt x="10044" y="8663"/>
                    </a:lnTo>
                    <a:lnTo>
                      <a:pt x="10065" y="8663"/>
                    </a:lnTo>
                    <a:lnTo>
                      <a:pt x="10086" y="8684"/>
                    </a:lnTo>
                    <a:lnTo>
                      <a:pt x="10086" y="8747"/>
                    </a:lnTo>
                    <a:lnTo>
                      <a:pt x="10149" y="8789"/>
                    </a:lnTo>
                    <a:lnTo>
                      <a:pt x="10463" y="8621"/>
                    </a:lnTo>
                    <a:lnTo>
                      <a:pt x="10463" y="8559"/>
                    </a:lnTo>
                    <a:lnTo>
                      <a:pt x="10672" y="8412"/>
                    </a:lnTo>
                    <a:lnTo>
                      <a:pt x="10630" y="8329"/>
                    </a:lnTo>
                    <a:lnTo>
                      <a:pt x="10714" y="8329"/>
                    </a:lnTo>
                    <a:lnTo>
                      <a:pt x="10756" y="8224"/>
                    </a:lnTo>
                    <a:lnTo>
                      <a:pt x="10881" y="8119"/>
                    </a:lnTo>
                    <a:lnTo>
                      <a:pt x="10818" y="8098"/>
                    </a:lnTo>
                    <a:lnTo>
                      <a:pt x="10860" y="8057"/>
                    </a:lnTo>
                    <a:lnTo>
                      <a:pt x="10777" y="7931"/>
                    </a:lnTo>
                    <a:lnTo>
                      <a:pt x="10777" y="7847"/>
                    </a:lnTo>
                    <a:lnTo>
                      <a:pt x="10818" y="7743"/>
                    </a:lnTo>
                    <a:lnTo>
                      <a:pt x="10860" y="7680"/>
                    </a:lnTo>
                    <a:lnTo>
                      <a:pt x="10902" y="7617"/>
                    </a:lnTo>
                    <a:lnTo>
                      <a:pt x="11279" y="7492"/>
                    </a:lnTo>
                    <a:lnTo>
                      <a:pt x="11341" y="7387"/>
                    </a:lnTo>
                    <a:lnTo>
                      <a:pt x="11341" y="7303"/>
                    </a:lnTo>
                    <a:lnTo>
                      <a:pt x="11404" y="7220"/>
                    </a:lnTo>
                    <a:lnTo>
                      <a:pt x="11425" y="7178"/>
                    </a:lnTo>
                    <a:lnTo>
                      <a:pt x="11383" y="7115"/>
                    </a:lnTo>
                    <a:lnTo>
                      <a:pt x="11321" y="7115"/>
                    </a:lnTo>
                    <a:lnTo>
                      <a:pt x="11300" y="7073"/>
                    </a:lnTo>
                    <a:lnTo>
                      <a:pt x="11404" y="7073"/>
                    </a:lnTo>
                    <a:lnTo>
                      <a:pt x="11488" y="7157"/>
                    </a:lnTo>
                    <a:lnTo>
                      <a:pt x="11488" y="7261"/>
                    </a:lnTo>
                    <a:lnTo>
                      <a:pt x="11509" y="7387"/>
                    </a:lnTo>
                    <a:lnTo>
                      <a:pt x="11593" y="7408"/>
                    </a:lnTo>
                    <a:lnTo>
                      <a:pt x="11676" y="7408"/>
                    </a:lnTo>
                    <a:lnTo>
                      <a:pt x="11718" y="7366"/>
                    </a:lnTo>
                    <a:lnTo>
                      <a:pt x="11739" y="7387"/>
                    </a:lnTo>
                    <a:lnTo>
                      <a:pt x="11739" y="7324"/>
                    </a:lnTo>
                    <a:lnTo>
                      <a:pt x="11760" y="7282"/>
                    </a:lnTo>
                    <a:lnTo>
                      <a:pt x="11802" y="7324"/>
                    </a:lnTo>
                    <a:lnTo>
                      <a:pt x="11823" y="7492"/>
                    </a:lnTo>
                    <a:lnTo>
                      <a:pt x="11906" y="7513"/>
                    </a:lnTo>
                    <a:lnTo>
                      <a:pt x="11906" y="7429"/>
                    </a:lnTo>
                    <a:lnTo>
                      <a:pt x="11969" y="7533"/>
                    </a:lnTo>
                    <a:lnTo>
                      <a:pt x="12032" y="7429"/>
                    </a:lnTo>
                    <a:lnTo>
                      <a:pt x="11969" y="7303"/>
                    </a:lnTo>
                    <a:lnTo>
                      <a:pt x="12011" y="7303"/>
                    </a:lnTo>
                    <a:lnTo>
                      <a:pt x="11969" y="7115"/>
                    </a:lnTo>
                    <a:lnTo>
                      <a:pt x="11948" y="7010"/>
                    </a:lnTo>
                    <a:lnTo>
                      <a:pt x="11948" y="6864"/>
                    </a:lnTo>
                    <a:lnTo>
                      <a:pt x="11760" y="6634"/>
                    </a:lnTo>
                    <a:lnTo>
                      <a:pt x="11739" y="6445"/>
                    </a:lnTo>
                    <a:lnTo>
                      <a:pt x="11760" y="6341"/>
                    </a:lnTo>
                    <a:lnTo>
                      <a:pt x="11718" y="6215"/>
                    </a:lnTo>
                    <a:lnTo>
                      <a:pt x="11718" y="6027"/>
                    </a:lnTo>
                    <a:lnTo>
                      <a:pt x="11551" y="5839"/>
                    </a:lnTo>
                    <a:lnTo>
                      <a:pt x="11425" y="5797"/>
                    </a:lnTo>
                    <a:lnTo>
                      <a:pt x="11300" y="5629"/>
                    </a:lnTo>
                    <a:lnTo>
                      <a:pt x="11300" y="5399"/>
                    </a:lnTo>
                    <a:lnTo>
                      <a:pt x="11404" y="5378"/>
                    </a:lnTo>
                    <a:lnTo>
                      <a:pt x="11446" y="5211"/>
                    </a:lnTo>
                    <a:lnTo>
                      <a:pt x="11530" y="5169"/>
                    </a:lnTo>
                    <a:lnTo>
                      <a:pt x="11613" y="5190"/>
                    </a:lnTo>
                    <a:lnTo>
                      <a:pt x="11676" y="5127"/>
                    </a:lnTo>
                    <a:lnTo>
                      <a:pt x="11634" y="4981"/>
                    </a:lnTo>
                    <a:lnTo>
                      <a:pt x="11655" y="4918"/>
                    </a:lnTo>
                    <a:lnTo>
                      <a:pt x="11530" y="4897"/>
                    </a:lnTo>
                    <a:lnTo>
                      <a:pt x="11425" y="4960"/>
                    </a:lnTo>
                    <a:lnTo>
                      <a:pt x="11132" y="4855"/>
                    </a:lnTo>
                    <a:lnTo>
                      <a:pt x="11153" y="4709"/>
                    </a:lnTo>
                    <a:lnTo>
                      <a:pt x="11279" y="4583"/>
                    </a:lnTo>
                    <a:lnTo>
                      <a:pt x="11321" y="4437"/>
                    </a:lnTo>
                    <a:lnTo>
                      <a:pt x="11279" y="4374"/>
                    </a:lnTo>
                    <a:lnTo>
                      <a:pt x="11279" y="4290"/>
                    </a:lnTo>
                    <a:lnTo>
                      <a:pt x="11321" y="4290"/>
                    </a:lnTo>
                    <a:lnTo>
                      <a:pt x="11341" y="4228"/>
                    </a:lnTo>
                    <a:lnTo>
                      <a:pt x="11404" y="4269"/>
                    </a:lnTo>
                    <a:lnTo>
                      <a:pt x="11488" y="4374"/>
                    </a:lnTo>
                    <a:lnTo>
                      <a:pt x="11488" y="4437"/>
                    </a:lnTo>
                    <a:lnTo>
                      <a:pt x="11551" y="4541"/>
                    </a:lnTo>
                    <a:lnTo>
                      <a:pt x="11676" y="4562"/>
                    </a:lnTo>
                    <a:lnTo>
                      <a:pt x="11739" y="4541"/>
                    </a:lnTo>
                    <a:lnTo>
                      <a:pt x="11655" y="4479"/>
                    </a:lnTo>
                    <a:lnTo>
                      <a:pt x="11676" y="4395"/>
                    </a:lnTo>
                    <a:lnTo>
                      <a:pt x="11739" y="4395"/>
                    </a:lnTo>
                    <a:lnTo>
                      <a:pt x="11823" y="4479"/>
                    </a:lnTo>
                    <a:lnTo>
                      <a:pt x="11865" y="4541"/>
                    </a:lnTo>
                    <a:lnTo>
                      <a:pt x="11969" y="4583"/>
                    </a:lnTo>
                    <a:lnTo>
                      <a:pt x="12011" y="4541"/>
                    </a:lnTo>
                    <a:lnTo>
                      <a:pt x="12053" y="4541"/>
                    </a:lnTo>
                    <a:lnTo>
                      <a:pt x="12137" y="4667"/>
                    </a:lnTo>
                    <a:lnTo>
                      <a:pt x="12158" y="4792"/>
                    </a:lnTo>
                    <a:lnTo>
                      <a:pt x="12158" y="4876"/>
                    </a:lnTo>
                    <a:lnTo>
                      <a:pt x="12199" y="5002"/>
                    </a:lnTo>
                    <a:lnTo>
                      <a:pt x="12199" y="5085"/>
                    </a:lnTo>
                    <a:lnTo>
                      <a:pt x="12325" y="5127"/>
                    </a:lnTo>
                    <a:lnTo>
                      <a:pt x="12430" y="5106"/>
                    </a:lnTo>
                    <a:lnTo>
                      <a:pt x="12555" y="5169"/>
                    </a:lnTo>
                    <a:lnTo>
                      <a:pt x="12911" y="5169"/>
                    </a:lnTo>
                    <a:lnTo>
                      <a:pt x="13099" y="5190"/>
                    </a:lnTo>
                    <a:lnTo>
                      <a:pt x="13308" y="5169"/>
                    </a:lnTo>
                    <a:lnTo>
                      <a:pt x="13392" y="5169"/>
                    </a:lnTo>
                    <a:lnTo>
                      <a:pt x="13434" y="5190"/>
                    </a:lnTo>
                    <a:lnTo>
                      <a:pt x="13497" y="5169"/>
                    </a:lnTo>
                    <a:lnTo>
                      <a:pt x="13601" y="5274"/>
                    </a:lnTo>
                    <a:lnTo>
                      <a:pt x="13643" y="5295"/>
                    </a:lnTo>
                    <a:lnTo>
                      <a:pt x="13601" y="5420"/>
                    </a:lnTo>
                    <a:lnTo>
                      <a:pt x="13580" y="5546"/>
                    </a:lnTo>
                    <a:lnTo>
                      <a:pt x="13497" y="5755"/>
                    </a:lnTo>
                    <a:lnTo>
                      <a:pt x="13434" y="5797"/>
                    </a:lnTo>
                    <a:lnTo>
                      <a:pt x="13434" y="5860"/>
                    </a:lnTo>
                    <a:lnTo>
                      <a:pt x="13392" y="5922"/>
                    </a:lnTo>
                    <a:lnTo>
                      <a:pt x="13308" y="5922"/>
                    </a:lnTo>
                    <a:lnTo>
                      <a:pt x="13287" y="5860"/>
                    </a:lnTo>
                    <a:lnTo>
                      <a:pt x="13183" y="5943"/>
                    </a:lnTo>
                    <a:lnTo>
                      <a:pt x="13162" y="6027"/>
                    </a:lnTo>
                    <a:lnTo>
                      <a:pt x="13099" y="6048"/>
                    </a:lnTo>
                    <a:lnTo>
                      <a:pt x="13099" y="6132"/>
                    </a:lnTo>
                    <a:lnTo>
                      <a:pt x="13162" y="6278"/>
                    </a:lnTo>
                    <a:lnTo>
                      <a:pt x="13225" y="6341"/>
                    </a:lnTo>
                    <a:lnTo>
                      <a:pt x="13225" y="6383"/>
                    </a:lnTo>
                    <a:lnTo>
                      <a:pt x="13329" y="6487"/>
                    </a:lnTo>
                    <a:lnTo>
                      <a:pt x="13413" y="6592"/>
                    </a:lnTo>
                    <a:lnTo>
                      <a:pt x="13497" y="6592"/>
                    </a:lnTo>
                    <a:lnTo>
                      <a:pt x="13497" y="6529"/>
                    </a:lnTo>
                    <a:lnTo>
                      <a:pt x="13476" y="6466"/>
                    </a:lnTo>
                    <a:lnTo>
                      <a:pt x="13518" y="6383"/>
                    </a:lnTo>
                    <a:lnTo>
                      <a:pt x="13518" y="6341"/>
                    </a:lnTo>
                    <a:lnTo>
                      <a:pt x="13538" y="6278"/>
                    </a:lnTo>
                    <a:lnTo>
                      <a:pt x="13518" y="6236"/>
                    </a:lnTo>
                    <a:lnTo>
                      <a:pt x="13580" y="6173"/>
                    </a:lnTo>
                    <a:lnTo>
                      <a:pt x="13643" y="6236"/>
                    </a:lnTo>
                    <a:lnTo>
                      <a:pt x="13727" y="6236"/>
                    </a:lnTo>
                    <a:lnTo>
                      <a:pt x="13769" y="6278"/>
                    </a:lnTo>
                    <a:lnTo>
                      <a:pt x="13831" y="6362"/>
                    </a:lnTo>
                    <a:lnTo>
                      <a:pt x="13852" y="6529"/>
                    </a:lnTo>
                    <a:lnTo>
                      <a:pt x="13852" y="6655"/>
                    </a:lnTo>
                    <a:lnTo>
                      <a:pt x="13915" y="6738"/>
                    </a:lnTo>
                    <a:lnTo>
                      <a:pt x="13936" y="6969"/>
                    </a:lnTo>
                    <a:lnTo>
                      <a:pt x="13999" y="7115"/>
                    </a:lnTo>
                    <a:lnTo>
                      <a:pt x="14020" y="7199"/>
                    </a:lnTo>
                    <a:lnTo>
                      <a:pt x="14041" y="7261"/>
                    </a:lnTo>
                    <a:lnTo>
                      <a:pt x="14041" y="7303"/>
                    </a:lnTo>
                    <a:lnTo>
                      <a:pt x="14062" y="7366"/>
                    </a:lnTo>
                    <a:lnTo>
                      <a:pt x="14103" y="7387"/>
                    </a:lnTo>
                    <a:lnTo>
                      <a:pt x="14103" y="7303"/>
                    </a:lnTo>
                    <a:lnTo>
                      <a:pt x="14124" y="7199"/>
                    </a:lnTo>
                    <a:lnTo>
                      <a:pt x="14166" y="7220"/>
                    </a:lnTo>
                    <a:lnTo>
                      <a:pt x="14250" y="7199"/>
                    </a:lnTo>
                    <a:lnTo>
                      <a:pt x="14292" y="6989"/>
                    </a:lnTo>
                    <a:lnTo>
                      <a:pt x="14271" y="6885"/>
                    </a:lnTo>
                    <a:lnTo>
                      <a:pt x="14292" y="6759"/>
                    </a:lnTo>
                    <a:lnTo>
                      <a:pt x="14271" y="6592"/>
                    </a:lnTo>
                    <a:lnTo>
                      <a:pt x="14417" y="6592"/>
                    </a:lnTo>
                    <a:lnTo>
                      <a:pt x="14417" y="6383"/>
                    </a:lnTo>
                    <a:lnTo>
                      <a:pt x="14417" y="6257"/>
                    </a:lnTo>
                    <a:lnTo>
                      <a:pt x="14354" y="5964"/>
                    </a:lnTo>
                    <a:lnTo>
                      <a:pt x="14459" y="5964"/>
                    </a:lnTo>
                    <a:lnTo>
                      <a:pt x="14564" y="6006"/>
                    </a:lnTo>
                    <a:lnTo>
                      <a:pt x="14731" y="6006"/>
                    </a:lnTo>
                    <a:lnTo>
                      <a:pt x="14794" y="5797"/>
                    </a:lnTo>
                    <a:lnTo>
                      <a:pt x="14857" y="5546"/>
                    </a:lnTo>
                    <a:lnTo>
                      <a:pt x="14982" y="5232"/>
                    </a:lnTo>
                    <a:lnTo>
                      <a:pt x="14857" y="5190"/>
                    </a:lnTo>
                    <a:lnTo>
                      <a:pt x="14857" y="5085"/>
                    </a:lnTo>
                    <a:lnTo>
                      <a:pt x="15003" y="4813"/>
                    </a:lnTo>
                    <a:lnTo>
                      <a:pt x="15087" y="4583"/>
                    </a:lnTo>
                    <a:lnTo>
                      <a:pt x="15045" y="4541"/>
                    </a:lnTo>
                    <a:lnTo>
                      <a:pt x="15066" y="4374"/>
                    </a:lnTo>
                    <a:lnTo>
                      <a:pt x="15254" y="4081"/>
                    </a:lnTo>
                    <a:lnTo>
                      <a:pt x="15380" y="4039"/>
                    </a:lnTo>
                    <a:lnTo>
                      <a:pt x="15505" y="3872"/>
                    </a:lnTo>
                    <a:lnTo>
                      <a:pt x="15568" y="3725"/>
                    </a:lnTo>
                    <a:lnTo>
                      <a:pt x="15777" y="3663"/>
                    </a:lnTo>
                    <a:lnTo>
                      <a:pt x="15924" y="3558"/>
                    </a:lnTo>
                    <a:lnTo>
                      <a:pt x="16007" y="3642"/>
                    </a:lnTo>
                    <a:lnTo>
                      <a:pt x="16133" y="3704"/>
                    </a:lnTo>
                    <a:lnTo>
                      <a:pt x="16112" y="3600"/>
                    </a:lnTo>
                    <a:lnTo>
                      <a:pt x="16112" y="3432"/>
                    </a:lnTo>
                    <a:lnTo>
                      <a:pt x="16217" y="3328"/>
                    </a:lnTo>
                    <a:lnTo>
                      <a:pt x="16196" y="3244"/>
                    </a:lnTo>
                    <a:lnTo>
                      <a:pt x="16154" y="3223"/>
                    </a:lnTo>
                    <a:lnTo>
                      <a:pt x="16091" y="3119"/>
                    </a:lnTo>
                    <a:lnTo>
                      <a:pt x="15987" y="3077"/>
                    </a:lnTo>
                    <a:lnTo>
                      <a:pt x="15903" y="3119"/>
                    </a:lnTo>
                    <a:lnTo>
                      <a:pt x="15777" y="3098"/>
                    </a:lnTo>
                    <a:lnTo>
                      <a:pt x="15735" y="2993"/>
                    </a:lnTo>
                    <a:lnTo>
                      <a:pt x="15840" y="2888"/>
                    </a:lnTo>
                    <a:lnTo>
                      <a:pt x="15840" y="2805"/>
                    </a:lnTo>
                    <a:lnTo>
                      <a:pt x="15777" y="2700"/>
                    </a:lnTo>
                    <a:lnTo>
                      <a:pt x="15735" y="2616"/>
                    </a:lnTo>
                    <a:lnTo>
                      <a:pt x="15673" y="2658"/>
                    </a:lnTo>
                    <a:lnTo>
                      <a:pt x="15589" y="2658"/>
                    </a:lnTo>
                    <a:lnTo>
                      <a:pt x="15526" y="2575"/>
                    </a:lnTo>
                    <a:lnTo>
                      <a:pt x="15610" y="2407"/>
                    </a:lnTo>
                    <a:lnTo>
                      <a:pt x="15589" y="2365"/>
                    </a:lnTo>
                    <a:lnTo>
                      <a:pt x="15505" y="2365"/>
                    </a:lnTo>
                    <a:lnTo>
                      <a:pt x="15463" y="2282"/>
                    </a:lnTo>
                    <a:lnTo>
                      <a:pt x="15380" y="2261"/>
                    </a:lnTo>
                    <a:lnTo>
                      <a:pt x="15108" y="2407"/>
                    </a:lnTo>
                    <a:lnTo>
                      <a:pt x="15150" y="2512"/>
                    </a:lnTo>
                    <a:lnTo>
                      <a:pt x="15066" y="2575"/>
                    </a:lnTo>
                    <a:lnTo>
                      <a:pt x="14857" y="2491"/>
                    </a:lnTo>
                    <a:lnTo>
                      <a:pt x="14689" y="2554"/>
                    </a:lnTo>
                    <a:lnTo>
                      <a:pt x="14585" y="2386"/>
                    </a:lnTo>
                    <a:lnTo>
                      <a:pt x="14459" y="2491"/>
                    </a:lnTo>
                    <a:lnTo>
                      <a:pt x="14375" y="2491"/>
                    </a:lnTo>
                    <a:lnTo>
                      <a:pt x="14375" y="2616"/>
                    </a:lnTo>
                    <a:lnTo>
                      <a:pt x="14271" y="2784"/>
                    </a:lnTo>
                    <a:lnTo>
                      <a:pt x="14041" y="2826"/>
                    </a:lnTo>
                    <a:lnTo>
                      <a:pt x="13936" y="2867"/>
                    </a:lnTo>
                    <a:lnTo>
                      <a:pt x="13831" y="2972"/>
                    </a:lnTo>
                    <a:lnTo>
                      <a:pt x="13769" y="3098"/>
                    </a:lnTo>
                    <a:lnTo>
                      <a:pt x="13685" y="3119"/>
                    </a:lnTo>
                    <a:lnTo>
                      <a:pt x="13685" y="3202"/>
                    </a:lnTo>
                    <a:lnTo>
                      <a:pt x="13580" y="3181"/>
                    </a:lnTo>
                    <a:lnTo>
                      <a:pt x="13497" y="3223"/>
                    </a:lnTo>
                    <a:lnTo>
                      <a:pt x="13434" y="3391"/>
                    </a:lnTo>
                    <a:lnTo>
                      <a:pt x="13329" y="3391"/>
                    </a:lnTo>
                    <a:lnTo>
                      <a:pt x="13120" y="3432"/>
                    </a:lnTo>
                    <a:lnTo>
                      <a:pt x="13057" y="3432"/>
                    </a:lnTo>
                    <a:lnTo>
                      <a:pt x="13015" y="3600"/>
                    </a:lnTo>
                    <a:lnTo>
                      <a:pt x="13015" y="3704"/>
                    </a:lnTo>
                    <a:lnTo>
                      <a:pt x="13204" y="3767"/>
                    </a:lnTo>
                    <a:lnTo>
                      <a:pt x="13204" y="3935"/>
                    </a:lnTo>
                    <a:lnTo>
                      <a:pt x="13204" y="4039"/>
                    </a:lnTo>
                    <a:lnTo>
                      <a:pt x="12974" y="4123"/>
                    </a:lnTo>
                    <a:lnTo>
                      <a:pt x="12806" y="4081"/>
                    </a:lnTo>
                    <a:lnTo>
                      <a:pt x="12597" y="4144"/>
                    </a:lnTo>
                    <a:lnTo>
                      <a:pt x="12492" y="4081"/>
                    </a:lnTo>
                    <a:lnTo>
                      <a:pt x="12367" y="4123"/>
                    </a:lnTo>
                    <a:lnTo>
                      <a:pt x="12262" y="4248"/>
                    </a:lnTo>
                    <a:lnTo>
                      <a:pt x="12116" y="4248"/>
                    </a:lnTo>
                    <a:lnTo>
                      <a:pt x="11823" y="4081"/>
                    </a:lnTo>
                    <a:lnTo>
                      <a:pt x="11739" y="4144"/>
                    </a:lnTo>
                    <a:lnTo>
                      <a:pt x="11530" y="4123"/>
                    </a:lnTo>
                    <a:lnTo>
                      <a:pt x="11425" y="3935"/>
                    </a:lnTo>
                    <a:lnTo>
                      <a:pt x="11488" y="3830"/>
                    </a:lnTo>
                    <a:lnTo>
                      <a:pt x="11488" y="3704"/>
                    </a:lnTo>
                    <a:lnTo>
                      <a:pt x="11383" y="3621"/>
                    </a:lnTo>
                    <a:lnTo>
                      <a:pt x="11341" y="3453"/>
                    </a:lnTo>
                    <a:lnTo>
                      <a:pt x="11300" y="3349"/>
                    </a:lnTo>
                    <a:lnTo>
                      <a:pt x="11153" y="3349"/>
                    </a:lnTo>
                    <a:lnTo>
                      <a:pt x="11069" y="3453"/>
                    </a:lnTo>
                    <a:lnTo>
                      <a:pt x="11028" y="3453"/>
                    </a:lnTo>
                    <a:lnTo>
                      <a:pt x="11090" y="3600"/>
                    </a:lnTo>
                    <a:lnTo>
                      <a:pt x="11028" y="3851"/>
                    </a:lnTo>
                    <a:lnTo>
                      <a:pt x="11132" y="4081"/>
                    </a:lnTo>
                    <a:lnTo>
                      <a:pt x="11090" y="4353"/>
                    </a:lnTo>
                    <a:lnTo>
                      <a:pt x="10756" y="4437"/>
                    </a:lnTo>
                    <a:lnTo>
                      <a:pt x="10505" y="4290"/>
                    </a:lnTo>
                    <a:lnTo>
                      <a:pt x="10400" y="4374"/>
                    </a:lnTo>
                    <a:lnTo>
                      <a:pt x="9919" y="4186"/>
                    </a:lnTo>
                    <a:lnTo>
                      <a:pt x="9709" y="4186"/>
                    </a:lnTo>
                    <a:lnTo>
                      <a:pt x="9584" y="4248"/>
                    </a:lnTo>
                    <a:lnTo>
                      <a:pt x="9291" y="4165"/>
                    </a:lnTo>
                    <a:lnTo>
                      <a:pt x="9124" y="4039"/>
                    </a:lnTo>
                    <a:lnTo>
                      <a:pt x="9103" y="3872"/>
                    </a:lnTo>
                    <a:lnTo>
                      <a:pt x="8810" y="3830"/>
                    </a:lnTo>
                    <a:lnTo>
                      <a:pt x="8517" y="3914"/>
                    </a:lnTo>
                    <a:lnTo>
                      <a:pt x="8412" y="3830"/>
                    </a:lnTo>
                    <a:lnTo>
                      <a:pt x="8140" y="3830"/>
                    </a:lnTo>
                    <a:lnTo>
                      <a:pt x="7952" y="3725"/>
                    </a:lnTo>
                    <a:lnTo>
                      <a:pt x="7784" y="3725"/>
                    </a:lnTo>
                    <a:lnTo>
                      <a:pt x="7680" y="3642"/>
                    </a:lnTo>
                    <a:lnTo>
                      <a:pt x="7450" y="3600"/>
                    </a:lnTo>
                    <a:lnTo>
                      <a:pt x="7261" y="3391"/>
                    </a:lnTo>
                    <a:lnTo>
                      <a:pt x="7010" y="3202"/>
                    </a:lnTo>
                    <a:lnTo>
                      <a:pt x="6801" y="3139"/>
                    </a:lnTo>
                    <a:lnTo>
                      <a:pt x="6717" y="3077"/>
                    </a:lnTo>
                    <a:lnTo>
                      <a:pt x="6613" y="3077"/>
                    </a:lnTo>
                    <a:lnTo>
                      <a:pt x="6508" y="2993"/>
                    </a:lnTo>
                    <a:lnTo>
                      <a:pt x="6383" y="2972"/>
                    </a:lnTo>
                    <a:lnTo>
                      <a:pt x="6362" y="2826"/>
                    </a:lnTo>
                    <a:lnTo>
                      <a:pt x="6487" y="2616"/>
                    </a:lnTo>
                    <a:lnTo>
                      <a:pt x="6487" y="2449"/>
                    </a:lnTo>
                    <a:lnTo>
                      <a:pt x="6571" y="2135"/>
                    </a:lnTo>
                    <a:lnTo>
                      <a:pt x="6571" y="1926"/>
                    </a:lnTo>
                    <a:lnTo>
                      <a:pt x="6529" y="1947"/>
                    </a:lnTo>
                    <a:lnTo>
                      <a:pt x="6508" y="1842"/>
                    </a:lnTo>
                    <a:lnTo>
                      <a:pt x="6404" y="1842"/>
                    </a:lnTo>
                    <a:lnTo>
                      <a:pt x="6320" y="1675"/>
                    </a:lnTo>
                    <a:lnTo>
                      <a:pt x="6257" y="1654"/>
                    </a:lnTo>
                    <a:lnTo>
                      <a:pt x="6152" y="1549"/>
                    </a:lnTo>
                    <a:lnTo>
                      <a:pt x="6006" y="1528"/>
                    </a:lnTo>
                    <a:lnTo>
                      <a:pt x="5964" y="1445"/>
                    </a:lnTo>
                    <a:lnTo>
                      <a:pt x="5839" y="1445"/>
                    </a:lnTo>
                    <a:lnTo>
                      <a:pt x="5755" y="1549"/>
                    </a:lnTo>
                    <a:lnTo>
                      <a:pt x="5629" y="1507"/>
                    </a:lnTo>
                    <a:lnTo>
                      <a:pt x="5587" y="1361"/>
                    </a:lnTo>
                    <a:lnTo>
                      <a:pt x="5546" y="1361"/>
                    </a:lnTo>
                    <a:lnTo>
                      <a:pt x="5546" y="1256"/>
                    </a:lnTo>
                    <a:lnTo>
                      <a:pt x="5462" y="1152"/>
                    </a:lnTo>
                    <a:lnTo>
                      <a:pt x="5399" y="1131"/>
                    </a:lnTo>
                    <a:lnTo>
                      <a:pt x="5441" y="1047"/>
                    </a:lnTo>
                    <a:lnTo>
                      <a:pt x="5378" y="943"/>
                    </a:lnTo>
                    <a:lnTo>
                      <a:pt x="5399" y="712"/>
                    </a:lnTo>
                    <a:lnTo>
                      <a:pt x="5253" y="629"/>
                    </a:lnTo>
                    <a:lnTo>
                      <a:pt x="5232" y="566"/>
                    </a:lnTo>
                    <a:lnTo>
                      <a:pt x="5211" y="482"/>
                    </a:lnTo>
                    <a:lnTo>
                      <a:pt x="4960" y="357"/>
                    </a:lnTo>
                    <a:lnTo>
                      <a:pt x="4813" y="357"/>
                    </a:lnTo>
                    <a:lnTo>
                      <a:pt x="4751" y="189"/>
                    </a:lnTo>
                    <a:lnTo>
                      <a:pt x="4604" y="106"/>
                    </a:lnTo>
                    <a:lnTo>
                      <a:pt x="4437" y="210"/>
                    </a:lnTo>
                    <a:lnTo>
                      <a:pt x="4123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CustomShape 694"/>
              <p:cNvSpPr/>
              <p:nvPr/>
            </p:nvSpPr>
            <p:spPr>
              <a:xfrm>
                <a:off x="6393600" y="2821680"/>
                <a:ext cx="210240" cy="96480"/>
              </a:xfrm>
              <a:custGeom>
                <a:avLst/>
                <a:gdLst/>
                <a:ahLst/>
                <a:rect l="l" t="t" r="r" b="b"/>
                <a:pathLst>
                  <a:path w="4772" h="2553">
                    <a:moveTo>
                      <a:pt x="231" y="0"/>
                    </a:moveTo>
                    <a:lnTo>
                      <a:pt x="210" y="42"/>
                    </a:lnTo>
                    <a:lnTo>
                      <a:pt x="210" y="251"/>
                    </a:lnTo>
                    <a:lnTo>
                      <a:pt x="126" y="565"/>
                    </a:lnTo>
                    <a:lnTo>
                      <a:pt x="126" y="732"/>
                    </a:lnTo>
                    <a:lnTo>
                      <a:pt x="1" y="942"/>
                    </a:lnTo>
                    <a:lnTo>
                      <a:pt x="22" y="1088"/>
                    </a:lnTo>
                    <a:lnTo>
                      <a:pt x="147" y="1109"/>
                    </a:lnTo>
                    <a:lnTo>
                      <a:pt x="252" y="1193"/>
                    </a:lnTo>
                    <a:lnTo>
                      <a:pt x="356" y="1193"/>
                    </a:lnTo>
                    <a:lnTo>
                      <a:pt x="440" y="1255"/>
                    </a:lnTo>
                    <a:lnTo>
                      <a:pt x="649" y="1318"/>
                    </a:lnTo>
                    <a:lnTo>
                      <a:pt x="900" y="1507"/>
                    </a:lnTo>
                    <a:lnTo>
                      <a:pt x="1089" y="1716"/>
                    </a:lnTo>
                    <a:lnTo>
                      <a:pt x="1319" y="1758"/>
                    </a:lnTo>
                    <a:lnTo>
                      <a:pt x="1423" y="1841"/>
                    </a:lnTo>
                    <a:lnTo>
                      <a:pt x="1591" y="1841"/>
                    </a:lnTo>
                    <a:lnTo>
                      <a:pt x="1779" y="1946"/>
                    </a:lnTo>
                    <a:lnTo>
                      <a:pt x="2051" y="1946"/>
                    </a:lnTo>
                    <a:lnTo>
                      <a:pt x="2156" y="2030"/>
                    </a:lnTo>
                    <a:lnTo>
                      <a:pt x="2449" y="1946"/>
                    </a:lnTo>
                    <a:lnTo>
                      <a:pt x="2742" y="1988"/>
                    </a:lnTo>
                    <a:lnTo>
                      <a:pt x="2763" y="2155"/>
                    </a:lnTo>
                    <a:lnTo>
                      <a:pt x="2930" y="2281"/>
                    </a:lnTo>
                    <a:lnTo>
                      <a:pt x="3223" y="2364"/>
                    </a:lnTo>
                    <a:lnTo>
                      <a:pt x="3348" y="2302"/>
                    </a:lnTo>
                    <a:lnTo>
                      <a:pt x="3558" y="2302"/>
                    </a:lnTo>
                    <a:lnTo>
                      <a:pt x="4039" y="2490"/>
                    </a:lnTo>
                    <a:lnTo>
                      <a:pt x="4144" y="2406"/>
                    </a:lnTo>
                    <a:lnTo>
                      <a:pt x="4395" y="2553"/>
                    </a:lnTo>
                    <a:lnTo>
                      <a:pt x="4729" y="2469"/>
                    </a:lnTo>
                    <a:lnTo>
                      <a:pt x="4771" y="2197"/>
                    </a:lnTo>
                    <a:lnTo>
                      <a:pt x="4667" y="1967"/>
                    </a:lnTo>
                    <a:lnTo>
                      <a:pt x="4729" y="1716"/>
                    </a:lnTo>
                    <a:lnTo>
                      <a:pt x="4667" y="1569"/>
                    </a:lnTo>
                    <a:lnTo>
                      <a:pt x="4562" y="1569"/>
                    </a:lnTo>
                    <a:lnTo>
                      <a:pt x="4416" y="1632"/>
                    </a:lnTo>
                    <a:lnTo>
                      <a:pt x="4353" y="1611"/>
                    </a:lnTo>
                    <a:lnTo>
                      <a:pt x="4206" y="1653"/>
                    </a:lnTo>
                    <a:lnTo>
                      <a:pt x="4123" y="1632"/>
                    </a:lnTo>
                    <a:lnTo>
                      <a:pt x="3997" y="1465"/>
                    </a:lnTo>
                    <a:lnTo>
                      <a:pt x="3830" y="1402"/>
                    </a:lnTo>
                    <a:lnTo>
                      <a:pt x="3788" y="1255"/>
                    </a:lnTo>
                    <a:lnTo>
                      <a:pt x="3662" y="1193"/>
                    </a:lnTo>
                    <a:lnTo>
                      <a:pt x="3453" y="1193"/>
                    </a:lnTo>
                    <a:lnTo>
                      <a:pt x="3348" y="1297"/>
                    </a:lnTo>
                    <a:lnTo>
                      <a:pt x="3202" y="1318"/>
                    </a:lnTo>
                    <a:lnTo>
                      <a:pt x="3139" y="1402"/>
                    </a:lnTo>
                    <a:lnTo>
                      <a:pt x="2972" y="1318"/>
                    </a:lnTo>
                    <a:lnTo>
                      <a:pt x="2867" y="1339"/>
                    </a:lnTo>
                    <a:lnTo>
                      <a:pt x="2825" y="1193"/>
                    </a:lnTo>
                    <a:lnTo>
                      <a:pt x="2846" y="942"/>
                    </a:lnTo>
                    <a:lnTo>
                      <a:pt x="2700" y="942"/>
                    </a:lnTo>
                    <a:lnTo>
                      <a:pt x="2532" y="1004"/>
                    </a:lnTo>
                    <a:lnTo>
                      <a:pt x="2365" y="879"/>
                    </a:lnTo>
                    <a:lnTo>
                      <a:pt x="2365" y="711"/>
                    </a:lnTo>
                    <a:lnTo>
                      <a:pt x="2239" y="628"/>
                    </a:lnTo>
                    <a:lnTo>
                      <a:pt x="2114" y="628"/>
                    </a:lnTo>
                    <a:lnTo>
                      <a:pt x="2093" y="586"/>
                    </a:lnTo>
                    <a:lnTo>
                      <a:pt x="2009" y="628"/>
                    </a:lnTo>
                    <a:lnTo>
                      <a:pt x="2009" y="816"/>
                    </a:lnTo>
                    <a:lnTo>
                      <a:pt x="1947" y="837"/>
                    </a:lnTo>
                    <a:lnTo>
                      <a:pt x="1905" y="711"/>
                    </a:lnTo>
                    <a:lnTo>
                      <a:pt x="1800" y="586"/>
                    </a:lnTo>
                    <a:lnTo>
                      <a:pt x="1737" y="523"/>
                    </a:lnTo>
                    <a:lnTo>
                      <a:pt x="1612" y="460"/>
                    </a:lnTo>
                    <a:lnTo>
                      <a:pt x="1486" y="460"/>
                    </a:lnTo>
                    <a:lnTo>
                      <a:pt x="1319" y="272"/>
                    </a:lnTo>
                    <a:lnTo>
                      <a:pt x="1214" y="209"/>
                    </a:lnTo>
                    <a:lnTo>
                      <a:pt x="1089" y="209"/>
                    </a:lnTo>
                    <a:lnTo>
                      <a:pt x="1047" y="147"/>
                    </a:lnTo>
                    <a:lnTo>
                      <a:pt x="838" y="63"/>
                    </a:lnTo>
                    <a:lnTo>
                      <a:pt x="670" y="84"/>
                    </a:lnTo>
                    <a:lnTo>
                      <a:pt x="607" y="188"/>
                    </a:lnTo>
                    <a:lnTo>
                      <a:pt x="545" y="167"/>
                    </a:lnTo>
                    <a:lnTo>
                      <a:pt x="440" y="167"/>
                    </a:lnTo>
                    <a:lnTo>
                      <a:pt x="377" y="8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CustomShape 695"/>
              <p:cNvSpPr/>
              <p:nvPr/>
            </p:nvSpPr>
            <p:spPr>
              <a:xfrm>
                <a:off x="5909040" y="2658960"/>
                <a:ext cx="353160" cy="334440"/>
              </a:xfrm>
              <a:custGeom>
                <a:avLst/>
                <a:gdLst/>
                <a:ahLst/>
                <a:rect l="l" t="t" r="r" b="b"/>
                <a:pathLst>
                  <a:path w="8015" h="8831">
                    <a:moveTo>
                      <a:pt x="5901" y="1"/>
                    </a:moveTo>
                    <a:lnTo>
                      <a:pt x="5713" y="105"/>
                    </a:lnTo>
                    <a:lnTo>
                      <a:pt x="5587" y="252"/>
                    </a:lnTo>
                    <a:lnTo>
                      <a:pt x="5441" y="252"/>
                    </a:lnTo>
                    <a:lnTo>
                      <a:pt x="5315" y="377"/>
                    </a:lnTo>
                    <a:lnTo>
                      <a:pt x="5232" y="482"/>
                    </a:lnTo>
                    <a:lnTo>
                      <a:pt x="5462" y="838"/>
                    </a:lnTo>
                    <a:lnTo>
                      <a:pt x="5483" y="1110"/>
                    </a:lnTo>
                    <a:lnTo>
                      <a:pt x="5232" y="1444"/>
                    </a:lnTo>
                    <a:lnTo>
                      <a:pt x="5357" y="1570"/>
                    </a:lnTo>
                    <a:lnTo>
                      <a:pt x="5357" y="1737"/>
                    </a:lnTo>
                    <a:lnTo>
                      <a:pt x="5190" y="1968"/>
                    </a:lnTo>
                    <a:lnTo>
                      <a:pt x="4981" y="1968"/>
                    </a:lnTo>
                    <a:lnTo>
                      <a:pt x="4771" y="1884"/>
                    </a:lnTo>
                    <a:lnTo>
                      <a:pt x="4646" y="1968"/>
                    </a:lnTo>
                    <a:lnTo>
                      <a:pt x="4709" y="2135"/>
                    </a:lnTo>
                    <a:lnTo>
                      <a:pt x="4834" y="2198"/>
                    </a:lnTo>
                    <a:lnTo>
                      <a:pt x="4876" y="2365"/>
                    </a:lnTo>
                    <a:lnTo>
                      <a:pt x="4855" y="2449"/>
                    </a:lnTo>
                    <a:lnTo>
                      <a:pt x="4730" y="2512"/>
                    </a:lnTo>
                    <a:lnTo>
                      <a:pt x="4604" y="2553"/>
                    </a:lnTo>
                    <a:lnTo>
                      <a:pt x="4562" y="2616"/>
                    </a:lnTo>
                    <a:lnTo>
                      <a:pt x="4541" y="2825"/>
                    </a:lnTo>
                    <a:lnTo>
                      <a:pt x="4499" y="2972"/>
                    </a:lnTo>
                    <a:lnTo>
                      <a:pt x="4499" y="3035"/>
                    </a:lnTo>
                    <a:lnTo>
                      <a:pt x="4457" y="3097"/>
                    </a:lnTo>
                    <a:lnTo>
                      <a:pt x="4499" y="3328"/>
                    </a:lnTo>
                    <a:lnTo>
                      <a:pt x="4395" y="3537"/>
                    </a:lnTo>
                    <a:lnTo>
                      <a:pt x="4248" y="3390"/>
                    </a:lnTo>
                    <a:lnTo>
                      <a:pt x="4206" y="3390"/>
                    </a:lnTo>
                    <a:lnTo>
                      <a:pt x="4185" y="3453"/>
                    </a:lnTo>
                    <a:lnTo>
                      <a:pt x="4039" y="3453"/>
                    </a:lnTo>
                    <a:lnTo>
                      <a:pt x="3997" y="3411"/>
                    </a:lnTo>
                    <a:lnTo>
                      <a:pt x="3830" y="3432"/>
                    </a:lnTo>
                    <a:lnTo>
                      <a:pt x="3809" y="3495"/>
                    </a:lnTo>
                    <a:lnTo>
                      <a:pt x="3600" y="3662"/>
                    </a:lnTo>
                    <a:lnTo>
                      <a:pt x="3683" y="3704"/>
                    </a:lnTo>
                    <a:lnTo>
                      <a:pt x="3621" y="3767"/>
                    </a:lnTo>
                    <a:lnTo>
                      <a:pt x="3411" y="3872"/>
                    </a:lnTo>
                    <a:lnTo>
                      <a:pt x="3349" y="3830"/>
                    </a:lnTo>
                    <a:lnTo>
                      <a:pt x="3202" y="3851"/>
                    </a:lnTo>
                    <a:lnTo>
                      <a:pt x="3160" y="3934"/>
                    </a:lnTo>
                    <a:lnTo>
                      <a:pt x="3139" y="4039"/>
                    </a:lnTo>
                    <a:lnTo>
                      <a:pt x="3035" y="4060"/>
                    </a:lnTo>
                    <a:lnTo>
                      <a:pt x="2951" y="4165"/>
                    </a:lnTo>
                    <a:lnTo>
                      <a:pt x="2951" y="4332"/>
                    </a:lnTo>
                    <a:lnTo>
                      <a:pt x="2993" y="4499"/>
                    </a:lnTo>
                    <a:lnTo>
                      <a:pt x="2993" y="4646"/>
                    </a:lnTo>
                    <a:lnTo>
                      <a:pt x="3035" y="4750"/>
                    </a:lnTo>
                    <a:lnTo>
                      <a:pt x="3035" y="4855"/>
                    </a:lnTo>
                    <a:lnTo>
                      <a:pt x="2784" y="4960"/>
                    </a:lnTo>
                    <a:lnTo>
                      <a:pt x="2574" y="4960"/>
                    </a:lnTo>
                    <a:lnTo>
                      <a:pt x="2407" y="4981"/>
                    </a:lnTo>
                    <a:lnTo>
                      <a:pt x="2093" y="4981"/>
                    </a:lnTo>
                    <a:lnTo>
                      <a:pt x="1905" y="5022"/>
                    </a:lnTo>
                    <a:lnTo>
                      <a:pt x="1821" y="5106"/>
                    </a:lnTo>
                    <a:lnTo>
                      <a:pt x="1633" y="5085"/>
                    </a:lnTo>
                    <a:lnTo>
                      <a:pt x="1465" y="5127"/>
                    </a:lnTo>
                    <a:lnTo>
                      <a:pt x="775" y="5169"/>
                    </a:lnTo>
                    <a:lnTo>
                      <a:pt x="1" y="4918"/>
                    </a:lnTo>
                    <a:lnTo>
                      <a:pt x="273" y="5336"/>
                    </a:lnTo>
                    <a:lnTo>
                      <a:pt x="356" y="5483"/>
                    </a:lnTo>
                    <a:lnTo>
                      <a:pt x="524" y="5629"/>
                    </a:lnTo>
                    <a:lnTo>
                      <a:pt x="649" y="5713"/>
                    </a:lnTo>
                    <a:lnTo>
                      <a:pt x="691" y="5755"/>
                    </a:lnTo>
                    <a:lnTo>
                      <a:pt x="880" y="5797"/>
                    </a:lnTo>
                    <a:lnTo>
                      <a:pt x="984" y="5818"/>
                    </a:lnTo>
                    <a:lnTo>
                      <a:pt x="1005" y="5901"/>
                    </a:lnTo>
                    <a:lnTo>
                      <a:pt x="1172" y="5901"/>
                    </a:lnTo>
                    <a:lnTo>
                      <a:pt x="1172" y="6110"/>
                    </a:lnTo>
                    <a:lnTo>
                      <a:pt x="1214" y="6236"/>
                    </a:lnTo>
                    <a:lnTo>
                      <a:pt x="1214" y="6382"/>
                    </a:lnTo>
                    <a:lnTo>
                      <a:pt x="1256" y="6487"/>
                    </a:lnTo>
                    <a:lnTo>
                      <a:pt x="1403" y="6466"/>
                    </a:lnTo>
                    <a:lnTo>
                      <a:pt x="1528" y="6571"/>
                    </a:lnTo>
                    <a:lnTo>
                      <a:pt x="1570" y="6801"/>
                    </a:lnTo>
                    <a:lnTo>
                      <a:pt x="1486" y="6885"/>
                    </a:lnTo>
                    <a:lnTo>
                      <a:pt x="1319" y="6843"/>
                    </a:lnTo>
                    <a:lnTo>
                      <a:pt x="1068" y="6906"/>
                    </a:lnTo>
                    <a:lnTo>
                      <a:pt x="984" y="6968"/>
                    </a:lnTo>
                    <a:lnTo>
                      <a:pt x="838" y="7052"/>
                    </a:lnTo>
                    <a:lnTo>
                      <a:pt x="754" y="7157"/>
                    </a:lnTo>
                    <a:lnTo>
                      <a:pt x="796" y="7261"/>
                    </a:lnTo>
                    <a:lnTo>
                      <a:pt x="691" y="7387"/>
                    </a:lnTo>
                    <a:lnTo>
                      <a:pt x="754" y="7512"/>
                    </a:lnTo>
                    <a:lnTo>
                      <a:pt x="733" y="7722"/>
                    </a:lnTo>
                    <a:lnTo>
                      <a:pt x="733" y="7805"/>
                    </a:lnTo>
                    <a:lnTo>
                      <a:pt x="796" y="7805"/>
                    </a:lnTo>
                    <a:lnTo>
                      <a:pt x="796" y="7889"/>
                    </a:lnTo>
                    <a:lnTo>
                      <a:pt x="859" y="7910"/>
                    </a:lnTo>
                    <a:lnTo>
                      <a:pt x="1005" y="7805"/>
                    </a:lnTo>
                    <a:lnTo>
                      <a:pt x="1131" y="7805"/>
                    </a:lnTo>
                    <a:lnTo>
                      <a:pt x="1172" y="7847"/>
                    </a:lnTo>
                    <a:lnTo>
                      <a:pt x="1193" y="7826"/>
                    </a:lnTo>
                    <a:lnTo>
                      <a:pt x="1298" y="7784"/>
                    </a:lnTo>
                    <a:lnTo>
                      <a:pt x="1403" y="7784"/>
                    </a:lnTo>
                    <a:lnTo>
                      <a:pt x="1465" y="7805"/>
                    </a:lnTo>
                    <a:lnTo>
                      <a:pt x="1570" y="7784"/>
                    </a:lnTo>
                    <a:lnTo>
                      <a:pt x="1696" y="7784"/>
                    </a:lnTo>
                    <a:lnTo>
                      <a:pt x="1717" y="7722"/>
                    </a:lnTo>
                    <a:lnTo>
                      <a:pt x="1779" y="7638"/>
                    </a:lnTo>
                    <a:lnTo>
                      <a:pt x="1884" y="7722"/>
                    </a:lnTo>
                    <a:lnTo>
                      <a:pt x="1947" y="7722"/>
                    </a:lnTo>
                    <a:lnTo>
                      <a:pt x="1989" y="7701"/>
                    </a:lnTo>
                    <a:lnTo>
                      <a:pt x="2030" y="7701"/>
                    </a:lnTo>
                    <a:lnTo>
                      <a:pt x="2051" y="7784"/>
                    </a:lnTo>
                    <a:lnTo>
                      <a:pt x="2156" y="7784"/>
                    </a:lnTo>
                    <a:lnTo>
                      <a:pt x="2240" y="7826"/>
                    </a:lnTo>
                    <a:lnTo>
                      <a:pt x="2323" y="7826"/>
                    </a:lnTo>
                    <a:lnTo>
                      <a:pt x="2449" y="7701"/>
                    </a:lnTo>
                    <a:lnTo>
                      <a:pt x="2616" y="7701"/>
                    </a:lnTo>
                    <a:lnTo>
                      <a:pt x="2700" y="7722"/>
                    </a:lnTo>
                    <a:lnTo>
                      <a:pt x="2784" y="7680"/>
                    </a:lnTo>
                    <a:lnTo>
                      <a:pt x="2867" y="7680"/>
                    </a:lnTo>
                    <a:lnTo>
                      <a:pt x="2888" y="7617"/>
                    </a:lnTo>
                    <a:lnTo>
                      <a:pt x="2951" y="7638"/>
                    </a:lnTo>
                    <a:lnTo>
                      <a:pt x="3097" y="7680"/>
                    </a:lnTo>
                    <a:lnTo>
                      <a:pt x="3223" y="7617"/>
                    </a:lnTo>
                    <a:lnTo>
                      <a:pt x="3411" y="7617"/>
                    </a:lnTo>
                    <a:lnTo>
                      <a:pt x="3558" y="7722"/>
                    </a:lnTo>
                    <a:lnTo>
                      <a:pt x="3579" y="7847"/>
                    </a:lnTo>
                    <a:lnTo>
                      <a:pt x="3579" y="7931"/>
                    </a:lnTo>
                    <a:lnTo>
                      <a:pt x="3579" y="7952"/>
                    </a:lnTo>
                    <a:lnTo>
                      <a:pt x="3558" y="7952"/>
                    </a:lnTo>
                    <a:lnTo>
                      <a:pt x="3558" y="8014"/>
                    </a:lnTo>
                    <a:lnTo>
                      <a:pt x="3662" y="8014"/>
                    </a:lnTo>
                    <a:lnTo>
                      <a:pt x="3809" y="7931"/>
                    </a:lnTo>
                    <a:lnTo>
                      <a:pt x="3809" y="8056"/>
                    </a:lnTo>
                    <a:lnTo>
                      <a:pt x="3934" y="8203"/>
                    </a:lnTo>
                    <a:lnTo>
                      <a:pt x="3997" y="8412"/>
                    </a:lnTo>
                    <a:lnTo>
                      <a:pt x="3997" y="8433"/>
                    </a:lnTo>
                    <a:lnTo>
                      <a:pt x="3997" y="8517"/>
                    </a:lnTo>
                    <a:lnTo>
                      <a:pt x="3934" y="8538"/>
                    </a:lnTo>
                    <a:lnTo>
                      <a:pt x="4039" y="8538"/>
                    </a:lnTo>
                    <a:lnTo>
                      <a:pt x="4081" y="8663"/>
                    </a:lnTo>
                    <a:lnTo>
                      <a:pt x="4353" y="8663"/>
                    </a:lnTo>
                    <a:lnTo>
                      <a:pt x="4541" y="8747"/>
                    </a:lnTo>
                    <a:lnTo>
                      <a:pt x="4541" y="8831"/>
                    </a:lnTo>
                    <a:lnTo>
                      <a:pt x="4625" y="8768"/>
                    </a:lnTo>
                    <a:lnTo>
                      <a:pt x="4646" y="8621"/>
                    </a:lnTo>
                    <a:lnTo>
                      <a:pt x="4750" y="8538"/>
                    </a:lnTo>
                    <a:lnTo>
                      <a:pt x="4834" y="8517"/>
                    </a:lnTo>
                    <a:lnTo>
                      <a:pt x="4876" y="8370"/>
                    </a:lnTo>
                    <a:lnTo>
                      <a:pt x="4960" y="8412"/>
                    </a:lnTo>
                    <a:lnTo>
                      <a:pt x="5064" y="8349"/>
                    </a:lnTo>
                    <a:lnTo>
                      <a:pt x="5462" y="8370"/>
                    </a:lnTo>
                    <a:lnTo>
                      <a:pt x="5692" y="8266"/>
                    </a:lnTo>
                    <a:lnTo>
                      <a:pt x="5755" y="8224"/>
                    </a:lnTo>
                    <a:lnTo>
                      <a:pt x="5880" y="8203"/>
                    </a:lnTo>
                    <a:lnTo>
                      <a:pt x="5880" y="8203"/>
                    </a:lnTo>
                    <a:lnTo>
                      <a:pt x="5818" y="8266"/>
                    </a:lnTo>
                    <a:lnTo>
                      <a:pt x="5880" y="8349"/>
                    </a:lnTo>
                    <a:lnTo>
                      <a:pt x="6006" y="8266"/>
                    </a:lnTo>
                    <a:lnTo>
                      <a:pt x="6110" y="8224"/>
                    </a:lnTo>
                    <a:lnTo>
                      <a:pt x="6069" y="8161"/>
                    </a:lnTo>
                    <a:lnTo>
                      <a:pt x="6090" y="8098"/>
                    </a:lnTo>
                    <a:lnTo>
                      <a:pt x="5964" y="7722"/>
                    </a:lnTo>
                    <a:lnTo>
                      <a:pt x="5838" y="7575"/>
                    </a:lnTo>
                    <a:lnTo>
                      <a:pt x="5880" y="7491"/>
                    </a:lnTo>
                    <a:lnTo>
                      <a:pt x="5797" y="7429"/>
                    </a:lnTo>
                    <a:lnTo>
                      <a:pt x="5692" y="7429"/>
                    </a:lnTo>
                    <a:lnTo>
                      <a:pt x="5483" y="7303"/>
                    </a:lnTo>
                    <a:lnTo>
                      <a:pt x="5462" y="7094"/>
                    </a:lnTo>
                    <a:lnTo>
                      <a:pt x="5483" y="6968"/>
                    </a:lnTo>
                    <a:lnTo>
                      <a:pt x="5399" y="6780"/>
                    </a:lnTo>
                    <a:lnTo>
                      <a:pt x="5294" y="6780"/>
                    </a:lnTo>
                    <a:lnTo>
                      <a:pt x="5232" y="6801"/>
                    </a:lnTo>
                    <a:lnTo>
                      <a:pt x="5085" y="6759"/>
                    </a:lnTo>
                    <a:lnTo>
                      <a:pt x="4981" y="6780"/>
                    </a:lnTo>
                    <a:lnTo>
                      <a:pt x="4981" y="6634"/>
                    </a:lnTo>
                    <a:lnTo>
                      <a:pt x="5085" y="6382"/>
                    </a:lnTo>
                    <a:lnTo>
                      <a:pt x="5169" y="6362"/>
                    </a:lnTo>
                    <a:lnTo>
                      <a:pt x="5315" y="6152"/>
                    </a:lnTo>
                    <a:lnTo>
                      <a:pt x="5357" y="6048"/>
                    </a:lnTo>
                    <a:lnTo>
                      <a:pt x="5462" y="6006"/>
                    </a:lnTo>
                    <a:lnTo>
                      <a:pt x="5546" y="5943"/>
                    </a:lnTo>
                    <a:lnTo>
                      <a:pt x="5671" y="6006"/>
                    </a:lnTo>
                    <a:lnTo>
                      <a:pt x="5692" y="6110"/>
                    </a:lnTo>
                    <a:lnTo>
                      <a:pt x="5776" y="6131"/>
                    </a:lnTo>
                    <a:lnTo>
                      <a:pt x="5985" y="6006"/>
                    </a:lnTo>
                    <a:lnTo>
                      <a:pt x="6299" y="6006"/>
                    </a:lnTo>
                    <a:lnTo>
                      <a:pt x="6487" y="5797"/>
                    </a:lnTo>
                    <a:lnTo>
                      <a:pt x="6592" y="5441"/>
                    </a:lnTo>
                    <a:lnTo>
                      <a:pt x="6843" y="5273"/>
                    </a:lnTo>
                    <a:lnTo>
                      <a:pt x="6926" y="5127"/>
                    </a:lnTo>
                    <a:lnTo>
                      <a:pt x="6947" y="4960"/>
                    </a:lnTo>
                    <a:lnTo>
                      <a:pt x="7052" y="4771"/>
                    </a:lnTo>
                    <a:lnTo>
                      <a:pt x="7261" y="4667"/>
                    </a:lnTo>
                    <a:lnTo>
                      <a:pt x="7324" y="4541"/>
                    </a:lnTo>
                    <a:lnTo>
                      <a:pt x="7324" y="4437"/>
                    </a:lnTo>
                    <a:lnTo>
                      <a:pt x="7240" y="4374"/>
                    </a:lnTo>
                    <a:lnTo>
                      <a:pt x="7387" y="4185"/>
                    </a:lnTo>
                    <a:lnTo>
                      <a:pt x="7491" y="4123"/>
                    </a:lnTo>
                    <a:lnTo>
                      <a:pt x="7491" y="3976"/>
                    </a:lnTo>
                    <a:lnTo>
                      <a:pt x="7554" y="3704"/>
                    </a:lnTo>
                    <a:lnTo>
                      <a:pt x="7470" y="3495"/>
                    </a:lnTo>
                    <a:lnTo>
                      <a:pt x="7450" y="3432"/>
                    </a:lnTo>
                    <a:lnTo>
                      <a:pt x="7638" y="3244"/>
                    </a:lnTo>
                    <a:lnTo>
                      <a:pt x="7743" y="3223"/>
                    </a:lnTo>
                    <a:lnTo>
                      <a:pt x="7847" y="3139"/>
                    </a:lnTo>
                    <a:lnTo>
                      <a:pt x="7910" y="3139"/>
                    </a:lnTo>
                    <a:lnTo>
                      <a:pt x="8015" y="3035"/>
                    </a:lnTo>
                    <a:lnTo>
                      <a:pt x="8015" y="2909"/>
                    </a:lnTo>
                    <a:lnTo>
                      <a:pt x="7868" y="2867"/>
                    </a:lnTo>
                    <a:lnTo>
                      <a:pt x="7743" y="2909"/>
                    </a:lnTo>
                    <a:lnTo>
                      <a:pt x="7554" y="2888"/>
                    </a:lnTo>
                    <a:lnTo>
                      <a:pt x="7491" y="2721"/>
                    </a:lnTo>
                    <a:lnTo>
                      <a:pt x="7282" y="2658"/>
                    </a:lnTo>
                    <a:lnTo>
                      <a:pt x="7073" y="2595"/>
                    </a:lnTo>
                    <a:lnTo>
                      <a:pt x="6864" y="2407"/>
                    </a:lnTo>
                    <a:lnTo>
                      <a:pt x="6843" y="2240"/>
                    </a:lnTo>
                    <a:lnTo>
                      <a:pt x="6738" y="1863"/>
                    </a:lnTo>
                    <a:lnTo>
                      <a:pt x="6634" y="1675"/>
                    </a:lnTo>
                    <a:lnTo>
                      <a:pt x="6634" y="1507"/>
                    </a:lnTo>
                    <a:lnTo>
                      <a:pt x="6738" y="1465"/>
                    </a:lnTo>
                    <a:lnTo>
                      <a:pt x="6738" y="1340"/>
                    </a:lnTo>
                    <a:lnTo>
                      <a:pt x="6885" y="1235"/>
                    </a:lnTo>
                    <a:lnTo>
                      <a:pt x="6885" y="1110"/>
                    </a:lnTo>
                    <a:lnTo>
                      <a:pt x="6738" y="1047"/>
                    </a:lnTo>
                    <a:lnTo>
                      <a:pt x="6717" y="921"/>
                    </a:lnTo>
                    <a:lnTo>
                      <a:pt x="6550" y="838"/>
                    </a:lnTo>
                    <a:lnTo>
                      <a:pt x="6403" y="712"/>
                    </a:lnTo>
                    <a:lnTo>
                      <a:pt x="6278" y="566"/>
                    </a:lnTo>
                    <a:lnTo>
                      <a:pt x="6173" y="608"/>
                    </a:lnTo>
                    <a:lnTo>
                      <a:pt x="6090" y="628"/>
                    </a:lnTo>
                    <a:lnTo>
                      <a:pt x="6006" y="566"/>
                    </a:lnTo>
                    <a:lnTo>
                      <a:pt x="5985" y="315"/>
                    </a:lnTo>
                    <a:lnTo>
                      <a:pt x="6236" y="147"/>
                    </a:lnTo>
                    <a:lnTo>
                      <a:pt x="6215" y="64"/>
                    </a:lnTo>
                    <a:lnTo>
                      <a:pt x="6027" y="84"/>
                    </a:lnTo>
                    <a:lnTo>
                      <a:pt x="5901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696"/>
              <p:cNvSpPr/>
              <p:nvPr/>
            </p:nvSpPr>
            <p:spPr>
              <a:xfrm>
                <a:off x="5883120" y="2613240"/>
                <a:ext cx="337680" cy="241560"/>
              </a:xfrm>
              <a:custGeom>
                <a:avLst/>
                <a:gdLst/>
                <a:ahLst/>
                <a:rect l="l" t="t" r="r" b="b"/>
                <a:pathLst>
                  <a:path w="7659" h="6382">
                    <a:moveTo>
                      <a:pt x="5295" y="0"/>
                    </a:moveTo>
                    <a:lnTo>
                      <a:pt x="5232" y="105"/>
                    </a:lnTo>
                    <a:lnTo>
                      <a:pt x="5211" y="272"/>
                    </a:lnTo>
                    <a:lnTo>
                      <a:pt x="5127" y="335"/>
                    </a:lnTo>
                    <a:lnTo>
                      <a:pt x="5106" y="419"/>
                    </a:lnTo>
                    <a:lnTo>
                      <a:pt x="5127" y="565"/>
                    </a:lnTo>
                    <a:lnTo>
                      <a:pt x="5043" y="691"/>
                    </a:lnTo>
                    <a:lnTo>
                      <a:pt x="4918" y="691"/>
                    </a:lnTo>
                    <a:lnTo>
                      <a:pt x="4897" y="649"/>
                    </a:lnTo>
                    <a:lnTo>
                      <a:pt x="4834" y="649"/>
                    </a:lnTo>
                    <a:lnTo>
                      <a:pt x="4792" y="691"/>
                    </a:lnTo>
                    <a:lnTo>
                      <a:pt x="4667" y="732"/>
                    </a:lnTo>
                    <a:lnTo>
                      <a:pt x="4667" y="837"/>
                    </a:lnTo>
                    <a:lnTo>
                      <a:pt x="4709" y="879"/>
                    </a:lnTo>
                    <a:lnTo>
                      <a:pt x="4709" y="963"/>
                    </a:lnTo>
                    <a:lnTo>
                      <a:pt x="4520" y="942"/>
                    </a:lnTo>
                    <a:lnTo>
                      <a:pt x="4458" y="858"/>
                    </a:lnTo>
                    <a:lnTo>
                      <a:pt x="4395" y="837"/>
                    </a:lnTo>
                    <a:lnTo>
                      <a:pt x="4332" y="879"/>
                    </a:lnTo>
                    <a:lnTo>
                      <a:pt x="4269" y="900"/>
                    </a:lnTo>
                    <a:lnTo>
                      <a:pt x="4207" y="984"/>
                    </a:lnTo>
                    <a:lnTo>
                      <a:pt x="4081" y="1067"/>
                    </a:lnTo>
                    <a:lnTo>
                      <a:pt x="3893" y="1088"/>
                    </a:lnTo>
                    <a:lnTo>
                      <a:pt x="3788" y="1067"/>
                    </a:lnTo>
                    <a:lnTo>
                      <a:pt x="3683" y="900"/>
                    </a:lnTo>
                    <a:lnTo>
                      <a:pt x="3579" y="879"/>
                    </a:lnTo>
                    <a:lnTo>
                      <a:pt x="3474" y="984"/>
                    </a:lnTo>
                    <a:lnTo>
                      <a:pt x="3411" y="984"/>
                    </a:lnTo>
                    <a:lnTo>
                      <a:pt x="3328" y="879"/>
                    </a:lnTo>
                    <a:lnTo>
                      <a:pt x="3223" y="795"/>
                    </a:lnTo>
                    <a:lnTo>
                      <a:pt x="3014" y="858"/>
                    </a:lnTo>
                    <a:lnTo>
                      <a:pt x="2993" y="837"/>
                    </a:lnTo>
                    <a:lnTo>
                      <a:pt x="2847" y="858"/>
                    </a:lnTo>
                    <a:lnTo>
                      <a:pt x="2742" y="774"/>
                    </a:lnTo>
                    <a:lnTo>
                      <a:pt x="2595" y="837"/>
                    </a:lnTo>
                    <a:lnTo>
                      <a:pt x="2428" y="942"/>
                    </a:lnTo>
                    <a:lnTo>
                      <a:pt x="2386" y="942"/>
                    </a:lnTo>
                    <a:lnTo>
                      <a:pt x="2219" y="984"/>
                    </a:lnTo>
                    <a:lnTo>
                      <a:pt x="2177" y="1046"/>
                    </a:lnTo>
                    <a:lnTo>
                      <a:pt x="2114" y="1067"/>
                    </a:lnTo>
                    <a:lnTo>
                      <a:pt x="2093" y="1109"/>
                    </a:lnTo>
                    <a:lnTo>
                      <a:pt x="2156" y="1172"/>
                    </a:lnTo>
                    <a:lnTo>
                      <a:pt x="2156" y="1297"/>
                    </a:lnTo>
                    <a:lnTo>
                      <a:pt x="2010" y="1423"/>
                    </a:lnTo>
                    <a:lnTo>
                      <a:pt x="2010" y="1590"/>
                    </a:lnTo>
                    <a:lnTo>
                      <a:pt x="1989" y="1716"/>
                    </a:lnTo>
                    <a:lnTo>
                      <a:pt x="1884" y="1737"/>
                    </a:lnTo>
                    <a:lnTo>
                      <a:pt x="1800" y="1821"/>
                    </a:lnTo>
                    <a:lnTo>
                      <a:pt x="1779" y="1883"/>
                    </a:lnTo>
                    <a:lnTo>
                      <a:pt x="1570" y="1925"/>
                    </a:lnTo>
                    <a:lnTo>
                      <a:pt x="1382" y="2030"/>
                    </a:lnTo>
                    <a:lnTo>
                      <a:pt x="1424" y="2113"/>
                    </a:lnTo>
                    <a:lnTo>
                      <a:pt x="1340" y="2155"/>
                    </a:lnTo>
                    <a:lnTo>
                      <a:pt x="1319" y="2239"/>
                    </a:lnTo>
                    <a:lnTo>
                      <a:pt x="1235" y="2344"/>
                    </a:lnTo>
                    <a:lnTo>
                      <a:pt x="1068" y="2365"/>
                    </a:lnTo>
                    <a:lnTo>
                      <a:pt x="1026" y="2427"/>
                    </a:lnTo>
                    <a:lnTo>
                      <a:pt x="963" y="2365"/>
                    </a:lnTo>
                    <a:lnTo>
                      <a:pt x="922" y="2302"/>
                    </a:lnTo>
                    <a:lnTo>
                      <a:pt x="796" y="2197"/>
                    </a:lnTo>
                    <a:lnTo>
                      <a:pt x="712" y="2197"/>
                    </a:lnTo>
                    <a:lnTo>
                      <a:pt x="629" y="2260"/>
                    </a:lnTo>
                    <a:lnTo>
                      <a:pt x="524" y="2260"/>
                    </a:lnTo>
                    <a:lnTo>
                      <a:pt x="440" y="2197"/>
                    </a:lnTo>
                    <a:lnTo>
                      <a:pt x="315" y="2155"/>
                    </a:lnTo>
                    <a:lnTo>
                      <a:pt x="273" y="2197"/>
                    </a:lnTo>
                    <a:lnTo>
                      <a:pt x="273" y="2365"/>
                    </a:lnTo>
                    <a:lnTo>
                      <a:pt x="273" y="2448"/>
                    </a:lnTo>
                    <a:lnTo>
                      <a:pt x="210" y="2532"/>
                    </a:lnTo>
                    <a:lnTo>
                      <a:pt x="294" y="2637"/>
                    </a:lnTo>
                    <a:lnTo>
                      <a:pt x="273" y="2657"/>
                    </a:lnTo>
                    <a:lnTo>
                      <a:pt x="273" y="2741"/>
                    </a:lnTo>
                    <a:lnTo>
                      <a:pt x="126" y="2846"/>
                    </a:lnTo>
                    <a:lnTo>
                      <a:pt x="1" y="2867"/>
                    </a:lnTo>
                    <a:lnTo>
                      <a:pt x="64" y="2950"/>
                    </a:lnTo>
                    <a:lnTo>
                      <a:pt x="168" y="3034"/>
                    </a:lnTo>
                    <a:lnTo>
                      <a:pt x="22" y="3181"/>
                    </a:lnTo>
                    <a:lnTo>
                      <a:pt x="85" y="3181"/>
                    </a:lnTo>
                    <a:lnTo>
                      <a:pt x="106" y="3390"/>
                    </a:lnTo>
                    <a:lnTo>
                      <a:pt x="106" y="3515"/>
                    </a:lnTo>
                    <a:lnTo>
                      <a:pt x="294" y="3557"/>
                    </a:lnTo>
                    <a:lnTo>
                      <a:pt x="336" y="3557"/>
                    </a:lnTo>
                    <a:lnTo>
                      <a:pt x="189" y="3787"/>
                    </a:lnTo>
                    <a:lnTo>
                      <a:pt x="126" y="3934"/>
                    </a:lnTo>
                    <a:lnTo>
                      <a:pt x="294" y="4227"/>
                    </a:lnTo>
                    <a:lnTo>
                      <a:pt x="378" y="4499"/>
                    </a:lnTo>
                    <a:lnTo>
                      <a:pt x="336" y="4562"/>
                    </a:lnTo>
                    <a:lnTo>
                      <a:pt x="398" y="4666"/>
                    </a:lnTo>
                    <a:lnTo>
                      <a:pt x="419" y="4875"/>
                    </a:lnTo>
                    <a:lnTo>
                      <a:pt x="922" y="4917"/>
                    </a:lnTo>
                    <a:lnTo>
                      <a:pt x="1005" y="5085"/>
                    </a:lnTo>
                    <a:lnTo>
                      <a:pt x="1005" y="5252"/>
                    </a:lnTo>
                    <a:lnTo>
                      <a:pt x="1047" y="5482"/>
                    </a:lnTo>
                    <a:lnTo>
                      <a:pt x="1005" y="5566"/>
                    </a:lnTo>
                    <a:lnTo>
                      <a:pt x="587" y="6131"/>
                    </a:lnTo>
                    <a:lnTo>
                      <a:pt x="1361" y="6382"/>
                    </a:lnTo>
                    <a:lnTo>
                      <a:pt x="2051" y="6340"/>
                    </a:lnTo>
                    <a:lnTo>
                      <a:pt x="2219" y="6298"/>
                    </a:lnTo>
                    <a:lnTo>
                      <a:pt x="2407" y="6319"/>
                    </a:lnTo>
                    <a:lnTo>
                      <a:pt x="2491" y="6235"/>
                    </a:lnTo>
                    <a:lnTo>
                      <a:pt x="2679" y="6194"/>
                    </a:lnTo>
                    <a:lnTo>
                      <a:pt x="2993" y="6194"/>
                    </a:lnTo>
                    <a:lnTo>
                      <a:pt x="3160" y="6173"/>
                    </a:lnTo>
                    <a:lnTo>
                      <a:pt x="3370" y="6173"/>
                    </a:lnTo>
                    <a:lnTo>
                      <a:pt x="3621" y="6068"/>
                    </a:lnTo>
                    <a:lnTo>
                      <a:pt x="3621" y="5963"/>
                    </a:lnTo>
                    <a:lnTo>
                      <a:pt x="3579" y="5859"/>
                    </a:lnTo>
                    <a:lnTo>
                      <a:pt x="3579" y="5712"/>
                    </a:lnTo>
                    <a:lnTo>
                      <a:pt x="3537" y="5545"/>
                    </a:lnTo>
                    <a:lnTo>
                      <a:pt x="3537" y="5378"/>
                    </a:lnTo>
                    <a:lnTo>
                      <a:pt x="3621" y="5273"/>
                    </a:lnTo>
                    <a:lnTo>
                      <a:pt x="3725" y="5252"/>
                    </a:lnTo>
                    <a:lnTo>
                      <a:pt x="3746" y="5147"/>
                    </a:lnTo>
                    <a:lnTo>
                      <a:pt x="3788" y="5064"/>
                    </a:lnTo>
                    <a:lnTo>
                      <a:pt x="3935" y="5043"/>
                    </a:lnTo>
                    <a:lnTo>
                      <a:pt x="3997" y="5085"/>
                    </a:lnTo>
                    <a:lnTo>
                      <a:pt x="4207" y="4980"/>
                    </a:lnTo>
                    <a:lnTo>
                      <a:pt x="4269" y="4917"/>
                    </a:lnTo>
                    <a:lnTo>
                      <a:pt x="4186" y="4875"/>
                    </a:lnTo>
                    <a:lnTo>
                      <a:pt x="4395" y="4708"/>
                    </a:lnTo>
                    <a:lnTo>
                      <a:pt x="4416" y="4645"/>
                    </a:lnTo>
                    <a:lnTo>
                      <a:pt x="4583" y="4624"/>
                    </a:lnTo>
                    <a:lnTo>
                      <a:pt x="4625" y="4666"/>
                    </a:lnTo>
                    <a:lnTo>
                      <a:pt x="4771" y="4666"/>
                    </a:lnTo>
                    <a:lnTo>
                      <a:pt x="4792" y="4603"/>
                    </a:lnTo>
                    <a:lnTo>
                      <a:pt x="4834" y="4603"/>
                    </a:lnTo>
                    <a:lnTo>
                      <a:pt x="4981" y="4750"/>
                    </a:lnTo>
                    <a:lnTo>
                      <a:pt x="5085" y="4541"/>
                    </a:lnTo>
                    <a:lnTo>
                      <a:pt x="5043" y="4310"/>
                    </a:lnTo>
                    <a:lnTo>
                      <a:pt x="5085" y="4248"/>
                    </a:lnTo>
                    <a:lnTo>
                      <a:pt x="5085" y="4185"/>
                    </a:lnTo>
                    <a:lnTo>
                      <a:pt x="5127" y="4038"/>
                    </a:lnTo>
                    <a:lnTo>
                      <a:pt x="5148" y="3829"/>
                    </a:lnTo>
                    <a:lnTo>
                      <a:pt x="5190" y="3766"/>
                    </a:lnTo>
                    <a:lnTo>
                      <a:pt x="5316" y="3725"/>
                    </a:lnTo>
                    <a:lnTo>
                      <a:pt x="5441" y="3662"/>
                    </a:lnTo>
                    <a:lnTo>
                      <a:pt x="5462" y="3578"/>
                    </a:lnTo>
                    <a:lnTo>
                      <a:pt x="5420" y="3411"/>
                    </a:lnTo>
                    <a:lnTo>
                      <a:pt x="5295" y="3348"/>
                    </a:lnTo>
                    <a:lnTo>
                      <a:pt x="5232" y="3181"/>
                    </a:lnTo>
                    <a:lnTo>
                      <a:pt x="5357" y="3097"/>
                    </a:lnTo>
                    <a:lnTo>
                      <a:pt x="5567" y="3181"/>
                    </a:lnTo>
                    <a:lnTo>
                      <a:pt x="5776" y="3181"/>
                    </a:lnTo>
                    <a:lnTo>
                      <a:pt x="5943" y="2950"/>
                    </a:lnTo>
                    <a:lnTo>
                      <a:pt x="5943" y="2783"/>
                    </a:lnTo>
                    <a:lnTo>
                      <a:pt x="5818" y="2657"/>
                    </a:lnTo>
                    <a:lnTo>
                      <a:pt x="6069" y="2323"/>
                    </a:lnTo>
                    <a:lnTo>
                      <a:pt x="6048" y="2051"/>
                    </a:lnTo>
                    <a:lnTo>
                      <a:pt x="5818" y="1695"/>
                    </a:lnTo>
                    <a:lnTo>
                      <a:pt x="5901" y="1590"/>
                    </a:lnTo>
                    <a:lnTo>
                      <a:pt x="6027" y="1465"/>
                    </a:lnTo>
                    <a:lnTo>
                      <a:pt x="6173" y="1465"/>
                    </a:lnTo>
                    <a:lnTo>
                      <a:pt x="6299" y="1318"/>
                    </a:lnTo>
                    <a:lnTo>
                      <a:pt x="6487" y="1214"/>
                    </a:lnTo>
                    <a:lnTo>
                      <a:pt x="6613" y="1297"/>
                    </a:lnTo>
                    <a:lnTo>
                      <a:pt x="6801" y="1277"/>
                    </a:lnTo>
                    <a:lnTo>
                      <a:pt x="7199" y="1172"/>
                    </a:lnTo>
                    <a:lnTo>
                      <a:pt x="7450" y="1067"/>
                    </a:lnTo>
                    <a:lnTo>
                      <a:pt x="7596" y="879"/>
                    </a:lnTo>
                    <a:lnTo>
                      <a:pt x="7471" y="858"/>
                    </a:lnTo>
                    <a:lnTo>
                      <a:pt x="7659" y="691"/>
                    </a:lnTo>
                    <a:lnTo>
                      <a:pt x="7638" y="586"/>
                    </a:lnTo>
                    <a:lnTo>
                      <a:pt x="7387" y="586"/>
                    </a:lnTo>
                    <a:lnTo>
                      <a:pt x="7324" y="691"/>
                    </a:lnTo>
                    <a:lnTo>
                      <a:pt x="7094" y="732"/>
                    </a:lnTo>
                    <a:lnTo>
                      <a:pt x="7073" y="586"/>
                    </a:lnTo>
                    <a:lnTo>
                      <a:pt x="6906" y="649"/>
                    </a:lnTo>
                    <a:lnTo>
                      <a:pt x="6655" y="795"/>
                    </a:lnTo>
                    <a:lnTo>
                      <a:pt x="6571" y="858"/>
                    </a:lnTo>
                    <a:lnTo>
                      <a:pt x="6550" y="984"/>
                    </a:lnTo>
                    <a:lnTo>
                      <a:pt x="6424" y="1067"/>
                    </a:lnTo>
                    <a:lnTo>
                      <a:pt x="6257" y="1151"/>
                    </a:lnTo>
                    <a:lnTo>
                      <a:pt x="6236" y="1193"/>
                    </a:lnTo>
                    <a:lnTo>
                      <a:pt x="6132" y="1277"/>
                    </a:lnTo>
                    <a:lnTo>
                      <a:pt x="5985" y="1277"/>
                    </a:lnTo>
                    <a:lnTo>
                      <a:pt x="5880" y="1256"/>
                    </a:lnTo>
                    <a:lnTo>
                      <a:pt x="5880" y="1172"/>
                    </a:lnTo>
                    <a:lnTo>
                      <a:pt x="5776" y="1046"/>
                    </a:lnTo>
                    <a:lnTo>
                      <a:pt x="5776" y="837"/>
                    </a:lnTo>
                    <a:lnTo>
                      <a:pt x="5755" y="691"/>
                    </a:lnTo>
                    <a:lnTo>
                      <a:pt x="5776" y="565"/>
                    </a:lnTo>
                    <a:lnTo>
                      <a:pt x="5734" y="460"/>
                    </a:lnTo>
                    <a:lnTo>
                      <a:pt x="5629" y="460"/>
                    </a:lnTo>
                    <a:lnTo>
                      <a:pt x="5608" y="356"/>
                    </a:lnTo>
                    <a:lnTo>
                      <a:pt x="5629" y="209"/>
                    </a:lnTo>
                    <a:lnTo>
                      <a:pt x="5629" y="126"/>
                    </a:lnTo>
                    <a:lnTo>
                      <a:pt x="5525" y="63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CustomShape 697"/>
              <p:cNvSpPr/>
              <p:nvPr/>
            </p:nvSpPr>
            <p:spPr>
              <a:xfrm>
                <a:off x="4903560" y="2249640"/>
                <a:ext cx="419040" cy="224280"/>
              </a:xfrm>
              <a:custGeom>
                <a:avLst/>
                <a:gdLst/>
                <a:ahLst/>
                <a:rect l="l" t="t" r="r" b="b"/>
                <a:pathLst>
                  <a:path w="9501" h="5922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CustomShape 698"/>
              <p:cNvSpPr/>
              <p:nvPr/>
            </p:nvSpPr>
            <p:spPr>
              <a:xfrm>
                <a:off x="5006880" y="2360880"/>
                <a:ext cx="87480" cy="83880"/>
              </a:xfrm>
              <a:custGeom>
                <a:avLst/>
                <a:gdLst/>
                <a:ahLst/>
                <a:rect l="l" t="t" r="r" b="b"/>
                <a:pathLst>
                  <a:path w="1989" h="2219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CustomShape 699"/>
              <p:cNvSpPr/>
              <p:nvPr/>
            </p:nvSpPr>
            <p:spPr>
              <a:xfrm>
                <a:off x="4866480" y="2374920"/>
                <a:ext cx="225000" cy="123480"/>
              </a:xfrm>
              <a:custGeom>
                <a:avLst/>
                <a:gdLst/>
                <a:ahLst/>
                <a:rect l="l" t="t" r="r" b="b"/>
                <a:pathLst>
                  <a:path w="5106" h="3265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CustomShape 700"/>
              <p:cNvSpPr/>
              <p:nvPr/>
            </p:nvSpPr>
            <p:spPr>
              <a:xfrm>
                <a:off x="4923000" y="2483640"/>
                <a:ext cx="147600" cy="79920"/>
              </a:xfrm>
              <a:custGeom>
                <a:avLst/>
                <a:gdLst/>
                <a:ahLst/>
                <a:rect l="l" t="t" r="r" b="b"/>
                <a:pathLst>
                  <a:path w="3349" h="2114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84" name="Group 701"/>
              <p:cNvGrpSpPr/>
              <p:nvPr/>
            </p:nvGrpSpPr>
            <p:grpSpPr>
              <a:xfrm>
                <a:off x="4706640" y="2430720"/>
                <a:ext cx="138240" cy="91800"/>
                <a:chOff x="4706640" y="2430720"/>
                <a:chExt cx="138240" cy="91800"/>
              </a:xfrm>
            </p:grpSpPr>
            <p:sp>
              <p:nvSpPr>
                <p:cNvPr id="985" name="CustomShape 702"/>
                <p:cNvSpPr/>
                <p:nvPr/>
              </p:nvSpPr>
              <p:spPr>
                <a:xfrm>
                  <a:off x="4725360" y="2470320"/>
                  <a:ext cx="7920" cy="9360"/>
                </a:xfrm>
                <a:custGeom>
                  <a:avLst/>
                  <a:gdLst/>
                  <a:ahLst/>
                  <a:rect l="l" t="t" r="r" b="b"/>
                  <a:pathLst>
                    <a:path w="189" h="252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6" name="CustomShape 703"/>
                <p:cNvSpPr/>
                <p:nvPr/>
              </p:nvSpPr>
              <p:spPr>
                <a:xfrm>
                  <a:off x="4734360" y="2482200"/>
                  <a:ext cx="4320" cy="4320"/>
                </a:xfrm>
                <a:custGeom>
                  <a:avLst/>
                  <a:gdLst/>
                  <a:ahLst/>
                  <a:rect l="l" t="t" r="r" b="b"/>
                  <a:pathLst>
                    <a:path w="106" h="127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7" name="CustomShape 704"/>
                <p:cNvSpPr/>
                <p:nvPr/>
              </p:nvSpPr>
              <p:spPr>
                <a:xfrm>
                  <a:off x="4706640" y="2430720"/>
                  <a:ext cx="138240" cy="91800"/>
                </a:xfrm>
                <a:custGeom>
                  <a:avLst/>
                  <a:gdLst/>
                  <a:ahLst/>
                  <a:rect l="l" t="t" r="r" b="b"/>
                  <a:pathLst>
                    <a:path w="3139" h="2428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8" name="CustomShape 705"/>
                <p:cNvSpPr/>
                <p:nvPr/>
              </p:nvSpPr>
              <p:spPr>
                <a:xfrm>
                  <a:off x="4740840" y="2488680"/>
                  <a:ext cx="6120" cy="7560"/>
                </a:xfrm>
                <a:custGeom>
                  <a:avLst/>
                  <a:gdLst/>
                  <a:ahLst/>
                  <a:rect l="l" t="t" r="r" b="b"/>
                  <a:pathLst>
                    <a:path w="147" h="21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89" name="CustomShape 706"/>
              <p:cNvSpPr/>
              <p:nvPr/>
            </p:nvSpPr>
            <p:spPr>
              <a:xfrm>
                <a:off x="4588560" y="2517840"/>
                <a:ext cx="25560" cy="44280"/>
              </a:xfrm>
              <a:custGeom>
                <a:avLst/>
                <a:gdLst/>
                <a:ahLst/>
                <a:rect l="l" t="t" r="r" b="b"/>
                <a:pathLst>
                  <a:path w="587" h="1173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CustomShape 707"/>
              <p:cNvSpPr/>
              <p:nvPr/>
            </p:nvSpPr>
            <p:spPr>
              <a:xfrm>
                <a:off x="4178520" y="2498040"/>
                <a:ext cx="283320" cy="203760"/>
              </a:xfrm>
              <a:custGeom>
                <a:avLst/>
                <a:gdLst/>
                <a:ahLst/>
                <a:rect l="l" t="t" r="r" b="b"/>
                <a:pathLst>
                  <a:path w="6425" h="5378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CustomShape 708"/>
              <p:cNvSpPr/>
              <p:nvPr/>
            </p:nvSpPr>
            <p:spPr>
              <a:xfrm>
                <a:off x="5468400" y="2594880"/>
                <a:ext cx="43920" cy="29880"/>
              </a:xfrm>
              <a:custGeom>
                <a:avLst/>
                <a:gdLst/>
                <a:ahLst/>
                <a:rect l="l" t="t" r="r" b="b"/>
                <a:pathLst>
                  <a:path w="1005" h="797">
                    <a:moveTo>
                      <a:pt x="189" y="1"/>
                    </a:moveTo>
                    <a:lnTo>
                      <a:pt x="84" y="64"/>
                    </a:lnTo>
                    <a:lnTo>
                      <a:pt x="0" y="64"/>
                    </a:lnTo>
                    <a:lnTo>
                      <a:pt x="0" y="106"/>
                    </a:lnTo>
                    <a:lnTo>
                      <a:pt x="42" y="106"/>
                    </a:lnTo>
                    <a:lnTo>
                      <a:pt x="105" y="189"/>
                    </a:lnTo>
                    <a:lnTo>
                      <a:pt x="189" y="189"/>
                    </a:lnTo>
                    <a:lnTo>
                      <a:pt x="251" y="294"/>
                    </a:lnTo>
                    <a:lnTo>
                      <a:pt x="209" y="378"/>
                    </a:lnTo>
                    <a:lnTo>
                      <a:pt x="481" y="503"/>
                    </a:lnTo>
                    <a:lnTo>
                      <a:pt x="502" y="629"/>
                    </a:lnTo>
                    <a:lnTo>
                      <a:pt x="670" y="712"/>
                    </a:lnTo>
                    <a:lnTo>
                      <a:pt x="795" y="712"/>
                    </a:lnTo>
                    <a:lnTo>
                      <a:pt x="984" y="796"/>
                    </a:lnTo>
                    <a:lnTo>
                      <a:pt x="1005" y="712"/>
                    </a:lnTo>
                    <a:lnTo>
                      <a:pt x="733" y="315"/>
                    </a:lnTo>
                    <a:lnTo>
                      <a:pt x="586" y="273"/>
                    </a:lnTo>
                    <a:lnTo>
                      <a:pt x="502" y="85"/>
                    </a:lnTo>
                    <a:lnTo>
                      <a:pt x="398" y="85"/>
                    </a:lnTo>
                    <a:lnTo>
                      <a:pt x="356" y="12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709"/>
              <p:cNvSpPr/>
              <p:nvPr/>
            </p:nvSpPr>
            <p:spPr>
              <a:xfrm>
                <a:off x="5457600" y="2598840"/>
                <a:ext cx="520560" cy="360000"/>
              </a:xfrm>
              <a:custGeom>
                <a:avLst/>
                <a:gdLst/>
                <a:ahLst/>
                <a:rect l="l" t="t" r="r" b="b"/>
                <a:pathLst>
                  <a:path w="11802" h="9500">
                    <a:moveTo>
                      <a:pt x="502" y="1863"/>
                    </a:moveTo>
                    <a:lnTo>
                      <a:pt x="502" y="1884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502" y="1863"/>
                    </a:lnTo>
                    <a:close/>
                    <a:moveTo>
                      <a:pt x="251" y="1"/>
                    </a:moveTo>
                    <a:lnTo>
                      <a:pt x="209" y="63"/>
                    </a:lnTo>
                    <a:lnTo>
                      <a:pt x="147" y="210"/>
                    </a:lnTo>
                    <a:lnTo>
                      <a:pt x="0" y="210"/>
                    </a:lnTo>
                    <a:lnTo>
                      <a:pt x="0" y="273"/>
                    </a:lnTo>
                    <a:lnTo>
                      <a:pt x="42" y="398"/>
                    </a:lnTo>
                    <a:lnTo>
                      <a:pt x="105" y="607"/>
                    </a:lnTo>
                    <a:lnTo>
                      <a:pt x="105" y="712"/>
                    </a:lnTo>
                    <a:lnTo>
                      <a:pt x="105" y="858"/>
                    </a:lnTo>
                    <a:lnTo>
                      <a:pt x="230" y="900"/>
                    </a:lnTo>
                    <a:lnTo>
                      <a:pt x="251" y="942"/>
                    </a:lnTo>
                    <a:lnTo>
                      <a:pt x="188" y="1130"/>
                    </a:lnTo>
                    <a:lnTo>
                      <a:pt x="209" y="1277"/>
                    </a:lnTo>
                    <a:lnTo>
                      <a:pt x="188" y="1361"/>
                    </a:lnTo>
                    <a:lnTo>
                      <a:pt x="335" y="1423"/>
                    </a:lnTo>
                    <a:lnTo>
                      <a:pt x="460" y="1654"/>
                    </a:lnTo>
                    <a:lnTo>
                      <a:pt x="523" y="1779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607" y="1884"/>
                    </a:lnTo>
                    <a:lnTo>
                      <a:pt x="670" y="2009"/>
                    </a:lnTo>
                    <a:lnTo>
                      <a:pt x="649" y="2114"/>
                    </a:lnTo>
                    <a:lnTo>
                      <a:pt x="712" y="2260"/>
                    </a:lnTo>
                    <a:lnTo>
                      <a:pt x="816" y="2260"/>
                    </a:lnTo>
                    <a:lnTo>
                      <a:pt x="858" y="2365"/>
                    </a:lnTo>
                    <a:lnTo>
                      <a:pt x="921" y="2490"/>
                    </a:lnTo>
                    <a:lnTo>
                      <a:pt x="1025" y="2532"/>
                    </a:lnTo>
                    <a:lnTo>
                      <a:pt x="1088" y="2574"/>
                    </a:lnTo>
                    <a:lnTo>
                      <a:pt x="1297" y="2679"/>
                    </a:lnTo>
                    <a:lnTo>
                      <a:pt x="1381" y="2700"/>
                    </a:lnTo>
                    <a:lnTo>
                      <a:pt x="1507" y="2679"/>
                    </a:lnTo>
                    <a:lnTo>
                      <a:pt x="1590" y="2721"/>
                    </a:lnTo>
                    <a:lnTo>
                      <a:pt x="1653" y="2742"/>
                    </a:lnTo>
                    <a:lnTo>
                      <a:pt x="1590" y="2783"/>
                    </a:lnTo>
                    <a:lnTo>
                      <a:pt x="1486" y="2825"/>
                    </a:lnTo>
                    <a:lnTo>
                      <a:pt x="1402" y="2825"/>
                    </a:lnTo>
                    <a:lnTo>
                      <a:pt x="1444" y="2993"/>
                    </a:lnTo>
                    <a:lnTo>
                      <a:pt x="1486" y="3014"/>
                    </a:lnTo>
                    <a:lnTo>
                      <a:pt x="1486" y="3223"/>
                    </a:lnTo>
                    <a:lnTo>
                      <a:pt x="1402" y="3244"/>
                    </a:lnTo>
                    <a:lnTo>
                      <a:pt x="1339" y="3244"/>
                    </a:lnTo>
                    <a:lnTo>
                      <a:pt x="1297" y="3432"/>
                    </a:lnTo>
                    <a:lnTo>
                      <a:pt x="1256" y="3474"/>
                    </a:lnTo>
                    <a:lnTo>
                      <a:pt x="1256" y="3683"/>
                    </a:lnTo>
                    <a:lnTo>
                      <a:pt x="1235" y="3767"/>
                    </a:lnTo>
                    <a:lnTo>
                      <a:pt x="1256" y="3830"/>
                    </a:lnTo>
                    <a:lnTo>
                      <a:pt x="1193" y="3871"/>
                    </a:lnTo>
                    <a:lnTo>
                      <a:pt x="1193" y="3955"/>
                    </a:lnTo>
                    <a:lnTo>
                      <a:pt x="1276" y="3976"/>
                    </a:lnTo>
                    <a:lnTo>
                      <a:pt x="1360" y="4060"/>
                    </a:lnTo>
                    <a:lnTo>
                      <a:pt x="1465" y="4081"/>
                    </a:lnTo>
                    <a:lnTo>
                      <a:pt x="1486" y="4164"/>
                    </a:lnTo>
                    <a:lnTo>
                      <a:pt x="1611" y="4269"/>
                    </a:lnTo>
                    <a:lnTo>
                      <a:pt x="1569" y="4394"/>
                    </a:lnTo>
                    <a:lnTo>
                      <a:pt x="1590" y="4415"/>
                    </a:lnTo>
                    <a:lnTo>
                      <a:pt x="1590" y="4499"/>
                    </a:lnTo>
                    <a:lnTo>
                      <a:pt x="1695" y="4583"/>
                    </a:lnTo>
                    <a:lnTo>
                      <a:pt x="1758" y="4562"/>
                    </a:lnTo>
                    <a:lnTo>
                      <a:pt x="1862" y="4520"/>
                    </a:lnTo>
                    <a:lnTo>
                      <a:pt x="2302" y="4813"/>
                    </a:lnTo>
                    <a:lnTo>
                      <a:pt x="2344" y="4792"/>
                    </a:lnTo>
                    <a:lnTo>
                      <a:pt x="2427" y="4834"/>
                    </a:lnTo>
                    <a:lnTo>
                      <a:pt x="2532" y="5043"/>
                    </a:lnTo>
                    <a:lnTo>
                      <a:pt x="2636" y="5106"/>
                    </a:lnTo>
                    <a:lnTo>
                      <a:pt x="2762" y="5357"/>
                    </a:lnTo>
                    <a:lnTo>
                      <a:pt x="2636" y="5462"/>
                    </a:lnTo>
                    <a:lnTo>
                      <a:pt x="2636" y="5650"/>
                    </a:lnTo>
                    <a:lnTo>
                      <a:pt x="2657" y="5817"/>
                    </a:lnTo>
                    <a:lnTo>
                      <a:pt x="2846" y="5817"/>
                    </a:lnTo>
                    <a:lnTo>
                      <a:pt x="2909" y="6152"/>
                    </a:lnTo>
                    <a:lnTo>
                      <a:pt x="3013" y="6236"/>
                    </a:lnTo>
                    <a:lnTo>
                      <a:pt x="3118" y="6278"/>
                    </a:lnTo>
                    <a:lnTo>
                      <a:pt x="3160" y="6299"/>
                    </a:lnTo>
                    <a:lnTo>
                      <a:pt x="3222" y="6278"/>
                    </a:lnTo>
                    <a:lnTo>
                      <a:pt x="3222" y="6340"/>
                    </a:lnTo>
                    <a:lnTo>
                      <a:pt x="3285" y="6445"/>
                    </a:lnTo>
                    <a:lnTo>
                      <a:pt x="3369" y="6445"/>
                    </a:lnTo>
                    <a:lnTo>
                      <a:pt x="3432" y="6382"/>
                    </a:lnTo>
                    <a:lnTo>
                      <a:pt x="3453" y="6257"/>
                    </a:lnTo>
                    <a:lnTo>
                      <a:pt x="3348" y="6194"/>
                    </a:lnTo>
                    <a:lnTo>
                      <a:pt x="3494" y="6194"/>
                    </a:lnTo>
                    <a:lnTo>
                      <a:pt x="3536" y="6173"/>
                    </a:lnTo>
                    <a:lnTo>
                      <a:pt x="3494" y="6236"/>
                    </a:lnTo>
                    <a:lnTo>
                      <a:pt x="3494" y="6299"/>
                    </a:lnTo>
                    <a:lnTo>
                      <a:pt x="3641" y="6361"/>
                    </a:lnTo>
                    <a:lnTo>
                      <a:pt x="3683" y="6340"/>
                    </a:lnTo>
                    <a:lnTo>
                      <a:pt x="3745" y="6445"/>
                    </a:lnTo>
                    <a:lnTo>
                      <a:pt x="3787" y="6445"/>
                    </a:lnTo>
                    <a:lnTo>
                      <a:pt x="3976" y="6299"/>
                    </a:lnTo>
                    <a:lnTo>
                      <a:pt x="4017" y="6340"/>
                    </a:lnTo>
                    <a:lnTo>
                      <a:pt x="4164" y="6487"/>
                    </a:lnTo>
                    <a:lnTo>
                      <a:pt x="4164" y="6591"/>
                    </a:lnTo>
                    <a:lnTo>
                      <a:pt x="4373" y="6863"/>
                    </a:lnTo>
                    <a:lnTo>
                      <a:pt x="4394" y="7031"/>
                    </a:lnTo>
                    <a:lnTo>
                      <a:pt x="4436" y="7073"/>
                    </a:lnTo>
                    <a:lnTo>
                      <a:pt x="4541" y="7073"/>
                    </a:lnTo>
                    <a:lnTo>
                      <a:pt x="4603" y="7177"/>
                    </a:lnTo>
                    <a:lnTo>
                      <a:pt x="4541" y="7177"/>
                    </a:lnTo>
                    <a:lnTo>
                      <a:pt x="4520" y="7135"/>
                    </a:lnTo>
                    <a:lnTo>
                      <a:pt x="4499" y="7177"/>
                    </a:lnTo>
                    <a:lnTo>
                      <a:pt x="4603" y="7240"/>
                    </a:lnTo>
                    <a:lnTo>
                      <a:pt x="4645" y="7219"/>
                    </a:lnTo>
                    <a:lnTo>
                      <a:pt x="4687" y="7324"/>
                    </a:lnTo>
                    <a:lnTo>
                      <a:pt x="4833" y="7721"/>
                    </a:lnTo>
                    <a:lnTo>
                      <a:pt x="4959" y="7763"/>
                    </a:lnTo>
                    <a:lnTo>
                      <a:pt x="5168" y="7763"/>
                    </a:lnTo>
                    <a:lnTo>
                      <a:pt x="5315" y="7805"/>
                    </a:lnTo>
                    <a:lnTo>
                      <a:pt x="5377" y="7868"/>
                    </a:lnTo>
                    <a:lnTo>
                      <a:pt x="5566" y="7868"/>
                    </a:lnTo>
                    <a:lnTo>
                      <a:pt x="5587" y="7931"/>
                    </a:lnTo>
                    <a:lnTo>
                      <a:pt x="5691" y="7931"/>
                    </a:lnTo>
                    <a:lnTo>
                      <a:pt x="5733" y="7972"/>
                    </a:lnTo>
                    <a:lnTo>
                      <a:pt x="5649" y="8035"/>
                    </a:lnTo>
                    <a:lnTo>
                      <a:pt x="5796" y="8224"/>
                    </a:lnTo>
                    <a:lnTo>
                      <a:pt x="5963" y="8244"/>
                    </a:lnTo>
                    <a:lnTo>
                      <a:pt x="6047" y="8328"/>
                    </a:lnTo>
                    <a:lnTo>
                      <a:pt x="6152" y="8328"/>
                    </a:lnTo>
                    <a:lnTo>
                      <a:pt x="6319" y="8496"/>
                    </a:lnTo>
                    <a:lnTo>
                      <a:pt x="6403" y="8475"/>
                    </a:lnTo>
                    <a:lnTo>
                      <a:pt x="6528" y="8454"/>
                    </a:lnTo>
                    <a:lnTo>
                      <a:pt x="6717" y="8496"/>
                    </a:lnTo>
                    <a:lnTo>
                      <a:pt x="6947" y="8663"/>
                    </a:lnTo>
                    <a:lnTo>
                      <a:pt x="7135" y="8475"/>
                    </a:lnTo>
                    <a:lnTo>
                      <a:pt x="7407" y="8349"/>
                    </a:lnTo>
                    <a:lnTo>
                      <a:pt x="7407" y="8328"/>
                    </a:lnTo>
                    <a:lnTo>
                      <a:pt x="7533" y="8328"/>
                    </a:lnTo>
                    <a:lnTo>
                      <a:pt x="7679" y="8224"/>
                    </a:lnTo>
                    <a:lnTo>
                      <a:pt x="7784" y="8161"/>
                    </a:lnTo>
                    <a:lnTo>
                      <a:pt x="7993" y="8182"/>
                    </a:lnTo>
                    <a:lnTo>
                      <a:pt x="7993" y="8244"/>
                    </a:lnTo>
                    <a:lnTo>
                      <a:pt x="8056" y="8244"/>
                    </a:lnTo>
                    <a:lnTo>
                      <a:pt x="8056" y="8286"/>
                    </a:lnTo>
                    <a:lnTo>
                      <a:pt x="8160" y="8454"/>
                    </a:lnTo>
                    <a:lnTo>
                      <a:pt x="8244" y="8663"/>
                    </a:lnTo>
                    <a:lnTo>
                      <a:pt x="8349" y="8872"/>
                    </a:lnTo>
                    <a:lnTo>
                      <a:pt x="8349" y="9019"/>
                    </a:lnTo>
                    <a:lnTo>
                      <a:pt x="8411" y="9081"/>
                    </a:lnTo>
                    <a:lnTo>
                      <a:pt x="8453" y="9123"/>
                    </a:lnTo>
                    <a:lnTo>
                      <a:pt x="8872" y="9123"/>
                    </a:lnTo>
                    <a:lnTo>
                      <a:pt x="8976" y="9207"/>
                    </a:lnTo>
                    <a:lnTo>
                      <a:pt x="9102" y="9081"/>
                    </a:lnTo>
                    <a:lnTo>
                      <a:pt x="9144" y="9102"/>
                    </a:lnTo>
                    <a:lnTo>
                      <a:pt x="9311" y="9228"/>
                    </a:lnTo>
                    <a:lnTo>
                      <a:pt x="9625" y="9207"/>
                    </a:lnTo>
                    <a:lnTo>
                      <a:pt x="9813" y="9291"/>
                    </a:lnTo>
                    <a:lnTo>
                      <a:pt x="10064" y="9312"/>
                    </a:lnTo>
                    <a:lnTo>
                      <a:pt x="10169" y="9332"/>
                    </a:lnTo>
                    <a:lnTo>
                      <a:pt x="10232" y="9312"/>
                    </a:lnTo>
                    <a:lnTo>
                      <a:pt x="10295" y="9395"/>
                    </a:lnTo>
                    <a:lnTo>
                      <a:pt x="10315" y="9395"/>
                    </a:lnTo>
                    <a:lnTo>
                      <a:pt x="10357" y="9291"/>
                    </a:lnTo>
                    <a:lnTo>
                      <a:pt x="10441" y="9291"/>
                    </a:lnTo>
                    <a:lnTo>
                      <a:pt x="10483" y="9374"/>
                    </a:lnTo>
                    <a:lnTo>
                      <a:pt x="10608" y="9416"/>
                    </a:lnTo>
                    <a:lnTo>
                      <a:pt x="10818" y="9500"/>
                    </a:lnTo>
                    <a:lnTo>
                      <a:pt x="10901" y="9437"/>
                    </a:lnTo>
                    <a:lnTo>
                      <a:pt x="10922" y="9395"/>
                    </a:lnTo>
                    <a:lnTo>
                      <a:pt x="10964" y="9395"/>
                    </a:lnTo>
                    <a:lnTo>
                      <a:pt x="10964" y="9312"/>
                    </a:lnTo>
                    <a:lnTo>
                      <a:pt x="10985" y="9102"/>
                    </a:lnTo>
                    <a:lnTo>
                      <a:pt x="10922" y="8977"/>
                    </a:lnTo>
                    <a:lnTo>
                      <a:pt x="11027" y="8851"/>
                    </a:lnTo>
                    <a:lnTo>
                      <a:pt x="10985" y="8747"/>
                    </a:lnTo>
                    <a:lnTo>
                      <a:pt x="11069" y="8642"/>
                    </a:lnTo>
                    <a:lnTo>
                      <a:pt x="11215" y="8558"/>
                    </a:lnTo>
                    <a:lnTo>
                      <a:pt x="11299" y="8496"/>
                    </a:lnTo>
                    <a:lnTo>
                      <a:pt x="11550" y="8433"/>
                    </a:lnTo>
                    <a:lnTo>
                      <a:pt x="11717" y="8475"/>
                    </a:lnTo>
                    <a:lnTo>
                      <a:pt x="11801" y="8391"/>
                    </a:lnTo>
                    <a:lnTo>
                      <a:pt x="11759" y="8161"/>
                    </a:lnTo>
                    <a:lnTo>
                      <a:pt x="11634" y="8056"/>
                    </a:lnTo>
                    <a:lnTo>
                      <a:pt x="11487" y="8077"/>
                    </a:lnTo>
                    <a:lnTo>
                      <a:pt x="11445" y="7972"/>
                    </a:lnTo>
                    <a:lnTo>
                      <a:pt x="11445" y="7826"/>
                    </a:lnTo>
                    <a:lnTo>
                      <a:pt x="11403" y="7700"/>
                    </a:lnTo>
                    <a:lnTo>
                      <a:pt x="11403" y="7491"/>
                    </a:lnTo>
                    <a:lnTo>
                      <a:pt x="11236" y="7491"/>
                    </a:lnTo>
                    <a:lnTo>
                      <a:pt x="11215" y="7408"/>
                    </a:lnTo>
                    <a:lnTo>
                      <a:pt x="11111" y="7387"/>
                    </a:lnTo>
                    <a:lnTo>
                      <a:pt x="10922" y="7345"/>
                    </a:lnTo>
                    <a:lnTo>
                      <a:pt x="10880" y="7303"/>
                    </a:lnTo>
                    <a:lnTo>
                      <a:pt x="10755" y="7219"/>
                    </a:lnTo>
                    <a:lnTo>
                      <a:pt x="10587" y="7073"/>
                    </a:lnTo>
                    <a:lnTo>
                      <a:pt x="10504" y="6926"/>
                    </a:lnTo>
                    <a:lnTo>
                      <a:pt x="10232" y="6508"/>
                    </a:lnTo>
                    <a:lnTo>
                      <a:pt x="10650" y="5943"/>
                    </a:lnTo>
                    <a:lnTo>
                      <a:pt x="10692" y="5859"/>
                    </a:lnTo>
                    <a:lnTo>
                      <a:pt x="10650" y="5629"/>
                    </a:lnTo>
                    <a:lnTo>
                      <a:pt x="10650" y="5462"/>
                    </a:lnTo>
                    <a:lnTo>
                      <a:pt x="10567" y="5294"/>
                    </a:lnTo>
                    <a:lnTo>
                      <a:pt x="10064" y="5252"/>
                    </a:lnTo>
                    <a:lnTo>
                      <a:pt x="10043" y="5043"/>
                    </a:lnTo>
                    <a:lnTo>
                      <a:pt x="9981" y="4939"/>
                    </a:lnTo>
                    <a:lnTo>
                      <a:pt x="10023" y="4876"/>
                    </a:lnTo>
                    <a:lnTo>
                      <a:pt x="9939" y="4604"/>
                    </a:lnTo>
                    <a:lnTo>
                      <a:pt x="9771" y="4311"/>
                    </a:lnTo>
                    <a:lnTo>
                      <a:pt x="9834" y="4164"/>
                    </a:lnTo>
                    <a:lnTo>
                      <a:pt x="9981" y="3934"/>
                    </a:lnTo>
                    <a:lnTo>
                      <a:pt x="9939" y="3934"/>
                    </a:lnTo>
                    <a:lnTo>
                      <a:pt x="9751" y="3892"/>
                    </a:lnTo>
                    <a:lnTo>
                      <a:pt x="9751" y="3767"/>
                    </a:lnTo>
                    <a:lnTo>
                      <a:pt x="9730" y="3558"/>
                    </a:lnTo>
                    <a:lnTo>
                      <a:pt x="9667" y="3558"/>
                    </a:lnTo>
                    <a:lnTo>
                      <a:pt x="9813" y="3411"/>
                    </a:lnTo>
                    <a:lnTo>
                      <a:pt x="9709" y="3327"/>
                    </a:lnTo>
                    <a:lnTo>
                      <a:pt x="9646" y="3244"/>
                    </a:lnTo>
                    <a:lnTo>
                      <a:pt x="9771" y="3223"/>
                    </a:lnTo>
                    <a:lnTo>
                      <a:pt x="9918" y="3118"/>
                    </a:lnTo>
                    <a:lnTo>
                      <a:pt x="9918" y="3034"/>
                    </a:lnTo>
                    <a:lnTo>
                      <a:pt x="9939" y="3014"/>
                    </a:lnTo>
                    <a:lnTo>
                      <a:pt x="9855" y="2909"/>
                    </a:lnTo>
                    <a:lnTo>
                      <a:pt x="9918" y="2825"/>
                    </a:lnTo>
                    <a:lnTo>
                      <a:pt x="9918" y="2742"/>
                    </a:lnTo>
                    <a:lnTo>
                      <a:pt x="9918" y="2574"/>
                    </a:lnTo>
                    <a:lnTo>
                      <a:pt x="9855" y="2470"/>
                    </a:lnTo>
                    <a:lnTo>
                      <a:pt x="9855" y="2386"/>
                    </a:lnTo>
                    <a:lnTo>
                      <a:pt x="9813" y="2260"/>
                    </a:lnTo>
                    <a:lnTo>
                      <a:pt x="9855" y="2156"/>
                    </a:lnTo>
                    <a:lnTo>
                      <a:pt x="9751" y="1988"/>
                    </a:lnTo>
                    <a:lnTo>
                      <a:pt x="9625" y="1946"/>
                    </a:lnTo>
                    <a:lnTo>
                      <a:pt x="9353" y="1905"/>
                    </a:lnTo>
                    <a:lnTo>
                      <a:pt x="9123" y="1591"/>
                    </a:lnTo>
                    <a:lnTo>
                      <a:pt x="8914" y="1549"/>
                    </a:lnTo>
                    <a:lnTo>
                      <a:pt x="8788" y="1570"/>
                    </a:lnTo>
                    <a:lnTo>
                      <a:pt x="8725" y="1528"/>
                    </a:lnTo>
                    <a:lnTo>
                      <a:pt x="8704" y="1361"/>
                    </a:lnTo>
                    <a:lnTo>
                      <a:pt x="8579" y="1340"/>
                    </a:lnTo>
                    <a:lnTo>
                      <a:pt x="8349" y="1235"/>
                    </a:lnTo>
                    <a:lnTo>
                      <a:pt x="8265" y="1319"/>
                    </a:lnTo>
                    <a:lnTo>
                      <a:pt x="8160" y="1319"/>
                    </a:lnTo>
                    <a:lnTo>
                      <a:pt x="7826" y="1109"/>
                    </a:lnTo>
                    <a:lnTo>
                      <a:pt x="7658" y="1047"/>
                    </a:lnTo>
                    <a:lnTo>
                      <a:pt x="7449" y="858"/>
                    </a:lnTo>
                    <a:lnTo>
                      <a:pt x="7323" y="900"/>
                    </a:lnTo>
                    <a:lnTo>
                      <a:pt x="7198" y="837"/>
                    </a:lnTo>
                    <a:lnTo>
                      <a:pt x="7093" y="858"/>
                    </a:lnTo>
                    <a:lnTo>
                      <a:pt x="7030" y="1005"/>
                    </a:lnTo>
                    <a:lnTo>
                      <a:pt x="6821" y="942"/>
                    </a:lnTo>
                    <a:lnTo>
                      <a:pt x="6591" y="1005"/>
                    </a:lnTo>
                    <a:lnTo>
                      <a:pt x="6361" y="1214"/>
                    </a:lnTo>
                    <a:lnTo>
                      <a:pt x="6256" y="1214"/>
                    </a:lnTo>
                    <a:lnTo>
                      <a:pt x="6173" y="1319"/>
                    </a:lnTo>
                    <a:lnTo>
                      <a:pt x="6110" y="1465"/>
                    </a:lnTo>
                    <a:lnTo>
                      <a:pt x="5838" y="1465"/>
                    </a:lnTo>
                    <a:lnTo>
                      <a:pt x="5733" y="1549"/>
                    </a:lnTo>
                    <a:lnTo>
                      <a:pt x="5775" y="1695"/>
                    </a:lnTo>
                    <a:lnTo>
                      <a:pt x="5859" y="1842"/>
                    </a:lnTo>
                    <a:lnTo>
                      <a:pt x="5838" y="1967"/>
                    </a:lnTo>
                    <a:lnTo>
                      <a:pt x="5691" y="1967"/>
                    </a:lnTo>
                    <a:lnTo>
                      <a:pt x="5357" y="1905"/>
                    </a:lnTo>
                    <a:lnTo>
                      <a:pt x="5064" y="1967"/>
                    </a:lnTo>
                    <a:lnTo>
                      <a:pt x="4708" y="2072"/>
                    </a:lnTo>
                    <a:lnTo>
                      <a:pt x="4520" y="2072"/>
                    </a:lnTo>
                    <a:lnTo>
                      <a:pt x="4185" y="1967"/>
                    </a:lnTo>
                    <a:lnTo>
                      <a:pt x="4059" y="1967"/>
                    </a:lnTo>
                    <a:lnTo>
                      <a:pt x="3766" y="1842"/>
                    </a:lnTo>
                    <a:lnTo>
                      <a:pt x="3662" y="1737"/>
                    </a:lnTo>
                    <a:lnTo>
                      <a:pt x="3641" y="1591"/>
                    </a:lnTo>
                    <a:lnTo>
                      <a:pt x="3557" y="1591"/>
                    </a:lnTo>
                    <a:lnTo>
                      <a:pt x="3432" y="1528"/>
                    </a:lnTo>
                    <a:lnTo>
                      <a:pt x="3264" y="1570"/>
                    </a:lnTo>
                    <a:lnTo>
                      <a:pt x="3181" y="1528"/>
                    </a:lnTo>
                    <a:lnTo>
                      <a:pt x="3055" y="1528"/>
                    </a:lnTo>
                    <a:lnTo>
                      <a:pt x="2929" y="1423"/>
                    </a:lnTo>
                    <a:lnTo>
                      <a:pt x="2846" y="1381"/>
                    </a:lnTo>
                    <a:lnTo>
                      <a:pt x="2804" y="1340"/>
                    </a:lnTo>
                    <a:lnTo>
                      <a:pt x="2825" y="1214"/>
                    </a:lnTo>
                    <a:lnTo>
                      <a:pt x="2825" y="1068"/>
                    </a:lnTo>
                    <a:lnTo>
                      <a:pt x="2741" y="942"/>
                    </a:lnTo>
                    <a:lnTo>
                      <a:pt x="2741" y="921"/>
                    </a:lnTo>
                    <a:lnTo>
                      <a:pt x="2699" y="942"/>
                    </a:lnTo>
                    <a:lnTo>
                      <a:pt x="2595" y="921"/>
                    </a:lnTo>
                    <a:lnTo>
                      <a:pt x="2553" y="858"/>
                    </a:lnTo>
                    <a:lnTo>
                      <a:pt x="2448" y="817"/>
                    </a:lnTo>
                    <a:lnTo>
                      <a:pt x="2281" y="607"/>
                    </a:lnTo>
                    <a:lnTo>
                      <a:pt x="2448" y="482"/>
                    </a:lnTo>
                    <a:lnTo>
                      <a:pt x="2323" y="398"/>
                    </a:lnTo>
                    <a:lnTo>
                      <a:pt x="2302" y="335"/>
                    </a:lnTo>
                    <a:lnTo>
                      <a:pt x="2344" y="293"/>
                    </a:lnTo>
                    <a:lnTo>
                      <a:pt x="2281" y="210"/>
                    </a:lnTo>
                    <a:lnTo>
                      <a:pt x="2218" y="105"/>
                    </a:lnTo>
                    <a:lnTo>
                      <a:pt x="2176" y="105"/>
                    </a:lnTo>
                    <a:lnTo>
                      <a:pt x="2176" y="84"/>
                    </a:lnTo>
                    <a:lnTo>
                      <a:pt x="2113" y="84"/>
                    </a:lnTo>
                    <a:lnTo>
                      <a:pt x="1988" y="168"/>
                    </a:lnTo>
                    <a:lnTo>
                      <a:pt x="1904" y="168"/>
                    </a:lnTo>
                    <a:lnTo>
                      <a:pt x="1862" y="273"/>
                    </a:lnTo>
                    <a:lnTo>
                      <a:pt x="1779" y="293"/>
                    </a:lnTo>
                    <a:lnTo>
                      <a:pt x="1674" y="419"/>
                    </a:lnTo>
                    <a:lnTo>
                      <a:pt x="1611" y="440"/>
                    </a:lnTo>
                    <a:lnTo>
                      <a:pt x="1569" y="503"/>
                    </a:lnTo>
                    <a:lnTo>
                      <a:pt x="1569" y="545"/>
                    </a:lnTo>
                    <a:lnTo>
                      <a:pt x="1465" y="607"/>
                    </a:lnTo>
                    <a:lnTo>
                      <a:pt x="1381" y="586"/>
                    </a:lnTo>
                    <a:lnTo>
                      <a:pt x="1256" y="607"/>
                    </a:lnTo>
                    <a:lnTo>
                      <a:pt x="1235" y="691"/>
                    </a:lnTo>
                    <a:lnTo>
                      <a:pt x="1046" y="607"/>
                    </a:lnTo>
                    <a:lnTo>
                      <a:pt x="921" y="607"/>
                    </a:lnTo>
                    <a:lnTo>
                      <a:pt x="753" y="524"/>
                    </a:lnTo>
                    <a:lnTo>
                      <a:pt x="732" y="398"/>
                    </a:lnTo>
                    <a:lnTo>
                      <a:pt x="460" y="273"/>
                    </a:lnTo>
                    <a:lnTo>
                      <a:pt x="502" y="189"/>
                    </a:lnTo>
                    <a:lnTo>
                      <a:pt x="440" y="84"/>
                    </a:lnTo>
                    <a:lnTo>
                      <a:pt x="356" y="84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CustomShape 710"/>
              <p:cNvSpPr/>
              <p:nvPr/>
            </p:nvSpPr>
            <p:spPr>
              <a:xfrm>
                <a:off x="5431680" y="2555280"/>
                <a:ext cx="91080" cy="66240"/>
              </a:xfrm>
              <a:custGeom>
                <a:avLst/>
                <a:gdLst/>
                <a:ahLst/>
                <a:rect l="l" t="t" r="r" b="b"/>
                <a:pathLst>
                  <a:path w="2072" h="1759">
                    <a:moveTo>
                      <a:pt x="419" y="1"/>
                    </a:moveTo>
                    <a:lnTo>
                      <a:pt x="168" y="64"/>
                    </a:lnTo>
                    <a:lnTo>
                      <a:pt x="0" y="105"/>
                    </a:lnTo>
                    <a:lnTo>
                      <a:pt x="84" y="210"/>
                    </a:lnTo>
                    <a:lnTo>
                      <a:pt x="84" y="294"/>
                    </a:lnTo>
                    <a:lnTo>
                      <a:pt x="189" y="315"/>
                    </a:lnTo>
                    <a:lnTo>
                      <a:pt x="272" y="419"/>
                    </a:lnTo>
                    <a:lnTo>
                      <a:pt x="209" y="608"/>
                    </a:lnTo>
                    <a:lnTo>
                      <a:pt x="251" y="838"/>
                    </a:lnTo>
                    <a:lnTo>
                      <a:pt x="398" y="942"/>
                    </a:lnTo>
                    <a:lnTo>
                      <a:pt x="691" y="942"/>
                    </a:lnTo>
                    <a:lnTo>
                      <a:pt x="795" y="1026"/>
                    </a:lnTo>
                    <a:lnTo>
                      <a:pt x="837" y="1110"/>
                    </a:lnTo>
                    <a:lnTo>
                      <a:pt x="921" y="1110"/>
                    </a:lnTo>
                    <a:lnTo>
                      <a:pt x="1026" y="1047"/>
                    </a:lnTo>
                    <a:lnTo>
                      <a:pt x="1193" y="1172"/>
                    </a:lnTo>
                    <a:lnTo>
                      <a:pt x="1235" y="1131"/>
                    </a:lnTo>
                    <a:lnTo>
                      <a:pt x="1339" y="1131"/>
                    </a:lnTo>
                    <a:lnTo>
                      <a:pt x="1423" y="1319"/>
                    </a:lnTo>
                    <a:lnTo>
                      <a:pt x="1570" y="1361"/>
                    </a:lnTo>
                    <a:lnTo>
                      <a:pt x="1842" y="1758"/>
                    </a:lnTo>
                    <a:lnTo>
                      <a:pt x="1967" y="1737"/>
                    </a:lnTo>
                    <a:lnTo>
                      <a:pt x="1967" y="1591"/>
                    </a:lnTo>
                    <a:lnTo>
                      <a:pt x="1988" y="1549"/>
                    </a:lnTo>
                    <a:lnTo>
                      <a:pt x="1925" y="1382"/>
                    </a:lnTo>
                    <a:lnTo>
                      <a:pt x="2072" y="1361"/>
                    </a:lnTo>
                    <a:lnTo>
                      <a:pt x="1946" y="1235"/>
                    </a:lnTo>
                    <a:lnTo>
                      <a:pt x="1758" y="1235"/>
                    </a:lnTo>
                    <a:lnTo>
                      <a:pt x="1507" y="1110"/>
                    </a:lnTo>
                    <a:lnTo>
                      <a:pt x="1423" y="921"/>
                    </a:lnTo>
                    <a:lnTo>
                      <a:pt x="1507" y="838"/>
                    </a:lnTo>
                    <a:lnTo>
                      <a:pt x="1507" y="712"/>
                    </a:lnTo>
                    <a:lnTo>
                      <a:pt x="1256" y="524"/>
                    </a:lnTo>
                    <a:lnTo>
                      <a:pt x="1256" y="419"/>
                    </a:lnTo>
                    <a:lnTo>
                      <a:pt x="1298" y="294"/>
                    </a:lnTo>
                    <a:lnTo>
                      <a:pt x="1193" y="168"/>
                    </a:lnTo>
                    <a:lnTo>
                      <a:pt x="984" y="12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CustomShape 711"/>
              <p:cNvSpPr/>
              <p:nvPr/>
            </p:nvSpPr>
            <p:spPr>
              <a:xfrm>
                <a:off x="5020560" y="2539440"/>
                <a:ext cx="459360" cy="162360"/>
              </a:xfrm>
              <a:custGeom>
                <a:avLst/>
                <a:gdLst/>
                <a:ahLst/>
                <a:rect l="l" t="t" r="r" b="b"/>
                <a:pathLst>
                  <a:path w="10421" h="4290">
                    <a:moveTo>
                      <a:pt x="4708" y="0"/>
                    </a:moveTo>
                    <a:lnTo>
                      <a:pt x="4562" y="63"/>
                    </a:lnTo>
                    <a:lnTo>
                      <a:pt x="4373" y="63"/>
                    </a:lnTo>
                    <a:lnTo>
                      <a:pt x="4290" y="21"/>
                    </a:lnTo>
                    <a:lnTo>
                      <a:pt x="4185" y="63"/>
                    </a:lnTo>
                    <a:lnTo>
                      <a:pt x="3913" y="63"/>
                    </a:lnTo>
                    <a:lnTo>
                      <a:pt x="3766" y="84"/>
                    </a:lnTo>
                    <a:lnTo>
                      <a:pt x="3494" y="189"/>
                    </a:lnTo>
                    <a:lnTo>
                      <a:pt x="3390" y="210"/>
                    </a:lnTo>
                    <a:lnTo>
                      <a:pt x="3181" y="230"/>
                    </a:lnTo>
                    <a:lnTo>
                      <a:pt x="3097" y="335"/>
                    </a:lnTo>
                    <a:lnTo>
                      <a:pt x="2992" y="377"/>
                    </a:lnTo>
                    <a:lnTo>
                      <a:pt x="2909" y="440"/>
                    </a:lnTo>
                    <a:lnTo>
                      <a:pt x="2867" y="502"/>
                    </a:lnTo>
                    <a:lnTo>
                      <a:pt x="2804" y="628"/>
                    </a:lnTo>
                    <a:lnTo>
                      <a:pt x="2762" y="649"/>
                    </a:lnTo>
                    <a:lnTo>
                      <a:pt x="2762" y="733"/>
                    </a:lnTo>
                    <a:lnTo>
                      <a:pt x="2553" y="733"/>
                    </a:lnTo>
                    <a:lnTo>
                      <a:pt x="2239" y="628"/>
                    </a:lnTo>
                    <a:lnTo>
                      <a:pt x="2155" y="628"/>
                    </a:lnTo>
                    <a:lnTo>
                      <a:pt x="2072" y="691"/>
                    </a:lnTo>
                    <a:lnTo>
                      <a:pt x="1946" y="649"/>
                    </a:lnTo>
                    <a:lnTo>
                      <a:pt x="1779" y="691"/>
                    </a:lnTo>
                    <a:lnTo>
                      <a:pt x="1674" y="649"/>
                    </a:lnTo>
                    <a:lnTo>
                      <a:pt x="1549" y="712"/>
                    </a:lnTo>
                    <a:lnTo>
                      <a:pt x="1528" y="795"/>
                    </a:lnTo>
                    <a:lnTo>
                      <a:pt x="1632" y="942"/>
                    </a:lnTo>
                    <a:lnTo>
                      <a:pt x="1779" y="963"/>
                    </a:lnTo>
                    <a:lnTo>
                      <a:pt x="1925" y="963"/>
                    </a:lnTo>
                    <a:lnTo>
                      <a:pt x="1883" y="1046"/>
                    </a:lnTo>
                    <a:lnTo>
                      <a:pt x="1653" y="1046"/>
                    </a:lnTo>
                    <a:lnTo>
                      <a:pt x="1444" y="1109"/>
                    </a:lnTo>
                    <a:lnTo>
                      <a:pt x="1402" y="1214"/>
                    </a:lnTo>
                    <a:lnTo>
                      <a:pt x="1423" y="1256"/>
                    </a:lnTo>
                    <a:lnTo>
                      <a:pt x="1528" y="1235"/>
                    </a:lnTo>
                    <a:lnTo>
                      <a:pt x="1570" y="1277"/>
                    </a:lnTo>
                    <a:lnTo>
                      <a:pt x="1507" y="1318"/>
                    </a:lnTo>
                    <a:lnTo>
                      <a:pt x="1214" y="1339"/>
                    </a:lnTo>
                    <a:lnTo>
                      <a:pt x="1109" y="1256"/>
                    </a:lnTo>
                    <a:lnTo>
                      <a:pt x="984" y="1339"/>
                    </a:lnTo>
                    <a:lnTo>
                      <a:pt x="900" y="1235"/>
                    </a:lnTo>
                    <a:lnTo>
                      <a:pt x="837" y="1235"/>
                    </a:lnTo>
                    <a:lnTo>
                      <a:pt x="733" y="1339"/>
                    </a:lnTo>
                    <a:lnTo>
                      <a:pt x="628" y="1339"/>
                    </a:lnTo>
                    <a:lnTo>
                      <a:pt x="502" y="1235"/>
                    </a:lnTo>
                    <a:lnTo>
                      <a:pt x="377" y="1235"/>
                    </a:lnTo>
                    <a:lnTo>
                      <a:pt x="105" y="1444"/>
                    </a:lnTo>
                    <a:lnTo>
                      <a:pt x="63" y="1549"/>
                    </a:lnTo>
                    <a:lnTo>
                      <a:pt x="0" y="1653"/>
                    </a:lnTo>
                    <a:lnTo>
                      <a:pt x="63" y="1695"/>
                    </a:lnTo>
                    <a:lnTo>
                      <a:pt x="63" y="1842"/>
                    </a:lnTo>
                    <a:lnTo>
                      <a:pt x="0" y="1883"/>
                    </a:lnTo>
                    <a:lnTo>
                      <a:pt x="63" y="1946"/>
                    </a:lnTo>
                    <a:lnTo>
                      <a:pt x="209" y="1883"/>
                    </a:lnTo>
                    <a:lnTo>
                      <a:pt x="251" y="1904"/>
                    </a:lnTo>
                    <a:lnTo>
                      <a:pt x="377" y="1883"/>
                    </a:lnTo>
                    <a:lnTo>
                      <a:pt x="502" y="1883"/>
                    </a:lnTo>
                    <a:lnTo>
                      <a:pt x="377" y="2009"/>
                    </a:lnTo>
                    <a:lnTo>
                      <a:pt x="398" y="2093"/>
                    </a:lnTo>
                    <a:lnTo>
                      <a:pt x="461" y="2197"/>
                    </a:lnTo>
                    <a:lnTo>
                      <a:pt x="461" y="2281"/>
                    </a:lnTo>
                    <a:lnTo>
                      <a:pt x="419" y="2302"/>
                    </a:lnTo>
                    <a:lnTo>
                      <a:pt x="481" y="2323"/>
                    </a:lnTo>
                    <a:lnTo>
                      <a:pt x="586" y="2281"/>
                    </a:lnTo>
                    <a:lnTo>
                      <a:pt x="586" y="2323"/>
                    </a:lnTo>
                    <a:lnTo>
                      <a:pt x="502" y="2406"/>
                    </a:lnTo>
                    <a:lnTo>
                      <a:pt x="377" y="2490"/>
                    </a:lnTo>
                    <a:lnTo>
                      <a:pt x="419" y="2532"/>
                    </a:lnTo>
                    <a:lnTo>
                      <a:pt x="502" y="2532"/>
                    </a:lnTo>
                    <a:lnTo>
                      <a:pt x="419" y="2595"/>
                    </a:lnTo>
                    <a:lnTo>
                      <a:pt x="377" y="2699"/>
                    </a:lnTo>
                    <a:lnTo>
                      <a:pt x="293" y="2699"/>
                    </a:lnTo>
                    <a:lnTo>
                      <a:pt x="251" y="2532"/>
                    </a:lnTo>
                    <a:lnTo>
                      <a:pt x="189" y="2511"/>
                    </a:lnTo>
                    <a:lnTo>
                      <a:pt x="189" y="2616"/>
                    </a:lnTo>
                    <a:lnTo>
                      <a:pt x="209" y="2720"/>
                    </a:lnTo>
                    <a:lnTo>
                      <a:pt x="168" y="2783"/>
                    </a:lnTo>
                    <a:lnTo>
                      <a:pt x="189" y="2846"/>
                    </a:lnTo>
                    <a:lnTo>
                      <a:pt x="293" y="2930"/>
                    </a:lnTo>
                    <a:lnTo>
                      <a:pt x="293" y="2888"/>
                    </a:lnTo>
                    <a:lnTo>
                      <a:pt x="419" y="2950"/>
                    </a:lnTo>
                    <a:lnTo>
                      <a:pt x="502" y="2950"/>
                    </a:lnTo>
                    <a:lnTo>
                      <a:pt x="628" y="3034"/>
                    </a:lnTo>
                    <a:lnTo>
                      <a:pt x="670" y="3160"/>
                    </a:lnTo>
                    <a:lnTo>
                      <a:pt x="586" y="3243"/>
                    </a:lnTo>
                    <a:lnTo>
                      <a:pt x="670" y="3327"/>
                    </a:lnTo>
                    <a:lnTo>
                      <a:pt x="670" y="3411"/>
                    </a:lnTo>
                    <a:lnTo>
                      <a:pt x="733" y="3411"/>
                    </a:lnTo>
                    <a:lnTo>
                      <a:pt x="879" y="3536"/>
                    </a:lnTo>
                    <a:lnTo>
                      <a:pt x="816" y="3641"/>
                    </a:lnTo>
                    <a:lnTo>
                      <a:pt x="733" y="3620"/>
                    </a:lnTo>
                    <a:lnTo>
                      <a:pt x="712" y="3662"/>
                    </a:lnTo>
                    <a:lnTo>
                      <a:pt x="795" y="3683"/>
                    </a:lnTo>
                    <a:lnTo>
                      <a:pt x="942" y="3662"/>
                    </a:lnTo>
                    <a:lnTo>
                      <a:pt x="1214" y="3662"/>
                    </a:lnTo>
                    <a:lnTo>
                      <a:pt x="1193" y="3725"/>
                    </a:lnTo>
                    <a:lnTo>
                      <a:pt x="1130" y="3767"/>
                    </a:lnTo>
                    <a:lnTo>
                      <a:pt x="1005" y="3829"/>
                    </a:lnTo>
                    <a:lnTo>
                      <a:pt x="816" y="3829"/>
                    </a:lnTo>
                    <a:lnTo>
                      <a:pt x="774" y="3871"/>
                    </a:lnTo>
                    <a:lnTo>
                      <a:pt x="837" y="3892"/>
                    </a:lnTo>
                    <a:lnTo>
                      <a:pt x="942" y="3871"/>
                    </a:lnTo>
                    <a:lnTo>
                      <a:pt x="1088" y="3871"/>
                    </a:lnTo>
                    <a:lnTo>
                      <a:pt x="1130" y="3829"/>
                    </a:lnTo>
                    <a:lnTo>
                      <a:pt x="1130" y="3934"/>
                    </a:lnTo>
                    <a:lnTo>
                      <a:pt x="1151" y="3955"/>
                    </a:lnTo>
                    <a:lnTo>
                      <a:pt x="1235" y="3871"/>
                    </a:lnTo>
                    <a:lnTo>
                      <a:pt x="1318" y="3767"/>
                    </a:lnTo>
                    <a:lnTo>
                      <a:pt x="1402" y="3767"/>
                    </a:lnTo>
                    <a:lnTo>
                      <a:pt x="1444" y="3829"/>
                    </a:lnTo>
                    <a:lnTo>
                      <a:pt x="1528" y="3829"/>
                    </a:lnTo>
                    <a:lnTo>
                      <a:pt x="1632" y="3892"/>
                    </a:lnTo>
                    <a:lnTo>
                      <a:pt x="1674" y="3829"/>
                    </a:lnTo>
                    <a:lnTo>
                      <a:pt x="1758" y="3850"/>
                    </a:lnTo>
                    <a:lnTo>
                      <a:pt x="1758" y="3892"/>
                    </a:lnTo>
                    <a:lnTo>
                      <a:pt x="1716" y="3934"/>
                    </a:lnTo>
                    <a:lnTo>
                      <a:pt x="1758" y="3997"/>
                    </a:lnTo>
                    <a:lnTo>
                      <a:pt x="1779" y="4080"/>
                    </a:lnTo>
                    <a:lnTo>
                      <a:pt x="1883" y="4185"/>
                    </a:lnTo>
                    <a:lnTo>
                      <a:pt x="1946" y="4164"/>
                    </a:lnTo>
                    <a:lnTo>
                      <a:pt x="2072" y="4206"/>
                    </a:lnTo>
                    <a:lnTo>
                      <a:pt x="2197" y="4185"/>
                    </a:lnTo>
                    <a:lnTo>
                      <a:pt x="2281" y="4143"/>
                    </a:lnTo>
                    <a:lnTo>
                      <a:pt x="2386" y="4143"/>
                    </a:lnTo>
                    <a:lnTo>
                      <a:pt x="2469" y="4080"/>
                    </a:lnTo>
                    <a:lnTo>
                      <a:pt x="2574" y="4143"/>
                    </a:lnTo>
                    <a:lnTo>
                      <a:pt x="2616" y="4080"/>
                    </a:lnTo>
                    <a:lnTo>
                      <a:pt x="2616" y="3955"/>
                    </a:lnTo>
                    <a:lnTo>
                      <a:pt x="2658" y="3871"/>
                    </a:lnTo>
                    <a:lnTo>
                      <a:pt x="2616" y="3767"/>
                    </a:lnTo>
                    <a:lnTo>
                      <a:pt x="2867" y="3746"/>
                    </a:lnTo>
                    <a:lnTo>
                      <a:pt x="3076" y="3746"/>
                    </a:lnTo>
                    <a:lnTo>
                      <a:pt x="3348" y="3892"/>
                    </a:lnTo>
                    <a:lnTo>
                      <a:pt x="3453" y="3892"/>
                    </a:lnTo>
                    <a:lnTo>
                      <a:pt x="3641" y="4143"/>
                    </a:lnTo>
                    <a:lnTo>
                      <a:pt x="3808" y="4248"/>
                    </a:lnTo>
                    <a:lnTo>
                      <a:pt x="4331" y="4185"/>
                    </a:lnTo>
                    <a:lnTo>
                      <a:pt x="4478" y="4101"/>
                    </a:lnTo>
                    <a:lnTo>
                      <a:pt x="4541" y="4101"/>
                    </a:lnTo>
                    <a:lnTo>
                      <a:pt x="4562" y="4143"/>
                    </a:lnTo>
                    <a:lnTo>
                      <a:pt x="4603" y="4080"/>
                    </a:lnTo>
                    <a:lnTo>
                      <a:pt x="4645" y="3976"/>
                    </a:lnTo>
                    <a:lnTo>
                      <a:pt x="4896" y="3725"/>
                    </a:lnTo>
                    <a:lnTo>
                      <a:pt x="4959" y="3683"/>
                    </a:lnTo>
                    <a:lnTo>
                      <a:pt x="5189" y="3767"/>
                    </a:lnTo>
                    <a:lnTo>
                      <a:pt x="5336" y="3850"/>
                    </a:lnTo>
                    <a:lnTo>
                      <a:pt x="5524" y="3787"/>
                    </a:lnTo>
                    <a:lnTo>
                      <a:pt x="5524" y="3746"/>
                    </a:lnTo>
                    <a:lnTo>
                      <a:pt x="5650" y="3662"/>
                    </a:lnTo>
                    <a:lnTo>
                      <a:pt x="5754" y="3683"/>
                    </a:lnTo>
                    <a:lnTo>
                      <a:pt x="5754" y="3767"/>
                    </a:lnTo>
                    <a:lnTo>
                      <a:pt x="5691" y="3934"/>
                    </a:lnTo>
                    <a:lnTo>
                      <a:pt x="5545" y="3997"/>
                    </a:lnTo>
                    <a:lnTo>
                      <a:pt x="5587" y="4059"/>
                    </a:lnTo>
                    <a:lnTo>
                      <a:pt x="5691" y="4185"/>
                    </a:lnTo>
                    <a:lnTo>
                      <a:pt x="5650" y="4269"/>
                    </a:lnTo>
                    <a:lnTo>
                      <a:pt x="5754" y="4290"/>
                    </a:lnTo>
                    <a:lnTo>
                      <a:pt x="5901" y="4269"/>
                    </a:lnTo>
                    <a:lnTo>
                      <a:pt x="6005" y="4206"/>
                    </a:lnTo>
                    <a:lnTo>
                      <a:pt x="5963" y="4080"/>
                    </a:lnTo>
                    <a:lnTo>
                      <a:pt x="6047" y="4059"/>
                    </a:lnTo>
                    <a:lnTo>
                      <a:pt x="6047" y="3829"/>
                    </a:lnTo>
                    <a:lnTo>
                      <a:pt x="6110" y="3746"/>
                    </a:lnTo>
                    <a:lnTo>
                      <a:pt x="6256" y="3787"/>
                    </a:lnTo>
                    <a:lnTo>
                      <a:pt x="6361" y="3829"/>
                    </a:lnTo>
                    <a:lnTo>
                      <a:pt x="6654" y="3683"/>
                    </a:lnTo>
                    <a:lnTo>
                      <a:pt x="6696" y="3683"/>
                    </a:lnTo>
                    <a:lnTo>
                      <a:pt x="6780" y="3641"/>
                    </a:lnTo>
                    <a:lnTo>
                      <a:pt x="7093" y="3620"/>
                    </a:lnTo>
                    <a:lnTo>
                      <a:pt x="7198" y="3641"/>
                    </a:lnTo>
                    <a:lnTo>
                      <a:pt x="7261" y="3683"/>
                    </a:lnTo>
                    <a:lnTo>
                      <a:pt x="7428" y="3746"/>
                    </a:lnTo>
                    <a:lnTo>
                      <a:pt x="7700" y="3746"/>
                    </a:lnTo>
                    <a:lnTo>
                      <a:pt x="7721" y="3683"/>
                    </a:lnTo>
                    <a:lnTo>
                      <a:pt x="7888" y="3641"/>
                    </a:lnTo>
                    <a:lnTo>
                      <a:pt x="7951" y="3557"/>
                    </a:lnTo>
                    <a:lnTo>
                      <a:pt x="8160" y="3474"/>
                    </a:lnTo>
                    <a:lnTo>
                      <a:pt x="8307" y="3474"/>
                    </a:lnTo>
                    <a:lnTo>
                      <a:pt x="8432" y="3453"/>
                    </a:lnTo>
                    <a:lnTo>
                      <a:pt x="8725" y="3474"/>
                    </a:lnTo>
                    <a:lnTo>
                      <a:pt x="8956" y="3411"/>
                    </a:lnTo>
                    <a:lnTo>
                      <a:pt x="9102" y="3411"/>
                    </a:lnTo>
                    <a:lnTo>
                      <a:pt x="9165" y="3432"/>
                    </a:lnTo>
                    <a:lnTo>
                      <a:pt x="9311" y="3306"/>
                    </a:lnTo>
                    <a:lnTo>
                      <a:pt x="9458" y="3306"/>
                    </a:lnTo>
                    <a:lnTo>
                      <a:pt x="9500" y="3264"/>
                    </a:lnTo>
                    <a:lnTo>
                      <a:pt x="9730" y="3264"/>
                    </a:lnTo>
                    <a:lnTo>
                      <a:pt x="9939" y="3327"/>
                    </a:lnTo>
                    <a:lnTo>
                      <a:pt x="10085" y="3264"/>
                    </a:lnTo>
                    <a:lnTo>
                      <a:pt x="10148" y="3327"/>
                    </a:lnTo>
                    <a:lnTo>
                      <a:pt x="10148" y="3432"/>
                    </a:lnTo>
                    <a:lnTo>
                      <a:pt x="10253" y="3474"/>
                    </a:lnTo>
                    <a:lnTo>
                      <a:pt x="10399" y="3453"/>
                    </a:lnTo>
                    <a:lnTo>
                      <a:pt x="10420" y="3348"/>
                    </a:lnTo>
                    <a:lnTo>
                      <a:pt x="10357" y="3223"/>
                    </a:lnTo>
                    <a:lnTo>
                      <a:pt x="10232" y="2992"/>
                    </a:lnTo>
                    <a:lnTo>
                      <a:pt x="10085" y="2930"/>
                    </a:lnTo>
                    <a:lnTo>
                      <a:pt x="10106" y="2846"/>
                    </a:lnTo>
                    <a:lnTo>
                      <a:pt x="10085" y="2699"/>
                    </a:lnTo>
                    <a:lnTo>
                      <a:pt x="10148" y="2511"/>
                    </a:lnTo>
                    <a:lnTo>
                      <a:pt x="10127" y="2469"/>
                    </a:lnTo>
                    <a:lnTo>
                      <a:pt x="10002" y="2427"/>
                    </a:lnTo>
                    <a:lnTo>
                      <a:pt x="10002" y="2281"/>
                    </a:lnTo>
                    <a:lnTo>
                      <a:pt x="10002" y="2176"/>
                    </a:lnTo>
                    <a:lnTo>
                      <a:pt x="9939" y="1967"/>
                    </a:lnTo>
                    <a:lnTo>
                      <a:pt x="9897" y="1842"/>
                    </a:lnTo>
                    <a:lnTo>
                      <a:pt x="9897" y="1779"/>
                    </a:lnTo>
                    <a:lnTo>
                      <a:pt x="10044" y="1779"/>
                    </a:lnTo>
                    <a:lnTo>
                      <a:pt x="10106" y="1632"/>
                    </a:lnTo>
                    <a:lnTo>
                      <a:pt x="10148" y="1570"/>
                    </a:lnTo>
                    <a:lnTo>
                      <a:pt x="10148" y="1528"/>
                    </a:lnTo>
                    <a:lnTo>
                      <a:pt x="10106" y="1444"/>
                    </a:lnTo>
                    <a:lnTo>
                      <a:pt x="10002" y="1360"/>
                    </a:lnTo>
                    <a:lnTo>
                      <a:pt x="9709" y="1360"/>
                    </a:lnTo>
                    <a:lnTo>
                      <a:pt x="9562" y="1256"/>
                    </a:lnTo>
                    <a:lnTo>
                      <a:pt x="9520" y="1026"/>
                    </a:lnTo>
                    <a:lnTo>
                      <a:pt x="9583" y="837"/>
                    </a:lnTo>
                    <a:lnTo>
                      <a:pt x="9500" y="733"/>
                    </a:lnTo>
                    <a:lnTo>
                      <a:pt x="9395" y="712"/>
                    </a:lnTo>
                    <a:lnTo>
                      <a:pt x="9395" y="628"/>
                    </a:lnTo>
                    <a:lnTo>
                      <a:pt x="9290" y="523"/>
                    </a:lnTo>
                    <a:lnTo>
                      <a:pt x="9186" y="502"/>
                    </a:lnTo>
                    <a:lnTo>
                      <a:pt x="8956" y="293"/>
                    </a:lnTo>
                    <a:lnTo>
                      <a:pt x="8851" y="272"/>
                    </a:lnTo>
                    <a:lnTo>
                      <a:pt x="8767" y="335"/>
                    </a:lnTo>
                    <a:lnTo>
                      <a:pt x="8725" y="335"/>
                    </a:lnTo>
                    <a:lnTo>
                      <a:pt x="8558" y="293"/>
                    </a:lnTo>
                    <a:lnTo>
                      <a:pt x="8516" y="377"/>
                    </a:lnTo>
                    <a:lnTo>
                      <a:pt x="8432" y="335"/>
                    </a:lnTo>
                    <a:lnTo>
                      <a:pt x="8412" y="230"/>
                    </a:lnTo>
                    <a:lnTo>
                      <a:pt x="8349" y="230"/>
                    </a:lnTo>
                    <a:lnTo>
                      <a:pt x="8328" y="272"/>
                    </a:lnTo>
                    <a:lnTo>
                      <a:pt x="8244" y="419"/>
                    </a:lnTo>
                    <a:lnTo>
                      <a:pt x="8098" y="502"/>
                    </a:lnTo>
                    <a:lnTo>
                      <a:pt x="7909" y="607"/>
                    </a:lnTo>
                    <a:lnTo>
                      <a:pt x="7888" y="691"/>
                    </a:lnTo>
                    <a:lnTo>
                      <a:pt x="7700" y="712"/>
                    </a:lnTo>
                    <a:lnTo>
                      <a:pt x="7616" y="754"/>
                    </a:lnTo>
                    <a:lnTo>
                      <a:pt x="7386" y="712"/>
                    </a:lnTo>
                    <a:lnTo>
                      <a:pt x="7324" y="649"/>
                    </a:lnTo>
                    <a:lnTo>
                      <a:pt x="7219" y="649"/>
                    </a:lnTo>
                    <a:lnTo>
                      <a:pt x="7198" y="628"/>
                    </a:lnTo>
                    <a:lnTo>
                      <a:pt x="7093" y="691"/>
                    </a:lnTo>
                    <a:lnTo>
                      <a:pt x="6884" y="691"/>
                    </a:lnTo>
                    <a:lnTo>
                      <a:pt x="6633" y="795"/>
                    </a:lnTo>
                    <a:lnTo>
                      <a:pt x="6445" y="754"/>
                    </a:lnTo>
                    <a:lnTo>
                      <a:pt x="6319" y="649"/>
                    </a:lnTo>
                    <a:lnTo>
                      <a:pt x="6235" y="712"/>
                    </a:lnTo>
                    <a:lnTo>
                      <a:pt x="6026" y="607"/>
                    </a:lnTo>
                    <a:lnTo>
                      <a:pt x="5901" y="586"/>
                    </a:lnTo>
                    <a:lnTo>
                      <a:pt x="5712" y="440"/>
                    </a:lnTo>
                    <a:lnTo>
                      <a:pt x="5629" y="440"/>
                    </a:lnTo>
                    <a:lnTo>
                      <a:pt x="5587" y="523"/>
                    </a:lnTo>
                    <a:lnTo>
                      <a:pt x="5503" y="502"/>
                    </a:lnTo>
                    <a:lnTo>
                      <a:pt x="5399" y="377"/>
                    </a:lnTo>
                    <a:lnTo>
                      <a:pt x="5378" y="210"/>
                    </a:lnTo>
                    <a:lnTo>
                      <a:pt x="5273" y="126"/>
                    </a:lnTo>
                    <a:lnTo>
                      <a:pt x="5210" y="168"/>
                    </a:lnTo>
                    <a:lnTo>
                      <a:pt x="5085" y="293"/>
                    </a:lnTo>
                    <a:lnTo>
                      <a:pt x="5022" y="272"/>
                    </a:lnTo>
                    <a:lnTo>
                      <a:pt x="4980" y="314"/>
                    </a:lnTo>
                    <a:lnTo>
                      <a:pt x="4771" y="105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CustomShape 712"/>
              <p:cNvSpPr/>
              <p:nvPr/>
            </p:nvSpPr>
            <p:spPr>
              <a:xfrm>
                <a:off x="5015160" y="2540160"/>
                <a:ext cx="69840" cy="52920"/>
              </a:xfrm>
              <a:custGeom>
                <a:avLst/>
                <a:gdLst/>
                <a:ahLst/>
                <a:rect l="l" t="t" r="r" b="b"/>
                <a:pathLst>
                  <a:path w="1591" h="1403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CustomShape 713"/>
              <p:cNvSpPr/>
              <p:nvPr/>
            </p:nvSpPr>
            <p:spPr>
              <a:xfrm>
                <a:off x="5350320" y="2662920"/>
                <a:ext cx="246240" cy="203760"/>
              </a:xfrm>
              <a:custGeom>
                <a:avLst/>
                <a:gdLst/>
                <a:ahLst/>
                <a:rect l="l" t="t" r="r" b="b"/>
                <a:pathLst>
                  <a:path w="5588" h="5378">
                    <a:moveTo>
                      <a:pt x="2031" y="0"/>
                    </a:moveTo>
                    <a:lnTo>
                      <a:pt x="1989" y="42"/>
                    </a:lnTo>
                    <a:lnTo>
                      <a:pt x="1842" y="42"/>
                    </a:lnTo>
                    <a:lnTo>
                      <a:pt x="1696" y="168"/>
                    </a:lnTo>
                    <a:lnTo>
                      <a:pt x="1717" y="189"/>
                    </a:lnTo>
                    <a:lnTo>
                      <a:pt x="1633" y="314"/>
                    </a:lnTo>
                    <a:lnTo>
                      <a:pt x="1591" y="314"/>
                    </a:lnTo>
                    <a:lnTo>
                      <a:pt x="1466" y="419"/>
                    </a:lnTo>
                    <a:lnTo>
                      <a:pt x="1215" y="482"/>
                    </a:lnTo>
                    <a:lnTo>
                      <a:pt x="1110" y="670"/>
                    </a:lnTo>
                    <a:lnTo>
                      <a:pt x="1110" y="837"/>
                    </a:lnTo>
                    <a:lnTo>
                      <a:pt x="1215" y="1047"/>
                    </a:lnTo>
                    <a:lnTo>
                      <a:pt x="1215" y="1235"/>
                    </a:lnTo>
                    <a:lnTo>
                      <a:pt x="1110" y="1444"/>
                    </a:lnTo>
                    <a:lnTo>
                      <a:pt x="1173" y="1549"/>
                    </a:lnTo>
                    <a:lnTo>
                      <a:pt x="1152" y="1716"/>
                    </a:lnTo>
                    <a:lnTo>
                      <a:pt x="1068" y="1842"/>
                    </a:lnTo>
                    <a:lnTo>
                      <a:pt x="1005" y="1925"/>
                    </a:lnTo>
                    <a:lnTo>
                      <a:pt x="1" y="2658"/>
                    </a:lnTo>
                    <a:lnTo>
                      <a:pt x="273" y="3411"/>
                    </a:lnTo>
                    <a:lnTo>
                      <a:pt x="775" y="3453"/>
                    </a:lnTo>
                    <a:lnTo>
                      <a:pt x="3474" y="5336"/>
                    </a:lnTo>
                    <a:lnTo>
                      <a:pt x="4562" y="5378"/>
                    </a:lnTo>
                    <a:lnTo>
                      <a:pt x="4709" y="5106"/>
                    </a:lnTo>
                    <a:lnTo>
                      <a:pt x="4834" y="4855"/>
                    </a:lnTo>
                    <a:lnTo>
                      <a:pt x="5085" y="4708"/>
                    </a:lnTo>
                    <a:lnTo>
                      <a:pt x="5274" y="4792"/>
                    </a:lnTo>
                    <a:lnTo>
                      <a:pt x="5399" y="4750"/>
                    </a:lnTo>
                    <a:lnTo>
                      <a:pt x="5462" y="4771"/>
                    </a:lnTo>
                    <a:lnTo>
                      <a:pt x="5546" y="4645"/>
                    </a:lnTo>
                    <a:lnTo>
                      <a:pt x="5588" y="4604"/>
                    </a:lnTo>
                    <a:lnTo>
                      <a:pt x="5546" y="4583"/>
                    </a:lnTo>
                    <a:lnTo>
                      <a:pt x="5441" y="4541"/>
                    </a:lnTo>
                    <a:lnTo>
                      <a:pt x="5337" y="4457"/>
                    </a:lnTo>
                    <a:lnTo>
                      <a:pt x="5274" y="4122"/>
                    </a:lnTo>
                    <a:lnTo>
                      <a:pt x="5085" y="4122"/>
                    </a:lnTo>
                    <a:lnTo>
                      <a:pt x="5064" y="3955"/>
                    </a:lnTo>
                    <a:lnTo>
                      <a:pt x="5064" y="3767"/>
                    </a:lnTo>
                    <a:lnTo>
                      <a:pt x="5190" y="3662"/>
                    </a:lnTo>
                    <a:lnTo>
                      <a:pt x="5064" y="3411"/>
                    </a:lnTo>
                    <a:lnTo>
                      <a:pt x="4960" y="3348"/>
                    </a:lnTo>
                    <a:lnTo>
                      <a:pt x="4855" y="3139"/>
                    </a:lnTo>
                    <a:lnTo>
                      <a:pt x="4772" y="3097"/>
                    </a:lnTo>
                    <a:lnTo>
                      <a:pt x="4730" y="3118"/>
                    </a:lnTo>
                    <a:lnTo>
                      <a:pt x="4290" y="2825"/>
                    </a:lnTo>
                    <a:lnTo>
                      <a:pt x="4186" y="2867"/>
                    </a:lnTo>
                    <a:lnTo>
                      <a:pt x="4123" y="2888"/>
                    </a:lnTo>
                    <a:lnTo>
                      <a:pt x="4018" y="2804"/>
                    </a:lnTo>
                    <a:lnTo>
                      <a:pt x="4018" y="2720"/>
                    </a:lnTo>
                    <a:lnTo>
                      <a:pt x="3997" y="2699"/>
                    </a:lnTo>
                    <a:lnTo>
                      <a:pt x="4039" y="2574"/>
                    </a:lnTo>
                    <a:lnTo>
                      <a:pt x="3914" y="2469"/>
                    </a:lnTo>
                    <a:lnTo>
                      <a:pt x="3893" y="2386"/>
                    </a:lnTo>
                    <a:lnTo>
                      <a:pt x="3788" y="2365"/>
                    </a:lnTo>
                    <a:lnTo>
                      <a:pt x="3704" y="2281"/>
                    </a:lnTo>
                    <a:lnTo>
                      <a:pt x="3621" y="2260"/>
                    </a:lnTo>
                    <a:lnTo>
                      <a:pt x="3621" y="2176"/>
                    </a:lnTo>
                    <a:lnTo>
                      <a:pt x="3684" y="2135"/>
                    </a:lnTo>
                    <a:lnTo>
                      <a:pt x="3663" y="2072"/>
                    </a:lnTo>
                    <a:lnTo>
                      <a:pt x="3684" y="1988"/>
                    </a:lnTo>
                    <a:lnTo>
                      <a:pt x="3684" y="1779"/>
                    </a:lnTo>
                    <a:lnTo>
                      <a:pt x="3725" y="1737"/>
                    </a:lnTo>
                    <a:lnTo>
                      <a:pt x="3767" y="1549"/>
                    </a:lnTo>
                    <a:lnTo>
                      <a:pt x="3830" y="1549"/>
                    </a:lnTo>
                    <a:lnTo>
                      <a:pt x="3914" y="1528"/>
                    </a:lnTo>
                    <a:lnTo>
                      <a:pt x="3914" y="1319"/>
                    </a:lnTo>
                    <a:lnTo>
                      <a:pt x="3872" y="1298"/>
                    </a:lnTo>
                    <a:lnTo>
                      <a:pt x="3830" y="1130"/>
                    </a:lnTo>
                    <a:lnTo>
                      <a:pt x="3914" y="1130"/>
                    </a:lnTo>
                    <a:lnTo>
                      <a:pt x="4018" y="1088"/>
                    </a:lnTo>
                    <a:lnTo>
                      <a:pt x="4081" y="1047"/>
                    </a:lnTo>
                    <a:lnTo>
                      <a:pt x="4018" y="1026"/>
                    </a:lnTo>
                    <a:lnTo>
                      <a:pt x="3935" y="984"/>
                    </a:lnTo>
                    <a:lnTo>
                      <a:pt x="3809" y="1005"/>
                    </a:lnTo>
                    <a:lnTo>
                      <a:pt x="3725" y="984"/>
                    </a:lnTo>
                    <a:lnTo>
                      <a:pt x="3516" y="879"/>
                    </a:lnTo>
                    <a:lnTo>
                      <a:pt x="3453" y="837"/>
                    </a:lnTo>
                    <a:lnTo>
                      <a:pt x="3349" y="795"/>
                    </a:lnTo>
                    <a:lnTo>
                      <a:pt x="3286" y="670"/>
                    </a:lnTo>
                    <a:lnTo>
                      <a:pt x="3244" y="565"/>
                    </a:lnTo>
                    <a:lnTo>
                      <a:pt x="3140" y="565"/>
                    </a:lnTo>
                    <a:lnTo>
                      <a:pt x="3077" y="419"/>
                    </a:lnTo>
                    <a:lnTo>
                      <a:pt x="3098" y="314"/>
                    </a:lnTo>
                    <a:lnTo>
                      <a:pt x="3035" y="189"/>
                    </a:lnTo>
                    <a:lnTo>
                      <a:pt x="2930" y="168"/>
                    </a:lnTo>
                    <a:lnTo>
                      <a:pt x="2784" y="210"/>
                    </a:lnTo>
                    <a:lnTo>
                      <a:pt x="2679" y="168"/>
                    </a:lnTo>
                    <a:lnTo>
                      <a:pt x="2679" y="63"/>
                    </a:lnTo>
                    <a:lnTo>
                      <a:pt x="2616" y="0"/>
                    </a:lnTo>
                    <a:lnTo>
                      <a:pt x="2470" y="63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CustomShape 714"/>
              <p:cNvSpPr/>
              <p:nvPr/>
            </p:nvSpPr>
            <p:spPr>
              <a:xfrm>
                <a:off x="5551560" y="2841480"/>
                <a:ext cx="43920" cy="38520"/>
              </a:xfrm>
              <a:custGeom>
                <a:avLst/>
                <a:gdLst/>
                <a:ahLst/>
                <a:rect l="l" t="t" r="r" b="b"/>
                <a:pathLst>
                  <a:path w="1005" h="1026">
                    <a:moveTo>
                      <a:pt x="523" y="0"/>
                    </a:moveTo>
                    <a:lnTo>
                      <a:pt x="272" y="147"/>
                    </a:lnTo>
                    <a:lnTo>
                      <a:pt x="147" y="398"/>
                    </a:lnTo>
                    <a:lnTo>
                      <a:pt x="0" y="670"/>
                    </a:lnTo>
                    <a:lnTo>
                      <a:pt x="84" y="670"/>
                    </a:lnTo>
                    <a:lnTo>
                      <a:pt x="607" y="816"/>
                    </a:lnTo>
                    <a:lnTo>
                      <a:pt x="628" y="1025"/>
                    </a:lnTo>
                    <a:lnTo>
                      <a:pt x="1005" y="879"/>
                    </a:lnTo>
                    <a:lnTo>
                      <a:pt x="942" y="795"/>
                    </a:lnTo>
                    <a:lnTo>
                      <a:pt x="942" y="774"/>
                    </a:lnTo>
                    <a:lnTo>
                      <a:pt x="984" y="774"/>
                    </a:lnTo>
                    <a:lnTo>
                      <a:pt x="921" y="691"/>
                    </a:lnTo>
                    <a:lnTo>
                      <a:pt x="921" y="607"/>
                    </a:lnTo>
                    <a:lnTo>
                      <a:pt x="879" y="502"/>
                    </a:lnTo>
                    <a:lnTo>
                      <a:pt x="837" y="565"/>
                    </a:lnTo>
                    <a:lnTo>
                      <a:pt x="607" y="419"/>
                    </a:lnTo>
                    <a:lnTo>
                      <a:pt x="942" y="356"/>
                    </a:lnTo>
                    <a:lnTo>
                      <a:pt x="900" y="84"/>
                    </a:lnTo>
                    <a:lnTo>
                      <a:pt x="900" y="63"/>
                    </a:lnTo>
                    <a:lnTo>
                      <a:pt x="837" y="42"/>
                    </a:lnTo>
                    <a:lnTo>
                      <a:pt x="712" y="84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CustomShape 715"/>
              <p:cNvSpPr/>
              <p:nvPr/>
            </p:nvSpPr>
            <p:spPr>
              <a:xfrm>
                <a:off x="5182200" y="2709720"/>
                <a:ext cx="56880" cy="27360"/>
              </a:xfrm>
              <a:custGeom>
                <a:avLst/>
                <a:gdLst/>
                <a:ahLst/>
                <a:rect l="l" t="t" r="r" b="b"/>
                <a:pathLst>
                  <a:path w="1299" h="734">
                    <a:moveTo>
                      <a:pt x="1194" y="1"/>
                    </a:moveTo>
                    <a:lnTo>
                      <a:pt x="1005" y="105"/>
                    </a:lnTo>
                    <a:lnTo>
                      <a:pt x="775" y="210"/>
                    </a:lnTo>
                    <a:lnTo>
                      <a:pt x="608" y="210"/>
                    </a:lnTo>
                    <a:lnTo>
                      <a:pt x="482" y="168"/>
                    </a:lnTo>
                    <a:lnTo>
                      <a:pt x="378" y="168"/>
                    </a:lnTo>
                    <a:lnTo>
                      <a:pt x="378" y="231"/>
                    </a:lnTo>
                    <a:lnTo>
                      <a:pt x="357" y="315"/>
                    </a:lnTo>
                    <a:lnTo>
                      <a:pt x="273" y="336"/>
                    </a:lnTo>
                    <a:lnTo>
                      <a:pt x="147" y="294"/>
                    </a:lnTo>
                    <a:lnTo>
                      <a:pt x="85" y="377"/>
                    </a:lnTo>
                    <a:lnTo>
                      <a:pt x="1" y="398"/>
                    </a:lnTo>
                    <a:lnTo>
                      <a:pt x="1" y="524"/>
                    </a:lnTo>
                    <a:lnTo>
                      <a:pt x="85" y="629"/>
                    </a:lnTo>
                    <a:lnTo>
                      <a:pt x="210" y="712"/>
                    </a:lnTo>
                    <a:lnTo>
                      <a:pt x="378" y="691"/>
                    </a:lnTo>
                    <a:lnTo>
                      <a:pt x="461" y="733"/>
                    </a:lnTo>
                    <a:lnTo>
                      <a:pt x="503" y="691"/>
                    </a:lnTo>
                    <a:lnTo>
                      <a:pt x="629" y="649"/>
                    </a:lnTo>
                    <a:lnTo>
                      <a:pt x="775" y="545"/>
                    </a:lnTo>
                    <a:lnTo>
                      <a:pt x="838" y="503"/>
                    </a:lnTo>
                    <a:lnTo>
                      <a:pt x="1005" y="524"/>
                    </a:lnTo>
                    <a:lnTo>
                      <a:pt x="1005" y="419"/>
                    </a:lnTo>
                    <a:lnTo>
                      <a:pt x="984" y="315"/>
                    </a:lnTo>
                    <a:lnTo>
                      <a:pt x="1110" y="168"/>
                    </a:lnTo>
                    <a:lnTo>
                      <a:pt x="1235" y="85"/>
                    </a:lnTo>
                    <a:lnTo>
                      <a:pt x="1298" y="22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CustomShape 716"/>
              <p:cNvSpPr/>
              <p:nvPr/>
            </p:nvSpPr>
            <p:spPr>
              <a:xfrm>
                <a:off x="5267160" y="2668680"/>
                <a:ext cx="158400" cy="120960"/>
              </a:xfrm>
              <a:custGeom>
                <a:avLst/>
                <a:gdLst/>
                <a:ahLst/>
                <a:rect l="l" t="t" r="r" b="b"/>
                <a:pathLst>
                  <a:path w="3600" h="3203">
                    <a:moveTo>
                      <a:pt x="3370" y="1"/>
                    </a:moveTo>
                    <a:lnTo>
                      <a:pt x="3139" y="64"/>
                    </a:lnTo>
                    <a:lnTo>
                      <a:pt x="2846" y="43"/>
                    </a:lnTo>
                    <a:lnTo>
                      <a:pt x="2721" y="64"/>
                    </a:lnTo>
                    <a:lnTo>
                      <a:pt x="2574" y="64"/>
                    </a:lnTo>
                    <a:lnTo>
                      <a:pt x="2365" y="147"/>
                    </a:lnTo>
                    <a:lnTo>
                      <a:pt x="2302" y="231"/>
                    </a:lnTo>
                    <a:lnTo>
                      <a:pt x="2135" y="273"/>
                    </a:lnTo>
                    <a:lnTo>
                      <a:pt x="2114" y="336"/>
                    </a:lnTo>
                    <a:lnTo>
                      <a:pt x="1842" y="336"/>
                    </a:lnTo>
                    <a:lnTo>
                      <a:pt x="1675" y="273"/>
                    </a:lnTo>
                    <a:lnTo>
                      <a:pt x="1612" y="231"/>
                    </a:lnTo>
                    <a:lnTo>
                      <a:pt x="1507" y="210"/>
                    </a:lnTo>
                    <a:lnTo>
                      <a:pt x="1194" y="231"/>
                    </a:lnTo>
                    <a:lnTo>
                      <a:pt x="1110" y="273"/>
                    </a:lnTo>
                    <a:lnTo>
                      <a:pt x="1068" y="273"/>
                    </a:lnTo>
                    <a:lnTo>
                      <a:pt x="775" y="419"/>
                    </a:lnTo>
                    <a:lnTo>
                      <a:pt x="670" y="377"/>
                    </a:lnTo>
                    <a:lnTo>
                      <a:pt x="524" y="336"/>
                    </a:lnTo>
                    <a:lnTo>
                      <a:pt x="461" y="419"/>
                    </a:lnTo>
                    <a:lnTo>
                      <a:pt x="461" y="649"/>
                    </a:lnTo>
                    <a:lnTo>
                      <a:pt x="377" y="670"/>
                    </a:lnTo>
                    <a:lnTo>
                      <a:pt x="419" y="796"/>
                    </a:lnTo>
                    <a:lnTo>
                      <a:pt x="315" y="859"/>
                    </a:lnTo>
                    <a:lnTo>
                      <a:pt x="168" y="880"/>
                    </a:lnTo>
                    <a:lnTo>
                      <a:pt x="64" y="859"/>
                    </a:lnTo>
                    <a:lnTo>
                      <a:pt x="1" y="901"/>
                    </a:lnTo>
                    <a:lnTo>
                      <a:pt x="22" y="1068"/>
                    </a:lnTo>
                    <a:lnTo>
                      <a:pt x="105" y="1277"/>
                    </a:lnTo>
                    <a:lnTo>
                      <a:pt x="147" y="1403"/>
                    </a:lnTo>
                    <a:lnTo>
                      <a:pt x="126" y="1528"/>
                    </a:lnTo>
                    <a:lnTo>
                      <a:pt x="105" y="1779"/>
                    </a:lnTo>
                    <a:lnTo>
                      <a:pt x="336" y="1779"/>
                    </a:lnTo>
                    <a:lnTo>
                      <a:pt x="377" y="1905"/>
                    </a:lnTo>
                    <a:lnTo>
                      <a:pt x="482" y="1947"/>
                    </a:lnTo>
                    <a:lnTo>
                      <a:pt x="482" y="2114"/>
                    </a:lnTo>
                    <a:lnTo>
                      <a:pt x="545" y="2198"/>
                    </a:lnTo>
                    <a:lnTo>
                      <a:pt x="461" y="2219"/>
                    </a:lnTo>
                    <a:lnTo>
                      <a:pt x="419" y="2219"/>
                    </a:lnTo>
                    <a:lnTo>
                      <a:pt x="315" y="2302"/>
                    </a:lnTo>
                    <a:lnTo>
                      <a:pt x="252" y="2449"/>
                    </a:lnTo>
                    <a:lnTo>
                      <a:pt x="168" y="2574"/>
                    </a:lnTo>
                    <a:lnTo>
                      <a:pt x="147" y="2574"/>
                    </a:lnTo>
                    <a:lnTo>
                      <a:pt x="168" y="2616"/>
                    </a:lnTo>
                    <a:lnTo>
                      <a:pt x="252" y="2679"/>
                    </a:lnTo>
                    <a:lnTo>
                      <a:pt x="273" y="2888"/>
                    </a:lnTo>
                    <a:lnTo>
                      <a:pt x="252" y="2993"/>
                    </a:lnTo>
                    <a:lnTo>
                      <a:pt x="315" y="2993"/>
                    </a:lnTo>
                    <a:lnTo>
                      <a:pt x="482" y="3077"/>
                    </a:lnTo>
                    <a:lnTo>
                      <a:pt x="629" y="3181"/>
                    </a:lnTo>
                    <a:lnTo>
                      <a:pt x="649" y="3181"/>
                    </a:lnTo>
                    <a:lnTo>
                      <a:pt x="733" y="3202"/>
                    </a:lnTo>
                    <a:lnTo>
                      <a:pt x="1884" y="2512"/>
                    </a:lnTo>
                    <a:lnTo>
                      <a:pt x="2888" y="1779"/>
                    </a:lnTo>
                    <a:lnTo>
                      <a:pt x="2951" y="1696"/>
                    </a:lnTo>
                    <a:lnTo>
                      <a:pt x="3035" y="1570"/>
                    </a:lnTo>
                    <a:lnTo>
                      <a:pt x="3056" y="1403"/>
                    </a:lnTo>
                    <a:lnTo>
                      <a:pt x="2993" y="1298"/>
                    </a:lnTo>
                    <a:lnTo>
                      <a:pt x="3098" y="1089"/>
                    </a:lnTo>
                    <a:lnTo>
                      <a:pt x="3098" y="901"/>
                    </a:lnTo>
                    <a:lnTo>
                      <a:pt x="2993" y="691"/>
                    </a:lnTo>
                    <a:lnTo>
                      <a:pt x="2993" y="524"/>
                    </a:lnTo>
                    <a:lnTo>
                      <a:pt x="3098" y="336"/>
                    </a:lnTo>
                    <a:lnTo>
                      <a:pt x="3349" y="273"/>
                    </a:lnTo>
                    <a:lnTo>
                      <a:pt x="3474" y="168"/>
                    </a:lnTo>
                    <a:lnTo>
                      <a:pt x="3516" y="168"/>
                    </a:lnTo>
                    <a:lnTo>
                      <a:pt x="3600" y="43"/>
                    </a:lnTo>
                    <a:lnTo>
                      <a:pt x="3579" y="22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CustomShape 717"/>
              <p:cNvSpPr/>
              <p:nvPr/>
            </p:nvSpPr>
            <p:spPr>
              <a:xfrm>
                <a:off x="5234760" y="2766240"/>
                <a:ext cx="38520" cy="96480"/>
              </a:xfrm>
              <a:custGeom>
                <a:avLst/>
                <a:gdLst/>
                <a:ahLst/>
                <a:rect l="l" t="t" r="r" b="b"/>
                <a:pathLst>
                  <a:path w="880" h="2554">
                    <a:moveTo>
                      <a:pt x="837" y="0"/>
                    </a:moveTo>
                    <a:lnTo>
                      <a:pt x="754" y="105"/>
                    </a:lnTo>
                    <a:lnTo>
                      <a:pt x="565" y="147"/>
                    </a:lnTo>
                    <a:lnTo>
                      <a:pt x="524" y="105"/>
                    </a:lnTo>
                    <a:lnTo>
                      <a:pt x="377" y="252"/>
                    </a:lnTo>
                    <a:lnTo>
                      <a:pt x="335" y="670"/>
                    </a:lnTo>
                    <a:lnTo>
                      <a:pt x="168" y="1005"/>
                    </a:lnTo>
                    <a:lnTo>
                      <a:pt x="1" y="1235"/>
                    </a:lnTo>
                    <a:lnTo>
                      <a:pt x="63" y="1256"/>
                    </a:lnTo>
                    <a:lnTo>
                      <a:pt x="168" y="1444"/>
                    </a:lnTo>
                    <a:lnTo>
                      <a:pt x="231" y="1653"/>
                    </a:lnTo>
                    <a:lnTo>
                      <a:pt x="377" y="1884"/>
                    </a:lnTo>
                    <a:lnTo>
                      <a:pt x="524" y="2197"/>
                    </a:lnTo>
                    <a:lnTo>
                      <a:pt x="461" y="2344"/>
                    </a:lnTo>
                    <a:lnTo>
                      <a:pt x="545" y="2553"/>
                    </a:lnTo>
                    <a:lnTo>
                      <a:pt x="628" y="2448"/>
                    </a:lnTo>
                    <a:lnTo>
                      <a:pt x="628" y="2407"/>
                    </a:lnTo>
                    <a:lnTo>
                      <a:pt x="628" y="2344"/>
                    </a:lnTo>
                    <a:lnTo>
                      <a:pt x="670" y="2281"/>
                    </a:lnTo>
                    <a:lnTo>
                      <a:pt x="670" y="2156"/>
                    </a:lnTo>
                    <a:lnTo>
                      <a:pt x="733" y="1988"/>
                    </a:lnTo>
                    <a:lnTo>
                      <a:pt x="691" y="1842"/>
                    </a:lnTo>
                    <a:lnTo>
                      <a:pt x="754" y="1821"/>
                    </a:lnTo>
                    <a:lnTo>
                      <a:pt x="754" y="1674"/>
                    </a:lnTo>
                    <a:lnTo>
                      <a:pt x="775" y="1549"/>
                    </a:lnTo>
                    <a:lnTo>
                      <a:pt x="775" y="1465"/>
                    </a:lnTo>
                    <a:lnTo>
                      <a:pt x="775" y="1214"/>
                    </a:lnTo>
                    <a:lnTo>
                      <a:pt x="754" y="1235"/>
                    </a:lnTo>
                    <a:lnTo>
                      <a:pt x="670" y="1235"/>
                    </a:lnTo>
                    <a:lnTo>
                      <a:pt x="565" y="1298"/>
                    </a:lnTo>
                    <a:lnTo>
                      <a:pt x="524" y="1235"/>
                    </a:lnTo>
                    <a:lnTo>
                      <a:pt x="545" y="1047"/>
                    </a:lnTo>
                    <a:lnTo>
                      <a:pt x="545" y="796"/>
                    </a:lnTo>
                    <a:lnTo>
                      <a:pt x="524" y="712"/>
                    </a:lnTo>
                    <a:lnTo>
                      <a:pt x="545" y="565"/>
                    </a:lnTo>
                    <a:lnTo>
                      <a:pt x="670" y="565"/>
                    </a:lnTo>
                    <a:lnTo>
                      <a:pt x="691" y="670"/>
                    </a:lnTo>
                    <a:lnTo>
                      <a:pt x="754" y="670"/>
                    </a:lnTo>
                    <a:lnTo>
                      <a:pt x="837" y="607"/>
                    </a:lnTo>
                    <a:lnTo>
                      <a:pt x="837" y="524"/>
                    </a:lnTo>
                    <a:lnTo>
                      <a:pt x="796" y="482"/>
                    </a:lnTo>
                    <a:lnTo>
                      <a:pt x="775" y="377"/>
                    </a:lnTo>
                    <a:lnTo>
                      <a:pt x="837" y="210"/>
                    </a:lnTo>
                    <a:lnTo>
                      <a:pt x="858" y="63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f889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CustomShape 718"/>
              <p:cNvSpPr/>
              <p:nvPr/>
            </p:nvSpPr>
            <p:spPr>
              <a:xfrm>
                <a:off x="5268960" y="2766240"/>
                <a:ext cx="9720" cy="19440"/>
              </a:xfrm>
              <a:custGeom>
                <a:avLst/>
                <a:gdLst/>
                <a:ahLst/>
                <a:rect l="l" t="t" r="r" b="b"/>
                <a:pathLst>
                  <a:path w="231" h="524">
                    <a:moveTo>
                      <a:pt x="105" y="0"/>
                    </a:moveTo>
                    <a:lnTo>
                      <a:pt x="84" y="63"/>
                    </a:lnTo>
                    <a:lnTo>
                      <a:pt x="63" y="210"/>
                    </a:lnTo>
                    <a:lnTo>
                      <a:pt x="1" y="377"/>
                    </a:lnTo>
                    <a:lnTo>
                      <a:pt x="22" y="482"/>
                    </a:lnTo>
                    <a:lnTo>
                      <a:pt x="63" y="524"/>
                    </a:lnTo>
                    <a:lnTo>
                      <a:pt x="84" y="524"/>
                    </a:lnTo>
                    <a:lnTo>
                      <a:pt x="126" y="482"/>
                    </a:lnTo>
                    <a:lnTo>
                      <a:pt x="210" y="419"/>
                    </a:lnTo>
                    <a:lnTo>
                      <a:pt x="231" y="314"/>
                    </a:lnTo>
                    <a:lnTo>
                      <a:pt x="210" y="105"/>
                    </a:lnTo>
                    <a:lnTo>
                      <a:pt x="126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CustomShape 719"/>
              <p:cNvSpPr/>
              <p:nvPr/>
            </p:nvSpPr>
            <p:spPr>
              <a:xfrm>
                <a:off x="5258160" y="2787840"/>
                <a:ext cx="13680" cy="27360"/>
              </a:xfrm>
              <a:custGeom>
                <a:avLst/>
                <a:gdLst/>
                <a:ahLst/>
                <a:rect l="l" t="t" r="r" b="b"/>
                <a:pathLst>
                  <a:path w="315" h="733">
                    <a:moveTo>
                      <a:pt x="22" y="0"/>
                    </a:moveTo>
                    <a:lnTo>
                      <a:pt x="1" y="147"/>
                    </a:lnTo>
                    <a:lnTo>
                      <a:pt x="22" y="231"/>
                    </a:lnTo>
                    <a:lnTo>
                      <a:pt x="22" y="482"/>
                    </a:lnTo>
                    <a:lnTo>
                      <a:pt x="1" y="670"/>
                    </a:lnTo>
                    <a:lnTo>
                      <a:pt x="42" y="733"/>
                    </a:lnTo>
                    <a:lnTo>
                      <a:pt x="147" y="670"/>
                    </a:lnTo>
                    <a:lnTo>
                      <a:pt x="231" y="670"/>
                    </a:lnTo>
                    <a:lnTo>
                      <a:pt x="252" y="649"/>
                    </a:lnTo>
                    <a:lnTo>
                      <a:pt x="273" y="440"/>
                    </a:lnTo>
                    <a:lnTo>
                      <a:pt x="273" y="356"/>
                    </a:lnTo>
                    <a:lnTo>
                      <a:pt x="314" y="210"/>
                    </a:lnTo>
                    <a:lnTo>
                      <a:pt x="314" y="147"/>
                    </a:lnTo>
                    <a:lnTo>
                      <a:pt x="314" y="63"/>
                    </a:lnTo>
                    <a:lnTo>
                      <a:pt x="314" y="42"/>
                    </a:lnTo>
                    <a:lnTo>
                      <a:pt x="231" y="105"/>
                    </a:lnTo>
                    <a:lnTo>
                      <a:pt x="168" y="10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889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CustomShape 720"/>
              <p:cNvSpPr/>
              <p:nvPr/>
            </p:nvSpPr>
            <p:spPr>
              <a:xfrm>
                <a:off x="5258160" y="2736000"/>
                <a:ext cx="32760" cy="35280"/>
              </a:xfrm>
              <a:custGeom>
                <a:avLst/>
                <a:gdLst/>
                <a:ahLst/>
                <a:rect l="l" t="t" r="r" b="b"/>
                <a:pathLst>
                  <a:path w="754" h="942">
                    <a:moveTo>
                      <a:pt x="314" y="0"/>
                    </a:moveTo>
                    <a:lnTo>
                      <a:pt x="314" y="21"/>
                    </a:lnTo>
                    <a:lnTo>
                      <a:pt x="231" y="21"/>
                    </a:lnTo>
                    <a:lnTo>
                      <a:pt x="210" y="440"/>
                    </a:lnTo>
                    <a:lnTo>
                      <a:pt x="105" y="586"/>
                    </a:lnTo>
                    <a:lnTo>
                      <a:pt x="1" y="733"/>
                    </a:lnTo>
                    <a:lnTo>
                      <a:pt x="1" y="879"/>
                    </a:lnTo>
                    <a:lnTo>
                      <a:pt x="1" y="900"/>
                    </a:lnTo>
                    <a:lnTo>
                      <a:pt x="42" y="942"/>
                    </a:lnTo>
                    <a:lnTo>
                      <a:pt x="231" y="900"/>
                    </a:lnTo>
                    <a:lnTo>
                      <a:pt x="314" y="795"/>
                    </a:lnTo>
                    <a:lnTo>
                      <a:pt x="377" y="795"/>
                    </a:lnTo>
                    <a:lnTo>
                      <a:pt x="461" y="670"/>
                    </a:lnTo>
                    <a:lnTo>
                      <a:pt x="524" y="523"/>
                    </a:lnTo>
                    <a:lnTo>
                      <a:pt x="628" y="440"/>
                    </a:lnTo>
                    <a:lnTo>
                      <a:pt x="670" y="440"/>
                    </a:lnTo>
                    <a:lnTo>
                      <a:pt x="754" y="419"/>
                    </a:lnTo>
                    <a:lnTo>
                      <a:pt x="691" y="335"/>
                    </a:lnTo>
                    <a:lnTo>
                      <a:pt x="691" y="168"/>
                    </a:lnTo>
                    <a:lnTo>
                      <a:pt x="586" y="12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CustomShape 721"/>
              <p:cNvSpPr/>
              <p:nvPr/>
            </p:nvSpPr>
            <p:spPr>
              <a:xfrm>
                <a:off x="5259960" y="2763720"/>
                <a:ext cx="102240" cy="108360"/>
              </a:xfrm>
              <a:custGeom>
                <a:avLst/>
                <a:gdLst/>
                <a:ahLst/>
                <a:rect l="l" t="t" r="r" b="b"/>
                <a:pathLst>
                  <a:path w="2323" h="2868">
                    <a:moveTo>
                      <a:pt x="2051" y="1"/>
                    </a:moveTo>
                    <a:lnTo>
                      <a:pt x="900" y="691"/>
                    </a:lnTo>
                    <a:lnTo>
                      <a:pt x="816" y="670"/>
                    </a:lnTo>
                    <a:lnTo>
                      <a:pt x="796" y="670"/>
                    </a:lnTo>
                    <a:lnTo>
                      <a:pt x="649" y="566"/>
                    </a:lnTo>
                    <a:lnTo>
                      <a:pt x="482" y="482"/>
                    </a:lnTo>
                    <a:lnTo>
                      <a:pt x="419" y="482"/>
                    </a:lnTo>
                    <a:lnTo>
                      <a:pt x="335" y="545"/>
                    </a:lnTo>
                    <a:lnTo>
                      <a:pt x="293" y="587"/>
                    </a:lnTo>
                    <a:lnTo>
                      <a:pt x="272" y="587"/>
                    </a:lnTo>
                    <a:lnTo>
                      <a:pt x="272" y="670"/>
                    </a:lnTo>
                    <a:lnTo>
                      <a:pt x="272" y="691"/>
                    </a:lnTo>
                    <a:lnTo>
                      <a:pt x="272" y="775"/>
                    </a:lnTo>
                    <a:lnTo>
                      <a:pt x="272" y="838"/>
                    </a:lnTo>
                    <a:lnTo>
                      <a:pt x="231" y="984"/>
                    </a:lnTo>
                    <a:lnTo>
                      <a:pt x="231" y="1068"/>
                    </a:lnTo>
                    <a:lnTo>
                      <a:pt x="210" y="1528"/>
                    </a:lnTo>
                    <a:lnTo>
                      <a:pt x="210" y="1612"/>
                    </a:lnTo>
                    <a:lnTo>
                      <a:pt x="189" y="1737"/>
                    </a:lnTo>
                    <a:lnTo>
                      <a:pt x="189" y="1884"/>
                    </a:lnTo>
                    <a:lnTo>
                      <a:pt x="126" y="1905"/>
                    </a:lnTo>
                    <a:lnTo>
                      <a:pt x="168" y="2051"/>
                    </a:lnTo>
                    <a:lnTo>
                      <a:pt x="105" y="2219"/>
                    </a:lnTo>
                    <a:lnTo>
                      <a:pt x="105" y="2344"/>
                    </a:lnTo>
                    <a:lnTo>
                      <a:pt x="63" y="2407"/>
                    </a:lnTo>
                    <a:lnTo>
                      <a:pt x="63" y="2470"/>
                    </a:lnTo>
                    <a:lnTo>
                      <a:pt x="63" y="2553"/>
                    </a:lnTo>
                    <a:lnTo>
                      <a:pt x="0" y="2679"/>
                    </a:lnTo>
                    <a:lnTo>
                      <a:pt x="0" y="2721"/>
                    </a:lnTo>
                    <a:lnTo>
                      <a:pt x="189" y="2721"/>
                    </a:lnTo>
                    <a:lnTo>
                      <a:pt x="754" y="2867"/>
                    </a:lnTo>
                    <a:lnTo>
                      <a:pt x="1172" y="2449"/>
                    </a:lnTo>
                    <a:lnTo>
                      <a:pt x="1633" y="2407"/>
                    </a:lnTo>
                    <a:lnTo>
                      <a:pt x="1653" y="2219"/>
                    </a:lnTo>
                    <a:lnTo>
                      <a:pt x="1884" y="1926"/>
                    </a:lnTo>
                    <a:lnTo>
                      <a:pt x="1235" y="1214"/>
                    </a:lnTo>
                    <a:lnTo>
                      <a:pt x="2093" y="963"/>
                    </a:lnTo>
                    <a:lnTo>
                      <a:pt x="2302" y="754"/>
                    </a:lnTo>
                    <a:lnTo>
                      <a:pt x="2323" y="754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CustomShape 722"/>
              <p:cNvSpPr/>
              <p:nvPr/>
            </p:nvSpPr>
            <p:spPr>
              <a:xfrm>
                <a:off x="5258160" y="2792520"/>
                <a:ext cx="527760" cy="382320"/>
              </a:xfrm>
              <a:custGeom>
                <a:avLst/>
                <a:gdLst/>
                <a:ahLst/>
                <a:rect l="l" t="t" r="r" b="b"/>
                <a:pathLst>
                  <a:path w="11969" h="10087">
                    <a:moveTo>
                      <a:pt x="2344" y="1"/>
                    </a:moveTo>
                    <a:lnTo>
                      <a:pt x="2135" y="210"/>
                    </a:lnTo>
                    <a:lnTo>
                      <a:pt x="1277" y="461"/>
                    </a:lnTo>
                    <a:lnTo>
                      <a:pt x="1926" y="1173"/>
                    </a:lnTo>
                    <a:lnTo>
                      <a:pt x="1695" y="1466"/>
                    </a:lnTo>
                    <a:lnTo>
                      <a:pt x="1675" y="1654"/>
                    </a:lnTo>
                    <a:lnTo>
                      <a:pt x="1214" y="1696"/>
                    </a:lnTo>
                    <a:lnTo>
                      <a:pt x="796" y="2114"/>
                    </a:lnTo>
                    <a:lnTo>
                      <a:pt x="231" y="1968"/>
                    </a:lnTo>
                    <a:lnTo>
                      <a:pt x="42" y="1968"/>
                    </a:lnTo>
                    <a:lnTo>
                      <a:pt x="42" y="2177"/>
                    </a:lnTo>
                    <a:lnTo>
                      <a:pt x="42" y="2407"/>
                    </a:lnTo>
                    <a:lnTo>
                      <a:pt x="1" y="2595"/>
                    </a:lnTo>
                    <a:lnTo>
                      <a:pt x="1" y="2637"/>
                    </a:lnTo>
                    <a:lnTo>
                      <a:pt x="63" y="2616"/>
                    </a:lnTo>
                    <a:lnTo>
                      <a:pt x="105" y="2637"/>
                    </a:lnTo>
                    <a:lnTo>
                      <a:pt x="168" y="2595"/>
                    </a:lnTo>
                    <a:lnTo>
                      <a:pt x="314" y="2658"/>
                    </a:lnTo>
                    <a:lnTo>
                      <a:pt x="273" y="2700"/>
                    </a:lnTo>
                    <a:lnTo>
                      <a:pt x="524" y="2972"/>
                    </a:lnTo>
                    <a:lnTo>
                      <a:pt x="545" y="3119"/>
                    </a:lnTo>
                    <a:lnTo>
                      <a:pt x="628" y="3139"/>
                    </a:lnTo>
                    <a:lnTo>
                      <a:pt x="628" y="3244"/>
                    </a:lnTo>
                    <a:lnTo>
                      <a:pt x="754" y="3349"/>
                    </a:lnTo>
                    <a:lnTo>
                      <a:pt x="838" y="3370"/>
                    </a:lnTo>
                    <a:lnTo>
                      <a:pt x="984" y="3663"/>
                    </a:lnTo>
                    <a:lnTo>
                      <a:pt x="984" y="3746"/>
                    </a:lnTo>
                    <a:lnTo>
                      <a:pt x="1047" y="3851"/>
                    </a:lnTo>
                    <a:lnTo>
                      <a:pt x="1110" y="3851"/>
                    </a:lnTo>
                    <a:lnTo>
                      <a:pt x="1151" y="3997"/>
                    </a:lnTo>
                    <a:lnTo>
                      <a:pt x="1193" y="4081"/>
                    </a:lnTo>
                    <a:lnTo>
                      <a:pt x="1319" y="4123"/>
                    </a:lnTo>
                    <a:lnTo>
                      <a:pt x="1423" y="4416"/>
                    </a:lnTo>
                    <a:lnTo>
                      <a:pt x="1528" y="4479"/>
                    </a:lnTo>
                    <a:lnTo>
                      <a:pt x="1570" y="4625"/>
                    </a:lnTo>
                    <a:lnTo>
                      <a:pt x="1528" y="4709"/>
                    </a:lnTo>
                    <a:lnTo>
                      <a:pt x="1528" y="4792"/>
                    </a:lnTo>
                    <a:lnTo>
                      <a:pt x="1633" y="4897"/>
                    </a:lnTo>
                    <a:lnTo>
                      <a:pt x="1633" y="4960"/>
                    </a:lnTo>
                    <a:lnTo>
                      <a:pt x="1716" y="5023"/>
                    </a:lnTo>
                    <a:lnTo>
                      <a:pt x="1821" y="4939"/>
                    </a:lnTo>
                    <a:lnTo>
                      <a:pt x="1926" y="5043"/>
                    </a:lnTo>
                    <a:lnTo>
                      <a:pt x="2114" y="5127"/>
                    </a:lnTo>
                    <a:lnTo>
                      <a:pt x="2260" y="5274"/>
                    </a:lnTo>
                    <a:lnTo>
                      <a:pt x="2323" y="5378"/>
                    </a:lnTo>
                    <a:lnTo>
                      <a:pt x="2344" y="5420"/>
                    </a:lnTo>
                    <a:lnTo>
                      <a:pt x="2365" y="5546"/>
                    </a:lnTo>
                    <a:lnTo>
                      <a:pt x="2428" y="5588"/>
                    </a:lnTo>
                    <a:lnTo>
                      <a:pt x="2470" y="5797"/>
                    </a:lnTo>
                    <a:lnTo>
                      <a:pt x="2574" y="5880"/>
                    </a:lnTo>
                    <a:lnTo>
                      <a:pt x="2637" y="6090"/>
                    </a:lnTo>
                    <a:lnTo>
                      <a:pt x="2658" y="6173"/>
                    </a:lnTo>
                    <a:lnTo>
                      <a:pt x="2616" y="6362"/>
                    </a:lnTo>
                    <a:lnTo>
                      <a:pt x="2574" y="6383"/>
                    </a:lnTo>
                    <a:lnTo>
                      <a:pt x="2616" y="6487"/>
                    </a:lnTo>
                    <a:lnTo>
                      <a:pt x="2658" y="6696"/>
                    </a:lnTo>
                    <a:lnTo>
                      <a:pt x="2679" y="6906"/>
                    </a:lnTo>
                    <a:lnTo>
                      <a:pt x="2783" y="7010"/>
                    </a:lnTo>
                    <a:lnTo>
                      <a:pt x="2825" y="7094"/>
                    </a:lnTo>
                    <a:lnTo>
                      <a:pt x="3097" y="7408"/>
                    </a:lnTo>
                    <a:lnTo>
                      <a:pt x="3202" y="7429"/>
                    </a:lnTo>
                    <a:lnTo>
                      <a:pt x="3307" y="7450"/>
                    </a:lnTo>
                    <a:lnTo>
                      <a:pt x="3390" y="7554"/>
                    </a:lnTo>
                    <a:lnTo>
                      <a:pt x="3474" y="7554"/>
                    </a:lnTo>
                    <a:lnTo>
                      <a:pt x="3620" y="7680"/>
                    </a:lnTo>
                    <a:lnTo>
                      <a:pt x="3620" y="7784"/>
                    </a:lnTo>
                    <a:lnTo>
                      <a:pt x="3788" y="7826"/>
                    </a:lnTo>
                    <a:lnTo>
                      <a:pt x="3767" y="7889"/>
                    </a:lnTo>
                    <a:lnTo>
                      <a:pt x="3830" y="7931"/>
                    </a:lnTo>
                    <a:lnTo>
                      <a:pt x="3976" y="8412"/>
                    </a:lnTo>
                    <a:lnTo>
                      <a:pt x="4102" y="8496"/>
                    </a:lnTo>
                    <a:lnTo>
                      <a:pt x="4102" y="8663"/>
                    </a:lnTo>
                    <a:lnTo>
                      <a:pt x="4541" y="9082"/>
                    </a:lnTo>
                    <a:lnTo>
                      <a:pt x="4604" y="9082"/>
                    </a:lnTo>
                    <a:lnTo>
                      <a:pt x="4646" y="9333"/>
                    </a:lnTo>
                    <a:lnTo>
                      <a:pt x="4834" y="9396"/>
                    </a:lnTo>
                    <a:lnTo>
                      <a:pt x="4939" y="9668"/>
                    </a:lnTo>
                    <a:lnTo>
                      <a:pt x="5043" y="9709"/>
                    </a:lnTo>
                    <a:lnTo>
                      <a:pt x="5127" y="9730"/>
                    </a:lnTo>
                    <a:lnTo>
                      <a:pt x="5169" y="9626"/>
                    </a:lnTo>
                    <a:lnTo>
                      <a:pt x="5336" y="9521"/>
                    </a:lnTo>
                    <a:lnTo>
                      <a:pt x="5232" y="9312"/>
                    </a:lnTo>
                    <a:lnTo>
                      <a:pt x="5294" y="9040"/>
                    </a:lnTo>
                    <a:lnTo>
                      <a:pt x="5462" y="8977"/>
                    </a:lnTo>
                    <a:lnTo>
                      <a:pt x="5650" y="9124"/>
                    </a:lnTo>
                    <a:lnTo>
                      <a:pt x="5985" y="9124"/>
                    </a:lnTo>
                    <a:lnTo>
                      <a:pt x="6487" y="9333"/>
                    </a:lnTo>
                    <a:lnTo>
                      <a:pt x="7010" y="9563"/>
                    </a:lnTo>
                    <a:lnTo>
                      <a:pt x="7031" y="10086"/>
                    </a:lnTo>
                    <a:lnTo>
                      <a:pt x="8077" y="8684"/>
                    </a:lnTo>
                    <a:lnTo>
                      <a:pt x="10253" y="8036"/>
                    </a:lnTo>
                    <a:lnTo>
                      <a:pt x="11885" y="7554"/>
                    </a:lnTo>
                    <a:lnTo>
                      <a:pt x="11969" y="6299"/>
                    </a:lnTo>
                    <a:lnTo>
                      <a:pt x="11843" y="5839"/>
                    </a:lnTo>
                    <a:lnTo>
                      <a:pt x="11655" y="5985"/>
                    </a:lnTo>
                    <a:lnTo>
                      <a:pt x="9960" y="5755"/>
                    </a:lnTo>
                    <a:lnTo>
                      <a:pt x="9835" y="5274"/>
                    </a:lnTo>
                    <a:lnTo>
                      <a:pt x="9688" y="5127"/>
                    </a:lnTo>
                    <a:lnTo>
                      <a:pt x="9688" y="4939"/>
                    </a:lnTo>
                    <a:lnTo>
                      <a:pt x="9688" y="4918"/>
                    </a:lnTo>
                    <a:lnTo>
                      <a:pt x="9667" y="4939"/>
                    </a:lnTo>
                    <a:lnTo>
                      <a:pt x="9625" y="4855"/>
                    </a:lnTo>
                    <a:lnTo>
                      <a:pt x="9625" y="4792"/>
                    </a:lnTo>
                    <a:lnTo>
                      <a:pt x="9667" y="4730"/>
                    </a:lnTo>
                    <a:lnTo>
                      <a:pt x="9563" y="4730"/>
                    </a:lnTo>
                    <a:lnTo>
                      <a:pt x="9563" y="4709"/>
                    </a:lnTo>
                    <a:lnTo>
                      <a:pt x="9458" y="4709"/>
                    </a:lnTo>
                    <a:lnTo>
                      <a:pt x="9270" y="4604"/>
                    </a:lnTo>
                    <a:lnTo>
                      <a:pt x="9249" y="4541"/>
                    </a:lnTo>
                    <a:lnTo>
                      <a:pt x="9228" y="4583"/>
                    </a:lnTo>
                    <a:lnTo>
                      <a:pt x="9123" y="4437"/>
                    </a:lnTo>
                    <a:lnTo>
                      <a:pt x="9102" y="4290"/>
                    </a:lnTo>
                    <a:lnTo>
                      <a:pt x="8809" y="3914"/>
                    </a:lnTo>
                    <a:lnTo>
                      <a:pt x="8726" y="3788"/>
                    </a:lnTo>
                    <a:lnTo>
                      <a:pt x="8809" y="3788"/>
                    </a:lnTo>
                    <a:lnTo>
                      <a:pt x="8809" y="3746"/>
                    </a:lnTo>
                    <a:lnTo>
                      <a:pt x="8705" y="3453"/>
                    </a:lnTo>
                    <a:lnTo>
                      <a:pt x="8705" y="3391"/>
                    </a:lnTo>
                    <a:lnTo>
                      <a:pt x="8621" y="3265"/>
                    </a:lnTo>
                    <a:lnTo>
                      <a:pt x="8579" y="3265"/>
                    </a:lnTo>
                    <a:lnTo>
                      <a:pt x="8391" y="3014"/>
                    </a:lnTo>
                    <a:lnTo>
                      <a:pt x="8307" y="3014"/>
                    </a:lnTo>
                    <a:lnTo>
                      <a:pt x="8224" y="2909"/>
                    </a:lnTo>
                    <a:lnTo>
                      <a:pt x="8224" y="2867"/>
                    </a:lnTo>
                    <a:lnTo>
                      <a:pt x="8286" y="2867"/>
                    </a:lnTo>
                    <a:lnTo>
                      <a:pt x="8307" y="2909"/>
                    </a:lnTo>
                    <a:lnTo>
                      <a:pt x="8286" y="2826"/>
                    </a:lnTo>
                    <a:lnTo>
                      <a:pt x="8182" y="2805"/>
                    </a:lnTo>
                    <a:lnTo>
                      <a:pt x="7973" y="2763"/>
                    </a:lnTo>
                    <a:lnTo>
                      <a:pt x="7868" y="2449"/>
                    </a:lnTo>
                    <a:lnTo>
                      <a:pt x="7805" y="2323"/>
                    </a:lnTo>
                    <a:lnTo>
                      <a:pt x="7742" y="2303"/>
                    </a:lnTo>
                    <a:lnTo>
                      <a:pt x="7742" y="2198"/>
                    </a:lnTo>
                    <a:lnTo>
                      <a:pt x="7701" y="2219"/>
                    </a:lnTo>
                    <a:lnTo>
                      <a:pt x="7659" y="2177"/>
                    </a:lnTo>
                    <a:lnTo>
                      <a:pt x="7282" y="2323"/>
                    </a:lnTo>
                    <a:lnTo>
                      <a:pt x="7261" y="2114"/>
                    </a:lnTo>
                    <a:lnTo>
                      <a:pt x="6738" y="1968"/>
                    </a:lnTo>
                    <a:lnTo>
                      <a:pt x="6654" y="1968"/>
                    </a:lnTo>
                    <a:lnTo>
                      <a:pt x="5566" y="1926"/>
                    </a:lnTo>
                    <a:lnTo>
                      <a:pt x="2867" y="43"/>
                    </a:lnTo>
                    <a:lnTo>
                      <a:pt x="2344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CustomShape 723"/>
              <p:cNvSpPr/>
              <p:nvPr/>
            </p:nvSpPr>
            <p:spPr>
              <a:xfrm>
                <a:off x="5665320" y="2934360"/>
                <a:ext cx="19080" cy="36000"/>
              </a:xfrm>
              <a:custGeom>
                <a:avLst/>
                <a:gdLst/>
                <a:ahLst/>
                <a:rect l="l" t="t" r="r" b="b"/>
                <a:pathLst>
                  <a:path w="441" h="963">
                    <a:moveTo>
                      <a:pt x="147" y="0"/>
                    </a:moveTo>
                    <a:lnTo>
                      <a:pt x="147" y="42"/>
                    </a:lnTo>
                    <a:lnTo>
                      <a:pt x="106" y="42"/>
                    </a:lnTo>
                    <a:lnTo>
                      <a:pt x="106" y="105"/>
                    </a:lnTo>
                    <a:lnTo>
                      <a:pt x="43" y="126"/>
                    </a:lnTo>
                    <a:lnTo>
                      <a:pt x="85" y="209"/>
                    </a:lnTo>
                    <a:lnTo>
                      <a:pt x="43" y="209"/>
                    </a:lnTo>
                    <a:lnTo>
                      <a:pt x="85" y="377"/>
                    </a:lnTo>
                    <a:lnTo>
                      <a:pt x="43" y="356"/>
                    </a:lnTo>
                    <a:lnTo>
                      <a:pt x="1" y="356"/>
                    </a:lnTo>
                    <a:lnTo>
                      <a:pt x="1" y="544"/>
                    </a:lnTo>
                    <a:lnTo>
                      <a:pt x="22" y="628"/>
                    </a:lnTo>
                    <a:lnTo>
                      <a:pt x="43" y="670"/>
                    </a:lnTo>
                    <a:lnTo>
                      <a:pt x="43" y="795"/>
                    </a:lnTo>
                    <a:lnTo>
                      <a:pt x="22" y="795"/>
                    </a:lnTo>
                    <a:lnTo>
                      <a:pt x="43" y="858"/>
                    </a:lnTo>
                    <a:lnTo>
                      <a:pt x="231" y="963"/>
                    </a:lnTo>
                    <a:lnTo>
                      <a:pt x="336" y="963"/>
                    </a:lnTo>
                    <a:lnTo>
                      <a:pt x="398" y="942"/>
                    </a:lnTo>
                    <a:lnTo>
                      <a:pt x="440" y="670"/>
                    </a:lnTo>
                    <a:lnTo>
                      <a:pt x="398" y="544"/>
                    </a:lnTo>
                    <a:lnTo>
                      <a:pt x="336" y="544"/>
                    </a:lnTo>
                    <a:lnTo>
                      <a:pt x="315" y="356"/>
                    </a:lnTo>
                    <a:lnTo>
                      <a:pt x="336" y="356"/>
                    </a:lnTo>
                    <a:lnTo>
                      <a:pt x="398" y="168"/>
                    </a:lnTo>
                    <a:lnTo>
                      <a:pt x="357" y="126"/>
                    </a:lnTo>
                    <a:lnTo>
                      <a:pt x="315" y="126"/>
                    </a:lnTo>
                    <a:lnTo>
                      <a:pt x="315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CustomShape 724"/>
              <p:cNvSpPr/>
              <p:nvPr/>
            </p:nvSpPr>
            <p:spPr>
              <a:xfrm>
                <a:off x="5685480" y="2936880"/>
                <a:ext cx="121680" cy="82080"/>
              </a:xfrm>
              <a:custGeom>
                <a:avLst/>
                <a:gdLst/>
                <a:ahLst/>
                <a:rect l="l" t="t" r="r" b="b"/>
                <a:pathLst>
                  <a:path w="2763" h="2177">
                    <a:moveTo>
                      <a:pt x="2490" y="0"/>
                    </a:moveTo>
                    <a:lnTo>
                      <a:pt x="2490" y="84"/>
                    </a:lnTo>
                    <a:lnTo>
                      <a:pt x="2469" y="146"/>
                    </a:lnTo>
                    <a:lnTo>
                      <a:pt x="2093" y="356"/>
                    </a:lnTo>
                    <a:lnTo>
                      <a:pt x="2093" y="502"/>
                    </a:lnTo>
                    <a:lnTo>
                      <a:pt x="1779" y="795"/>
                    </a:lnTo>
                    <a:lnTo>
                      <a:pt x="1737" y="879"/>
                    </a:lnTo>
                    <a:lnTo>
                      <a:pt x="1779" y="900"/>
                    </a:lnTo>
                    <a:lnTo>
                      <a:pt x="1821" y="983"/>
                    </a:lnTo>
                    <a:lnTo>
                      <a:pt x="1653" y="1130"/>
                    </a:lnTo>
                    <a:lnTo>
                      <a:pt x="1611" y="1046"/>
                    </a:lnTo>
                    <a:lnTo>
                      <a:pt x="1549" y="1088"/>
                    </a:lnTo>
                    <a:lnTo>
                      <a:pt x="1465" y="1088"/>
                    </a:lnTo>
                    <a:lnTo>
                      <a:pt x="1507" y="1193"/>
                    </a:lnTo>
                    <a:lnTo>
                      <a:pt x="1444" y="1193"/>
                    </a:lnTo>
                    <a:lnTo>
                      <a:pt x="1423" y="1234"/>
                    </a:lnTo>
                    <a:lnTo>
                      <a:pt x="1256" y="1255"/>
                    </a:lnTo>
                    <a:lnTo>
                      <a:pt x="1130" y="1297"/>
                    </a:lnTo>
                    <a:lnTo>
                      <a:pt x="1088" y="1214"/>
                    </a:lnTo>
                    <a:lnTo>
                      <a:pt x="837" y="1214"/>
                    </a:lnTo>
                    <a:lnTo>
                      <a:pt x="628" y="1151"/>
                    </a:lnTo>
                    <a:lnTo>
                      <a:pt x="398" y="1339"/>
                    </a:lnTo>
                    <a:lnTo>
                      <a:pt x="314" y="1318"/>
                    </a:lnTo>
                    <a:lnTo>
                      <a:pt x="251" y="1318"/>
                    </a:lnTo>
                    <a:lnTo>
                      <a:pt x="147" y="1360"/>
                    </a:lnTo>
                    <a:lnTo>
                      <a:pt x="105" y="1109"/>
                    </a:lnTo>
                    <a:lnTo>
                      <a:pt x="63" y="1151"/>
                    </a:lnTo>
                    <a:lnTo>
                      <a:pt x="0" y="1130"/>
                    </a:lnTo>
                    <a:lnTo>
                      <a:pt x="0" y="1318"/>
                    </a:lnTo>
                    <a:lnTo>
                      <a:pt x="147" y="1465"/>
                    </a:lnTo>
                    <a:lnTo>
                      <a:pt x="272" y="1946"/>
                    </a:lnTo>
                    <a:lnTo>
                      <a:pt x="1967" y="2176"/>
                    </a:lnTo>
                    <a:lnTo>
                      <a:pt x="2155" y="2030"/>
                    </a:lnTo>
                    <a:lnTo>
                      <a:pt x="2658" y="502"/>
                    </a:lnTo>
                    <a:lnTo>
                      <a:pt x="2762" y="481"/>
                    </a:lnTo>
                    <a:lnTo>
                      <a:pt x="2762" y="314"/>
                    </a:lnTo>
                    <a:lnTo>
                      <a:pt x="2720" y="251"/>
                    </a:lnTo>
                    <a:lnTo>
                      <a:pt x="2678" y="272"/>
                    </a:lnTo>
                    <a:lnTo>
                      <a:pt x="2658" y="251"/>
                    </a:lnTo>
                    <a:lnTo>
                      <a:pt x="2595" y="209"/>
                    </a:lnTo>
                    <a:lnTo>
                      <a:pt x="2574" y="42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CustomShape 725"/>
              <p:cNvSpPr/>
              <p:nvPr/>
            </p:nvSpPr>
            <p:spPr>
              <a:xfrm>
                <a:off x="5708520" y="2955240"/>
                <a:ext cx="190800" cy="201960"/>
              </a:xfrm>
              <a:custGeom>
                <a:avLst/>
                <a:gdLst/>
                <a:ahLst/>
                <a:rect l="l" t="t" r="r" b="b"/>
                <a:pathLst>
                  <a:path w="4332" h="5336">
                    <a:moveTo>
                      <a:pt x="2239" y="0"/>
                    </a:moveTo>
                    <a:lnTo>
                      <a:pt x="2135" y="21"/>
                    </a:lnTo>
                    <a:lnTo>
                      <a:pt x="1632" y="1549"/>
                    </a:lnTo>
                    <a:lnTo>
                      <a:pt x="1758" y="2009"/>
                    </a:lnTo>
                    <a:lnTo>
                      <a:pt x="1674" y="3264"/>
                    </a:lnTo>
                    <a:lnTo>
                      <a:pt x="42" y="3746"/>
                    </a:lnTo>
                    <a:lnTo>
                      <a:pt x="0" y="4018"/>
                    </a:lnTo>
                    <a:lnTo>
                      <a:pt x="523" y="4708"/>
                    </a:lnTo>
                    <a:lnTo>
                      <a:pt x="461" y="4938"/>
                    </a:lnTo>
                    <a:lnTo>
                      <a:pt x="795" y="5336"/>
                    </a:lnTo>
                    <a:lnTo>
                      <a:pt x="879" y="5315"/>
                    </a:lnTo>
                    <a:lnTo>
                      <a:pt x="900" y="5336"/>
                    </a:lnTo>
                    <a:lnTo>
                      <a:pt x="1005" y="5336"/>
                    </a:lnTo>
                    <a:lnTo>
                      <a:pt x="1088" y="5231"/>
                    </a:lnTo>
                    <a:lnTo>
                      <a:pt x="1214" y="5231"/>
                    </a:lnTo>
                    <a:lnTo>
                      <a:pt x="1423" y="5127"/>
                    </a:lnTo>
                    <a:lnTo>
                      <a:pt x="1528" y="5127"/>
                    </a:lnTo>
                    <a:lnTo>
                      <a:pt x="1632" y="5106"/>
                    </a:lnTo>
                    <a:lnTo>
                      <a:pt x="1716" y="5147"/>
                    </a:lnTo>
                    <a:lnTo>
                      <a:pt x="1779" y="5147"/>
                    </a:lnTo>
                    <a:lnTo>
                      <a:pt x="1925" y="4938"/>
                    </a:lnTo>
                    <a:lnTo>
                      <a:pt x="1925" y="4917"/>
                    </a:lnTo>
                    <a:lnTo>
                      <a:pt x="1946" y="4917"/>
                    </a:lnTo>
                    <a:lnTo>
                      <a:pt x="1946" y="4834"/>
                    </a:lnTo>
                    <a:lnTo>
                      <a:pt x="1883" y="4813"/>
                    </a:lnTo>
                    <a:lnTo>
                      <a:pt x="1925" y="4750"/>
                    </a:lnTo>
                    <a:lnTo>
                      <a:pt x="1883" y="4687"/>
                    </a:lnTo>
                    <a:lnTo>
                      <a:pt x="1967" y="4603"/>
                    </a:lnTo>
                    <a:lnTo>
                      <a:pt x="2030" y="4541"/>
                    </a:lnTo>
                    <a:lnTo>
                      <a:pt x="2239" y="4541"/>
                    </a:lnTo>
                    <a:lnTo>
                      <a:pt x="2365" y="4520"/>
                    </a:lnTo>
                    <a:lnTo>
                      <a:pt x="2448" y="4583"/>
                    </a:lnTo>
                    <a:lnTo>
                      <a:pt x="2553" y="4436"/>
                    </a:lnTo>
                    <a:lnTo>
                      <a:pt x="2595" y="4415"/>
                    </a:lnTo>
                    <a:lnTo>
                      <a:pt x="2595" y="4227"/>
                    </a:lnTo>
                    <a:lnTo>
                      <a:pt x="2804" y="3976"/>
                    </a:lnTo>
                    <a:lnTo>
                      <a:pt x="2930" y="3955"/>
                    </a:lnTo>
                    <a:lnTo>
                      <a:pt x="3013" y="3976"/>
                    </a:lnTo>
                    <a:lnTo>
                      <a:pt x="3076" y="3913"/>
                    </a:lnTo>
                    <a:lnTo>
                      <a:pt x="3348" y="3913"/>
                    </a:lnTo>
                    <a:lnTo>
                      <a:pt x="3390" y="3850"/>
                    </a:lnTo>
                    <a:lnTo>
                      <a:pt x="3327" y="3808"/>
                    </a:lnTo>
                    <a:lnTo>
                      <a:pt x="3285" y="3599"/>
                    </a:lnTo>
                    <a:lnTo>
                      <a:pt x="3306" y="3599"/>
                    </a:lnTo>
                    <a:lnTo>
                      <a:pt x="3244" y="3494"/>
                    </a:lnTo>
                    <a:lnTo>
                      <a:pt x="3223" y="3474"/>
                    </a:lnTo>
                    <a:lnTo>
                      <a:pt x="3244" y="3390"/>
                    </a:lnTo>
                    <a:lnTo>
                      <a:pt x="3244" y="3285"/>
                    </a:lnTo>
                    <a:lnTo>
                      <a:pt x="3348" y="3118"/>
                    </a:lnTo>
                    <a:lnTo>
                      <a:pt x="3432" y="3076"/>
                    </a:lnTo>
                    <a:lnTo>
                      <a:pt x="3390" y="3013"/>
                    </a:lnTo>
                    <a:lnTo>
                      <a:pt x="3411" y="3013"/>
                    </a:lnTo>
                    <a:lnTo>
                      <a:pt x="3495" y="2867"/>
                    </a:lnTo>
                    <a:lnTo>
                      <a:pt x="3536" y="2846"/>
                    </a:lnTo>
                    <a:lnTo>
                      <a:pt x="3599" y="2846"/>
                    </a:lnTo>
                    <a:lnTo>
                      <a:pt x="3557" y="2909"/>
                    </a:lnTo>
                    <a:lnTo>
                      <a:pt x="3536" y="2971"/>
                    </a:lnTo>
                    <a:lnTo>
                      <a:pt x="3620" y="3013"/>
                    </a:lnTo>
                    <a:lnTo>
                      <a:pt x="3662" y="3013"/>
                    </a:lnTo>
                    <a:lnTo>
                      <a:pt x="3746" y="2804"/>
                    </a:lnTo>
                    <a:lnTo>
                      <a:pt x="3808" y="2741"/>
                    </a:lnTo>
                    <a:lnTo>
                      <a:pt x="3871" y="2616"/>
                    </a:lnTo>
                    <a:lnTo>
                      <a:pt x="4018" y="2490"/>
                    </a:lnTo>
                    <a:lnTo>
                      <a:pt x="4227" y="2134"/>
                    </a:lnTo>
                    <a:lnTo>
                      <a:pt x="4248" y="2072"/>
                    </a:lnTo>
                    <a:lnTo>
                      <a:pt x="4248" y="1988"/>
                    </a:lnTo>
                    <a:lnTo>
                      <a:pt x="4290" y="1862"/>
                    </a:lnTo>
                    <a:lnTo>
                      <a:pt x="4332" y="1758"/>
                    </a:lnTo>
                    <a:lnTo>
                      <a:pt x="4269" y="1695"/>
                    </a:lnTo>
                    <a:lnTo>
                      <a:pt x="4164" y="1674"/>
                    </a:lnTo>
                    <a:lnTo>
                      <a:pt x="3955" y="1507"/>
                    </a:lnTo>
                    <a:lnTo>
                      <a:pt x="3913" y="1402"/>
                    </a:lnTo>
                    <a:lnTo>
                      <a:pt x="3808" y="1298"/>
                    </a:lnTo>
                    <a:lnTo>
                      <a:pt x="3767" y="1151"/>
                    </a:lnTo>
                    <a:lnTo>
                      <a:pt x="3599" y="942"/>
                    </a:lnTo>
                    <a:lnTo>
                      <a:pt x="3516" y="942"/>
                    </a:lnTo>
                    <a:lnTo>
                      <a:pt x="3390" y="963"/>
                    </a:lnTo>
                    <a:lnTo>
                      <a:pt x="3118" y="921"/>
                    </a:lnTo>
                    <a:lnTo>
                      <a:pt x="3013" y="942"/>
                    </a:lnTo>
                    <a:lnTo>
                      <a:pt x="2930" y="963"/>
                    </a:lnTo>
                    <a:lnTo>
                      <a:pt x="2804" y="921"/>
                    </a:lnTo>
                    <a:lnTo>
                      <a:pt x="2469" y="649"/>
                    </a:lnTo>
                    <a:lnTo>
                      <a:pt x="2469" y="565"/>
                    </a:lnTo>
                    <a:lnTo>
                      <a:pt x="2260" y="33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CustomShape 726"/>
              <p:cNvSpPr/>
              <p:nvPr/>
            </p:nvSpPr>
            <p:spPr>
              <a:xfrm>
                <a:off x="5795280" y="2926440"/>
                <a:ext cx="9720" cy="19440"/>
              </a:xfrm>
              <a:custGeom>
                <a:avLst/>
                <a:gdLst/>
                <a:ahLst/>
                <a:rect l="l" t="t" r="r" b="b"/>
                <a:pathLst>
                  <a:path w="231" h="525">
                    <a:moveTo>
                      <a:pt x="209" y="1"/>
                    </a:moveTo>
                    <a:lnTo>
                      <a:pt x="168" y="22"/>
                    </a:lnTo>
                    <a:lnTo>
                      <a:pt x="105" y="22"/>
                    </a:lnTo>
                    <a:lnTo>
                      <a:pt x="84" y="168"/>
                    </a:lnTo>
                    <a:lnTo>
                      <a:pt x="63" y="210"/>
                    </a:lnTo>
                    <a:lnTo>
                      <a:pt x="21" y="168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84" y="315"/>
                    </a:lnTo>
                    <a:lnTo>
                      <a:pt x="105" y="482"/>
                    </a:lnTo>
                    <a:lnTo>
                      <a:pt x="168" y="524"/>
                    </a:lnTo>
                    <a:lnTo>
                      <a:pt x="168" y="440"/>
                    </a:lnTo>
                    <a:lnTo>
                      <a:pt x="209" y="336"/>
                    </a:lnTo>
                    <a:lnTo>
                      <a:pt x="209" y="168"/>
                    </a:lnTo>
                    <a:lnTo>
                      <a:pt x="188" y="168"/>
                    </a:lnTo>
                    <a:lnTo>
                      <a:pt x="209" y="106"/>
                    </a:lnTo>
                    <a:lnTo>
                      <a:pt x="188" y="64"/>
                    </a:lnTo>
                    <a:lnTo>
                      <a:pt x="209" y="43"/>
                    </a:lnTo>
                    <a:lnTo>
                      <a:pt x="230" y="4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CustomShape 727"/>
              <p:cNvSpPr/>
              <p:nvPr/>
            </p:nvSpPr>
            <p:spPr>
              <a:xfrm>
                <a:off x="5472360" y="3097080"/>
                <a:ext cx="271080" cy="151200"/>
              </a:xfrm>
              <a:custGeom>
                <a:avLst/>
                <a:gdLst/>
                <a:ahLst/>
                <a:rect l="l" t="t" r="r" b="b"/>
                <a:pathLst>
                  <a:path w="6153" h="3997">
                    <a:moveTo>
                      <a:pt x="5399" y="1"/>
                    </a:moveTo>
                    <a:lnTo>
                      <a:pt x="3223" y="649"/>
                    </a:lnTo>
                    <a:lnTo>
                      <a:pt x="2177" y="2051"/>
                    </a:lnTo>
                    <a:lnTo>
                      <a:pt x="2156" y="1528"/>
                    </a:lnTo>
                    <a:lnTo>
                      <a:pt x="1633" y="1298"/>
                    </a:lnTo>
                    <a:lnTo>
                      <a:pt x="1131" y="1089"/>
                    </a:lnTo>
                    <a:lnTo>
                      <a:pt x="796" y="1089"/>
                    </a:lnTo>
                    <a:lnTo>
                      <a:pt x="608" y="942"/>
                    </a:lnTo>
                    <a:lnTo>
                      <a:pt x="440" y="1005"/>
                    </a:lnTo>
                    <a:lnTo>
                      <a:pt x="378" y="1277"/>
                    </a:lnTo>
                    <a:lnTo>
                      <a:pt x="482" y="1486"/>
                    </a:lnTo>
                    <a:lnTo>
                      <a:pt x="315" y="1591"/>
                    </a:lnTo>
                    <a:lnTo>
                      <a:pt x="273" y="1695"/>
                    </a:lnTo>
                    <a:lnTo>
                      <a:pt x="189" y="1674"/>
                    </a:lnTo>
                    <a:lnTo>
                      <a:pt x="85" y="1633"/>
                    </a:lnTo>
                    <a:lnTo>
                      <a:pt x="106" y="1737"/>
                    </a:lnTo>
                    <a:lnTo>
                      <a:pt x="168" y="2030"/>
                    </a:lnTo>
                    <a:lnTo>
                      <a:pt x="168" y="2218"/>
                    </a:lnTo>
                    <a:lnTo>
                      <a:pt x="85" y="2218"/>
                    </a:lnTo>
                    <a:lnTo>
                      <a:pt x="85" y="2260"/>
                    </a:lnTo>
                    <a:lnTo>
                      <a:pt x="1" y="2239"/>
                    </a:lnTo>
                    <a:lnTo>
                      <a:pt x="1" y="2239"/>
                    </a:lnTo>
                    <a:lnTo>
                      <a:pt x="22" y="2344"/>
                    </a:lnTo>
                    <a:lnTo>
                      <a:pt x="106" y="2344"/>
                    </a:lnTo>
                    <a:lnTo>
                      <a:pt x="106" y="2428"/>
                    </a:lnTo>
                    <a:lnTo>
                      <a:pt x="231" y="2616"/>
                    </a:lnTo>
                    <a:lnTo>
                      <a:pt x="315" y="3139"/>
                    </a:lnTo>
                    <a:lnTo>
                      <a:pt x="482" y="3265"/>
                    </a:lnTo>
                    <a:lnTo>
                      <a:pt x="482" y="3453"/>
                    </a:lnTo>
                    <a:lnTo>
                      <a:pt x="419" y="3474"/>
                    </a:lnTo>
                    <a:lnTo>
                      <a:pt x="482" y="3620"/>
                    </a:lnTo>
                    <a:lnTo>
                      <a:pt x="608" y="3767"/>
                    </a:lnTo>
                    <a:lnTo>
                      <a:pt x="608" y="3913"/>
                    </a:lnTo>
                    <a:lnTo>
                      <a:pt x="650" y="3997"/>
                    </a:lnTo>
                    <a:lnTo>
                      <a:pt x="796" y="3997"/>
                    </a:lnTo>
                    <a:lnTo>
                      <a:pt x="817" y="3934"/>
                    </a:lnTo>
                    <a:lnTo>
                      <a:pt x="963" y="3997"/>
                    </a:lnTo>
                    <a:lnTo>
                      <a:pt x="1068" y="3976"/>
                    </a:lnTo>
                    <a:lnTo>
                      <a:pt x="1173" y="3871"/>
                    </a:lnTo>
                    <a:lnTo>
                      <a:pt x="1319" y="3871"/>
                    </a:lnTo>
                    <a:lnTo>
                      <a:pt x="1361" y="3934"/>
                    </a:lnTo>
                    <a:lnTo>
                      <a:pt x="1466" y="3892"/>
                    </a:lnTo>
                    <a:lnTo>
                      <a:pt x="1570" y="3725"/>
                    </a:lnTo>
                    <a:lnTo>
                      <a:pt x="1633" y="3725"/>
                    </a:lnTo>
                    <a:lnTo>
                      <a:pt x="1696" y="3579"/>
                    </a:lnTo>
                    <a:lnTo>
                      <a:pt x="1842" y="3495"/>
                    </a:lnTo>
                    <a:lnTo>
                      <a:pt x="1905" y="3474"/>
                    </a:lnTo>
                    <a:lnTo>
                      <a:pt x="2010" y="3474"/>
                    </a:lnTo>
                    <a:lnTo>
                      <a:pt x="2051" y="3495"/>
                    </a:lnTo>
                    <a:lnTo>
                      <a:pt x="2198" y="3495"/>
                    </a:lnTo>
                    <a:lnTo>
                      <a:pt x="2219" y="3558"/>
                    </a:lnTo>
                    <a:lnTo>
                      <a:pt x="2365" y="3579"/>
                    </a:lnTo>
                    <a:lnTo>
                      <a:pt x="2616" y="3474"/>
                    </a:lnTo>
                    <a:lnTo>
                      <a:pt x="2826" y="3453"/>
                    </a:lnTo>
                    <a:lnTo>
                      <a:pt x="2909" y="3369"/>
                    </a:lnTo>
                    <a:lnTo>
                      <a:pt x="2930" y="3307"/>
                    </a:lnTo>
                    <a:lnTo>
                      <a:pt x="3119" y="3160"/>
                    </a:lnTo>
                    <a:lnTo>
                      <a:pt x="3223" y="3160"/>
                    </a:lnTo>
                    <a:lnTo>
                      <a:pt x="3307" y="3202"/>
                    </a:lnTo>
                    <a:lnTo>
                      <a:pt x="3370" y="3181"/>
                    </a:lnTo>
                    <a:lnTo>
                      <a:pt x="3432" y="3139"/>
                    </a:lnTo>
                    <a:lnTo>
                      <a:pt x="3453" y="3181"/>
                    </a:lnTo>
                    <a:lnTo>
                      <a:pt x="3537" y="3181"/>
                    </a:lnTo>
                    <a:lnTo>
                      <a:pt x="3725" y="3034"/>
                    </a:lnTo>
                    <a:lnTo>
                      <a:pt x="3830" y="2846"/>
                    </a:lnTo>
                    <a:lnTo>
                      <a:pt x="3935" y="2783"/>
                    </a:lnTo>
                    <a:lnTo>
                      <a:pt x="3997" y="2783"/>
                    </a:lnTo>
                    <a:lnTo>
                      <a:pt x="4625" y="2616"/>
                    </a:lnTo>
                    <a:lnTo>
                      <a:pt x="4688" y="2532"/>
                    </a:lnTo>
                    <a:lnTo>
                      <a:pt x="5043" y="2470"/>
                    </a:lnTo>
                    <a:lnTo>
                      <a:pt x="5253" y="2365"/>
                    </a:lnTo>
                    <a:lnTo>
                      <a:pt x="5399" y="2260"/>
                    </a:lnTo>
                    <a:lnTo>
                      <a:pt x="5629" y="2218"/>
                    </a:lnTo>
                    <a:lnTo>
                      <a:pt x="5608" y="2135"/>
                    </a:lnTo>
                    <a:lnTo>
                      <a:pt x="5629" y="2114"/>
                    </a:lnTo>
                    <a:lnTo>
                      <a:pt x="5567" y="2051"/>
                    </a:lnTo>
                    <a:lnTo>
                      <a:pt x="5608" y="1905"/>
                    </a:lnTo>
                    <a:lnTo>
                      <a:pt x="5776" y="1674"/>
                    </a:lnTo>
                    <a:lnTo>
                      <a:pt x="6027" y="1612"/>
                    </a:lnTo>
                    <a:lnTo>
                      <a:pt x="6152" y="1591"/>
                    </a:lnTo>
                    <a:lnTo>
                      <a:pt x="5818" y="1193"/>
                    </a:lnTo>
                    <a:lnTo>
                      <a:pt x="5880" y="963"/>
                    </a:lnTo>
                    <a:lnTo>
                      <a:pt x="5357" y="273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CustomShape 728"/>
              <p:cNvSpPr/>
              <p:nvPr/>
            </p:nvSpPr>
            <p:spPr>
              <a:xfrm>
                <a:off x="5005080" y="2808360"/>
                <a:ext cx="318240" cy="229680"/>
              </a:xfrm>
              <a:custGeom>
                <a:avLst/>
                <a:gdLst/>
                <a:ahLst/>
                <a:rect l="l" t="t" r="r" b="b"/>
                <a:pathLst>
                  <a:path w="7220" h="6069">
                    <a:moveTo>
                      <a:pt x="503" y="0"/>
                    </a:moveTo>
                    <a:lnTo>
                      <a:pt x="210" y="21"/>
                    </a:lnTo>
                    <a:lnTo>
                      <a:pt x="147" y="21"/>
                    </a:lnTo>
                    <a:lnTo>
                      <a:pt x="126" y="126"/>
                    </a:lnTo>
                    <a:lnTo>
                      <a:pt x="84" y="356"/>
                    </a:lnTo>
                    <a:lnTo>
                      <a:pt x="126" y="523"/>
                    </a:lnTo>
                    <a:lnTo>
                      <a:pt x="126" y="649"/>
                    </a:lnTo>
                    <a:lnTo>
                      <a:pt x="42" y="858"/>
                    </a:lnTo>
                    <a:lnTo>
                      <a:pt x="1" y="1047"/>
                    </a:lnTo>
                    <a:lnTo>
                      <a:pt x="42" y="1193"/>
                    </a:lnTo>
                    <a:lnTo>
                      <a:pt x="126" y="1486"/>
                    </a:lnTo>
                    <a:lnTo>
                      <a:pt x="314" y="6068"/>
                    </a:lnTo>
                    <a:lnTo>
                      <a:pt x="7219" y="6005"/>
                    </a:lnTo>
                    <a:lnTo>
                      <a:pt x="7219" y="5985"/>
                    </a:lnTo>
                    <a:lnTo>
                      <a:pt x="7115" y="5964"/>
                    </a:lnTo>
                    <a:lnTo>
                      <a:pt x="6989" y="5796"/>
                    </a:lnTo>
                    <a:lnTo>
                      <a:pt x="6947" y="5754"/>
                    </a:lnTo>
                    <a:lnTo>
                      <a:pt x="6822" y="5692"/>
                    </a:lnTo>
                    <a:lnTo>
                      <a:pt x="6738" y="5566"/>
                    </a:lnTo>
                    <a:lnTo>
                      <a:pt x="6675" y="5587"/>
                    </a:lnTo>
                    <a:lnTo>
                      <a:pt x="6571" y="5587"/>
                    </a:lnTo>
                    <a:lnTo>
                      <a:pt x="6403" y="5461"/>
                    </a:lnTo>
                    <a:lnTo>
                      <a:pt x="6299" y="5169"/>
                    </a:lnTo>
                    <a:lnTo>
                      <a:pt x="6319" y="5106"/>
                    </a:lnTo>
                    <a:lnTo>
                      <a:pt x="6319" y="4938"/>
                    </a:lnTo>
                    <a:lnTo>
                      <a:pt x="6278" y="4855"/>
                    </a:lnTo>
                    <a:lnTo>
                      <a:pt x="6299" y="4813"/>
                    </a:lnTo>
                    <a:lnTo>
                      <a:pt x="6319" y="4855"/>
                    </a:lnTo>
                    <a:lnTo>
                      <a:pt x="6508" y="4855"/>
                    </a:lnTo>
                    <a:lnTo>
                      <a:pt x="6424" y="4792"/>
                    </a:lnTo>
                    <a:lnTo>
                      <a:pt x="6382" y="4792"/>
                    </a:lnTo>
                    <a:lnTo>
                      <a:pt x="6299" y="4624"/>
                    </a:lnTo>
                    <a:lnTo>
                      <a:pt x="6257" y="4604"/>
                    </a:lnTo>
                    <a:lnTo>
                      <a:pt x="6257" y="4645"/>
                    </a:lnTo>
                    <a:lnTo>
                      <a:pt x="6173" y="4583"/>
                    </a:lnTo>
                    <a:lnTo>
                      <a:pt x="6110" y="4415"/>
                    </a:lnTo>
                    <a:lnTo>
                      <a:pt x="5901" y="4080"/>
                    </a:lnTo>
                    <a:lnTo>
                      <a:pt x="5796" y="4018"/>
                    </a:lnTo>
                    <a:lnTo>
                      <a:pt x="5775" y="3871"/>
                    </a:lnTo>
                    <a:lnTo>
                      <a:pt x="5420" y="3327"/>
                    </a:lnTo>
                    <a:lnTo>
                      <a:pt x="5420" y="3223"/>
                    </a:lnTo>
                    <a:lnTo>
                      <a:pt x="5357" y="3118"/>
                    </a:lnTo>
                    <a:lnTo>
                      <a:pt x="5336" y="2867"/>
                    </a:lnTo>
                    <a:lnTo>
                      <a:pt x="5273" y="2825"/>
                    </a:lnTo>
                    <a:lnTo>
                      <a:pt x="5273" y="2741"/>
                    </a:lnTo>
                    <a:lnTo>
                      <a:pt x="5064" y="2532"/>
                    </a:lnTo>
                    <a:lnTo>
                      <a:pt x="5064" y="2448"/>
                    </a:lnTo>
                    <a:lnTo>
                      <a:pt x="5106" y="2344"/>
                    </a:lnTo>
                    <a:lnTo>
                      <a:pt x="5043" y="2281"/>
                    </a:lnTo>
                    <a:lnTo>
                      <a:pt x="4708" y="1988"/>
                    </a:lnTo>
                    <a:lnTo>
                      <a:pt x="4687" y="1884"/>
                    </a:lnTo>
                    <a:lnTo>
                      <a:pt x="4478" y="1653"/>
                    </a:lnTo>
                    <a:lnTo>
                      <a:pt x="4478" y="1507"/>
                    </a:lnTo>
                    <a:lnTo>
                      <a:pt x="4332" y="1360"/>
                    </a:lnTo>
                    <a:lnTo>
                      <a:pt x="4374" y="1277"/>
                    </a:lnTo>
                    <a:lnTo>
                      <a:pt x="4374" y="1193"/>
                    </a:lnTo>
                    <a:lnTo>
                      <a:pt x="4395" y="1151"/>
                    </a:lnTo>
                    <a:lnTo>
                      <a:pt x="4395" y="1193"/>
                    </a:lnTo>
                    <a:lnTo>
                      <a:pt x="4478" y="1193"/>
                    </a:lnTo>
                    <a:lnTo>
                      <a:pt x="4499" y="1339"/>
                    </a:lnTo>
                    <a:lnTo>
                      <a:pt x="4541" y="1402"/>
                    </a:lnTo>
                    <a:lnTo>
                      <a:pt x="4583" y="1465"/>
                    </a:lnTo>
                    <a:lnTo>
                      <a:pt x="4792" y="1674"/>
                    </a:lnTo>
                    <a:lnTo>
                      <a:pt x="4792" y="1779"/>
                    </a:lnTo>
                    <a:lnTo>
                      <a:pt x="4834" y="1884"/>
                    </a:lnTo>
                    <a:lnTo>
                      <a:pt x="5001" y="1967"/>
                    </a:lnTo>
                    <a:lnTo>
                      <a:pt x="5022" y="2072"/>
                    </a:lnTo>
                    <a:lnTo>
                      <a:pt x="5315" y="2344"/>
                    </a:lnTo>
                    <a:lnTo>
                      <a:pt x="5462" y="2428"/>
                    </a:lnTo>
                    <a:lnTo>
                      <a:pt x="5462" y="2490"/>
                    </a:lnTo>
                    <a:lnTo>
                      <a:pt x="5483" y="2407"/>
                    </a:lnTo>
                    <a:lnTo>
                      <a:pt x="5566" y="2323"/>
                    </a:lnTo>
                    <a:lnTo>
                      <a:pt x="5629" y="2114"/>
                    </a:lnTo>
                    <a:lnTo>
                      <a:pt x="5566" y="2072"/>
                    </a:lnTo>
                    <a:lnTo>
                      <a:pt x="5650" y="1904"/>
                    </a:lnTo>
                    <a:lnTo>
                      <a:pt x="5650" y="1779"/>
                    </a:lnTo>
                    <a:lnTo>
                      <a:pt x="5734" y="1465"/>
                    </a:lnTo>
                    <a:lnTo>
                      <a:pt x="5755" y="1444"/>
                    </a:lnTo>
                    <a:lnTo>
                      <a:pt x="5671" y="1235"/>
                    </a:lnTo>
                    <a:lnTo>
                      <a:pt x="5734" y="1088"/>
                    </a:lnTo>
                    <a:lnTo>
                      <a:pt x="5587" y="775"/>
                    </a:lnTo>
                    <a:lnTo>
                      <a:pt x="5441" y="544"/>
                    </a:lnTo>
                    <a:lnTo>
                      <a:pt x="5378" y="335"/>
                    </a:lnTo>
                    <a:lnTo>
                      <a:pt x="5273" y="147"/>
                    </a:lnTo>
                    <a:lnTo>
                      <a:pt x="5211" y="126"/>
                    </a:lnTo>
                    <a:lnTo>
                      <a:pt x="5127" y="231"/>
                    </a:lnTo>
                    <a:lnTo>
                      <a:pt x="4959" y="293"/>
                    </a:lnTo>
                    <a:lnTo>
                      <a:pt x="4604" y="231"/>
                    </a:lnTo>
                    <a:lnTo>
                      <a:pt x="4311" y="314"/>
                    </a:lnTo>
                    <a:lnTo>
                      <a:pt x="4102" y="147"/>
                    </a:lnTo>
                    <a:lnTo>
                      <a:pt x="4081" y="251"/>
                    </a:lnTo>
                    <a:lnTo>
                      <a:pt x="4164" y="398"/>
                    </a:lnTo>
                    <a:lnTo>
                      <a:pt x="4164" y="461"/>
                    </a:lnTo>
                    <a:lnTo>
                      <a:pt x="4081" y="335"/>
                    </a:lnTo>
                    <a:lnTo>
                      <a:pt x="3976" y="293"/>
                    </a:lnTo>
                    <a:lnTo>
                      <a:pt x="3955" y="189"/>
                    </a:lnTo>
                    <a:lnTo>
                      <a:pt x="3997" y="147"/>
                    </a:lnTo>
                    <a:lnTo>
                      <a:pt x="3955" y="105"/>
                    </a:lnTo>
                    <a:lnTo>
                      <a:pt x="3850" y="105"/>
                    </a:lnTo>
                    <a:lnTo>
                      <a:pt x="3746" y="84"/>
                    </a:lnTo>
                    <a:lnTo>
                      <a:pt x="3537" y="21"/>
                    </a:lnTo>
                    <a:lnTo>
                      <a:pt x="3495" y="42"/>
                    </a:lnTo>
                    <a:lnTo>
                      <a:pt x="3578" y="84"/>
                    </a:lnTo>
                    <a:lnTo>
                      <a:pt x="3599" y="105"/>
                    </a:lnTo>
                    <a:lnTo>
                      <a:pt x="3495" y="126"/>
                    </a:lnTo>
                    <a:lnTo>
                      <a:pt x="3390" y="105"/>
                    </a:lnTo>
                    <a:lnTo>
                      <a:pt x="3265" y="147"/>
                    </a:lnTo>
                    <a:lnTo>
                      <a:pt x="3223" y="126"/>
                    </a:lnTo>
                    <a:lnTo>
                      <a:pt x="3223" y="105"/>
                    </a:lnTo>
                    <a:lnTo>
                      <a:pt x="3348" y="84"/>
                    </a:lnTo>
                    <a:lnTo>
                      <a:pt x="3432" y="42"/>
                    </a:lnTo>
                    <a:lnTo>
                      <a:pt x="3327" y="42"/>
                    </a:lnTo>
                    <a:lnTo>
                      <a:pt x="3139" y="84"/>
                    </a:lnTo>
                    <a:lnTo>
                      <a:pt x="3076" y="126"/>
                    </a:lnTo>
                    <a:lnTo>
                      <a:pt x="2930" y="210"/>
                    </a:lnTo>
                    <a:lnTo>
                      <a:pt x="2846" y="231"/>
                    </a:lnTo>
                    <a:lnTo>
                      <a:pt x="2700" y="293"/>
                    </a:lnTo>
                    <a:lnTo>
                      <a:pt x="2595" y="419"/>
                    </a:lnTo>
                    <a:lnTo>
                      <a:pt x="2553" y="461"/>
                    </a:lnTo>
                    <a:lnTo>
                      <a:pt x="2386" y="461"/>
                    </a:lnTo>
                    <a:lnTo>
                      <a:pt x="2177" y="335"/>
                    </a:lnTo>
                    <a:lnTo>
                      <a:pt x="2009" y="314"/>
                    </a:lnTo>
                    <a:lnTo>
                      <a:pt x="1821" y="335"/>
                    </a:lnTo>
                    <a:lnTo>
                      <a:pt x="1674" y="231"/>
                    </a:lnTo>
                    <a:lnTo>
                      <a:pt x="1591" y="231"/>
                    </a:lnTo>
                    <a:lnTo>
                      <a:pt x="1507" y="251"/>
                    </a:lnTo>
                    <a:lnTo>
                      <a:pt x="1361" y="147"/>
                    </a:lnTo>
                    <a:lnTo>
                      <a:pt x="1172" y="105"/>
                    </a:lnTo>
                    <a:lnTo>
                      <a:pt x="733" y="8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CustomShape 729"/>
              <p:cNvSpPr/>
              <p:nvPr/>
            </p:nvSpPr>
            <p:spPr>
              <a:xfrm>
                <a:off x="4948560" y="3035880"/>
                <a:ext cx="420840" cy="414720"/>
              </a:xfrm>
              <a:custGeom>
                <a:avLst/>
                <a:gdLst/>
                <a:ahLst/>
                <a:rect l="l" t="t" r="r" b="b"/>
                <a:pathLst>
                  <a:path w="9542" h="10944">
                    <a:moveTo>
                      <a:pt x="8495" y="0"/>
                    </a:moveTo>
                    <a:lnTo>
                      <a:pt x="1590" y="63"/>
                    </a:lnTo>
                    <a:lnTo>
                      <a:pt x="1632" y="1193"/>
                    </a:lnTo>
                    <a:lnTo>
                      <a:pt x="1088" y="1235"/>
                    </a:lnTo>
                    <a:lnTo>
                      <a:pt x="1088" y="1444"/>
                    </a:lnTo>
                    <a:lnTo>
                      <a:pt x="1151" y="3725"/>
                    </a:lnTo>
                    <a:lnTo>
                      <a:pt x="1046" y="3746"/>
                    </a:lnTo>
                    <a:lnTo>
                      <a:pt x="942" y="3829"/>
                    </a:lnTo>
                    <a:lnTo>
                      <a:pt x="837" y="3767"/>
                    </a:lnTo>
                    <a:lnTo>
                      <a:pt x="691" y="3767"/>
                    </a:lnTo>
                    <a:lnTo>
                      <a:pt x="586" y="3850"/>
                    </a:lnTo>
                    <a:lnTo>
                      <a:pt x="586" y="3976"/>
                    </a:lnTo>
                    <a:lnTo>
                      <a:pt x="649" y="4060"/>
                    </a:lnTo>
                    <a:lnTo>
                      <a:pt x="586" y="4185"/>
                    </a:lnTo>
                    <a:lnTo>
                      <a:pt x="377" y="4457"/>
                    </a:lnTo>
                    <a:lnTo>
                      <a:pt x="335" y="4457"/>
                    </a:lnTo>
                    <a:lnTo>
                      <a:pt x="230" y="4541"/>
                    </a:lnTo>
                    <a:lnTo>
                      <a:pt x="251" y="4645"/>
                    </a:lnTo>
                    <a:lnTo>
                      <a:pt x="314" y="4687"/>
                    </a:lnTo>
                    <a:lnTo>
                      <a:pt x="251" y="4813"/>
                    </a:lnTo>
                    <a:lnTo>
                      <a:pt x="126" y="4897"/>
                    </a:lnTo>
                    <a:lnTo>
                      <a:pt x="105" y="4980"/>
                    </a:lnTo>
                    <a:lnTo>
                      <a:pt x="209" y="5022"/>
                    </a:lnTo>
                    <a:lnTo>
                      <a:pt x="230" y="5127"/>
                    </a:lnTo>
                    <a:lnTo>
                      <a:pt x="168" y="5231"/>
                    </a:lnTo>
                    <a:lnTo>
                      <a:pt x="0" y="5420"/>
                    </a:lnTo>
                    <a:lnTo>
                      <a:pt x="0" y="5545"/>
                    </a:lnTo>
                    <a:lnTo>
                      <a:pt x="63" y="5629"/>
                    </a:lnTo>
                    <a:lnTo>
                      <a:pt x="209" y="5524"/>
                    </a:lnTo>
                    <a:lnTo>
                      <a:pt x="251" y="5545"/>
                    </a:lnTo>
                    <a:lnTo>
                      <a:pt x="251" y="5629"/>
                    </a:lnTo>
                    <a:lnTo>
                      <a:pt x="209" y="5692"/>
                    </a:lnTo>
                    <a:lnTo>
                      <a:pt x="272" y="5734"/>
                    </a:lnTo>
                    <a:lnTo>
                      <a:pt x="230" y="5817"/>
                    </a:lnTo>
                    <a:lnTo>
                      <a:pt x="272" y="5922"/>
                    </a:lnTo>
                    <a:lnTo>
                      <a:pt x="272" y="6047"/>
                    </a:lnTo>
                    <a:lnTo>
                      <a:pt x="314" y="6152"/>
                    </a:lnTo>
                    <a:lnTo>
                      <a:pt x="544" y="6236"/>
                    </a:lnTo>
                    <a:lnTo>
                      <a:pt x="586" y="6319"/>
                    </a:lnTo>
                    <a:lnTo>
                      <a:pt x="544" y="6382"/>
                    </a:lnTo>
                    <a:lnTo>
                      <a:pt x="544" y="6466"/>
                    </a:lnTo>
                    <a:lnTo>
                      <a:pt x="523" y="6487"/>
                    </a:lnTo>
                    <a:lnTo>
                      <a:pt x="586" y="6570"/>
                    </a:lnTo>
                    <a:lnTo>
                      <a:pt x="586" y="6654"/>
                    </a:lnTo>
                    <a:lnTo>
                      <a:pt x="544" y="6675"/>
                    </a:lnTo>
                    <a:lnTo>
                      <a:pt x="670" y="6780"/>
                    </a:lnTo>
                    <a:lnTo>
                      <a:pt x="691" y="6863"/>
                    </a:lnTo>
                    <a:lnTo>
                      <a:pt x="858" y="7052"/>
                    </a:lnTo>
                    <a:lnTo>
                      <a:pt x="963" y="7282"/>
                    </a:lnTo>
                    <a:lnTo>
                      <a:pt x="984" y="7366"/>
                    </a:lnTo>
                    <a:lnTo>
                      <a:pt x="963" y="7491"/>
                    </a:lnTo>
                    <a:lnTo>
                      <a:pt x="942" y="7533"/>
                    </a:lnTo>
                    <a:lnTo>
                      <a:pt x="879" y="7638"/>
                    </a:lnTo>
                    <a:lnTo>
                      <a:pt x="879" y="7826"/>
                    </a:lnTo>
                    <a:lnTo>
                      <a:pt x="984" y="7910"/>
                    </a:lnTo>
                    <a:lnTo>
                      <a:pt x="1109" y="7910"/>
                    </a:lnTo>
                    <a:lnTo>
                      <a:pt x="1172" y="7847"/>
                    </a:lnTo>
                    <a:lnTo>
                      <a:pt x="1318" y="7847"/>
                    </a:lnTo>
                    <a:lnTo>
                      <a:pt x="1402" y="7889"/>
                    </a:lnTo>
                    <a:lnTo>
                      <a:pt x="1360" y="7951"/>
                    </a:lnTo>
                    <a:lnTo>
                      <a:pt x="1381" y="8098"/>
                    </a:lnTo>
                    <a:lnTo>
                      <a:pt x="1465" y="8140"/>
                    </a:lnTo>
                    <a:lnTo>
                      <a:pt x="1590" y="8223"/>
                    </a:lnTo>
                    <a:lnTo>
                      <a:pt x="1695" y="8223"/>
                    </a:lnTo>
                    <a:lnTo>
                      <a:pt x="1779" y="8265"/>
                    </a:lnTo>
                    <a:lnTo>
                      <a:pt x="1821" y="8349"/>
                    </a:lnTo>
                    <a:lnTo>
                      <a:pt x="1925" y="8412"/>
                    </a:lnTo>
                    <a:lnTo>
                      <a:pt x="2030" y="8412"/>
                    </a:lnTo>
                    <a:lnTo>
                      <a:pt x="2093" y="8475"/>
                    </a:lnTo>
                    <a:lnTo>
                      <a:pt x="2051" y="8558"/>
                    </a:lnTo>
                    <a:lnTo>
                      <a:pt x="1988" y="8621"/>
                    </a:lnTo>
                    <a:lnTo>
                      <a:pt x="1946" y="8663"/>
                    </a:lnTo>
                    <a:lnTo>
                      <a:pt x="1904" y="8726"/>
                    </a:lnTo>
                    <a:lnTo>
                      <a:pt x="2030" y="8830"/>
                    </a:lnTo>
                    <a:lnTo>
                      <a:pt x="2134" y="8851"/>
                    </a:lnTo>
                    <a:lnTo>
                      <a:pt x="2155" y="8830"/>
                    </a:lnTo>
                    <a:lnTo>
                      <a:pt x="2260" y="8872"/>
                    </a:lnTo>
                    <a:lnTo>
                      <a:pt x="2323" y="8851"/>
                    </a:lnTo>
                    <a:lnTo>
                      <a:pt x="2511" y="8977"/>
                    </a:lnTo>
                    <a:lnTo>
                      <a:pt x="2532" y="9039"/>
                    </a:lnTo>
                    <a:lnTo>
                      <a:pt x="2553" y="9207"/>
                    </a:lnTo>
                    <a:lnTo>
                      <a:pt x="2616" y="9270"/>
                    </a:lnTo>
                    <a:lnTo>
                      <a:pt x="2720" y="9291"/>
                    </a:lnTo>
                    <a:lnTo>
                      <a:pt x="2762" y="9353"/>
                    </a:lnTo>
                    <a:lnTo>
                      <a:pt x="2741" y="9458"/>
                    </a:lnTo>
                    <a:lnTo>
                      <a:pt x="2783" y="9521"/>
                    </a:lnTo>
                    <a:lnTo>
                      <a:pt x="2992" y="9563"/>
                    </a:lnTo>
                    <a:lnTo>
                      <a:pt x="3076" y="9625"/>
                    </a:lnTo>
                    <a:lnTo>
                      <a:pt x="3076" y="9688"/>
                    </a:lnTo>
                    <a:lnTo>
                      <a:pt x="3076" y="9876"/>
                    </a:lnTo>
                    <a:lnTo>
                      <a:pt x="3160" y="9918"/>
                    </a:lnTo>
                    <a:lnTo>
                      <a:pt x="3264" y="9981"/>
                    </a:lnTo>
                    <a:lnTo>
                      <a:pt x="3306" y="10044"/>
                    </a:lnTo>
                    <a:lnTo>
                      <a:pt x="3306" y="10086"/>
                    </a:lnTo>
                    <a:lnTo>
                      <a:pt x="3348" y="10190"/>
                    </a:lnTo>
                    <a:lnTo>
                      <a:pt x="3390" y="10232"/>
                    </a:lnTo>
                    <a:lnTo>
                      <a:pt x="3474" y="10253"/>
                    </a:lnTo>
                    <a:lnTo>
                      <a:pt x="3515" y="10337"/>
                    </a:lnTo>
                    <a:lnTo>
                      <a:pt x="3662" y="10420"/>
                    </a:lnTo>
                    <a:lnTo>
                      <a:pt x="3766" y="10462"/>
                    </a:lnTo>
                    <a:lnTo>
                      <a:pt x="3829" y="10441"/>
                    </a:lnTo>
                    <a:lnTo>
                      <a:pt x="3871" y="10399"/>
                    </a:lnTo>
                    <a:lnTo>
                      <a:pt x="3934" y="10337"/>
                    </a:lnTo>
                    <a:lnTo>
                      <a:pt x="4143" y="10337"/>
                    </a:lnTo>
                    <a:lnTo>
                      <a:pt x="4185" y="10399"/>
                    </a:lnTo>
                    <a:lnTo>
                      <a:pt x="4227" y="10399"/>
                    </a:lnTo>
                    <a:lnTo>
                      <a:pt x="4331" y="10337"/>
                    </a:lnTo>
                    <a:lnTo>
                      <a:pt x="4394" y="10295"/>
                    </a:lnTo>
                    <a:lnTo>
                      <a:pt x="4436" y="10211"/>
                    </a:lnTo>
                    <a:lnTo>
                      <a:pt x="4562" y="10211"/>
                    </a:lnTo>
                    <a:lnTo>
                      <a:pt x="4624" y="10232"/>
                    </a:lnTo>
                    <a:lnTo>
                      <a:pt x="4708" y="10399"/>
                    </a:lnTo>
                    <a:lnTo>
                      <a:pt x="4750" y="10462"/>
                    </a:lnTo>
                    <a:lnTo>
                      <a:pt x="4813" y="10525"/>
                    </a:lnTo>
                    <a:lnTo>
                      <a:pt x="4938" y="10567"/>
                    </a:lnTo>
                    <a:lnTo>
                      <a:pt x="5022" y="10630"/>
                    </a:lnTo>
                    <a:lnTo>
                      <a:pt x="5043" y="10734"/>
                    </a:lnTo>
                    <a:lnTo>
                      <a:pt x="5085" y="10755"/>
                    </a:lnTo>
                    <a:lnTo>
                      <a:pt x="5126" y="10839"/>
                    </a:lnTo>
                    <a:lnTo>
                      <a:pt x="5126" y="10923"/>
                    </a:lnTo>
                    <a:lnTo>
                      <a:pt x="5294" y="10923"/>
                    </a:lnTo>
                    <a:lnTo>
                      <a:pt x="5336" y="10944"/>
                    </a:lnTo>
                    <a:lnTo>
                      <a:pt x="5357" y="10923"/>
                    </a:lnTo>
                    <a:lnTo>
                      <a:pt x="5336" y="10860"/>
                    </a:lnTo>
                    <a:lnTo>
                      <a:pt x="5336" y="10776"/>
                    </a:lnTo>
                    <a:lnTo>
                      <a:pt x="5398" y="10713"/>
                    </a:lnTo>
                    <a:lnTo>
                      <a:pt x="5503" y="10755"/>
                    </a:lnTo>
                    <a:lnTo>
                      <a:pt x="5671" y="10818"/>
                    </a:lnTo>
                    <a:lnTo>
                      <a:pt x="5754" y="10776"/>
                    </a:lnTo>
                    <a:lnTo>
                      <a:pt x="5859" y="10818"/>
                    </a:lnTo>
                    <a:lnTo>
                      <a:pt x="5859" y="10923"/>
                    </a:lnTo>
                    <a:lnTo>
                      <a:pt x="6005" y="10944"/>
                    </a:lnTo>
                    <a:lnTo>
                      <a:pt x="6068" y="10944"/>
                    </a:lnTo>
                    <a:lnTo>
                      <a:pt x="6068" y="10860"/>
                    </a:lnTo>
                    <a:lnTo>
                      <a:pt x="6131" y="10776"/>
                    </a:lnTo>
                    <a:lnTo>
                      <a:pt x="6215" y="10818"/>
                    </a:lnTo>
                    <a:lnTo>
                      <a:pt x="6235" y="10776"/>
                    </a:lnTo>
                    <a:lnTo>
                      <a:pt x="6340" y="10776"/>
                    </a:lnTo>
                    <a:lnTo>
                      <a:pt x="6487" y="10734"/>
                    </a:lnTo>
                    <a:lnTo>
                      <a:pt x="6696" y="10713"/>
                    </a:lnTo>
                    <a:lnTo>
                      <a:pt x="6821" y="10755"/>
                    </a:lnTo>
                    <a:lnTo>
                      <a:pt x="6947" y="10713"/>
                    </a:lnTo>
                    <a:lnTo>
                      <a:pt x="7010" y="10609"/>
                    </a:lnTo>
                    <a:lnTo>
                      <a:pt x="7135" y="10525"/>
                    </a:lnTo>
                    <a:lnTo>
                      <a:pt x="7219" y="10420"/>
                    </a:lnTo>
                    <a:lnTo>
                      <a:pt x="7261" y="10399"/>
                    </a:lnTo>
                    <a:lnTo>
                      <a:pt x="7323" y="10337"/>
                    </a:lnTo>
                    <a:lnTo>
                      <a:pt x="7428" y="10232"/>
                    </a:lnTo>
                    <a:lnTo>
                      <a:pt x="7470" y="10232"/>
                    </a:lnTo>
                    <a:lnTo>
                      <a:pt x="7595" y="10023"/>
                    </a:lnTo>
                    <a:lnTo>
                      <a:pt x="7805" y="9814"/>
                    </a:lnTo>
                    <a:lnTo>
                      <a:pt x="7763" y="9604"/>
                    </a:lnTo>
                    <a:lnTo>
                      <a:pt x="7700" y="9563"/>
                    </a:lnTo>
                    <a:lnTo>
                      <a:pt x="7679" y="9353"/>
                    </a:lnTo>
                    <a:lnTo>
                      <a:pt x="7595" y="9249"/>
                    </a:lnTo>
                    <a:lnTo>
                      <a:pt x="7554" y="9144"/>
                    </a:lnTo>
                    <a:lnTo>
                      <a:pt x="7470" y="9060"/>
                    </a:lnTo>
                    <a:lnTo>
                      <a:pt x="7365" y="9060"/>
                    </a:lnTo>
                    <a:lnTo>
                      <a:pt x="7323" y="8998"/>
                    </a:lnTo>
                    <a:lnTo>
                      <a:pt x="7323" y="8956"/>
                    </a:lnTo>
                    <a:lnTo>
                      <a:pt x="7219" y="8893"/>
                    </a:lnTo>
                    <a:lnTo>
                      <a:pt x="7114" y="8726"/>
                    </a:lnTo>
                    <a:lnTo>
                      <a:pt x="7072" y="8684"/>
                    </a:lnTo>
                    <a:lnTo>
                      <a:pt x="7051" y="8621"/>
                    </a:lnTo>
                    <a:lnTo>
                      <a:pt x="6947" y="8516"/>
                    </a:lnTo>
                    <a:lnTo>
                      <a:pt x="6905" y="8433"/>
                    </a:lnTo>
                    <a:lnTo>
                      <a:pt x="6633" y="8433"/>
                    </a:lnTo>
                    <a:lnTo>
                      <a:pt x="6549" y="8412"/>
                    </a:lnTo>
                    <a:lnTo>
                      <a:pt x="6507" y="8328"/>
                    </a:lnTo>
                    <a:lnTo>
                      <a:pt x="6591" y="8203"/>
                    </a:lnTo>
                    <a:lnTo>
                      <a:pt x="6654" y="8161"/>
                    </a:lnTo>
                    <a:lnTo>
                      <a:pt x="6654" y="8035"/>
                    </a:lnTo>
                    <a:lnTo>
                      <a:pt x="6800" y="8056"/>
                    </a:lnTo>
                    <a:lnTo>
                      <a:pt x="6905" y="8035"/>
                    </a:lnTo>
                    <a:lnTo>
                      <a:pt x="6947" y="8098"/>
                    </a:lnTo>
                    <a:lnTo>
                      <a:pt x="7031" y="8098"/>
                    </a:lnTo>
                    <a:lnTo>
                      <a:pt x="7051" y="8035"/>
                    </a:lnTo>
                    <a:lnTo>
                      <a:pt x="7135" y="7951"/>
                    </a:lnTo>
                    <a:lnTo>
                      <a:pt x="7156" y="7700"/>
                    </a:lnTo>
                    <a:lnTo>
                      <a:pt x="7135" y="7470"/>
                    </a:lnTo>
                    <a:lnTo>
                      <a:pt x="7177" y="7303"/>
                    </a:lnTo>
                    <a:lnTo>
                      <a:pt x="7282" y="7177"/>
                    </a:lnTo>
                    <a:lnTo>
                      <a:pt x="7282" y="7052"/>
                    </a:lnTo>
                    <a:lnTo>
                      <a:pt x="7240" y="6968"/>
                    </a:lnTo>
                    <a:lnTo>
                      <a:pt x="7282" y="6863"/>
                    </a:lnTo>
                    <a:lnTo>
                      <a:pt x="7386" y="6696"/>
                    </a:lnTo>
                    <a:lnTo>
                      <a:pt x="7428" y="6633"/>
                    </a:lnTo>
                    <a:lnTo>
                      <a:pt x="7470" y="6633"/>
                    </a:lnTo>
                    <a:lnTo>
                      <a:pt x="7533" y="6654"/>
                    </a:lnTo>
                    <a:lnTo>
                      <a:pt x="7658" y="6215"/>
                    </a:lnTo>
                    <a:lnTo>
                      <a:pt x="7700" y="6026"/>
                    </a:lnTo>
                    <a:lnTo>
                      <a:pt x="7888" y="5922"/>
                    </a:lnTo>
                    <a:lnTo>
                      <a:pt x="7888" y="5817"/>
                    </a:lnTo>
                    <a:lnTo>
                      <a:pt x="8014" y="5608"/>
                    </a:lnTo>
                    <a:lnTo>
                      <a:pt x="8056" y="5503"/>
                    </a:lnTo>
                    <a:lnTo>
                      <a:pt x="8160" y="5482"/>
                    </a:lnTo>
                    <a:lnTo>
                      <a:pt x="8202" y="5482"/>
                    </a:lnTo>
                    <a:lnTo>
                      <a:pt x="8265" y="5294"/>
                    </a:lnTo>
                    <a:lnTo>
                      <a:pt x="8412" y="5022"/>
                    </a:lnTo>
                    <a:lnTo>
                      <a:pt x="8412" y="4813"/>
                    </a:lnTo>
                    <a:lnTo>
                      <a:pt x="8495" y="4666"/>
                    </a:lnTo>
                    <a:lnTo>
                      <a:pt x="8516" y="4604"/>
                    </a:lnTo>
                    <a:lnTo>
                      <a:pt x="8495" y="4604"/>
                    </a:lnTo>
                    <a:lnTo>
                      <a:pt x="8474" y="4478"/>
                    </a:lnTo>
                    <a:lnTo>
                      <a:pt x="8391" y="4248"/>
                    </a:lnTo>
                    <a:lnTo>
                      <a:pt x="8412" y="4122"/>
                    </a:lnTo>
                    <a:lnTo>
                      <a:pt x="8474" y="4039"/>
                    </a:lnTo>
                    <a:lnTo>
                      <a:pt x="8474" y="3934"/>
                    </a:lnTo>
                    <a:lnTo>
                      <a:pt x="8579" y="3809"/>
                    </a:lnTo>
                    <a:lnTo>
                      <a:pt x="8621" y="3516"/>
                    </a:lnTo>
                    <a:lnTo>
                      <a:pt x="8684" y="3327"/>
                    </a:lnTo>
                    <a:lnTo>
                      <a:pt x="8725" y="3285"/>
                    </a:lnTo>
                    <a:lnTo>
                      <a:pt x="8684" y="3223"/>
                    </a:lnTo>
                    <a:lnTo>
                      <a:pt x="8621" y="3202"/>
                    </a:lnTo>
                    <a:lnTo>
                      <a:pt x="8704" y="3076"/>
                    </a:lnTo>
                    <a:lnTo>
                      <a:pt x="8704" y="2930"/>
                    </a:lnTo>
                    <a:lnTo>
                      <a:pt x="8746" y="2909"/>
                    </a:lnTo>
                    <a:lnTo>
                      <a:pt x="8914" y="2909"/>
                    </a:lnTo>
                    <a:lnTo>
                      <a:pt x="8914" y="2825"/>
                    </a:lnTo>
                    <a:lnTo>
                      <a:pt x="8914" y="2783"/>
                    </a:lnTo>
                    <a:lnTo>
                      <a:pt x="8914" y="2721"/>
                    </a:lnTo>
                    <a:lnTo>
                      <a:pt x="9018" y="2700"/>
                    </a:lnTo>
                    <a:lnTo>
                      <a:pt x="9102" y="2658"/>
                    </a:lnTo>
                    <a:lnTo>
                      <a:pt x="9228" y="2658"/>
                    </a:lnTo>
                    <a:lnTo>
                      <a:pt x="9248" y="2574"/>
                    </a:lnTo>
                    <a:lnTo>
                      <a:pt x="9353" y="2553"/>
                    </a:lnTo>
                    <a:lnTo>
                      <a:pt x="9458" y="2490"/>
                    </a:lnTo>
                    <a:lnTo>
                      <a:pt x="9541" y="2386"/>
                    </a:lnTo>
                    <a:lnTo>
                      <a:pt x="9479" y="2386"/>
                    </a:lnTo>
                    <a:lnTo>
                      <a:pt x="9479" y="2302"/>
                    </a:lnTo>
                    <a:lnTo>
                      <a:pt x="9353" y="2239"/>
                    </a:lnTo>
                    <a:lnTo>
                      <a:pt x="9248" y="2239"/>
                    </a:lnTo>
                    <a:lnTo>
                      <a:pt x="9248" y="2135"/>
                    </a:lnTo>
                    <a:lnTo>
                      <a:pt x="8997" y="1946"/>
                    </a:lnTo>
                    <a:lnTo>
                      <a:pt x="8914" y="1946"/>
                    </a:lnTo>
                    <a:lnTo>
                      <a:pt x="8809" y="1737"/>
                    </a:lnTo>
                    <a:lnTo>
                      <a:pt x="8725" y="1507"/>
                    </a:lnTo>
                    <a:lnTo>
                      <a:pt x="8746" y="1256"/>
                    </a:lnTo>
                    <a:lnTo>
                      <a:pt x="8725" y="1047"/>
                    </a:lnTo>
                    <a:lnTo>
                      <a:pt x="8579" y="628"/>
                    </a:lnTo>
                    <a:lnTo>
                      <a:pt x="8579" y="524"/>
                    </a:lnTo>
                    <a:lnTo>
                      <a:pt x="8600" y="503"/>
                    </a:lnTo>
                    <a:lnTo>
                      <a:pt x="8621" y="565"/>
                    </a:lnTo>
                    <a:lnTo>
                      <a:pt x="8642" y="607"/>
                    </a:lnTo>
                    <a:lnTo>
                      <a:pt x="8684" y="607"/>
                    </a:lnTo>
                    <a:lnTo>
                      <a:pt x="8684" y="565"/>
                    </a:lnTo>
                    <a:lnTo>
                      <a:pt x="8579" y="419"/>
                    </a:lnTo>
                    <a:lnTo>
                      <a:pt x="8516" y="252"/>
                    </a:lnTo>
                    <a:lnTo>
                      <a:pt x="8495" y="210"/>
                    </a:lnTo>
                    <a:lnTo>
                      <a:pt x="8495" y="189"/>
                    </a:lnTo>
                    <a:lnTo>
                      <a:pt x="8495" y="168"/>
                    </a:lnTo>
                    <a:lnTo>
                      <a:pt x="8495" y="147"/>
                    </a:lnTo>
                    <a:lnTo>
                      <a:pt x="8474" y="84"/>
                    </a:lnTo>
                    <a:lnTo>
                      <a:pt x="8495" y="42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CustomShape 730"/>
              <p:cNvSpPr/>
              <p:nvPr/>
            </p:nvSpPr>
            <p:spPr>
              <a:xfrm>
                <a:off x="5235840" y="3197160"/>
                <a:ext cx="387360" cy="252720"/>
              </a:xfrm>
              <a:custGeom>
                <a:avLst/>
                <a:gdLst/>
                <a:ahLst/>
                <a:rect l="l" t="t" r="r" b="b"/>
                <a:pathLst>
                  <a:path w="8789" h="6676">
                    <a:moveTo>
                      <a:pt x="2511" y="1"/>
                    </a:moveTo>
                    <a:lnTo>
                      <a:pt x="2344" y="336"/>
                    </a:lnTo>
                    <a:lnTo>
                      <a:pt x="2239" y="336"/>
                    </a:lnTo>
                    <a:lnTo>
                      <a:pt x="2218" y="419"/>
                    </a:lnTo>
                    <a:lnTo>
                      <a:pt x="2093" y="398"/>
                    </a:lnTo>
                    <a:lnTo>
                      <a:pt x="2009" y="357"/>
                    </a:lnTo>
                    <a:lnTo>
                      <a:pt x="1988" y="419"/>
                    </a:lnTo>
                    <a:lnTo>
                      <a:pt x="1905" y="566"/>
                    </a:lnTo>
                    <a:lnTo>
                      <a:pt x="1905" y="775"/>
                    </a:lnTo>
                    <a:lnTo>
                      <a:pt x="1758" y="1047"/>
                    </a:lnTo>
                    <a:lnTo>
                      <a:pt x="1695" y="1235"/>
                    </a:lnTo>
                    <a:lnTo>
                      <a:pt x="1653" y="1235"/>
                    </a:lnTo>
                    <a:lnTo>
                      <a:pt x="1549" y="1256"/>
                    </a:lnTo>
                    <a:lnTo>
                      <a:pt x="1507" y="1361"/>
                    </a:lnTo>
                    <a:lnTo>
                      <a:pt x="1381" y="1570"/>
                    </a:lnTo>
                    <a:lnTo>
                      <a:pt x="1381" y="1675"/>
                    </a:lnTo>
                    <a:lnTo>
                      <a:pt x="1193" y="1779"/>
                    </a:lnTo>
                    <a:lnTo>
                      <a:pt x="1151" y="1968"/>
                    </a:lnTo>
                    <a:lnTo>
                      <a:pt x="1026" y="2407"/>
                    </a:lnTo>
                    <a:lnTo>
                      <a:pt x="963" y="2386"/>
                    </a:lnTo>
                    <a:lnTo>
                      <a:pt x="921" y="2386"/>
                    </a:lnTo>
                    <a:lnTo>
                      <a:pt x="879" y="2449"/>
                    </a:lnTo>
                    <a:lnTo>
                      <a:pt x="775" y="2616"/>
                    </a:lnTo>
                    <a:lnTo>
                      <a:pt x="733" y="2721"/>
                    </a:lnTo>
                    <a:lnTo>
                      <a:pt x="775" y="2805"/>
                    </a:lnTo>
                    <a:lnTo>
                      <a:pt x="775" y="2930"/>
                    </a:lnTo>
                    <a:lnTo>
                      <a:pt x="670" y="3056"/>
                    </a:lnTo>
                    <a:lnTo>
                      <a:pt x="628" y="3223"/>
                    </a:lnTo>
                    <a:lnTo>
                      <a:pt x="649" y="3453"/>
                    </a:lnTo>
                    <a:lnTo>
                      <a:pt x="628" y="3704"/>
                    </a:lnTo>
                    <a:lnTo>
                      <a:pt x="544" y="3788"/>
                    </a:lnTo>
                    <a:lnTo>
                      <a:pt x="524" y="3851"/>
                    </a:lnTo>
                    <a:lnTo>
                      <a:pt x="440" y="3851"/>
                    </a:lnTo>
                    <a:lnTo>
                      <a:pt x="398" y="3788"/>
                    </a:lnTo>
                    <a:lnTo>
                      <a:pt x="293" y="3809"/>
                    </a:lnTo>
                    <a:lnTo>
                      <a:pt x="147" y="3788"/>
                    </a:lnTo>
                    <a:lnTo>
                      <a:pt x="147" y="3914"/>
                    </a:lnTo>
                    <a:lnTo>
                      <a:pt x="84" y="3956"/>
                    </a:lnTo>
                    <a:lnTo>
                      <a:pt x="0" y="4081"/>
                    </a:lnTo>
                    <a:lnTo>
                      <a:pt x="42" y="4165"/>
                    </a:lnTo>
                    <a:lnTo>
                      <a:pt x="126" y="4186"/>
                    </a:lnTo>
                    <a:lnTo>
                      <a:pt x="398" y="4186"/>
                    </a:lnTo>
                    <a:lnTo>
                      <a:pt x="440" y="4269"/>
                    </a:lnTo>
                    <a:lnTo>
                      <a:pt x="544" y="4374"/>
                    </a:lnTo>
                    <a:lnTo>
                      <a:pt x="565" y="4437"/>
                    </a:lnTo>
                    <a:lnTo>
                      <a:pt x="607" y="4479"/>
                    </a:lnTo>
                    <a:lnTo>
                      <a:pt x="712" y="4646"/>
                    </a:lnTo>
                    <a:lnTo>
                      <a:pt x="816" y="4709"/>
                    </a:lnTo>
                    <a:lnTo>
                      <a:pt x="816" y="4751"/>
                    </a:lnTo>
                    <a:lnTo>
                      <a:pt x="858" y="4813"/>
                    </a:lnTo>
                    <a:lnTo>
                      <a:pt x="963" y="4813"/>
                    </a:lnTo>
                    <a:lnTo>
                      <a:pt x="1047" y="4897"/>
                    </a:lnTo>
                    <a:lnTo>
                      <a:pt x="1088" y="5002"/>
                    </a:lnTo>
                    <a:lnTo>
                      <a:pt x="1172" y="5106"/>
                    </a:lnTo>
                    <a:lnTo>
                      <a:pt x="1193" y="5316"/>
                    </a:lnTo>
                    <a:lnTo>
                      <a:pt x="1256" y="5357"/>
                    </a:lnTo>
                    <a:lnTo>
                      <a:pt x="1298" y="5567"/>
                    </a:lnTo>
                    <a:lnTo>
                      <a:pt x="1340" y="5525"/>
                    </a:lnTo>
                    <a:lnTo>
                      <a:pt x="1402" y="5629"/>
                    </a:lnTo>
                    <a:lnTo>
                      <a:pt x="1507" y="5588"/>
                    </a:lnTo>
                    <a:lnTo>
                      <a:pt x="1612" y="5629"/>
                    </a:lnTo>
                    <a:lnTo>
                      <a:pt x="1612" y="5964"/>
                    </a:lnTo>
                    <a:lnTo>
                      <a:pt x="1695" y="6069"/>
                    </a:lnTo>
                    <a:lnTo>
                      <a:pt x="1821" y="6090"/>
                    </a:lnTo>
                    <a:lnTo>
                      <a:pt x="1967" y="6048"/>
                    </a:lnTo>
                    <a:lnTo>
                      <a:pt x="2093" y="6090"/>
                    </a:lnTo>
                    <a:lnTo>
                      <a:pt x="2386" y="6069"/>
                    </a:lnTo>
                    <a:lnTo>
                      <a:pt x="2490" y="6152"/>
                    </a:lnTo>
                    <a:lnTo>
                      <a:pt x="2721" y="6383"/>
                    </a:lnTo>
                    <a:lnTo>
                      <a:pt x="2867" y="6466"/>
                    </a:lnTo>
                    <a:lnTo>
                      <a:pt x="2951" y="6571"/>
                    </a:lnTo>
                    <a:lnTo>
                      <a:pt x="3055" y="6613"/>
                    </a:lnTo>
                    <a:lnTo>
                      <a:pt x="3244" y="6613"/>
                    </a:lnTo>
                    <a:lnTo>
                      <a:pt x="3369" y="6676"/>
                    </a:lnTo>
                    <a:lnTo>
                      <a:pt x="3537" y="6634"/>
                    </a:lnTo>
                    <a:lnTo>
                      <a:pt x="3641" y="6676"/>
                    </a:lnTo>
                    <a:lnTo>
                      <a:pt x="3850" y="6676"/>
                    </a:lnTo>
                    <a:lnTo>
                      <a:pt x="3997" y="6424"/>
                    </a:lnTo>
                    <a:lnTo>
                      <a:pt x="4060" y="6362"/>
                    </a:lnTo>
                    <a:lnTo>
                      <a:pt x="4164" y="6299"/>
                    </a:lnTo>
                    <a:lnTo>
                      <a:pt x="4269" y="6299"/>
                    </a:lnTo>
                    <a:lnTo>
                      <a:pt x="4311" y="6278"/>
                    </a:lnTo>
                    <a:lnTo>
                      <a:pt x="4583" y="6257"/>
                    </a:lnTo>
                    <a:lnTo>
                      <a:pt x="4645" y="6278"/>
                    </a:lnTo>
                    <a:lnTo>
                      <a:pt x="4729" y="6404"/>
                    </a:lnTo>
                    <a:lnTo>
                      <a:pt x="4834" y="6466"/>
                    </a:lnTo>
                    <a:lnTo>
                      <a:pt x="5043" y="6424"/>
                    </a:lnTo>
                    <a:lnTo>
                      <a:pt x="5210" y="6424"/>
                    </a:lnTo>
                    <a:lnTo>
                      <a:pt x="5252" y="6320"/>
                    </a:lnTo>
                    <a:lnTo>
                      <a:pt x="5441" y="6257"/>
                    </a:lnTo>
                    <a:lnTo>
                      <a:pt x="5629" y="6215"/>
                    </a:lnTo>
                    <a:lnTo>
                      <a:pt x="5775" y="6152"/>
                    </a:lnTo>
                    <a:lnTo>
                      <a:pt x="5880" y="6069"/>
                    </a:lnTo>
                    <a:lnTo>
                      <a:pt x="5943" y="5964"/>
                    </a:lnTo>
                    <a:lnTo>
                      <a:pt x="6068" y="5880"/>
                    </a:lnTo>
                    <a:lnTo>
                      <a:pt x="6173" y="5880"/>
                    </a:lnTo>
                    <a:lnTo>
                      <a:pt x="6278" y="5797"/>
                    </a:lnTo>
                    <a:lnTo>
                      <a:pt x="7010" y="5797"/>
                    </a:lnTo>
                    <a:lnTo>
                      <a:pt x="8788" y="4018"/>
                    </a:lnTo>
                    <a:lnTo>
                      <a:pt x="8056" y="4018"/>
                    </a:lnTo>
                    <a:lnTo>
                      <a:pt x="6361" y="3495"/>
                    </a:lnTo>
                    <a:lnTo>
                      <a:pt x="6215" y="3370"/>
                    </a:lnTo>
                    <a:lnTo>
                      <a:pt x="6006" y="3349"/>
                    </a:lnTo>
                    <a:lnTo>
                      <a:pt x="5943" y="3160"/>
                    </a:lnTo>
                    <a:lnTo>
                      <a:pt x="5964" y="3014"/>
                    </a:lnTo>
                    <a:lnTo>
                      <a:pt x="5796" y="2930"/>
                    </a:lnTo>
                    <a:lnTo>
                      <a:pt x="5692" y="2616"/>
                    </a:lnTo>
                    <a:lnTo>
                      <a:pt x="5650" y="2386"/>
                    </a:lnTo>
                    <a:lnTo>
                      <a:pt x="5692" y="2323"/>
                    </a:lnTo>
                    <a:lnTo>
                      <a:pt x="5587" y="2282"/>
                    </a:lnTo>
                    <a:lnTo>
                      <a:pt x="5441" y="2303"/>
                    </a:lnTo>
                    <a:lnTo>
                      <a:pt x="5315" y="2386"/>
                    </a:lnTo>
                    <a:lnTo>
                      <a:pt x="5106" y="2386"/>
                    </a:lnTo>
                    <a:lnTo>
                      <a:pt x="5022" y="2323"/>
                    </a:lnTo>
                    <a:lnTo>
                      <a:pt x="5127" y="2198"/>
                    </a:lnTo>
                    <a:lnTo>
                      <a:pt x="5127" y="2093"/>
                    </a:lnTo>
                    <a:lnTo>
                      <a:pt x="5169" y="1989"/>
                    </a:lnTo>
                    <a:lnTo>
                      <a:pt x="5169" y="1821"/>
                    </a:lnTo>
                    <a:lnTo>
                      <a:pt x="5210" y="1717"/>
                    </a:lnTo>
                    <a:lnTo>
                      <a:pt x="5252" y="1591"/>
                    </a:lnTo>
                    <a:lnTo>
                      <a:pt x="5357" y="1570"/>
                    </a:lnTo>
                    <a:lnTo>
                      <a:pt x="5210" y="1361"/>
                    </a:lnTo>
                    <a:lnTo>
                      <a:pt x="5127" y="1361"/>
                    </a:lnTo>
                    <a:lnTo>
                      <a:pt x="5106" y="1277"/>
                    </a:lnTo>
                    <a:lnTo>
                      <a:pt x="5064" y="1173"/>
                    </a:lnTo>
                    <a:lnTo>
                      <a:pt x="4959" y="1026"/>
                    </a:lnTo>
                    <a:lnTo>
                      <a:pt x="4855" y="984"/>
                    </a:lnTo>
                    <a:lnTo>
                      <a:pt x="4687" y="838"/>
                    </a:lnTo>
                    <a:lnTo>
                      <a:pt x="4541" y="733"/>
                    </a:lnTo>
                    <a:lnTo>
                      <a:pt x="4520" y="671"/>
                    </a:lnTo>
                    <a:lnTo>
                      <a:pt x="4415" y="671"/>
                    </a:lnTo>
                    <a:lnTo>
                      <a:pt x="4394" y="629"/>
                    </a:lnTo>
                    <a:lnTo>
                      <a:pt x="4227" y="629"/>
                    </a:lnTo>
                    <a:lnTo>
                      <a:pt x="4185" y="524"/>
                    </a:lnTo>
                    <a:lnTo>
                      <a:pt x="3976" y="336"/>
                    </a:lnTo>
                    <a:lnTo>
                      <a:pt x="3871" y="315"/>
                    </a:lnTo>
                    <a:lnTo>
                      <a:pt x="3788" y="231"/>
                    </a:lnTo>
                    <a:lnTo>
                      <a:pt x="3662" y="210"/>
                    </a:lnTo>
                    <a:lnTo>
                      <a:pt x="3578" y="231"/>
                    </a:lnTo>
                    <a:lnTo>
                      <a:pt x="3557" y="252"/>
                    </a:lnTo>
                    <a:lnTo>
                      <a:pt x="3369" y="106"/>
                    </a:lnTo>
                    <a:lnTo>
                      <a:pt x="3265" y="106"/>
                    </a:lnTo>
                    <a:lnTo>
                      <a:pt x="3223" y="147"/>
                    </a:lnTo>
                    <a:lnTo>
                      <a:pt x="3139" y="85"/>
                    </a:lnTo>
                    <a:lnTo>
                      <a:pt x="3034" y="106"/>
                    </a:lnTo>
                    <a:lnTo>
                      <a:pt x="2930" y="189"/>
                    </a:lnTo>
                    <a:lnTo>
                      <a:pt x="2825" y="189"/>
                    </a:lnTo>
                    <a:lnTo>
                      <a:pt x="2595" y="106"/>
                    </a:lnTo>
                    <a:lnTo>
                      <a:pt x="2553" y="43"/>
                    </a:lnTo>
                    <a:lnTo>
                      <a:pt x="2511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CustomShape 731"/>
              <p:cNvSpPr/>
              <p:nvPr/>
            </p:nvSpPr>
            <p:spPr>
              <a:xfrm>
                <a:off x="5319000" y="3126600"/>
                <a:ext cx="170640" cy="129960"/>
              </a:xfrm>
              <a:custGeom>
                <a:avLst/>
                <a:gdLst/>
                <a:ahLst/>
                <a:rect l="l" t="t" r="r" b="b"/>
                <a:pathLst>
                  <a:path w="3872" h="3433">
                    <a:moveTo>
                      <a:pt x="1151" y="1"/>
                    </a:moveTo>
                    <a:lnTo>
                      <a:pt x="1068" y="105"/>
                    </a:lnTo>
                    <a:lnTo>
                      <a:pt x="963" y="168"/>
                    </a:lnTo>
                    <a:lnTo>
                      <a:pt x="858" y="189"/>
                    </a:lnTo>
                    <a:lnTo>
                      <a:pt x="838" y="273"/>
                    </a:lnTo>
                    <a:lnTo>
                      <a:pt x="712" y="273"/>
                    </a:lnTo>
                    <a:lnTo>
                      <a:pt x="628" y="315"/>
                    </a:lnTo>
                    <a:lnTo>
                      <a:pt x="524" y="336"/>
                    </a:lnTo>
                    <a:lnTo>
                      <a:pt x="524" y="398"/>
                    </a:lnTo>
                    <a:lnTo>
                      <a:pt x="524" y="440"/>
                    </a:lnTo>
                    <a:lnTo>
                      <a:pt x="524" y="524"/>
                    </a:lnTo>
                    <a:lnTo>
                      <a:pt x="356" y="524"/>
                    </a:lnTo>
                    <a:lnTo>
                      <a:pt x="314" y="545"/>
                    </a:lnTo>
                    <a:lnTo>
                      <a:pt x="314" y="691"/>
                    </a:lnTo>
                    <a:lnTo>
                      <a:pt x="231" y="817"/>
                    </a:lnTo>
                    <a:lnTo>
                      <a:pt x="294" y="838"/>
                    </a:lnTo>
                    <a:lnTo>
                      <a:pt x="335" y="900"/>
                    </a:lnTo>
                    <a:lnTo>
                      <a:pt x="294" y="942"/>
                    </a:lnTo>
                    <a:lnTo>
                      <a:pt x="231" y="1131"/>
                    </a:lnTo>
                    <a:lnTo>
                      <a:pt x="189" y="1424"/>
                    </a:lnTo>
                    <a:lnTo>
                      <a:pt x="84" y="1549"/>
                    </a:lnTo>
                    <a:lnTo>
                      <a:pt x="84" y="1654"/>
                    </a:lnTo>
                    <a:lnTo>
                      <a:pt x="22" y="1737"/>
                    </a:lnTo>
                    <a:lnTo>
                      <a:pt x="1" y="1863"/>
                    </a:lnTo>
                    <a:lnTo>
                      <a:pt x="84" y="2093"/>
                    </a:lnTo>
                    <a:lnTo>
                      <a:pt x="105" y="2219"/>
                    </a:lnTo>
                    <a:lnTo>
                      <a:pt x="126" y="2219"/>
                    </a:lnTo>
                    <a:lnTo>
                      <a:pt x="210" y="2260"/>
                    </a:lnTo>
                    <a:lnTo>
                      <a:pt x="335" y="2281"/>
                    </a:lnTo>
                    <a:lnTo>
                      <a:pt x="356" y="2198"/>
                    </a:lnTo>
                    <a:lnTo>
                      <a:pt x="461" y="2198"/>
                    </a:lnTo>
                    <a:lnTo>
                      <a:pt x="628" y="1863"/>
                    </a:lnTo>
                    <a:lnTo>
                      <a:pt x="670" y="1905"/>
                    </a:lnTo>
                    <a:lnTo>
                      <a:pt x="712" y="1968"/>
                    </a:lnTo>
                    <a:lnTo>
                      <a:pt x="942" y="2051"/>
                    </a:lnTo>
                    <a:lnTo>
                      <a:pt x="1047" y="2051"/>
                    </a:lnTo>
                    <a:lnTo>
                      <a:pt x="1151" y="1968"/>
                    </a:lnTo>
                    <a:lnTo>
                      <a:pt x="1256" y="1947"/>
                    </a:lnTo>
                    <a:lnTo>
                      <a:pt x="1340" y="2009"/>
                    </a:lnTo>
                    <a:lnTo>
                      <a:pt x="1382" y="1968"/>
                    </a:lnTo>
                    <a:lnTo>
                      <a:pt x="1486" y="1968"/>
                    </a:lnTo>
                    <a:lnTo>
                      <a:pt x="1674" y="2114"/>
                    </a:lnTo>
                    <a:lnTo>
                      <a:pt x="1695" y="2093"/>
                    </a:lnTo>
                    <a:lnTo>
                      <a:pt x="1779" y="2072"/>
                    </a:lnTo>
                    <a:lnTo>
                      <a:pt x="1905" y="2093"/>
                    </a:lnTo>
                    <a:lnTo>
                      <a:pt x="1988" y="2177"/>
                    </a:lnTo>
                    <a:lnTo>
                      <a:pt x="2093" y="2198"/>
                    </a:lnTo>
                    <a:lnTo>
                      <a:pt x="2302" y="2386"/>
                    </a:lnTo>
                    <a:lnTo>
                      <a:pt x="2344" y="2491"/>
                    </a:lnTo>
                    <a:lnTo>
                      <a:pt x="2511" y="2491"/>
                    </a:lnTo>
                    <a:lnTo>
                      <a:pt x="2532" y="2533"/>
                    </a:lnTo>
                    <a:lnTo>
                      <a:pt x="2637" y="2533"/>
                    </a:lnTo>
                    <a:lnTo>
                      <a:pt x="2658" y="2595"/>
                    </a:lnTo>
                    <a:lnTo>
                      <a:pt x="2804" y="2700"/>
                    </a:lnTo>
                    <a:lnTo>
                      <a:pt x="2972" y="2846"/>
                    </a:lnTo>
                    <a:lnTo>
                      <a:pt x="3076" y="2888"/>
                    </a:lnTo>
                    <a:lnTo>
                      <a:pt x="3181" y="3035"/>
                    </a:lnTo>
                    <a:lnTo>
                      <a:pt x="3223" y="3139"/>
                    </a:lnTo>
                    <a:lnTo>
                      <a:pt x="3244" y="3223"/>
                    </a:lnTo>
                    <a:lnTo>
                      <a:pt x="3327" y="3223"/>
                    </a:lnTo>
                    <a:lnTo>
                      <a:pt x="3474" y="3432"/>
                    </a:lnTo>
                    <a:lnTo>
                      <a:pt x="3599" y="3369"/>
                    </a:lnTo>
                    <a:lnTo>
                      <a:pt x="3662" y="3328"/>
                    </a:lnTo>
                    <a:lnTo>
                      <a:pt x="3746" y="3307"/>
                    </a:lnTo>
                    <a:lnTo>
                      <a:pt x="3871" y="3202"/>
                    </a:lnTo>
                    <a:lnTo>
                      <a:pt x="3809" y="3160"/>
                    </a:lnTo>
                    <a:lnTo>
                      <a:pt x="3809" y="3139"/>
                    </a:lnTo>
                    <a:lnTo>
                      <a:pt x="3767" y="3202"/>
                    </a:lnTo>
                    <a:lnTo>
                      <a:pt x="3683" y="3139"/>
                    </a:lnTo>
                    <a:lnTo>
                      <a:pt x="3641" y="3139"/>
                    </a:lnTo>
                    <a:lnTo>
                      <a:pt x="3579" y="3035"/>
                    </a:lnTo>
                    <a:lnTo>
                      <a:pt x="3599" y="3014"/>
                    </a:lnTo>
                    <a:lnTo>
                      <a:pt x="3537" y="2909"/>
                    </a:lnTo>
                    <a:lnTo>
                      <a:pt x="3453" y="2888"/>
                    </a:lnTo>
                    <a:lnTo>
                      <a:pt x="3348" y="2637"/>
                    </a:lnTo>
                    <a:lnTo>
                      <a:pt x="3327" y="2595"/>
                    </a:lnTo>
                    <a:lnTo>
                      <a:pt x="3327" y="2616"/>
                    </a:lnTo>
                    <a:lnTo>
                      <a:pt x="3265" y="2616"/>
                    </a:lnTo>
                    <a:lnTo>
                      <a:pt x="3181" y="2512"/>
                    </a:lnTo>
                    <a:lnTo>
                      <a:pt x="3055" y="2470"/>
                    </a:lnTo>
                    <a:lnTo>
                      <a:pt x="2972" y="2323"/>
                    </a:lnTo>
                    <a:lnTo>
                      <a:pt x="2804" y="2093"/>
                    </a:lnTo>
                    <a:lnTo>
                      <a:pt x="2742" y="2051"/>
                    </a:lnTo>
                    <a:lnTo>
                      <a:pt x="2595" y="2009"/>
                    </a:lnTo>
                    <a:lnTo>
                      <a:pt x="2532" y="1947"/>
                    </a:lnTo>
                    <a:lnTo>
                      <a:pt x="2428" y="1800"/>
                    </a:lnTo>
                    <a:lnTo>
                      <a:pt x="2344" y="1842"/>
                    </a:lnTo>
                    <a:lnTo>
                      <a:pt x="2218" y="1842"/>
                    </a:lnTo>
                    <a:lnTo>
                      <a:pt x="2177" y="1863"/>
                    </a:lnTo>
                    <a:lnTo>
                      <a:pt x="2114" y="1800"/>
                    </a:lnTo>
                    <a:lnTo>
                      <a:pt x="2009" y="1654"/>
                    </a:lnTo>
                    <a:lnTo>
                      <a:pt x="2072" y="1633"/>
                    </a:lnTo>
                    <a:lnTo>
                      <a:pt x="1967" y="1465"/>
                    </a:lnTo>
                    <a:lnTo>
                      <a:pt x="1905" y="1486"/>
                    </a:lnTo>
                    <a:lnTo>
                      <a:pt x="1905" y="1591"/>
                    </a:lnTo>
                    <a:lnTo>
                      <a:pt x="1926" y="1591"/>
                    </a:lnTo>
                    <a:lnTo>
                      <a:pt x="1926" y="1758"/>
                    </a:lnTo>
                    <a:lnTo>
                      <a:pt x="1821" y="1737"/>
                    </a:lnTo>
                    <a:lnTo>
                      <a:pt x="1800" y="1549"/>
                    </a:lnTo>
                    <a:lnTo>
                      <a:pt x="1758" y="1444"/>
                    </a:lnTo>
                    <a:lnTo>
                      <a:pt x="1674" y="1424"/>
                    </a:lnTo>
                    <a:lnTo>
                      <a:pt x="1674" y="1361"/>
                    </a:lnTo>
                    <a:lnTo>
                      <a:pt x="1654" y="1214"/>
                    </a:lnTo>
                    <a:lnTo>
                      <a:pt x="1591" y="1172"/>
                    </a:lnTo>
                    <a:lnTo>
                      <a:pt x="1507" y="754"/>
                    </a:lnTo>
                    <a:lnTo>
                      <a:pt x="1277" y="12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CustomShape 732"/>
              <p:cNvSpPr/>
              <p:nvPr/>
            </p:nvSpPr>
            <p:spPr>
              <a:xfrm>
                <a:off x="5457600" y="3247920"/>
                <a:ext cx="38520" cy="39240"/>
              </a:xfrm>
              <a:custGeom>
                <a:avLst/>
                <a:gdLst/>
                <a:ahLst/>
                <a:rect l="l" t="t" r="r" b="b"/>
                <a:pathLst>
                  <a:path w="879" h="1047">
                    <a:moveTo>
                      <a:pt x="732" y="0"/>
                    </a:moveTo>
                    <a:lnTo>
                      <a:pt x="607" y="105"/>
                    </a:lnTo>
                    <a:lnTo>
                      <a:pt x="523" y="126"/>
                    </a:lnTo>
                    <a:lnTo>
                      <a:pt x="460" y="167"/>
                    </a:lnTo>
                    <a:lnTo>
                      <a:pt x="230" y="251"/>
                    </a:lnTo>
                    <a:lnTo>
                      <a:pt x="188" y="377"/>
                    </a:lnTo>
                    <a:lnTo>
                      <a:pt x="147" y="481"/>
                    </a:lnTo>
                    <a:lnTo>
                      <a:pt x="147" y="649"/>
                    </a:lnTo>
                    <a:lnTo>
                      <a:pt x="105" y="753"/>
                    </a:lnTo>
                    <a:lnTo>
                      <a:pt x="105" y="858"/>
                    </a:lnTo>
                    <a:lnTo>
                      <a:pt x="0" y="983"/>
                    </a:lnTo>
                    <a:lnTo>
                      <a:pt x="84" y="1046"/>
                    </a:lnTo>
                    <a:lnTo>
                      <a:pt x="293" y="1046"/>
                    </a:lnTo>
                    <a:lnTo>
                      <a:pt x="419" y="963"/>
                    </a:lnTo>
                    <a:lnTo>
                      <a:pt x="565" y="942"/>
                    </a:lnTo>
                    <a:lnTo>
                      <a:pt x="670" y="983"/>
                    </a:lnTo>
                    <a:lnTo>
                      <a:pt x="670" y="963"/>
                    </a:lnTo>
                    <a:lnTo>
                      <a:pt x="837" y="732"/>
                    </a:lnTo>
                    <a:lnTo>
                      <a:pt x="816" y="670"/>
                    </a:lnTo>
                    <a:lnTo>
                      <a:pt x="649" y="670"/>
                    </a:lnTo>
                    <a:lnTo>
                      <a:pt x="565" y="732"/>
                    </a:lnTo>
                    <a:lnTo>
                      <a:pt x="523" y="691"/>
                    </a:lnTo>
                    <a:lnTo>
                      <a:pt x="460" y="628"/>
                    </a:lnTo>
                    <a:lnTo>
                      <a:pt x="565" y="628"/>
                    </a:lnTo>
                    <a:lnTo>
                      <a:pt x="649" y="544"/>
                    </a:lnTo>
                    <a:lnTo>
                      <a:pt x="732" y="544"/>
                    </a:lnTo>
                    <a:lnTo>
                      <a:pt x="837" y="419"/>
                    </a:lnTo>
                    <a:lnTo>
                      <a:pt x="879" y="377"/>
                    </a:lnTo>
                    <a:lnTo>
                      <a:pt x="858" y="230"/>
                    </a:lnTo>
                    <a:lnTo>
                      <a:pt x="879" y="147"/>
                    </a:lnTo>
                    <a:lnTo>
                      <a:pt x="858" y="147"/>
                    </a:lnTo>
                    <a:lnTo>
                      <a:pt x="732" y="21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CustomShape 733"/>
              <p:cNvSpPr/>
              <p:nvPr/>
            </p:nvSpPr>
            <p:spPr>
              <a:xfrm>
                <a:off x="5440680" y="3263760"/>
                <a:ext cx="261000" cy="297360"/>
              </a:xfrm>
              <a:custGeom>
                <a:avLst/>
                <a:gdLst/>
                <a:ahLst/>
                <a:rect l="l" t="t" r="r" b="b"/>
                <a:pathLst>
                  <a:path w="5922" h="7847">
                    <a:moveTo>
                      <a:pt x="5587" y="1"/>
                    </a:moveTo>
                    <a:lnTo>
                      <a:pt x="5587" y="21"/>
                    </a:lnTo>
                    <a:lnTo>
                      <a:pt x="5545" y="21"/>
                    </a:lnTo>
                    <a:lnTo>
                      <a:pt x="5482" y="105"/>
                    </a:lnTo>
                    <a:lnTo>
                      <a:pt x="5441" y="210"/>
                    </a:lnTo>
                    <a:lnTo>
                      <a:pt x="5420" y="168"/>
                    </a:lnTo>
                    <a:lnTo>
                      <a:pt x="5315" y="273"/>
                    </a:lnTo>
                    <a:lnTo>
                      <a:pt x="5127" y="314"/>
                    </a:lnTo>
                    <a:lnTo>
                      <a:pt x="5127" y="335"/>
                    </a:lnTo>
                    <a:lnTo>
                      <a:pt x="5085" y="314"/>
                    </a:lnTo>
                    <a:lnTo>
                      <a:pt x="4897" y="335"/>
                    </a:lnTo>
                    <a:lnTo>
                      <a:pt x="4792" y="419"/>
                    </a:lnTo>
                    <a:lnTo>
                      <a:pt x="4499" y="461"/>
                    </a:lnTo>
                    <a:lnTo>
                      <a:pt x="4457" y="461"/>
                    </a:lnTo>
                    <a:lnTo>
                      <a:pt x="4394" y="440"/>
                    </a:lnTo>
                    <a:lnTo>
                      <a:pt x="4227" y="440"/>
                    </a:lnTo>
                    <a:lnTo>
                      <a:pt x="4060" y="524"/>
                    </a:lnTo>
                    <a:lnTo>
                      <a:pt x="3913" y="524"/>
                    </a:lnTo>
                    <a:lnTo>
                      <a:pt x="3830" y="545"/>
                    </a:lnTo>
                    <a:lnTo>
                      <a:pt x="3704" y="482"/>
                    </a:lnTo>
                    <a:lnTo>
                      <a:pt x="3599" y="524"/>
                    </a:lnTo>
                    <a:lnTo>
                      <a:pt x="3244" y="733"/>
                    </a:lnTo>
                    <a:lnTo>
                      <a:pt x="3076" y="754"/>
                    </a:lnTo>
                    <a:lnTo>
                      <a:pt x="2972" y="691"/>
                    </a:lnTo>
                    <a:lnTo>
                      <a:pt x="2909" y="733"/>
                    </a:lnTo>
                    <a:lnTo>
                      <a:pt x="2762" y="733"/>
                    </a:lnTo>
                    <a:lnTo>
                      <a:pt x="2700" y="691"/>
                    </a:lnTo>
                    <a:lnTo>
                      <a:pt x="2658" y="691"/>
                    </a:lnTo>
                    <a:lnTo>
                      <a:pt x="2469" y="858"/>
                    </a:lnTo>
                    <a:lnTo>
                      <a:pt x="2365" y="858"/>
                    </a:lnTo>
                    <a:lnTo>
                      <a:pt x="2239" y="942"/>
                    </a:lnTo>
                    <a:lnTo>
                      <a:pt x="2177" y="1005"/>
                    </a:lnTo>
                    <a:lnTo>
                      <a:pt x="1988" y="1047"/>
                    </a:lnTo>
                    <a:lnTo>
                      <a:pt x="1863" y="984"/>
                    </a:lnTo>
                    <a:lnTo>
                      <a:pt x="1716" y="858"/>
                    </a:lnTo>
                    <a:lnTo>
                      <a:pt x="1653" y="858"/>
                    </a:lnTo>
                    <a:lnTo>
                      <a:pt x="1633" y="754"/>
                    </a:lnTo>
                    <a:lnTo>
                      <a:pt x="1256" y="377"/>
                    </a:lnTo>
                    <a:lnTo>
                      <a:pt x="1235" y="356"/>
                    </a:lnTo>
                    <a:lnTo>
                      <a:pt x="1214" y="314"/>
                    </a:lnTo>
                    <a:lnTo>
                      <a:pt x="1047" y="545"/>
                    </a:lnTo>
                    <a:lnTo>
                      <a:pt x="1005" y="628"/>
                    </a:lnTo>
                    <a:lnTo>
                      <a:pt x="1047" y="858"/>
                    </a:lnTo>
                    <a:lnTo>
                      <a:pt x="1151" y="1172"/>
                    </a:lnTo>
                    <a:lnTo>
                      <a:pt x="1319" y="1256"/>
                    </a:lnTo>
                    <a:lnTo>
                      <a:pt x="1298" y="1402"/>
                    </a:lnTo>
                    <a:lnTo>
                      <a:pt x="1361" y="1591"/>
                    </a:lnTo>
                    <a:lnTo>
                      <a:pt x="1570" y="1612"/>
                    </a:lnTo>
                    <a:lnTo>
                      <a:pt x="1716" y="1737"/>
                    </a:lnTo>
                    <a:lnTo>
                      <a:pt x="3411" y="2260"/>
                    </a:lnTo>
                    <a:lnTo>
                      <a:pt x="4143" y="2260"/>
                    </a:lnTo>
                    <a:lnTo>
                      <a:pt x="2365" y="4039"/>
                    </a:lnTo>
                    <a:lnTo>
                      <a:pt x="1633" y="4039"/>
                    </a:lnTo>
                    <a:lnTo>
                      <a:pt x="1528" y="4122"/>
                    </a:lnTo>
                    <a:lnTo>
                      <a:pt x="1423" y="4122"/>
                    </a:lnTo>
                    <a:lnTo>
                      <a:pt x="1298" y="4206"/>
                    </a:lnTo>
                    <a:lnTo>
                      <a:pt x="1235" y="4311"/>
                    </a:lnTo>
                    <a:lnTo>
                      <a:pt x="1130" y="4394"/>
                    </a:lnTo>
                    <a:lnTo>
                      <a:pt x="984" y="4457"/>
                    </a:lnTo>
                    <a:lnTo>
                      <a:pt x="796" y="4499"/>
                    </a:lnTo>
                    <a:lnTo>
                      <a:pt x="607" y="4562"/>
                    </a:lnTo>
                    <a:lnTo>
                      <a:pt x="565" y="4666"/>
                    </a:lnTo>
                    <a:lnTo>
                      <a:pt x="0" y="5169"/>
                    </a:lnTo>
                    <a:lnTo>
                      <a:pt x="0" y="7449"/>
                    </a:lnTo>
                    <a:lnTo>
                      <a:pt x="419" y="7847"/>
                    </a:lnTo>
                    <a:lnTo>
                      <a:pt x="419" y="7805"/>
                    </a:lnTo>
                    <a:lnTo>
                      <a:pt x="900" y="7261"/>
                    </a:lnTo>
                    <a:lnTo>
                      <a:pt x="942" y="7156"/>
                    </a:lnTo>
                    <a:lnTo>
                      <a:pt x="1089" y="7031"/>
                    </a:lnTo>
                    <a:lnTo>
                      <a:pt x="1193" y="7010"/>
                    </a:lnTo>
                    <a:lnTo>
                      <a:pt x="1235" y="6926"/>
                    </a:lnTo>
                    <a:lnTo>
                      <a:pt x="1298" y="6905"/>
                    </a:lnTo>
                    <a:lnTo>
                      <a:pt x="1633" y="6529"/>
                    </a:lnTo>
                    <a:lnTo>
                      <a:pt x="1716" y="6508"/>
                    </a:lnTo>
                    <a:lnTo>
                      <a:pt x="2093" y="6089"/>
                    </a:lnTo>
                    <a:lnTo>
                      <a:pt x="2302" y="5922"/>
                    </a:lnTo>
                    <a:lnTo>
                      <a:pt x="2469" y="5817"/>
                    </a:lnTo>
                    <a:lnTo>
                      <a:pt x="2658" y="5796"/>
                    </a:lnTo>
                    <a:lnTo>
                      <a:pt x="2930" y="5566"/>
                    </a:lnTo>
                    <a:lnTo>
                      <a:pt x="3558" y="4980"/>
                    </a:lnTo>
                    <a:lnTo>
                      <a:pt x="3871" y="4625"/>
                    </a:lnTo>
                    <a:lnTo>
                      <a:pt x="4060" y="4436"/>
                    </a:lnTo>
                    <a:lnTo>
                      <a:pt x="4081" y="4311"/>
                    </a:lnTo>
                    <a:lnTo>
                      <a:pt x="4478" y="3788"/>
                    </a:lnTo>
                    <a:lnTo>
                      <a:pt x="4478" y="3683"/>
                    </a:lnTo>
                    <a:lnTo>
                      <a:pt x="4687" y="3390"/>
                    </a:lnTo>
                    <a:lnTo>
                      <a:pt x="4708" y="3202"/>
                    </a:lnTo>
                    <a:lnTo>
                      <a:pt x="5022" y="2574"/>
                    </a:lnTo>
                    <a:lnTo>
                      <a:pt x="5106" y="2532"/>
                    </a:lnTo>
                    <a:lnTo>
                      <a:pt x="5064" y="2449"/>
                    </a:lnTo>
                    <a:lnTo>
                      <a:pt x="5064" y="2365"/>
                    </a:lnTo>
                    <a:lnTo>
                      <a:pt x="5190" y="2239"/>
                    </a:lnTo>
                    <a:lnTo>
                      <a:pt x="5231" y="2239"/>
                    </a:lnTo>
                    <a:lnTo>
                      <a:pt x="5315" y="2135"/>
                    </a:lnTo>
                    <a:lnTo>
                      <a:pt x="5441" y="1842"/>
                    </a:lnTo>
                    <a:lnTo>
                      <a:pt x="5650" y="1591"/>
                    </a:lnTo>
                    <a:lnTo>
                      <a:pt x="5650" y="1423"/>
                    </a:lnTo>
                    <a:lnTo>
                      <a:pt x="5692" y="1381"/>
                    </a:lnTo>
                    <a:lnTo>
                      <a:pt x="5713" y="1214"/>
                    </a:lnTo>
                    <a:lnTo>
                      <a:pt x="5650" y="1151"/>
                    </a:lnTo>
                    <a:lnTo>
                      <a:pt x="5734" y="1005"/>
                    </a:lnTo>
                    <a:lnTo>
                      <a:pt x="5796" y="984"/>
                    </a:lnTo>
                    <a:lnTo>
                      <a:pt x="5859" y="984"/>
                    </a:lnTo>
                    <a:lnTo>
                      <a:pt x="5901" y="1005"/>
                    </a:lnTo>
                    <a:lnTo>
                      <a:pt x="5922" y="1005"/>
                    </a:lnTo>
                    <a:lnTo>
                      <a:pt x="5901" y="942"/>
                    </a:lnTo>
                    <a:lnTo>
                      <a:pt x="5838" y="942"/>
                    </a:lnTo>
                    <a:lnTo>
                      <a:pt x="5859" y="963"/>
                    </a:lnTo>
                    <a:lnTo>
                      <a:pt x="5796" y="963"/>
                    </a:lnTo>
                    <a:lnTo>
                      <a:pt x="5817" y="879"/>
                    </a:lnTo>
                    <a:lnTo>
                      <a:pt x="5817" y="775"/>
                    </a:lnTo>
                    <a:lnTo>
                      <a:pt x="5754" y="691"/>
                    </a:lnTo>
                    <a:lnTo>
                      <a:pt x="5817" y="586"/>
                    </a:lnTo>
                    <a:lnTo>
                      <a:pt x="5859" y="545"/>
                    </a:lnTo>
                    <a:lnTo>
                      <a:pt x="5859" y="482"/>
                    </a:lnTo>
                    <a:lnTo>
                      <a:pt x="5796" y="482"/>
                    </a:lnTo>
                    <a:lnTo>
                      <a:pt x="5754" y="440"/>
                    </a:lnTo>
                    <a:lnTo>
                      <a:pt x="5796" y="377"/>
                    </a:lnTo>
                    <a:lnTo>
                      <a:pt x="5796" y="314"/>
                    </a:lnTo>
                    <a:lnTo>
                      <a:pt x="5838" y="210"/>
                    </a:lnTo>
                    <a:lnTo>
                      <a:pt x="5901" y="126"/>
                    </a:lnTo>
                    <a:lnTo>
                      <a:pt x="5859" y="105"/>
                    </a:lnTo>
                    <a:lnTo>
                      <a:pt x="5796" y="105"/>
                    </a:lnTo>
                    <a:lnTo>
                      <a:pt x="5650" y="42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CustomShape 734"/>
              <p:cNvSpPr/>
              <p:nvPr/>
            </p:nvSpPr>
            <p:spPr>
              <a:xfrm>
                <a:off x="5251680" y="3406680"/>
                <a:ext cx="213840" cy="222840"/>
              </a:xfrm>
              <a:custGeom>
                <a:avLst/>
                <a:gdLst/>
                <a:ahLst/>
                <a:rect l="l" t="t" r="r" b="b"/>
                <a:pathLst>
                  <a:path w="4855" h="5881">
                    <a:moveTo>
                      <a:pt x="984" y="1"/>
                    </a:moveTo>
                    <a:lnTo>
                      <a:pt x="942" y="43"/>
                    </a:lnTo>
                    <a:lnTo>
                      <a:pt x="732" y="252"/>
                    </a:lnTo>
                    <a:lnTo>
                      <a:pt x="607" y="461"/>
                    </a:lnTo>
                    <a:lnTo>
                      <a:pt x="565" y="461"/>
                    </a:lnTo>
                    <a:lnTo>
                      <a:pt x="460" y="566"/>
                    </a:lnTo>
                    <a:lnTo>
                      <a:pt x="398" y="628"/>
                    </a:lnTo>
                    <a:lnTo>
                      <a:pt x="356" y="649"/>
                    </a:lnTo>
                    <a:lnTo>
                      <a:pt x="272" y="754"/>
                    </a:lnTo>
                    <a:lnTo>
                      <a:pt x="293" y="733"/>
                    </a:lnTo>
                    <a:lnTo>
                      <a:pt x="356" y="796"/>
                    </a:lnTo>
                    <a:lnTo>
                      <a:pt x="377" y="963"/>
                    </a:lnTo>
                    <a:lnTo>
                      <a:pt x="419" y="984"/>
                    </a:lnTo>
                    <a:lnTo>
                      <a:pt x="419" y="1089"/>
                    </a:lnTo>
                    <a:lnTo>
                      <a:pt x="502" y="1089"/>
                    </a:lnTo>
                    <a:lnTo>
                      <a:pt x="523" y="1214"/>
                    </a:lnTo>
                    <a:lnTo>
                      <a:pt x="523" y="1361"/>
                    </a:lnTo>
                    <a:lnTo>
                      <a:pt x="670" y="1486"/>
                    </a:lnTo>
                    <a:lnTo>
                      <a:pt x="732" y="1633"/>
                    </a:lnTo>
                    <a:lnTo>
                      <a:pt x="816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921" y="1884"/>
                    </a:lnTo>
                    <a:lnTo>
                      <a:pt x="942" y="2009"/>
                    </a:lnTo>
                    <a:lnTo>
                      <a:pt x="942" y="2114"/>
                    </a:lnTo>
                    <a:lnTo>
                      <a:pt x="816" y="2261"/>
                    </a:lnTo>
                    <a:lnTo>
                      <a:pt x="816" y="2365"/>
                    </a:lnTo>
                    <a:lnTo>
                      <a:pt x="774" y="2512"/>
                    </a:lnTo>
                    <a:lnTo>
                      <a:pt x="565" y="2512"/>
                    </a:lnTo>
                    <a:lnTo>
                      <a:pt x="565" y="2553"/>
                    </a:lnTo>
                    <a:lnTo>
                      <a:pt x="502" y="2616"/>
                    </a:lnTo>
                    <a:lnTo>
                      <a:pt x="460" y="2721"/>
                    </a:lnTo>
                    <a:lnTo>
                      <a:pt x="377" y="2784"/>
                    </a:lnTo>
                    <a:lnTo>
                      <a:pt x="293" y="2930"/>
                    </a:lnTo>
                    <a:lnTo>
                      <a:pt x="188" y="3056"/>
                    </a:lnTo>
                    <a:lnTo>
                      <a:pt x="168" y="3202"/>
                    </a:lnTo>
                    <a:lnTo>
                      <a:pt x="0" y="3767"/>
                    </a:lnTo>
                    <a:lnTo>
                      <a:pt x="188" y="3767"/>
                    </a:lnTo>
                    <a:lnTo>
                      <a:pt x="2281" y="4981"/>
                    </a:lnTo>
                    <a:lnTo>
                      <a:pt x="2406" y="5169"/>
                    </a:lnTo>
                    <a:lnTo>
                      <a:pt x="2385" y="5253"/>
                    </a:lnTo>
                    <a:lnTo>
                      <a:pt x="2406" y="5294"/>
                    </a:lnTo>
                    <a:lnTo>
                      <a:pt x="2469" y="5378"/>
                    </a:lnTo>
                    <a:lnTo>
                      <a:pt x="3181" y="5880"/>
                    </a:lnTo>
                    <a:lnTo>
                      <a:pt x="3222" y="5880"/>
                    </a:lnTo>
                    <a:lnTo>
                      <a:pt x="3327" y="5818"/>
                    </a:lnTo>
                    <a:lnTo>
                      <a:pt x="3536" y="5546"/>
                    </a:lnTo>
                    <a:lnTo>
                      <a:pt x="3641" y="5357"/>
                    </a:lnTo>
                    <a:lnTo>
                      <a:pt x="3641" y="5232"/>
                    </a:lnTo>
                    <a:lnTo>
                      <a:pt x="3725" y="5085"/>
                    </a:lnTo>
                    <a:lnTo>
                      <a:pt x="3829" y="4939"/>
                    </a:lnTo>
                    <a:lnTo>
                      <a:pt x="3808" y="4918"/>
                    </a:lnTo>
                    <a:lnTo>
                      <a:pt x="3808" y="4855"/>
                    </a:lnTo>
                    <a:lnTo>
                      <a:pt x="3871" y="4750"/>
                    </a:lnTo>
                    <a:lnTo>
                      <a:pt x="3871" y="4730"/>
                    </a:lnTo>
                    <a:lnTo>
                      <a:pt x="3955" y="4709"/>
                    </a:lnTo>
                    <a:lnTo>
                      <a:pt x="4122" y="4709"/>
                    </a:lnTo>
                    <a:lnTo>
                      <a:pt x="4227" y="4541"/>
                    </a:lnTo>
                    <a:lnTo>
                      <a:pt x="4436" y="4458"/>
                    </a:lnTo>
                    <a:lnTo>
                      <a:pt x="4394" y="4416"/>
                    </a:lnTo>
                    <a:lnTo>
                      <a:pt x="4457" y="4332"/>
                    </a:lnTo>
                    <a:lnTo>
                      <a:pt x="4499" y="4332"/>
                    </a:lnTo>
                    <a:lnTo>
                      <a:pt x="4687" y="4102"/>
                    </a:lnTo>
                    <a:lnTo>
                      <a:pt x="4708" y="4081"/>
                    </a:lnTo>
                    <a:lnTo>
                      <a:pt x="4289" y="3683"/>
                    </a:lnTo>
                    <a:lnTo>
                      <a:pt x="4289" y="1403"/>
                    </a:lnTo>
                    <a:lnTo>
                      <a:pt x="4854" y="900"/>
                    </a:lnTo>
                    <a:lnTo>
                      <a:pt x="4687" y="900"/>
                    </a:lnTo>
                    <a:lnTo>
                      <a:pt x="4478" y="942"/>
                    </a:lnTo>
                    <a:lnTo>
                      <a:pt x="4373" y="880"/>
                    </a:lnTo>
                    <a:lnTo>
                      <a:pt x="4289" y="754"/>
                    </a:lnTo>
                    <a:lnTo>
                      <a:pt x="4227" y="733"/>
                    </a:lnTo>
                    <a:lnTo>
                      <a:pt x="3955" y="754"/>
                    </a:lnTo>
                    <a:lnTo>
                      <a:pt x="3913" y="775"/>
                    </a:lnTo>
                    <a:lnTo>
                      <a:pt x="3808" y="775"/>
                    </a:lnTo>
                    <a:lnTo>
                      <a:pt x="3704" y="838"/>
                    </a:lnTo>
                    <a:lnTo>
                      <a:pt x="3641" y="900"/>
                    </a:lnTo>
                    <a:lnTo>
                      <a:pt x="3494" y="1152"/>
                    </a:lnTo>
                    <a:lnTo>
                      <a:pt x="3285" y="1152"/>
                    </a:lnTo>
                    <a:lnTo>
                      <a:pt x="3181" y="1110"/>
                    </a:lnTo>
                    <a:lnTo>
                      <a:pt x="3013" y="1152"/>
                    </a:lnTo>
                    <a:lnTo>
                      <a:pt x="2888" y="1089"/>
                    </a:lnTo>
                    <a:lnTo>
                      <a:pt x="2699" y="1089"/>
                    </a:lnTo>
                    <a:lnTo>
                      <a:pt x="2595" y="1047"/>
                    </a:lnTo>
                    <a:lnTo>
                      <a:pt x="2511" y="942"/>
                    </a:lnTo>
                    <a:lnTo>
                      <a:pt x="2365" y="859"/>
                    </a:lnTo>
                    <a:lnTo>
                      <a:pt x="2134" y="628"/>
                    </a:lnTo>
                    <a:lnTo>
                      <a:pt x="2030" y="545"/>
                    </a:lnTo>
                    <a:lnTo>
                      <a:pt x="1737" y="566"/>
                    </a:lnTo>
                    <a:lnTo>
                      <a:pt x="1611" y="524"/>
                    </a:lnTo>
                    <a:lnTo>
                      <a:pt x="1465" y="566"/>
                    </a:lnTo>
                    <a:lnTo>
                      <a:pt x="1339" y="545"/>
                    </a:lnTo>
                    <a:lnTo>
                      <a:pt x="1256" y="440"/>
                    </a:lnTo>
                    <a:lnTo>
                      <a:pt x="1256" y="105"/>
                    </a:lnTo>
                    <a:lnTo>
                      <a:pt x="1151" y="64"/>
                    </a:lnTo>
                    <a:lnTo>
                      <a:pt x="1046" y="105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CustomShape 735"/>
              <p:cNvSpPr/>
              <p:nvPr/>
            </p:nvSpPr>
            <p:spPr>
              <a:xfrm>
                <a:off x="5198040" y="3551040"/>
                <a:ext cx="19080" cy="360"/>
              </a:xfrm>
              <a:custGeom>
                <a:avLst/>
                <a:gdLst/>
                <a:ahLst/>
                <a:rect l="l" t="t" r="r" b="b"/>
                <a:pathLst>
                  <a:path w="440" h="1">
                    <a:moveTo>
                      <a:pt x="1" y="1"/>
                    </a:moveTo>
                    <a:lnTo>
                      <a:pt x="210" y="1"/>
                    </a:lnTo>
                    <a:lnTo>
                      <a:pt x="44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CustomShape 736"/>
              <p:cNvSpPr/>
              <p:nvPr/>
            </p:nvSpPr>
            <p:spPr>
              <a:xfrm>
                <a:off x="5145480" y="3434400"/>
                <a:ext cx="147600" cy="124920"/>
              </a:xfrm>
              <a:custGeom>
                <a:avLst/>
                <a:gdLst/>
                <a:ahLst/>
                <a:rect l="l" t="t" r="r" b="b"/>
                <a:pathLst>
                  <a:path w="3349" h="3307">
                    <a:moveTo>
                      <a:pt x="2700" y="0"/>
                    </a:moveTo>
                    <a:lnTo>
                      <a:pt x="2679" y="21"/>
                    </a:lnTo>
                    <a:lnTo>
                      <a:pt x="2554" y="105"/>
                    </a:lnTo>
                    <a:lnTo>
                      <a:pt x="2491" y="209"/>
                    </a:lnTo>
                    <a:lnTo>
                      <a:pt x="2365" y="251"/>
                    </a:lnTo>
                    <a:lnTo>
                      <a:pt x="2240" y="209"/>
                    </a:lnTo>
                    <a:lnTo>
                      <a:pt x="2031" y="230"/>
                    </a:lnTo>
                    <a:lnTo>
                      <a:pt x="1884" y="272"/>
                    </a:lnTo>
                    <a:lnTo>
                      <a:pt x="1779" y="272"/>
                    </a:lnTo>
                    <a:lnTo>
                      <a:pt x="1759" y="314"/>
                    </a:lnTo>
                    <a:lnTo>
                      <a:pt x="1675" y="272"/>
                    </a:lnTo>
                    <a:lnTo>
                      <a:pt x="1612" y="356"/>
                    </a:lnTo>
                    <a:lnTo>
                      <a:pt x="1612" y="440"/>
                    </a:lnTo>
                    <a:lnTo>
                      <a:pt x="1549" y="440"/>
                    </a:lnTo>
                    <a:lnTo>
                      <a:pt x="1403" y="419"/>
                    </a:lnTo>
                    <a:lnTo>
                      <a:pt x="1403" y="314"/>
                    </a:lnTo>
                    <a:lnTo>
                      <a:pt x="1298" y="272"/>
                    </a:lnTo>
                    <a:lnTo>
                      <a:pt x="1215" y="314"/>
                    </a:lnTo>
                    <a:lnTo>
                      <a:pt x="1047" y="251"/>
                    </a:lnTo>
                    <a:lnTo>
                      <a:pt x="942" y="209"/>
                    </a:lnTo>
                    <a:lnTo>
                      <a:pt x="880" y="272"/>
                    </a:lnTo>
                    <a:lnTo>
                      <a:pt x="880" y="356"/>
                    </a:lnTo>
                    <a:lnTo>
                      <a:pt x="901" y="419"/>
                    </a:lnTo>
                    <a:lnTo>
                      <a:pt x="880" y="440"/>
                    </a:lnTo>
                    <a:lnTo>
                      <a:pt x="838" y="544"/>
                    </a:lnTo>
                    <a:lnTo>
                      <a:pt x="796" y="628"/>
                    </a:lnTo>
                    <a:lnTo>
                      <a:pt x="796" y="774"/>
                    </a:lnTo>
                    <a:lnTo>
                      <a:pt x="775" y="984"/>
                    </a:lnTo>
                    <a:lnTo>
                      <a:pt x="733" y="1109"/>
                    </a:lnTo>
                    <a:lnTo>
                      <a:pt x="817" y="1172"/>
                    </a:lnTo>
                    <a:lnTo>
                      <a:pt x="880" y="1256"/>
                    </a:lnTo>
                    <a:lnTo>
                      <a:pt x="922" y="1318"/>
                    </a:lnTo>
                    <a:lnTo>
                      <a:pt x="901" y="1402"/>
                    </a:lnTo>
                    <a:lnTo>
                      <a:pt x="608" y="1800"/>
                    </a:lnTo>
                    <a:lnTo>
                      <a:pt x="419" y="2009"/>
                    </a:lnTo>
                    <a:lnTo>
                      <a:pt x="378" y="2092"/>
                    </a:lnTo>
                    <a:lnTo>
                      <a:pt x="147" y="2511"/>
                    </a:lnTo>
                    <a:lnTo>
                      <a:pt x="106" y="2553"/>
                    </a:lnTo>
                    <a:lnTo>
                      <a:pt x="106" y="2720"/>
                    </a:lnTo>
                    <a:lnTo>
                      <a:pt x="85" y="2929"/>
                    </a:lnTo>
                    <a:lnTo>
                      <a:pt x="1" y="3139"/>
                    </a:lnTo>
                    <a:lnTo>
                      <a:pt x="43" y="3264"/>
                    </a:lnTo>
                    <a:lnTo>
                      <a:pt x="1" y="3285"/>
                    </a:lnTo>
                    <a:lnTo>
                      <a:pt x="43" y="3306"/>
                    </a:lnTo>
                    <a:lnTo>
                      <a:pt x="106" y="3285"/>
                    </a:lnTo>
                    <a:lnTo>
                      <a:pt x="210" y="3201"/>
                    </a:lnTo>
                    <a:lnTo>
                      <a:pt x="273" y="3243"/>
                    </a:lnTo>
                    <a:lnTo>
                      <a:pt x="315" y="3285"/>
                    </a:lnTo>
                    <a:lnTo>
                      <a:pt x="398" y="3285"/>
                    </a:lnTo>
                    <a:lnTo>
                      <a:pt x="461" y="3243"/>
                    </a:lnTo>
                    <a:lnTo>
                      <a:pt x="461" y="3160"/>
                    </a:lnTo>
                    <a:lnTo>
                      <a:pt x="566" y="3160"/>
                    </a:lnTo>
                    <a:lnTo>
                      <a:pt x="566" y="3180"/>
                    </a:lnTo>
                    <a:lnTo>
                      <a:pt x="608" y="3139"/>
                    </a:lnTo>
                    <a:lnTo>
                      <a:pt x="670" y="3139"/>
                    </a:lnTo>
                    <a:lnTo>
                      <a:pt x="712" y="3076"/>
                    </a:lnTo>
                    <a:lnTo>
                      <a:pt x="1633" y="3076"/>
                    </a:lnTo>
                    <a:lnTo>
                      <a:pt x="2407" y="3034"/>
                    </a:lnTo>
                    <a:lnTo>
                      <a:pt x="2575" y="2469"/>
                    </a:lnTo>
                    <a:lnTo>
                      <a:pt x="2595" y="2323"/>
                    </a:lnTo>
                    <a:lnTo>
                      <a:pt x="2700" y="2197"/>
                    </a:lnTo>
                    <a:lnTo>
                      <a:pt x="2784" y="2051"/>
                    </a:lnTo>
                    <a:lnTo>
                      <a:pt x="2867" y="1988"/>
                    </a:lnTo>
                    <a:lnTo>
                      <a:pt x="2909" y="1883"/>
                    </a:lnTo>
                    <a:lnTo>
                      <a:pt x="2972" y="1820"/>
                    </a:lnTo>
                    <a:lnTo>
                      <a:pt x="2972" y="1779"/>
                    </a:lnTo>
                    <a:lnTo>
                      <a:pt x="3181" y="1779"/>
                    </a:lnTo>
                    <a:lnTo>
                      <a:pt x="3223" y="1632"/>
                    </a:lnTo>
                    <a:lnTo>
                      <a:pt x="3223" y="1528"/>
                    </a:lnTo>
                    <a:lnTo>
                      <a:pt x="3349" y="1381"/>
                    </a:lnTo>
                    <a:lnTo>
                      <a:pt x="3349" y="1276"/>
                    </a:lnTo>
                    <a:lnTo>
                      <a:pt x="3328" y="1151"/>
                    </a:lnTo>
                    <a:lnTo>
                      <a:pt x="3244" y="1067"/>
                    </a:lnTo>
                    <a:lnTo>
                      <a:pt x="3307" y="1004"/>
                    </a:lnTo>
                    <a:lnTo>
                      <a:pt x="3223" y="963"/>
                    </a:lnTo>
                    <a:lnTo>
                      <a:pt x="3139" y="900"/>
                    </a:lnTo>
                    <a:lnTo>
                      <a:pt x="3077" y="753"/>
                    </a:lnTo>
                    <a:lnTo>
                      <a:pt x="2930" y="628"/>
                    </a:lnTo>
                    <a:lnTo>
                      <a:pt x="2930" y="481"/>
                    </a:lnTo>
                    <a:lnTo>
                      <a:pt x="2909" y="356"/>
                    </a:lnTo>
                    <a:lnTo>
                      <a:pt x="2826" y="356"/>
                    </a:lnTo>
                    <a:lnTo>
                      <a:pt x="2826" y="251"/>
                    </a:lnTo>
                    <a:lnTo>
                      <a:pt x="2784" y="230"/>
                    </a:lnTo>
                    <a:lnTo>
                      <a:pt x="2763" y="63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CustomShape 737"/>
              <p:cNvSpPr/>
              <p:nvPr/>
            </p:nvSpPr>
            <p:spPr>
              <a:xfrm>
                <a:off x="4762080" y="3282120"/>
                <a:ext cx="331920" cy="192600"/>
              </a:xfrm>
              <a:custGeom>
                <a:avLst/>
                <a:gdLst/>
                <a:ahLst/>
                <a:rect l="l" t="t" r="r" b="b"/>
                <a:pathLst>
                  <a:path w="7534" h="5086">
                    <a:moveTo>
                      <a:pt x="4750" y="1"/>
                    </a:moveTo>
                    <a:lnTo>
                      <a:pt x="4708" y="64"/>
                    </a:lnTo>
                    <a:lnTo>
                      <a:pt x="4583" y="147"/>
                    </a:lnTo>
                    <a:lnTo>
                      <a:pt x="4499" y="84"/>
                    </a:lnTo>
                    <a:lnTo>
                      <a:pt x="4374" y="84"/>
                    </a:lnTo>
                    <a:lnTo>
                      <a:pt x="4269" y="168"/>
                    </a:lnTo>
                    <a:lnTo>
                      <a:pt x="4123" y="252"/>
                    </a:lnTo>
                    <a:lnTo>
                      <a:pt x="4081" y="315"/>
                    </a:lnTo>
                    <a:lnTo>
                      <a:pt x="4123" y="398"/>
                    </a:lnTo>
                    <a:lnTo>
                      <a:pt x="4039" y="419"/>
                    </a:lnTo>
                    <a:lnTo>
                      <a:pt x="3934" y="587"/>
                    </a:lnTo>
                    <a:lnTo>
                      <a:pt x="3872" y="587"/>
                    </a:lnTo>
                    <a:lnTo>
                      <a:pt x="3830" y="566"/>
                    </a:lnTo>
                    <a:lnTo>
                      <a:pt x="3746" y="670"/>
                    </a:lnTo>
                    <a:lnTo>
                      <a:pt x="3746" y="733"/>
                    </a:lnTo>
                    <a:lnTo>
                      <a:pt x="3662" y="796"/>
                    </a:lnTo>
                    <a:lnTo>
                      <a:pt x="3641" y="900"/>
                    </a:lnTo>
                    <a:lnTo>
                      <a:pt x="3662" y="984"/>
                    </a:lnTo>
                    <a:lnTo>
                      <a:pt x="3641" y="1089"/>
                    </a:lnTo>
                    <a:lnTo>
                      <a:pt x="3537" y="1131"/>
                    </a:lnTo>
                    <a:lnTo>
                      <a:pt x="3432" y="1214"/>
                    </a:lnTo>
                    <a:lnTo>
                      <a:pt x="3202" y="1235"/>
                    </a:lnTo>
                    <a:lnTo>
                      <a:pt x="3035" y="1256"/>
                    </a:lnTo>
                    <a:lnTo>
                      <a:pt x="2909" y="1235"/>
                    </a:lnTo>
                    <a:lnTo>
                      <a:pt x="2804" y="1193"/>
                    </a:lnTo>
                    <a:lnTo>
                      <a:pt x="2679" y="1214"/>
                    </a:lnTo>
                    <a:lnTo>
                      <a:pt x="2595" y="1193"/>
                    </a:lnTo>
                    <a:lnTo>
                      <a:pt x="2511" y="1235"/>
                    </a:lnTo>
                    <a:lnTo>
                      <a:pt x="2491" y="1340"/>
                    </a:lnTo>
                    <a:lnTo>
                      <a:pt x="2595" y="1445"/>
                    </a:lnTo>
                    <a:lnTo>
                      <a:pt x="2658" y="1445"/>
                    </a:lnTo>
                    <a:lnTo>
                      <a:pt x="2679" y="1528"/>
                    </a:lnTo>
                    <a:lnTo>
                      <a:pt x="2511" y="1633"/>
                    </a:lnTo>
                    <a:lnTo>
                      <a:pt x="2449" y="1737"/>
                    </a:lnTo>
                    <a:lnTo>
                      <a:pt x="2281" y="1737"/>
                    </a:lnTo>
                    <a:lnTo>
                      <a:pt x="1947" y="1821"/>
                    </a:lnTo>
                    <a:lnTo>
                      <a:pt x="1821" y="1926"/>
                    </a:lnTo>
                    <a:lnTo>
                      <a:pt x="1633" y="1968"/>
                    </a:lnTo>
                    <a:lnTo>
                      <a:pt x="1507" y="2072"/>
                    </a:lnTo>
                    <a:lnTo>
                      <a:pt x="1403" y="2093"/>
                    </a:lnTo>
                    <a:lnTo>
                      <a:pt x="1340" y="2051"/>
                    </a:lnTo>
                    <a:lnTo>
                      <a:pt x="1298" y="1926"/>
                    </a:lnTo>
                    <a:lnTo>
                      <a:pt x="1235" y="1863"/>
                    </a:lnTo>
                    <a:lnTo>
                      <a:pt x="1151" y="1926"/>
                    </a:lnTo>
                    <a:lnTo>
                      <a:pt x="1151" y="2051"/>
                    </a:lnTo>
                    <a:lnTo>
                      <a:pt x="1110" y="2177"/>
                    </a:lnTo>
                    <a:lnTo>
                      <a:pt x="942" y="2177"/>
                    </a:lnTo>
                    <a:lnTo>
                      <a:pt x="838" y="2198"/>
                    </a:lnTo>
                    <a:lnTo>
                      <a:pt x="733" y="2198"/>
                    </a:lnTo>
                    <a:lnTo>
                      <a:pt x="712" y="2072"/>
                    </a:lnTo>
                    <a:lnTo>
                      <a:pt x="670" y="2030"/>
                    </a:lnTo>
                    <a:lnTo>
                      <a:pt x="670" y="2051"/>
                    </a:lnTo>
                    <a:lnTo>
                      <a:pt x="566" y="2198"/>
                    </a:lnTo>
                    <a:lnTo>
                      <a:pt x="461" y="2240"/>
                    </a:lnTo>
                    <a:lnTo>
                      <a:pt x="398" y="2365"/>
                    </a:lnTo>
                    <a:lnTo>
                      <a:pt x="294" y="2553"/>
                    </a:lnTo>
                    <a:lnTo>
                      <a:pt x="252" y="2679"/>
                    </a:lnTo>
                    <a:lnTo>
                      <a:pt x="147" y="2867"/>
                    </a:lnTo>
                    <a:lnTo>
                      <a:pt x="63" y="2867"/>
                    </a:lnTo>
                    <a:lnTo>
                      <a:pt x="1" y="2930"/>
                    </a:lnTo>
                    <a:lnTo>
                      <a:pt x="42" y="3077"/>
                    </a:lnTo>
                    <a:lnTo>
                      <a:pt x="84" y="3223"/>
                    </a:lnTo>
                    <a:lnTo>
                      <a:pt x="63" y="3349"/>
                    </a:lnTo>
                    <a:lnTo>
                      <a:pt x="84" y="3516"/>
                    </a:lnTo>
                    <a:lnTo>
                      <a:pt x="105" y="3641"/>
                    </a:lnTo>
                    <a:lnTo>
                      <a:pt x="105" y="3872"/>
                    </a:lnTo>
                    <a:lnTo>
                      <a:pt x="168" y="3934"/>
                    </a:lnTo>
                    <a:lnTo>
                      <a:pt x="314" y="4018"/>
                    </a:lnTo>
                    <a:lnTo>
                      <a:pt x="419" y="4123"/>
                    </a:lnTo>
                    <a:lnTo>
                      <a:pt x="461" y="4248"/>
                    </a:lnTo>
                    <a:lnTo>
                      <a:pt x="607" y="4458"/>
                    </a:lnTo>
                    <a:lnTo>
                      <a:pt x="691" y="4604"/>
                    </a:lnTo>
                    <a:lnTo>
                      <a:pt x="775" y="4688"/>
                    </a:lnTo>
                    <a:lnTo>
                      <a:pt x="942" y="4813"/>
                    </a:lnTo>
                    <a:lnTo>
                      <a:pt x="942" y="4960"/>
                    </a:lnTo>
                    <a:lnTo>
                      <a:pt x="942" y="5022"/>
                    </a:lnTo>
                    <a:lnTo>
                      <a:pt x="984" y="5085"/>
                    </a:lnTo>
                    <a:lnTo>
                      <a:pt x="1005" y="5085"/>
                    </a:lnTo>
                    <a:lnTo>
                      <a:pt x="1256" y="4667"/>
                    </a:lnTo>
                    <a:lnTo>
                      <a:pt x="1403" y="4499"/>
                    </a:lnTo>
                    <a:lnTo>
                      <a:pt x="1507" y="4478"/>
                    </a:lnTo>
                    <a:lnTo>
                      <a:pt x="1549" y="4437"/>
                    </a:lnTo>
                    <a:lnTo>
                      <a:pt x="1779" y="4332"/>
                    </a:lnTo>
                    <a:lnTo>
                      <a:pt x="1884" y="4353"/>
                    </a:lnTo>
                    <a:lnTo>
                      <a:pt x="1947" y="4290"/>
                    </a:lnTo>
                    <a:lnTo>
                      <a:pt x="2135" y="4290"/>
                    </a:lnTo>
                    <a:lnTo>
                      <a:pt x="2156" y="4353"/>
                    </a:lnTo>
                    <a:lnTo>
                      <a:pt x="2260" y="4395"/>
                    </a:lnTo>
                    <a:lnTo>
                      <a:pt x="2302" y="4374"/>
                    </a:lnTo>
                    <a:lnTo>
                      <a:pt x="2386" y="4353"/>
                    </a:lnTo>
                    <a:lnTo>
                      <a:pt x="2386" y="4269"/>
                    </a:lnTo>
                    <a:lnTo>
                      <a:pt x="2407" y="4185"/>
                    </a:lnTo>
                    <a:lnTo>
                      <a:pt x="2470" y="4144"/>
                    </a:lnTo>
                    <a:lnTo>
                      <a:pt x="2365" y="4018"/>
                    </a:lnTo>
                    <a:lnTo>
                      <a:pt x="2365" y="3955"/>
                    </a:lnTo>
                    <a:lnTo>
                      <a:pt x="2449" y="3955"/>
                    </a:lnTo>
                    <a:lnTo>
                      <a:pt x="2491" y="3913"/>
                    </a:lnTo>
                    <a:lnTo>
                      <a:pt x="2491" y="3851"/>
                    </a:lnTo>
                    <a:lnTo>
                      <a:pt x="2553" y="3767"/>
                    </a:lnTo>
                    <a:lnTo>
                      <a:pt x="2553" y="3704"/>
                    </a:lnTo>
                    <a:lnTo>
                      <a:pt x="2595" y="3662"/>
                    </a:lnTo>
                    <a:lnTo>
                      <a:pt x="2679" y="3662"/>
                    </a:lnTo>
                    <a:lnTo>
                      <a:pt x="2763" y="3558"/>
                    </a:lnTo>
                    <a:lnTo>
                      <a:pt x="2867" y="3600"/>
                    </a:lnTo>
                    <a:lnTo>
                      <a:pt x="2867" y="3537"/>
                    </a:lnTo>
                    <a:lnTo>
                      <a:pt x="2930" y="3537"/>
                    </a:lnTo>
                    <a:lnTo>
                      <a:pt x="3014" y="3600"/>
                    </a:lnTo>
                    <a:lnTo>
                      <a:pt x="3076" y="3621"/>
                    </a:lnTo>
                    <a:lnTo>
                      <a:pt x="3244" y="3746"/>
                    </a:lnTo>
                    <a:lnTo>
                      <a:pt x="3327" y="3767"/>
                    </a:lnTo>
                    <a:lnTo>
                      <a:pt x="3495" y="3913"/>
                    </a:lnTo>
                    <a:lnTo>
                      <a:pt x="3516" y="3955"/>
                    </a:lnTo>
                    <a:lnTo>
                      <a:pt x="3641" y="3934"/>
                    </a:lnTo>
                    <a:lnTo>
                      <a:pt x="3767" y="4018"/>
                    </a:lnTo>
                    <a:lnTo>
                      <a:pt x="3913" y="4018"/>
                    </a:lnTo>
                    <a:lnTo>
                      <a:pt x="3976" y="4039"/>
                    </a:lnTo>
                    <a:lnTo>
                      <a:pt x="4060" y="3976"/>
                    </a:lnTo>
                    <a:lnTo>
                      <a:pt x="4144" y="3976"/>
                    </a:lnTo>
                    <a:lnTo>
                      <a:pt x="4248" y="4039"/>
                    </a:lnTo>
                    <a:lnTo>
                      <a:pt x="4374" y="4060"/>
                    </a:lnTo>
                    <a:lnTo>
                      <a:pt x="4436" y="4081"/>
                    </a:lnTo>
                    <a:lnTo>
                      <a:pt x="4562" y="4060"/>
                    </a:lnTo>
                    <a:lnTo>
                      <a:pt x="4583" y="4018"/>
                    </a:lnTo>
                    <a:lnTo>
                      <a:pt x="4541" y="3955"/>
                    </a:lnTo>
                    <a:lnTo>
                      <a:pt x="4499" y="3913"/>
                    </a:lnTo>
                    <a:lnTo>
                      <a:pt x="4604" y="3809"/>
                    </a:lnTo>
                    <a:lnTo>
                      <a:pt x="4688" y="3704"/>
                    </a:lnTo>
                    <a:lnTo>
                      <a:pt x="4792" y="3704"/>
                    </a:lnTo>
                    <a:lnTo>
                      <a:pt x="4897" y="3725"/>
                    </a:lnTo>
                    <a:lnTo>
                      <a:pt x="4980" y="3809"/>
                    </a:lnTo>
                    <a:lnTo>
                      <a:pt x="5064" y="3767"/>
                    </a:lnTo>
                    <a:lnTo>
                      <a:pt x="5294" y="3746"/>
                    </a:lnTo>
                    <a:lnTo>
                      <a:pt x="5336" y="3704"/>
                    </a:lnTo>
                    <a:lnTo>
                      <a:pt x="5420" y="3641"/>
                    </a:lnTo>
                    <a:lnTo>
                      <a:pt x="5650" y="3537"/>
                    </a:lnTo>
                    <a:lnTo>
                      <a:pt x="5734" y="3558"/>
                    </a:lnTo>
                    <a:lnTo>
                      <a:pt x="5755" y="3600"/>
                    </a:lnTo>
                    <a:lnTo>
                      <a:pt x="5796" y="3600"/>
                    </a:lnTo>
                    <a:lnTo>
                      <a:pt x="5817" y="3662"/>
                    </a:lnTo>
                    <a:lnTo>
                      <a:pt x="5859" y="3662"/>
                    </a:lnTo>
                    <a:lnTo>
                      <a:pt x="5943" y="3621"/>
                    </a:lnTo>
                    <a:lnTo>
                      <a:pt x="6068" y="3621"/>
                    </a:lnTo>
                    <a:lnTo>
                      <a:pt x="6152" y="3600"/>
                    </a:lnTo>
                    <a:lnTo>
                      <a:pt x="6236" y="3600"/>
                    </a:lnTo>
                    <a:lnTo>
                      <a:pt x="6320" y="3495"/>
                    </a:lnTo>
                    <a:lnTo>
                      <a:pt x="6278" y="3453"/>
                    </a:lnTo>
                    <a:lnTo>
                      <a:pt x="6278" y="3411"/>
                    </a:lnTo>
                    <a:lnTo>
                      <a:pt x="6361" y="3411"/>
                    </a:lnTo>
                    <a:lnTo>
                      <a:pt x="6445" y="3453"/>
                    </a:lnTo>
                    <a:lnTo>
                      <a:pt x="6633" y="3453"/>
                    </a:lnTo>
                    <a:lnTo>
                      <a:pt x="6675" y="3495"/>
                    </a:lnTo>
                    <a:lnTo>
                      <a:pt x="6759" y="3516"/>
                    </a:lnTo>
                    <a:lnTo>
                      <a:pt x="6843" y="3558"/>
                    </a:lnTo>
                    <a:lnTo>
                      <a:pt x="7073" y="3558"/>
                    </a:lnTo>
                    <a:lnTo>
                      <a:pt x="7094" y="3600"/>
                    </a:lnTo>
                    <a:lnTo>
                      <a:pt x="7282" y="3516"/>
                    </a:lnTo>
                    <a:lnTo>
                      <a:pt x="7408" y="3516"/>
                    </a:lnTo>
                    <a:lnTo>
                      <a:pt x="7512" y="3558"/>
                    </a:lnTo>
                    <a:lnTo>
                      <a:pt x="7533" y="3600"/>
                    </a:lnTo>
                    <a:lnTo>
                      <a:pt x="7533" y="3558"/>
                    </a:lnTo>
                    <a:lnTo>
                      <a:pt x="7491" y="3495"/>
                    </a:lnTo>
                    <a:lnTo>
                      <a:pt x="7387" y="3432"/>
                    </a:lnTo>
                    <a:lnTo>
                      <a:pt x="7303" y="3390"/>
                    </a:lnTo>
                    <a:lnTo>
                      <a:pt x="7303" y="3202"/>
                    </a:lnTo>
                    <a:lnTo>
                      <a:pt x="7303" y="3139"/>
                    </a:lnTo>
                    <a:lnTo>
                      <a:pt x="7219" y="3077"/>
                    </a:lnTo>
                    <a:lnTo>
                      <a:pt x="7010" y="3035"/>
                    </a:lnTo>
                    <a:lnTo>
                      <a:pt x="6968" y="2972"/>
                    </a:lnTo>
                    <a:lnTo>
                      <a:pt x="6989" y="2867"/>
                    </a:lnTo>
                    <a:lnTo>
                      <a:pt x="6947" y="2805"/>
                    </a:lnTo>
                    <a:lnTo>
                      <a:pt x="6843" y="2784"/>
                    </a:lnTo>
                    <a:lnTo>
                      <a:pt x="6780" y="2721"/>
                    </a:lnTo>
                    <a:lnTo>
                      <a:pt x="6759" y="2553"/>
                    </a:lnTo>
                    <a:lnTo>
                      <a:pt x="6738" y="2491"/>
                    </a:lnTo>
                    <a:lnTo>
                      <a:pt x="6550" y="2365"/>
                    </a:lnTo>
                    <a:lnTo>
                      <a:pt x="6487" y="2386"/>
                    </a:lnTo>
                    <a:lnTo>
                      <a:pt x="6382" y="2344"/>
                    </a:lnTo>
                    <a:lnTo>
                      <a:pt x="6361" y="2365"/>
                    </a:lnTo>
                    <a:lnTo>
                      <a:pt x="6257" y="2344"/>
                    </a:lnTo>
                    <a:lnTo>
                      <a:pt x="6131" y="2240"/>
                    </a:lnTo>
                    <a:lnTo>
                      <a:pt x="6173" y="2177"/>
                    </a:lnTo>
                    <a:lnTo>
                      <a:pt x="6215" y="2135"/>
                    </a:lnTo>
                    <a:lnTo>
                      <a:pt x="6278" y="2072"/>
                    </a:lnTo>
                    <a:lnTo>
                      <a:pt x="6320" y="1989"/>
                    </a:lnTo>
                    <a:lnTo>
                      <a:pt x="6257" y="1926"/>
                    </a:lnTo>
                    <a:lnTo>
                      <a:pt x="6152" y="1926"/>
                    </a:lnTo>
                    <a:lnTo>
                      <a:pt x="6048" y="1863"/>
                    </a:lnTo>
                    <a:lnTo>
                      <a:pt x="6006" y="1779"/>
                    </a:lnTo>
                    <a:lnTo>
                      <a:pt x="5922" y="1737"/>
                    </a:lnTo>
                    <a:lnTo>
                      <a:pt x="5817" y="1737"/>
                    </a:lnTo>
                    <a:lnTo>
                      <a:pt x="5692" y="1654"/>
                    </a:lnTo>
                    <a:lnTo>
                      <a:pt x="5608" y="1612"/>
                    </a:lnTo>
                    <a:lnTo>
                      <a:pt x="5587" y="1465"/>
                    </a:lnTo>
                    <a:lnTo>
                      <a:pt x="5629" y="1403"/>
                    </a:lnTo>
                    <a:lnTo>
                      <a:pt x="5545" y="1361"/>
                    </a:lnTo>
                    <a:lnTo>
                      <a:pt x="5399" y="1361"/>
                    </a:lnTo>
                    <a:lnTo>
                      <a:pt x="5336" y="1424"/>
                    </a:lnTo>
                    <a:lnTo>
                      <a:pt x="5211" y="1424"/>
                    </a:lnTo>
                    <a:lnTo>
                      <a:pt x="5106" y="1340"/>
                    </a:lnTo>
                    <a:lnTo>
                      <a:pt x="5106" y="1152"/>
                    </a:lnTo>
                    <a:lnTo>
                      <a:pt x="5169" y="1047"/>
                    </a:lnTo>
                    <a:lnTo>
                      <a:pt x="5190" y="1005"/>
                    </a:lnTo>
                    <a:lnTo>
                      <a:pt x="5211" y="880"/>
                    </a:lnTo>
                    <a:lnTo>
                      <a:pt x="5190" y="796"/>
                    </a:lnTo>
                    <a:lnTo>
                      <a:pt x="5085" y="566"/>
                    </a:lnTo>
                    <a:lnTo>
                      <a:pt x="4918" y="377"/>
                    </a:lnTo>
                    <a:lnTo>
                      <a:pt x="4897" y="294"/>
                    </a:lnTo>
                    <a:lnTo>
                      <a:pt x="4771" y="189"/>
                    </a:lnTo>
                    <a:lnTo>
                      <a:pt x="4813" y="168"/>
                    </a:lnTo>
                    <a:lnTo>
                      <a:pt x="4813" y="84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CustomShape 738"/>
              <p:cNvSpPr/>
              <p:nvPr/>
            </p:nvSpPr>
            <p:spPr>
              <a:xfrm>
                <a:off x="4626360" y="2775600"/>
                <a:ext cx="393840" cy="314640"/>
              </a:xfrm>
              <a:custGeom>
                <a:avLst/>
                <a:gdLst/>
                <a:ahLst/>
                <a:rect l="l" t="t" r="r" b="b"/>
                <a:pathLst>
                  <a:path w="8936" h="8308">
                    <a:moveTo>
                      <a:pt x="1068" y="1"/>
                    </a:moveTo>
                    <a:lnTo>
                      <a:pt x="1047" y="42"/>
                    </a:lnTo>
                    <a:lnTo>
                      <a:pt x="1089" y="252"/>
                    </a:lnTo>
                    <a:lnTo>
                      <a:pt x="1152" y="314"/>
                    </a:lnTo>
                    <a:lnTo>
                      <a:pt x="1026" y="482"/>
                    </a:lnTo>
                    <a:lnTo>
                      <a:pt x="670" y="691"/>
                    </a:lnTo>
                    <a:lnTo>
                      <a:pt x="670" y="775"/>
                    </a:lnTo>
                    <a:lnTo>
                      <a:pt x="566" y="900"/>
                    </a:lnTo>
                    <a:lnTo>
                      <a:pt x="440" y="900"/>
                    </a:lnTo>
                    <a:lnTo>
                      <a:pt x="357" y="963"/>
                    </a:lnTo>
                    <a:lnTo>
                      <a:pt x="357" y="1047"/>
                    </a:lnTo>
                    <a:lnTo>
                      <a:pt x="336" y="1109"/>
                    </a:lnTo>
                    <a:lnTo>
                      <a:pt x="398" y="1298"/>
                    </a:lnTo>
                    <a:lnTo>
                      <a:pt x="398" y="1423"/>
                    </a:lnTo>
                    <a:lnTo>
                      <a:pt x="357" y="1465"/>
                    </a:lnTo>
                    <a:lnTo>
                      <a:pt x="357" y="1507"/>
                    </a:lnTo>
                    <a:lnTo>
                      <a:pt x="336" y="1570"/>
                    </a:lnTo>
                    <a:lnTo>
                      <a:pt x="294" y="1674"/>
                    </a:lnTo>
                    <a:lnTo>
                      <a:pt x="189" y="1716"/>
                    </a:lnTo>
                    <a:lnTo>
                      <a:pt x="147" y="1737"/>
                    </a:lnTo>
                    <a:lnTo>
                      <a:pt x="85" y="1737"/>
                    </a:lnTo>
                    <a:lnTo>
                      <a:pt x="22" y="1800"/>
                    </a:lnTo>
                    <a:lnTo>
                      <a:pt x="22" y="2009"/>
                    </a:lnTo>
                    <a:lnTo>
                      <a:pt x="85" y="2030"/>
                    </a:lnTo>
                    <a:lnTo>
                      <a:pt x="147" y="2156"/>
                    </a:lnTo>
                    <a:lnTo>
                      <a:pt x="147" y="2553"/>
                    </a:lnTo>
                    <a:lnTo>
                      <a:pt x="189" y="2762"/>
                    </a:lnTo>
                    <a:lnTo>
                      <a:pt x="189" y="2825"/>
                    </a:lnTo>
                    <a:lnTo>
                      <a:pt x="189" y="3139"/>
                    </a:lnTo>
                    <a:lnTo>
                      <a:pt x="252" y="3286"/>
                    </a:lnTo>
                    <a:lnTo>
                      <a:pt x="210" y="3599"/>
                    </a:lnTo>
                    <a:lnTo>
                      <a:pt x="189" y="3662"/>
                    </a:lnTo>
                    <a:lnTo>
                      <a:pt x="231" y="3788"/>
                    </a:lnTo>
                    <a:lnTo>
                      <a:pt x="252" y="3997"/>
                    </a:lnTo>
                    <a:lnTo>
                      <a:pt x="210" y="4081"/>
                    </a:lnTo>
                    <a:lnTo>
                      <a:pt x="85" y="4185"/>
                    </a:lnTo>
                    <a:lnTo>
                      <a:pt x="43" y="4227"/>
                    </a:lnTo>
                    <a:lnTo>
                      <a:pt x="1" y="4290"/>
                    </a:lnTo>
                    <a:lnTo>
                      <a:pt x="85" y="4353"/>
                    </a:lnTo>
                    <a:lnTo>
                      <a:pt x="210" y="4541"/>
                    </a:lnTo>
                    <a:lnTo>
                      <a:pt x="315" y="4771"/>
                    </a:lnTo>
                    <a:lnTo>
                      <a:pt x="357" y="4813"/>
                    </a:lnTo>
                    <a:lnTo>
                      <a:pt x="398" y="4938"/>
                    </a:lnTo>
                    <a:lnTo>
                      <a:pt x="357" y="5022"/>
                    </a:lnTo>
                    <a:lnTo>
                      <a:pt x="398" y="5169"/>
                    </a:lnTo>
                    <a:lnTo>
                      <a:pt x="440" y="5252"/>
                    </a:lnTo>
                    <a:lnTo>
                      <a:pt x="461" y="5357"/>
                    </a:lnTo>
                    <a:lnTo>
                      <a:pt x="545" y="5441"/>
                    </a:lnTo>
                    <a:lnTo>
                      <a:pt x="984" y="5441"/>
                    </a:lnTo>
                    <a:lnTo>
                      <a:pt x="1089" y="5503"/>
                    </a:lnTo>
                    <a:lnTo>
                      <a:pt x="1173" y="5650"/>
                    </a:lnTo>
                    <a:lnTo>
                      <a:pt x="1277" y="5880"/>
                    </a:lnTo>
                    <a:lnTo>
                      <a:pt x="1340" y="5922"/>
                    </a:lnTo>
                    <a:lnTo>
                      <a:pt x="1403" y="6006"/>
                    </a:lnTo>
                    <a:lnTo>
                      <a:pt x="1486" y="6089"/>
                    </a:lnTo>
                    <a:lnTo>
                      <a:pt x="2491" y="6319"/>
                    </a:lnTo>
                    <a:lnTo>
                      <a:pt x="2595" y="6424"/>
                    </a:lnTo>
                    <a:lnTo>
                      <a:pt x="3118" y="6215"/>
                    </a:lnTo>
                    <a:lnTo>
                      <a:pt x="3746" y="5964"/>
                    </a:lnTo>
                    <a:lnTo>
                      <a:pt x="8391" y="8307"/>
                    </a:lnTo>
                    <a:lnTo>
                      <a:pt x="8391" y="8098"/>
                    </a:lnTo>
                    <a:lnTo>
                      <a:pt x="8935" y="8056"/>
                    </a:lnTo>
                    <a:lnTo>
                      <a:pt x="8705" y="2344"/>
                    </a:lnTo>
                    <a:lnTo>
                      <a:pt x="8621" y="2051"/>
                    </a:lnTo>
                    <a:lnTo>
                      <a:pt x="8580" y="1905"/>
                    </a:lnTo>
                    <a:lnTo>
                      <a:pt x="8621" y="1716"/>
                    </a:lnTo>
                    <a:lnTo>
                      <a:pt x="8705" y="1507"/>
                    </a:lnTo>
                    <a:lnTo>
                      <a:pt x="8705" y="1381"/>
                    </a:lnTo>
                    <a:lnTo>
                      <a:pt x="8663" y="1214"/>
                    </a:lnTo>
                    <a:lnTo>
                      <a:pt x="8705" y="984"/>
                    </a:lnTo>
                    <a:lnTo>
                      <a:pt x="8726" y="879"/>
                    </a:lnTo>
                    <a:lnTo>
                      <a:pt x="8684" y="733"/>
                    </a:lnTo>
                    <a:lnTo>
                      <a:pt x="8600" y="649"/>
                    </a:lnTo>
                    <a:lnTo>
                      <a:pt x="8496" y="628"/>
                    </a:lnTo>
                    <a:lnTo>
                      <a:pt x="8391" y="649"/>
                    </a:lnTo>
                    <a:lnTo>
                      <a:pt x="7994" y="586"/>
                    </a:lnTo>
                    <a:lnTo>
                      <a:pt x="7931" y="524"/>
                    </a:lnTo>
                    <a:lnTo>
                      <a:pt x="7764" y="524"/>
                    </a:lnTo>
                    <a:lnTo>
                      <a:pt x="7575" y="461"/>
                    </a:lnTo>
                    <a:lnTo>
                      <a:pt x="7533" y="377"/>
                    </a:lnTo>
                    <a:lnTo>
                      <a:pt x="7575" y="356"/>
                    </a:lnTo>
                    <a:lnTo>
                      <a:pt x="7554" y="314"/>
                    </a:lnTo>
                    <a:lnTo>
                      <a:pt x="7324" y="168"/>
                    </a:lnTo>
                    <a:lnTo>
                      <a:pt x="7199" y="168"/>
                    </a:lnTo>
                    <a:lnTo>
                      <a:pt x="7010" y="126"/>
                    </a:lnTo>
                    <a:lnTo>
                      <a:pt x="6948" y="105"/>
                    </a:lnTo>
                    <a:lnTo>
                      <a:pt x="6885" y="147"/>
                    </a:lnTo>
                    <a:lnTo>
                      <a:pt x="6780" y="63"/>
                    </a:lnTo>
                    <a:lnTo>
                      <a:pt x="6717" y="63"/>
                    </a:lnTo>
                    <a:lnTo>
                      <a:pt x="6529" y="168"/>
                    </a:lnTo>
                    <a:lnTo>
                      <a:pt x="6257" y="210"/>
                    </a:lnTo>
                    <a:lnTo>
                      <a:pt x="6006" y="314"/>
                    </a:lnTo>
                    <a:lnTo>
                      <a:pt x="5880" y="440"/>
                    </a:lnTo>
                    <a:lnTo>
                      <a:pt x="5839" y="586"/>
                    </a:lnTo>
                    <a:lnTo>
                      <a:pt x="5776" y="670"/>
                    </a:lnTo>
                    <a:lnTo>
                      <a:pt x="5755" y="963"/>
                    </a:lnTo>
                    <a:lnTo>
                      <a:pt x="5859" y="1109"/>
                    </a:lnTo>
                    <a:lnTo>
                      <a:pt x="5943" y="1361"/>
                    </a:lnTo>
                    <a:lnTo>
                      <a:pt x="5880" y="1486"/>
                    </a:lnTo>
                    <a:lnTo>
                      <a:pt x="5734" y="1633"/>
                    </a:lnTo>
                    <a:lnTo>
                      <a:pt x="5692" y="1695"/>
                    </a:lnTo>
                    <a:lnTo>
                      <a:pt x="5525" y="1842"/>
                    </a:lnTo>
                    <a:lnTo>
                      <a:pt x="5378" y="1905"/>
                    </a:lnTo>
                    <a:lnTo>
                      <a:pt x="5148" y="1800"/>
                    </a:lnTo>
                    <a:lnTo>
                      <a:pt x="4918" y="1612"/>
                    </a:lnTo>
                    <a:lnTo>
                      <a:pt x="4730" y="1486"/>
                    </a:lnTo>
                    <a:lnTo>
                      <a:pt x="4479" y="1319"/>
                    </a:lnTo>
                    <a:lnTo>
                      <a:pt x="4060" y="1172"/>
                    </a:lnTo>
                    <a:lnTo>
                      <a:pt x="3872" y="1151"/>
                    </a:lnTo>
                    <a:lnTo>
                      <a:pt x="3788" y="1172"/>
                    </a:lnTo>
                    <a:lnTo>
                      <a:pt x="3579" y="1172"/>
                    </a:lnTo>
                    <a:lnTo>
                      <a:pt x="3390" y="1068"/>
                    </a:lnTo>
                    <a:lnTo>
                      <a:pt x="3223" y="733"/>
                    </a:lnTo>
                    <a:lnTo>
                      <a:pt x="3223" y="545"/>
                    </a:lnTo>
                    <a:lnTo>
                      <a:pt x="3056" y="356"/>
                    </a:lnTo>
                    <a:lnTo>
                      <a:pt x="2700" y="314"/>
                    </a:lnTo>
                    <a:lnTo>
                      <a:pt x="2512" y="168"/>
                    </a:lnTo>
                    <a:lnTo>
                      <a:pt x="2198" y="168"/>
                    </a:lnTo>
                    <a:lnTo>
                      <a:pt x="2010" y="105"/>
                    </a:lnTo>
                    <a:lnTo>
                      <a:pt x="1591" y="168"/>
                    </a:lnTo>
                    <a:lnTo>
                      <a:pt x="1298" y="126"/>
                    </a:lnTo>
                    <a:lnTo>
                      <a:pt x="1194" y="21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CustomShape 739"/>
              <p:cNvSpPr/>
              <p:nvPr/>
            </p:nvSpPr>
            <p:spPr>
              <a:xfrm>
                <a:off x="4576680" y="2672640"/>
                <a:ext cx="100440" cy="168840"/>
              </a:xfrm>
              <a:custGeom>
                <a:avLst/>
                <a:gdLst/>
                <a:ahLst/>
                <a:rect l="l" t="t" r="r" b="b"/>
                <a:pathLst>
                  <a:path w="2282" h="4458">
                    <a:moveTo>
                      <a:pt x="1235" y="0"/>
                    </a:moveTo>
                    <a:lnTo>
                      <a:pt x="1110" y="21"/>
                    </a:lnTo>
                    <a:lnTo>
                      <a:pt x="1110" y="105"/>
                    </a:lnTo>
                    <a:lnTo>
                      <a:pt x="1026" y="21"/>
                    </a:lnTo>
                    <a:lnTo>
                      <a:pt x="859" y="42"/>
                    </a:lnTo>
                    <a:lnTo>
                      <a:pt x="650" y="147"/>
                    </a:lnTo>
                    <a:lnTo>
                      <a:pt x="524" y="272"/>
                    </a:lnTo>
                    <a:lnTo>
                      <a:pt x="503" y="356"/>
                    </a:lnTo>
                    <a:lnTo>
                      <a:pt x="524" y="440"/>
                    </a:lnTo>
                    <a:lnTo>
                      <a:pt x="503" y="586"/>
                    </a:lnTo>
                    <a:lnTo>
                      <a:pt x="503" y="775"/>
                    </a:lnTo>
                    <a:lnTo>
                      <a:pt x="399" y="1047"/>
                    </a:lnTo>
                    <a:lnTo>
                      <a:pt x="440" y="1193"/>
                    </a:lnTo>
                    <a:lnTo>
                      <a:pt x="503" y="1298"/>
                    </a:lnTo>
                    <a:lnTo>
                      <a:pt x="524" y="1319"/>
                    </a:lnTo>
                    <a:lnTo>
                      <a:pt x="482" y="1381"/>
                    </a:lnTo>
                    <a:lnTo>
                      <a:pt x="419" y="1465"/>
                    </a:lnTo>
                    <a:lnTo>
                      <a:pt x="503" y="1528"/>
                    </a:lnTo>
                    <a:lnTo>
                      <a:pt x="440" y="1591"/>
                    </a:lnTo>
                    <a:lnTo>
                      <a:pt x="419" y="1800"/>
                    </a:lnTo>
                    <a:lnTo>
                      <a:pt x="336" y="1842"/>
                    </a:lnTo>
                    <a:lnTo>
                      <a:pt x="294" y="1925"/>
                    </a:lnTo>
                    <a:lnTo>
                      <a:pt x="210" y="1946"/>
                    </a:lnTo>
                    <a:lnTo>
                      <a:pt x="85" y="2114"/>
                    </a:lnTo>
                    <a:lnTo>
                      <a:pt x="1" y="2365"/>
                    </a:lnTo>
                    <a:lnTo>
                      <a:pt x="64" y="2407"/>
                    </a:lnTo>
                    <a:lnTo>
                      <a:pt x="106" y="2553"/>
                    </a:lnTo>
                    <a:lnTo>
                      <a:pt x="85" y="2616"/>
                    </a:lnTo>
                    <a:lnTo>
                      <a:pt x="168" y="2741"/>
                    </a:lnTo>
                    <a:lnTo>
                      <a:pt x="210" y="2741"/>
                    </a:lnTo>
                    <a:lnTo>
                      <a:pt x="399" y="2888"/>
                    </a:lnTo>
                    <a:lnTo>
                      <a:pt x="419" y="3034"/>
                    </a:lnTo>
                    <a:lnTo>
                      <a:pt x="545" y="3076"/>
                    </a:lnTo>
                    <a:lnTo>
                      <a:pt x="608" y="3139"/>
                    </a:lnTo>
                    <a:lnTo>
                      <a:pt x="712" y="3160"/>
                    </a:lnTo>
                    <a:lnTo>
                      <a:pt x="838" y="3306"/>
                    </a:lnTo>
                    <a:lnTo>
                      <a:pt x="1215" y="4457"/>
                    </a:lnTo>
                    <a:lnTo>
                      <a:pt x="1277" y="4457"/>
                    </a:lnTo>
                    <a:lnTo>
                      <a:pt x="1319" y="4436"/>
                    </a:lnTo>
                    <a:lnTo>
                      <a:pt x="1424" y="4394"/>
                    </a:lnTo>
                    <a:lnTo>
                      <a:pt x="1466" y="4290"/>
                    </a:lnTo>
                    <a:lnTo>
                      <a:pt x="1487" y="4227"/>
                    </a:lnTo>
                    <a:lnTo>
                      <a:pt x="1487" y="4185"/>
                    </a:lnTo>
                    <a:lnTo>
                      <a:pt x="1528" y="4143"/>
                    </a:lnTo>
                    <a:lnTo>
                      <a:pt x="1528" y="4018"/>
                    </a:lnTo>
                    <a:lnTo>
                      <a:pt x="1466" y="3829"/>
                    </a:lnTo>
                    <a:lnTo>
                      <a:pt x="1487" y="3767"/>
                    </a:lnTo>
                    <a:lnTo>
                      <a:pt x="1487" y="3683"/>
                    </a:lnTo>
                    <a:lnTo>
                      <a:pt x="1570" y="3620"/>
                    </a:lnTo>
                    <a:lnTo>
                      <a:pt x="1696" y="3620"/>
                    </a:lnTo>
                    <a:lnTo>
                      <a:pt x="1800" y="3495"/>
                    </a:lnTo>
                    <a:lnTo>
                      <a:pt x="1800" y="3411"/>
                    </a:lnTo>
                    <a:lnTo>
                      <a:pt x="2156" y="3202"/>
                    </a:lnTo>
                    <a:lnTo>
                      <a:pt x="2282" y="3034"/>
                    </a:lnTo>
                    <a:lnTo>
                      <a:pt x="2219" y="2972"/>
                    </a:lnTo>
                    <a:lnTo>
                      <a:pt x="2177" y="2762"/>
                    </a:lnTo>
                    <a:lnTo>
                      <a:pt x="2198" y="2721"/>
                    </a:lnTo>
                    <a:lnTo>
                      <a:pt x="2156" y="2679"/>
                    </a:lnTo>
                    <a:lnTo>
                      <a:pt x="1968" y="2574"/>
                    </a:lnTo>
                    <a:lnTo>
                      <a:pt x="1947" y="2532"/>
                    </a:lnTo>
                    <a:lnTo>
                      <a:pt x="1947" y="2448"/>
                    </a:lnTo>
                    <a:lnTo>
                      <a:pt x="1863" y="2407"/>
                    </a:lnTo>
                    <a:lnTo>
                      <a:pt x="1842" y="2428"/>
                    </a:lnTo>
                    <a:lnTo>
                      <a:pt x="1842" y="2469"/>
                    </a:lnTo>
                    <a:lnTo>
                      <a:pt x="1779" y="2511"/>
                    </a:lnTo>
                    <a:lnTo>
                      <a:pt x="1696" y="2469"/>
                    </a:lnTo>
                    <a:lnTo>
                      <a:pt x="1675" y="2365"/>
                    </a:lnTo>
                    <a:lnTo>
                      <a:pt x="1591" y="2407"/>
                    </a:lnTo>
                    <a:lnTo>
                      <a:pt x="1424" y="2260"/>
                    </a:lnTo>
                    <a:lnTo>
                      <a:pt x="1340" y="2114"/>
                    </a:lnTo>
                    <a:lnTo>
                      <a:pt x="1382" y="1925"/>
                    </a:lnTo>
                    <a:lnTo>
                      <a:pt x="1675" y="1737"/>
                    </a:lnTo>
                    <a:lnTo>
                      <a:pt x="1842" y="1570"/>
                    </a:lnTo>
                    <a:lnTo>
                      <a:pt x="1884" y="1507"/>
                    </a:lnTo>
                    <a:lnTo>
                      <a:pt x="1842" y="1465"/>
                    </a:lnTo>
                    <a:lnTo>
                      <a:pt x="1884" y="1381"/>
                    </a:lnTo>
                    <a:lnTo>
                      <a:pt x="1863" y="1298"/>
                    </a:lnTo>
                    <a:lnTo>
                      <a:pt x="1842" y="1277"/>
                    </a:lnTo>
                    <a:lnTo>
                      <a:pt x="1842" y="1088"/>
                    </a:lnTo>
                    <a:lnTo>
                      <a:pt x="1654" y="1005"/>
                    </a:lnTo>
                    <a:lnTo>
                      <a:pt x="1528" y="837"/>
                    </a:lnTo>
                    <a:lnTo>
                      <a:pt x="1549" y="670"/>
                    </a:lnTo>
                    <a:lnTo>
                      <a:pt x="1675" y="586"/>
                    </a:lnTo>
                    <a:lnTo>
                      <a:pt x="1696" y="482"/>
                    </a:lnTo>
                    <a:lnTo>
                      <a:pt x="1800" y="314"/>
                    </a:lnTo>
                    <a:lnTo>
                      <a:pt x="1800" y="210"/>
                    </a:lnTo>
                    <a:lnTo>
                      <a:pt x="1759" y="147"/>
                    </a:lnTo>
                    <a:lnTo>
                      <a:pt x="1549" y="335"/>
                    </a:lnTo>
                    <a:lnTo>
                      <a:pt x="1487" y="419"/>
                    </a:lnTo>
                    <a:lnTo>
                      <a:pt x="1424" y="377"/>
                    </a:lnTo>
                    <a:lnTo>
                      <a:pt x="1340" y="168"/>
                    </a:lnTo>
                    <a:lnTo>
                      <a:pt x="1277" y="168"/>
                    </a:lnTo>
                    <a:lnTo>
                      <a:pt x="1277" y="63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CustomShape 740"/>
              <p:cNvSpPr/>
              <p:nvPr/>
            </p:nvSpPr>
            <p:spPr>
              <a:xfrm>
                <a:off x="4180320" y="2678040"/>
                <a:ext cx="511200" cy="425160"/>
              </a:xfrm>
              <a:custGeom>
                <a:avLst/>
                <a:gdLst/>
                <a:ahLst/>
                <a:rect l="l" t="t" r="r" b="b"/>
                <a:pathLst>
                  <a:path w="11593" h="11216">
                    <a:moveTo>
                      <a:pt x="8307" y="1"/>
                    </a:moveTo>
                    <a:lnTo>
                      <a:pt x="8161" y="22"/>
                    </a:lnTo>
                    <a:lnTo>
                      <a:pt x="8140" y="106"/>
                    </a:lnTo>
                    <a:lnTo>
                      <a:pt x="8035" y="126"/>
                    </a:lnTo>
                    <a:lnTo>
                      <a:pt x="7994" y="210"/>
                    </a:lnTo>
                    <a:lnTo>
                      <a:pt x="7910" y="189"/>
                    </a:lnTo>
                    <a:lnTo>
                      <a:pt x="7805" y="189"/>
                    </a:lnTo>
                    <a:lnTo>
                      <a:pt x="7701" y="294"/>
                    </a:lnTo>
                    <a:lnTo>
                      <a:pt x="7575" y="294"/>
                    </a:lnTo>
                    <a:lnTo>
                      <a:pt x="7491" y="168"/>
                    </a:lnTo>
                    <a:lnTo>
                      <a:pt x="7324" y="168"/>
                    </a:lnTo>
                    <a:lnTo>
                      <a:pt x="7261" y="126"/>
                    </a:lnTo>
                    <a:lnTo>
                      <a:pt x="7115" y="168"/>
                    </a:lnTo>
                    <a:lnTo>
                      <a:pt x="6989" y="126"/>
                    </a:lnTo>
                    <a:lnTo>
                      <a:pt x="6947" y="168"/>
                    </a:lnTo>
                    <a:lnTo>
                      <a:pt x="6843" y="106"/>
                    </a:lnTo>
                    <a:lnTo>
                      <a:pt x="6759" y="126"/>
                    </a:lnTo>
                    <a:lnTo>
                      <a:pt x="6696" y="273"/>
                    </a:lnTo>
                    <a:lnTo>
                      <a:pt x="6571" y="273"/>
                    </a:lnTo>
                    <a:lnTo>
                      <a:pt x="6466" y="210"/>
                    </a:lnTo>
                    <a:lnTo>
                      <a:pt x="6320" y="336"/>
                    </a:lnTo>
                    <a:lnTo>
                      <a:pt x="6236" y="336"/>
                    </a:lnTo>
                    <a:lnTo>
                      <a:pt x="6110" y="273"/>
                    </a:lnTo>
                    <a:lnTo>
                      <a:pt x="5964" y="315"/>
                    </a:lnTo>
                    <a:lnTo>
                      <a:pt x="5629" y="315"/>
                    </a:lnTo>
                    <a:lnTo>
                      <a:pt x="5336" y="524"/>
                    </a:lnTo>
                    <a:lnTo>
                      <a:pt x="5190" y="545"/>
                    </a:lnTo>
                    <a:lnTo>
                      <a:pt x="5106" y="545"/>
                    </a:lnTo>
                    <a:lnTo>
                      <a:pt x="4981" y="629"/>
                    </a:lnTo>
                    <a:lnTo>
                      <a:pt x="4960" y="712"/>
                    </a:lnTo>
                    <a:lnTo>
                      <a:pt x="4897" y="817"/>
                    </a:lnTo>
                    <a:lnTo>
                      <a:pt x="4813" y="817"/>
                    </a:lnTo>
                    <a:lnTo>
                      <a:pt x="4792" y="796"/>
                    </a:lnTo>
                    <a:lnTo>
                      <a:pt x="4709" y="796"/>
                    </a:lnTo>
                    <a:lnTo>
                      <a:pt x="4646" y="817"/>
                    </a:lnTo>
                    <a:lnTo>
                      <a:pt x="4604" y="859"/>
                    </a:lnTo>
                    <a:lnTo>
                      <a:pt x="4457" y="901"/>
                    </a:lnTo>
                    <a:lnTo>
                      <a:pt x="4332" y="942"/>
                    </a:lnTo>
                    <a:lnTo>
                      <a:pt x="4248" y="1026"/>
                    </a:lnTo>
                    <a:lnTo>
                      <a:pt x="4227" y="1068"/>
                    </a:lnTo>
                    <a:lnTo>
                      <a:pt x="4123" y="1214"/>
                    </a:lnTo>
                    <a:lnTo>
                      <a:pt x="3934" y="1256"/>
                    </a:lnTo>
                    <a:lnTo>
                      <a:pt x="3767" y="1256"/>
                    </a:lnTo>
                    <a:lnTo>
                      <a:pt x="3830" y="1340"/>
                    </a:lnTo>
                    <a:lnTo>
                      <a:pt x="3851" y="1382"/>
                    </a:lnTo>
                    <a:lnTo>
                      <a:pt x="3913" y="1486"/>
                    </a:lnTo>
                    <a:lnTo>
                      <a:pt x="3934" y="1591"/>
                    </a:lnTo>
                    <a:lnTo>
                      <a:pt x="3955" y="1633"/>
                    </a:lnTo>
                    <a:lnTo>
                      <a:pt x="3955" y="1800"/>
                    </a:lnTo>
                    <a:lnTo>
                      <a:pt x="3955" y="2051"/>
                    </a:lnTo>
                    <a:lnTo>
                      <a:pt x="3976" y="2114"/>
                    </a:lnTo>
                    <a:lnTo>
                      <a:pt x="4039" y="2575"/>
                    </a:lnTo>
                    <a:lnTo>
                      <a:pt x="4123" y="2721"/>
                    </a:lnTo>
                    <a:lnTo>
                      <a:pt x="4144" y="2847"/>
                    </a:lnTo>
                    <a:lnTo>
                      <a:pt x="4227" y="2847"/>
                    </a:lnTo>
                    <a:lnTo>
                      <a:pt x="4269" y="2909"/>
                    </a:lnTo>
                    <a:lnTo>
                      <a:pt x="4353" y="2930"/>
                    </a:lnTo>
                    <a:lnTo>
                      <a:pt x="4395" y="2951"/>
                    </a:lnTo>
                    <a:lnTo>
                      <a:pt x="4332" y="3119"/>
                    </a:lnTo>
                    <a:lnTo>
                      <a:pt x="4353" y="3160"/>
                    </a:lnTo>
                    <a:lnTo>
                      <a:pt x="4269" y="3265"/>
                    </a:lnTo>
                    <a:lnTo>
                      <a:pt x="3600" y="3265"/>
                    </a:lnTo>
                    <a:lnTo>
                      <a:pt x="3453" y="3307"/>
                    </a:lnTo>
                    <a:lnTo>
                      <a:pt x="3307" y="3516"/>
                    </a:lnTo>
                    <a:lnTo>
                      <a:pt x="3202" y="3621"/>
                    </a:lnTo>
                    <a:lnTo>
                      <a:pt x="3118" y="3746"/>
                    </a:lnTo>
                    <a:lnTo>
                      <a:pt x="3139" y="3935"/>
                    </a:lnTo>
                    <a:lnTo>
                      <a:pt x="3097" y="4060"/>
                    </a:lnTo>
                    <a:lnTo>
                      <a:pt x="2700" y="4311"/>
                    </a:lnTo>
                    <a:lnTo>
                      <a:pt x="2072" y="4688"/>
                    </a:lnTo>
                    <a:lnTo>
                      <a:pt x="1612" y="4939"/>
                    </a:lnTo>
                    <a:lnTo>
                      <a:pt x="1361" y="5002"/>
                    </a:lnTo>
                    <a:lnTo>
                      <a:pt x="1152" y="5002"/>
                    </a:lnTo>
                    <a:lnTo>
                      <a:pt x="1047" y="5043"/>
                    </a:lnTo>
                    <a:lnTo>
                      <a:pt x="880" y="5043"/>
                    </a:lnTo>
                    <a:lnTo>
                      <a:pt x="587" y="5106"/>
                    </a:lnTo>
                    <a:lnTo>
                      <a:pt x="398" y="5211"/>
                    </a:lnTo>
                    <a:lnTo>
                      <a:pt x="294" y="5357"/>
                    </a:lnTo>
                    <a:lnTo>
                      <a:pt x="43" y="5546"/>
                    </a:lnTo>
                    <a:lnTo>
                      <a:pt x="43" y="6048"/>
                    </a:lnTo>
                    <a:lnTo>
                      <a:pt x="1" y="6194"/>
                    </a:lnTo>
                    <a:lnTo>
                      <a:pt x="2093" y="7617"/>
                    </a:lnTo>
                    <a:lnTo>
                      <a:pt x="5901" y="10128"/>
                    </a:lnTo>
                    <a:lnTo>
                      <a:pt x="5943" y="10379"/>
                    </a:lnTo>
                    <a:lnTo>
                      <a:pt x="6069" y="10484"/>
                    </a:lnTo>
                    <a:lnTo>
                      <a:pt x="6278" y="10484"/>
                    </a:lnTo>
                    <a:lnTo>
                      <a:pt x="6445" y="10546"/>
                    </a:lnTo>
                    <a:lnTo>
                      <a:pt x="6550" y="10672"/>
                    </a:lnTo>
                    <a:lnTo>
                      <a:pt x="6696" y="10735"/>
                    </a:lnTo>
                    <a:lnTo>
                      <a:pt x="6801" y="10797"/>
                    </a:lnTo>
                    <a:lnTo>
                      <a:pt x="6801" y="10902"/>
                    </a:lnTo>
                    <a:lnTo>
                      <a:pt x="6738" y="11090"/>
                    </a:lnTo>
                    <a:lnTo>
                      <a:pt x="6780" y="11174"/>
                    </a:lnTo>
                    <a:lnTo>
                      <a:pt x="6906" y="11216"/>
                    </a:lnTo>
                    <a:lnTo>
                      <a:pt x="7178" y="11195"/>
                    </a:lnTo>
                    <a:lnTo>
                      <a:pt x="7408" y="11111"/>
                    </a:lnTo>
                    <a:lnTo>
                      <a:pt x="8266" y="10902"/>
                    </a:lnTo>
                    <a:lnTo>
                      <a:pt x="8998" y="10253"/>
                    </a:lnTo>
                    <a:lnTo>
                      <a:pt x="11592" y="8663"/>
                    </a:lnTo>
                    <a:lnTo>
                      <a:pt x="11509" y="8580"/>
                    </a:lnTo>
                    <a:lnTo>
                      <a:pt x="11446" y="8496"/>
                    </a:lnTo>
                    <a:lnTo>
                      <a:pt x="11383" y="8454"/>
                    </a:lnTo>
                    <a:lnTo>
                      <a:pt x="11279" y="8224"/>
                    </a:lnTo>
                    <a:lnTo>
                      <a:pt x="11195" y="8077"/>
                    </a:lnTo>
                    <a:lnTo>
                      <a:pt x="11090" y="8015"/>
                    </a:lnTo>
                    <a:lnTo>
                      <a:pt x="10651" y="8015"/>
                    </a:lnTo>
                    <a:lnTo>
                      <a:pt x="10567" y="7931"/>
                    </a:lnTo>
                    <a:lnTo>
                      <a:pt x="10546" y="7826"/>
                    </a:lnTo>
                    <a:lnTo>
                      <a:pt x="10504" y="7743"/>
                    </a:lnTo>
                    <a:lnTo>
                      <a:pt x="10463" y="7596"/>
                    </a:lnTo>
                    <a:lnTo>
                      <a:pt x="10504" y="7512"/>
                    </a:lnTo>
                    <a:lnTo>
                      <a:pt x="10463" y="7387"/>
                    </a:lnTo>
                    <a:lnTo>
                      <a:pt x="10421" y="7345"/>
                    </a:lnTo>
                    <a:lnTo>
                      <a:pt x="10316" y="7115"/>
                    </a:lnTo>
                    <a:lnTo>
                      <a:pt x="10191" y="6927"/>
                    </a:lnTo>
                    <a:lnTo>
                      <a:pt x="10107" y="6864"/>
                    </a:lnTo>
                    <a:lnTo>
                      <a:pt x="10149" y="6801"/>
                    </a:lnTo>
                    <a:lnTo>
                      <a:pt x="10191" y="6759"/>
                    </a:lnTo>
                    <a:lnTo>
                      <a:pt x="10316" y="6655"/>
                    </a:lnTo>
                    <a:lnTo>
                      <a:pt x="10358" y="6571"/>
                    </a:lnTo>
                    <a:lnTo>
                      <a:pt x="10337" y="6362"/>
                    </a:lnTo>
                    <a:lnTo>
                      <a:pt x="10295" y="6236"/>
                    </a:lnTo>
                    <a:lnTo>
                      <a:pt x="10316" y="6173"/>
                    </a:lnTo>
                    <a:lnTo>
                      <a:pt x="10358" y="5860"/>
                    </a:lnTo>
                    <a:lnTo>
                      <a:pt x="10295" y="5713"/>
                    </a:lnTo>
                    <a:lnTo>
                      <a:pt x="10295" y="5399"/>
                    </a:lnTo>
                    <a:lnTo>
                      <a:pt x="10295" y="5336"/>
                    </a:lnTo>
                    <a:lnTo>
                      <a:pt x="10253" y="5127"/>
                    </a:lnTo>
                    <a:lnTo>
                      <a:pt x="10253" y="4730"/>
                    </a:lnTo>
                    <a:lnTo>
                      <a:pt x="10191" y="4604"/>
                    </a:lnTo>
                    <a:lnTo>
                      <a:pt x="10128" y="4583"/>
                    </a:lnTo>
                    <a:lnTo>
                      <a:pt x="10128" y="4374"/>
                    </a:lnTo>
                    <a:lnTo>
                      <a:pt x="10191" y="4311"/>
                    </a:lnTo>
                    <a:lnTo>
                      <a:pt x="9814" y="3160"/>
                    </a:lnTo>
                    <a:lnTo>
                      <a:pt x="9688" y="3014"/>
                    </a:lnTo>
                    <a:lnTo>
                      <a:pt x="9584" y="2993"/>
                    </a:lnTo>
                    <a:lnTo>
                      <a:pt x="9521" y="2930"/>
                    </a:lnTo>
                    <a:lnTo>
                      <a:pt x="9395" y="2888"/>
                    </a:lnTo>
                    <a:lnTo>
                      <a:pt x="9375" y="2742"/>
                    </a:lnTo>
                    <a:lnTo>
                      <a:pt x="9186" y="2595"/>
                    </a:lnTo>
                    <a:lnTo>
                      <a:pt x="9144" y="2595"/>
                    </a:lnTo>
                    <a:lnTo>
                      <a:pt x="9061" y="2470"/>
                    </a:lnTo>
                    <a:lnTo>
                      <a:pt x="9082" y="2407"/>
                    </a:lnTo>
                    <a:lnTo>
                      <a:pt x="9040" y="2261"/>
                    </a:lnTo>
                    <a:lnTo>
                      <a:pt x="8977" y="2219"/>
                    </a:lnTo>
                    <a:lnTo>
                      <a:pt x="9061" y="1968"/>
                    </a:lnTo>
                    <a:lnTo>
                      <a:pt x="9186" y="1800"/>
                    </a:lnTo>
                    <a:lnTo>
                      <a:pt x="9270" y="1779"/>
                    </a:lnTo>
                    <a:lnTo>
                      <a:pt x="9312" y="1696"/>
                    </a:lnTo>
                    <a:lnTo>
                      <a:pt x="9395" y="1654"/>
                    </a:lnTo>
                    <a:lnTo>
                      <a:pt x="9416" y="1445"/>
                    </a:lnTo>
                    <a:lnTo>
                      <a:pt x="9479" y="1382"/>
                    </a:lnTo>
                    <a:lnTo>
                      <a:pt x="9395" y="1319"/>
                    </a:lnTo>
                    <a:lnTo>
                      <a:pt x="9458" y="1235"/>
                    </a:lnTo>
                    <a:lnTo>
                      <a:pt x="9500" y="1173"/>
                    </a:lnTo>
                    <a:lnTo>
                      <a:pt x="9479" y="1152"/>
                    </a:lnTo>
                    <a:lnTo>
                      <a:pt x="9416" y="1047"/>
                    </a:lnTo>
                    <a:lnTo>
                      <a:pt x="9375" y="901"/>
                    </a:lnTo>
                    <a:lnTo>
                      <a:pt x="9479" y="629"/>
                    </a:lnTo>
                    <a:lnTo>
                      <a:pt x="9479" y="440"/>
                    </a:lnTo>
                    <a:lnTo>
                      <a:pt x="9500" y="294"/>
                    </a:lnTo>
                    <a:lnTo>
                      <a:pt x="9479" y="210"/>
                    </a:lnTo>
                    <a:lnTo>
                      <a:pt x="9500" y="126"/>
                    </a:lnTo>
                    <a:lnTo>
                      <a:pt x="9479" y="106"/>
                    </a:lnTo>
                    <a:lnTo>
                      <a:pt x="9291" y="126"/>
                    </a:lnTo>
                    <a:lnTo>
                      <a:pt x="9207" y="106"/>
                    </a:lnTo>
                    <a:lnTo>
                      <a:pt x="8977" y="189"/>
                    </a:lnTo>
                    <a:lnTo>
                      <a:pt x="8851" y="85"/>
                    </a:lnTo>
                    <a:lnTo>
                      <a:pt x="8684" y="22"/>
                    </a:lnTo>
                    <a:lnTo>
                      <a:pt x="8684" y="85"/>
                    </a:lnTo>
                    <a:lnTo>
                      <a:pt x="8579" y="189"/>
                    </a:lnTo>
                    <a:lnTo>
                      <a:pt x="8370" y="168"/>
                    </a:lnTo>
                    <a:lnTo>
                      <a:pt x="8370" y="64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CustomShape 741"/>
              <p:cNvSpPr/>
              <p:nvPr/>
            </p:nvSpPr>
            <p:spPr>
              <a:xfrm>
                <a:off x="4078800" y="2706840"/>
                <a:ext cx="295200" cy="200520"/>
              </a:xfrm>
              <a:custGeom>
                <a:avLst/>
                <a:gdLst/>
                <a:ahLst/>
                <a:rect l="l" t="t" r="r" b="b"/>
                <a:pathLst>
                  <a:path w="6696" h="5294">
                    <a:moveTo>
                      <a:pt x="4269" y="0"/>
                    </a:moveTo>
                    <a:lnTo>
                      <a:pt x="4164" y="42"/>
                    </a:lnTo>
                    <a:lnTo>
                      <a:pt x="4122" y="84"/>
                    </a:lnTo>
                    <a:lnTo>
                      <a:pt x="4038" y="84"/>
                    </a:lnTo>
                    <a:lnTo>
                      <a:pt x="3913" y="188"/>
                    </a:lnTo>
                    <a:lnTo>
                      <a:pt x="3871" y="502"/>
                    </a:lnTo>
                    <a:lnTo>
                      <a:pt x="3766" y="691"/>
                    </a:lnTo>
                    <a:lnTo>
                      <a:pt x="3745" y="921"/>
                    </a:lnTo>
                    <a:lnTo>
                      <a:pt x="3662" y="1046"/>
                    </a:lnTo>
                    <a:lnTo>
                      <a:pt x="3411" y="1318"/>
                    </a:lnTo>
                    <a:lnTo>
                      <a:pt x="3327" y="1318"/>
                    </a:lnTo>
                    <a:lnTo>
                      <a:pt x="3222" y="1402"/>
                    </a:lnTo>
                    <a:lnTo>
                      <a:pt x="2992" y="1465"/>
                    </a:lnTo>
                    <a:lnTo>
                      <a:pt x="2825" y="1632"/>
                    </a:lnTo>
                    <a:lnTo>
                      <a:pt x="2783" y="1632"/>
                    </a:lnTo>
                    <a:lnTo>
                      <a:pt x="2553" y="1779"/>
                    </a:lnTo>
                    <a:lnTo>
                      <a:pt x="2406" y="1841"/>
                    </a:lnTo>
                    <a:lnTo>
                      <a:pt x="2344" y="1967"/>
                    </a:lnTo>
                    <a:lnTo>
                      <a:pt x="2072" y="2155"/>
                    </a:lnTo>
                    <a:lnTo>
                      <a:pt x="2155" y="2365"/>
                    </a:lnTo>
                    <a:lnTo>
                      <a:pt x="2155" y="2490"/>
                    </a:lnTo>
                    <a:lnTo>
                      <a:pt x="1925" y="2699"/>
                    </a:lnTo>
                    <a:lnTo>
                      <a:pt x="1758" y="3013"/>
                    </a:lnTo>
                    <a:lnTo>
                      <a:pt x="1758" y="3118"/>
                    </a:lnTo>
                    <a:lnTo>
                      <a:pt x="1862" y="3327"/>
                    </a:lnTo>
                    <a:lnTo>
                      <a:pt x="1779" y="3536"/>
                    </a:lnTo>
                    <a:lnTo>
                      <a:pt x="1841" y="3599"/>
                    </a:lnTo>
                    <a:lnTo>
                      <a:pt x="1883" y="3662"/>
                    </a:lnTo>
                    <a:lnTo>
                      <a:pt x="1862" y="3829"/>
                    </a:lnTo>
                    <a:lnTo>
                      <a:pt x="1507" y="4248"/>
                    </a:lnTo>
                    <a:lnTo>
                      <a:pt x="1444" y="4394"/>
                    </a:lnTo>
                    <a:lnTo>
                      <a:pt x="1297" y="4582"/>
                    </a:lnTo>
                    <a:lnTo>
                      <a:pt x="1109" y="4603"/>
                    </a:lnTo>
                    <a:lnTo>
                      <a:pt x="712" y="4959"/>
                    </a:lnTo>
                    <a:lnTo>
                      <a:pt x="147" y="5064"/>
                    </a:lnTo>
                    <a:lnTo>
                      <a:pt x="0" y="5273"/>
                    </a:lnTo>
                    <a:lnTo>
                      <a:pt x="2344" y="5294"/>
                    </a:lnTo>
                    <a:lnTo>
                      <a:pt x="2344" y="4792"/>
                    </a:lnTo>
                    <a:lnTo>
                      <a:pt x="2595" y="4603"/>
                    </a:lnTo>
                    <a:lnTo>
                      <a:pt x="2699" y="4457"/>
                    </a:lnTo>
                    <a:lnTo>
                      <a:pt x="2888" y="4352"/>
                    </a:lnTo>
                    <a:lnTo>
                      <a:pt x="3181" y="4289"/>
                    </a:lnTo>
                    <a:lnTo>
                      <a:pt x="3348" y="4289"/>
                    </a:lnTo>
                    <a:lnTo>
                      <a:pt x="3453" y="4248"/>
                    </a:lnTo>
                    <a:lnTo>
                      <a:pt x="3662" y="4248"/>
                    </a:lnTo>
                    <a:lnTo>
                      <a:pt x="3913" y="4185"/>
                    </a:lnTo>
                    <a:lnTo>
                      <a:pt x="4373" y="3934"/>
                    </a:lnTo>
                    <a:lnTo>
                      <a:pt x="5001" y="3557"/>
                    </a:lnTo>
                    <a:lnTo>
                      <a:pt x="5398" y="3306"/>
                    </a:lnTo>
                    <a:lnTo>
                      <a:pt x="5440" y="3181"/>
                    </a:lnTo>
                    <a:lnTo>
                      <a:pt x="5419" y="2992"/>
                    </a:lnTo>
                    <a:lnTo>
                      <a:pt x="5503" y="2867"/>
                    </a:lnTo>
                    <a:lnTo>
                      <a:pt x="5608" y="2762"/>
                    </a:lnTo>
                    <a:lnTo>
                      <a:pt x="5754" y="2553"/>
                    </a:lnTo>
                    <a:lnTo>
                      <a:pt x="5901" y="2511"/>
                    </a:lnTo>
                    <a:lnTo>
                      <a:pt x="6570" y="2511"/>
                    </a:lnTo>
                    <a:lnTo>
                      <a:pt x="6654" y="2406"/>
                    </a:lnTo>
                    <a:lnTo>
                      <a:pt x="6633" y="2365"/>
                    </a:lnTo>
                    <a:lnTo>
                      <a:pt x="6696" y="2197"/>
                    </a:lnTo>
                    <a:lnTo>
                      <a:pt x="6654" y="2176"/>
                    </a:lnTo>
                    <a:lnTo>
                      <a:pt x="6570" y="2155"/>
                    </a:lnTo>
                    <a:lnTo>
                      <a:pt x="6528" y="2093"/>
                    </a:lnTo>
                    <a:lnTo>
                      <a:pt x="6445" y="2093"/>
                    </a:lnTo>
                    <a:lnTo>
                      <a:pt x="6424" y="1967"/>
                    </a:lnTo>
                    <a:lnTo>
                      <a:pt x="6340" y="1821"/>
                    </a:lnTo>
                    <a:lnTo>
                      <a:pt x="6277" y="1360"/>
                    </a:lnTo>
                    <a:lnTo>
                      <a:pt x="6256" y="1297"/>
                    </a:lnTo>
                    <a:lnTo>
                      <a:pt x="6256" y="1046"/>
                    </a:lnTo>
                    <a:lnTo>
                      <a:pt x="6256" y="879"/>
                    </a:lnTo>
                    <a:lnTo>
                      <a:pt x="6235" y="837"/>
                    </a:lnTo>
                    <a:lnTo>
                      <a:pt x="6214" y="732"/>
                    </a:lnTo>
                    <a:lnTo>
                      <a:pt x="6152" y="628"/>
                    </a:lnTo>
                    <a:lnTo>
                      <a:pt x="6131" y="586"/>
                    </a:lnTo>
                    <a:lnTo>
                      <a:pt x="6068" y="502"/>
                    </a:lnTo>
                    <a:lnTo>
                      <a:pt x="6005" y="523"/>
                    </a:lnTo>
                    <a:lnTo>
                      <a:pt x="5691" y="502"/>
                    </a:lnTo>
                    <a:lnTo>
                      <a:pt x="5608" y="419"/>
                    </a:lnTo>
                    <a:lnTo>
                      <a:pt x="5587" y="314"/>
                    </a:lnTo>
                    <a:lnTo>
                      <a:pt x="5524" y="293"/>
                    </a:lnTo>
                    <a:lnTo>
                      <a:pt x="5419" y="398"/>
                    </a:lnTo>
                    <a:lnTo>
                      <a:pt x="5231" y="460"/>
                    </a:lnTo>
                    <a:lnTo>
                      <a:pt x="5064" y="398"/>
                    </a:lnTo>
                    <a:lnTo>
                      <a:pt x="4959" y="398"/>
                    </a:lnTo>
                    <a:lnTo>
                      <a:pt x="4854" y="460"/>
                    </a:lnTo>
                    <a:lnTo>
                      <a:pt x="4666" y="481"/>
                    </a:lnTo>
                    <a:lnTo>
                      <a:pt x="4541" y="460"/>
                    </a:lnTo>
                    <a:lnTo>
                      <a:pt x="4373" y="293"/>
                    </a:lnTo>
                    <a:lnTo>
                      <a:pt x="4331" y="251"/>
                    </a:lnTo>
                    <a:lnTo>
                      <a:pt x="4290" y="147"/>
                    </a:lnTo>
                    <a:lnTo>
                      <a:pt x="4290" y="84"/>
                    </a:lnTo>
                    <a:lnTo>
                      <a:pt x="4290" y="4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CustomShape 742"/>
              <p:cNvSpPr/>
              <p:nvPr/>
            </p:nvSpPr>
            <p:spPr>
              <a:xfrm>
                <a:off x="3972600" y="2906640"/>
                <a:ext cx="209160" cy="144000"/>
              </a:xfrm>
              <a:custGeom>
                <a:avLst/>
                <a:gdLst/>
                <a:ahLst/>
                <a:rect l="l" t="t" r="r" b="b"/>
                <a:pathLst>
                  <a:path w="4751" h="3809">
                    <a:moveTo>
                      <a:pt x="2407" y="1"/>
                    </a:moveTo>
                    <a:lnTo>
                      <a:pt x="2177" y="315"/>
                    </a:lnTo>
                    <a:lnTo>
                      <a:pt x="2177" y="524"/>
                    </a:lnTo>
                    <a:lnTo>
                      <a:pt x="2072" y="545"/>
                    </a:lnTo>
                    <a:lnTo>
                      <a:pt x="1675" y="754"/>
                    </a:lnTo>
                    <a:lnTo>
                      <a:pt x="1633" y="859"/>
                    </a:lnTo>
                    <a:lnTo>
                      <a:pt x="1466" y="942"/>
                    </a:lnTo>
                    <a:lnTo>
                      <a:pt x="1528" y="1089"/>
                    </a:lnTo>
                    <a:lnTo>
                      <a:pt x="1194" y="1612"/>
                    </a:lnTo>
                    <a:lnTo>
                      <a:pt x="1152" y="1779"/>
                    </a:lnTo>
                    <a:lnTo>
                      <a:pt x="901" y="2030"/>
                    </a:lnTo>
                    <a:lnTo>
                      <a:pt x="796" y="2093"/>
                    </a:lnTo>
                    <a:lnTo>
                      <a:pt x="671" y="2365"/>
                    </a:lnTo>
                    <a:lnTo>
                      <a:pt x="671" y="2470"/>
                    </a:lnTo>
                    <a:lnTo>
                      <a:pt x="461" y="2763"/>
                    </a:lnTo>
                    <a:lnTo>
                      <a:pt x="419" y="2847"/>
                    </a:lnTo>
                    <a:lnTo>
                      <a:pt x="503" y="2888"/>
                    </a:lnTo>
                    <a:lnTo>
                      <a:pt x="398" y="2930"/>
                    </a:lnTo>
                    <a:lnTo>
                      <a:pt x="210" y="3265"/>
                    </a:lnTo>
                    <a:lnTo>
                      <a:pt x="147" y="3286"/>
                    </a:lnTo>
                    <a:lnTo>
                      <a:pt x="64" y="3370"/>
                    </a:lnTo>
                    <a:lnTo>
                      <a:pt x="85" y="3495"/>
                    </a:lnTo>
                    <a:lnTo>
                      <a:pt x="1" y="3621"/>
                    </a:lnTo>
                    <a:lnTo>
                      <a:pt x="43" y="3809"/>
                    </a:lnTo>
                    <a:lnTo>
                      <a:pt x="2344" y="3809"/>
                    </a:lnTo>
                    <a:lnTo>
                      <a:pt x="2303" y="2742"/>
                    </a:lnTo>
                    <a:lnTo>
                      <a:pt x="2386" y="2575"/>
                    </a:lnTo>
                    <a:lnTo>
                      <a:pt x="2512" y="2512"/>
                    </a:lnTo>
                    <a:lnTo>
                      <a:pt x="2658" y="2470"/>
                    </a:lnTo>
                    <a:lnTo>
                      <a:pt x="2867" y="2470"/>
                    </a:lnTo>
                    <a:lnTo>
                      <a:pt x="2888" y="963"/>
                    </a:lnTo>
                    <a:lnTo>
                      <a:pt x="4709" y="984"/>
                    </a:lnTo>
                    <a:lnTo>
                      <a:pt x="4709" y="168"/>
                    </a:lnTo>
                    <a:lnTo>
                      <a:pt x="4751" y="22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CustomShape 743"/>
              <p:cNvSpPr/>
              <p:nvPr/>
            </p:nvSpPr>
            <p:spPr>
              <a:xfrm>
                <a:off x="3971880" y="2913120"/>
                <a:ext cx="300600" cy="284400"/>
              </a:xfrm>
              <a:custGeom>
                <a:avLst/>
                <a:gdLst/>
                <a:ahLst/>
                <a:rect l="l" t="t" r="r" b="b"/>
                <a:pathLst>
                  <a:path w="6822" h="7512">
                    <a:moveTo>
                      <a:pt x="4729" y="0"/>
                    </a:moveTo>
                    <a:lnTo>
                      <a:pt x="4729" y="816"/>
                    </a:lnTo>
                    <a:lnTo>
                      <a:pt x="2908" y="795"/>
                    </a:lnTo>
                    <a:lnTo>
                      <a:pt x="2887" y="2302"/>
                    </a:lnTo>
                    <a:lnTo>
                      <a:pt x="2678" y="2302"/>
                    </a:lnTo>
                    <a:lnTo>
                      <a:pt x="2532" y="2344"/>
                    </a:lnTo>
                    <a:lnTo>
                      <a:pt x="2406" y="2407"/>
                    </a:lnTo>
                    <a:lnTo>
                      <a:pt x="2323" y="2574"/>
                    </a:lnTo>
                    <a:lnTo>
                      <a:pt x="2364" y="3641"/>
                    </a:lnTo>
                    <a:lnTo>
                      <a:pt x="63" y="3641"/>
                    </a:lnTo>
                    <a:lnTo>
                      <a:pt x="63" y="3662"/>
                    </a:lnTo>
                    <a:lnTo>
                      <a:pt x="0" y="3808"/>
                    </a:lnTo>
                    <a:lnTo>
                      <a:pt x="0" y="4039"/>
                    </a:lnTo>
                    <a:lnTo>
                      <a:pt x="126" y="3871"/>
                    </a:lnTo>
                    <a:lnTo>
                      <a:pt x="188" y="4018"/>
                    </a:lnTo>
                    <a:lnTo>
                      <a:pt x="209" y="4039"/>
                    </a:lnTo>
                    <a:lnTo>
                      <a:pt x="293" y="3976"/>
                    </a:lnTo>
                    <a:lnTo>
                      <a:pt x="439" y="4248"/>
                    </a:lnTo>
                    <a:lnTo>
                      <a:pt x="398" y="4331"/>
                    </a:lnTo>
                    <a:lnTo>
                      <a:pt x="418" y="4436"/>
                    </a:lnTo>
                    <a:lnTo>
                      <a:pt x="398" y="4645"/>
                    </a:lnTo>
                    <a:lnTo>
                      <a:pt x="314" y="4645"/>
                    </a:lnTo>
                    <a:lnTo>
                      <a:pt x="230" y="4687"/>
                    </a:lnTo>
                    <a:lnTo>
                      <a:pt x="418" y="4917"/>
                    </a:lnTo>
                    <a:lnTo>
                      <a:pt x="523" y="5524"/>
                    </a:lnTo>
                    <a:lnTo>
                      <a:pt x="481" y="5943"/>
                    </a:lnTo>
                    <a:lnTo>
                      <a:pt x="335" y="6131"/>
                    </a:lnTo>
                    <a:lnTo>
                      <a:pt x="272" y="6487"/>
                    </a:lnTo>
                    <a:lnTo>
                      <a:pt x="209" y="6738"/>
                    </a:lnTo>
                    <a:lnTo>
                      <a:pt x="314" y="6654"/>
                    </a:lnTo>
                    <a:lnTo>
                      <a:pt x="398" y="6654"/>
                    </a:lnTo>
                    <a:lnTo>
                      <a:pt x="523" y="6549"/>
                    </a:lnTo>
                    <a:lnTo>
                      <a:pt x="837" y="6487"/>
                    </a:lnTo>
                    <a:lnTo>
                      <a:pt x="1130" y="6382"/>
                    </a:lnTo>
                    <a:lnTo>
                      <a:pt x="1235" y="6382"/>
                    </a:lnTo>
                    <a:lnTo>
                      <a:pt x="1486" y="6466"/>
                    </a:lnTo>
                    <a:lnTo>
                      <a:pt x="1653" y="6487"/>
                    </a:lnTo>
                    <a:lnTo>
                      <a:pt x="1779" y="6654"/>
                    </a:lnTo>
                    <a:lnTo>
                      <a:pt x="1779" y="6738"/>
                    </a:lnTo>
                    <a:lnTo>
                      <a:pt x="1862" y="6759"/>
                    </a:lnTo>
                    <a:lnTo>
                      <a:pt x="1946" y="6696"/>
                    </a:lnTo>
                    <a:lnTo>
                      <a:pt x="1988" y="6738"/>
                    </a:lnTo>
                    <a:lnTo>
                      <a:pt x="2071" y="6738"/>
                    </a:lnTo>
                    <a:lnTo>
                      <a:pt x="2113" y="6780"/>
                    </a:lnTo>
                    <a:lnTo>
                      <a:pt x="2155" y="6905"/>
                    </a:lnTo>
                    <a:lnTo>
                      <a:pt x="2281" y="7010"/>
                    </a:lnTo>
                    <a:lnTo>
                      <a:pt x="2281" y="7156"/>
                    </a:lnTo>
                    <a:lnTo>
                      <a:pt x="2406" y="7177"/>
                    </a:lnTo>
                    <a:lnTo>
                      <a:pt x="2427" y="7303"/>
                    </a:lnTo>
                    <a:lnTo>
                      <a:pt x="2532" y="7324"/>
                    </a:lnTo>
                    <a:lnTo>
                      <a:pt x="2699" y="7428"/>
                    </a:lnTo>
                    <a:lnTo>
                      <a:pt x="2720" y="7512"/>
                    </a:lnTo>
                    <a:lnTo>
                      <a:pt x="2846" y="7407"/>
                    </a:lnTo>
                    <a:lnTo>
                      <a:pt x="3034" y="7407"/>
                    </a:lnTo>
                    <a:lnTo>
                      <a:pt x="3097" y="7261"/>
                    </a:lnTo>
                    <a:lnTo>
                      <a:pt x="3097" y="7177"/>
                    </a:lnTo>
                    <a:lnTo>
                      <a:pt x="3097" y="6947"/>
                    </a:lnTo>
                    <a:lnTo>
                      <a:pt x="3264" y="6884"/>
                    </a:lnTo>
                    <a:lnTo>
                      <a:pt x="3411" y="6884"/>
                    </a:lnTo>
                    <a:lnTo>
                      <a:pt x="3431" y="7052"/>
                    </a:lnTo>
                    <a:lnTo>
                      <a:pt x="3515" y="7219"/>
                    </a:lnTo>
                    <a:lnTo>
                      <a:pt x="3578" y="7282"/>
                    </a:lnTo>
                    <a:lnTo>
                      <a:pt x="3724" y="6989"/>
                    </a:lnTo>
                    <a:lnTo>
                      <a:pt x="3996" y="6863"/>
                    </a:lnTo>
                    <a:lnTo>
                      <a:pt x="4143" y="6905"/>
                    </a:lnTo>
                    <a:lnTo>
                      <a:pt x="4164" y="7093"/>
                    </a:lnTo>
                    <a:lnTo>
                      <a:pt x="4206" y="7156"/>
                    </a:lnTo>
                    <a:lnTo>
                      <a:pt x="4310" y="7052"/>
                    </a:lnTo>
                    <a:lnTo>
                      <a:pt x="4394" y="7052"/>
                    </a:lnTo>
                    <a:lnTo>
                      <a:pt x="4457" y="7114"/>
                    </a:lnTo>
                    <a:lnTo>
                      <a:pt x="4520" y="7156"/>
                    </a:lnTo>
                    <a:lnTo>
                      <a:pt x="6570" y="7156"/>
                    </a:lnTo>
                    <a:lnTo>
                      <a:pt x="6758" y="6633"/>
                    </a:lnTo>
                    <a:lnTo>
                      <a:pt x="6570" y="6528"/>
                    </a:lnTo>
                    <a:lnTo>
                      <a:pt x="6131" y="1423"/>
                    </a:lnTo>
                    <a:lnTo>
                      <a:pt x="6821" y="142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CustomShape 744"/>
              <p:cNvSpPr/>
              <p:nvPr/>
            </p:nvSpPr>
            <p:spPr>
              <a:xfrm>
                <a:off x="4091760" y="2967120"/>
                <a:ext cx="415080" cy="330480"/>
              </a:xfrm>
              <a:custGeom>
                <a:avLst/>
                <a:gdLst/>
                <a:ahLst/>
                <a:rect l="l" t="t" r="r" b="b"/>
                <a:pathLst>
                  <a:path w="9416" h="8726">
                    <a:moveTo>
                      <a:pt x="3411" y="0"/>
                    </a:moveTo>
                    <a:lnTo>
                      <a:pt x="3850" y="5105"/>
                    </a:lnTo>
                    <a:lnTo>
                      <a:pt x="4038" y="5210"/>
                    </a:lnTo>
                    <a:lnTo>
                      <a:pt x="3850" y="5733"/>
                    </a:lnTo>
                    <a:lnTo>
                      <a:pt x="1800" y="5733"/>
                    </a:lnTo>
                    <a:lnTo>
                      <a:pt x="1737" y="5691"/>
                    </a:lnTo>
                    <a:lnTo>
                      <a:pt x="1674" y="5629"/>
                    </a:lnTo>
                    <a:lnTo>
                      <a:pt x="1590" y="5629"/>
                    </a:lnTo>
                    <a:lnTo>
                      <a:pt x="1486" y="5733"/>
                    </a:lnTo>
                    <a:lnTo>
                      <a:pt x="1444" y="5670"/>
                    </a:lnTo>
                    <a:lnTo>
                      <a:pt x="1423" y="5482"/>
                    </a:lnTo>
                    <a:lnTo>
                      <a:pt x="1276" y="5440"/>
                    </a:lnTo>
                    <a:lnTo>
                      <a:pt x="1004" y="5566"/>
                    </a:lnTo>
                    <a:lnTo>
                      <a:pt x="858" y="5859"/>
                    </a:lnTo>
                    <a:lnTo>
                      <a:pt x="795" y="5796"/>
                    </a:lnTo>
                    <a:lnTo>
                      <a:pt x="711" y="5629"/>
                    </a:lnTo>
                    <a:lnTo>
                      <a:pt x="691" y="5461"/>
                    </a:lnTo>
                    <a:lnTo>
                      <a:pt x="544" y="5461"/>
                    </a:lnTo>
                    <a:lnTo>
                      <a:pt x="377" y="5524"/>
                    </a:lnTo>
                    <a:lnTo>
                      <a:pt x="377" y="5754"/>
                    </a:lnTo>
                    <a:lnTo>
                      <a:pt x="377" y="5838"/>
                    </a:lnTo>
                    <a:lnTo>
                      <a:pt x="314" y="5984"/>
                    </a:lnTo>
                    <a:lnTo>
                      <a:pt x="126" y="5984"/>
                    </a:lnTo>
                    <a:lnTo>
                      <a:pt x="0" y="6089"/>
                    </a:lnTo>
                    <a:lnTo>
                      <a:pt x="84" y="6173"/>
                    </a:lnTo>
                    <a:lnTo>
                      <a:pt x="84" y="6277"/>
                    </a:lnTo>
                    <a:lnTo>
                      <a:pt x="105" y="6361"/>
                    </a:lnTo>
                    <a:lnTo>
                      <a:pt x="63" y="6591"/>
                    </a:lnTo>
                    <a:lnTo>
                      <a:pt x="84" y="6675"/>
                    </a:lnTo>
                    <a:lnTo>
                      <a:pt x="209" y="6800"/>
                    </a:lnTo>
                    <a:lnTo>
                      <a:pt x="272" y="6926"/>
                    </a:lnTo>
                    <a:lnTo>
                      <a:pt x="335" y="7010"/>
                    </a:lnTo>
                    <a:lnTo>
                      <a:pt x="398" y="6989"/>
                    </a:lnTo>
                    <a:lnTo>
                      <a:pt x="481" y="7030"/>
                    </a:lnTo>
                    <a:lnTo>
                      <a:pt x="502" y="7114"/>
                    </a:lnTo>
                    <a:lnTo>
                      <a:pt x="586" y="7219"/>
                    </a:lnTo>
                    <a:lnTo>
                      <a:pt x="586" y="7261"/>
                    </a:lnTo>
                    <a:lnTo>
                      <a:pt x="523" y="7344"/>
                    </a:lnTo>
                    <a:lnTo>
                      <a:pt x="544" y="7428"/>
                    </a:lnTo>
                    <a:lnTo>
                      <a:pt x="691" y="7512"/>
                    </a:lnTo>
                    <a:lnTo>
                      <a:pt x="691" y="7616"/>
                    </a:lnTo>
                    <a:lnTo>
                      <a:pt x="649" y="7679"/>
                    </a:lnTo>
                    <a:lnTo>
                      <a:pt x="732" y="7721"/>
                    </a:lnTo>
                    <a:lnTo>
                      <a:pt x="837" y="7658"/>
                    </a:lnTo>
                    <a:lnTo>
                      <a:pt x="921" y="7679"/>
                    </a:lnTo>
                    <a:lnTo>
                      <a:pt x="1046" y="7784"/>
                    </a:lnTo>
                    <a:lnTo>
                      <a:pt x="1214" y="7784"/>
                    </a:lnTo>
                    <a:lnTo>
                      <a:pt x="1318" y="7721"/>
                    </a:lnTo>
                    <a:lnTo>
                      <a:pt x="1381" y="7679"/>
                    </a:lnTo>
                    <a:lnTo>
                      <a:pt x="1486" y="7533"/>
                    </a:lnTo>
                    <a:lnTo>
                      <a:pt x="1632" y="7533"/>
                    </a:lnTo>
                    <a:lnTo>
                      <a:pt x="1779" y="7616"/>
                    </a:lnTo>
                    <a:lnTo>
                      <a:pt x="1800" y="7554"/>
                    </a:lnTo>
                    <a:lnTo>
                      <a:pt x="1904" y="7533"/>
                    </a:lnTo>
                    <a:lnTo>
                      <a:pt x="1946" y="7574"/>
                    </a:lnTo>
                    <a:lnTo>
                      <a:pt x="2072" y="7679"/>
                    </a:lnTo>
                    <a:lnTo>
                      <a:pt x="2113" y="7826"/>
                    </a:lnTo>
                    <a:lnTo>
                      <a:pt x="2092" y="7972"/>
                    </a:lnTo>
                    <a:lnTo>
                      <a:pt x="2155" y="8035"/>
                    </a:lnTo>
                    <a:lnTo>
                      <a:pt x="2281" y="8056"/>
                    </a:lnTo>
                    <a:lnTo>
                      <a:pt x="2281" y="8098"/>
                    </a:lnTo>
                    <a:lnTo>
                      <a:pt x="2176" y="8265"/>
                    </a:lnTo>
                    <a:lnTo>
                      <a:pt x="2113" y="8411"/>
                    </a:lnTo>
                    <a:lnTo>
                      <a:pt x="2113" y="8411"/>
                    </a:lnTo>
                    <a:lnTo>
                      <a:pt x="2218" y="8390"/>
                    </a:lnTo>
                    <a:lnTo>
                      <a:pt x="2281" y="8307"/>
                    </a:lnTo>
                    <a:lnTo>
                      <a:pt x="2364" y="8307"/>
                    </a:lnTo>
                    <a:lnTo>
                      <a:pt x="2364" y="8411"/>
                    </a:lnTo>
                    <a:lnTo>
                      <a:pt x="2385" y="8495"/>
                    </a:lnTo>
                    <a:lnTo>
                      <a:pt x="2385" y="8558"/>
                    </a:lnTo>
                    <a:lnTo>
                      <a:pt x="2532" y="8579"/>
                    </a:lnTo>
                    <a:lnTo>
                      <a:pt x="2595" y="8621"/>
                    </a:lnTo>
                    <a:lnTo>
                      <a:pt x="2595" y="8704"/>
                    </a:lnTo>
                    <a:lnTo>
                      <a:pt x="2783" y="8600"/>
                    </a:lnTo>
                    <a:lnTo>
                      <a:pt x="2846" y="8600"/>
                    </a:lnTo>
                    <a:lnTo>
                      <a:pt x="2992" y="8683"/>
                    </a:lnTo>
                    <a:lnTo>
                      <a:pt x="3222" y="8683"/>
                    </a:lnTo>
                    <a:lnTo>
                      <a:pt x="3264" y="8662"/>
                    </a:lnTo>
                    <a:lnTo>
                      <a:pt x="3264" y="8600"/>
                    </a:lnTo>
                    <a:lnTo>
                      <a:pt x="3452" y="8558"/>
                    </a:lnTo>
                    <a:lnTo>
                      <a:pt x="3620" y="8579"/>
                    </a:lnTo>
                    <a:lnTo>
                      <a:pt x="3578" y="8621"/>
                    </a:lnTo>
                    <a:lnTo>
                      <a:pt x="3620" y="8683"/>
                    </a:lnTo>
                    <a:lnTo>
                      <a:pt x="3787" y="8725"/>
                    </a:lnTo>
                    <a:lnTo>
                      <a:pt x="3892" y="8579"/>
                    </a:lnTo>
                    <a:lnTo>
                      <a:pt x="3976" y="8516"/>
                    </a:lnTo>
                    <a:lnTo>
                      <a:pt x="3997" y="8390"/>
                    </a:lnTo>
                    <a:lnTo>
                      <a:pt x="3976" y="8307"/>
                    </a:lnTo>
                    <a:lnTo>
                      <a:pt x="3976" y="8181"/>
                    </a:lnTo>
                    <a:lnTo>
                      <a:pt x="4080" y="8160"/>
                    </a:lnTo>
                    <a:lnTo>
                      <a:pt x="4059" y="7993"/>
                    </a:lnTo>
                    <a:lnTo>
                      <a:pt x="4038" y="7888"/>
                    </a:lnTo>
                    <a:lnTo>
                      <a:pt x="4143" y="7826"/>
                    </a:lnTo>
                    <a:lnTo>
                      <a:pt x="4269" y="7679"/>
                    </a:lnTo>
                    <a:lnTo>
                      <a:pt x="4457" y="7407"/>
                    </a:lnTo>
                    <a:lnTo>
                      <a:pt x="4561" y="7219"/>
                    </a:lnTo>
                    <a:lnTo>
                      <a:pt x="4582" y="7135"/>
                    </a:lnTo>
                    <a:lnTo>
                      <a:pt x="4708" y="6926"/>
                    </a:lnTo>
                    <a:lnTo>
                      <a:pt x="4792" y="6905"/>
                    </a:lnTo>
                    <a:lnTo>
                      <a:pt x="4813" y="6821"/>
                    </a:lnTo>
                    <a:lnTo>
                      <a:pt x="4980" y="6800"/>
                    </a:lnTo>
                    <a:lnTo>
                      <a:pt x="5043" y="6821"/>
                    </a:lnTo>
                    <a:lnTo>
                      <a:pt x="5336" y="6738"/>
                    </a:lnTo>
                    <a:lnTo>
                      <a:pt x="5398" y="6612"/>
                    </a:lnTo>
                    <a:lnTo>
                      <a:pt x="5712" y="6403"/>
                    </a:lnTo>
                    <a:lnTo>
                      <a:pt x="6152" y="6173"/>
                    </a:lnTo>
                    <a:lnTo>
                      <a:pt x="6277" y="6047"/>
                    </a:lnTo>
                    <a:lnTo>
                      <a:pt x="6465" y="5942"/>
                    </a:lnTo>
                    <a:lnTo>
                      <a:pt x="6758" y="5901"/>
                    </a:lnTo>
                    <a:lnTo>
                      <a:pt x="6884" y="5880"/>
                    </a:lnTo>
                    <a:lnTo>
                      <a:pt x="7072" y="5942"/>
                    </a:lnTo>
                    <a:lnTo>
                      <a:pt x="7177" y="5942"/>
                    </a:lnTo>
                    <a:lnTo>
                      <a:pt x="7198" y="5984"/>
                    </a:lnTo>
                    <a:lnTo>
                      <a:pt x="7219" y="5963"/>
                    </a:lnTo>
                    <a:lnTo>
                      <a:pt x="7344" y="5984"/>
                    </a:lnTo>
                    <a:lnTo>
                      <a:pt x="7742" y="5963"/>
                    </a:lnTo>
                    <a:lnTo>
                      <a:pt x="7867" y="5963"/>
                    </a:lnTo>
                    <a:lnTo>
                      <a:pt x="8035" y="5880"/>
                    </a:lnTo>
                    <a:lnTo>
                      <a:pt x="8390" y="5880"/>
                    </a:lnTo>
                    <a:lnTo>
                      <a:pt x="8558" y="5775"/>
                    </a:lnTo>
                    <a:lnTo>
                      <a:pt x="8746" y="5775"/>
                    </a:lnTo>
                    <a:lnTo>
                      <a:pt x="8893" y="5670"/>
                    </a:lnTo>
                    <a:lnTo>
                      <a:pt x="9186" y="5524"/>
                    </a:lnTo>
                    <a:lnTo>
                      <a:pt x="9227" y="5377"/>
                    </a:lnTo>
                    <a:lnTo>
                      <a:pt x="9269" y="5210"/>
                    </a:lnTo>
                    <a:lnTo>
                      <a:pt x="9332" y="5126"/>
                    </a:lnTo>
                    <a:lnTo>
                      <a:pt x="9395" y="4624"/>
                    </a:lnTo>
                    <a:lnTo>
                      <a:pt x="9416" y="3494"/>
                    </a:lnTo>
                    <a:lnTo>
                      <a:pt x="9186" y="3578"/>
                    </a:lnTo>
                    <a:lnTo>
                      <a:pt x="8914" y="3599"/>
                    </a:lnTo>
                    <a:lnTo>
                      <a:pt x="8788" y="3557"/>
                    </a:lnTo>
                    <a:lnTo>
                      <a:pt x="8746" y="3473"/>
                    </a:lnTo>
                    <a:lnTo>
                      <a:pt x="8809" y="3285"/>
                    </a:lnTo>
                    <a:lnTo>
                      <a:pt x="8809" y="3180"/>
                    </a:lnTo>
                    <a:lnTo>
                      <a:pt x="8704" y="3118"/>
                    </a:lnTo>
                    <a:lnTo>
                      <a:pt x="8558" y="3055"/>
                    </a:lnTo>
                    <a:lnTo>
                      <a:pt x="8453" y="2929"/>
                    </a:lnTo>
                    <a:lnTo>
                      <a:pt x="8286" y="2867"/>
                    </a:lnTo>
                    <a:lnTo>
                      <a:pt x="8077" y="2867"/>
                    </a:lnTo>
                    <a:lnTo>
                      <a:pt x="7951" y="2762"/>
                    </a:lnTo>
                    <a:lnTo>
                      <a:pt x="7909" y="2511"/>
                    </a:lnTo>
                    <a:lnTo>
                      <a:pt x="4101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CustomShape 745"/>
              <p:cNvSpPr/>
              <p:nvPr/>
            </p:nvSpPr>
            <p:spPr>
              <a:xfrm>
                <a:off x="4267440" y="3189960"/>
                <a:ext cx="191880" cy="119520"/>
              </a:xfrm>
              <a:custGeom>
                <a:avLst/>
                <a:gdLst/>
                <a:ahLst/>
                <a:rect l="l" t="t" r="r" b="b"/>
                <a:pathLst>
                  <a:path w="4353" h="3161">
                    <a:moveTo>
                      <a:pt x="2909" y="1"/>
                    </a:moveTo>
                    <a:lnTo>
                      <a:pt x="2783" y="22"/>
                    </a:lnTo>
                    <a:lnTo>
                      <a:pt x="2490" y="63"/>
                    </a:lnTo>
                    <a:lnTo>
                      <a:pt x="2302" y="168"/>
                    </a:lnTo>
                    <a:lnTo>
                      <a:pt x="2177" y="294"/>
                    </a:lnTo>
                    <a:lnTo>
                      <a:pt x="1737" y="524"/>
                    </a:lnTo>
                    <a:lnTo>
                      <a:pt x="1423" y="733"/>
                    </a:lnTo>
                    <a:lnTo>
                      <a:pt x="1361" y="859"/>
                    </a:lnTo>
                    <a:lnTo>
                      <a:pt x="1068" y="942"/>
                    </a:lnTo>
                    <a:lnTo>
                      <a:pt x="1005" y="921"/>
                    </a:lnTo>
                    <a:lnTo>
                      <a:pt x="838" y="942"/>
                    </a:lnTo>
                    <a:lnTo>
                      <a:pt x="817" y="1026"/>
                    </a:lnTo>
                    <a:lnTo>
                      <a:pt x="733" y="1047"/>
                    </a:lnTo>
                    <a:lnTo>
                      <a:pt x="607" y="1256"/>
                    </a:lnTo>
                    <a:lnTo>
                      <a:pt x="586" y="1340"/>
                    </a:lnTo>
                    <a:lnTo>
                      <a:pt x="482" y="1528"/>
                    </a:lnTo>
                    <a:lnTo>
                      <a:pt x="294" y="1800"/>
                    </a:lnTo>
                    <a:lnTo>
                      <a:pt x="168" y="1947"/>
                    </a:lnTo>
                    <a:lnTo>
                      <a:pt x="63" y="2009"/>
                    </a:lnTo>
                    <a:lnTo>
                      <a:pt x="84" y="2114"/>
                    </a:lnTo>
                    <a:lnTo>
                      <a:pt x="105" y="2281"/>
                    </a:lnTo>
                    <a:lnTo>
                      <a:pt x="1" y="2302"/>
                    </a:lnTo>
                    <a:lnTo>
                      <a:pt x="1" y="2428"/>
                    </a:lnTo>
                    <a:lnTo>
                      <a:pt x="22" y="2511"/>
                    </a:lnTo>
                    <a:lnTo>
                      <a:pt x="1" y="2637"/>
                    </a:lnTo>
                    <a:lnTo>
                      <a:pt x="22" y="2637"/>
                    </a:lnTo>
                    <a:lnTo>
                      <a:pt x="189" y="2783"/>
                    </a:lnTo>
                    <a:lnTo>
                      <a:pt x="398" y="2888"/>
                    </a:lnTo>
                    <a:lnTo>
                      <a:pt x="503" y="2888"/>
                    </a:lnTo>
                    <a:lnTo>
                      <a:pt x="545" y="2930"/>
                    </a:lnTo>
                    <a:lnTo>
                      <a:pt x="649" y="2930"/>
                    </a:lnTo>
                    <a:lnTo>
                      <a:pt x="754" y="2993"/>
                    </a:lnTo>
                    <a:lnTo>
                      <a:pt x="838" y="3097"/>
                    </a:lnTo>
                    <a:lnTo>
                      <a:pt x="1026" y="3160"/>
                    </a:lnTo>
                    <a:lnTo>
                      <a:pt x="1151" y="3139"/>
                    </a:lnTo>
                    <a:lnTo>
                      <a:pt x="1256" y="3055"/>
                    </a:lnTo>
                    <a:lnTo>
                      <a:pt x="1340" y="3055"/>
                    </a:lnTo>
                    <a:lnTo>
                      <a:pt x="1423" y="3139"/>
                    </a:lnTo>
                    <a:lnTo>
                      <a:pt x="1549" y="3139"/>
                    </a:lnTo>
                    <a:lnTo>
                      <a:pt x="1549" y="2993"/>
                    </a:lnTo>
                    <a:lnTo>
                      <a:pt x="1465" y="2825"/>
                    </a:lnTo>
                    <a:lnTo>
                      <a:pt x="1423" y="2783"/>
                    </a:lnTo>
                    <a:lnTo>
                      <a:pt x="1361" y="2595"/>
                    </a:lnTo>
                    <a:lnTo>
                      <a:pt x="1382" y="2470"/>
                    </a:lnTo>
                    <a:lnTo>
                      <a:pt x="1591" y="2428"/>
                    </a:lnTo>
                    <a:lnTo>
                      <a:pt x="2365" y="2428"/>
                    </a:lnTo>
                    <a:lnTo>
                      <a:pt x="2574" y="2386"/>
                    </a:lnTo>
                    <a:lnTo>
                      <a:pt x="2721" y="2386"/>
                    </a:lnTo>
                    <a:lnTo>
                      <a:pt x="2846" y="2323"/>
                    </a:lnTo>
                    <a:lnTo>
                      <a:pt x="2930" y="2323"/>
                    </a:lnTo>
                    <a:lnTo>
                      <a:pt x="3537" y="2491"/>
                    </a:lnTo>
                    <a:lnTo>
                      <a:pt x="3558" y="2428"/>
                    </a:lnTo>
                    <a:lnTo>
                      <a:pt x="3683" y="2386"/>
                    </a:lnTo>
                    <a:lnTo>
                      <a:pt x="3683" y="2281"/>
                    </a:lnTo>
                    <a:lnTo>
                      <a:pt x="3767" y="2198"/>
                    </a:lnTo>
                    <a:lnTo>
                      <a:pt x="3767" y="2093"/>
                    </a:lnTo>
                    <a:lnTo>
                      <a:pt x="3871" y="2051"/>
                    </a:lnTo>
                    <a:lnTo>
                      <a:pt x="3955" y="2072"/>
                    </a:lnTo>
                    <a:lnTo>
                      <a:pt x="4143" y="1967"/>
                    </a:lnTo>
                    <a:lnTo>
                      <a:pt x="4206" y="1967"/>
                    </a:lnTo>
                    <a:lnTo>
                      <a:pt x="4353" y="1800"/>
                    </a:lnTo>
                    <a:lnTo>
                      <a:pt x="4353" y="1737"/>
                    </a:lnTo>
                    <a:lnTo>
                      <a:pt x="4311" y="1737"/>
                    </a:lnTo>
                    <a:lnTo>
                      <a:pt x="4185" y="1570"/>
                    </a:lnTo>
                    <a:lnTo>
                      <a:pt x="4248" y="1465"/>
                    </a:lnTo>
                    <a:lnTo>
                      <a:pt x="4248" y="1361"/>
                    </a:lnTo>
                    <a:lnTo>
                      <a:pt x="4185" y="1319"/>
                    </a:lnTo>
                    <a:lnTo>
                      <a:pt x="4185" y="1256"/>
                    </a:lnTo>
                    <a:lnTo>
                      <a:pt x="4102" y="1214"/>
                    </a:lnTo>
                    <a:lnTo>
                      <a:pt x="3871" y="1340"/>
                    </a:lnTo>
                    <a:lnTo>
                      <a:pt x="3662" y="1214"/>
                    </a:lnTo>
                    <a:lnTo>
                      <a:pt x="3662" y="963"/>
                    </a:lnTo>
                    <a:lnTo>
                      <a:pt x="3118" y="607"/>
                    </a:lnTo>
                    <a:lnTo>
                      <a:pt x="3118" y="419"/>
                    </a:lnTo>
                    <a:lnTo>
                      <a:pt x="3202" y="314"/>
                    </a:lnTo>
                    <a:lnTo>
                      <a:pt x="3202" y="168"/>
                    </a:lnTo>
                    <a:lnTo>
                      <a:pt x="3223" y="105"/>
                    </a:lnTo>
                    <a:lnTo>
                      <a:pt x="3202" y="63"/>
                    </a:lnTo>
                    <a:lnTo>
                      <a:pt x="3097" y="63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CustomShape 746"/>
              <p:cNvSpPr/>
              <p:nvPr/>
            </p:nvSpPr>
            <p:spPr>
              <a:xfrm>
                <a:off x="3957840" y="3155040"/>
                <a:ext cx="164160" cy="102960"/>
              </a:xfrm>
              <a:custGeom>
                <a:avLst/>
                <a:gdLst/>
                <a:ahLst/>
                <a:rect l="l" t="t" r="r" b="b"/>
                <a:pathLst>
                  <a:path w="3725" h="2722">
                    <a:moveTo>
                      <a:pt x="1444" y="1"/>
                    </a:moveTo>
                    <a:lnTo>
                      <a:pt x="1151" y="106"/>
                    </a:lnTo>
                    <a:lnTo>
                      <a:pt x="837" y="168"/>
                    </a:lnTo>
                    <a:lnTo>
                      <a:pt x="712" y="273"/>
                    </a:lnTo>
                    <a:lnTo>
                      <a:pt x="628" y="273"/>
                    </a:lnTo>
                    <a:lnTo>
                      <a:pt x="523" y="357"/>
                    </a:lnTo>
                    <a:lnTo>
                      <a:pt x="502" y="524"/>
                    </a:lnTo>
                    <a:lnTo>
                      <a:pt x="377" y="817"/>
                    </a:lnTo>
                    <a:lnTo>
                      <a:pt x="0" y="1131"/>
                    </a:lnTo>
                    <a:lnTo>
                      <a:pt x="188" y="1298"/>
                    </a:lnTo>
                    <a:lnTo>
                      <a:pt x="314" y="1528"/>
                    </a:lnTo>
                    <a:lnTo>
                      <a:pt x="419" y="1528"/>
                    </a:lnTo>
                    <a:lnTo>
                      <a:pt x="419" y="1654"/>
                    </a:lnTo>
                    <a:lnTo>
                      <a:pt x="398" y="1654"/>
                    </a:lnTo>
                    <a:lnTo>
                      <a:pt x="523" y="1759"/>
                    </a:lnTo>
                    <a:lnTo>
                      <a:pt x="440" y="1821"/>
                    </a:lnTo>
                    <a:lnTo>
                      <a:pt x="481" y="1863"/>
                    </a:lnTo>
                    <a:lnTo>
                      <a:pt x="732" y="1863"/>
                    </a:lnTo>
                    <a:lnTo>
                      <a:pt x="795" y="1842"/>
                    </a:lnTo>
                    <a:lnTo>
                      <a:pt x="900" y="1842"/>
                    </a:lnTo>
                    <a:lnTo>
                      <a:pt x="1109" y="1675"/>
                    </a:lnTo>
                    <a:lnTo>
                      <a:pt x="1256" y="1612"/>
                    </a:lnTo>
                    <a:lnTo>
                      <a:pt x="1360" y="1633"/>
                    </a:lnTo>
                    <a:lnTo>
                      <a:pt x="1486" y="1633"/>
                    </a:lnTo>
                    <a:lnTo>
                      <a:pt x="1674" y="1759"/>
                    </a:lnTo>
                    <a:lnTo>
                      <a:pt x="1779" y="1759"/>
                    </a:lnTo>
                    <a:lnTo>
                      <a:pt x="2051" y="1926"/>
                    </a:lnTo>
                    <a:lnTo>
                      <a:pt x="2093" y="1884"/>
                    </a:lnTo>
                    <a:lnTo>
                      <a:pt x="2155" y="1968"/>
                    </a:lnTo>
                    <a:lnTo>
                      <a:pt x="2093" y="2052"/>
                    </a:lnTo>
                    <a:lnTo>
                      <a:pt x="1967" y="2052"/>
                    </a:lnTo>
                    <a:lnTo>
                      <a:pt x="1779" y="1968"/>
                    </a:lnTo>
                    <a:lnTo>
                      <a:pt x="1632" y="1926"/>
                    </a:lnTo>
                    <a:lnTo>
                      <a:pt x="1528" y="1926"/>
                    </a:lnTo>
                    <a:lnTo>
                      <a:pt x="1381" y="1821"/>
                    </a:lnTo>
                    <a:lnTo>
                      <a:pt x="1318" y="1842"/>
                    </a:lnTo>
                    <a:lnTo>
                      <a:pt x="1235" y="1926"/>
                    </a:lnTo>
                    <a:lnTo>
                      <a:pt x="1214" y="1884"/>
                    </a:lnTo>
                    <a:lnTo>
                      <a:pt x="1130" y="1863"/>
                    </a:lnTo>
                    <a:lnTo>
                      <a:pt x="1005" y="1947"/>
                    </a:lnTo>
                    <a:lnTo>
                      <a:pt x="900" y="1968"/>
                    </a:lnTo>
                    <a:lnTo>
                      <a:pt x="795" y="2093"/>
                    </a:lnTo>
                    <a:lnTo>
                      <a:pt x="419" y="2093"/>
                    </a:lnTo>
                    <a:lnTo>
                      <a:pt x="377" y="2156"/>
                    </a:lnTo>
                    <a:lnTo>
                      <a:pt x="377" y="2282"/>
                    </a:lnTo>
                    <a:lnTo>
                      <a:pt x="314" y="2344"/>
                    </a:lnTo>
                    <a:lnTo>
                      <a:pt x="335" y="2386"/>
                    </a:lnTo>
                    <a:lnTo>
                      <a:pt x="481" y="2303"/>
                    </a:lnTo>
                    <a:lnTo>
                      <a:pt x="691" y="2386"/>
                    </a:lnTo>
                    <a:lnTo>
                      <a:pt x="544" y="2470"/>
                    </a:lnTo>
                    <a:lnTo>
                      <a:pt x="502" y="2449"/>
                    </a:lnTo>
                    <a:lnTo>
                      <a:pt x="398" y="2407"/>
                    </a:lnTo>
                    <a:lnTo>
                      <a:pt x="398" y="2407"/>
                    </a:lnTo>
                    <a:lnTo>
                      <a:pt x="440" y="2470"/>
                    </a:lnTo>
                    <a:lnTo>
                      <a:pt x="419" y="2575"/>
                    </a:lnTo>
                    <a:lnTo>
                      <a:pt x="586" y="2616"/>
                    </a:lnTo>
                    <a:lnTo>
                      <a:pt x="753" y="2512"/>
                    </a:lnTo>
                    <a:lnTo>
                      <a:pt x="1151" y="2554"/>
                    </a:lnTo>
                    <a:lnTo>
                      <a:pt x="1256" y="2407"/>
                    </a:lnTo>
                    <a:lnTo>
                      <a:pt x="1465" y="2344"/>
                    </a:lnTo>
                    <a:lnTo>
                      <a:pt x="1988" y="2344"/>
                    </a:lnTo>
                    <a:lnTo>
                      <a:pt x="2113" y="2386"/>
                    </a:lnTo>
                    <a:lnTo>
                      <a:pt x="2113" y="2365"/>
                    </a:lnTo>
                    <a:lnTo>
                      <a:pt x="2260" y="2344"/>
                    </a:lnTo>
                    <a:lnTo>
                      <a:pt x="2595" y="2365"/>
                    </a:lnTo>
                    <a:lnTo>
                      <a:pt x="2825" y="2470"/>
                    </a:lnTo>
                    <a:lnTo>
                      <a:pt x="2929" y="2554"/>
                    </a:lnTo>
                    <a:lnTo>
                      <a:pt x="3118" y="2554"/>
                    </a:lnTo>
                    <a:lnTo>
                      <a:pt x="3306" y="2616"/>
                    </a:lnTo>
                    <a:lnTo>
                      <a:pt x="3411" y="2554"/>
                    </a:lnTo>
                    <a:lnTo>
                      <a:pt x="3515" y="2575"/>
                    </a:lnTo>
                    <a:lnTo>
                      <a:pt x="3557" y="2616"/>
                    </a:lnTo>
                    <a:lnTo>
                      <a:pt x="3683" y="2616"/>
                    </a:lnTo>
                    <a:lnTo>
                      <a:pt x="3683" y="2721"/>
                    </a:lnTo>
                    <a:lnTo>
                      <a:pt x="3725" y="2658"/>
                    </a:lnTo>
                    <a:lnTo>
                      <a:pt x="3725" y="2554"/>
                    </a:lnTo>
                    <a:lnTo>
                      <a:pt x="3578" y="2470"/>
                    </a:lnTo>
                    <a:lnTo>
                      <a:pt x="3557" y="2386"/>
                    </a:lnTo>
                    <a:lnTo>
                      <a:pt x="3620" y="2303"/>
                    </a:lnTo>
                    <a:lnTo>
                      <a:pt x="3620" y="2261"/>
                    </a:lnTo>
                    <a:lnTo>
                      <a:pt x="3536" y="2156"/>
                    </a:lnTo>
                    <a:lnTo>
                      <a:pt x="3515" y="2072"/>
                    </a:lnTo>
                    <a:lnTo>
                      <a:pt x="3432" y="2031"/>
                    </a:lnTo>
                    <a:lnTo>
                      <a:pt x="3369" y="2052"/>
                    </a:lnTo>
                    <a:lnTo>
                      <a:pt x="3306" y="1968"/>
                    </a:lnTo>
                    <a:lnTo>
                      <a:pt x="3243" y="1842"/>
                    </a:lnTo>
                    <a:lnTo>
                      <a:pt x="3118" y="1717"/>
                    </a:lnTo>
                    <a:lnTo>
                      <a:pt x="3097" y="1633"/>
                    </a:lnTo>
                    <a:lnTo>
                      <a:pt x="3139" y="1403"/>
                    </a:lnTo>
                    <a:lnTo>
                      <a:pt x="3118" y="1319"/>
                    </a:lnTo>
                    <a:lnTo>
                      <a:pt x="3118" y="1215"/>
                    </a:lnTo>
                    <a:lnTo>
                      <a:pt x="3034" y="1131"/>
                    </a:lnTo>
                    <a:lnTo>
                      <a:pt x="3013" y="1047"/>
                    </a:lnTo>
                    <a:lnTo>
                      <a:pt x="2846" y="943"/>
                    </a:lnTo>
                    <a:lnTo>
                      <a:pt x="2741" y="922"/>
                    </a:lnTo>
                    <a:lnTo>
                      <a:pt x="2720" y="796"/>
                    </a:lnTo>
                    <a:lnTo>
                      <a:pt x="2595" y="775"/>
                    </a:lnTo>
                    <a:lnTo>
                      <a:pt x="2595" y="629"/>
                    </a:lnTo>
                    <a:lnTo>
                      <a:pt x="2469" y="524"/>
                    </a:lnTo>
                    <a:lnTo>
                      <a:pt x="2427" y="399"/>
                    </a:lnTo>
                    <a:lnTo>
                      <a:pt x="2385" y="357"/>
                    </a:lnTo>
                    <a:lnTo>
                      <a:pt x="2302" y="357"/>
                    </a:lnTo>
                    <a:lnTo>
                      <a:pt x="2260" y="315"/>
                    </a:lnTo>
                    <a:lnTo>
                      <a:pt x="2176" y="378"/>
                    </a:lnTo>
                    <a:lnTo>
                      <a:pt x="2093" y="357"/>
                    </a:lnTo>
                    <a:lnTo>
                      <a:pt x="2093" y="273"/>
                    </a:lnTo>
                    <a:lnTo>
                      <a:pt x="1967" y="106"/>
                    </a:lnTo>
                    <a:lnTo>
                      <a:pt x="1800" y="85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CustomShape 747"/>
              <p:cNvSpPr/>
              <p:nvPr/>
            </p:nvSpPr>
            <p:spPr>
              <a:xfrm>
                <a:off x="3976560" y="3243960"/>
                <a:ext cx="78120" cy="40320"/>
              </a:xfrm>
              <a:custGeom>
                <a:avLst/>
                <a:gdLst/>
                <a:ahLst/>
                <a:rect l="l" t="t" r="r" b="b"/>
                <a:pathLst>
                  <a:path w="1780" h="1068">
                    <a:moveTo>
                      <a:pt x="1047" y="0"/>
                    </a:moveTo>
                    <a:lnTo>
                      <a:pt x="838" y="63"/>
                    </a:lnTo>
                    <a:lnTo>
                      <a:pt x="733" y="210"/>
                    </a:lnTo>
                    <a:lnTo>
                      <a:pt x="335" y="168"/>
                    </a:lnTo>
                    <a:lnTo>
                      <a:pt x="168" y="272"/>
                    </a:lnTo>
                    <a:lnTo>
                      <a:pt x="1" y="231"/>
                    </a:lnTo>
                    <a:lnTo>
                      <a:pt x="1" y="231"/>
                    </a:lnTo>
                    <a:lnTo>
                      <a:pt x="63" y="314"/>
                    </a:lnTo>
                    <a:lnTo>
                      <a:pt x="273" y="335"/>
                    </a:lnTo>
                    <a:lnTo>
                      <a:pt x="335" y="335"/>
                    </a:lnTo>
                    <a:lnTo>
                      <a:pt x="231" y="419"/>
                    </a:lnTo>
                    <a:lnTo>
                      <a:pt x="335" y="524"/>
                    </a:lnTo>
                    <a:lnTo>
                      <a:pt x="440" y="524"/>
                    </a:lnTo>
                    <a:lnTo>
                      <a:pt x="482" y="586"/>
                    </a:lnTo>
                    <a:lnTo>
                      <a:pt x="545" y="586"/>
                    </a:lnTo>
                    <a:lnTo>
                      <a:pt x="691" y="544"/>
                    </a:lnTo>
                    <a:lnTo>
                      <a:pt x="838" y="524"/>
                    </a:lnTo>
                    <a:lnTo>
                      <a:pt x="1005" y="586"/>
                    </a:lnTo>
                    <a:lnTo>
                      <a:pt x="942" y="649"/>
                    </a:lnTo>
                    <a:lnTo>
                      <a:pt x="649" y="649"/>
                    </a:lnTo>
                    <a:lnTo>
                      <a:pt x="691" y="691"/>
                    </a:lnTo>
                    <a:lnTo>
                      <a:pt x="796" y="691"/>
                    </a:lnTo>
                    <a:lnTo>
                      <a:pt x="838" y="754"/>
                    </a:lnTo>
                    <a:lnTo>
                      <a:pt x="817" y="796"/>
                    </a:lnTo>
                    <a:lnTo>
                      <a:pt x="859" y="796"/>
                    </a:lnTo>
                    <a:lnTo>
                      <a:pt x="733" y="963"/>
                    </a:lnTo>
                    <a:lnTo>
                      <a:pt x="963" y="942"/>
                    </a:lnTo>
                    <a:lnTo>
                      <a:pt x="963" y="1047"/>
                    </a:lnTo>
                    <a:lnTo>
                      <a:pt x="1005" y="1068"/>
                    </a:lnTo>
                    <a:lnTo>
                      <a:pt x="1131" y="1047"/>
                    </a:lnTo>
                    <a:lnTo>
                      <a:pt x="1214" y="879"/>
                    </a:lnTo>
                    <a:lnTo>
                      <a:pt x="1319" y="858"/>
                    </a:lnTo>
                    <a:lnTo>
                      <a:pt x="1465" y="775"/>
                    </a:lnTo>
                    <a:lnTo>
                      <a:pt x="1675" y="733"/>
                    </a:lnTo>
                    <a:lnTo>
                      <a:pt x="1758" y="670"/>
                    </a:lnTo>
                    <a:lnTo>
                      <a:pt x="1779" y="565"/>
                    </a:lnTo>
                    <a:lnTo>
                      <a:pt x="1695" y="482"/>
                    </a:lnTo>
                    <a:lnTo>
                      <a:pt x="1695" y="314"/>
                    </a:lnTo>
                    <a:lnTo>
                      <a:pt x="1737" y="210"/>
                    </a:lnTo>
                    <a:lnTo>
                      <a:pt x="1695" y="42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31" name="Group 748"/>
              <p:cNvGrpSpPr/>
              <p:nvPr/>
            </p:nvGrpSpPr>
            <p:grpSpPr>
              <a:xfrm>
                <a:off x="3971880" y="3216240"/>
                <a:ext cx="234000" cy="150480"/>
                <a:chOff x="3971880" y="3216240"/>
                <a:chExt cx="234000" cy="150480"/>
              </a:xfrm>
            </p:grpSpPr>
            <p:sp>
              <p:nvSpPr>
                <p:cNvPr id="1032" name="CustomShape 749"/>
                <p:cNvSpPr/>
                <p:nvPr/>
              </p:nvSpPr>
              <p:spPr>
                <a:xfrm>
                  <a:off x="3971880" y="3216240"/>
                  <a:ext cx="81000" cy="20160"/>
                </a:xfrm>
                <a:custGeom>
                  <a:avLst/>
                  <a:gdLst/>
                  <a:ahLst/>
                  <a:rect l="l" t="t" r="r" b="b"/>
                  <a:pathLst>
                    <a:path w="1842" h="545">
                      <a:moveTo>
                        <a:pt x="942" y="0"/>
                      </a:moveTo>
                      <a:lnTo>
                        <a:pt x="795" y="63"/>
                      </a:lnTo>
                      <a:lnTo>
                        <a:pt x="586" y="230"/>
                      </a:lnTo>
                      <a:lnTo>
                        <a:pt x="481" y="230"/>
                      </a:lnTo>
                      <a:lnTo>
                        <a:pt x="418" y="251"/>
                      </a:lnTo>
                      <a:lnTo>
                        <a:pt x="167" y="251"/>
                      </a:lnTo>
                      <a:lnTo>
                        <a:pt x="188" y="335"/>
                      </a:lnTo>
                      <a:lnTo>
                        <a:pt x="314" y="419"/>
                      </a:lnTo>
                      <a:lnTo>
                        <a:pt x="439" y="377"/>
                      </a:lnTo>
                      <a:lnTo>
                        <a:pt x="439" y="377"/>
                      </a:lnTo>
                      <a:lnTo>
                        <a:pt x="377" y="460"/>
                      </a:lnTo>
                      <a:lnTo>
                        <a:pt x="209" y="460"/>
                      </a:lnTo>
                      <a:lnTo>
                        <a:pt x="105" y="314"/>
                      </a:lnTo>
                      <a:lnTo>
                        <a:pt x="0" y="419"/>
                      </a:lnTo>
                      <a:lnTo>
                        <a:pt x="63" y="481"/>
                      </a:lnTo>
                      <a:lnTo>
                        <a:pt x="63" y="544"/>
                      </a:lnTo>
                      <a:lnTo>
                        <a:pt x="105" y="481"/>
                      </a:lnTo>
                      <a:lnTo>
                        <a:pt x="481" y="481"/>
                      </a:lnTo>
                      <a:lnTo>
                        <a:pt x="586" y="356"/>
                      </a:lnTo>
                      <a:lnTo>
                        <a:pt x="691" y="335"/>
                      </a:lnTo>
                      <a:lnTo>
                        <a:pt x="816" y="251"/>
                      </a:lnTo>
                      <a:lnTo>
                        <a:pt x="900" y="272"/>
                      </a:lnTo>
                      <a:lnTo>
                        <a:pt x="921" y="314"/>
                      </a:lnTo>
                      <a:lnTo>
                        <a:pt x="1004" y="230"/>
                      </a:lnTo>
                      <a:lnTo>
                        <a:pt x="1067" y="209"/>
                      </a:lnTo>
                      <a:lnTo>
                        <a:pt x="1214" y="314"/>
                      </a:lnTo>
                      <a:lnTo>
                        <a:pt x="1318" y="314"/>
                      </a:lnTo>
                      <a:lnTo>
                        <a:pt x="1465" y="356"/>
                      </a:lnTo>
                      <a:lnTo>
                        <a:pt x="1653" y="440"/>
                      </a:lnTo>
                      <a:lnTo>
                        <a:pt x="1779" y="440"/>
                      </a:lnTo>
                      <a:lnTo>
                        <a:pt x="1841" y="356"/>
                      </a:lnTo>
                      <a:lnTo>
                        <a:pt x="1779" y="272"/>
                      </a:lnTo>
                      <a:lnTo>
                        <a:pt x="1737" y="314"/>
                      </a:lnTo>
                      <a:lnTo>
                        <a:pt x="1465" y="147"/>
                      </a:lnTo>
                      <a:lnTo>
                        <a:pt x="1360" y="147"/>
                      </a:lnTo>
                      <a:lnTo>
                        <a:pt x="1172" y="21"/>
                      </a:lnTo>
                      <a:lnTo>
                        <a:pt x="1046" y="21"/>
                      </a:lnTo>
                      <a:lnTo>
                        <a:pt x="94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3" name="CustomShape 750"/>
                <p:cNvSpPr/>
                <p:nvPr/>
              </p:nvSpPr>
              <p:spPr>
                <a:xfrm>
                  <a:off x="4026240" y="3243960"/>
                  <a:ext cx="179640" cy="122760"/>
                </a:xfrm>
                <a:custGeom>
                  <a:avLst/>
                  <a:gdLst/>
                  <a:ahLst/>
                  <a:rect l="l" t="t" r="r" b="b"/>
                  <a:pathLst>
                    <a:path w="4081" h="3244">
                      <a:moveTo>
                        <a:pt x="712" y="0"/>
                      </a:moveTo>
                      <a:lnTo>
                        <a:pt x="565" y="21"/>
                      </a:lnTo>
                      <a:lnTo>
                        <a:pt x="565" y="42"/>
                      </a:lnTo>
                      <a:lnTo>
                        <a:pt x="607" y="210"/>
                      </a:lnTo>
                      <a:lnTo>
                        <a:pt x="565" y="314"/>
                      </a:lnTo>
                      <a:lnTo>
                        <a:pt x="565" y="482"/>
                      </a:lnTo>
                      <a:lnTo>
                        <a:pt x="649" y="565"/>
                      </a:lnTo>
                      <a:lnTo>
                        <a:pt x="628" y="670"/>
                      </a:lnTo>
                      <a:lnTo>
                        <a:pt x="545" y="733"/>
                      </a:lnTo>
                      <a:lnTo>
                        <a:pt x="335" y="775"/>
                      </a:lnTo>
                      <a:lnTo>
                        <a:pt x="189" y="858"/>
                      </a:lnTo>
                      <a:lnTo>
                        <a:pt x="84" y="879"/>
                      </a:lnTo>
                      <a:lnTo>
                        <a:pt x="1" y="1046"/>
                      </a:lnTo>
                      <a:lnTo>
                        <a:pt x="21" y="1005"/>
                      </a:lnTo>
                      <a:lnTo>
                        <a:pt x="105" y="1109"/>
                      </a:lnTo>
                      <a:lnTo>
                        <a:pt x="42" y="1319"/>
                      </a:lnTo>
                      <a:lnTo>
                        <a:pt x="189" y="1507"/>
                      </a:lnTo>
                      <a:lnTo>
                        <a:pt x="314" y="1528"/>
                      </a:lnTo>
                      <a:lnTo>
                        <a:pt x="398" y="1570"/>
                      </a:lnTo>
                      <a:lnTo>
                        <a:pt x="440" y="1486"/>
                      </a:lnTo>
                      <a:lnTo>
                        <a:pt x="545" y="1528"/>
                      </a:lnTo>
                      <a:lnTo>
                        <a:pt x="503" y="1570"/>
                      </a:lnTo>
                      <a:lnTo>
                        <a:pt x="503" y="1674"/>
                      </a:lnTo>
                      <a:lnTo>
                        <a:pt x="545" y="1716"/>
                      </a:lnTo>
                      <a:lnTo>
                        <a:pt x="670" y="1716"/>
                      </a:lnTo>
                      <a:lnTo>
                        <a:pt x="733" y="1904"/>
                      </a:lnTo>
                      <a:lnTo>
                        <a:pt x="879" y="1988"/>
                      </a:lnTo>
                      <a:lnTo>
                        <a:pt x="963" y="2051"/>
                      </a:lnTo>
                      <a:lnTo>
                        <a:pt x="1047" y="2030"/>
                      </a:lnTo>
                      <a:lnTo>
                        <a:pt x="1235" y="1946"/>
                      </a:lnTo>
                      <a:lnTo>
                        <a:pt x="1235" y="1884"/>
                      </a:lnTo>
                      <a:lnTo>
                        <a:pt x="1381" y="1716"/>
                      </a:lnTo>
                      <a:lnTo>
                        <a:pt x="1486" y="1632"/>
                      </a:lnTo>
                      <a:lnTo>
                        <a:pt x="1612" y="1570"/>
                      </a:lnTo>
                      <a:lnTo>
                        <a:pt x="2114" y="1570"/>
                      </a:lnTo>
                      <a:lnTo>
                        <a:pt x="2197" y="1716"/>
                      </a:lnTo>
                      <a:lnTo>
                        <a:pt x="2239" y="1821"/>
                      </a:lnTo>
                      <a:lnTo>
                        <a:pt x="2407" y="2093"/>
                      </a:lnTo>
                      <a:lnTo>
                        <a:pt x="2386" y="2156"/>
                      </a:lnTo>
                      <a:lnTo>
                        <a:pt x="2490" y="2260"/>
                      </a:lnTo>
                      <a:lnTo>
                        <a:pt x="2490" y="2365"/>
                      </a:lnTo>
                      <a:lnTo>
                        <a:pt x="2407" y="2407"/>
                      </a:lnTo>
                      <a:lnTo>
                        <a:pt x="2407" y="2511"/>
                      </a:lnTo>
                      <a:lnTo>
                        <a:pt x="2449" y="2532"/>
                      </a:lnTo>
                      <a:lnTo>
                        <a:pt x="2449" y="2574"/>
                      </a:lnTo>
                      <a:lnTo>
                        <a:pt x="2595" y="2532"/>
                      </a:lnTo>
                      <a:lnTo>
                        <a:pt x="2637" y="2532"/>
                      </a:lnTo>
                      <a:lnTo>
                        <a:pt x="2867" y="2449"/>
                      </a:lnTo>
                      <a:lnTo>
                        <a:pt x="3014" y="2511"/>
                      </a:lnTo>
                      <a:lnTo>
                        <a:pt x="3055" y="2637"/>
                      </a:lnTo>
                      <a:lnTo>
                        <a:pt x="3181" y="2721"/>
                      </a:lnTo>
                      <a:lnTo>
                        <a:pt x="3160" y="2930"/>
                      </a:lnTo>
                      <a:lnTo>
                        <a:pt x="3139" y="3055"/>
                      </a:lnTo>
                      <a:lnTo>
                        <a:pt x="3286" y="3202"/>
                      </a:lnTo>
                      <a:lnTo>
                        <a:pt x="3369" y="3202"/>
                      </a:lnTo>
                      <a:lnTo>
                        <a:pt x="3537" y="3076"/>
                      </a:lnTo>
                      <a:lnTo>
                        <a:pt x="3578" y="3076"/>
                      </a:lnTo>
                      <a:lnTo>
                        <a:pt x="3683" y="3181"/>
                      </a:lnTo>
                      <a:lnTo>
                        <a:pt x="3704" y="3244"/>
                      </a:lnTo>
                      <a:lnTo>
                        <a:pt x="3704" y="3202"/>
                      </a:lnTo>
                      <a:lnTo>
                        <a:pt x="3809" y="3181"/>
                      </a:lnTo>
                      <a:lnTo>
                        <a:pt x="3976" y="2846"/>
                      </a:lnTo>
                      <a:lnTo>
                        <a:pt x="3976" y="2721"/>
                      </a:lnTo>
                      <a:lnTo>
                        <a:pt x="3955" y="2658"/>
                      </a:lnTo>
                      <a:lnTo>
                        <a:pt x="3850" y="2553"/>
                      </a:lnTo>
                      <a:lnTo>
                        <a:pt x="3850" y="2469"/>
                      </a:lnTo>
                      <a:lnTo>
                        <a:pt x="3913" y="2428"/>
                      </a:lnTo>
                      <a:lnTo>
                        <a:pt x="3997" y="2449"/>
                      </a:lnTo>
                      <a:lnTo>
                        <a:pt x="4018" y="2365"/>
                      </a:lnTo>
                      <a:lnTo>
                        <a:pt x="3955" y="2239"/>
                      </a:lnTo>
                      <a:lnTo>
                        <a:pt x="3871" y="2218"/>
                      </a:lnTo>
                      <a:lnTo>
                        <a:pt x="3871" y="2009"/>
                      </a:lnTo>
                      <a:lnTo>
                        <a:pt x="3892" y="1925"/>
                      </a:lnTo>
                      <a:lnTo>
                        <a:pt x="3871" y="1674"/>
                      </a:lnTo>
                      <a:lnTo>
                        <a:pt x="3809" y="1612"/>
                      </a:lnTo>
                      <a:lnTo>
                        <a:pt x="3809" y="1507"/>
                      </a:lnTo>
                      <a:lnTo>
                        <a:pt x="4060" y="1423"/>
                      </a:lnTo>
                      <a:lnTo>
                        <a:pt x="4081" y="1402"/>
                      </a:lnTo>
                      <a:lnTo>
                        <a:pt x="4081" y="1319"/>
                      </a:lnTo>
                      <a:lnTo>
                        <a:pt x="4018" y="1277"/>
                      </a:lnTo>
                      <a:lnTo>
                        <a:pt x="3871" y="1256"/>
                      </a:lnTo>
                      <a:lnTo>
                        <a:pt x="3871" y="1193"/>
                      </a:lnTo>
                      <a:lnTo>
                        <a:pt x="3850" y="1109"/>
                      </a:lnTo>
                      <a:lnTo>
                        <a:pt x="3850" y="1005"/>
                      </a:lnTo>
                      <a:lnTo>
                        <a:pt x="3767" y="1005"/>
                      </a:lnTo>
                      <a:lnTo>
                        <a:pt x="3704" y="1088"/>
                      </a:lnTo>
                      <a:lnTo>
                        <a:pt x="3599" y="1109"/>
                      </a:lnTo>
                      <a:lnTo>
                        <a:pt x="3599" y="1109"/>
                      </a:lnTo>
                      <a:lnTo>
                        <a:pt x="3662" y="963"/>
                      </a:lnTo>
                      <a:lnTo>
                        <a:pt x="3767" y="796"/>
                      </a:lnTo>
                      <a:lnTo>
                        <a:pt x="3767" y="754"/>
                      </a:lnTo>
                      <a:lnTo>
                        <a:pt x="3641" y="733"/>
                      </a:lnTo>
                      <a:lnTo>
                        <a:pt x="3578" y="670"/>
                      </a:lnTo>
                      <a:lnTo>
                        <a:pt x="3599" y="524"/>
                      </a:lnTo>
                      <a:lnTo>
                        <a:pt x="3558" y="377"/>
                      </a:lnTo>
                      <a:lnTo>
                        <a:pt x="3432" y="272"/>
                      </a:lnTo>
                      <a:lnTo>
                        <a:pt x="3390" y="231"/>
                      </a:lnTo>
                      <a:lnTo>
                        <a:pt x="3286" y="252"/>
                      </a:lnTo>
                      <a:lnTo>
                        <a:pt x="3265" y="314"/>
                      </a:lnTo>
                      <a:lnTo>
                        <a:pt x="3118" y="231"/>
                      </a:lnTo>
                      <a:lnTo>
                        <a:pt x="2972" y="231"/>
                      </a:lnTo>
                      <a:lnTo>
                        <a:pt x="2867" y="377"/>
                      </a:lnTo>
                      <a:lnTo>
                        <a:pt x="2804" y="419"/>
                      </a:lnTo>
                      <a:lnTo>
                        <a:pt x="2700" y="482"/>
                      </a:lnTo>
                      <a:lnTo>
                        <a:pt x="2532" y="482"/>
                      </a:lnTo>
                      <a:lnTo>
                        <a:pt x="2407" y="377"/>
                      </a:lnTo>
                      <a:lnTo>
                        <a:pt x="2323" y="356"/>
                      </a:lnTo>
                      <a:lnTo>
                        <a:pt x="2218" y="419"/>
                      </a:lnTo>
                      <a:lnTo>
                        <a:pt x="2135" y="377"/>
                      </a:lnTo>
                      <a:lnTo>
                        <a:pt x="2135" y="272"/>
                      </a:lnTo>
                      <a:lnTo>
                        <a:pt x="2009" y="272"/>
                      </a:lnTo>
                      <a:lnTo>
                        <a:pt x="1967" y="231"/>
                      </a:lnTo>
                      <a:lnTo>
                        <a:pt x="1863" y="210"/>
                      </a:lnTo>
                      <a:lnTo>
                        <a:pt x="1758" y="272"/>
                      </a:lnTo>
                      <a:lnTo>
                        <a:pt x="1570" y="210"/>
                      </a:lnTo>
                      <a:lnTo>
                        <a:pt x="1381" y="210"/>
                      </a:lnTo>
                      <a:lnTo>
                        <a:pt x="1277" y="126"/>
                      </a:lnTo>
                      <a:lnTo>
                        <a:pt x="1047" y="21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solidFill>
                  <a:srgbClr val="ff6d0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34" name="CustomShape 751"/>
              <p:cNvSpPr/>
              <p:nvPr/>
            </p:nvSpPr>
            <p:spPr>
              <a:xfrm>
                <a:off x="4065120" y="3303360"/>
                <a:ext cx="70920" cy="72720"/>
              </a:xfrm>
              <a:custGeom>
                <a:avLst/>
                <a:gdLst/>
                <a:ahLst/>
                <a:rect l="l" t="t" r="r" b="b"/>
                <a:pathLst>
                  <a:path w="1612" h="1926">
                    <a:moveTo>
                      <a:pt x="733" y="1"/>
                    </a:moveTo>
                    <a:lnTo>
                      <a:pt x="607" y="63"/>
                    </a:lnTo>
                    <a:lnTo>
                      <a:pt x="502" y="147"/>
                    </a:lnTo>
                    <a:lnTo>
                      <a:pt x="356" y="315"/>
                    </a:lnTo>
                    <a:lnTo>
                      <a:pt x="356" y="377"/>
                    </a:lnTo>
                    <a:lnTo>
                      <a:pt x="168" y="461"/>
                    </a:lnTo>
                    <a:lnTo>
                      <a:pt x="84" y="482"/>
                    </a:lnTo>
                    <a:lnTo>
                      <a:pt x="42" y="587"/>
                    </a:lnTo>
                    <a:lnTo>
                      <a:pt x="0" y="670"/>
                    </a:lnTo>
                    <a:lnTo>
                      <a:pt x="105" y="733"/>
                    </a:lnTo>
                    <a:lnTo>
                      <a:pt x="42" y="880"/>
                    </a:lnTo>
                    <a:lnTo>
                      <a:pt x="63" y="963"/>
                    </a:lnTo>
                    <a:lnTo>
                      <a:pt x="168" y="984"/>
                    </a:lnTo>
                    <a:lnTo>
                      <a:pt x="251" y="1172"/>
                    </a:lnTo>
                    <a:lnTo>
                      <a:pt x="251" y="1298"/>
                    </a:lnTo>
                    <a:lnTo>
                      <a:pt x="377" y="1424"/>
                    </a:lnTo>
                    <a:lnTo>
                      <a:pt x="482" y="1382"/>
                    </a:lnTo>
                    <a:lnTo>
                      <a:pt x="482" y="1403"/>
                    </a:lnTo>
                    <a:lnTo>
                      <a:pt x="419" y="1507"/>
                    </a:lnTo>
                    <a:lnTo>
                      <a:pt x="502" y="1591"/>
                    </a:lnTo>
                    <a:lnTo>
                      <a:pt x="586" y="1675"/>
                    </a:lnTo>
                    <a:lnTo>
                      <a:pt x="565" y="1737"/>
                    </a:lnTo>
                    <a:lnTo>
                      <a:pt x="691" y="1779"/>
                    </a:lnTo>
                    <a:lnTo>
                      <a:pt x="1005" y="1926"/>
                    </a:lnTo>
                    <a:lnTo>
                      <a:pt x="1046" y="1926"/>
                    </a:lnTo>
                    <a:lnTo>
                      <a:pt x="1088" y="1842"/>
                    </a:lnTo>
                    <a:lnTo>
                      <a:pt x="1151" y="1696"/>
                    </a:lnTo>
                    <a:lnTo>
                      <a:pt x="1298" y="1633"/>
                    </a:lnTo>
                    <a:lnTo>
                      <a:pt x="1402" y="1507"/>
                    </a:lnTo>
                    <a:lnTo>
                      <a:pt x="1402" y="1403"/>
                    </a:lnTo>
                    <a:lnTo>
                      <a:pt x="1444" y="1256"/>
                    </a:lnTo>
                    <a:lnTo>
                      <a:pt x="1528" y="1214"/>
                    </a:lnTo>
                    <a:lnTo>
                      <a:pt x="1528" y="1152"/>
                    </a:lnTo>
                    <a:lnTo>
                      <a:pt x="1549" y="1005"/>
                    </a:lnTo>
                    <a:lnTo>
                      <a:pt x="1570" y="1005"/>
                    </a:lnTo>
                    <a:lnTo>
                      <a:pt x="1570" y="963"/>
                    </a:lnTo>
                    <a:lnTo>
                      <a:pt x="1528" y="942"/>
                    </a:lnTo>
                    <a:lnTo>
                      <a:pt x="1528" y="838"/>
                    </a:lnTo>
                    <a:lnTo>
                      <a:pt x="1611" y="796"/>
                    </a:lnTo>
                    <a:lnTo>
                      <a:pt x="1611" y="691"/>
                    </a:lnTo>
                    <a:lnTo>
                      <a:pt x="1507" y="587"/>
                    </a:lnTo>
                    <a:lnTo>
                      <a:pt x="1528" y="524"/>
                    </a:lnTo>
                    <a:lnTo>
                      <a:pt x="1360" y="252"/>
                    </a:lnTo>
                    <a:lnTo>
                      <a:pt x="1318" y="147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CustomShape 752"/>
              <p:cNvSpPr/>
              <p:nvPr/>
            </p:nvSpPr>
            <p:spPr>
              <a:xfrm>
                <a:off x="4111200" y="3336840"/>
                <a:ext cx="102960" cy="95040"/>
              </a:xfrm>
              <a:custGeom>
                <a:avLst/>
                <a:gdLst/>
                <a:ahLst/>
                <a:rect l="l" t="t" r="r" b="b"/>
                <a:pathLst>
                  <a:path w="2344" h="2512">
                    <a:moveTo>
                      <a:pt x="942" y="1"/>
                    </a:moveTo>
                    <a:lnTo>
                      <a:pt x="712" y="84"/>
                    </a:lnTo>
                    <a:lnTo>
                      <a:pt x="670" y="84"/>
                    </a:lnTo>
                    <a:lnTo>
                      <a:pt x="524" y="126"/>
                    </a:lnTo>
                    <a:lnTo>
                      <a:pt x="503" y="126"/>
                    </a:lnTo>
                    <a:lnTo>
                      <a:pt x="482" y="273"/>
                    </a:lnTo>
                    <a:lnTo>
                      <a:pt x="482" y="335"/>
                    </a:lnTo>
                    <a:lnTo>
                      <a:pt x="398" y="377"/>
                    </a:lnTo>
                    <a:lnTo>
                      <a:pt x="356" y="524"/>
                    </a:lnTo>
                    <a:lnTo>
                      <a:pt x="356" y="628"/>
                    </a:lnTo>
                    <a:lnTo>
                      <a:pt x="252" y="754"/>
                    </a:lnTo>
                    <a:lnTo>
                      <a:pt x="105" y="817"/>
                    </a:lnTo>
                    <a:lnTo>
                      <a:pt x="42" y="963"/>
                    </a:lnTo>
                    <a:lnTo>
                      <a:pt x="0" y="1047"/>
                    </a:lnTo>
                    <a:lnTo>
                      <a:pt x="168" y="1047"/>
                    </a:lnTo>
                    <a:lnTo>
                      <a:pt x="252" y="1109"/>
                    </a:lnTo>
                    <a:lnTo>
                      <a:pt x="210" y="1172"/>
                    </a:lnTo>
                    <a:lnTo>
                      <a:pt x="293" y="1235"/>
                    </a:lnTo>
                    <a:lnTo>
                      <a:pt x="461" y="1444"/>
                    </a:lnTo>
                    <a:lnTo>
                      <a:pt x="524" y="1444"/>
                    </a:lnTo>
                    <a:lnTo>
                      <a:pt x="775" y="1591"/>
                    </a:lnTo>
                    <a:lnTo>
                      <a:pt x="796" y="1591"/>
                    </a:lnTo>
                    <a:lnTo>
                      <a:pt x="1130" y="1967"/>
                    </a:lnTo>
                    <a:lnTo>
                      <a:pt x="1256" y="1988"/>
                    </a:lnTo>
                    <a:lnTo>
                      <a:pt x="1716" y="2302"/>
                    </a:lnTo>
                    <a:lnTo>
                      <a:pt x="2260" y="2511"/>
                    </a:lnTo>
                    <a:lnTo>
                      <a:pt x="2260" y="2386"/>
                    </a:lnTo>
                    <a:lnTo>
                      <a:pt x="2197" y="2281"/>
                    </a:lnTo>
                    <a:lnTo>
                      <a:pt x="2260" y="2156"/>
                    </a:lnTo>
                    <a:lnTo>
                      <a:pt x="2239" y="2072"/>
                    </a:lnTo>
                    <a:lnTo>
                      <a:pt x="2260" y="1967"/>
                    </a:lnTo>
                    <a:lnTo>
                      <a:pt x="2302" y="1884"/>
                    </a:lnTo>
                    <a:lnTo>
                      <a:pt x="2260" y="1800"/>
                    </a:lnTo>
                    <a:lnTo>
                      <a:pt x="2344" y="1758"/>
                    </a:lnTo>
                    <a:lnTo>
                      <a:pt x="2302" y="1653"/>
                    </a:lnTo>
                    <a:lnTo>
                      <a:pt x="2239" y="1633"/>
                    </a:lnTo>
                    <a:lnTo>
                      <a:pt x="2156" y="1570"/>
                    </a:lnTo>
                    <a:lnTo>
                      <a:pt x="2093" y="1465"/>
                    </a:lnTo>
                    <a:lnTo>
                      <a:pt x="2030" y="1444"/>
                    </a:lnTo>
                    <a:lnTo>
                      <a:pt x="1967" y="1444"/>
                    </a:lnTo>
                    <a:lnTo>
                      <a:pt x="1884" y="1361"/>
                    </a:lnTo>
                    <a:lnTo>
                      <a:pt x="1779" y="1361"/>
                    </a:lnTo>
                    <a:lnTo>
                      <a:pt x="1758" y="1381"/>
                    </a:lnTo>
                    <a:lnTo>
                      <a:pt x="1653" y="1361"/>
                    </a:lnTo>
                    <a:lnTo>
                      <a:pt x="1633" y="1256"/>
                    </a:lnTo>
                    <a:lnTo>
                      <a:pt x="1716" y="1151"/>
                    </a:lnTo>
                    <a:lnTo>
                      <a:pt x="1821" y="942"/>
                    </a:lnTo>
                    <a:lnTo>
                      <a:pt x="1758" y="837"/>
                    </a:lnTo>
                    <a:lnTo>
                      <a:pt x="1779" y="796"/>
                    </a:lnTo>
                    <a:lnTo>
                      <a:pt x="1758" y="733"/>
                    </a:lnTo>
                    <a:lnTo>
                      <a:pt x="1653" y="628"/>
                    </a:lnTo>
                    <a:lnTo>
                      <a:pt x="1612" y="628"/>
                    </a:lnTo>
                    <a:lnTo>
                      <a:pt x="1444" y="754"/>
                    </a:lnTo>
                    <a:lnTo>
                      <a:pt x="1361" y="754"/>
                    </a:lnTo>
                    <a:lnTo>
                      <a:pt x="1214" y="607"/>
                    </a:lnTo>
                    <a:lnTo>
                      <a:pt x="1235" y="482"/>
                    </a:lnTo>
                    <a:lnTo>
                      <a:pt x="1256" y="273"/>
                    </a:lnTo>
                    <a:lnTo>
                      <a:pt x="1130" y="189"/>
                    </a:lnTo>
                    <a:lnTo>
                      <a:pt x="1089" y="63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CustomShape 753"/>
              <p:cNvSpPr/>
              <p:nvPr/>
            </p:nvSpPr>
            <p:spPr>
              <a:xfrm>
                <a:off x="4183200" y="3290040"/>
                <a:ext cx="157680" cy="142560"/>
              </a:xfrm>
              <a:custGeom>
                <a:avLst/>
                <a:gdLst/>
                <a:ahLst/>
                <a:rect l="l" t="t" r="r" b="b"/>
                <a:pathLst>
                  <a:path w="3579" h="3767">
                    <a:moveTo>
                      <a:pt x="1905" y="0"/>
                    </a:moveTo>
                    <a:lnTo>
                      <a:pt x="1821" y="63"/>
                    </a:lnTo>
                    <a:lnTo>
                      <a:pt x="1716" y="209"/>
                    </a:lnTo>
                    <a:lnTo>
                      <a:pt x="1549" y="167"/>
                    </a:lnTo>
                    <a:lnTo>
                      <a:pt x="1507" y="105"/>
                    </a:lnTo>
                    <a:lnTo>
                      <a:pt x="1549" y="63"/>
                    </a:lnTo>
                    <a:lnTo>
                      <a:pt x="1381" y="42"/>
                    </a:lnTo>
                    <a:lnTo>
                      <a:pt x="1193" y="84"/>
                    </a:lnTo>
                    <a:lnTo>
                      <a:pt x="1193" y="146"/>
                    </a:lnTo>
                    <a:lnTo>
                      <a:pt x="1151" y="167"/>
                    </a:lnTo>
                    <a:lnTo>
                      <a:pt x="921" y="167"/>
                    </a:lnTo>
                    <a:lnTo>
                      <a:pt x="775" y="84"/>
                    </a:lnTo>
                    <a:lnTo>
                      <a:pt x="712" y="84"/>
                    </a:lnTo>
                    <a:lnTo>
                      <a:pt x="503" y="209"/>
                    </a:lnTo>
                    <a:lnTo>
                      <a:pt x="252" y="293"/>
                    </a:lnTo>
                    <a:lnTo>
                      <a:pt x="252" y="398"/>
                    </a:lnTo>
                    <a:lnTo>
                      <a:pt x="314" y="460"/>
                    </a:lnTo>
                    <a:lnTo>
                      <a:pt x="335" y="711"/>
                    </a:lnTo>
                    <a:lnTo>
                      <a:pt x="314" y="795"/>
                    </a:lnTo>
                    <a:lnTo>
                      <a:pt x="314" y="1004"/>
                    </a:lnTo>
                    <a:lnTo>
                      <a:pt x="398" y="1025"/>
                    </a:lnTo>
                    <a:lnTo>
                      <a:pt x="461" y="1151"/>
                    </a:lnTo>
                    <a:lnTo>
                      <a:pt x="440" y="1235"/>
                    </a:lnTo>
                    <a:lnTo>
                      <a:pt x="356" y="1214"/>
                    </a:lnTo>
                    <a:lnTo>
                      <a:pt x="293" y="1255"/>
                    </a:lnTo>
                    <a:lnTo>
                      <a:pt x="293" y="1339"/>
                    </a:lnTo>
                    <a:lnTo>
                      <a:pt x="398" y="1444"/>
                    </a:lnTo>
                    <a:lnTo>
                      <a:pt x="419" y="1507"/>
                    </a:lnTo>
                    <a:lnTo>
                      <a:pt x="419" y="1632"/>
                    </a:lnTo>
                    <a:lnTo>
                      <a:pt x="252" y="1967"/>
                    </a:lnTo>
                    <a:lnTo>
                      <a:pt x="147" y="1988"/>
                    </a:lnTo>
                    <a:lnTo>
                      <a:pt x="147" y="2030"/>
                    </a:lnTo>
                    <a:lnTo>
                      <a:pt x="126" y="2071"/>
                    </a:lnTo>
                    <a:lnTo>
                      <a:pt x="189" y="2176"/>
                    </a:lnTo>
                    <a:lnTo>
                      <a:pt x="84" y="2385"/>
                    </a:lnTo>
                    <a:lnTo>
                      <a:pt x="1" y="2490"/>
                    </a:lnTo>
                    <a:lnTo>
                      <a:pt x="21" y="2595"/>
                    </a:lnTo>
                    <a:lnTo>
                      <a:pt x="126" y="2615"/>
                    </a:lnTo>
                    <a:lnTo>
                      <a:pt x="147" y="2595"/>
                    </a:lnTo>
                    <a:lnTo>
                      <a:pt x="252" y="2595"/>
                    </a:lnTo>
                    <a:lnTo>
                      <a:pt x="335" y="2678"/>
                    </a:lnTo>
                    <a:lnTo>
                      <a:pt x="398" y="2678"/>
                    </a:lnTo>
                    <a:lnTo>
                      <a:pt x="461" y="2699"/>
                    </a:lnTo>
                    <a:lnTo>
                      <a:pt x="524" y="2804"/>
                    </a:lnTo>
                    <a:lnTo>
                      <a:pt x="607" y="2867"/>
                    </a:lnTo>
                    <a:lnTo>
                      <a:pt x="670" y="2887"/>
                    </a:lnTo>
                    <a:lnTo>
                      <a:pt x="712" y="2992"/>
                    </a:lnTo>
                    <a:lnTo>
                      <a:pt x="628" y="3034"/>
                    </a:lnTo>
                    <a:lnTo>
                      <a:pt x="670" y="3118"/>
                    </a:lnTo>
                    <a:lnTo>
                      <a:pt x="628" y="3201"/>
                    </a:lnTo>
                    <a:lnTo>
                      <a:pt x="607" y="3306"/>
                    </a:lnTo>
                    <a:lnTo>
                      <a:pt x="628" y="3390"/>
                    </a:lnTo>
                    <a:lnTo>
                      <a:pt x="565" y="3515"/>
                    </a:lnTo>
                    <a:lnTo>
                      <a:pt x="628" y="3620"/>
                    </a:lnTo>
                    <a:lnTo>
                      <a:pt x="628" y="3745"/>
                    </a:lnTo>
                    <a:lnTo>
                      <a:pt x="712" y="3766"/>
                    </a:lnTo>
                    <a:lnTo>
                      <a:pt x="879" y="3599"/>
                    </a:lnTo>
                    <a:lnTo>
                      <a:pt x="1026" y="3599"/>
                    </a:lnTo>
                    <a:lnTo>
                      <a:pt x="1068" y="3536"/>
                    </a:lnTo>
                    <a:lnTo>
                      <a:pt x="1465" y="3390"/>
                    </a:lnTo>
                    <a:lnTo>
                      <a:pt x="1465" y="3327"/>
                    </a:lnTo>
                    <a:lnTo>
                      <a:pt x="1674" y="3306"/>
                    </a:lnTo>
                    <a:lnTo>
                      <a:pt x="2449" y="3306"/>
                    </a:lnTo>
                    <a:lnTo>
                      <a:pt x="2742" y="3201"/>
                    </a:lnTo>
                    <a:lnTo>
                      <a:pt x="3014" y="3327"/>
                    </a:lnTo>
                    <a:lnTo>
                      <a:pt x="3034" y="3201"/>
                    </a:lnTo>
                    <a:lnTo>
                      <a:pt x="3139" y="3180"/>
                    </a:lnTo>
                    <a:lnTo>
                      <a:pt x="3223" y="3306"/>
                    </a:lnTo>
                    <a:lnTo>
                      <a:pt x="3244" y="3285"/>
                    </a:lnTo>
                    <a:lnTo>
                      <a:pt x="3348" y="3285"/>
                    </a:lnTo>
                    <a:lnTo>
                      <a:pt x="3453" y="3243"/>
                    </a:lnTo>
                    <a:lnTo>
                      <a:pt x="3453" y="3097"/>
                    </a:lnTo>
                    <a:lnTo>
                      <a:pt x="3390" y="2992"/>
                    </a:lnTo>
                    <a:lnTo>
                      <a:pt x="3265" y="2971"/>
                    </a:lnTo>
                    <a:lnTo>
                      <a:pt x="3244" y="2804"/>
                    </a:lnTo>
                    <a:lnTo>
                      <a:pt x="3160" y="2595"/>
                    </a:lnTo>
                    <a:lnTo>
                      <a:pt x="3076" y="2511"/>
                    </a:lnTo>
                    <a:lnTo>
                      <a:pt x="3118" y="2469"/>
                    </a:lnTo>
                    <a:lnTo>
                      <a:pt x="3139" y="2448"/>
                    </a:lnTo>
                    <a:lnTo>
                      <a:pt x="3139" y="2176"/>
                    </a:lnTo>
                    <a:lnTo>
                      <a:pt x="3181" y="2092"/>
                    </a:lnTo>
                    <a:lnTo>
                      <a:pt x="3223" y="1967"/>
                    </a:lnTo>
                    <a:lnTo>
                      <a:pt x="3244" y="1883"/>
                    </a:lnTo>
                    <a:lnTo>
                      <a:pt x="3244" y="1758"/>
                    </a:lnTo>
                    <a:lnTo>
                      <a:pt x="3432" y="1507"/>
                    </a:lnTo>
                    <a:lnTo>
                      <a:pt x="3537" y="1423"/>
                    </a:lnTo>
                    <a:lnTo>
                      <a:pt x="3537" y="1318"/>
                    </a:lnTo>
                    <a:lnTo>
                      <a:pt x="3578" y="1193"/>
                    </a:lnTo>
                    <a:lnTo>
                      <a:pt x="3537" y="1025"/>
                    </a:lnTo>
                    <a:lnTo>
                      <a:pt x="3453" y="942"/>
                    </a:lnTo>
                    <a:lnTo>
                      <a:pt x="3453" y="879"/>
                    </a:lnTo>
                    <a:lnTo>
                      <a:pt x="3390" y="732"/>
                    </a:lnTo>
                    <a:lnTo>
                      <a:pt x="3453" y="565"/>
                    </a:lnTo>
                    <a:lnTo>
                      <a:pt x="3453" y="502"/>
                    </a:lnTo>
                    <a:lnTo>
                      <a:pt x="3327" y="502"/>
                    </a:lnTo>
                    <a:lnTo>
                      <a:pt x="3244" y="418"/>
                    </a:lnTo>
                    <a:lnTo>
                      <a:pt x="3160" y="418"/>
                    </a:lnTo>
                    <a:lnTo>
                      <a:pt x="3055" y="502"/>
                    </a:lnTo>
                    <a:lnTo>
                      <a:pt x="2930" y="523"/>
                    </a:lnTo>
                    <a:lnTo>
                      <a:pt x="2742" y="460"/>
                    </a:lnTo>
                    <a:lnTo>
                      <a:pt x="2658" y="356"/>
                    </a:lnTo>
                    <a:lnTo>
                      <a:pt x="2553" y="293"/>
                    </a:lnTo>
                    <a:lnTo>
                      <a:pt x="2449" y="293"/>
                    </a:lnTo>
                    <a:lnTo>
                      <a:pt x="2407" y="251"/>
                    </a:lnTo>
                    <a:lnTo>
                      <a:pt x="2302" y="251"/>
                    </a:lnTo>
                    <a:lnTo>
                      <a:pt x="2093" y="146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CustomShape 754"/>
              <p:cNvSpPr/>
              <p:nvPr/>
            </p:nvSpPr>
            <p:spPr>
              <a:xfrm>
                <a:off x="4318920" y="3278160"/>
                <a:ext cx="107640" cy="144720"/>
              </a:xfrm>
              <a:custGeom>
                <a:avLst/>
                <a:gdLst/>
                <a:ahLst/>
                <a:rect l="l" t="t" r="r" b="b"/>
                <a:pathLst>
                  <a:path w="2449" h="3830">
                    <a:moveTo>
                      <a:pt x="1674" y="0"/>
                    </a:moveTo>
                    <a:lnTo>
                      <a:pt x="1549" y="63"/>
                    </a:lnTo>
                    <a:lnTo>
                      <a:pt x="1402" y="63"/>
                    </a:lnTo>
                    <a:lnTo>
                      <a:pt x="1193" y="105"/>
                    </a:lnTo>
                    <a:lnTo>
                      <a:pt x="419" y="105"/>
                    </a:lnTo>
                    <a:lnTo>
                      <a:pt x="210" y="147"/>
                    </a:lnTo>
                    <a:lnTo>
                      <a:pt x="189" y="272"/>
                    </a:lnTo>
                    <a:lnTo>
                      <a:pt x="251" y="460"/>
                    </a:lnTo>
                    <a:lnTo>
                      <a:pt x="293" y="502"/>
                    </a:lnTo>
                    <a:lnTo>
                      <a:pt x="377" y="670"/>
                    </a:lnTo>
                    <a:lnTo>
                      <a:pt x="377" y="816"/>
                    </a:lnTo>
                    <a:lnTo>
                      <a:pt x="377" y="879"/>
                    </a:lnTo>
                    <a:lnTo>
                      <a:pt x="314" y="1046"/>
                    </a:lnTo>
                    <a:lnTo>
                      <a:pt x="377" y="1193"/>
                    </a:lnTo>
                    <a:lnTo>
                      <a:pt x="377" y="1256"/>
                    </a:lnTo>
                    <a:lnTo>
                      <a:pt x="461" y="1339"/>
                    </a:lnTo>
                    <a:lnTo>
                      <a:pt x="502" y="1507"/>
                    </a:lnTo>
                    <a:lnTo>
                      <a:pt x="461" y="1632"/>
                    </a:lnTo>
                    <a:lnTo>
                      <a:pt x="461" y="1737"/>
                    </a:lnTo>
                    <a:lnTo>
                      <a:pt x="356" y="1821"/>
                    </a:lnTo>
                    <a:lnTo>
                      <a:pt x="168" y="2072"/>
                    </a:lnTo>
                    <a:lnTo>
                      <a:pt x="168" y="2197"/>
                    </a:lnTo>
                    <a:lnTo>
                      <a:pt x="147" y="2281"/>
                    </a:lnTo>
                    <a:lnTo>
                      <a:pt x="105" y="2406"/>
                    </a:lnTo>
                    <a:lnTo>
                      <a:pt x="63" y="2490"/>
                    </a:lnTo>
                    <a:lnTo>
                      <a:pt x="63" y="2762"/>
                    </a:lnTo>
                    <a:lnTo>
                      <a:pt x="42" y="2783"/>
                    </a:lnTo>
                    <a:lnTo>
                      <a:pt x="0" y="2825"/>
                    </a:lnTo>
                    <a:lnTo>
                      <a:pt x="84" y="2909"/>
                    </a:lnTo>
                    <a:lnTo>
                      <a:pt x="168" y="3118"/>
                    </a:lnTo>
                    <a:lnTo>
                      <a:pt x="189" y="3285"/>
                    </a:lnTo>
                    <a:lnTo>
                      <a:pt x="314" y="3306"/>
                    </a:lnTo>
                    <a:lnTo>
                      <a:pt x="377" y="3411"/>
                    </a:lnTo>
                    <a:lnTo>
                      <a:pt x="377" y="3557"/>
                    </a:lnTo>
                    <a:lnTo>
                      <a:pt x="272" y="3599"/>
                    </a:lnTo>
                    <a:lnTo>
                      <a:pt x="168" y="3599"/>
                    </a:lnTo>
                    <a:lnTo>
                      <a:pt x="147" y="3620"/>
                    </a:lnTo>
                    <a:lnTo>
                      <a:pt x="168" y="3662"/>
                    </a:lnTo>
                    <a:lnTo>
                      <a:pt x="482" y="3725"/>
                    </a:lnTo>
                    <a:lnTo>
                      <a:pt x="712" y="3829"/>
                    </a:lnTo>
                    <a:lnTo>
                      <a:pt x="1214" y="3599"/>
                    </a:lnTo>
                    <a:lnTo>
                      <a:pt x="1549" y="3557"/>
                    </a:lnTo>
                    <a:lnTo>
                      <a:pt x="1863" y="3306"/>
                    </a:lnTo>
                    <a:lnTo>
                      <a:pt x="2135" y="3181"/>
                    </a:lnTo>
                    <a:lnTo>
                      <a:pt x="2448" y="3118"/>
                    </a:lnTo>
                    <a:lnTo>
                      <a:pt x="2386" y="3034"/>
                    </a:lnTo>
                    <a:lnTo>
                      <a:pt x="2302" y="2971"/>
                    </a:lnTo>
                    <a:lnTo>
                      <a:pt x="2260" y="2929"/>
                    </a:lnTo>
                    <a:lnTo>
                      <a:pt x="2197" y="2804"/>
                    </a:lnTo>
                    <a:lnTo>
                      <a:pt x="2176" y="2657"/>
                    </a:lnTo>
                    <a:lnTo>
                      <a:pt x="2197" y="2490"/>
                    </a:lnTo>
                    <a:lnTo>
                      <a:pt x="2197" y="2448"/>
                    </a:lnTo>
                    <a:lnTo>
                      <a:pt x="2260" y="2302"/>
                    </a:lnTo>
                    <a:lnTo>
                      <a:pt x="2260" y="1967"/>
                    </a:lnTo>
                    <a:lnTo>
                      <a:pt x="2197" y="1883"/>
                    </a:lnTo>
                    <a:lnTo>
                      <a:pt x="2239" y="1674"/>
                    </a:lnTo>
                    <a:lnTo>
                      <a:pt x="2176" y="1611"/>
                    </a:lnTo>
                    <a:lnTo>
                      <a:pt x="2239" y="1528"/>
                    </a:lnTo>
                    <a:lnTo>
                      <a:pt x="2197" y="1423"/>
                    </a:lnTo>
                    <a:lnTo>
                      <a:pt x="2155" y="1360"/>
                    </a:lnTo>
                    <a:lnTo>
                      <a:pt x="2176" y="1297"/>
                    </a:lnTo>
                    <a:lnTo>
                      <a:pt x="2197" y="1214"/>
                    </a:lnTo>
                    <a:lnTo>
                      <a:pt x="2197" y="1004"/>
                    </a:lnTo>
                    <a:lnTo>
                      <a:pt x="2155" y="1004"/>
                    </a:lnTo>
                    <a:lnTo>
                      <a:pt x="2093" y="942"/>
                    </a:lnTo>
                    <a:lnTo>
                      <a:pt x="2093" y="732"/>
                    </a:lnTo>
                    <a:lnTo>
                      <a:pt x="2135" y="586"/>
                    </a:lnTo>
                    <a:lnTo>
                      <a:pt x="1988" y="502"/>
                    </a:lnTo>
                    <a:lnTo>
                      <a:pt x="1946" y="419"/>
                    </a:lnTo>
                    <a:lnTo>
                      <a:pt x="1821" y="293"/>
                    </a:lnTo>
                    <a:lnTo>
                      <a:pt x="1821" y="209"/>
                    </a:lnTo>
                    <a:lnTo>
                      <a:pt x="1758" y="168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CustomShape 755"/>
              <p:cNvSpPr/>
              <p:nvPr/>
            </p:nvSpPr>
            <p:spPr>
              <a:xfrm>
                <a:off x="4394880" y="3278160"/>
                <a:ext cx="51480" cy="117720"/>
              </a:xfrm>
              <a:custGeom>
                <a:avLst/>
                <a:gdLst/>
                <a:ahLst/>
                <a:rect l="l" t="t" r="r" b="b"/>
                <a:pathLst>
                  <a:path w="1172" h="3118">
                    <a:moveTo>
                      <a:pt x="0" y="0"/>
                    </a:moveTo>
                    <a:lnTo>
                      <a:pt x="42" y="168"/>
                    </a:lnTo>
                    <a:lnTo>
                      <a:pt x="105" y="209"/>
                    </a:lnTo>
                    <a:lnTo>
                      <a:pt x="105" y="293"/>
                    </a:lnTo>
                    <a:lnTo>
                      <a:pt x="230" y="419"/>
                    </a:lnTo>
                    <a:lnTo>
                      <a:pt x="272" y="502"/>
                    </a:lnTo>
                    <a:lnTo>
                      <a:pt x="419" y="586"/>
                    </a:lnTo>
                    <a:lnTo>
                      <a:pt x="377" y="732"/>
                    </a:lnTo>
                    <a:lnTo>
                      <a:pt x="377" y="942"/>
                    </a:lnTo>
                    <a:lnTo>
                      <a:pt x="439" y="1004"/>
                    </a:lnTo>
                    <a:lnTo>
                      <a:pt x="481" y="1004"/>
                    </a:lnTo>
                    <a:lnTo>
                      <a:pt x="481" y="1214"/>
                    </a:lnTo>
                    <a:lnTo>
                      <a:pt x="460" y="1297"/>
                    </a:lnTo>
                    <a:lnTo>
                      <a:pt x="439" y="1360"/>
                    </a:lnTo>
                    <a:lnTo>
                      <a:pt x="481" y="1423"/>
                    </a:lnTo>
                    <a:lnTo>
                      <a:pt x="523" y="1528"/>
                    </a:lnTo>
                    <a:lnTo>
                      <a:pt x="460" y="1611"/>
                    </a:lnTo>
                    <a:lnTo>
                      <a:pt x="523" y="1674"/>
                    </a:lnTo>
                    <a:lnTo>
                      <a:pt x="481" y="1883"/>
                    </a:lnTo>
                    <a:lnTo>
                      <a:pt x="544" y="1967"/>
                    </a:lnTo>
                    <a:lnTo>
                      <a:pt x="544" y="2302"/>
                    </a:lnTo>
                    <a:lnTo>
                      <a:pt x="481" y="2448"/>
                    </a:lnTo>
                    <a:lnTo>
                      <a:pt x="481" y="2490"/>
                    </a:lnTo>
                    <a:lnTo>
                      <a:pt x="460" y="2657"/>
                    </a:lnTo>
                    <a:lnTo>
                      <a:pt x="481" y="2804"/>
                    </a:lnTo>
                    <a:lnTo>
                      <a:pt x="544" y="2929"/>
                    </a:lnTo>
                    <a:lnTo>
                      <a:pt x="586" y="2971"/>
                    </a:lnTo>
                    <a:lnTo>
                      <a:pt x="670" y="3034"/>
                    </a:lnTo>
                    <a:lnTo>
                      <a:pt x="732" y="3118"/>
                    </a:lnTo>
                    <a:lnTo>
                      <a:pt x="774" y="3118"/>
                    </a:lnTo>
                    <a:lnTo>
                      <a:pt x="1088" y="2929"/>
                    </a:lnTo>
                    <a:lnTo>
                      <a:pt x="1151" y="2929"/>
                    </a:lnTo>
                    <a:lnTo>
                      <a:pt x="1172" y="2825"/>
                    </a:lnTo>
                    <a:lnTo>
                      <a:pt x="1088" y="2699"/>
                    </a:lnTo>
                    <a:lnTo>
                      <a:pt x="1088" y="2553"/>
                    </a:lnTo>
                    <a:lnTo>
                      <a:pt x="1046" y="2385"/>
                    </a:lnTo>
                    <a:lnTo>
                      <a:pt x="1067" y="1716"/>
                    </a:lnTo>
                    <a:lnTo>
                      <a:pt x="1067" y="1611"/>
                    </a:lnTo>
                    <a:lnTo>
                      <a:pt x="1109" y="1528"/>
                    </a:lnTo>
                    <a:lnTo>
                      <a:pt x="1109" y="1402"/>
                    </a:lnTo>
                    <a:lnTo>
                      <a:pt x="1088" y="1297"/>
                    </a:lnTo>
                    <a:lnTo>
                      <a:pt x="1088" y="1130"/>
                    </a:lnTo>
                    <a:lnTo>
                      <a:pt x="1046" y="900"/>
                    </a:lnTo>
                    <a:lnTo>
                      <a:pt x="900" y="586"/>
                    </a:lnTo>
                    <a:lnTo>
                      <a:pt x="858" y="565"/>
                    </a:lnTo>
                    <a:lnTo>
                      <a:pt x="774" y="481"/>
                    </a:lnTo>
                    <a:lnTo>
                      <a:pt x="649" y="398"/>
                    </a:lnTo>
                    <a:lnTo>
                      <a:pt x="628" y="209"/>
                    </a:lnTo>
                    <a:lnTo>
                      <a:pt x="649" y="16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CustomShape 756"/>
              <p:cNvSpPr/>
              <p:nvPr/>
            </p:nvSpPr>
            <p:spPr>
              <a:xfrm>
                <a:off x="4422240" y="3247920"/>
                <a:ext cx="79200" cy="142560"/>
              </a:xfrm>
              <a:custGeom>
                <a:avLst/>
                <a:gdLst/>
                <a:ahLst/>
                <a:rect l="l" t="t" r="r" b="b"/>
                <a:pathLst>
                  <a:path w="1801" h="3767">
                    <a:moveTo>
                      <a:pt x="1047" y="0"/>
                    </a:moveTo>
                    <a:lnTo>
                      <a:pt x="984" y="105"/>
                    </a:lnTo>
                    <a:lnTo>
                      <a:pt x="1005" y="147"/>
                    </a:lnTo>
                    <a:lnTo>
                      <a:pt x="900" y="209"/>
                    </a:lnTo>
                    <a:lnTo>
                      <a:pt x="838" y="209"/>
                    </a:lnTo>
                    <a:lnTo>
                      <a:pt x="838" y="272"/>
                    </a:lnTo>
                    <a:lnTo>
                      <a:pt x="691" y="439"/>
                    </a:lnTo>
                    <a:lnTo>
                      <a:pt x="628" y="439"/>
                    </a:lnTo>
                    <a:lnTo>
                      <a:pt x="440" y="544"/>
                    </a:lnTo>
                    <a:lnTo>
                      <a:pt x="356" y="523"/>
                    </a:lnTo>
                    <a:lnTo>
                      <a:pt x="252" y="565"/>
                    </a:lnTo>
                    <a:lnTo>
                      <a:pt x="252" y="670"/>
                    </a:lnTo>
                    <a:lnTo>
                      <a:pt x="168" y="753"/>
                    </a:lnTo>
                    <a:lnTo>
                      <a:pt x="168" y="858"/>
                    </a:lnTo>
                    <a:lnTo>
                      <a:pt x="43" y="900"/>
                    </a:lnTo>
                    <a:lnTo>
                      <a:pt x="22" y="963"/>
                    </a:lnTo>
                    <a:lnTo>
                      <a:pt x="1" y="1004"/>
                    </a:lnTo>
                    <a:lnTo>
                      <a:pt x="22" y="1193"/>
                    </a:lnTo>
                    <a:lnTo>
                      <a:pt x="147" y="1276"/>
                    </a:lnTo>
                    <a:lnTo>
                      <a:pt x="231" y="1360"/>
                    </a:lnTo>
                    <a:lnTo>
                      <a:pt x="273" y="1381"/>
                    </a:lnTo>
                    <a:lnTo>
                      <a:pt x="419" y="1695"/>
                    </a:lnTo>
                    <a:lnTo>
                      <a:pt x="461" y="1925"/>
                    </a:lnTo>
                    <a:lnTo>
                      <a:pt x="461" y="2092"/>
                    </a:lnTo>
                    <a:lnTo>
                      <a:pt x="482" y="2197"/>
                    </a:lnTo>
                    <a:lnTo>
                      <a:pt x="482" y="2323"/>
                    </a:lnTo>
                    <a:lnTo>
                      <a:pt x="440" y="2406"/>
                    </a:lnTo>
                    <a:lnTo>
                      <a:pt x="440" y="2511"/>
                    </a:lnTo>
                    <a:lnTo>
                      <a:pt x="419" y="3180"/>
                    </a:lnTo>
                    <a:lnTo>
                      <a:pt x="461" y="3348"/>
                    </a:lnTo>
                    <a:lnTo>
                      <a:pt x="461" y="3494"/>
                    </a:lnTo>
                    <a:lnTo>
                      <a:pt x="545" y="3620"/>
                    </a:lnTo>
                    <a:lnTo>
                      <a:pt x="524" y="3724"/>
                    </a:lnTo>
                    <a:lnTo>
                      <a:pt x="733" y="3766"/>
                    </a:lnTo>
                    <a:lnTo>
                      <a:pt x="1110" y="3620"/>
                    </a:lnTo>
                    <a:lnTo>
                      <a:pt x="1152" y="3620"/>
                    </a:lnTo>
                    <a:lnTo>
                      <a:pt x="1110" y="3515"/>
                    </a:lnTo>
                    <a:lnTo>
                      <a:pt x="1152" y="3243"/>
                    </a:lnTo>
                    <a:lnTo>
                      <a:pt x="1110" y="3139"/>
                    </a:lnTo>
                    <a:lnTo>
                      <a:pt x="1152" y="3055"/>
                    </a:lnTo>
                    <a:lnTo>
                      <a:pt x="1110" y="2825"/>
                    </a:lnTo>
                    <a:lnTo>
                      <a:pt x="1110" y="2720"/>
                    </a:lnTo>
                    <a:lnTo>
                      <a:pt x="1110" y="2657"/>
                    </a:lnTo>
                    <a:lnTo>
                      <a:pt x="1089" y="2616"/>
                    </a:lnTo>
                    <a:lnTo>
                      <a:pt x="1110" y="2553"/>
                    </a:lnTo>
                    <a:lnTo>
                      <a:pt x="1089" y="2469"/>
                    </a:lnTo>
                    <a:lnTo>
                      <a:pt x="1089" y="2427"/>
                    </a:lnTo>
                    <a:lnTo>
                      <a:pt x="1089" y="2302"/>
                    </a:lnTo>
                    <a:lnTo>
                      <a:pt x="1110" y="2218"/>
                    </a:lnTo>
                    <a:lnTo>
                      <a:pt x="1110" y="2113"/>
                    </a:lnTo>
                    <a:lnTo>
                      <a:pt x="1152" y="2051"/>
                    </a:lnTo>
                    <a:lnTo>
                      <a:pt x="1256" y="2009"/>
                    </a:lnTo>
                    <a:lnTo>
                      <a:pt x="1298" y="2009"/>
                    </a:lnTo>
                    <a:lnTo>
                      <a:pt x="1361" y="1946"/>
                    </a:lnTo>
                    <a:lnTo>
                      <a:pt x="1403" y="1841"/>
                    </a:lnTo>
                    <a:lnTo>
                      <a:pt x="1486" y="1716"/>
                    </a:lnTo>
                    <a:lnTo>
                      <a:pt x="1528" y="1611"/>
                    </a:lnTo>
                    <a:lnTo>
                      <a:pt x="1612" y="1569"/>
                    </a:lnTo>
                    <a:lnTo>
                      <a:pt x="1696" y="1569"/>
                    </a:lnTo>
                    <a:lnTo>
                      <a:pt x="1716" y="1507"/>
                    </a:lnTo>
                    <a:lnTo>
                      <a:pt x="1591" y="1381"/>
                    </a:lnTo>
                    <a:lnTo>
                      <a:pt x="1591" y="1318"/>
                    </a:lnTo>
                    <a:lnTo>
                      <a:pt x="1633" y="1255"/>
                    </a:lnTo>
                    <a:lnTo>
                      <a:pt x="1779" y="1255"/>
                    </a:lnTo>
                    <a:lnTo>
                      <a:pt x="1800" y="1172"/>
                    </a:lnTo>
                    <a:lnTo>
                      <a:pt x="1737" y="963"/>
                    </a:lnTo>
                    <a:lnTo>
                      <a:pt x="1716" y="837"/>
                    </a:lnTo>
                    <a:lnTo>
                      <a:pt x="1570" y="691"/>
                    </a:lnTo>
                    <a:lnTo>
                      <a:pt x="1528" y="628"/>
                    </a:lnTo>
                    <a:lnTo>
                      <a:pt x="1570" y="481"/>
                    </a:lnTo>
                    <a:lnTo>
                      <a:pt x="1591" y="481"/>
                    </a:lnTo>
                    <a:lnTo>
                      <a:pt x="1465" y="314"/>
                    </a:lnTo>
                    <a:lnTo>
                      <a:pt x="1319" y="272"/>
                    </a:lnTo>
                    <a:lnTo>
                      <a:pt x="1214" y="147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CustomShape 757"/>
              <p:cNvSpPr/>
              <p:nvPr/>
            </p:nvSpPr>
            <p:spPr>
              <a:xfrm>
                <a:off x="4733640" y="3002040"/>
                <a:ext cx="265680" cy="363240"/>
              </a:xfrm>
              <a:custGeom>
                <a:avLst/>
                <a:gdLst/>
                <a:ahLst/>
                <a:rect l="l" t="t" r="r" b="b"/>
                <a:pathLst>
                  <a:path w="6026" h="9584">
                    <a:moveTo>
                      <a:pt x="1318" y="1"/>
                    </a:moveTo>
                    <a:lnTo>
                      <a:pt x="690" y="252"/>
                    </a:lnTo>
                    <a:lnTo>
                      <a:pt x="732" y="336"/>
                    </a:lnTo>
                    <a:lnTo>
                      <a:pt x="1025" y="1110"/>
                    </a:lnTo>
                    <a:lnTo>
                      <a:pt x="1004" y="1277"/>
                    </a:lnTo>
                    <a:lnTo>
                      <a:pt x="962" y="1361"/>
                    </a:lnTo>
                    <a:lnTo>
                      <a:pt x="1360" y="1821"/>
                    </a:lnTo>
                    <a:lnTo>
                      <a:pt x="1339" y="2030"/>
                    </a:lnTo>
                    <a:lnTo>
                      <a:pt x="1255" y="2114"/>
                    </a:lnTo>
                    <a:lnTo>
                      <a:pt x="1109" y="3202"/>
                    </a:lnTo>
                    <a:lnTo>
                      <a:pt x="1130" y="4039"/>
                    </a:lnTo>
                    <a:lnTo>
                      <a:pt x="167" y="5022"/>
                    </a:lnTo>
                    <a:lnTo>
                      <a:pt x="126" y="5085"/>
                    </a:lnTo>
                    <a:lnTo>
                      <a:pt x="0" y="5085"/>
                    </a:lnTo>
                    <a:lnTo>
                      <a:pt x="0" y="5169"/>
                    </a:lnTo>
                    <a:lnTo>
                      <a:pt x="21" y="5901"/>
                    </a:lnTo>
                    <a:lnTo>
                      <a:pt x="105" y="5922"/>
                    </a:lnTo>
                    <a:lnTo>
                      <a:pt x="272" y="6131"/>
                    </a:lnTo>
                    <a:lnTo>
                      <a:pt x="335" y="6278"/>
                    </a:lnTo>
                    <a:lnTo>
                      <a:pt x="628" y="6424"/>
                    </a:lnTo>
                    <a:lnTo>
                      <a:pt x="753" y="6529"/>
                    </a:lnTo>
                    <a:lnTo>
                      <a:pt x="795" y="6717"/>
                    </a:lnTo>
                    <a:lnTo>
                      <a:pt x="837" y="6759"/>
                    </a:lnTo>
                    <a:lnTo>
                      <a:pt x="858" y="6864"/>
                    </a:lnTo>
                    <a:lnTo>
                      <a:pt x="942" y="7031"/>
                    </a:lnTo>
                    <a:lnTo>
                      <a:pt x="942" y="7115"/>
                    </a:lnTo>
                    <a:lnTo>
                      <a:pt x="921" y="7157"/>
                    </a:lnTo>
                    <a:lnTo>
                      <a:pt x="900" y="7219"/>
                    </a:lnTo>
                    <a:lnTo>
                      <a:pt x="962" y="7282"/>
                    </a:lnTo>
                    <a:lnTo>
                      <a:pt x="921" y="7429"/>
                    </a:lnTo>
                    <a:lnTo>
                      <a:pt x="837" y="7491"/>
                    </a:lnTo>
                    <a:lnTo>
                      <a:pt x="858" y="7596"/>
                    </a:lnTo>
                    <a:lnTo>
                      <a:pt x="962" y="7763"/>
                    </a:lnTo>
                    <a:lnTo>
                      <a:pt x="1046" y="7805"/>
                    </a:lnTo>
                    <a:lnTo>
                      <a:pt x="1067" y="7910"/>
                    </a:lnTo>
                    <a:lnTo>
                      <a:pt x="1234" y="8056"/>
                    </a:lnTo>
                    <a:lnTo>
                      <a:pt x="1276" y="8077"/>
                    </a:lnTo>
                    <a:lnTo>
                      <a:pt x="1234" y="8119"/>
                    </a:lnTo>
                    <a:lnTo>
                      <a:pt x="1151" y="8098"/>
                    </a:lnTo>
                    <a:lnTo>
                      <a:pt x="1067" y="8077"/>
                    </a:lnTo>
                    <a:lnTo>
                      <a:pt x="942" y="8056"/>
                    </a:lnTo>
                    <a:lnTo>
                      <a:pt x="900" y="8077"/>
                    </a:lnTo>
                    <a:lnTo>
                      <a:pt x="795" y="8056"/>
                    </a:lnTo>
                    <a:lnTo>
                      <a:pt x="690" y="8077"/>
                    </a:lnTo>
                    <a:lnTo>
                      <a:pt x="628" y="8056"/>
                    </a:lnTo>
                    <a:lnTo>
                      <a:pt x="439" y="8056"/>
                    </a:lnTo>
                    <a:lnTo>
                      <a:pt x="439" y="8161"/>
                    </a:lnTo>
                    <a:lnTo>
                      <a:pt x="418" y="8203"/>
                    </a:lnTo>
                    <a:lnTo>
                      <a:pt x="418" y="8307"/>
                    </a:lnTo>
                    <a:lnTo>
                      <a:pt x="418" y="8370"/>
                    </a:lnTo>
                    <a:lnTo>
                      <a:pt x="502" y="8412"/>
                    </a:lnTo>
                    <a:lnTo>
                      <a:pt x="502" y="8496"/>
                    </a:lnTo>
                    <a:lnTo>
                      <a:pt x="607" y="8517"/>
                    </a:lnTo>
                    <a:lnTo>
                      <a:pt x="816" y="8705"/>
                    </a:lnTo>
                    <a:lnTo>
                      <a:pt x="1025" y="8914"/>
                    </a:lnTo>
                    <a:lnTo>
                      <a:pt x="1109" y="8998"/>
                    </a:lnTo>
                    <a:lnTo>
                      <a:pt x="1214" y="9144"/>
                    </a:lnTo>
                    <a:lnTo>
                      <a:pt x="1276" y="9312"/>
                    </a:lnTo>
                    <a:lnTo>
                      <a:pt x="1318" y="9416"/>
                    </a:lnTo>
                    <a:lnTo>
                      <a:pt x="1360" y="9458"/>
                    </a:lnTo>
                    <a:lnTo>
                      <a:pt x="1381" y="9584"/>
                    </a:lnTo>
                    <a:lnTo>
                      <a:pt x="1486" y="9584"/>
                    </a:lnTo>
                    <a:lnTo>
                      <a:pt x="1590" y="9563"/>
                    </a:lnTo>
                    <a:lnTo>
                      <a:pt x="1758" y="9563"/>
                    </a:lnTo>
                    <a:lnTo>
                      <a:pt x="1799" y="9437"/>
                    </a:lnTo>
                    <a:lnTo>
                      <a:pt x="1799" y="9312"/>
                    </a:lnTo>
                    <a:lnTo>
                      <a:pt x="1883" y="9249"/>
                    </a:lnTo>
                    <a:lnTo>
                      <a:pt x="1946" y="9312"/>
                    </a:lnTo>
                    <a:lnTo>
                      <a:pt x="1988" y="9437"/>
                    </a:lnTo>
                    <a:lnTo>
                      <a:pt x="2051" y="9479"/>
                    </a:lnTo>
                    <a:lnTo>
                      <a:pt x="2155" y="9458"/>
                    </a:lnTo>
                    <a:lnTo>
                      <a:pt x="2281" y="9354"/>
                    </a:lnTo>
                    <a:lnTo>
                      <a:pt x="2469" y="9312"/>
                    </a:lnTo>
                    <a:lnTo>
                      <a:pt x="2595" y="9207"/>
                    </a:lnTo>
                    <a:lnTo>
                      <a:pt x="2929" y="9123"/>
                    </a:lnTo>
                    <a:lnTo>
                      <a:pt x="3097" y="9123"/>
                    </a:lnTo>
                    <a:lnTo>
                      <a:pt x="3159" y="9019"/>
                    </a:lnTo>
                    <a:lnTo>
                      <a:pt x="3327" y="8914"/>
                    </a:lnTo>
                    <a:lnTo>
                      <a:pt x="3306" y="8831"/>
                    </a:lnTo>
                    <a:lnTo>
                      <a:pt x="3243" y="8831"/>
                    </a:lnTo>
                    <a:lnTo>
                      <a:pt x="3139" y="8726"/>
                    </a:lnTo>
                    <a:lnTo>
                      <a:pt x="3159" y="8621"/>
                    </a:lnTo>
                    <a:lnTo>
                      <a:pt x="3243" y="8579"/>
                    </a:lnTo>
                    <a:lnTo>
                      <a:pt x="3327" y="8600"/>
                    </a:lnTo>
                    <a:lnTo>
                      <a:pt x="3452" y="8579"/>
                    </a:lnTo>
                    <a:lnTo>
                      <a:pt x="3557" y="8621"/>
                    </a:lnTo>
                    <a:lnTo>
                      <a:pt x="3683" y="8642"/>
                    </a:lnTo>
                    <a:lnTo>
                      <a:pt x="3850" y="8621"/>
                    </a:lnTo>
                    <a:lnTo>
                      <a:pt x="4080" y="8600"/>
                    </a:lnTo>
                    <a:lnTo>
                      <a:pt x="4185" y="8517"/>
                    </a:lnTo>
                    <a:lnTo>
                      <a:pt x="4289" y="8475"/>
                    </a:lnTo>
                    <a:lnTo>
                      <a:pt x="4310" y="8370"/>
                    </a:lnTo>
                    <a:lnTo>
                      <a:pt x="4289" y="8286"/>
                    </a:lnTo>
                    <a:lnTo>
                      <a:pt x="4310" y="8182"/>
                    </a:lnTo>
                    <a:lnTo>
                      <a:pt x="4394" y="8119"/>
                    </a:lnTo>
                    <a:lnTo>
                      <a:pt x="4394" y="8056"/>
                    </a:lnTo>
                    <a:lnTo>
                      <a:pt x="4478" y="7952"/>
                    </a:lnTo>
                    <a:lnTo>
                      <a:pt x="4520" y="7973"/>
                    </a:lnTo>
                    <a:lnTo>
                      <a:pt x="4582" y="7973"/>
                    </a:lnTo>
                    <a:lnTo>
                      <a:pt x="4687" y="7805"/>
                    </a:lnTo>
                    <a:lnTo>
                      <a:pt x="4771" y="7784"/>
                    </a:lnTo>
                    <a:lnTo>
                      <a:pt x="4729" y="7701"/>
                    </a:lnTo>
                    <a:lnTo>
                      <a:pt x="4771" y="7638"/>
                    </a:lnTo>
                    <a:lnTo>
                      <a:pt x="4917" y="7554"/>
                    </a:lnTo>
                    <a:lnTo>
                      <a:pt x="5022" y="7470"/>
                    </a:lnTo>
                    <a:lnTo>
                      <a:pt x="5147" y="7470"/>
                    </a:lnTo>
                    <a:lnTo>
                      <a:pt x="5231" y="7533"/>
                    </a:lnTo>
                    <a:lnTo>
                      <a:pt x="5356" y="7450"/>
                    </a:lnTo>
                    <a:lnTo>
                      <a:pt x="5398" y="7387"/>
                    </a:lnTo>
                    <a:lnTo>
                      <a:pt x="5419" y="7366"/>
                    </a:lnTo>
                    <a:lnTo>
                      <a:pt x="5419" y="7282"/>
                    </a:lnTo>
                    <a:lnTo>
                      <a:pt x="5461" y="7219"/>
                    </a:lnTo>
                    <a:lnTo>
                      <a:pt x="5419" y="7136"/>
                    </a:lnTo>
                    <a:lnTo>
                      <a:pt x="5189" y="7052"/>
                    </a:lnTo>
                    <a:lnTo>
                      <a:pt x="5147" y="6947"/>
                    </a:lnTo>
                    <a:lnTo>
                      <a:pt x="5147" y="6822"/>
                    </a:lnTo>
                    <a:lnTo>
                      <a:pt x="5105" y="6717"/>
                    </a:lnTo>
                    <a:lnTo>
                      <a:pt x="5147" y="6634"/>
                    </a:lnTo>
                    <a:lnTo>
                      <a:pt x="5084" y="6592"/>
                    </a:lnTo>
                    <a:lnTo>
                      <a:pt x="5126" y="6529"/>
                    </a:lnTo>
                    <a:lnTo>
                      <a:pt x="5126" y="6445"/>
                    </a:lnTo>
                    <a:lnTo>
                      <a:pt x="5084" y="6424"/>
                    </a:lnTo>
                    <a:lnTo>
                      <a:pt x="4938" y="6529"/>
                    </a:lnTo>
                    <a:lnTo>
                      <a:pt x="4875" y="6445"/>
                    </a:lnTo>
                    <a:lnTo>
                      <a:pt x="4875" y="6320"/>
                    </a:lnTo>
                    <a:lnTo>
                      <a:pt x="5043" y="6131"/>
                    </a:lnTo>
                    <a:lnTo>
                      <a:pt x="5105" y="6027"/>
                    </a:lnTo>
                    <a:lnTo>
                      <a:pt x="5084" y="5922"/>
                    </a:lnTo>
                    <a:lnTo>
                      <a:pt x="4980" y="5880"/>
                    </a:lnTo>
                    <a:lnTo>
                      <a:pt x="5001" y="5797"/>
                    </a:lnTo>
                    <a:lnTo>
                      <a:pt x="5126" y="5713"/>
                    </a:lnTo>
                    <a:lnTo>
                      <a:pt x="5189" y="5587"/>
                    </a:lnTo>
                    <a:lnTo>
                      <a:pt x="5126" y="5545"/>
                    </a:lnTo>
                    <a:lnTo>
                      <a:pt x="5105" y="5441"/>
                    </a:lnTo>
                    <a:lnTo>
                      <a:pt x="5210" y="5357"/>
                    </a:lnTo>
                    <a:lnTo>
                      <a:pt x="5252" y="5357"/>
                    </a:lnTo>
                    <a:lnTo>
                      <a:pt x="5461" y="5085"/>
                    </a:lnTo>
                    <a:lnTo>
                      <a:pt x="5524" y="4960"/>
                    </a:lnTo>
                    <a:lnTo>
                      <a:pt x="5461" y="4876"/>
                    </a:lnTo>
                    <a:lnTo>
                      <a:pt x="5461" y="4750"/>
                    </a:lnTo>
                    <a:lnTo>
                      <a:pt x="5566" y="4667"/>
                    </a:lnTo>
                    <a:lnTo>
                      <a:pt x="5712" y="4667"/>
                    </a:lnTo>
                    <a:lnTo>
                      <a:pt x="5817" y="4729"/>
                    </a:lnTo>
                    <a:lnTo>
                      <a:pt x="5921" y="4646"/>
                    </a:lnTo>
                    <a:lnTo>
                      <a:pt x="6026" y="4625"/>
                    </a:lnTo>
                    <a:lnTo>
                      <a:pt x="5963" y="2344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CustomShape 758"/>
              <p:cNvSpPr/>
              <p:nvPr/>
            </p:nvSpPr>
            <p:spPr>
              <a:xfrm>
                <a:off x="4701240" y="3236760"/>
                <a:ext cx="7920" cy="3600"/>
              </a:xfrm>
              <a:custGeom>
                <a:avLst/>
                <a:gdLst/>
                <a:ahLst/>
                <a:rect l="l" t="t" r="r" b="b"/>
                <a:pathLst>
                  <a:path w="189" h="105">
                    <a:moveTo>
                      <a:pt x="189" y="0"/>
                    </a:moveTo>
                    <a:lnTo>
                      <a:pt x="1" y="42"/>
                    </a:lnTo>
                    <a:lnTo>
                      <a:pt x="63" y="105"/>
                    </a:lnTo>
                    <a:lnTo>
                      <a:pt x="168" y="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CustomShape 759"/>
              <p:cNvSpPr/>
              <p:nvPr/>
            </p:nvSpPr>
            <p:spPr>
              <a:xfrm>
                <a:off x="4404960" y="3006720"/>
                <a:ext cx="388440" cy="259200"/>
              </a:xfrm>
              <a:custGeom>
                <a:avLst/>
                <a:gdLst/>
                <a:ahLst/>
                <a:rect l="l" t="t" r="r" b="b"/>
                <a:pathLst>
                  <a:path w="8810" h="6843">
                    <a:moveTo>
                      <a:pt x="6507" y="0"/>
                    </a:moveTo>
                    <a:lnTo>
                      <a:pt x="3913" y="1590"/>
                    </a:lnTo>
                    <a:lnTo>
                      <a:pt x="3181" y="2239"/>
                    </a:lnTo>
                    <a:lnTo>
                      <a:pt x="2323" y="2448"/>
                    </a:lnTo>
                    <a:lnTo>
                      <a:pt x="2302" y="3578"/>
                    </a:lnTo>
                    <a:lnTo>
                      <a:pt x="2239" y="4080"/>
                    </a:lnTo>
                    <a:lnTo>
                      <a:pt x="2176" y="4164"/>
                    </a:lnTo>
                    <a:lnTo>
                      <a:pt x="2134" y="4331"/>
                    </a:lnTo>
                    <a:lnTo>
                      <a:pt x="2093" y="4478"/>
                    </a:lnTo>
                    <a:lnTo>
                      <a:pt x="1800" y="4624"/>
                    </a:lnTo>
                    <a:lnTo>
                      <a:pt x="1653" y="4729"/>
                    </a:lnTo>
                    <a:lnTo>
                      <a:pt x="1465" y="4729"/>
                    </a:lnTo>
                    <a:lnTo>
                      <a:pt x="1297" y="4834"/>
                    </a:lnTo>
                    <a:lnTo>
                      <a:pt x="942" y="4834"/>
                    </a:lnTo>
                    <a:lnTo>
                      <a:pt x="774" y="4917"/>
                    </a:lnTo>
                    <a:lnTo>
                      <a:pt x="649" y="4917"/>
                    </a:lnTo>
                    <a:lnTo>
                      <a:pt x="251" y="4938"/>
                    </a:lnTo>
                    <a:lnTo>
                      <a:pt x="126" y="4917"/>
                    </a:lnTo>
                    <a:lnTo>
                      <a:pt x="84" y="5001"/>
                    </a:lnTo>
                    <a:lnTo>
                      <a:pt x="84" y="5147"/>
                    </a:lnTo>
                    <a:lnTo>
                      <a:pt x="0" y="5252"/>
                    </a:lnTo>
                    <a:lnTo>
                      <a:pt x="0" y="5440"/>
                    </a:lnTo>
                    <a:lnTo>
                      <a:pt x="544" y="5796"/>
                    </a:lnTo>
                    <a:lnTo>
                      <a:pt x="544" y="6047"/>
                    </a:lnTo>
                    <a:lnTo>
                      <a:pt x="753" y="6173"/>
                    </a:lnTo>
                    <a:lnTo>
                      <a:pt x="984" y="6047"/>
                    </a:lnTo>
                    <a:lnTo>
                      <a:pt x="1067" y="6089"/>
                    </a:lnTo>
                    <a:lnTo>
                      <a:pt x="1067" y="6152"/>
                    </a:lnTo>
                    <a:lnTo>
                      <a:pt x="1130" y="6194"/>
                    </a:lnTo>
                    <a:lnTo>
                      <a:pt x="1130" y="6298"/>
                    </a:lnTo>
                    <a:lnTo>
                      <a:pt x="1067" y="6403"/>
                    </a:lnTo>
                    <a:lnTo>
                      <a:pt x="1193" y="6570"/>
                    </a:lnTo>
                    <a:lnTo>
                      <a:pt x="1297" y="6570"/>
                    </a:lnTo>
                    <a:lnTo>
                      <a:pt x="1402" y="6508"/>
                    </a:lnTo>
                    <a:lnTo>
                      <a:pt x="1381" y="6466"/>
                    </a:lnTo>
                    <a:lnTo>
                      <a:pt x="1444" y="6361"/>
                    </a:lnTo>
                    <a:lnTo>
                      <a:pt x="1611" y="6508"/>
                    </a:lnTo>
                    <a:lnTo>
                      <a:pt x="1716" y="6633"/>
                    </a:lnTo>
                    <a:lnTo>
                      <a:pt x="1862" y="6675"/>
                    </a:lnTo>
                    <a:lnTo>
                      <a:pt x="1988" y="6842"/>
                    </a:lnTo>
                    <a:lnTo>
                      <a:pt x="2072" y="6780"/>
                    </a:lnTo>
                    <a:lnTo>
                      <a:pt x="2072" y="6717"/>
                    </a:lnTo>
                    <a:lnTo>
                      <a:pt x="2009" y="6696"/>
                    </a:lnTo>
                    <a:lnTo>
                      <a:pt x="1925" y="6528"/>
                    </a:lnTo>
                    <a:lnTo>
                      <a:pt x="1967" y="6487"/>
                    </a:lnTo>
                    <a:lnTo>
                      <a:pt x="1967" y="6403"/>
                    </a:lnTo>
                    <a:lnTo>
                      <a:pt x="2072" y="6298"/>
                    </a:lnTo>
                    <a:lnTo>
                      <a:pt x="2176" y="6298"/>
                    </a:lnTo>
                    <a:lnTo>
                      <a:pt x="2176" y="6215"/>
                    </a:lnTo>
                    <a:lnTo>
                      <a:pt x="2113" y="6173"/>
                    </a:lnTo>
                    <a:lnTo>
                      <a:pt x="2093" y="6068"/>
                    </a:lnTo>
                    <a:lnTo>
                      <a:pt x="2113" y="6005"/>
                    </a:lnTo>
                    <a:lnTo>
                      <a:pt x="2134" y="5984"/>
                    </a:lnTo>
                    <a:lnTo>
                      <a:pt x="2113" y="5943"/>
                    </a:lnTo>
                    <a:lnTo>
                      <a:pt x="2113" y="5880"/>
                    </a:lnTo>
                    <a:lnTo>
                      <a:pt x="2239" y="5775"/>
                    </a:lnTo>
                    <a:lnTo>
                      <a:pt x="2323" y="5754"/>
                    </a:lnTo>
                    <a:lnTo>
                      <a:pt x="2385" y="5733"/>
                    </a:lnTo>
                    <a:lnTo>
                      <a:pt x="2490" y="5692"/>
                    </a:lnTo>
                    <a:lnTo>
                      <a:pt x="2804" y="5692"/>
                    </a:lnTo>
                    <a:lnTo>
                      <a:pt x="2846" y="5650"/>
                    </a:lnTo>
                    <a:lnTo>
                      <a:pt x="2930" y="5650"/>
                    </a:lnTo>
                    <a:lnTo>
                      <a:pt x="3013" y="5671"/>
                    </a:lnTo>
                    <a:lnTo>
                      <a:pt x="3160" y="5692"/>
                    </a:lnTo>
                    <a:lnTo>
                      <a:pt x="3243" y="5733"/>
                    </a:lnTo>
                    <a:lnTo>
                      <a:pt x="3327" y="5754"/>
                    </a:lnTo>
                    <a:lnTo>
                      <a:pt x="3494" y="5796"/>
                    </a:lnTo>
                    <a:lnTo>
                      <a:pt x="3557" y="5880"/>
                    </a:lnTo>
                    <a:lnTo>
                      <a:pt x="3683" y="6068"/>
                    </a:lnTo>
                    <a:lnTo>
                      <a:pt x="3787" y="6152"/>
                    </a:lnTo>
                    <a:lnTo>
                      <a:pt x="3850" y="6110"/>
                    </a:lnTo>
                    <a:lnTo>
                      <a:pt x="3913" y="6047"/>
                    </a:lnTo>
                    <a:lnTo>
                      <a:pt x="3997" y="6005"/>
                    </a:lnTo>
                    <a:lnTo>
                      <a:pt x="4080" y="5984"/>
                    </a:lnTo>
                    <a:lnTo>
                      <a:pt x="4227" y="5964"/>
                    </a:lnTo>
                    <a:lnTo>
                      <a:pt x="4269" y="5943"/>
                    </a:lnTo>
                    <a:lnTo>
                      <a:pt x="4373" y="5943"/>
                    </a:lnTo>
                    <a:lnTo>
                      <a:pt x="4478" y="6005"/>
                    </a:lnTo>
                    <a:lnTo>
                      <a:pt x="4478" y="6068"/>
                    </a:lnTo>
                    <a:lnTo>
                      <a:pt x="4582" y="6089"/>
                    </a:lnTo>
                    <a:lnTo>
                      <a:pt x="4750" y="6194"/>
                    </a:lnTo>
                    <a:lnTo>
                      <a:pt x="4896" y="6215"/>
                    </a:lnTo>
                    <a:lnTo>
                      <a:pt x="5126" y="6298"/>
                    </a:lnTo>
                    <a:lnTo>
                      <a:pt x="5231" y="6319"/>
                    </a:lnTo>
                    <a:lnTo>
                      <a:pt x="5357" y="6256"/>
                    </a:lnTo>
                    <a:lnTo>
                      <a:pt x="5524" y="6047"/>
                    </a:lnTo>
                    <a:lnTo>
                      <a:pt x="5629" y="5984"/>
                    </a:lnTo>
                    <a:lnTo>
                      <a:pt x="5943" y="6005"/>
                    </a:lnTo>
                    <a:lnTo>
                      <a:pt x="6068" y="5964"/>
                    </a:lnTo>
                    <a:lnTo>
                      <a:pt x="6319" y="5984"/>
                    </a:lnTo>
                    <a:lnTo>
                      <a:pt x="6507" y="6068"/>
                    </a:lnTo>
                    <a:lnTo>
                      <a:pt x="6675" y="6089"/>
                    </a:lnTo>
                    <a:lnTo>
                      <a:pt x="6717" y="6110"/>
                    </a:lnTo>
                    <a:lnTo>
                      <a:pt x="6905" y="6068"/>
                    </a:lnTo>
                    <a:lnTo>
                      <a:pt x="6926" y="6047"/>
                    </a:lnTo>
                    <a:lnTo>
                      <a:pt x="7031" y="5984"/>
                    </a:lnTo>
                    <a:lnTo>
                      <a:pt x="7093" y="5943"/>
                    </a:lnTo>
                    <a:lnTo>
                      <a:pt x="7156" y="5901"/>
                    </a:lnTo>
                    <a:lnTo>
                      <a:pt x="7240" y="5943"/>
                    </a:lnTo>
                    <a:lnTo>
                      <a:pt x="7303" y="5901"/>
                    </a:lnTo>
                    <a:lnTo>
                      <a:pt x="7323" y="5838"/>
                    </a:lnTo>
                    <a:lnTo>
                      <a:pt x="7365" y="5733"/>
                    </a:lnTo>
                    <a:lnTo>
                      <a:pt x="7470" y="5775"/>
                    </a:lnTo>
                    <a:lnTo>
                      <a:pt x="7470" y="5775"/>
                    </a:lnTo>
                    <a:lnTo>
                      <a:pt x="7449" y="5043"/>
                    </a:lnTo>
                    <a:lnTo>
                      <a:pt x="7449" y="4959"/>
                    </a:lnTo>
                    <a:lnTo>
                      <a:pt x="7575" y="4959"/>
                    </a:lnTo>
                    <a:lnTo>
                      <a:pt x="7616" y="4896"/>
                    </a:lnTo>
                    <a:lnTo>
                      <a:pt x="8579" y="3913"/>
                    </a:lnTo>
                    <a:lnTo>
                      <a:pt x="8558" y="3076"/>
                    </a:lnTo>
                    <a:lnTo>
                      <a:pt x="8704" y="1988"/>
                    </a:lnTo>
                    <a:lnTo>
                      <a:pt x="8788" y="1904"/>
                    </a:lnTo>
                    <a:lnTo>
                      <a:pt x="8809" y="1695"/>
                    </a:lnTo>
                    <a:lnTo>
                      <a:pt x="8411" y="1235"/>
                    </a:lnTo>
                    <a:lnTo>
                      <a:pt x="8453" y="1151"/>
                    </a:lnTo>
                    <a:lnTo>
                      <a:pt x="8474" y="984"/>
                    </a:lnTo>
                    <a:lnTo>
                      <a:pt x="8181" y="210"/>
                    </a:lnTo>
                    <a:lnTo>
                      <a:pt x="8139" y="126"/>
                    </a:lnTo>
                    <a:lnTo>
                      <a:pt x="7616" y="335"/>
                    </a:lnTo>
                    <a:lnTo>
                      <a:pt x="7512" y="230"/>
                    </a:ln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CustomShape 760"/>
              <p:cNvSpPr/>
              <p:nvPr/>
            </p:nvSpPr>
            <p:spPr>
              <a:xfrm>
                <a:off x="4470480" y="3220920"/>
                <a:ext cx="291600" cy="214560"/>
              </a:xfrm>
              <a:custGeom>
                <a:avLst/>
                <a:gdLst/>
                <a:ahLst/>
                <a:rect l="l" t="t" r="r" b="b"/>
                <a:pathLst>
                  <a:path w="6613" h="5671">
                    <a:moveTo>
                      <a:pt x="1361" y="1"/>
                    </a:moveTo>
                    <a:lnTo>
                      <a:pt x="1319" y="43"/>
                    </a:lnTo>
                    <a:lnTo>
                      <a:pt x="1005" y="43"/>
                    </a:lnTo>
                    <a:lnTo>
                      <a:pt x="900" y="84"/>
                    </a:lnTo>
                    <a:lnTo>
                      <a:pt x="838" y="105"/>
                    </a:lnTo>
                    <a:lnTo>
                      <a:pt x="754" y="126"/>
                    </a:lnTo>
                    <a:lnTo>
                      <a:pt x="628" y="231"/>
                    </a:lnTo>
                    <a:lnTo>
                      <a:pt x="628" y="294"/>
                    </a:lnTo>
                    <a:lnTo>
                      <a:pt x="649" y="335"/>
                    </a:lnTo>
                    <a:lnTo>
                      <a:pt x="628" y="356"/>
                    </a:lnTo>
                    <a:lnTo>
                      <a:pt x="608" y="419"/>
                    </a:lnTo>
                    <a:lnTo>
                      <a:pt x="628" y="524"/>
                    </a:lnTo>
                    <a:lnTo>
                      <a:pt x="691" y="566"/>
                    </a:lnTo>
                    <a:lnTo>
                      <a:pt x="691" y="649"/>
                    </a:lnTo>
                    <a:lnTo>
                      <a:pt x="587" y="649"/>
                    </a:lnTo>
                    <a:lnTo>
                      <a:pt x="482" y="754"/>
                    </a:lnTo>
                    <a:lnTo>
                      <a:pt x="482" y="838"/>
                    </a:lnTo>
                    <a:lnTo>
                      <a:pt x="440" y="879"/>
                    </a:lnTo>
                    <a:lnTo>
                      <a:pt x="524" y="1047"/>
                    </a:lnTo>
                    <a:lnTo>
                      <a:pt x="587" y="1068"/>
                    </a:lnTo>
                    <a:lnTo>
                      <a:pt x="587" y="1131"/>
                    </a:lnTo>
                    <a:lnTo>
                      <a:pt x="503" y="1193"/>
                    </a:lnTo>
                    <a:lnTo>
                      <a:pt x="482" y="1193"/>
                    </a:lnTo>
                    <a:lnTo>
                      <a:pt x="440" y="1340"/>
                    </a:lnTo>
                    <a:lnTo>
                      <a:pt x="482" y="1403"/>
                    </a:lnTo>
                    <a:lnTo>
                      <a:pt x="628" y="1549"/>
                    </a:lnTo>
                    <a:lnTo>
                      <a:pt x="649" y="1675"/>
                    </a:lnTo>
                    <a:lnTo>
                      <a:pt x="712" y="1884"/>
                    </a:lnTo>
                    <a:lnTo>
                      <a:pt x="691" y="1967"/>
                    </a:lnTo>
                    <a:lnTo>
                      <a:pt x="545" y="1967"/>
                    </a:lnTo>
                    <a:lnTo>
                      <a:pt x="503" y="2030"/>
                    </a:lnTo>
                    <a:lnTo>
                      <a:pt x="503" y="2093"/>
                    </a:lnTo>
                    <a:lnTo>
                      <a:pt x="628" y="2219"/>
                    </a:lnTo>
                    <a:lnTo>
                      <a:pt x="608" y="2281"/>
                    </a:lnTo>
                    <a:lnTo>
                      <a:pt x="524" y="2281"/>
                    </a:lnTo>
                    <a:lnTo>
                      <a:pt x="440" y="2323"/>
                    </a:lnTo>
                    <a:lnTo>
                      <a:pt x="398" y="2428"/>
                    </a:lnTo>
                    <a:lnTo>
                      <a:pt x="315" y="2553"/>
                    </a:lnTo>
                    <a:lnTo>
                      <a:pt x="273" y="2658"/>
                    </a:lnTo>
                    <a:lnTo>
                      <a:pt x="210" y="2721"/>
                    </a:lnTo>
                    <a:lnTo>
                      <a:pt x="168" y="2721"/>
                    </a:lnTo>
                    <a:lnTo>
                      <a:pt x="64" y="2763"/>
                    </a:lnTo>
                    <a:lnTo>
                      <a:pt x="22" y="2825"/>
                    </a:lnTo>
                    <a:lnTo>
                      <a:pt x="22" y="2930"/>
                    </a:lnTo>
                    <a:lnTo>
                      <a:pt x="1" y="3014"/>
                    </a:lnTo>
                    <a:lnTo>
                      <a:pt x="1" y="3139"/>
                    </a:lnTo>
                    <a:lnTo>
                      <a:pt x="1" y="3181"/>
                    </a:lnTo>
                    <a:lnTo>
                      <a:pt x="22" y="3265"/>
                    </a:lnTo>
                    <a:lnTo>
                      <a:pt x="1" y="3328"/>
                    </a:lnTo>
                    <a:lnTo>
                      <a:pt x="22" y="3369"/>
                    </a:lnTo>
                    <a:lnTo>
                      <a:pt x="22" y="3432"/>
                    </a:lnTo>
                    <a:lnTo>
                      <a:pt x="22" y="3537"/>
                    </a:lnTo>
                    <a:lnTo>
                      <a:pt x="64" y="3767"/>
                    </a:lnTo>
                    <a:lnTo>
                      <a:pt x="22" y="3851"/>
                    </a:lnTo>
                    <a:lnTo>
                      <a:pt x="64" y="3955"/>
                    </a:lnTo>
                    <a:lnTo>
                      <a:pt x="22" y="4227"/>
                    </a:lnTo>
                    <a:lnTo>
                      <a:pt x="64" y="4332"/>
                    </a:lnTo>
                    <a:lnTo>
                      <a:pt x="294" y="4395"/>
                    </a:lnTo>
                    <a:lnTo>
                      <a:pt x="482" y="4311"/>
                    </a:lnTo>
                    <a:lnTo>
                      <a:pt x="900" y="4541"/>
                    </a:lnTo>
                    <a:lnTo>
                      <a:pt x="1131" y="4750"/>
                    </a:lnTo>
                    <a:lnTo>
                      <a:pt x="1256" y="5043"/>
                    </a:lnTo>
                    <a:lnTo>
                      <a:pt x="1256" y="5232"/>
                    </a:lnTo>
                    <a:lnTo>
                      <a:pt x="1340" y="5273"/>
                    </a:lnTo>
                    <a:lnTo>
                      <a:pt x="1424" y="5462"/>
                    </a:lnTo>
                    <a:lnTo>
                      <a:pt x="1549" y="5587"/>
                    </a:lnTo>
                    <a:lnTo>
                      <a:pt x="1758" y="5671"/>
                    </a:lnTo>
                    <a:lnTo>
                      <a:pt x="2323" y="5629"/>
                    </a:lnTo>
                    <a:lnTo>
                      <a:pt x="2428" y="5566"/>
                    </a:lnTo>
                    <a:lnTo>
                      <a:pt x="2512" y="5587"/>
                    </a:lnTo>
                    <a:lnTo>
                      <a:pt x="2784" y="5483"/>
                    </a:lnTo>
                    <a:lnTo>
                      <a:pt x="2888" y="5545"/>
                    </a:lnTo>
                    <a:lnTo>
                      <a:pt x="3014" y="5524"/>
                    </a:lnTo>
                    <a:lnTo>
                      <a:pt x="3056" y="5357"/>
                    </a:lnTo>
                    <a:lnTo>
                      <a:pt x="3160" y="5462"/>
                    </a:lnTo>
                    <a:lnTo>
                      <a:pt x="3223" y="5441"/>
                    </a:lnTo>
                    <a:lnTo>
                      <a:pt x="3223" y="5357"/>
                    </a:lnTo>
                    <a:lnTo>
                      <a:pt x="3369" y="5211"/>
                    </a:lnTo>
                    <a:lnTo>
                      <a:pt x="3432" y="5043"/>
                    </a:lnTo>
                    <a:lnTo>
                      <a:pt x="3432" y="4918"/>
                    </a:lnTo>
                    <a:lnTo>
                      <a:pt x="3411" y="4792"/>
                    </a:lnTo>
                    <a:lnTo>
                      <a:pt x="3474" y="4729"/>
                    </a:lnTo>
                    <a:lnTo>
                      <a:pt x="3474" y="4646"/>
                    </a:lnTo>
                    <a:lnTo>
                      <a:pt x="3558" y="4583"/>
                    </a:lnTo>
                    <a:lnTo>
                      <a:pt x="3662" y="4499"/>
                    </a:lnTo>
                    <a:lnTo>
                      <a:pt x="3725" y="4436"/>
                    </a:lnTo>
                    <a:lnTo>
                      <a:pt x="3893" y="4311"/>
                    </a:lnTo>
                    <a:lnTo>
                      <a:pt x="3872" y="4206"/>
                    </a:lnTo>
                    <a:lnTo>
                      <a:pt x="3893" y="4123"/>
                    </a:lnTo>
                    <a:lnTo>
                      <a:pt x="4039" y="4123"/>
                    </a:lnTo>
                    <a:lnTo>
                      <a:pt x="4081" y="4060"/>
                    </a:lnTo>
                    <a:lnTo>
                      <a:pt x="4102" y="4081"/>
                    </a:lnTo>
                    <a:lnTo>
                      <a:pt x="4269" y="4123"/>
                    </a:lnTo>
                    <a:lnTo>
                      <a:pt x="4353" y="4123"/>
                    </a:lnTo>
                    <a:lnTo>
                      <a:pt x="4458" y="4185"/>
                    </a:lnTo>
                    <a:lnTo>
                      <a:pt x="4499" y="4311"/>
                    </a:lnTo>
                    <a:lnTo>
                      <a:pt x="4604" y="4374"/>
                    </a:lnTo>
                    <a:lnTo>
                      <a:pt x="4688" y="4395"/>
                    </a:lnTo>
                    <a:lnTo>
                      <a:pt x="4792" y="4332"/>
                    </a:lnTo>
                    <a:lnTo>
                      <a:pt x="4876" y="4206"/>
                    </a:lnTo>
                    <a:lnTo>
                      <a:pt x="4876" y="4164"/>
                    </a:lnTo>
                    <a:lnTo>
                      <a:pt x="4918" y="4081"/>
                    </a:lnTo>
                    <a:lnTo>
                      <a:pt x="5002" y="4060"/>
                    </a:lnTo>
                    <a:lnTo>
                      <a:pt x="5085" y="3955"/>
                    </a:lnTo>
                    <a:lnTo>
                      <a:pt x="5085" y="3872"/>
                    </a:lnTo>
                    <a:lnTo>
                      <a:pt x="5106" y="3746"/>
                    </a:lnTo>
                    <a:lnTo>
                      <a:pt x="5294" y="3558"/>
                    </a:lnTo>
                    <a:lnTo>
                      <a:pt x="5315" y="3453"/>
                    </a:lnTo>
                    <a:lnTo>
                      <a:pt x="5294" y="3369"/>
                    </a:lnTo>
                    <a:lnTo>
                      <a:pt x="5336" y="3286"/>
                    </a:lnTo>
                    <a:lnTo>
                      <a:pt x="5504" y="3139"/>
                    </a:lnTo>
                    <a:lnTo>
                      <a:pt x="5608" y="3056"/>
                    </a:lnTo>
                    <a:lnTo>
                      <a:pt x="5629" y="2930"/>
                    </a:lnTo>
                    <a:lnTo>
                      <a:pt x="5650" y="2846"/>
                    </a:lnTo>
                    <a:lnTo>
                      <a:pt x="5629" y="2658"/>
                    </a:lnTo>
                    <a:lnTo>
                      <a:pt x="5734" y="2595"/>
                    </a:lnTo>
                    <a:lnTo>
                      <a:pt x="5880" y="2553"/>
                    </a:lnTo>
                    <a:lnTo>
                      <a:pt x="5964" y="2428"/>
                    </a:lnTo>
                    <a:lnTo>
                      <a:pt x="5985" y="2302"/>
                    </a:lnTo>
                    <a:lnTo>
                      <a:pt x="5985" y="2135"/>
                    </a:lnTo>
                    <a:lnTo>
                      <a:pt x="5985" y="2030"/>
                    </a:lnTo>
                    <a:lnTo>
                      <a:pt x="6048" y="1926"/>
                    </a:lnTo>
                    <a:lnTo>
                      <a:pt x="6152" y="1758"/>
                    </a:lnTo>
                    <a:lnTo>
                      <a:pt x="6194" y="1695"/>
                    </a:lnTo>
                    <a:lnTo>
                      <a:pt x="6236" y="1654"/>
                    </a:lnTo>
                    <a:lnTo>
                      <a:pt x="6341" y="1570"/>
                    </a:lnTo>
                    <a:lnTo>
                      <a:pt x="6382" y="1570"/>
                    </a:lnTo>
                    <a:lnTo>
                      <a:pt x="6466" y="1465"/>
                    </a:lnTo>
                    <a:lnTo>
                      <a:pt x="6592" y="1403"/>
                    </a:lnTo>
                    <a:lnTo>
                      <a:pt x="6613" y="1340"/>
                    </a:lnTo>
                    <a:lnTo>
                      <a:pt x="6571" y="1193"/>
                    </a:lnTo>
                    <a:lnTo>
                      <a:pt x="6571" y="1131"/>
                    </a:lnTo>
                    <a:lnTo>
                      <a:pt x="6550" y="1047"/>
                    </a:lnTo>
                    <a:lnTo>
                      <a:pt x="6445" y="984"/>
                    </a:lnTo>
                    <a:lnTo>
                      <a:pt x="6382" y="921"/>
                    </a:lnTo>
                    <a:lnTo>
                      <a:pt x="6382" y="733"/>
                    </a:lnTo>
                    <a:lnTo>
                      <a:pt x="6362" y="628"/>
                    </a:lnTo>
                    <a:lnTo>
                      <a:pt x="6299" y="503"/>
                    </a:lnTo>
                    <a:lnTo>
                      <a:pt x="6236" y="356"/>
                    </a:lnTo>
                    <a:lnTo>
                      <a:pt x="6069" y="147"/>
                    </a:lnTo>
                    <a:lnTo>
                      <a:pt x="5985" y="126"/>
                    </a:lnTo>
                    <a:lnTo>
                      <a:pt x="5880" y="84"/>
                    </a:lnTo>
                    <a:lnTo>
                      <a:pt x="5838" y="189"/>
                    </a:lnTo>
                    <a:lnTo>
                      <a:pt x="5818" y="252"/>
                    </a:lnTo>
                    <a:lnTo>
                      <a:pt x="5755" y="294"/>
                    </a:lnTo>
                    <a:lnTo>
                      <a:pt x="5671" y="252"/>
                    </a:lnTo>
                    <a:lnTo>
                      <a:pt x="5608" y="294"/>
                    </a:lnTo>
                    <a:lnTo>
                      <a:pt x="5546" y="335"/>
                    </a:lnTo>
                    <a:lnTo>
                      <a:pt x="5441" y="398"/>
                    </a:lnTo>
                    <a:lnTo>
                      <a:pt x="5399" y="503"/>
                    </a:lnTo>
                    <a:lnTo>
                      <a:pt x="5294" y="524"/>
                    </a:lnTo>
                    <a:lnTo>
                      <a:pt x="5232" y="461"/>
                    </a:lnTo>
                    <a:lnTo>
                      <a:pt x="5190" y="440"/>
                    </a:lnTo>
                    <a:lnTo>
                      <a:pt x="5022" y="419"/>
                    </a:lnTo>
                    <a:lnTo>
                      <a:pt x="4834" y="335"/>
                    </a:lnTo>
                    <a:lnTo>
                      <a:pt x="4583" y="315"/>
                    </a:lnTo>
                    <a:lnTo>
                      <a:pt x="4458" y="356"/>
                    </a:lnTo>
                    <a:lnTo>
                      <a:pt x="4144" y="335"/>
                    </a:lnTo>
                    <a:lnTo>
                      <a:pt x="4039" y="398"/>
                    </a:lnTo>
                    <a:lnTo>
                      <a:pt x="3872" y="607"/>
                    </a:lnTo>
                    <a:lnTo>
                      <a:pt x="3746" y="670"/>
                    </a:lnTo>
                    <a:lnTo>
                      <a:pt x="3641" y="649"/>
                    </a:lnTo>
                    <a:lnTo>
                      <a:pt x="3411" y="566"/>
                    </a:lnTo>
                    <a:lnTo>
                      <a:pt x="3265" y="545"/>
                    </a:lnTo>
                    <a:lnTo>
                      <a:pt x="3097" y="440"/>
                    </a:lnTo>
                    <a:lnTo>
                      <a:pt x="2993" y="419"/>
                    </a:lnTo>
                    <a:lnTo>
                      <a:pt x="2993" y="356"/>
                    </a:lnTo>
                    <a:lnTo>
                      <a:pt x="2888" y="294"/>
                    </a:lnTo>
                    <a:lnTo>
                      <a:pt x="2784" y="294"/>
                    </a:lnTo>
                    <a:lnTo>
                      <a:pt x="2742" y="315"/>
                    </a:lnTo>
                    <a:lnTo>
                      <a:pt x="2595" y="335"/>
                    </a:lnTo>
                    <a:lnTo>
                      <a:pt x="2512" y="356"/>
                    </a:lnTo>
                    <a:lnTo>
                      <a:pt x="2428" y="398"/>
                    </a:lnTo>
                    <a:lnTo>
                      <a:pt x="2365" y="461"/>
                    </a:lnTo>
                    <a:lnTo>
                      <a:pt x="2302" y="503"/>
                    </a:lnTo>
                    <a:lnTo>
                      <a:pt x="2198" y="419"/>
                    </a:lnTo>
                    <a:lnTo>
                      <a:pt x="2072" y="231"/>
                    </a:lnTo>
                    <a:lnTo>
                      <a:pt x="2009" y="147"/>
                    </a:lnTo>
                    <a:lnTo>
                      <a:pt x="1842" y="105"/>
                    </a:lnTo>
                    <a:lnTo>
                      <a:pt x="1758" y="84"/>
                    </a:lnTo>
                    <a:lnTo>
                      <a:pt x="1675" y="43"/>
                    </a:lnTo>
                    <a:lnTo>
                      <a:pt x="1528" y="22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CustomShape 761"/>
              <p:cNvSpPr/>
              <p:nvPr/>
            </p:nvSpPr>
            <p:spPr>
              <a:xfrm>
                <a:off x="4612680" y="3240000"/>
                <a:ext cx="193680" cy="249480"/>
              </a:xfrm>
              <a:custGeom>
                <a:avLst/>
                <a:gdLst/>
                <a:ahLst/>
                <a:rect l="l" t="t" r="r" b="b"/>
                <a:pathLst>
                  <a:path w="4394" h="6592">
                    <a:moveTo>
                      <a:pt x="3076" y="1"/>
                    </a:moveTo>
                    <a:lnTo>
                      <a:pt x="3139" y="126"/>
                    </a:lnTo>
                    <a:lnTo>
                      <a:pt x="3159" y="231"/>
                    </a:lnTo>
                    <a:lnTo>
                      <a:pt x="3159" y="419"/>
                    </a:lnTo>
                    <a:lnTo>
                      <a:pt x="3222" y="482"/>
                    </a:lnTo>
                    <a:lnTo>
                      <a:pt x="3327" y="545"/>
                    </a:lnTo>
                    <a:lnTo>
                      <a:pt x="3348" y="629"/>
                    </a:lnTo>
                    <a:lnTo>
                      <a:pt x="3348" y="691"/>
                    </a:lnTo>
                    <a:lnTo>
                      <a:pt x="3390" y="838"/>
                    </a:lnTo>
                    <a:lnTo>
                      <a:pt x="3369" y="901"/>
                    </a:lnTo>
                    <a:lnTo>
                      <a:pt x="3243" y="963"/>
                    </a:lnTo>
                    <a:lnTo>
                      <a:pt x="3159" y="1068"/>
                    </a:lnTo>
                    <a:lnTo>
                      <a:pt x="3118" y="1068"/>
                    </a:lnTo>
                    <a:lnTo>
                      <a:pt x="3013" y="1152"/>
                    </a:lnTo>
                    <a:lnTo>
                      <a:pt x="2971" y="1193"/>
                    </a:lnTo>
                    <a:lnTo>
                      <a:pt x="2929" y="1256"/>
                    </a:lnTo>
                    <a:lnTo>
                      <a:pt x="2825" y="1424"/>
                    </a:lnTo>
                    <a:lnTo>
                      <a:pt x="2762" y="1528"/>
                    </a:lnTo>
                    <a:lnTo>
                      <a:pt x="2762" y="1633"/>
                    </a:lnTo>
                    <a:lnTo>
                      <a:pt x="2762" y="1800"/>
                    </a:lnTo>
                    <a:lnTo>
                      <a:pt x="2741" y="1926"/>
                    </a:lnTo>
                    <a:lnTo>
                      <a:pt x="2657" y="2051"/>
                    </a:lnTo>
                    <a:lnTo>
                      <a:pt x="2511" y="2093"/>
                    </a:lnTo>
                    <a:lnTo>
                      <a:pt x="2406" y="2156"/>
                    </a:lnTo>
                    <a:lnTo>
                      <a:pt x="2427" y="2344"/>
                    </a:lnTo>
                    <a:lnTo>
                      <a:pt x="2406" y="2428"/>
                    </a:lnTo>
                    <a:lnTo>
                      <a:pt x="2385" y="2554"/>
                    </a:lnTo>
                    <a:lnTo>
                      <a:pt x="2281" y="2637"/>
                    </a:lnTo>
                    <a:lnTo>
                      <a:pt x="2113" y="2784"/>
                    </a:lnTo>
                    <a:lnTo>
                      <a:pt x="2071" y="2867"/>
                    </a:lnTo>
                    <a:lnTo>
                      <a:pt x="2092" y="2951"/>
                    </a:lnTo>
                    <a:lnTo>
                      <a:pt x="2071" y="3056"/>
                    </a:lnTo>
                    <a:lnTo>
                      <a:pt x="1883" y="3244"/>
                    </a:lnTo>
                    <a:lnTo>
                      <a:pt x="1862" y="3370"/>
                    </a:lnTo>
                    <a:lnTo>
                      <a:pt x="1862" y="3453"/>
                    </a:lnTo>
                    <a:lnTo>
                      <a:pt x="1779" y="3558"/>
                    </a:lnTo>
                    <a:lnTo>
                      <a:pt x="1695" y="3579"/>
                    </a:lnTo>
                    <a:lnTo>
                      <a:pt x="1653" y="3662"/>
                    </a:lnTo>
                    <a:lnTo>
                      <a:pt x="1653" y="3704"/>
                    </a:lnTo>
                    <a:lnTo>
                      <a:pt x="1569" y="3830"/>
                    </a:lnTo>
                    <a:lnTo>
                      <a:pt x="1465" y="3893"/>
                    </a:lnTo>
                    <a:lnTo>
                      <a:pt x="1381" y="3872"/>
                    </a:lnTo>
                    <a:lnTo>
                      <a:pt x="1276" y="3809"/>
                    </a:lnTo>
                    <a:lnTo>
                      <a:pt x="1235" y="3683"/>
                    </a:lnTo>
                    <a:lnTo>
                      <a:pt x="1130" y="3621"/>
                    </a:lnTo>
                    <a:lnTo>
                      <a:pt x="1046" y="3621"/>
                    </a:lnTo>
                    <a:lnTo>
                      <a:pt x="879" y="3579"/>
                    </a:lnTo>
                    <a:lnTo>
                      <a:pt x="858" y="3558"/>
                    </a:lnTo>
                    <a:lnTo>
                      <a:pt x="816" y="3621"/>
                    </a:lnTo>
                    <a:lnTo>
                      <a:pt x="670" y="3621"/>
                    </a:lnTo>
                    <a:lnTo>
                      <a:pt x="649" y="3704"/>
                    </a:lnTo>
                    <a:lnTo>
                      <a:pt x="670" y="3809"/>
                    </a:lnTo>
                    <a:lnTo>
                      <a:pt x="502" y="3934"/>
                    </a:lnTo>
                    <a:lnTo>
                      <a:pt x="439" y="3997"/>
                    </a:lnTo>
                    <a:lnTo>
                      <a:pt x="335" y="4081"/>
                    </a:lnTo>
                    <a:lnTo>
                      <a:pt x="251" y="4144"/>
                    </a:lnTo>
                    <a:lnTo>
                      <a:pt x="251" y="4227"/>
                    </a:lnTo>
                    <a:lnTo>
                      <a:pt x="188" y="4290"/>
                    </a:lnTo>
                    <a:lnTo>
                      <a:pt x="209" y="4416"/>
                    </a:lnTo>
                    <a:lnTo>
                      <a:pt x="209" y="4541"/>
                    </a:lnTo>
                    <a:lnTo>
                      <a:pt x="146" y="4709"/>
                    </a:lnTo>
                    <a:lnTo>
                      <a:pt x="0" y="4855"/>
                    </a:lnTo>
                    <a:lnTo>
                      <a:pt x="0" y="4939"/>
                    </a:lnTo>
                    <a:lnTo>
                      <a:pt x="84" y="4960"/>
                    </a:lnTo>
                    <a:lnTo>
                      <a:pt x="188" y="4918"/>
                    </a:lnTo>
                    <a:lnTo>
                      <a:pt x="230" y="5274"/>
                    </a:lnTo>
                    <a:lnTo>
                      <a:pt x="335" y="5274"/>
                    </a:lnTo>
                    <a:lnTo>
                      <a:pt x="398" y="5357"/>
                    </a:lnTo>
                    <a:lnTo>
                      <a:pt x="565" y="5274"/>
                    </a:lnTo>
                    <a:lnTo>
                      <a:pt x="649" y="5399"/>
                    </a:lnTo>
                    <a:lnTo>
                      <a:pt x="628" y="5483"/>
                    </a:lnTo>
                    <a:lnTo>
                      <a:pt x="628" y="5650"/>
                    </a:lnTo>
                    <a:lnTo>
                      <a:pt x="732" y="5797"/>
                    </a:lnTo>
                    <a:lnTo>
                      <a:pt x="732" y="6006"/>
                    </a:lnTo>
                    <a:lnTo>
                      <a:pt x="649" y="6215"/>
                    </a:lnTo>
                    <a:lnTo>
                      <a:pt x="753" y="6299"/>
                    </a:lnTo>
                    <a:lnTo>
                      <a:pt x="649" y="6403"/>
                    </a:lnTo>
                    <a:lnTo>
                      <a:pt x="649" y="6403"/>
                    </a:lnTo>
                    <a:lnTo>
                      <a:pt x="732" y="6383"/>
                    </a:lnTo>
                    <a:lnTo>
                      <a:pt x="816" y="6383"/>
                    </a:lnTo>
                    <a:lnTo>
                      <a:pt x="837" y="6403"/>
                    </a:lnTo>
                    <a:lnTo>
                      <a:pt x="1507" y="6403"/>
                    </a:lnTo>
                    <a:lnTo>
                      <a:pt x="1548" y="6383"/>
                    </a:lnTo>
                    <a:lnTo>
                      <a:pt x="1590" y="6341"/>
                    </a:lnTo>
                    <a:lnTo>
                      <a:pt x="1653" y="6383"/>
                    </a:lnTo>
                    <a:lnTo>
                      <a:pt x="1695" y="6320"/>
                    </a:lnTo>
                    <a:lnTo>
                      <a:pt x="1862" y="6341"/>
                    </a:lnTo>
                    <a:lnTo>
                      <a:pt x="1904" y="6320"/>
                    </a:lnTo>
                    <a:lnTo>
                      <a:pt x="2092" y="6320"/>
                    </a:lnTo>
                    <a:lnTo>
                      <a:pt x="2134" y="6341"/>
                    </a:lnTo>
                    <a:lnTo>
                      <a:pt x="2239" y="6320"/>
                    </a:lnTo>
                    <a:lnTo>
                      <a:pt x="2323" y="6320"/>
                    </a:lnTo>
                    <a:lnTo>
                      <a:pt x="2323" y="6341"/>
                    </a:lnTo>
                    <a:lnTo>
                      <a:pt x="2490" y="6383"/>
                    </a:lnTo>
                    <a:lnTo>
                      <a:pt x="2511" y="6341"/>
                    </a:lnTo>
                    <a:lnTo>
                      <a:pt x="2553" y="6341"/>
                    </a:lnTo>
                    <a:lnTo>
                      <a:pt x="2595" y="6403"/>
                    </a:lnTo>
                    <a:lnTo>
                      <a:pt x="3327" y="6403"/>
                    </a:lnTo>
                    <a:lnTo>
                      <a:pt x="3390" y="6424"/>
                    </a:lnTo>
                    <a:lnTo>
                      <a:pt x="3431" y="6403"/>
                    </a:lnTo>
                    <a:lnTo>
                      <a:pt x="3452" y="6403"/>
                    </a:lnTo>
                    <a:lnTo>
                      <a:pt x="3536" y="6487"/>
                    </a:lnTo>
                    <a:lnTo>
                      <a:pt x="3578" y="6445"/>
                    </a:lnTo>
                    <a:lnTo>
                      <a:pt x="3662" y="6487"/>
                    </a:lnTo>
                    <a:lnTo>
                      <a:pt x="3683" y="6529"/>
                    </a:lnTo>
                    <a:lnTo>
                      <a:pt x="3745" y="6508"/>
                    </a:lnTo>
                    <a:lnTo>
                      <a:pt x="3766" y="6487"/>
                    </a:lnTo>
                    <a:lnTo>
                      <a:pt x="3808" y="6487"/>
                    </a:lnTo>
                    <a:lnTo>
                      <a:pt x="3892" y="6550"/>
                    </a:lnTo>
                    <a:lnTo>
                      <a:pt x="3955" y="6529"/>
                    </a:lnTo>
                    <a:lnTo>
                      <a:pt x="4059" y="6529"/>
                    </a:lnTo>
                    <a:lnTo>
                      <a:pt x="4101" y="6550"/>
                    </a:lnTo>
                    <a:lnTo>
                      <a:pt x="4206" y="6550"/>
                    </a:lnTo>
                    <a:lnTo>
                      <a:pt x="4206" y="6592"/>
                    </a:lnTo>
                    <a:lnTo>
                      <a:pt x="4289" y="6592"/>
                    </a:lnTo>
                    <a:lnTo>
                      <a:pt x="4310" y="6529"/>
                    </a:lnTo>
                    <a:lnTo>
                      <a:pt x="4268" y="6424"/>
                    </a:lnTo>
                    <a:lnTo>
                      <a:pt x="4268" y="6403"/>
                    </a:lnTo>
                    <a:lnTo>
                      <a:pt x="4331" y="6299"/>
                    </a:lnTo>
                    <a:lnTo>
                      <a:pt x="4373" y="6215"/>
                    </a:lnTo>
                    <a:lnTo>
                      <a:pt x="4394" y="6194"/>
                    </a:lnTo>
                    <a:lnTo>
                      <a:pt x="4373" y="6194"/>
                    </a:lnTo>
                    <a:lnTo>
                      <a:pt x="4331" y="6131"/>
                    </a:lnTo>
                    <a:lnTo>
                      <a:pt x="4331" y="6069"/>
                    </a:lnTo>
                    <a:lnTo>
                      <a:pt x="4331" y="5922"/>
                    </a:lnTo>
                    <a:lnTo>
                      <a:pt x="4164" y="5797"/>
                    </a:lnTo>
                    <a:lnTo>
                      <a:pt x="4080" y="5713"/>
                    </a:lnTo>
                    <a:lnTo>
                      <a:pt x="3996" y="5567"/>
                    </a:lnTo>
                    <a:lnTo>
                      <a:pt x="3850" y="5357"/>
                    </a:lnTo>
                    <a:lnTo>
                      <a:pt x="3808" y="5232"/>
                    </a:lnTo>
                    <a:lnTo>
                      <a:pt x="3703" y="5127"/>
                    </a:lnTo>
                    <a:lnTo>
                      <a:pt x="3557" y="5043"/>
                    </a:lnTo>
                    <a:lnTo>
                      <a:pt x="3494" y="4981"/>
                    </a:lnTo>
                    <a:lnTo>
                      <a:pt x="3494" y="4750"/>
                    </a:lnTo>
                    <a:lnTo>
                      <a:pt x="3473" y="4625"/>
                    </a:lnTo>
                    <a:lnTo>
                      <a:pt x="3452" y="4458"/>
                    </a:lnTo>
                    <a:lnTo>
                      <a:pt x="3473" y="4332"/>
                    </a:lnTo>
                    <a:lnTo>
                      <a:pt x="3431" y="4186"/>
                    </a:lnTo>
                    <a:lnTo>
                      <a:pt x="3390" y="4039"/>
                    </a:lnTo>
                    <a:lnTo>
                      <a:pt x="3452" y="3976"/>
                    </a:lnTo>
                    <a:lnTo>
                      <a:pt x="3536" y="3976"/>
                    </a:lnTo>
                    <a:lnTo>
                      <a:pt x="3641" y="3788"/>
                    </a:lnTo>
                    <a:lnTo>
                      <a:pt x="3683" y="3662"/>
                    </a:lnTo>
                    <a:lnTo>
                      <a:pt x="3787" y="3474"/>
                    </a:lnTo>
                    <a:lnTo>
                      <a:pt x="3850" y="3349"/>
                    </a:lnTo>
                    <a:lnTo>
                      <a:pt x="3955" y="3307"/>
                    </a:lnTo>
                    <a:lnTo>
                      <a:pt x="4059" y="3160"/>
                    </a:lnTo>
                    <a:lnTo>
                      <a:pt x="4059" y="3139"/>
                    </a:lnTo>
                    <a:lnTo>
                      <a:pt x="4017" y="3035"/>
                    </a:lnTo>
                    <a:lnTo>
                      <a:pt x="3955" y="2867"/>
                    </a:lnTo>
                    <a:lnTo>
                      <a:pt x="3850" y="2721"/>
                    </a:lnTo>
                    <a:lnTo>
                      <a:pt x="3766" y="2637"/>
                    </a:lnTo>
                    <a:lnTo>
                      <a:pt x="3557" y="2428"/>
                    </a:lnTo>
                    <a:lnTo>
                      <a:pt x="3348" y="2240"/>
                    </a:lnTo>
                    <a:lnTo>
                      <a:pt x="3243" y="2219"/>
                    </a:lnTo>
                    <a:lnTo>
                      <a:pt x="3243" y="2135"/>
                    </a:lnTo>
                    <a:lnTo>
                      <a:pt x="3159" y="2093"/>
                    </a:lnTo>
                    <a:lnTo>
                      <a:pt x="3159" y="2030"/>
                    </a:lnTo>
                    <a:lnTo>
                      <a:pt x="3159" y="1926"/>
                    </a:lnTo>
                    <a:lnTo>
                      <a:pt x="3180" y="1884"/>
                    </a:lnTo>
                    <a:lnTo>
                      <a:pt x="3180" y="1779"/>
                    </a:lnTo>
                    <a:lnTo>
                      <a:pt x="3369" y="1779"/>
                    </a:lnTo>
                    <a:lnTo>
                      <a:pt x="3431" y="1800"/>
                    </a:lnTo>
                    <a:lnTo>
                      <a:pt x="3536" y="1779"/>
                    </a:lnTo>
                    <a:lnTo>
                      <a:pt x="3641" y="1800"/>
                    </a:lnTo>
                    <a:lnTo>
                      <a:pt x="3683" y="1779"/>
                    </a:lnTo>
                    <a:lnTo>
                      <a:pt x="3808" y="1800"/>
                    </a:lnTo>
                    <a:lnTo>
                      <a:pt x="3892" y="1821"/>
                    </a:lnTo>
                    <a:lnTo>
                      <a:pt x="3975" y="1842"/>
                    </a:lnTo>
                    <a:lnTo>
                      <a:pt x="4017" y="1800"/>
                    </a:lnTo>
                    <a:lnTo>
                      <a:pt x="3975" y="1779"/>
                    </a:lnTo>
                    <a:lnTo>
                      <a:pt x="3808" y="1633"/>
                    </a:lnTo>
                    <a:lnTo>
                      <a:pt x="3787" y="1528"/>
                    </a:lnTo>
                    <a:lnTo>
                      <a:pt x="3703" y="1486"/>
                    </a:lnTo>
                    <a:lnTo>
                      <a:pt x="3599" y="1319"/>
                    </a:lnTo>
                    <a:lnTo>
                      <a:pt x="3578" y="1214"/>
                    </a:lnTo>
                    <a:lnTo>
                      <a:pt x="3662" y="1152"/>
                    </a:lnTo>
                    <a:lnTo>
                      <a:pt x="3703" y="1005"/>
                    </a:lnTo>
                    <a:lnTo>
                      <a:pt x="3641" y="942"/>
                    </a:lnTo>
                    <a:lnTo>
                      <a:pt x="3662" y="880"/>
                    </a:lnTo>
                    <a:lnTo>
                      <a:pt x="3683" y="838"/>
                    </a:lnTo>
                    <a:lnTo>
                      <a:pt x="3683" y="754"/>
                    </a:lnTo>
                    <a:lnTo>
                      <a:pt x="3599" y="587"/>
                    </a:lnTo>
                    <a:lnTo>
                      <a:pt x="3578" y="482"/>
                    </a:lnTo>
                    <a:lnTo>
                      <a:pt x="3536" y="440"/>
                    </a:lnTo>
                    <a:lnTo>
                      <a:pt x="3494" y="252"/>
                    </a:lnTo>
                    <a:lnTo>
                      <a:pt x="3369" y="14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CustomShape 762"/>
              <p:cNvSpPr/>
              <p:nvPr/>
            </p:nvSpPr>
            <p:spPr>
              <a:xfrm>
                <a:off x="4613400" y="3479760"/>
                <a:ext cx="145440" cy="135360"/>
              </a:xfrm>
              <a:custGeom>
                <a:avLst/>
                <a:gdLst/>
                <a:ahLst/>
                <a:rect l="l" t="t" r="r" b="b"/>
                <a:pathLst>
                  <a:path w="3307" h="3579">
                    <a:moveTo>
                      <a:pt x="1675" y="1"/>
                    </a:moveTo>
                    <a:lnTo>
                      <a:pt x="1633" y="64"/>
                    </a:lnTo>
                    <a:lnTo>
                      <a:pt x="1570" y="22"/>
                    </a:lnTo>
                    <a:lnTo>
                      <a:pt x="1528" y="64"/>
                    </a:lnTo>
                    <a:lnTo>
                      <a:pt x="1487" y="84"/>
                    </a:lnTo>
                    <a:lnTo>
                      <a:pt x="1487" y="754"/>
                    </a:lnTo>
                    <a:lnTo>
                      <a:pt x="712" y="754"/>
                    </a:lnTo>
                    <a:lnTo>
                      <a:pt x="691" y="733"/>
                    </a:lnTo>
                    <a:lnTo>
                      <a:pt x="608" y="754"/>
                    </a:lnTo>
                    <a:lnTo>
                      <a:pt x="524" y="817"/>
                    </a:lnTo>
                    <a:lnTo>
                      <a:pt x="482" y="796"/>
                    </a:lnTo>
                    <a:lnTo>
                      <a:pt x="482" y="921"/>
                    </a:lnTo>
                    <a:lnTo>
                      <a:pt x="336" y="942"/>
                    </a:lnTo>
                    <a:lnTo>
                      <a:pt x="440" y="1131"/>
                    </a:lnTo>
                    <a:lnTo>
                      <a:pt x="629" y="1172"/>
                    </a:lnTo>
                    <a:lnTo>
                      <a:pt x="378" y="1235"/>
                    </a:lnTo>
                    <a:lnTo>
                      <a:pt x="315" y="1152"/>
                    </a:lnTo>
                    <a:lnTo>
                      <a:pt x="294" y="1340"/>
                    </a:lnTo>
                    <a:lnTo>
                      <a:pt x="273" y="1654"/>
                    </a:lnTo>
                    <a:lnTo>
                      <a:pt x="168" y="1737"/>
                    </a:lnTo>
                    <a:lnTo>
                      <a:pt x="22" y="1675"/>
                    </a:lnTo>
                    <a:lnTo>
                      <a:pt x="1" y="1758"/>
                    </a:lnTo>
                    <a:lnTo>
                      <a:pt x="126" y="1988"/>
                    </a:lnTo>
                    <a:lnTo>
                      <a:pt x="210" y="2051"/>
                    </a:lnTo>
                    <a:lnTo>
                      <a:pt x="210" y="2156"/>
                    </a:lnTo>
                    <a:lnTo>
                      <a:pt x="315" y="2281"/>
                    </a:lnTo>
                    <a:lnTo>
                      <a:pt x="315" y="2470"/>
                    </a:lnTo>
                    <a:lnTo>
                      <a:pt x="398" y="2533"/>
                    </a:lnTo>
                    <a:lnTo>
                      <a:pt x="440" y="2679"/>
                    </a:lnTo>
                    <a:lnTo>
                      <a:pt x="608" y="2805"/>
                    </a:lnTo>
                    <a:lnTo>
                      <a:pt x="545" y="2825"/>
                    </a:lnTo>
                    <a:lnTo>
                      <a:pt x="712" y="2993"/>
                    </a:lnTo>
                    <a:lnTo>
                      <a:pt x="963" y="3202"/>
                    </a:lnTo>
                    <a:lnTo>
                      <a:pt x="1026" y="3328"/>
                    </a:lnTo>
                    <a:lnTo>
                      <a:pt x="1235" y="3432"/>
                    </a:lnTo>
                    <a:lnTo>
                      <a:pt x="1256" y="3537"/>
                    </a:lnTo>
                    <a:lnTo>
                      <a:pt x="1361" y="3558"/>
                    </a:lnTo>
                    <a:lnTo>
                      <a:pt x="1382" y="3579"/>
                    </a:lnTo>
                    <a:lnTo>
                      <a:pt x="1466" y="3474"/>
                    </a:lnTo>
                    <a:lnTo>
                      <a:pt x="1466" y="3411"/>
                    </a:lnTo>
                    <a:lnTo>
                      <a:pt x="1528" y="3369"/>
                    </a:lnTo>
                    <a:lnTo>
                      <a:pt x="1633" y="3369"/>
                    </a:lnTo>
                    <a:lnTo>
                      <a:pt x="1675" y="3307"/>
                    </a:lnTo>
                    <a:lnTo>
                      <a:pt x="1696" y="3307"/>
                    </a:lnTo>
                    <a:lnTo>
                      <a:pt x="1884" y="3432"/>
                    </a:lnTo>
                    <a:lnTo>
                      <a:pt x="1884" y="3328"/>
                    </a:lnTo>
                    <a:lnTo>
                      <a:pt x="1863" y="3035"/>
                    </a:lnTo>
                    <a:lnTo>
                      <a:pt x="1779" y="2951"/>
                    </a:lnTo>
                    <a:lnTo>
                      <a:pt x="1696" y="2930"/>
                    </a:lnTo>
                    <a:lnTo>
                      <a:pt x="1633" y="2951"/>
                    </a:lnTo>
                    <a:lnTo>
                      <a:pt x="1549" y="2993"/>
                    </a:lnTo>
                    <a:lnTo>
                      <a:pt x="1549" y="2846"/>
                    </a:lnTo>
                    <a:lnTo>
                      <a:pt x="1528" y="2784"/>
                    </a:lnTo>
                    <a:lnTo>
                      <a:pt x="1570" y="2721"/>
                    </a:lnTo>
                    <a:lnTo>
                      <a:pt x="1675" y="2721"/>
                    </a:lnTo>
                    <a:lnTo>
                      <a:pt x="1800" y="2784"/>
                    </a:lnTo>
                    <a:lnTo>
                      <a:pt x="1863" y="2721"/>
                    </a:lnTo>
                    <a:lnTo>
                      <a:pt x="1884" y="2679"/>
                    </a:lnTo>
                    <a:lnTo>
                      <a:pt x="1968" y="2679"/>
                    </a:lnTo>
                    <a:lnTo>
                      <a:pt x="2177" y="2637"/>
                    </a:lnTo>
                    <a:lnTo>
                      <a:pt x="2198" y="2574"/>
                    </a:lnTo>
                    <a:lnTo>
                      <a:pt x="2177" y="2407"/>
                    </a:lnTo>
                    <a:lnTo>
                      <a:pt x="2219" y="2365"/>
                    </a:lnTo>
                    <a:lnTo>
                      <a:pt x="2365" y="2365"/>
                    </a:lnTo>
                    <a:lnTo>
                      <a:pt x="2428" y="2595"/>
                    </a:lnTo>
                    <a:lnTo>
                      <a:pt x="2512" y="2700"/>
                    </a:lnTo>
                    <a:lnTo>
                      <a:pt x="2637" y="2637"/>
                    </a:lnTo>
                    <a:lnTo>
                      <a:pt x="2721" y="2679"/>
                    </a:lnTo>
                    <a:lnTo>
                      <a:pt x="2805" y="2616"/>
                    </a:lnTo>
                    <a:lnTo>
                      <a:pt x="2909" y="2616"/>
                    </a:lnTo>
                    <a:lnTo>
                      <a:pt x="3035" y="2679"/>
                    </a:lnTo>
                    <a:lnTo>
                      <a:pt x="3056" y="2742"/>
                    </a:lnTo>
                    <a:lnTo>
                      <a:pt x="3119" y="2742"/>
                    </a:lnTo>
                    <a:lnTo>
                      <a:pt x="3119" y="2637"/>
                    </a:lnTo>
                    <a:lnTo>
                      <a:pt x="3098" y="2533"/>
                    </a:lnTo>
                    <a:lnTo>
                      <a:pt x="3244" y="2114"/>
                    </a:lnTo>
                    <a:lnTo>
                      <a:pt x="3307" y="1884"/>
                    </a:lnTo>
                    <a:lnTo>
                      <a:pt x="3307" y="1779"/>
                    </a:lnTo>
                    <a:lnTo>
                      <a:pt x="3244" y="1696"/>
                    </a:lnTo>
                    <a:lnTo>
                      <a:pt x="3223" y="1654"/>
                    </a:lnTo>
                    <a:lnTo>
                      <a:pt x="3139" y="1570"/>
                    </a:lnTo>
                    <a:lnTo>
                      <a:pt x="3119" y="1528"/>
                    </a:lnTo>
                    <a:lnTo>
                      <a:pt x="3035" y="1486"/>
                    </a:lnTo>
                    <a:lnTo>
                      <a:pt x="3014" y="1444"/>
                    </a:lnTo>
                    <a:lnTo>
                      <a:pt x="2993" y="1382"/>
                    </a:lnTo>
                    <a:lnTo>
                      <a:pt x="2993" y="1340"/>
                    </a:lnTo>
                    <a:lnTo>
                      <a:pt x="3035" y="1319"/>
                    </a:lnTo>
                    <a:lnTo>
                      <a:pt x="3056" y="1277"/>
                    </a:lnTo>
                    <a:lnTo>
                      <a:pt x="3119" y="1277"/>
                    </a:lnTo>
                    <a:lnTo>
                      <a:pt x="3098" y="1214"/>
                    </a:lnTo>
                    <a:lnTo>
                      <a:pt x="3056" y="1172"/>
                    </a:lnTo>
                    <a:lnTo>
                      <a:pt x="3056" y="1110"/>
                    </a:lnTo>
                    <a:lnTo>
                      <a:pt x="3202" y="1026"/>
                    </a:lnTo>
                    <a:lnTo>
                      <a:pt x="3307" y="1005"/>
                    </a:lnTo>
                    <a:lnTo>
                      <a:pt x="3307" y="900"/>
                    </a:lnTo>
                    <a:lnTo>
                      <a:pt x="3265" y="838"/>
                    </a:lnTo>
                    <a:lnTo>
                      <a:pt x="3307" y="754"/>
                    </a:lnTo>
                    <a:lnTo>
                      <a:pt x="3307" y="587"/>
                    </a:lnTo>
                    <a:lnTo>
                      <a:pt x="3244" y="545"/>
                    </a:lnTo>
                    <a:lnTo>
                      <a:pt x="3056" y="524"/>
                    </a:lnTo>
                    <a:lnTo>
                      <a:pt x="2930" y="587"/>
                    </a:lnTo>
                    <a:lnTo>
                      <a:pt x="2805" y="628"/>
                    </a:lnTo>
                    <a:lnTo>
                      <a:pt x="2721" y="608"/>
                    </a:lnTo>
                    <a:lnTo>
                      <a:pt x="2616" y="649"/>
                    </a:lnTo>
                    <a:lnTo>
                      <a:pt x="2575" y="608"/>
                    </a:lnTo>
                    <a:lnTo>
                      <a:pt x="2595" y="545"/>
                    </a:lnTo>
                    <a:lnTo>
                      <a:pt x="2575" y="440"/>
                    </a:lnTo>
                    <a:lnTo>
                      <a:pt x="2575" y="315"/>
                    </a:lnTo>
                    <a:lnTo>
                      <a:pt x="2533" y="189"/>
                    </a:lnTo>
                    <a:lnTo>
                      <a:pt x="2575" y="84"/>
                    </a:lnTo>
                    <a:lnTo>
                      <a:pt x="2533" y="22"/>
                    </a:lnTo>
                    <a:lnTo>
                      <a:pt x="2491" y="22"/>
                    </a:lnTo>
                    <a:lnTo>
                      <a:pt x="2470" y="64"/>
                    </a:lnTo>
                    <a:lnTo>
                      <a:pt x="2303" y="22"/>
                    </a:lnTo>
                    <a:lnTo>
                      <a:pt x="2303" y="1"/>
                    </a:lnTo>
                    <a:lnTo>
                      <a:pt x="2219" y="1"/>
                    </a:lnTo>
                    <a:lnTo>
                      <a:pt x="2114" y="22"/>
                    </a:lnTo>
                    <a:lnTo>
                      <a:pt x="2072" y="1"/>
                    </a:lnTo>
                    <a:lnTo>
                      <a:pt x="1884" y="1"/>
                    </a:lnTo>
                    <a:lnTo>
                      <a:pt x="1842" y="22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CustomShape 763"/>
              <p:cNvSpPr/>
              <p:nvPr/>
            </p:nvSpPr>
            <p:spPr>
              <a:xfrm>
                <a:off x="4627440" y="3481920"/>
                <a:ext cx="51480" cy="28080"/>
              </a:xfrm>
              <a:custGeom>
                <a:avLst/>
                <a:gdLst/>
                <a:ahLst/>
                <a:rect l="l" t="t" r="r" b="b"/>
                <a:pathLst>
                  <a:path w="1173" h="754">
                    <a:moveTo>
                      <a:pt x="398" y="1"/>
                    </a:moveTo>
                    <a:lnTo>
                      <a:pt x="315" y="21"/>
                    </a:lnTo>
                    <a:lnTo>
                      <a:pt x="294" y="42"/>
                    </a:lnTo>
                    <a:lnTo>
                      <a:pt x="336" y="147"/>
                    </a:lnTo>
                    <a:lnTo>
                      <a:pt x="168" y="335"/>
                    </a:lnTo>
                    <a:lnTo>
                      <a:pt x="1" y="628"/>
                    </a:lnTo>
                    <a:lnTo>
                      <a:pt x="168" y="691"/>
                    </a:lnTo>
                    <a:lnTo>
                      <a:pt x="168" y="733"/>
                    </a:lnTo>
                    <a:lnTo>
                      <a:pt x="210" y="754"/>
                    </a:lnTo>
                    <a:lnTo>
                      <a:pt x="294" y="691"/>
                    </a:lnTo>
                    <a:lnTo>
                      <a:pt x="377" y="670"/>
                    </a:lnTo>
                    <a:lnTo>
                      <a:pt x="398" y="691"/>
                    </a:lnTo>
                    <a:lnTo>
                      <a:pt x="1173" y="691"/>
                    </a:lnTo>
                    <a:lnTo>
                      <a:pt x="1173" y="21"/>
                    </a:lnTo>
                    <a:lnTo>
                      <a:pt x="503" y="21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CustomShape 764"/>
              <p:cNvSpPr/>
              <p:nvPr/>
            </p:nvSpPr>
            <p:spPr>
              <a:xfrm>
                <a:off x="4674600" y="3444840"/>
                <a:ext cx="195480" cy="196560"/>
              </a:xfrm>
              <a:custGeom>
                <a:avLst/>
                <a:gdLst/>
                <a:ahLst/>
                <a:rect l="l" t="t" r="r" b="b"/>
                <a:pathLst>
                  <a:path w="4437" h="5190">
                    <a:moveTo>
                      <a:pt x="3935" y="0"/>
                    </a:moveTo>
                    <a:lnTo>
                      <a:pt x="3872" y="63"/>
                    </a:lnTo>
                    <a:lnTo>
                      <a:pt x="3767" y="42"/>
                    </a:lnTo>
                    <a:lnTo>
                      <a:pt x="3537" y="147"/>
                    </a:lnTo>
                    <a:lnTo>
                      <a:pt x="3495" y="188"/>
                    </a:lnTo>
                    <a:lnTo>
                      <a:pt x="3391" y="209"/>
                    </a:lnTo>
                    <a:lnTo>
                      <a:pt x="3244" y="377"/>
                    </a:lnTo>
                    <a:lnTo>
                      <a:pt x="2972" y="816"/>
                    </a:lnTo>
                    <a:lnTo>
                      <a:pt x="2930" y="900"/>
                    </a:lnTo>
                    <a:lnTo>
                      <a:pt x="2867" y="1004"/>
                    </a:lnTo>
                    <a:lnTo>
                      <a:pt x="2867" y="1025"/>
                    </a:lnTo>
                    <a:lnTo>
                      <a:pt x="2909" y="1130"/>
                    </a:lnTo>
                    <a:lnTo>
                      <a:pt x="2888" y="1193"/>
                    </a:lnTo>
                    <a:lnTo>
                      <a:pt x="2805" y="1193"/>
                    </a:lnTo>
                    <a:lnTo>
                      <a:pt x="2805" y="1151"/>
                    </a:lnTo>
                    <a:lnTo>
                      <a:pt x="2700" y="1151"/>
                    </a:lnTo>
                    <a:lnTo>
                      <a:pt x="2658" y="1130"/>
                    </a:lnTo>
                    <a:lnTo>
                      <a:pt x="2554" y="1130"/>
                    </a:lnTo>
                    <a:lnTo>
                      <a:pt x="2491" y="1151"/>
                    </a:lnTo>
                    <a:lnTo>
                      <a:pt x="2407" y="1088"/>
                    </a:lnTo>
                    <a:lnTo>
                      <a:pt x="2365" y="1088"/>
                    </a:lnTo>
                    <a:lnTo>
                      <a:pt x="2344" y="1109"/>
                    </a:lnTo>
                    <a:lnTo>
                      <a:pt x="2282" y="1130"/>
                    </a:lnTo>
                    <a:lnTo>
                      <a:pt x="2261" y="1088"/>
                    </a:lnTo>
                    <a:lnTo>
                      <a:pt x="2177" y="1046"/>
                    </a:lnTo>
                    <a:lnTo>
                      <a:pt x="2135" y="1088"/>
                    </a:lnTo>
                    <a:lnTo>
                      <a:pt x="2051" y="1004"/>
                    </a:lnTo>
                    <a:lnTo>
                      <a:pt x="2030" y="1004"/>
                    </a:lnTo>
                    <a:lnTo>
                      <a:pt x="1989" y="1025"/>
                    </a:lnTo>
                    <a:lnTo>
                      <a:pt x="1926" y="1004"/>
                    </a:lnTo>
                    <a:lnTo>
                      <a:pt x="1194" y="1004"/>
                    </a:lnTo>
                    <a:lnTo>
                      <a:pt x="1152" y="1109"/>
                    </a:lnTo>
                    <a:lnTo>
                      <a:pt x="1194" y="1235"/>
                    </a:lnTo>
                    <a:lnTo>
                      <a:pt x="1194" y="1360"/>
                    </a:lnTo>
                    <a:lnTo>
                      <a:pt x="1214" y="1465"/>
                    </a:lnTo>
                    <a:lnTo>
                      <a:pt x="1194" y="1528"/>
                    </a:lnTo>
                    <a:lnTo>
                      <a:pt x="1235" y="1569"/>
                    </a:lnTo>
                    <a:lnTo>
                      <a:pt x="1340" y="1528"/>
                    </a:lnTo>
                    <a:lnTo>
                      <a:pt x="1424" y="1548"/>
                    </a:lnTo>
                    <a:lnTo>
                      <a:pt x="1549" y="1507"/>
                    </a:lnTo>
                    <a:lnTo>
                      <a:pt x="1675" y="1444"/>
                    </a:lnTo>
                    <a:lnTo>
                      <a:pt x="1863" y="1465"/>
                    </a:lnTo>
                    <a:lnTo>
                      <a:pt x="1926" y="1507"/>
                    </a:lnTo>
                    <a:lnTo>
                      <a:pt x="1926" y="1674"/>
                    </a:lnTo>
                    <a:lnTo>
                      <a:pt x="1884" y="1758"/>
                    </a:lnTo>
                    <a:lnTo>
                      <a:pt x="1926" y="1820"/>
                    </a:lnTo>
                    <a:lnTo>
                      <a:pt x="1926" y="1925"/>
                    </a:lnTo>
                    <a:lnTo>
                      <a:pt x="1821" y="1946"/>
                    </a:lnTo>
                    <a:lnTo>
                      <a:pt x="1675" y="2030"/>
                    </a:lnTo>
                    <a:lnTo>
                      <a:pt x="1675" y="2092"/>
                    </a:lnTo>
                    <a:lnTo>
                      <a:pt x="1717" y="2134"/>
                    </a:lnTo>
                    <a:lnTo>
                      <a:pt x="1738" y="2197"/>
                    </a:lnTo>
                    <a:lnTo>
                      <a:pt x="1675" y="2197"/>
                    </a:lnTo>
                    <a:lnTo>
                      <a:pt x="1654" y="2239"/>
                    </a:lnTo>
                    <a:lnTo>
                      <a:pt x="1612" y="2260"/>
                    </a:lnTo>
                    <a:lnTo>
                      <a:pt x="1612" y="2302"/>
                    </a:lnTo>
                    <a:lnTo>
                      <a:pt x="1633" y="2364"/>
                    </a:lnTo>
                    <a:lnTo>
                      <a:pt x="1654" y="2406"/>
                    </a:lnTo>
                    <a:lnTo>
                      <a:pt x="1738" y="2448"/>
                    </a:lnTo>
                    <a:lnTo>
                      <a:pt x="1758" y="2490"/>
                    </a:lnTo>
                    <a:lnTo>
                      <a:pt x="1842" y="2574"/>
                    </a:lnTo>
                    <a:lnTo>
                      <a:pt x="1863" y="2616"/>
                    </a:lnTo>
                    <a:lnTo>
                      <a:pt x="1926" y="2699"/>
                    </a:lnTo>
                    <a:lnTo>
                      <a:pt x="1926" y="2804"/>
                    </a:lnTo>
                    <a:lnTo>
                      <a:pt x="1863" y="3034"/>
                    </a:lnTo>
                    <a:lnTo>
                      <a:pt x="1717" y="3453"/>
                    </a:lnTo>
                    <a:lnTo>
                      <a:pt x="1738" y="3557"/>
                    </a:lnTo>
                    <a:lnTo>
                      <a:pt x="1738" y="3662"/>
                    </a:lnTo>
                    <a:lnTo>
                      <a:pt x="1675" y="3662"/>
                    </a:lnTo>
                    <a:lnTo>
                      <a:pt x="1654" y="3599"/>
                    </a:lnTo>
                    <a:lnTo>
                      <a:pt x="1528" y="3536"/>
                    </a:lnTo>
                    <a:lnTo>
                      <a:pt x="1424" y="3536"/>
                    </a:lnTo>
                    <a:lnTo>
                      <a:pt x="1340" y="3599"/>
                    </a:lnTo>
                    <a:lnTo>
                      <a:pt x="1256" y="3557"/>
                    </a:lnTo>
                    <a:lnTo>
                      <a:pt x="1131" y="3620"/>
                    </a:lnTo>
                    <a:lnTo>
                      <a:pt x="1047" y="3515"/>
                    </a:lnTo>
                    <a:lnTo>
                      <a:pt x="984" y="3285"/>
                    </a:lnTo>
                    <a:lnTo>
                      <a:pt x="838" y="3285"/>
                    </a:lnTo>
                    <a:lnTo>
                      <a:pt x="796" y="3327"/>
                    </a:lnTo>
                    <a:lnTo>
                      <a:pt x="817" y="3494"/>
                    </a:lnTo>
                    <a:lnTo>
                      <a:pt x="796" y="3557"/>
                    </a:lnTo>
                    <a:lnTo>
                      <a:pt x="587" y="3599"/>
                    </a:lnTo>
                    <a:lnTo>
                      <a:pt x="503" y="3599"/>
                    </a:lnTo>
                    <a:lnTo>
                      <a:pt x="482" y="3641"/>
                    </a:lnTo>
                    <a:lnTo>
                      <a:pt x="419" y="3704"/>
                    </a:lnTo>
                    <a:lnTo>
                      <a:pt x="294" y="3641"/>
                    </a:lnTo>
                    <a:lnTo>
                      <a:pt x="189" y="3641"/>
                    </a:lnTo>
                    <a:lnTo>
                      <a:pt x="147" y="3704"/>
                    </a:lnTo>
                    <a:lnTo>
                      <a:pt x="168" y="3766"/>
                    </a:lnTo>
                    <a:lnTo>
                      <a:pt x="168" y="3913"/>
                    </a:lnTo>
                    <a:lnTo>
                      <a:pt x="252" y="3871"/>
                    </a:lnTo>
                    <a:lnTo>
                      <a:pt x="315" y="3850"/>
                    </a:lnTo>
                    <a:lnTo>
                      <a:pt x="398" y="3871"/>
                    </a:lnTo>
                    <a:lnTo>
                      <a:pt x="482" y="3955"/>
                    </a:lnTo>
                    <a:lnTo>
                      <a:pt x="503" y="4248"/>
                    </a:lnTo>
                    <a:lnTo>
                      <a:pt x="503" y="4352"/>
                    </a:lnTo>
                    <a:lnTo>
                      <a:pt x="315" y="4227"/>
                    </a:lnTo>
                    <a:lnTo>
                      <a:pt x="294" y="4227"/>
                    </a:lnTo>
                    <a:lnTo>
                      <a:pt x="252" y="4289"/>
                    </a:lnTo>
                    <a:lnTo>
                      <a:pt x="147" y="4289"/>
                    </a:lnTo>
                    <a:lnTo>
                      <a:pt x="85" y="4331"/>
                    </a:lnTo>
                    <a:lnTo>
                      <a:pt x="85" y="4394"/>
                    </a:lnTo>
                    <a:lnTo>
                      <a:pt x="1" y="4499"/>
                    </a:lnTo>
                    <a:lnTo>
                      <a:pt x="106" y="4603"/>
                    </a:lnTo>
                    <a:lnTo>
                      <a:pt x="168" y="4687"/>
                    </a:lnTo>
                    <a:lnTo>
                      <a:pt x="315" y="4792"/>
                    </a:lnTo>
                    <a:lnTo>
                      <a:pt x="315" y="4896"/>
                    </a:lnTo>
                    <a:lnTo>
                      <a:pt x="419" y="5001"/>
                    </a:lnTo>
                    <a:lnTo>
                      <a:pt x="419" y="5126"/>
                    </a:lnTo>
                    <a:lnTo>
                      <a:pt x="482" y="5189"/>
                    </a:lnTo>
                    <a:lnTo>
                      <a:pt x="524" y="5168"/>
                    </a:lnTo>
                    <a:lnTo>
                      <a:pt x="608" y="5022"/>
                    </a:lnTo>
                    <a:lnTo>
                      <a:pt x="629" y="5022"/>
                    </a:lnTo>
                    <a:lnTo>
                      <a:pt x="712" y="4980"/>
                    </a:lnTo>
                    <a:lnTo>
                      <a:pt x="775" y="4875"/>
                    </a:lnTo>
                    <a:lnTo>
                      <a:pt x="838" y="4854"/>
                    </a:lnTo>
                    <a:lnTo>
                      <a:pt x="942" y="4771"/>
                    </a:lnTo>
                    <a:lnTo>
                      <a:pt x="1005" y="4771"/>
                    </a:lnTo>
                    <a:lnTo>
                      <a:pt x="1047" y="4813"/>
                    </a:lnTo>
                    <a:lnTo>
                      <a:pt x="1110" y="4896"/>
                    </a:lnTo>
                    <a:lnTo>
                      <a:pt x="1110" y="5001"/>
                    </a:lnTo>
                    <a:lnTo>
                      <a:pt x="1131" y="4980"/>
                    </a:lnTo>
                    <a:lnTo>
                      <a:pt x="1194" y="5001"/>
                    </a:lnTo>
                    <a:lnTo>
                      <a:pt x="1298" y="4959"/>
                    </a:lnTo>
                    <a:lnTo>
                      <a:pt x="1319" y="5001"/>
                    </a:lnTo>
                    <a:lnTo>
                      <a:pt x="1319" y="5064"/>
                    </a:lnTo>
                    <a:lnTo>
                      <a:pt x="1424" y="5064"/>
                    </a:lnTo>
                    <a:lnTo>
                      <a:pt x="1507" y="4980"/>
                    </a:lnTo>
                    <a:lnTo>
                      <a:pt x="1507" y="4875"/>
                    </a:lnTo>
                    <a:lnTo>
                      <a:pt x="1570" y="4854"/>
                    </a:lnTo>
                    <a:lnTo>
                      <a:pt x="1654" y="4875"/>
                    </a:lnTo>
                    <a:lnTo>
                      <a:pt x="1758" y="4771"/>
                    </a:lnTo>
                    <a:lnTo>
                      <a:pt x="1947" y="4708"/>
                    </a:lnTo>
                    <a:lnTo>
                      <a:pt x="1947" y="4771"/>
                    </a:lnTo>
                    <a:lnTo>
                      <a:pt x="1863" y="4896"/>
                    </a:lnTo>
                    <a:lnTo>
                      <a:pt x="1884" y="4917"/>
                    </a:lnTo>
                    <a:lnTo>
                      <a:pt x="1947" y="5022"/>
                    </a:lnTo>
                    <a:lnTo>
                      <a:pt x="2072" y="5105"/>
                    </a:lnTo>
                    <a:lnTo>
                      <a:pt x="2198" y="5022"/>
                    </a:lnTo>
                    <a:lnTo>
                      <a:pt x="2282" y="4917"/>
                    </a:lnTo>
                    <a:lnTo>
                      <a:pt x="2512" y="4687"/>
                    </a:lnTo>
                    <a:lnTo>
                      <a:pt x="2574" y="4603"/>
                    </a:lnTo>
                    <a:lnTo>
                      <a:pt x="2658" y="4541"/>
                    </a:lnTo>
                    <a:lnTo>
                      <a:pt x="2763" y="4499"/>
                    </a:lnTo>
                    <a:lnTo>
                      <a:pt x="2867" y="4352"/>
                    </a:lnTo>
                    <a:lnTo>
                      <a:pt x="2867" y="4248"/>
                    </a:lnTo>
                    <a:lnTo>
                      <a:pt x="2888" y="4080"/>
                    </a:lnTo>
                    <a:lnTo>
                      <a:pt x="2909" y="3766"/>
                    </a:lnTo>
                    <a:lnTo>
                      <a:pt x="2888" y="3745"/>
                    </a:lnTo>
                    <a:lnTo>
                      <a:pt x="2867" y="3557"/>
                    </a:lnTo>
                    <a:lnTo>
                      <a:pt x="2909" y="3453"/>
                    </a:lnTo>
                    <a:lnTo>
                      <a:pt x="3098" y="3285"/>
                    </a:lnTo>
                    <a:lnTo>
                      <a:pt x="3098" y="3139"/>
                    </a:lnTo>
                    <a:lnTo>
                      <a:pt x="3202" y="3013"/>
                    </a:lnTo>
                    <a:lnTo>
                      <a:pt x="3328" y="2908"/>
                    </a:lnTo>
                    <a:lnTo>
                      <a:pt x="3411" y="2929"/>
                    </a:lnTo>
                    <a:lnTo>
                      <a:pt x="3516" y="2867"/>
                    </a:lnTo>
                    <a:lnTo>
                      <a:pt x="3621" y="2825"/>
                    </a:lnTo>
                    <a:lnTo>
                      <a:pt x="3809" y="2511"/>
                    </a:lnTo>
                    <a:lnTo>
                      <a:pt x="3809" y="2344"/>
                    </a:lnTo>
                    <a:lnTo>
                      <a:pt x="3851" y="2155"/>
                    </a:lnTo>
                    <a:lnTo>
                      <a:pt x="3935" y="2092"/>
                    </a:lnTo>
                    <a:lnTo>
                      <a:pt x="3955" y="1946"/>
                    </a:lnTo>
                    <a:lnTo>
                      <a:pt x="3935" y="1925"/>
                    </a:lnTo>
                    <a:lnTo>
                      <a:pt x="3955" y="1737"/>
                    </a:lnTo>
                    <a:lnTo>
                      <a:pt x="3955" y="1653"/>
                    </a:lnTo>
                    <a:lnTo>
                      <a:pt x="3955" y="1507"/>
                    </a:lnTo>
                    <a:lnTo>
                      <a:pt x="4060" y="1402"/>
                    </a:lnTo>
                    <a:lnTo>
                      <a:pt x="4060" y="1256"/>
                    </a:lnTo>
                    <a:lnTo>
                      <a:pt x="4081" y="1130"/>
                    </a:lnTo>
                    <a:lnTo>
                      <a:pt x="4039" y="921"/>
                    </a:lnTo>
                    <a:lnTo>
                      <a:pt x="4290" y="607"/>
                    </a:lnTo>
                    <a:lnTo>
                      <a:pt x="4332" y="502"/>
                    </a:lnTo>
                    <a:lnTo>
                      <a:pt x="4437" y="460"/>
                    </a:lnTo>
                    <a:lnTo>
                      <a:pt x="4437" y="209"/>
                    </a:lnTo>
                    <a:lnTo>
                      <a:pt x="4374" y="105"/>
                    </a:lnTo>
                    <a:lnTo>
                      <a:pt x="4374" y="63"/>
                    </a:lnTo>
                    <a:lnTo>
                      <a:pt x="4290" y="84"/>
                    </a:lnTo>
                    <a:lnTo>
                      <a:pt x="4248" y="105"/>
                    </a:lnTo>
                    <a:lnTo>
                      <a:pt x="4144" y="63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CustomShape 765"/>
              <p:cNvSpPr/>
              <p:nvPr/>
            </p:nvSpPr>
            <p:spPr>
              <a:xfrm>
                <a:off x="4695840" y="3625560"/>
                <a:ext cx="27360" cy="32040"/>
              </a:xfrm>
              <a:custGeom>
                <a:avLst/>
                <a:gdLst/>
                <a:ahLst/>
                <a:rect l="l" t="t" r="r" b="b"/>
                <a:pathLst>
                  <a:path w="628" h="859">
                    <a:moveTo>
                      <a:pt x="460" y="1"/>
                    </a:moveTo>
                    <a:lnTo>
                      <a:pt x="356" y="84"/>
                    </a:lnTo>
                    <a:lnTo>
                      <a:pt x="293" y="105"/>
                    </a:lnTo>
                    <a:lnTo>
                      <a:pt x="230" y="210"/>
                    </a:lnTo>
                    <a:lnTo>
                      <a:pt x="147" y="252"/>
                    </a:lnTo>
                    <a:lnTo>
                      <a:pt x="126" y="252"/>
                    </a:lnTo>
                    <a:lnTo>
                      <a:pt x="42" y="398"/>
                    </a:lnTo>
                    <a:lnTo>
                      <a:pt x="0" y="419"/>
                    </a:lnTo>
                    <a:lnTo>
                      <a:pt x="84" y="503"/>
                    </a:lnTo>
                    <a:lnTo>
                      <a:pt x="105" y="670"/>
                    </a:lnTo>
                    <a:lnTo>
                      <a:pt x="42" y="775"/>
                    </a:lnTo>
                    <a:lnTo>
                      <a:pt x="84" y="859"/>
                    </a:lnTo>
                    <a:lnTo>
                      <a:pt x="188" y="775"/>
                    </a:lnTo>
                    <a:lnTo>
                      <a:pt x="293" y="775"/>
                    </a:lnTo>
                    <a:lnTo>
                      <a:pt x="356" y="712"/>
                    </a:lnTo>
                    <a:lnTo>
                      <a:pt x="335" y="503"/>
                    </a:lnTo>
                    <a:lnTo>
                      <a:pt x="398" y="440"/>
                    </a:lnTo>
                    <a:lnTo>
                      <a:pt x="523" y="335"/>
                    </a:lnTo>
                    <a:lnTo>
                      <a:pt x="628" y="231"/>
                    </a:lnTo>
                    <a:lnTo>
                      <a:pt x="628" y="126"/>
                    </a:lnTo>
                    <a:lnTo>
                      <a:pt x="565" y="43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CustomShape 766"/>
              <p:cNvSpPr/>
              <p:nvPr/>
            </p:nvSpPr>
            <p:spPr>
              <a:xfrm>
                <a:off x="5139000" y="3549600"/>
                <a:ext cx="285120" cy="249480"/>
              </a:xfrm>
              <a:custGeom>
                <a:avLst/>
                <a:gdLst/>
                <a:ahLst/>
                <a:rect l="l" t="t" r="r" b="b"/>
                <a:pathLst>
                  <a:path w="6466" h="6591">
                    <a:moveTo>
                      <a:pt x="2553" y="0"/>
                    </a:moveTo>
                    <a:lnTo>
                      <a:pt x="1779" y="42"/>
                    </a:lnTo>
                    <a:lnTo>
                      <a:pt x="858" y="42"/>
                    </a:lnTo>
                    <a:lnTo>
                      <a:pt x="816" y="105"/>
                    </a:lnTo>
                    <a:lnTo>
                      <a:pt x="754" y="105"/>
                    </a:lnTo>
                    <a:lnTo>
                      <a:pt x="712" y="146"/>
                    </a:lnTo>
                    <a:lnTo>
                      <a:pt x="775" y="230"/>
                    </a:lnTo>
                    <a:lnTo>
                      <a:pt x="858" y="314"/>
                    </a:lnTo>
                    <a:lnTo>
                      <a:pt x="858" y="356"/>
                    </a:lnTo>
                    <a:lnTo>
                      <a:pt x="921" y="439"/>
                    </a:lnTo>
                    <a:lnTo>
                      <a:pt x="963" y="628"/>
                    </a:lnTo>
                    <a:lnTo>
                      <a:pt x="984" y="732"/>
                    </a:lnTo>
                    <a:lnTo>
                      <a:pt x="942" y="795"/>
                    </a:lnTo>
                    <a:lnTo>
                      <a:pt x="942" y="879"/>
                    </a:lnTo>
                    <a:lnTo>
                      <a:pt x="879" y="942"/>
                    </a:lnTo>
                    <a:lnTo>
                      <a:pt x="816" y="963"/>
                    </a:lnTo>
                    <a:lnTo>
                      <a:pt x="754" y="963"/>
                    </a:lnTo>
                    <a:lnTo>
                      <a:pt x="733" y="942"/>
                    </a:lnTo>
                    <a:lnTo>
                      <a:pt x="733" y="983"/>
                    </a:lnTo>
                    <a:lnTo>
                      <a:pt x="754" y="1046"/>
                    </a:lnTo>
                    <a:lnTo>
                      <a:pt x="754" y="1109"/>
                    </a:lnTo>
                    <a:lnTo>
                      <a:pt x="858" y="1151"/>
                    </a:lnTo>
                    <a:lnTo>
                      <a:pt x="858" y="1214"/>
                    </a:lnTo>
                    <a:lnTo>
                      <a:pt x="942" y="1214"/>
                    </a:lnTo>
                    <a:lnTo>
                      <a:pt x="963" y="1402"/>
                    </a:lnTo>
                    <a:lnTo>
                      <a:pt x="963" y="1486"/>
                    </a:lnTo>
                    <a:lnTo>
                      <a:pt x="858" y="1590"/>
                    </a:lnTo>
                    <a:lnTo>
                      <a:pt x="775" y="1674"/>
                    </a:lnTo>
                    <a:lnTo>
                      <a:pt x="733" y="1716"/>
                    </a:lnTo>
                    <a:lnTo>
                      <a:pt x="565" y="1883"/>
                    </a:lnTo>
                    <a:lnTo>
                      <a:pt x="461" y="2030"/>
                    </a:lnTo>
                    <a:lnTo>
                      <a:pt x="293" y="2092"/>
                    </a:lnTo>
                    <a:lnTo>
                      <a:pt x="0" y="2092"/>
                    </a:lnTo>
                    <a:lnTo>
                      <a:pt x="84" y="2553"/>
                    </a:lnTo>
                    <a:lnTo>
                      <a:pt x="210" y="3243"/>
                    </a:lnTo>
                    <a:lnTo>
                      <a:pt x="628" y="3808"/>
                    </a:lnTo>
                    <a:lnTo>
                      <a:pt x="754" y="4248"/>
                    </a:lnTo>
                    <a:lnTo>
                      <a:pt x="942" y="4352"/>
                    </a:lnTo>
                    <a:lnTo>
                      <a:pt x="1026" y="4352"/>
                    </a:lnTo>
                    <a:lnTo>
                      <a:pt x="1130" y="4394"/>
                    </a:lnTo>
                    <a:lnTo>
                      <a:pt x="1172" y="4394"/>
                    </a:lnTo>
                    <a:lnTo>
                      <a:pt x="1256" y="4436"/>
                    </a:lnTo>
                    <a:lnTo>
                      <a:pt x="1256" y="4499"/>
                    </a:lnTo>
                    <a:lnTo>
                      <a:pt x="1340" y="4561"/>
                    </a:lnTo>
                    <a:lnTo>
                      <a:pt x="1444" y="4561"/>
                    </a:lnTo>
                    <a:lnTo>
                      <a:pt x="1695" y="4645"/>
                    </a:lnTo>
                    <a:lnTo>
                      <a:pt x="1779" y="4645"/>
                    </a:lnTo>
                    <a:lnTo>
                      <a:pt x="1821" y="4708"/>
                    </a:lnTo>
                    <a:lnTo>
                      <a:pt x="1884" y="4729"/>
                    </a:lnTo>
                    <a:lnTo>
                      <a:pt x="1925" y="4812"/>
                    </a:lnTo>
                    <a:lnTo>
                      <a:pt x="2030" y="4917"/>
                    </a:lnTo>
                    <a:lnTo>
                      <a:pt x="2093" y="4917"/>
                    </a:lnTo>
                    <a:lnTo>
                      <a:pt x="2093" y="4938"/>
                    </a:lnTo>
                    <a:lnTo>
                      <a:pt x="2114" y="4917"/>
                    </a:lnTo>
                    <a:lnTo>
                      <a:pt x="2177" y="4917"/>
                    </a:lnTo>
                    <a:lnTo>
                      <a:pt x="2197" y="4980"/>
                    </a:lnTo>
                    <a:lnTo>
                      <a:pt x="2281" y="4980"/>
                    </a:lnTo>
                    <a:lnTo>
                      <a:pt x="2302" y="5022"/>
                    </a:lnTo>
                    <a:lnTo>
                      <a:pt x="2323" y="4980"/>
                    </a:lnTo>
                    <a:lnTo>
                      <a:pt x="2407" y="5022"/>
                    </a:lnTo>
                    <a:lnTo>
                      <a:pt x="2428" y="5043"/>
                    </a:lnTo>
                    <a:lnTo>
                      <a:pt x="2490" y="5043"/>
                    </a:lnTo>
                    <a:lnTo>
                      <a:pt x="2511" y="5084"/>
                    </a:lnTo>
                    <a:lnTo>
                      <a:pt x="2553" y="5126"/>
                    </a:lnTo>
                    <a:lnTo>
                      <a:pt x="2637" y="5189"/>
                    </a:lnTo>
                    <a:lnTo>
                      <a:pt x="2825" y="5398"/>
                    </a:lnTo>
                    <a:lnTo>
                      <a:pt x="2846" y="5608"/>
                    </a:lnTo>
                    <a:lnTo>
                      <a:pt x="2846" y="6591"/>
                    </a:lnTo>
                    <a:lnTo>
                      <a:pt x="2951" y="6193"/>
                    </a:lnTo>
                    <a:lnTo>
                      <a:pt x="3495" y="6173"/>
                    </a:lnTo>
                    <a:lnTo>
                      <a:pt x="3599" y="6131"/>
                    </a:lnTo>
                    <a:lnTo>
                      <a:pt x="3641" y="6110"/>
                    </a:lnTo>
                    <a:lnTo>
                      <a:pt x="3704" y="6089"/>
                    </a:lnTo>
                    <a:lnTo>
                      <a:pt x="3704" y="6131"/>
                    </a:lnTo>
                    <a:lnTo>
                      <a:pt x="3788" y="6173"/>
                    </a:lnTo>
                    <a:lnTo>
                      <a:pt x="3871" y="6214"/>
                    </a:lnTo>
                    <a:lnTo>
                      <a:pt x="3955" y="6214"/>
                    </a:lnTo>
                    <a:lnTo>
                      <a:pt x="3997" y="6298"/>
                    </a:lnTo>
                    <a:lnTo>
                      <a:pt x="3976" y="6319"/>
                    </a:lnTo>
                    <a:lnTo>
                      <a:pt x="4164" y="6298"/>
                    </a:lnTo>
                    <a:lnTo>
                      <a:pt x="4269" y="6193"/>
                    </a:lnTo>
                    <a:lnTo>
                      <a:pt x="4332" y="6193"/>
                    </a:lnTo>
                    <a:lnTo>
                      <a:pt x="4394" y="6131"/>
                    </a:lnTo>
                    <a:lnTo>
                      <a:pt x="4436" y="6173"/>
                    </a:lnTo>
                    <a:lnTo>
                      <a:pt x="4436" y="6214"/>
                    </a:lnTo>
                    <a:lnTo>
                      <a:pt x="4520" y="6214"/>
                    </a:lnTo>
                    <a:lnTo>
                      <a:pt x="4604" y="6277"/>
                    </a:lnTo>
                    <a:lnTo>
                      <a:pt x="4729" y="6214"/>
                    </a:lnTo>
                    <a:lnTo>
                      <a:pt x="4897" y="6193"/>
                    </a:lnTo>
                    <a:lnTo>
                      <a:pt x="4918" y="6110"/>
                    </a:lnTo>
                    <a:lnTo>
                      <a:pt x="4897" y="6068"/>
                    </a:lnTo>
                    <a:lnTo>
                      <a:pt x="4938" y="6005"/>
                    </a:lnTo>
                    <a:lnTo>
                      <a:pt x="5043" y="6026"/>
                    </a:lnTo>
                    <a:lnTo>
                      <a:pt x="5127" y="6026"/>
                    </a:lnTo>
                    <a:lnTo>
                      <a:pt x="5210" y="6089"/>
                    </a:lnTo>
                    <a:lnTo>
                      <a:pt x="5315" y="6068"/>
                    </a:lnTo>
                    <a:lnTo>
                      <a:pt x="5357" y="6026"/>
                    </a:lnTo>
                    <a:lnTo>
                      <a:pt x="5566" y="5963"/>
                    </a:lnTo>
                    <a:lnTo>
                      <a:pt x="5650" y="5984"/>
                    </a:lnTo>
                    <a:lnTo>
                      <a:pt x="5754" y="5963"/>
                    </a:lnTo>
                    <a:lnTo>
                      <a:pt x="5775" y="5900"/>
                    </a:lnTo>
                    <a:lnTo>
                      <a:pt x="5901" y="5900"/>
                    </a:lnTo>
                    <a:lnTo>
                      <a:pt x="5985" y="5817"/>
                    </a:lnTo>
                    <a:lnTo>
                      <a:pt x="6110" y="5796"/>
                    </a:lnTo>
                    <a:lnTo>
                      <a:pt x="6194" y="5712"/>
                    </a:lnTo>
                    <a:lnTo>
                      <a:pt x="6278" y="5649"/>
                    </a:lnTo>
                    <a:lnTo>
                      <a:pt x="6382" y="5670"/>
                    </a:lnTo>
                    <a:lnTo>
                      <a:pt x="6424" y="5608"/>
                    </a:lnTo>
                    <a:lnTo>
                      <a:pt x="6466" y="5587"/>
                    </a:lnTo>
                    <a:lnTo>
                      <a:pt x="6424" y="5587"/>
                    </a:lnTo>
                    <a:lnTo>
                      <a:pt x="6424" y="5545"/>
                    </a:lnTo>
                    <a:lnTo>
                      <a:pt x="6298" y="5440"/>
                    </a:lnTo>
                    <a:lnTo>
                      <a:pt x="6173" y="5398"/>
                    </a:lnTo>
                    <a:lnTo>
                      <a:pt x="5964" y="5189"/>
                    </a:lnTo>
                    <a:lnTo>
                      <a:pt x="5985" y="5126"/>
                    </a:lnTo>
                    <a:lnTo>
                      <a:pt x="5901" y="4938"/>
                    </a:lnTo>
                    <a:lnTo>
                      <a:pt x="5859" y="4875"/>
                    </a:lnTo>
                    <a:lnTo>
                      <a:pt x="5901" y="4771"/>
                    </a:lnTo>
                    <a:lnTo>
                      <a:pt x="5859" y="4729"/>
                    </a:lnTo>
                    <a:lnTo>
                      <a:pt x="5838" y="4624"/>
                    </a:lnTo>
                    <a:lnTo>
                      <a:pt x="5796" y="4540"/>
                    </a:lnTo>
                    <a:lnTo>
                      <a:pt x="5838" y="4540"/>
                    </a:lnTo>
                    <a:lnTo>
                      <a:pt x="5775" y="4394"/>
                    </a:lnTo>
                    <a:lnTo>
                      <a:pt x="5754" y="4248"/>
                    </a:lnTo>
                    <a:lnTo>
                      <a:pt x="5838" y="4206"/>
                    </a:lnTo>
                    <a:lnTo>
                      <a:pt x="5838" y="4038"/>
                    </a:lnTo>
                    <a:lnTo>
                      <a:pt x="5754" y="3976"/>
                    </a:lnTo>
                    <a:lnTo>
                      <a:pt x="5754" y="3766"/>
                    </a:lnTo>
                    <a:lnTo>
                      <a:pt x="5775" y="3620"/>
                    </a:lnTo>
                    <a:lnTo>
                      <a:pt x="5859" y="3578"/>
                    </a:lnTo>
                    <a:lnTo>
                      <a:pt x="5880" y="3599"/>
                    </a:lnTo>
                    <a:lnTo>
                      <a:pt x="5943" y="3515"/>
                    </a:lnTo>
                    <a:lnTo>
                      <a:pt x="5859" y="3306"/>
                    </a:lnTo>
                    <a:lnTo>
                      <a:pt x="5775" y="3306"/>
                    </a:lnTo>
                    <a:lnTo>
                      <a:pt x="5650" y="3180"/>
                    </a:lnTo>
                    <a:lnTo>
                      <a:pt x="5482" y="3055"/>
                    </a:lnTo>
                    <a:lnTo>
                      <a:pt x="5482" y="2929"/>
                    </a:lnTo>
                    <a:lnTo>
                      <a:pt x="5566" y="2657"/>
                    </a:lnTo>
                    <a:lnTo>
                      <a:pt x="5692" y="2302"/>
                    </a:lnTo>
                    <a:lnTo>
                      <a:pt x="5754" y="2239"/>
                    </a:lnTo>
                    <a:lnTo>
                      <a:pt x="5734" y="2134"/>
                    </a:lnTo>
                    <a:lnTo>
                      <a:pt x="5692" y="2113"/>
                    </a:lnTo>
                    <a:lnTo>
                      <a:pt x="5734" y="2113"/>
                    </a:lnTo>
                    <a:lnTo>
                      <a:pt x="5022" y="1611"/>
                    </a:lnTo>
                    <a:lnTo>
                      <a:pt x="4959" y="1527"/>
                    </a:lnTo>
                    <a:lnTo>
                      <a:pt x="4938" y="1486"/>
                    </a:lnTo>
                    <a:lnTo>
                      <a:pt x="4959" y="1402"/>
                    </a:lnTo>
                    <a:lnTo>
                      <a:pt x="4834" y="1214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CustomShape 767"/>
              <p:cNvSpPr/>
              <p:nvPr/>
            </p:nvSpPr>
            <p:spPr>
              <a:xfrm>
                <a:off x="5130720" y="3554280"/>
                <a:ext cx="51480" cy="36360"/>
              </a:xfrm>
              <a:custGeom>
                <a:avLst/>
                <a:gdLst/>
                <a:ahLst/>
                <a:rect l="l" t="t" r="r" b="b"/>
                <a:pathLst>
                  <a:path w="1172" h="964">
                    <a:moveTo>
                      <a:pt x="795" y="1"/>
                    </a:moveTo>
                    <a:lnTo>
                      <a:pt x="795" y="84"/>
                    </a:lnTo>
                    <a:lnTo>
                      <a:pt x="732" y="126"/>
                    </a:lnTo>
                    <a:lnTo>
                      <a:pt x="649" y="126"/>
                    </a:lnTo>
                    <a:lnTo>
                      <a:pt x="607" y="84"/>
                    </a:lnTo>
                    <a:lnTo>
                      <a:pt x="544" y="42"/>
                    </a:lnTo>
                    <a:lnTo>
                      <a:pt x="440" y="126"/>
                    </a:lnTo>
                    <a:lnTo>
                      <a:pt x="377" y="147"/>
                    </a:lnTo>
                    <a:lnTo>
                      <a:pt x="335" y="126"/>
                    </a:lnTo>
                    <a:lnTo>
                      <a:pt x="209" y="231"/>
                    </a:lnTo>
                    <a:lnTo>
                      <a:pt x="105" y="356"/>
                    </a:lnTo>
                    <a:lnTo>
                      <a:pt x="0" y="733"/>
                    </a:lnTo>
                    <a:lnTo>
                      <a:pt x="0" y="817"/>
                    </a:lnTo>
                    <a:lnTo>
                      <a:pt x="209" y="817"/>
                    </a:lnTo>
                    <a:lnTo>
                      <a:pt x="272" y="921"/>
                    </a:lnTo>
                    <a:lnTo>
                      <a:pt x="335" y="963"/>
                    </a:lnTo>
                    <a:lnTo>
                      <a:pt x="398" y="921"/>
                    </a:lnTo>
                    <a:lnTo>
                      <a:pt x="419" y="921"/>
                    </a:lnTo>
                    <a:lnTo>
                      <a:pt x="481" y="963"/>
                    </a:lnTo>
                    <a:lnTo>
                      <a:pt x="607" y="921"/>
                    </a:lnTo>
                    <a:lnTo>
                      <a:pt x="607" y="858"/>
                    </a:lnTo>
                    <a:lnTo>
                      <a:pt x="691" y="670"/>
                    </a:lnTo>
                    <a:lnTo>
                      <a:pt x="649" y="566"/>
                    </a:lnTo>
                    <a:lnTo>
                      <a:pt x="712" y="566"/>
                    </a:lnTo>
                    <a:lnTo>
                      <a:pt x="753" y="628"/>
                    </a:lnTo>
                    <a:lnTo>
                      <a:pt x="816" y="628"/>
                    </a:lnTo>
                    <a:lnTo>
                      <a:pt x="858" y="733"/>
                    </a:lnTo>
                    <a:lnTo>
                      <a:pt x="921" y="754"/>
                    </a:lnTo>
                    <a:lnTo>
                      <a:pt x="921" y="817"/>
                    </a:lnTo>
                    <a:lnTo>
                      <a:pt x="942" y="838"/>
                    </a:lnTo>
                    <a:lnTo>
                      <a:pt x="1004" y="838"/>
                    </a:lnTo>
                    <a:lnTo>
                      <a:pt x="1067" y="817"/>
                    </a:lnTo>
                    <a:lnTo>
                      <a:pt x="1130" y="754"/>
                    </a:lnTo>
                    <a:lnTo>
                      <a:pt x="1130" y="670"/>
                    </a:lnTo>
                    <a:lnTo>
                      <a:pt x="1172" y="607"/>
                    </a:lnTo>
                    <a:lnTo>
                      <a:pt x="1151" y="503"/>
                    </a:lnTo>
                    <a:lnTo>
                      <a:pt x="1109" y="314"/>
                    </a:lnTo>
                    <a:lnTo>
                      <a:pt x="1046" y="231"/>
                    </a:lnTo>
                    <a:lnTo>
                      <a:pt x="1046" y="189"/>
                    </a:lnTo>
                    <a:lnTo>
                      <a:pt x="963" y="105"/>
                    </a:lnTo>
                    <a:lnTo>
                      <a:pt x="900" y="21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CustomShape 768"/>
              <p:cNvSpPr/>
              <p:nvPr/>
            </p:nvSpPr>
            <p:spPr>
              <a:xfrm>
                <a:off x="5130720" y="3575520"/>
                <a:ext cx="50400" cy="52920"/>
              </a:xfrm>
              <a:custGeom>
                <a:avLst/>
                <a:gdLst/>
                <a:ahLst/>
                <a:rect l="l" t="t" r="r" b="b"/>
                <a:pathLst>
                  <a:path w="1151" h="1403">
                    <a:moveTo>
                      <a:pt x="649" y="1"/>
                    </a:moveTo>
                    <a:lnTo>
                      <a:pt x="691" y="105"/>
                    </a:lnTo>
                    <a:lnTo>
                      <a:pt x="607" y="293"/>
                    </a:lnTo>
                    <a:lnTo>
                      <a:pt x="607" y="356"/>
                    </a:lnTo>
                    <a:lnTo>
                      <a:pt x="481" y="398"/>
                    </a:lnTo>
                    <a:lnTo>
                      <a:pt x="419" y="356"/>
                    </a:lnTo>
                    <a:lnTo>
                      <a:pt x="398" y="356"/>
                    </a:lnTo>
                    <a:lnTo>
                      <a:pt x="335" y="398"/>
                    </a:lnTo>
                    <a:lnTo>
                      <a:pt x="272" y="356"/>
                    </a:lnTo>
                    <a:lnTo>
                      <a:pt x="209" y="252"/>
                    </a:lnTo>
                    <a:lnTo>
                      <a:pt x="0" y="252"/>
                    </a:lnTo>
                    <a:lnTo>
                      <a:pt x="0" y="314"/>
                    </a:lnTo>
                    <a:lnTo>
                      <a:pt x="63" y="419"/>
                    </a:lnTo>
                    <a:lnTo>
                      <a:pt x="84" y="565"/>
                    </a:lnTo>
                    <a:lnTo>
                      <a:pt x="84" y="712"/>
                    </a:lnTo>
                    <a:lnTo>
                      <a:pt x="188" y="1402"/>
                    </a:lnTo>
                    <a:lnTo>
                      <a:pt x="481" y="1402"/>
                    </a:lnTo>
                    <a:lnTo>
                      <a:pt x="649" y="1340"/>
                    </a:lnTo>
                    <a:lnTo>
                      <a:pt x="753" y="1193"/>
                    </a:lnTo>
                    <a:lnTo>
                      <a:pt x="921" y="1026"/>
                    </a:lnTo>
                    <a:lnTo>
                      <a:pt x="963" y="984"/>
                    </a:lnTo>
                    <a:lnTo>
                      <a:pt x="1046" y="900"/>
                    </a:lnTo>
                    <a:lnTo>
                      <a:pt x="1151" y="796"/>
                    </a:lnTo>
                    <a:lnTo>
                      <a:pt x="1151" y="712"/>
                    </a:lnTo>
                    <a:lnTo>
                      <a:pt x="1130" y="524"/>
                    </a:lnTo>
                    <a:lnTo>
                      <a:pt x="1046" y="524"/>
                    </a:lnTo>
                    <a:lnTo>
                      <a:pt x="1046" y="461"/>
                    </a:lnTo>
                    <a:lnTo>
                      <a:pt x="942" y="419"/>
                    </a:lnTo>
                    <a:lnTo>
                      <a:pt x="942" y="356"/>
                    </a:lnTo>
                    <a:lnTo>
                      <a:pt x="921" y="293"/>
                    </a:lnTo>
                    <a:lnTo>
                      <a:pt x="921" y="252"/>
                    </a:lnTo>
                    <a:lnTo>
                      <a:pt x="921" y="189"/>
                    </a:lnTo>
                    <a:lnTo>
                      <a:pt x="858" y="168"/>
                    </a:lnTo>
                    <a:lnTo>
                      <a:pt x="816" y="63"/>
                    </a:lnTo>
                    <a:lnTo>
                      <a:pt x="753" y="63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CustomShape 769"/>
              <p:cNvSpPr/>
              <p:nvPr/>
            </p:nvSpPr>
            <p:spPr>
              <a:xfrm>
                <a:off x="4699440" y="3411360"/>
                <a:ext cx="486360" cy="414000"/>
              </a:xfrm>
              <a:custGeom>
                <a:avLst/>
                <a:gdLst/>
                <a:ahLst/>
                <a:rect l="l" t="t" r="r" b="b"/>
                <a:pathLst>
                  <a:path w="11028" h="10923">
                    <a:moveTo>
                      <a:pt x="7701" y="0"/>
                    </a:moveTo>
                    <a:lnTo>
                      <a:pt x="7701" y="42"/>
                    </a:lnTo>
                    <a:lnTo>
                      <a:pt x="7743" y="84"/>
                    </a:lnTo>
                    <a:lnTo>
                      <a:pt x="7659" y="189"/>
                    </a:lnTo>
                    <a:lnTo>
                      <a:pt x="7575" y="189"/>
                    </a:lnTo>
                    <a:lnTo>
                      <a:pt x="7491" y="210"/>
                    </a:lnTo>
                    <a:lnTo>
                      <a:pt x="7366" y="210"/>
                    </a:lnTo>
                    <a:lnTo>
                      <a:pt x="7282" y="251"/>
                    </a:lnTo>
                    <a:lnTo>
                      <a:pt x="7240" y="251"/>
                    </a:lnTo>
                    <a:lnTo>
                      <a:pt x="7219" y="189"/>
                    </a:lnTo>
                    <a:lnTo>
                      <a:pt x="7178" y="189"/>
                    </a:lnTo>
                    <a:lnTo>
                      <a:pt x="7157" y="147"/>
                    </a:lnTo>
                    <a:lnTo>
                      <a:pt x="7073" y="126"/>
                    </a:lnTo>
                    <a:lnTo>
                      <a:pt x="6843" y="230"/>
                    </a:lnTo>
                    <a:lnTo>
                      <a:pt x="6759" y="293"/>
                    </a:lnTo>
                    <a:lnTo>
                      <a:pt x="6717" y="335"/>
                    </a:lnTo>
                    <a:lnTo>
                      <a:pt x="6487" y="356"/>
                    </a:lnTo>
                    <a:lnTo>
                      <a:pt x="6403" y="398"/>
                    </a:lnTo>
                    <a:lnTo>
                      <a:pt x="6320" y="314"/>
                    </a:lnTo>
                    <a:lnTo>
                      <a:pt x="6215" y="293"/>
                    </a:lnTo>
                    <a:lnTo>
                      <a:pt x="6111" y="293"/>
                    </a:lnTo>
                    <a:lnTo>
                      <a:pt x="6027" y="398"/>
                    </a:lnTo>
                    <a:lnTo>
                      <a:pt x="5922" y="502"/>
                    </a:lnTo>
                    <a:lnTo>
                      <a:pt x="5964" y="544"/>
                    </a:lnTo>
                    <a:lnTo>
                      <a:pt x="6006" y="607"/>
                    </a:lnTo>
                    <a:lnTo>
                      <a:pt x="5985" y="649"/>
                    </a:lnTo>
                    <a:lnTo>
                      <a:pt x="5859" y="670"/>
                    </a:lnTo>
                    <a:lnTo>
                      <a:pt x="5797" y="649"/>
                    </a:lnTo>
                    <a:lnTo>
                      <a:pt x="5671" y="628"/>
                    </a:lnTo>
                    <a:lnTo>
                      <a:pt x="5567" y="565"/>
                    </a:lnTo>
                    <a:lnTo>
                      <a:pt x="5483" y="565"/>
                    </a:lnTo>
                    <a:lnTo>
                      <a:pt x="5399" y="628"/>
                    </a:lnTo>
                    <a:lnTo>
                      <a:pt x="5336" y="607"/>
                    </a:lnTo>
                    <a:lnTo>
                      <a:pt x="5190" y="607"/>
                    </a:lnTo>
                    <a:lnTo>
                      <a:pt x="5064" y="523"/>
                    </a:lnTo>
                    <a:lnTo>
                      <a:pt x="4939" y="544"/>
                    </a:lnTo>
                    <a:lnTo>
                      <a:pt x="4918" y="502"/>
                    </a:lnTo>
                    <a:lnTo>
                      <a:pt x="4750" y="356"/>
                    </a:lnTo>
                    <a:lnTo>
                      <a:pt x="4667" y="335"/>
                    </a:lnTo>
                    <a:lnTo>
                      <a:pt x="4499" y="210"/>
                    </a:lnTo>
                    <a:lnTo>
                      <a:pt x="4437" y="189"/>
                    </a:lnTo>
                    <a:lnTo>
                      <a:pt x="4353" y="126"/>
                    </a:lnTo>
                    <a:lnTo>
                      <a:pt x="4290" y="126"/>
                    </a:lnTo>
                    <a:lnTo>
                      <a:pt x="4290" y="189"/>
                    </a:lnTo>
                    <a:lnTo>
                      <a:pt x="4186" y="147"/>
                    </a:lnTo>
                    <a:lnTo>
                      <a:pt x="4102" y="251"/>
                    </a:lnTo>
                    <a:lnTo>
                      <a:pt x="4018" y="251"/>
                    </a:lnTo>
                    <a:lnTo>
                      <a:pt x="3976" y="293"/>
                    </a:lnTo>
                    <a:lnTo>
                      <a:pt x="3976" y="356"/>
                    </a:lnTo>
                    <a:lnTo>
                      <a:pt x="3914" y="440"/>
                    </a:lnTo>
                    <a:lnTo>
                      <a:pt x="3914" y="502"/>
                    </a:lnTo>
                    <a:lnTo>
                      <a:pt x="3872" y="544"/>
                    </a:lnTo>
                    <a:lnTo>
                      <a:pt x="3788" y="544"/>
                    </a:lnTo>
                    <a:lnTo>
                      <a:pt x="3788" y="607"/>
                    </a:lnTo>
                    <a:lnTo>
                      <a:pt x="3893" y="733"/>
                    </a:lnTo>
                    <a:lnTo>
                      <a:pt x="3830" y="774"/>
                    </a:lnTo>
                    <a:lnTo>
                      <a:pt x="3809" y="858"/>
                    </a:lnTo>
                    <a:lnTo>
                      <a:pt x="3809" y="984"/>
                    </a:lnTo>
                    <a:lnTo>
                      <a:pt x="3872" y="1088"/>
                    </a:lnTo>
                    <a:lnTo>
                      <a:pt x="3872" y="1339"/>
                    </a:lnTo>
                    <a:lnTo>
                      <a:pt x="3767" y="1381"/>
                    </a:lnTo>
                    <a:lnTo>
                      <a:pt x="3725" y="1486"/>
                    </a:lnTo>
                    <a:lnTo>
                      <a:pt x="3474" y="1800"/>
                    </a:lnTo>
                    <a:lnTo>
                      <a:pt x="3516" y="2009"/>
                    </a:lnTo>
                    <a:lnTo>
                      <a:pt x="3495" y="2135"/>
                    </a:lnTo>
                    <a:lnTo>
                      <a:pt x="3495" y="2281"/>
                    </a:lnTo>
                    <a:lnTo>
                      <a:pt x="3390" y="2386"/>
                    </a:lnTo>
                    <a:lnTo>
                      <a:pt x="3390" y="2532"/>
                    </a:lnTo>
                    <a:lnTo>
                      <a:pt x="3390" y="2616"/>
                    </a:lnTo>
                    <a:lnTo>
                      <a:pt x="3370" y="2804"/>
                    </a:lnTo>
                    <a:lnTo>
                      <a:pt x="3390" y="2825"/>
                    </a:lnTo>
                    <a:lnTo>
                      <a:pt x="3370" y="2971"/>
                    </a:lnTo>
                    <a:lnTo>
                      <a:pt x="3286" y="3034"/>
                    </a:lnTo>
                    <a:lnTo>
                      <a:pt x="3244" y="3223"/>
                    </a:lnTo>
                    <a:lnTo>
                      <a:pt x="3244" y="3390"/>
                    </a:lnTo>
                    <a:lnTo>
                      <a:pt x="3056" y="3704"/>
                    </a:lnTo>
                    <a:lnTo>
                      <a:pt x="2951" y="3746"/>
                    </a:lnTo>
                    <a:lnTo>
                      <a:pt x="2846" y="3808"/>
                    </a:lnTo>
                    <a:lnTo>
                      <a:pt x="2763" y="3787"/>
                    </a:lnTo>
                    <a:lnTo>
                      <a:pt x="2637" y="3892"/>
                    </a:lnTo>
                    <a:lnTo>
                      <a:pt x="2533" y="4018"/>
                    </a:lnTo>
                    <a:lnTo>
                      <a:pt x="2533" y="4164"/>
                    </a:lnTo>
                    <a:lnTo>
                      <a:pt x="2344" y="4332"/>
                    </a:lnTo>
                    <a:lnTo>
                      <a:pt x="2302" y="4436"/>
                    </a:lnTo>
                    <a:lnTo>
                      <a:pt x="2323" y="4624"/>
                    </a:lnTo>
                    <a:lnTo>
                      <a:pt x="2344" y="4645"/>
                    </a:lnTo>
                    <a:lnTo>
                      <a:pt x="2323" y="4959"/>
                    </a:lnTo>
                    <a:lnTo>
                      <a:pt x="2302" y="5127"/>
                    </a:lnTo>
                    <a:lnTo>
                      <a:pt x="2302" y="5231"/>
                    </a:lnTo>
                    <a:lnTo>
                      <a:pt x="2198" y="5378"/>
                    </a:lnTo>
                    <a:lnTo>
                      <a:pt x="2093" y="5420"/>
                    </a:lnTo>
                    <a:lnTo>
                      <a:pt x="2009" y="5482"/>
                    </a:lnTo>
                    <a:lnTo>
                      <a:pt x="1947" y="5566"/>
                    </a:lnTo>
                    <a:lnTo>
                      <a:pt x="1717" y="5796"/>
                    </a:lnTo>
                    <a:lnTo>
                      <a:pt x="1633" y="5901"/>
                    </a:lnTo>
                    <a:lnTo>
                      <a:pt x="1507" y="5984"/>
                    </a:lnTo>
                    <a:lnTo>
                      <a:pt x="1382" y="5901"/>
                    </a:lnTo>
                    <a:lnTo>
                      <a:pt x="1319" y="5796"/>
                    </a:lnTo>
                    <a:lnTo>
                      <a:pt x="1298" y="5775"/>
                    </a:lnTo>
                    <a:lnTo>
                      <a:pt x="1382" y="5650"/>
                    </a:lnTo>
                    <a:lnTo>
                      <a:pt x="1382" y="5587"/>
                    </a:lnTo>
                    <a:lnTo>
                      <a:pt x="1193" y="5650"/>
                    </a:lnTo>
                    <a:lnTo>
                      <a:pt x="1089" y="5754"/>
                    </a:lnTo>
                    <a:lnTo>
                      <a:pt x="1005" y="5733"/>
                    </a:lnTo>
                    <a:lnTo>
                      <a:pt x="942" y="5754"/>
                    </a:lnTo>
                    <a:lnTo>
                      <a:pt x="942" y="5859"/>
                    </a:lnTo>
                    <a:lnTo>
                      <a:pt x="859" y="5943"/>
                    </a:lnTo>
                    <a:lnTo>
                      <a:pt x="754" y="5943"/>
                    </a:lnTo>
                    <a:lnTo>
                      <a:pt x="754" y="5880"/>
                    </a:lnTo>
                    <a:lnTo>
                      <a:pt x="733" y="5838"/>
                    </a:lnTo>
                    <a:lnTo>
                      <a:pt x="629" y="5880"/>
                    </a:lnTo>
                    <a:lnTo>
                      <a:pt x="566" y="5859"/>
                    </a:lnTo>
                    <a:lnTo>
                      <a:pt x="440" y="5984"/>
                    </a:lnTo>
                    <a:lnTo>
                      <a:pt x="315" y="6089"/>
                    </a:lnTo>
                    <a:lnTo>
                      <a:pt x="252" y="6152"/>
                    </a:lnTo>
                    <a:lnTo>
                      <a:pt x="273" y="6361"/>
                    </a:lnTo>
                    <a:lnTo>
                      <a:pt x="210" y="6424"/>
                    </a:lnTo>
                    <a:lnTo>
                      <a:pt x="105" y="6424"/>
                    </a:lnTo>
                    <a:lnTo>
                      <a:pt x="1" y="6508"/>
                    </a:lnTo>
                    <a:lnTo>
                      <a:pt x="22" y="6570"/>
                    </a:lnTo>
                    <a:lnTo>
                      <a:pt x="210" y="6591"/>
                    </a:lnTo>
                    <a:lnTo>
                      <a:pt x="252" y="6633"/>
                    </a:lnTo>
                    <a:lnTo>
                      <a:pt x="273" y="6633"/>
                    </a:lnTo>
                    <a:lnTo>
                      <a:pt x="273" y="6612"/>
                    </a:lnTo>
                    <a:lnTo>
                      <a:pt x="315" y="6591"/>
                    </a:lnTo>
                    <a:lnTo>
                      <a:pt x="377" y="6591"/>
                    </a:lnTo>
                    <a:lnTo>
                      <a:pt x="482" y="6570"/>
                    </a:lnTo>
                    <a:lnTo>
                      <a:pt x="566" y="6528"/>
                    </a:lnTo>
                    <a:lnTo>
                      <a:pt x="1256" y="6528"/>
                    </a:lnTo>
                    <a:lnTo>
                      <a:pt x="1424" y="6570"/>
                    </a:lnTo>
                    <a:lnTo>
                      <a:pt x="1633" y="6528"/>
                    </a:lnTo>
                    <a:lnTo>
                      <a:pt x="2637" y="6528"/>
                    </a:lnTo>
                    <a:lnTo>
                      <a:pt x="2637" y="6612"/>
                    </a:lnTo>
                    <a:lnTo>
                      <a:pt x="2637" y="6633"/>
                    </a:lnTo>
                    <a:lnTo>
                      <a:pt x="2637" y="6717"/>
                    </a:lnTo>
                    <a:lnTo>
                      <a:pt x="2679" y="6780"/>
                    </a:lnTo>
                    <a:lnTo>
                      <a:pt x="2721" y="6842"/>
                    </a:lnTo>
                    <a:lnTo>
                      <a:pt x="2679" y="6905"/>
                    </a:lnTo>
                    <a:lnTo>
                      <a:pt x="2679" y="6989"/>
                    </a:lnTo>
                    <a:lnTo>
                      <a:pt x="2742" y="7093"/>
                    </a:lnTo>
                    <a:lnTo>
                      <a:pt x="2763" y="7219"/>
                    </a:lnTo>
                    <a:lnTo>
                      <a:pt x="2784" y="7261"/>
                    </a:lnTo>
                    <a:lnTo>
                      <a:pt x="2784" y="7345"/>
                    </a:lnTo>
                    <a:lnTo>
                      <a:pt x="2846" y="7365"/>
                    </a:lnTo>
                    <a:lnTo>
                      <a:pt x="2888" y="7449"/>
                    </a:lnTo>
                    <a:lnTo>
                      <a:pt x="2972" y="7554"/>
                    </a:lnTo>
                    <a:lnTo>
                      <a:pt x="2993" y="7763"/>
                    </a:lnTo>
                    <a:lnTo>
                      <a:pt x="3056" y="7784"/>
                    </a:lnTo>
                    <a:lnTo>
                      <a:pt x="3202" y="7784"/>
                    </a:lnTo>
                    <a:lnTo>
                      <a:pt x="3307" y="7763"/>
                    </a:lnTo>
                    <a:lnTo>
                      <a:pt x="3390" y="7784"/>
                    </a:lnTo>
                    <a:lnTo>
                      <a:pt x="3579" y="7826"/>
                    </a:lnTo>
                    <a:lnTo>
                      <a:pt x="3662" y="7763"/>
                    </a:lnTo>
                    <a:lnTo>
                      <a:pt x="4102" y="7742"/>
                    </a:lnTo>
                    <a:lnTo>
                      <a:pt x="4102" y="7575"/>
                    </a:lnTo>
                    <a:lnTo>
                      <a:pt x="4081" y="7470"/>
                    </a:lnTo>
                    <a:lnTo>
                      <a:pt x="4123" y="7449"/>
                    </a:lnTo>
                    <a:lnTo>
                      <a:pt x="4186" y="7345"/>
                    </a:lnTo>
                    <a:lnTo>
                      <a:pt x="4186" y="7198"/>
                    </a:lnTo>
                    <a:lnTo>
                      <a:pt x="4750" y="7156"/>
                    </a:lnTo>
                    <a:lnTo>
                      <a:pt x="4750" y="7114"/>
                    </a:lnTo>
                    <a:lnTo>
                      <a:pt x="4939" y="7135"/>
                    </a:lnTo>
                    <a:lnTo>
                      <a:pt x="4918" y="7219"/>
                    </a:lnTo>
                    <a:lnTo>
                      <a:pt x="4876" y="7261"/>
                    </a:lnTo>
                    <a:lnTo>
                      <a:pt x="4918" y="7324"/>
                    </a:lnTo>
                    <a:lnTo>
                      <a:pt x="5567" y="7365"/>
                    </a:lnTo>
                    <a:lnTo>
                      <a:pt x="5587" y="7449"/>
                    </a:lnTo>
                    <a:lnTo>
                      <a:pt x="5587" y="7533"/>
                    </a:lnTo>
                    <a:lnTo>
                      <a:pt x="5587" y="7617"/>
                    </a:lnTo>
                    <a:lnTo>
                      <a:pt x="5546" y="7721"/>
                    </a:lnTo>
                    <a:lnTo>
                      <a:pt x="5504" y="7826"/>
                    </a:lnTo>
                    <a:lnTo>
                      <a:pt x="5567" y="7889"/>
                    </a:lnTo>
                    <a:lnTo>
                      <a:pt x="5567" y="7972"/>
                    </a:lnTo>
                    <a:lnTo>
                      <a:pt x="5546" y="8035"/>
                    </a:lnTo>
                    <a:lnTo>
                      <a:pt x="5546" y="8056"/>
                    </a:lnTo>
                    <a:lnTo>
                      <a:pt x="5567" y="8140"/>
                    </a:lnTo>
                    <a:lnTo>
                      <a:pt x="5567" y="8349"/>
                    </a:lnTo>
                    <a:lnTo>
                      <a:pt x="5504" y="8453"/>
                    </a:lnTo>
                    <a:lnTo>
                      <a:pt x="5567" y="8495"/>
                    </a:lnTo>
                    <a:lnTo>
                      <a:pt x="5567" y="8579"/>
                    </a:lnTo>
                    <a:lnTo>
                      <a:pt x="5608" y="8621"/>
                    </a:lnTo>
                    <a:lnTo>
                      <a:pt x="5608" y="8705"/>
                    </a:lnTo>
                    <a:lnTo>
                      <a:pt x="5650" y="8725"/>
                    </a:lnTo>
                    <a:lnTo>
                      <a:pt x="5671" y="8788"/>
                    </a:lnTo>
                    <a:lnTo>
                      <a:pt x="5713" y="8809"/>
                    </a:lnTo>
                    <a:lnTo>
                      <a:pt x="5755" y="8872"/>
                    </a:lnTo>
                    <a:lnTo>
                      <a:pt x="5713" y="8935"/>
                    </a:lnTo>
                    <a:lnTo>
                      <a:pt x="5713" y="9018"/>
                    </a:lnTo>
                    <a:lnTo>
                      <a:pt x="5797" y="9081"/>
                    </a:lnTo>
                    <a:lnTo>
                      <a:pt x="5797" y="9144"/>
                    </a:lnTo>
                    <a:lnTo>
                      <a:pt x="5776" y="9186"/>
                    </a:lnTo>
                    <a:lnTo>
                      <a:pt x="5776" y="9311"/>
                    </a:lnTo>
                    <a:lnTo>
                      <a:pt x="5859" y="9353"/>
                    </a:lnTo>
                    <a:lnTo>
                      <a:pt x="5818" y="9437"/>
                    </a:lnTo>
                    <a:lnTo>
                      <a:pt x="5818" y="9458"/>
                    </a:lnTo>
                    <a:lnTo>
                      <a:pt x="5776" y="9500"/>
                    </a:lnTo>
                    <a:lnTo>
                      <a:pt x="5776" y="9625"/>
                    </a:lnTo>
                    <a:lnTo>
                      <a:pt x="5797" y="9646"/>
                    </a:lnTo>
                    <a:lnTo>
                      <a:pt x="5859" y="9646"/>
                    </a:lnTo>
                    <a:lnTo>
                      <a:pt x="5901" y="9625"/>
                    </a:lnTo>
                    <a:lnTo>
                      <a:pt x="5964" y="9604"/>
                    </a:lnTo>
                    <a:lnTo>
                      <a:pt x="5985" y="9562"/>
                    </a:lnTo>
                    <a:lnTo>
                      <a:pt x="6027" y="9562"/>
                    </a:lnTo>
                    <a:lnTo>
                      <a:pt x="6111" y="9625"/>
                    </a:lnTo>
                    <a:lnTo>
                      <a:pt x="6173" y="9646"/>
                    </a:lnTo>
                    <a:lnTo>
                      <a:pt x="6320" y="9646"/>
                    </a:lnTo>
                    <a:lnTo>
                      <a:pt x="6383" y="9667"/>
                    </a:lnTo>
                    <a:lnTo>
                      <a:pt x="6424" y="9646"/>
                    </a:lnTo>
                    <a:lnTo>
                      <a:pt x="6508" y="9625"/>
                    </a:lnTo>
                    <a:lnTo>
                      <a:pt x="6592" y="9562"/>
                    </a:lnTo>
                    <a:lnTo>
                      <a:pt x="6696" y="9541"/>
                    </a:lnTo>
                    <a:lnTo>
                      <a:pt x="6801" y="9541"/>
                    </a:lnTo>
                    <a:lnTo>
                      <a:pt x="6843" y="9604"/>
                    </a:lnTo>
                    <a:lnTo>
                      <a:pt x="6906" y="9562"/>
                    </a:lnTo>
                    <a:lnTo>
                      <a:pt x="7010" y="9625"/>
                    </a:lnTo>
                    <a:lnTo>
                      <a:pt x="7031" y="9646"/>
                    </a:lnTo>
                    <a:lnTo>
                      <a:pt x="7031" y="9751"/>
                    </a:lnTo>
                    <a:lnTo>
                      <a:pt x="7052" y="9772"/>
                    </a:lnTo>
                    <a:lnTo>
                      <a:pt x="7073" y="9814"/>
                    </a:lnTo>
                    <a:lnTo>
                      <a:pt x="7157" y="9751"/>
                    </a:lnTo>
                    <a:lnTo>
                      <a:pt x="7240" y="9709"/>
                    </a:lnTo>
                    <a:lnTo>
                      <a:pt x="7324" y="9709"/>
                    </a:lnTo>
                    <a:lnTo>
                      <a:pt x="7345" y="9667"/>
                    </a:lnTo>
                    <a:lnTo>
                      <a:pt x="7491" y="9625"/>
                    </a:lnTo>
                    <a:lnTo>
                      <a:pt x="7554" y="9625"/>
                    </a:lnTo>
                    <a:lnTo>
                      <a:pt x="7554" y="9751"/>
                    </a:lnTo>
                    <a:lnTo>
                      <a:pt x="7575" y="9814"/>
                    </a:lnTo>
                    <a:lnTo>
                      <a:pt x="7575" y="9876"/>
                    </a:lnTo>
                    <a:lnTo>
                      <a:pt x="7575" y="9939"/>
                    </a:lnTo>
                    <a:lnTo>
                      <a:pt x="7638" y="9939"/>
                    </a:lnTo>
                    <a:lnTo>
                      <a:pt x="7743" y="9981"/>
                    </a:lnTo>
                    <a:lnTo>
                      <a:pt x="7784" y="9981"/>
                    </a:lnTo>
                    <a:lnTo>
                      <a:pt x="7910" y="10065"/>
                    </a:lnTo>
                    <a:lnTo>
                      <a:pt x="8056" y="10086"/>
                    </a:lnTo>
                    <a:lnTo>
                      <a:pt x="8182" y="10127"/>
                    </a:lnTo>
                    <a:lnTo>
                      <a:pt x="8182" y="10148"/>
                    </a:lnTo>
                    <a:lnTo>
                      <a:pt x="8287" y="10148"/>
                    </a:lnTo>
                    <a:lnTo>
                      <a:pt x="8433" y="10086"/>
                    </a:lnTo>
                    <a:lnTo>
                      <a:pt x="8475" y="10044"/>
                    </a:lnTo>
                    <a:lnTo>
                      <a:pt x="8517" y="9876"/>
                    </a:lnTo>
                    <a:lnTo>
                      <a:pt x="8600" y="9876"/>
                    </a:lnTo>
                    <a:lnTo>
                      <a:pt x="8642" y="9855"/>
                    </a:lnTo>
                    <a:lnTo>
                      <a:pt x="8684" y="9855"/>
                    </a:lnTo>
                    <a:lnTo>
                      <a:pt x="8684" y="10023"/>
                    </a:lnTo>
                    <a:lnTo>
                      <a:pt x="8789" y="10127"/>
                    </a:lnTo>
                    <a:lnTo>
                      <a:pt x="8789" y="10190"/>
                    </a:lnTo>
                    <a:lnTo>
                      <a:pt x="8935" y="10274"/>
                    </a:lnTo>
                    <a:lnTo>
                      <a:pt x="9144" y="10337"/>
                    </a:lnTo>
                    <a:lnTo>
                      <a:pt x="9270" y="10441"/>
                    </a:lnTo>
                    <a:lnTo>
                      <a:pt x="9375" y="10588"/>
                    </a:lnTo>
                    <a:lnTo>
                      <a:pt x="9479" y="10671"/>
                    </a:lnTo>
                    <a:lnTo>
                      <a:pt x="9584" y="10797"/>
                    </a:lnTo>
                    <a:lnTo>
                      <a:pt x="9730" y="10922"/>
                    </a:lnTo>
                    <a:lnTo>
                      <a:pt x="9793" y="10922"/>
                    </a:lnTo>
                    <a:lnTo>
                      <a:pt x="9898" y="10902"/>
                    </a:lnTo>
                    <a:lnTo>
                      <a:pt x="9981" y="10860"/>
                    </a:lnTo>
                    <a:lnTo>
                      <a:pt x="10002" y="10881"/>
                    </a:lnTo>
                    <a:lnTo>
                      <a:pt x="10044" y="10902"/>
                    </a:lnTo>
                    <a:lnTo>
                      <a:pt x="10107" y="10922"/>
                    </a:lnTo>
                    <a:lnTo>
                      <a:pt x="10170" y="10881"/>
                    </a:lnTo>
                    <a:lnTo>
                      <a:pt x="10107" y="10253"/>
                    </a:lnTo>
                    <a:lnTo>
                      <a:pt x="10065" y="10232"/>
                    </a:lnTo>
                    <a:lnTo>
                      <a:pt x="9940" y="10253"/>
                    </a:lnTo>
                    <a:lnTo>
                      <a:pt x="9940" y="10337"/>
                    </a:lnTo>
                    <a:lnTo>
                      <a:pt x="9981" y="10378"/>
                    </a:lnTo>
                    <a:lnTo>
                      <a:pt x="9688" y="10378"/>
                    </a:lnTo>
                    <a:lnTo>
                      <a:pt x="9647" y="10295"/>
                    </a:lnTo>
                    <a:lnTo>
                      <a:pt x="9626" y="10232"/>
                    </a:lnTo>
                    <a:lnTo>
                      <a:pt x="9458" y="10065"/>
                    </a:lnTo>
                    <a:lnTo>
                      <a:pt x="9375" y="9981"/>
                    </a:lnTo>
                    <a:lnTo>
                      <a:pt x="9375" y="9855"/>
                    </a:lnTo>
                    <a:lnTo>
                      <a:pt x="9375" y="9521"/>
                    </a:lnTo>
                    <a:lnTo>
                      <a:pt x="9375" y="9437"/>
                    </a:lnTo>
                    <a:lnTo>
                      <a:pt x="9479" y="9332"/>
                    </a:lnTo>
                    <a:lnTo>
                      <a:pt x="9542" y="9290"/>
                    </a:lnTo>
                    <a:lnTo>
                      <a:pt x="9521" y="9249"/>
                    </a:lnTo>
                    <a:lnTo>
                      <a:pt x="9563" y="9228"/>
                    </a:lnTo>
                    <a:lnTo>
                      <a:pt x="9563" y="9102"/>
                    </a:lnTo>
                    <a:lnTo>
                      <a:pt x="9563" y="9018"/>
                    </a:lnTo>
                    <a:lnTo>
                      <a:pt x="9563" y="8935"/>
                    </a:lnTo>
                    <a:lnTo>
                      <a:pt x="9563" y="8872"/>
                    </a:lnTo>
                    <a:lnTo>
                      <a:pt x="9584" y="8809"/>
                    </a:lnTo>
                    <a:lnTo>
                      <a:pt x="9626" y="8767"/>
                    </a:lnTo>
                    <a:lnTo>
                      <a:pt x="9542" y="8725"/>
                    </a:lnTo>
                    <a:lnTo>
                      <a:pt x="9479" y="8663"/>
                    </a:lnTo>
                    <a:lnTo>
                      <a:pt x="9458" y="8558"/>
                    </a:lnTo>
                    <a:lnTo>
                      <a:pt x="9688" y="8077"/>
                    </a:lnTo>
                    <a:lnTo>
                      <a:pt x="10630" y="7868"/>
                    </a:lnTo>
                    <a:lnTo>
                      <a:pt x="10714" y="7889"/>
                    </a:lnTo>
                    <a:lnTo>
                      <a:pt x="10588" y="7449"/>
                    </a:lnTo>
                    <a:lnTo>
                      <a:pt x="10170" y="6884"/>
                    </a:lnTo>
                    <a:lnTo>
                      <a:pt x="10044" y="6194"/>
                    </a:lnTo>
                    <a:lnTo>
                      <a:pt x="9960" y="5733"/>
                    </a:lnTo>
                    <a:lnTo>
                      <a:pt x="9856" y="5043"/>
                    </a:lnTo>
                    <a:lnTo>
                      <a:pt x="9856" y="4896"/>
                    </a:lnTo>
                    <a:lnTo>
                      <a:pt x="9835" y="4750"/>
                    </a:lnTo>
                    <a:lnTo>
                      <a:pt x="9772" y="4645"/>
                    </a:lnTo>
                    <a:lnTo>
                      <a:pt x="9772" y="4583"/>
                    </a:lnTo>
                    <a:lnTo>
                      <a:pt x="9772" y="4499"/>
                    </a:lnTo>
                    <a:lnTo>
                      <a:pt x="9877" y="4122"/>
                    </a:lnTo>
                    <a:lnTo>
                      <a:pt x="9981" y="3997"/>
                    </a:lnTo>
                    <a:lnTo>
                      <a:pt x="10107" y="3892"/>
                    </a:lnTo>
                    <a:lnTo>
                      <a:pt x="10149" y="3871"/>
                    </a:lnTo>
                    <a:lnTo>
                      <a:pt x="10107" y="3746"/>
                    </a:lnTo>
                    <a:lnTo>
                      <a:pt x="10191" y="3536"/>
                    </a:lnTo>
                    <a:lnTo>
                      <a:pt x="10212" y="3327"/>
                    </a:lnTo>
                    <a:lnTo>
                      <a:pt x="10212" y="3160"/>
                    </a:lnTo>
                    <a:lnTo>
                      <a:pt x="10253" y="3118"/>
                    </a:lnTo>
                    <a:lnTo>
                      <a:pt x="10484" y="2699"/>
                    </a:lnTo>
                    <a:lnTo>
                      <a:pt x="10525" y="2616"/>
                    </a:lnTo>
                    <a:lnTo>
                      <a:pt x="10714" y="2407"/>
                    </a:lnTo>
                    <a:lnTo>
                      <a:pt x="11007" y="2009"/>
                    </a:lnTo>
                    <a:lnTo>
                      <a:pt x="11028" y="1925"/>
                    </a:lnTo>
                    <a:lnTo>
                      <a:pt x="10986" y="1863"/>
                    </a:lnTo>
                    <a:lnTo>
                      <a:pt x="10923" y="1779"/>
                    </a:lnTo>
                    <a:lnTo>
                      <a:pt x="10839" y="1716"/>
                    </a:lnTo>
                    <a:lnTo>
                      <a:pt x="10881" y="1591"/>
                    </a:lnTo>
                    <a:lnTo>
                      <a:pt x="10902" y="1381"/>
                    </a:lnTo>
                    <a:lnTo>
                      <a:pt x="10902" y="1235"/>
                    </a:lnTo>
                    <a:lnTo>
                      <a:pt x="10944" y="1151"/>
                    </a:lnTo>
                    <a:lnTo>
                      <a:pt x="10986" y="1047"/>
                    </a:lnTo>
                    <a:lnTo>
                      <a:pt x="10944" y="1026"/>
                    </a:lnTo>
                    <a:lnTo>
                      <a:pt x="10776" y="1026"/>
                    </a:lnTo>
                    <a:lnTo>
                      <a:pt x="10776" y="942"/>
                    </a:lnTo>
                    <a:lnTo>
                      <a:pt x="10735" y="858"/>
                    </a:lnTo>
                    <a:lnTo>
                      <a:pt x="10693" y="837"/>
                    </a:lnTo>
                    <a:lnTo>
                      <a:pt x="10672" y="733"/>
                    </a:lnTo>
                    <a:lnTo>
                      <a:pt x="10588" y="670"/>
                    </a:lnTo>
                    <a:lnTo>
                      <a:pt x="10463" y="628"/>
                    </a:lnTo>
                    <a:lnTo>
                      <a:pt x="10400" y="565"/>
                    </a:lnTo>
                    <a:lnTo>
                      <a:pt x="10358" y="502"/>
                    </a:lnTo>
                    <a:lnTo>
                      <a:pt x="10274" y="335"/>
                    </a:lnTo>
                    <a:lnTo>
                      <a:pt x="10212" y="314"/>
                    </a:lnTo>
                    <a:lnTo>
                      <a:pt x="10086" y="314"/>
                    </a:lnTo>
                    <a:lnTo>
                      <a:pt x="10044" y="398"/>
                    </a:lnTo>
                    <a:lnTo>
                      <a:pt x="9981" y="440"/>
                    </a:lnTo>
                    <a:lnTo>
                      <a:pt x="9877" y="502"/>
                    </a:lnTo>
                    <a:lnTo>
                      <a:pt x="9835" y="502"/>
                    </a:lnTo>
                    <a:lnTo>
                      <a:pt x="9793" y="440"/>
                    </a:lnTo>
                    <a:lnTo>
                      <a:pt x="9584" y="440"/>
                    </a:lnTo>
                    <a:lnTo>
                      <a:pt x="9521" y="502"/>
                    </a:lnTo>
                    <a:lnTo>
                      <a:pt x="9479" y="544"/>
                    </a:lnTo>
                    <a:lnTo>
                      <a:pt x="9416" y="565"/>
                    </a:lnTo>
                    <a:lnTo>
                      <a:pt x="9312" y="523"/>
                    </a:lnTo>
                    <a:lnTo>
                      <a:pt x="9165" y="440"/>
                    </a:lnTo>
                    <a:lnTo>
                      <a:pt x="9124" y="356"/>
                    </a:lnTo>
                    <a:lnTo>
                      <a:pt x="9040" y="335"/>
                    </a:lnTo>
                    <a:lnTo>
                      <a:pt x="8998" y="293"/>
                    </a:lnTo>
                    <a:lnTo>
                      <a:pt x="8956" y="189"/>
                    </a:lnTo>
                    <a:lnTo>
                      <a:pt x="8935" y="147"/>
                    </a:lnTo>
                    <a:lnTo>
                      <a:pt x="8831" y="105"/>
                    </a:lnTo>
                    <a:lnTo>
                      <a:pt x="8705" y="105"/>
                    </a:lnTo>
                    <a:lnTo>
                      <a:pt x="8517" y="189"/>
                    </a:lnTo>
                    <a:lnTo>
                      <a:pt x="8496" y="147"/>
                    </a:lnTo>
                    <a:lnTo>
                      <a:pt x="8266" y="147"/>
                    </a:lnTo>
                    <a:lnTo>
                      <a:pt x="8182" y="105"/>
                    </a:lnTo>
                    <a:lnTo>
                      <a:pt x="8098" y="84"/>
                    </a:lnTo>
                    <a:lnTo>
                      <a:pt x="8056" y="42"/>
                    </a:lnTo>
                    <a:lnTo>
                      <a:pt x="7868" y="42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CustomShape 770"/>
              <p:cNvSpPr/>
              <p:nvPr/>
            </p:nvSpPr>
            <p:spPr>
              <a:xfrm>
                <a:off x="5222880" y="3736080"/>
                <a:ext cx="81000" cy="175680"/>
              </a:xfrm>
              <a:custGeom>
                <a:avLst/>
                <a:gdLst/>
                <a:ahLst/>
                <a:rect l="l" t="t" r="r" b="b"/>
                <a:pathLst>
                  <a:path w="1842" h="4646">
                    <a:moveTo>
                      <a:pt x="210" y="0"/>
                    </a:moveTo>
                    <a:lnTo>
                      <a:pt x="189" y="21"/>
                    </a:lnTo>
                    <a:lnTo>
                      <a:pt x="210" y="105"/>
                    </a:lnTo>
                    <a:lnTo>
                      <a:pt x="231" y="126"/>
                    </a:lnTo>
                    <a:lnTo>
                      <a:pt x="273" y="209"/>
                    </a:lnTo>
                    <a:lnTo>
                      <a:pt x="377" y="251"/>
                    </a:lnTo>
                    <a:lnTo>
                      <a:pt x="419" y="272"/>
                    </a:lnTo>
                    <a:lnTo>
                      <a:pt x="419" y="314"/>
                    </a:lnTo>
                    <a:lnTo>
                      <a:pt x="377" y="460"/>
                    </a:lnTo>
                    <a:lnTo>
                      <a:pt x="377" y="523"/>
                    </a:lnTo>
                    <a:lnTo>
                      <a:pt x="482" y="586"/>
                    </a:lnTo>
                    <a:lnTo>
                      <a:pt x="503" y="670"/>
                    </a:lnTo>
                    <a:lnTo>
                      <a:pt x="503" y="795"/>
                    </a:lnTo>
                    <a:lnTo>
                      <a:pt x="482" y="837"/>
                    </a:lnTo>
                    <a:lnTo>
                      <a:pt x="482" y="879"/>
                    </a:lnTo>
                    <a:lnTo>
                      <a:pt x="335" y="1004"/>
                    </a:lnTo>
                    <a:lnTo>
                      <a:pt x="335" y="1088"/>
                    </a:lnTo>
                    <a:lnTo>
                      <a:pt x="377" y="1193"/>
                    </a:lnTo>
                    <a:lnTo>
                      <a:pt x="377" y="1276"/>
                    </a:lnTo>
                    <a:lnTo>
                      <a:pt x="398" y="1360"/>
                    </a:lnTo>
                    <a:lnTo>
                      <a:pt x="335" y="1423"/>
                    </a:lnTo>
                    <a:lnTo>
                      <a:pt x="398" y="1507"/>
                    </a:lnTo>
                    <a:lnTo>
                      <a:pt x="398" y="1590"/>
                    </a:lnTo>
                    <a:lnTo>
                      <a:pt x="335" y="1611"/>
                    </a:lnTo>
                    <a:lnTo>
                      <a:pt x="377" y="1695"/>
                    </a:lnTo>
                    <a:lnTo>
                      <a:pt x="398" y="1737"/>
                    </a:lnTo>
                    <a:lnTo>
                      <a:pt x="440" y="1779"/>
                    </a:lnTo>
                    <a:lnTo>
                      <a:pt x="440" y="1820"/>
                    </a:lnTo>
                    <a:lnTo>
                      <a:pt x="398" y="1820"/>
                    </a:lnTo>
                    <a:lnTo>
                      <a:pt x="377" y="1904"/>
                    </a:lnTo>
                    <a:lnTo>
                      <a:pt x="293" y="1925"/>
                    </a:lnTo>
                    <a:lnTo>
                      <a:pt x="168" y="2030"/>
                    </a:lnTo>
                    <a:lnTo>
                      <a:pt x="126" y="2051"/>
                    </a:lnTo>
                    <a:lnTo>
                      <a:pt x="126" y="2134"/>
                    </a:lnTo>
                    <a:lnTo>
                      <a:pt x="168" y="2197"/>
                    </a:lnTo>
                    <a:lnTo>
                      <a:pt x="126" y="2260"/>
                    </a:lnTo>
                    <a:lnTo>
                      <a:pt x="126" y="2344"/>
                    </a:lnTo>
                    <a:lnTo>
                      <a:pt x="63" y="2448"/>
                    </a:lnTo>
                    <a:lnTo>
                      <a:pt x="1" y="2469"/>
                    </a:lnTo>
                    <a:lnTo>
                      <a:pt x="1" y="2532"/>
                    </a:lnTo>
                    <a:lnTo>
                      <a:pt x="84" y="2636"/>
                    </a:lnTo>
                    <a:lnTo>
                      <a:pt x="126" y="2741"/>
                    </a:lnTo>
                    <a:lnTo>
                      <a:pt x="168" y="2783"/>
                    </a:lnTo>
                    <a:lnTo>
                      <a:pt x="314" y="2762"/>
                    </a:lnTo>
                    <a:lnTo>
                      <a:pt x="335" y="2825"/>
                    </a:lnTo>
                    <a:lnTo>
                      <a:pt x="377" y="2867"/>
                    </a:lnTo>
                    <a:lnTo>
                      <a:pt x="419" y="2929"/>
                    </a:lnTo>
                    <a:lnTo>
                      <a:pt x="419" y="2992"/>
                    </a:lnTo>
                    <a:lnTo>
                      <a:pt x="524" y="3055"/>
                    </a:lnTo>
                    <a:lnTo>
                      <a:pt x="586" y="3034"/>
                    </a:lnTo>
                    <a:lnTo>
                      <a:pt x="628" y="3034"/>
                    </a:lnTo>
                    <a:lnTo>
                      <a:pt x="691" y="2971"/>
                    </a:lnTo>
                    <a:lnTo>
                      <a:pt x="817" y="2971"/>
                    </a:lnTo>
                    <a:lnTo>
                      <a:pt x="963" y="2992"/>
                    </a:lnTo>
                    <a:lnTo>
                      <a:pt x="1026" y="3097"/>
                    </a:lnTo>
                    <a:lnTo>
                      <a:pt x="1026" y="3264"/>
                    </a:lnTo>
                    <a:lnTo>
                      <a:pt x="1005" y="3390"/>
                    </a:lnTo>
                    <a:lnTo>
                      <a:pt x="900" y="3515"/>
                    </a:lnTo>
                    <a:lnTo>
                      <a:pt x="837" y="3662"/>
                    </a:lnTo>
                    <a:lnTo>
                      <a:pt x="796" y="3766"/>
                    </a:lnTo>
                    <a:lnTo>
                      <a:pt x="796" y="3871"/>
                    </a:lnTo>
                    <a:lnTo>
                      <a:pt x="837" y="3996"/>
                    </a:lnTo>
                    <a:lnTo>
                      <a:pt x="837" y="4080"/>
                    </a:lnTo>
                    <a:lnTo>
                      <a:pt x="942" y="4206"/>
                    </a:lnTo>
                    <a:lnTo>
                      <a:pt x="1047" y="4289"/>
                    </a:lnTo>
                    <a:lnTo>
                      <a:pt x="1130" y="4331"/>
                    </a:lnTo>
                    <a:lnTo>
                      <a:pt x="1172" y="4394"/>
                    </a:lnTo>
                    <a:lnTo>
                      <a:pt x="1256" y="4499"/>
                    </a:lnTo>
                    <a:lnTo>
                      <a:pt x="1235" y="4541"/>
                    </a:lnTo>
                    <a:lnTo>
                      <a:pt x="1256" y="4645"/>
                    </a:lnTo>
                    <a:lnTo>
                      <a:pt x="1361" y="4624"/>
                    </a:lnTo>
                    <a:lnTo>
                      <a:pt x="1381" y="4499"/>
                    </a:lnTo>
                    <a:lnTo>
                      <a:pt x="1361" y="4352"/>
                    </a:lnTo>
                    <a:lnTo>
                      <a:pt x="1423" y="4248"/>
                    </a:lnTo>
                    <a:lnTo>
                      <a:pt x="1423" y="4143"/>
                    </a:lnTo>
                    <a:lnTo>
                      <a:pt x="1486" y="3996"/>
                    </a:lnTo>
                    <a:lnTo>
                      <a:pt x="1591" y="3976"/>
                    </a:lnTo>
                    <a:lnTo>
                      <a:pt x="1674" y="3913"/>
                    </a:lnTo>
                    <a:lnTo>
                      <a:pt x="1695" y="3808"/>
                    </a:lnTo>
                    <a:lnTo>
                      <a:pt x="1737" y="3599"/>
                    </a:lnTo>
                    <a:lnTo>
                      <a:pt x="1653" y="3515"/>
                    </a:lnTo>
                    <a:lnTo>
                      <a:pt x="1674" y="3473"/>
                    </a:lnTo>
                    <a:lnTo>
                      <a:pt x="1653" y="3452"/>
                    </a:lnTo>
                    <a:lnTo>
                      <a:pt x="1674" y="3390"/>
                    </a:lnTo>
                    <a:lnTo>
                      <a:pt x="1737" y="3390"/>
                    </a:lnTo>
                    <a:lnTo>
                      <a:pt x="1758" y="3306"/>
                    </a:lnTo>
                    <a:lnTo>
                      <a:pt x="1842" y="3306"/>
                    </a:lnTo>
                    <a:lnTo>
                      <a:pt x="1842" y="3243"/>
                    </a:lnTo>
                    <a:lnTo>
                      <a:pt x="1779" y="3160"/>
                    </a:lnTo>
                    <a:lnTo>
                      <a:pt x="1737" y="3034"/>
                    </a:lnTo>
                    <a:lnTo>
                      <a:pt x="1591" y="2846"/>
                    </a:lnTo>
                    <a:lnTo>
                      <a:pt x="1570" y="2741"/>
                    </a:lnTo>
                    <a:lnTo>
                      <a:pt x="1361" y="2553"/>
                    </a:lnTo>
                    <a:lnTo>
                      <a:pt x="1319" y="2532"/>
                    </a:lnTo>
                    <a:lnTo>
                      <a:pt x="1277" y="2469"/>
                    </a:lnTo>
                    <a:lnTo>
                      <a:pt x="1172" y="2406"/>
                    </a:lnTo>
                    <a:lnTo>
                      <a:pt x="1005" y="2323"/>
                    </a:lnTo>
                    <a:lnTo>
                      <a:pt x="921" y="1779"/>
                    </a:lnTo>
                    <a:lnTo>
                      <a:pt x="942" y="1674"/>
                    </a:lnTo>
                    <a:lnTo>
                      <a:pt x="942" y="691"/>
                    </a:lnTo>
                    <a:lnTo>
                      <a:pt x="921" y="481"/>
                    </a:lnTo>
                    <a:lnTo>
                      <a:pt x="733" y="272"/>
                    </a:lnTo>
                    <a:lnTo>
                      <a:pt x="649" y="209"/>
                    </a:lnTo>
                    <a:lnTo>
                      <a:pt x="607" y="167"/>
                    </a:lnTo>
                    <a:lnTo>
                      <a:pt x="586" y="126"/>
                    </a:lnTo>
                    <a:lnTo>
                      <a:pt x="524" y="126"/>
                    </a:lnTo>
                    <a:lnTo>
                      <a:pt x="503" y="105"/>
                    </a:lnTo>
                    <a:lnTo>
                      <a:pt x="419" y="63"/>
                    </a:lnTo>
                    <a:lnTo>
                      <a:pt x="398" y="105"/>
                    </a:lnTo>
                    <a:lnTo>
                      <a:pt x="377" y="63"/>
                    </a:lnTo>
                    <a:lnTo>
                      <a:pt x="293" y="6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CustomShape 771"/>
              <p:cNvSpPr/>
              <p:nvPr/>
            </p:nvSpPr>
            <p:spPr>
              <a:xfrm>
                <a:off x="4944240" y="3709800"/>
                <a:ext cx="300600" cy="220320"/>
              </a:xfrm>
              <a:custGeom>
                <a:avLst/>
                <a:gdLst/>
                <a:ahLst/>
                <a:rect l="l" t="t" r="r" b="b"/>
                <a:pathLst>
                  <a:path w="6822" h="5818">
                    <a:moveTo>
                      <a:pt x="5085" y="1"/>
                    </a:moveTo>
                    <a:lnTo>
                      <a:pt x="4143" y="210"/>
                    </a:lnTo>
                    <a:lnTo>
                      <a:pt x="3913" y="691"/>
                    </a:lnTo>
                    <a:lnTo>
                      <a:pt x="3934" y="796"/>
                    </a:lnTo>
                    <a:lnTo>
                      <a:pt x="3997" y="858"/>
                    </a:lnTo>
                    <a:lnTo>
                      <a:pt x="4081" y="900"/>
                    </a:lnTo>
                    <a:lnTo>
                      <a:pt x="4039" y="942"/>
                    </a:lnTo>
                    <a:lnTo>
                      <a:pt x="4018" y="1005"/>
                    </a:lnTo>
                    <a:lnTo>
                      <a:pt x="4018" y="1068"/>
                    </a:lnTo>
                    <a:lnTo>
                      <a:pt x="4018" y="1151"/>
                    </a:lnTo>
                    <a:lnTo>
                      <a:pt x="4018" y="1235"/>
                    </a:lnTo>
                    <a:lnTo>
                      <a:pt x="4018" y="1361"/>
                    </a:lnTo>
                    <a:lnTo>
                      <a:pt x="3976" y="1382"/>
                    </a:lnTo>
                    <a:lnTo>
                      <a:pt x="3997" y="1423"/>
                    </a:lnTo>
                    <a:lnTo>
                      <a:pt x="3934" y="1465"/>
                    </a:lnTo>
                    <a:lnTo>
                      <a:pt x="3830" y="1570"/>
                    </a:lnTo>
                    <a:lnTo>
                      <a:pt x="3830" y="1654"/>
                    </a:lnTo>
                    <a:lnTo>
                      <a:pt x="3830" y="1988"/>
                    </a:lnTo>
                    <a:lnTo>
                      <a:pt x="3830" y="2114"/>
                    </a:lnTo>
                    <a:lnTo>
                      <a:pt x="3913" y="2198"/>
                    </a:lnTo>
                    <a:lnTo>
                      <a:pt x="4081" y="2365"/>
                    </a:lnTo>
                    <a:lnTo>
                      <a:pt x="4102" y="2428"/>
                    </a:lnTo>
                    <a:lnTo>
                      <a:pt x="4143" y="2511"/>
                    </a:lnTo>
                    <a:lnTo>
                      <a:pt x="4436" y="2511"/>
                    </a:lnTo>
                    <a:lnTo>
                      <a:pt x="4395" y="2470"/>
                    </a:lnTo>
                    <a:lnTo>
                      <a:pt x="4395" y="2386"/>
                    </a:lnTo>
                    <a:lnTo>
                      <a:pt x="4520" y="2365"/>
                    </a:lnTo>
                    <a:lnTo>
                      <a:pt x="4562" y="2386"/>
                    </a:lnTo>
                    <a:lnTo>
                      <a:pt x="4625" y="3014"/>
                    </a:lnTo>
                    <a:lnTo>
                      <a:pt x="4562" y="3055"/>
                    </a:lnTo>
                    <a:lnTo>
                      <a:pt x="4499" y="3035"/>
                    </a:lnTo>
                    <a:lnTo>
                      <a:pt x="4457" y="3014"/>
                    </a:lnTo>
                    <a:lnTo>
                      <a:pt x="4436" y="2993"/>
                    </a:lnTo>
                    <a:lnTo>
                      <a:pt x="4353" y="3035"/>
                    </a:lnTo>
                    <a:lnTo>
                      <a:pt x="4248" y="3055"/>
                    </a:lnTo>
                    <a:lnTo>
                      <a:pt x="4185" y="3055"/>
                    </a:lnTo>
                    <a:lnTo>
                      <a:pt x="4039" y="2930"/>
                    </a:lnTo>
                    <a:lnTo>
                      <a:pt x="3934" y="2804"/>
                    </a:lnTo>
                    <a:lnTo>
                      <a:pt x="3830" y="2721"/>
                    </a:lnTo>
                    <a:lnTo>
                      <a:pt x="3725" y="2574"/>
                    </a:lnTo>
                    <a:lnTo>
                      <a:pt x="3599" y="2470"/>
                    </a:lnTo>
                    <a:lnTo>
                      <a:pt x="3390" y="2407"/>
                    </a:lnTo>
                    <a:lnTo>
                      <a:pt x="3244" y="2323"/>
                    </a:lnTo>
                    <a:lnTo>
                      <a:pt x="3244" y="2260"/>
                    </a:lnTo>
                    <a:lnTo>
                      <a:pt x="3139" y="2156"/>
                    </a:lnTo>
                    <a:lnTo>
                      <a:pt x="3139" y="1988"/>
                    </a:lnTo>
                    <a:lnTo>
                      <a:pt x="3097" y="1988"/>
                    </a:lnTo>
                    <a:lnTo>
                      <a:pt x="3055" y="2009"/>
                    </a:lnTo>
                    <a:lnTo>
                      <a:pt x="2972" y="2009"/>
                    </a:lnTo>
                    <a:lnTo>
                      <a:pt x="2930" y="2177"/>
                    </a:lnTo>
                    <a:lnTo>
                      <a:pt x="2888" y="2219"/>
                    </a:lnTo>
                    <a:lnTo>
                      <a:pt x="2742" y="2281"/>
                    </a:lnTo>
                    <a:lnTo>
                      <a:pt x="2637" y="2281"/>
                    </a:lnTo>
                    <a:lnTo>
                      <a:pt x="2637" y="2260"/>
                    </a:lnTo>
                    <a:lnTo>
                      <a:pt x="2511" y="2219"/>
                    </a:lnTo>
                    <a:lnTo>
                      <a:pt x="2365" y="2198"/>
                    </a:lnTo>
                    <a:lnTo>
                      <a:pt x="2239" y="2114"/>
                    </a:lnTo>
                    <a:lnTo>
                      <a:pt x="2198" y="2114"/>
                    </a:lnTo>
                    <a:lnTo>
                      <a:pt x="2093" y="2072"/>
                    </a:lnTo>
                    <a:lnTo>
                      <a:pt x="2030" y="2072"/>
                    </a:lnTo>
                    <a:lnTo>
                      <a:pt x="2030" y="2009"/>
                    </a:lnTo>
                    <a:lnTo>
                      <a:pt x="2030" y="1947"/>
                    </a:lnTo>
                    <a:lnTo>
                      <a:pt x="2009" y="1884"/>
                    </a:lnTo>
                    <a:lnTo>
                      <a:pt x="2009" y="1758"/>
                    </a:lnTo>
                    <a:lnTo>
                      <a:pt x="1946" y="1758"/>
                    </a:lnTo>
                    <a:lnTo>
                      <a:pt x="1800" y="1800"/>
                    </a:lnTo>
                    <a:lnTo>
                      <a:pt x="1779" y="1842"/>
                    </a:lnTo>
                    <a:lnTo>
                      <a:pt x="1695" y="1842"/>
                    </a:lnTo>
                    <a:lnTo>
                      <a:pt x="1612" y="1884"/>
                    </a:lnTo>
                    <a:lnTo>
                      <a:pt x="1528" y="1947"/>
                    </a:lnTo>
                    <a:lnTo>
                      <a:pt x="1507" y="1905"/>
                    </a:lnTo>
                    <a:lnTo>
                      <a:pt x="1486" y="1884"/>
                    </a:lnTo>
                    <a:lnTo>
                      <a:pt x="1486" y="1779"/>
                    </a:lnTo>
                    <a:lnTo>
                      <a:pt x="1465" y="1758"/>
                    </a:lnTo>
                    <a:lnTo>
                      <a:pt x="1361" y="1695"/>
                    </a:lnTo>
                    <a:lnTo>
                      <a:pt x="1298" y="1737"/>
                    </a:lnTo>
                    <a:lnTo>
                      <a:pt x="1256" y="1674"/>
                    </a:lnTo>
                    <a:lnTo>
                      <a:pt x="1256" y="1695"/>
                    </a:lnTo>
                    <a:lnTo>
                      <a:pt x="1256" y="1758"/>
                    </a:lnTo>
                    <a:lnTo>
                      <a:pt x="1214" y="1779"/>
                    </a:lnTo>
                    <a:lnTo>
                      <a:pt x="1256" y="2009"/>
                    </a:lnTo>
                    <a:lnTo>
                      <a:pt x="1256" y="2219"/>
                    </a:lnTo>
                    <a:lnTo>
                      <a:pt x="1256" y="2365"/>
                    </a:lnTo>
                    <a:lnTo>
                      <a:pt x="1298" y="2470"/>
                    </a:lnTo>
                    <a:lnTo>
                      <a:pt x="1298" y="2574"/>
                    </a:lnTo>
                    <a:lnTo>
                      <a:pt x="1277" y="2616"/>
                    </a:lnTo>
                    <a:lnTo>
                      <a:pt x="1256" y="2783"/>
                    </a:lnTo>
                    <a:lnTo>
                      <a:pt x="1277" y="2825"/>
                    </a:lnTo>
                    <a:lnTo>
                      <a:pt x="42" y="2825"/>
                    </a:lnTo>
                    <a:lnTo>
                      <a:pt x="1" y="4771"/>
                    </a:lnTo>
                    <a:lnTo>
                      <a:pt x="22" y="4813"/>
                    </a:lnTo>
                    <a:lnTo>
                      <a:pt x="105" y="4918"/>
                    </a:lnTo>
                    <a:lnTo>
                      <a:pt x="168" y="4980"/>
                    </a:lnTo>
                    <a:lnTo>
                      <a:pt x="231" y="5043"/>
                    </a:lnTo>
                    <a:lnTo>
                      <a:pt x="314" y="5085"/>
                    </a:lnTo>
                    <a:lnTo>
                      <a:pt x="419" y="5232"/>
                    </a:lnTo>
                    <a:lnTo>
                      <a:pt x="482" y="5294"/>
                    </a:lnTo>
                    <a:lnTo>
                      <a:pt x="566" y="5336"/>
                    </a:lnTo>
                    <a:lnTo>
                      <a:pt x="628" y="5399"/>
                    </a:lnTo>
                    <a:lnTo>
                      <a:pt x="670" y="5462"/>
                    </a:lnTo>
                    <a:lnTo>
                      <a:pt x="754" y="5504"/>
                    </a:lnTo>
                    <a:lnTo>
                      <a:pt x="775" y="5608"/>
                    </a:lnTo>
                    <a:lnTo>
                      <a:pt x="1319" y="5462"/>
                    </a:lnTo>
                    <a:lnTo>
                      <a:pt x="1402" y="5504"/>
                    </a:lnTo>
                    <a:lnTo>
                      <a:pt x="1528" y="5441"/>
                    </a:lnTo>
                    <a:lnTo>
                      <a:pt x="1570" y="5462"/>
                    </a:lnTo>
                    <a:lnTo>
                      <a:pt x="1591" y="5462"/>
                    </a:lnTo>
                    <a:lnTo>
                      <a:pt x="1612" y="5504"/>
                    </a:lnTo>
                    <a:lnTo>
                      <a:pt x="1695" y="5504"/>
                    </a:lnTo>
                    <a:lnTo>
                      <a:pt x="1716" y="5524"/>
                    </a:lnTo>
                    <a:lnTo>
                      <a:pt x="1737" y="5524"/>
                    </a:lnTo>
                    <a:lnTo>
                      <a:pt x="1821" y="5629"/>
                    </a:lnTo>
                    <a:lnTo>
                      <a:pt x="1884" y="5629"/>
                    </a:lnTo>
                    <a:lnTo>
                      <a:pt x="2030" y="5650"/>
                    </a:lnTo>
                    <a:lnTo>
                      <a:pt x="2135" y="5713"/>
                    </a:lnTo>
                    <a:lnTo>
                      <a:pt x="2198" y="5755"/>
                    </a:lnTo>
                    <a:lnTo>
                      <a:pt x="2239" y="5755"/>
                    </a:lnTo>
                    <a:lnTo>
                      <a:pt x="2344" y="5671"/>
                    </a:lnTo>
                    <a:lnTo>
                      <a:pt x="2470" y="5650"/>
                    </a:lnTo>
                    <a:lnTo>
                      <a:pt x="2532" y="5713"/>
                    </a:lnTo>
                    <a:lnTo>
                      <a:pt x="2553" y="5671"/>
                    </a:lnTo>
                    <a:lnTo>
                      <a:pt x="2574" y="5713"/>
                    </a:lnTo>
                    <a:lnTo>
                      <a:pt x="2616" y="5713"/>
                    </a:lnTo>
                    <a:lnTo>
                      <a:pt x="2679" y="5776"/>
                    </a:lnTo>
                    <a:lnTo>
                      <a:pt x="2783" y="5817"/>
                    </a:lnTo>
                    <a:lnTo>
                      <a:pt x="2951" y="5755"/>
                    </a:lnTo>
                    <a:lnTo>
                      <a:pt x="3139" y="5504"/>
                    </a:lnTo>
                    <a:lnTo>
                      <a:pt x="3390" y="5190"/>
                    </a:lnTo>
                    <a:lnTo>
                      <a:pt x="3725" y="4939"/>
                    </a:lnTo>
                    <a:lnTo>
                      <a:pt x="3934" y="4876"/>
                    </a:lnTo>
                    <a:lnTo>
                      <a:pt x="3976" y="4834"/>
                    </a:lnTo>
                    <a:lnTo>
                      <a:pt x="3997" y="4792"/>
                    </a:lnTo>
                    <a:lnTo>
                      <a:pt x="3976" y="4729"/>
                    </a:lnTo>
                    <a:lnTo>
                      <a:pt x="3997" y="4687"/>
                    </a:lnTo>
                    <a:lnTo>
                      <a:pt x="3997" y="4625"/>
                    </a:lnTo>
                    <a:lnTo>
                      <a:pt x="4039" y="4562"/>
                    </a:lnTo>
                    <a:lnTo>
                      <a:pt x="4206" y="4457"/>
                    </a:lnTo>
                    <a:lnTo>
                      <a:pt x="4290" y="4415"/>
                    </a:lnTo>
                    <a:lnTo>
                      <a:pt x="4353" y="4395"/>
                    </a:lnTo>
                    <a:lnTo>
                      <a:pt x="4499" y="4353"/>
                    </a:lnTo>
                    <a:lnTo>
                      <a:pt x="4646" y="4353"/>
                    </a:lnTo>
                    <a:lnTo>
                      <a:pt x="4667" y="4395"/>
                    </a:lnTo>
                    <a:lnTo>
                      <a:pt x="4729" y="4374"/>
                    </a:lnTo>
                    <a:lnTo>
                      <a:pt x="4855" y="4395"/>
                    </a:lnTo>
                    <a:lnTo>
                      <a:pt x="4918" y="4395"/>
                    </a:lnTo>
                    <a:lnTo>
                      <a:pt x="4918" y="4311"/>
                    </a:lnTo>
                    <a:lnTo>
                      <a:pt x="4876" y="4143"/>
                    </a:lnTo>
                    <a:lnTo>
                      <a:pt x="4918" y="4060"/>
                    </a:lnTo>
                    <a:lnTo>
                      <a:pt x="5148" y="3955"/>
                    </a:lnTo>
                    <a:lnTo>
                      <a:pt x="5273" y="3955"/>
                    </a:lnTo>
                    <a:lnTo>
                      <a:pt x="5859" y="3683"/>
                    </a:lnTo>
                    <a:lnTo>
                      <a:pt x="5964" y="3662"/>
                    </a:lnTo>
                    <a:lnTo>
                      <a:pt x="6299" y="3537"/>
                    </a:lnTo>
                    <a:lnTo>
                      <a:pt x="6487" y="3474"/>
                    </a:lnTo>
                    <a:lnTo>
                      <a:pt x="6445" y="3432"/>
                    </a:lnTo>
                    <a:lnTo>
                      <a:pt x="6403" y="3327"/>
                    </a:lnTo>
                    <a:lnTo>
                      <a:pt x="6320" y="3223"/>
                    </a:lnTo>
                    <a:lnTo>
                      <a:pt x="6320" y="3160"/>
                    </a:lnTo>
                    <a:lnTo>
                      <a:pt x="6382" y="3139"/>
                    </a:lnTo>
                    <a:lnTo>
                      <a:pt x="6445" y="3035"/>
                    </a:lnTo>
                    <a:lnTo>
                      <a:pt x="6445" y="2951"/>
                    </a:lnTo>
                    <a:lnTo>
                      <a:pt x="6487" y="2888"/>
                    </a:lnTo>
                    <a:lnTo>
                      <a:pt x="6445" y="2825"/>
                    </a:lnTo>
                    <a:lnTo>
                      <a:pt x="6445" y="2742"/>
                    </a:lnTo>
                    <a:lnTo>
                      <a:pt x="6487" y="2721"/>
                    </a:lnTo>
                    <a:lnTo>
                      <a:pt x="6612" y="2616"/>
                    </a:lnTo>
                    <a:lnTo>
                      <a:pt x="6696" y="2595"/>
                    </a:lnTo>
                    <a:lnTo>
                      <a:pt x="6717" y="2511"/>
                    </a:lnTo>
                    <a:lnTo>
                      <a:pt x="6759" y="2511"/>
                    </a:lnTo>
                    <a:lnTo>
                      <a:pt x="6759" y="2470"/>
                    </a:lnTo>
                    <a:lnTo>
                      <a:pt x="6717" y="2428"/>
                    </a:lnTo>
                    <a:lnTo>
                      <a:pt x="6696" y="2386"/>
                    </a:lnTo>
                    <a:lnTo>
                      <a:pt x="6654" y="2302"/>
                    </a:lnTo>
                    <a:lnTo>
                      <a:pt x="6717" y="2281"/>
                    </a:lnTo>
                    <a:lnTo>
                      <a:pt x="6717" y="2198"/>
                    </a:lnTo>
                    <a:lnTo>
                      <a:pt x="6654" y="2114"/>
                    </a:lnTo>
                    <a:lnTo>
                      <a:pt x="6717" y="2051"/>
                    </a:lnTo>
                    <a:lnTo>
                      <a:pt x="6696" y="1967"/>
                    </a:lnTo>
                    <a:lnTo>
                      <a:pt x="6696" y="1884"/>
                    </a:lnTo>
                    <a:lnTo>
                      <a:pt x="6654" y="1779"/>
                    </a:lnTo>
                    <a:lnTo>
                      <a:pt x="6654" y="1695"/>
                    </a:lnTo>
                    <a:lnTo>
                      <a:pt x="6801" y="1570"/>
                    </a:lnTo>
                    <a:lnTo>
                      <a:pt x="6801" y="1528"/>
                    </a:lnTo>
                    <a:lnTo>
                      <a:pt x="6822" y="1486"/>
                    </a:lnTo>
                    <a:lnTo>
                      <a:pt x="6822" y="1361"/>
                    </a:lnTo>
                    <a:lnTo>
                      <a:pt x="6801" y="1277"/>
                    </a:lnTo>
                    <a:lnTo>
                      <a:pt x="6696" y="1214"/>
                    </a:lnTo>
                    <a:lnTo>
                      <a:pt x="6696" y="1151"/>
                    </a:lnTo>
                    <a:lnTo>
                      <a:pt x="6738" y="1005"/>
                    </a:lnTo>
                    <a:lnTo>
                      <a:pt x="6738" y="963"/>
                    </a:lnTo>
                    <a:lnTo>
                      <a:pt x="6696" y="942"/>
                    </a:lnTo>
                    <a:lnTo>
                      <a:pt x="6592" y="900"/>
                    </a:lnTo>
                    <a:lnTo>
                      <a:pt x="6550" y="817"/>
                    </a:lnTo>
                    <a:lnTo>
                      <a:pt x="6529" y="796"/>
                    </a:lnTo>
                    <a:lnTo>
                      <a:pt x="6508" y="712"/>
                    </a:lnTo>
                    <a:lnTo>
                      <a:pt x="6508" y="691"/>
                    </a:lnTo>
                    <a:lnTo>
                      <a:pt x="6445" y="691"/>
                    </a:lnTo>
                    <a:lnTo>
                      <a:pt x="6340" y="586"/>
                    </a:lnTo>
                    <a:lnTo>
                      <a:pt x="6299" y="503"/>
                    </a:lnTo>
                    <a:lnTo>
                      <a:pt x="6236" y="482"/>
                    </a:lnTo>
                    <a:lnTo>
                      <a:pt x="6194" y="419"/>
                    </a:lnTo>
                    <a:lnTo>
                      <a:pt x="6110" y="419"/>
                    </a:lnTo>
                    <a:lnTo>
                      <a:pt x="5859" y="335"/>
                    </a:lnTo>
                    <a:lnTo>
                      <a:pt x="5755" y="335"/>
                    </a:lnTo>
                    <a:lnTo>
                      <a:pt x="5671" y="273"/>
                    </a:lnTo>
                    <a:lnTo>
                      <a:pt x="5671" y="210"/>
                    </a:lnTo>
                    <a:lnTo>
                      <a:pt x="5587" y="168"/>
                    </a:lnTo>
                    <a:lnTo>
                      <a:pt x="5545" y="168"/>
                    </a:lnTo>
                    <a:lnTo>
                      <a:pt x="5441" y="126"/>
                    </a:lnTo>
                    <a:lnTo>
                      <a:pt x="5357" y="126"/>
                    </a:lnTo>
                    <a:lnTo>
                      <a:pt x="5169" y="22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CustomShape 772"/>
              <p:cNvSpPr/>
              <p:nvPr/>
            </p:nvSpPr>
            <p:spPr>
              <a:xfrm>
                <a:off x="4681800" y="3659040"/>
                <a:ext cx="318960" cy="271080"/>
              </a:xfrm>
              <a:custGeom>
                <a:avLst/>
                <a:gdLst/>
                <a:ahLst/>
                <a:rect l="l" t="t" r="r" b="b"/>
                <a:pathLst>
                  <a:path w="7240" h="7157">
                    <a:moveTo>
                      <a:pt x="963" y="0"/>
                    </a:moveTo>
                    <a:lnTo>
                      <a:pt x="879" y="42"/>
                    </a:lnTo>
                    <a:lnTo>
                      <a:pt x="774" y="63"/>
                    </a:lnTo>
                    <a:lnTo>
                      <a:pt x="712" y="63"/>
                    </a:lnTo>
                    <a:lnTo>
                      <a:pt x="670" y="84"/>
                    </a:lnTo>
                    <a:lnTo>
                      <a:pt x="670" y="105"/>
                    </a:lnTo>
                    <a:lnTo>
                      <a:pt x="649" y="105"/>
                    </a:lnTo>
                    <a:lnTo>
                      <a:pt x="502" y="189"/>
                    </a:lnTo>
                    <a:lnTo>
                      <a:pt x="544" y="273"/>
                    </a:lnTo>
                    <a:lnTo>
                      <a:pt x="544" y="356"/>
                    </a:lnTo>
                    <a:lnTo>
                      <a:pt x="858" y="712"/>
                    </a:lnTo>
                    <a:lnTo>
                      <a:pt x="879" y="1151"/>
                    </a:lnTo>
                    <a:lnTo>
                      <a:pt x="1046" y="1402"/>
                    </a:lnTo>
                    <a:lnTo>
                      <a:pt x="1026" y="1633"/>
                    </a:lnTo>
                    <a:lnTo>
                      <a:pt x="837" y="1863"/>
                    </a:lnTo>
                    <a:lnTo>
                      <a:pt x="942" y="1925"/>
                    </a:lnTo>
                    <a:lnTo>
                      <a:pt x="942" y="2135"/>
                    </a:lnTo>
                    <a:lnTo>
                      <a:pt x="1046" y="2260"/>
                    </a:lnTo>
                    <a:lnTo>
                      <a:pt x="1046" y="2407"/>
                    </a:lnTo>
                    <a:lnTo>
                      <a:pt x="1256" y="2783"/>
                    </a:lnTo>
                    <a:lnTo>
                      <a:pt x="1256" y="2867"/>
                    </a:lnTo>
                    <a:lnTo>
                      <a:pt x="1339" y="2972"/>
                    </a:lnTo>
                    <a:lnTo>
                      <a:pt x="1339" y="3453"/>
                    </a:lnTo>
                    <a:lnTo>
                      <a:pt x="1088" y="3871"/>
                    </a:lnTo>
                    <a:lnTo>
                      <a:pt x="1026" y="3871"/>
                    </a:lnTo>
                    <a:lnTo>
                      <a:pt x="754" y="4081"/>
                    </a:lnTo>
                    <a:lnTo>
                      <a:pt x="754" y="4227"/>
                    </a:lnTo>
                    <a:lnTo>
                      <a:pt x="440" y="4499"/>
                    </a:lnTo>
                    <a:lnTo>
                      <a:pt x="440" y="4687"/>
                    </a:lnTo>
                    <a:lnTo>
                      <a:pt x="398" y="4750"/>
                    </a:lnTo>
                    <a:lnTo>
                      <a:pt x="398" y="5210"/>
                    </a:lnTo>
                    <a:lnTo>
                      <a:pt x="230" y="5399"/>
                    </a:lnTo>
                    <a:lnTo>
                      <a:pt x="210" y="5608"/>
                    </a:lnTo>
                    <a:lnTo>
                      <a:pt x="42" y="5796"/>
                    </a:lnTo>
                    <a:lnTo>
                      <a:pt x="42" y="6006"/>
                    </a:lnTo>
                    <a:lnTo>
                      <a:pt x="21" y="6173"/>
                    </a:lnTo>
                    <a:lnTo>
                      <a:pt x="21" y="6466"/>
                    </a:lnTo>
                    <a:lnTo>
                      <a:pt x="0" y="6654"/>
                    </a:lnTo>
                    <a:lnTo>
                      <a:pt x="21" y="6696"/>
                    </a:lnTo>
                    <a:lnTo>
                      <a:pt x="105" y="6738"/>
                    </a:lnTo>
                    <a:lnTo>
                      <a:pt x="126" y="6759"/>
                    </a:lnTo>
                    <a:lnTo>
                      <a:pt x="189" y="6738"/>
                    </a:lnTo>
                    <a:lnTo>
                      <a:pt x="210" y="6654"/>
                    </a:lnTo>
                    <a:lnTo>
                      <a:pt x="398" y="6654"/>
                    </a:lnTo>
                    <a:lnTo>
                      <a:pt x="461" y="6696"/>
                    </a:lnTo>
                    <a:lnTo>
                      <a:pt x="523" y="6675"/>
                    </a:lnTo>
                    <a:lnTo>
                      <a:pt x="523" y="6591"/>
                    </a:lnTo>
                    <a:lnTo>
                      <a:pt x="712" y="6466"/>
                    </a:lnTo>
                    <a:lnTo>
                      <a:pt x="754" y="6466"/>
                    </a:lnTo>
                    <a:lnTo>
                      <a:pt x="858" y="6529"/>
                    </a:lnTo>
                    <a:lnTo>
                      <a:pt x="879" y="6529"/>
                    </a:lnTo>
                    <a:lnTo>
                      <a:pt x="921" y="6487"/>
                    </a:lnTo>
                    <a:lnTo>
                      <a:pt x="963" y="6466"/>
                    </a:lnTo>
                    <a:lnTo>
                      <a:pt x="1046" y="6529"/>
                    </a:lnTo>
                    <a:lnTo>
                      <a:pt x="1046" y="6550"/>
                    </a:lnTo>
                    <a:lnTo>
                      <a:pt x="1130" y="6571"/>
                    </a:lnTo>
                    <a:lnTo>
                      <a:pt x="1088" y="6633"/>
                    </a:lnTo>
                    <a:lnTo>
                      <a:pt x="1151" y="6654"/>
                    </a:lnTo>
                    <a:lnTo>
                      <a:pt x="1256" y="6759"/>
                    </a:lnTo>
                    <a:lnTo>
                      <a:pt x="1381" y="6801"/>
                    </a:lnTo>
                    <a:lnTo>
                      <a:pt x="1486" y="6759"/>
                    </a:lnTo>
                    <a:lnTo>
                      <a:pt x="1507" y="6759"/>
                    </a:lnTo>
                    <a:lnTo>
                      <a:pt x="1590" y="6696"/>
                    </a:lnTo>
                    <a:lnTo>
                      <a:pt x="1653" y="6696"/>
                    </a:lnTo>
                    <a:lnTo>
                      <a:pt x="1674" y="6738"/>
                    </a:lnTo>
                    <a:lnTo>
                      <a:pt x="3850" y="6738"/>
                    </a:lnTo>
                    <a:lnTo>
                      <a:pt x="3871" y="6759"/>
                    </a:lnTo>
                    <a:lnTo>
                      <a:pt x="3913" y="6863"/>
                    </a:lnTo>
                    <a:lnTo>
                      <a:pt x="3976" y="6905"/>
                    </a:lnTo>
                    <a:lnTo>
                      <a:pt x="4101" y="6968"/>
                    </a:lnTo>
                    <a:lnTo>
                      <a:pt x="4206" y="6989"/>
                    </a:lnTo>
                    <a:lnTo>
                      <a:pt x="4311" y="6968"/>
                    </a:lnTo>
                    <a:lnTo>
                      <a:pt x="4373" y="6989"/>
                    </a:lnTo>
                    <a:lnTo>
                      <a:pt x="4394" y="7052"/>
                    </a:lnTo>
                    <a:lnTo>
                      <a:pt x="4478" y="7073"/>
                    </a:lnTo>
                    <a:lnTo>
                      <a:pt x="4541" y="7010"/>
                    </a:lnTo>
                    <a:lnTo>
                      <a:pt x="4645" y="6989"/>
                    </a:lnTo>
                    <a:lnTo>
                      <a:pt x="4792" y="7010"/>
                    </a:lnTo>
                    <a:lnTo>
                      <a:pt x="4855" y="7010"/>
                    </a:lnTo>
                    <a:lnTo>
                      <a:pt x="4896" y="6947"/>
                    </a:lnTo>
                    <a:lnTo>
                      <a:pt x="4917" y="6968"/>
                    </a:lnTo>
                    <a:lnTo>
                      <a:pt x="4959" y="6968"/>
                    </a:lnTo>
                    <a:lnTo>
                      <a:pt x="5106" y="7094"/>
                    </a:lnTo>
                    <a:lnTo>
                      <a:pt x="5210" y="7115"/>
                    </a:lnTo>
                    <a:lnTo>
                      <a:pt x="5357" y="7115"/>
                    </a:lnTo>
                    <a:lnTo>
                      <a:pt x="5357" y="7073"/>
                    </a:lnTo>
                    <a:lnTo>
                      <a:pt x="5440" y="7052"/>
                    </a:lnTo>
                    <a:lnTo>
                      <a:pt x="5482" y="7073"/>
                    </a:lnTo>
                    <a:lnTo>
                      <a:pt x="5545" y="7094"/>
                    </a:lnTo>
                    <a:lnTo>
                      <a:pt x="5587" y="7073"/>
                    </a:lnTo>
                    <a:lnTo>
                      <a:pt x="5629" y="7115"/>
                    </a:lnTo>
                    <a:lnTo>
                      <a:pt x="5671" y="7115"/>
                    </a:lnTo>
                    <a:lnTo>
                      <a:pt x="5692" y="7156"/>
                    </a:lnTo>
                    <a:lnTo>
                      <a:pt x="5838" y="7156"/>
                    </a:lnTo>
                    <a:lnTo>
                      <a:pt x="6717" y="6947"/>
                    </a:lnTo>
                    <a:lnTo>
                      <a:pt x="6696" y="6843"/>
                    </a:lnTo>
                    <a:lnTo>
                      <a:pt x="6612" y="6801"/>
                    </a:lnTo>
                    <a:lnTo>
                      <a:pt x="6570" y="6738"/>
                    </a:lnTo>
                    <a:lnTo>
                      <a:pt x="6508" y="6675"/>
                    </a:lnTo>
                    <a:lnTo>
                      <a:pt x="6424" y="6633"/>
                    </a:lnTo>
                    <a:lnTo>
                      <a:pt x="6361" y="6571"/>
                    </a:lnTo>
                    <a:lnTo>
                      <a:pt x="6256" y="6424"/>
                    </a:lnTo>
                    <a:lnTo>
                      <a:pt x="6173" y="6382"/>
                    </a:lnTo>
                    <a:lnTo>
                      <a:pt x="6110" y="6319"/>
                    </a:lnTo>
                    <a:lnTo>
                      <a:pt x="6047" y="6257"/>
                    </a:lnTo>
                    <a:lnTo>
                      <a:pt x="5964" y="6152"/>
                    </a:lnTo>
                    <a:lnTo>
                      <a:pt x="5943" y="6110"/>
                    </a:lnTo>
                    <a:lnTo>
                      <a:pt x="5984" y="4164"/>
                    </a:lnTo>
                    <a:lnTo>
                      <a:pt x="7219" y="4164"/>
                    </a:lnTo>
                    <a:lnTo>
                      <a:pt x="7198" y="4122"/>
                    </a:lnTo>
                    <a:lnTo>
                      <a:pt x="7219" y="3955"/>
                    </a:lnTo>
                    <a:lnTo>
                      <a:pt x="7240" y="3913"/>
                    </a:lnTo>
                    <a:lnTo>
                      <a:pt x="7240" y="3809"/>
                    </a:lnTo>
                    <a:lnTo>
                      <a:pt x="7198" y="3704"/>
                    </a:lnTo>
                    <a:lnTo>
                      <a:pt x="7198" y="3558"/>
                    </a:lnTo>
                    <a:lnTo>
                      <a:pt x="7198" y="3348"/>
                    </a:lnTo>
                    <a:lnTo>
                      <a:pt x="7156" y="3118"/>
                    </a:lnTo>
                    <a:lnTo>
                      <a:pt x="7198" y="3097"/>
                    </a:lnTo>
                    <a:lnTo>
                      <a:pt x="7198" y="3034"/>
                    </a:lnTo>
                    <a:lnTo>
                      <a:pt x="7198" y="3013"/>
                    </a:lnTo>
                    <a:lnTo>
                      <a:pt x="7093" y="3013"/>
                    </a:lnTo>
                    <a:lnTo>
                      <a:pt x="6989" y="3034"/>
                    </a:lnTo>
                    <a:lnTo>
                      <a:pt x="6905" y="3097"/>
                    </a:lnTo>
                    <a:lnTo>
                      <a:pt x="6821" y="3118"/>
                    </a:lnTo>
                    <a:lnTo>
                      <a:pt x="6780" y="3139"/>
                    </a:lnTo>
                    <a:lnTo>
                      <a:pt x="6717" y="3118"/>
                    </a:lnTo>
                    <a:lnTo>
                      <a:pt x="6570" y="3118"/>
                    </a:lnTo>
                    <a:lnTo>
                      <a:pt x="6508" y="3097"/>
                    </a:lnTo>
                    <a:lnTo>
                      <a:pt x="6424" y="3034"/>
                    </a:lnTo>
                    <a:lnTo>
                      <a:pt x="6382" y="3034"/>
                    </a:lnTo>
                    <a:lnTo>
                      <a:pt x="6361" y="3076"/>
                    </a:lnTo>
                    <a:lnTo>
                      <a:pt x="6298" y="3097"/>
                    </a:lnTo>
                    <a:lnTo>
                      <a:pt x="6256" y="3118"/>
                    </a:lnTo>
                    <a:lnTo>
                      <a:pt x="6194" y="3118"/>
                    </a:lnTo>
                    <a:lnTo>
                      <a:pt x="6173" y="3097"/>
                    </a:lnTo>
                    <a:lnTo>
                      <a:pt x="6173" y="2972"/>
                    </a:lnTo>
                    <a:lnTo>
                      <a:pt x="6215" y="2930"/>
                    </a:lnTo>
                    <a:lnTo>
                      <a:pt x="6215" y="2909"/>
                    </a:lnTo>
                    <a:lnTo>
                      <a:pt x="6256" y="2825"/>
                    </a:lnTo>
                    <a:lnTo>
                      <a:pt x="6173" y="2783"/>
                    </a:lnTo>
                    <a:lnTo>
                      <a:pt x="6173" y="2658"/>
                    </a:lnTo>
                    <a:lnTo>
                      <a:pt x="6194" y="2616"/>
                    </a:lnTo>
                    <a:lnTo>
                      <a:pt x="6194" y="2553"/>
                    </a:lnTo>
                    <a:lnTo>
                      <a:pt x="6110" y="2490"/>
                    </a:lnTo>
                    <a:lnTo>
                      <a:pt x="6110" y="2407"/>
                    </a:lnTo>
                    <a:lnTo>
                      <a:pt x="6152" y="2344"/>
                    </a:lnTo>
                    <a:lnTo>
                      <a:pt x="6110" y="2281"/>
                    </a:lnTo>
                    <a:lnTo>
                      <a:pt x="6068" y="2260"/>
                    </a:lnTo>
                    <a:lnTo>
                      <a:pt x="6047" y="2197"/>
                    </a:lnTo>
                    <a:lnTo>
                      <a:pt x="6005" y="2177"/>
                    </a:lnTo>
                    <a:lnTo>
                      <a:pt x="6005" y="2093"/>
                    </a:lnTo>
                    <a:lnTo>
                      <a:pt x="5964" y="2051"/>
                    </a:lnTo>
                    <a:lnTo>
                      <a:pt x="5964" y="1967"/>
                    </a:lnTo>
                    <a:lnTo>
                      <a:pt x="5901" y="1925"/>
                    </a:lnTo>
                    <a:lnTo>
                      <a:pt x="5964" y="1821"/>
                    </a:lnTo>
                    <a:lnTo>
                      <a:pt x="5964" y="1612"/>
                    </a:lnTo>
                    <a:lnTo>
                      <a:pt x="5943" y="1528"/>
                    </a:lnTo>
                    <a:lnTo>
                      <a:pt x="5943" y="1507"/>
                    </a:lnTo>
                    <a:lnTo>
                      <a:pt x="5964" y="1444"/>
                    </a:lnTo>
                    <a:lnTo>
                      <a:pt x="5964" y="1361"/>
                    </a:lnTo>
                    <a:lnTo>
                      <a:pt x="5901" y="1298"/>
                    </a:lnTo>
                    <a:lnTo>
                      <a:pt x="5943" y="1193"/>
                    </a:lnTo>
                    <a:lnTo>
                      <a:pt x="5984" y="1089"/>
                    </a:lnTo>
                    <a:lnTo>
                      <a:pt x="5984" y="1005"/>
                    </a:lnTo>
                    <a:lnTo>
                      <a:pt x="5984" y="921"/>
                    </a:lnTo>
                    <a:lnTo>
                      <a:pt x="5964" y="837"/>
                    </a:lnTo>
                    <a:lnTo>
                      <a:pt x="5315" y="796"/>
                    </a:lnTo>
                    <a:lnTo>
                      <a:pt x="5273" y="733"/>
                    </a:lnTo>
                    <a:lnTo>
                      <a:pt x="5315" y="691"/>
                    </a:lnTo>
                    <a:lnTo>
                      <a:pt x="5336" y="607"/>
                    </a:lnTo>
                    <a:lnTo>
                      <a:pt x="5147" y="586"/>
                    </a:lnTo>
                    <a:lnTo>
                      <a:pt x="5147" y="628"/>
                    </a:lnTo>
                    <a:lnTo>
                      <a:pt x="4583" y="670"/>
                    </a:lnTo>
                    <a:lnTo>
                      <a:pt x="4583" y="817"/>
                    </a:lnTo>
                    <a:lnTo>
                      <a:pt x="4520" y="921"/>
                    </a:lnTo>
                    <a:lnTo>
                      <a:pt x="4478" y="942"/>
                    </a:lnTo>
                    <a:lnTo>
                      <a:pt x="4499" y="1047"/>
                    </a:lnTo>
                    <a:lnTo>
                      <a:pt x="4499" y="1214"/>
                    </a:lnTo>
                    <a:lnTo>
                      <a:pt x="4059" y="1235"/>
                    </a:lnTo>
                    <a:lnTo>
                      <a:pt x="3976" y="1298"/>
                    </a:lnTo>
                    <a:lnTo>
                      <a:pt x="3787" y="1256"/>
                    </a:lnTo>
                    <a:lnTo>
                      <a:pt x="3704" y="1235"/>
                    </a:lnTo>
                    <a:lnTo>
                      <a:pt x="3599" y="1256"/>
                    </a:lnTo>
                    <a:lnTo>
                      <a:pt x="3453" y="1256"/>
                    </a:lnTo>
                    <a:lnTo>
                      <a:pt x="3390" y="1235"/>
                    </a:lnTo>
                    <a:lnTo>
                      <a:pt x="3369" y="1026"/>
                    </a:lnTo>
                    <a:lnTo>
                      <a:pt x="3285" y="921"/>
                    </a:lnTo>
                    <a:lnTo>
                      <a:pt x="3243" y="837"/>
                    </a:lnTo>
                    <a:lnTo>
                      <a:pt x="3181" y="817"/>
                    </a:lnTo>
                    <a:lnTo>
                      <a:pt x="3181" y="733"/>
                    </a:lnTo>
                    <a:lnTo>
                      <a:pt x="3160" y="691"/>
                    </a:lnTo>
                    <a:lnTo>
                      <a:pt x="3139" y="565"/>
                    </a:lnTo>
                    <a:lnTo>
                      <a:pt x="3076" y="461"/>
                    </a:lnTo>
                    <a:lnTo>
                      <a:pt x="3076" y="377"/>
                    </a:lnTo>
                    <a:lnTo>
                      <a:pt x="3118" y="314"/>
                    </a:lnTo>
                    <a:lnTo>
                      <a:pt x="3076" y="252"/>
                    </a:lnTo>
                    <a:lnTo>
                      <a:pt x="3034" y="189"/>
                    </a:lnTo>
                    <a:lnTo>
                      <a:pt x="3034" y="105"/>
                    </a:lnTo>
                    <a:lnTo>
                      <a:pt x="3034" y="84"/>
                    </a:lnTo>
                    <a:lnTo>
                      <a:pt x="3034" y="0"/>
                    </a:lnTo>
                    <a:lnTo>
                      <a:pt x="2030" y="0"/>
                    </a:lnTo>
                    <a:lnTo>
                      <a:pt x="1821" y="42"/>
                    </a:lnTo>
                    <a:lnTo>
                      <a:pt x="165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CustomShape 773"/>
              <p:cNvSpPr/>
              <p:nvPr/>
            </p:nvSpPr>
            <p:spPr>
              <a:xfrm>
                <a:off x="5024520" y="3874680"/>
                <a:ext cx="199080" cy="155880"/>
              </a:xfrm>
              <a:custGeom>
                <a:avLst/>
                <a:gdLst/>
                <a:ahLst/>
                <a:rect l="l" t="t" r="r" b="b"/>
                <a:pathLst>
                  <a:path w="4521" h="4123">
                    <a:moveTo>
                      <a:pt x="2679" y="1"/>
                    </a:moveTo>
                    <a:lnTo>
                      <a:pt x="2533" y="43"/>
                    </a:lnTo>
                    <a:lnTo>
                      <a:pt x="2470" y="63"/>
                    </a:lnTo>
                    <a:lnTo>
                      <a:pt x="2386" y="105"/>
                    </a:lnTo>
                    <a:lnTo>
                      <a:pt x="2219" y="210"/>
                    </a:lnTo>
                    <a:lnTo>
                      <a:pt x="2177" y="273"/>
                    </a:lnTo>
                    <a:lnTo>
                      <a:pt x="2177" y="335"/>
                    </a:lnTo>
                    <a:lnTo>
                      <a:pt x="2156" y="377"/>
                    </a:lnTo>
                    <a:lnTo>
                      <a:pt x="2177" y="440"/>
                    </a:lnTo>
                    <a:lnTo>
                      <a:pt x="2156" y="482"/>
                    </a:lnTo>
                    <a:lnTo>
                      <a:pt x="2114" y="524"/>
                    </a:lnTo>
                    <a:lnTo>
                      <a:pt x="1905" y="587"/>
                    </a:lnTo>
                    <a:lnTo>
                      <a:pt x="1570" y="838"/>
                    </a:lnTo>
                    <a:lnTo>
                      <a:pt x="1319" y="1152"/>
                    </a:lnTo>
                    <a:lnTo>
                      <a:pt x="1131" y="1403"/>
                    </a:lnTo>
                    <a:lnTo>
                      <a:pt x="963" y="1465"/>
                    </a:lnTo>
                    <a:lnTo>
                      <a:pt x="859" y="1424"/>
                    </a:lnTo>
                    <a:lnTo>
                      <a:pt x="796" y="1361"/>
                    </a:lnTo>
                    <a:lnTo>
                      <a:pt x="754" y="1361"/>
                    </a:lnTo>
                    <a:lnTo>
                      <a:pt x="733" y="1319"/>
                    </a:lnTo>
                    <a:lnTo>
                      <a:pt x="712" y="1361"/>
                    </a:lnTo>
                    <a:lnTo>
                      <a:pt x="650" y="1298"/>
                    </a:lnTo>
                    <a:lnTo>
                      <a:pt x="524" y="1319"/>
                    </a:lnTo>
                    <a:lnTo>
                      <a:pt x="419" y="1403"/>
                    </a:lnTo>
                    <a:lnTo>
                      <a:pt x="378" y="1403"/>
                    </a:lnTo>
                    <a:lnTo>
                      <a:pt x="315" y="1361"/>
                    </a:lnTo>
                    <a:lnTo>
                      <a:pt x="210" y="1298"/>
                    </a:lnTo>
                    <a:lnTo>
                      <a:pt x="64" y="1277"/>
                    </a:lnTo>
                    <a:lnTo>
                      <a:pt x="1" y="1277"/>
                    </a:lnTo>
                    <a:lnTo>
                      <a:pt x="22" y="1319"/>
                    </a:lnTo>
                    <a:lnTo>
                      <a:pt x="22" y="1382"/>
                    </a:lnTo>
                    <a:lnTo>
                      <a:pt x="22" y="1424"/>
                    </a:lnTo>
                    <a:lnTo>
                      <a:pt x="22" y="1486"/>
                    </a:lnTo>
                    <a:lnTo>
                      <a:pt x="106" y="1570"/>
                    </a:lnTo>
                    <a:lnTo>
                      <a:pt x="168" y="1591"/>
                    </a:lnTo>
                    <a:lnTo>
                      <a:pt x="231" y="1633"/>
                    </a:lnTo>
                    <a:lnTo>
                      <a:pt x="294" y="1716"/>
                    </a:lnTo>
                    <a:lnTo>
                      <a:pt x="294" y="1779"/>
                    </a:lnTo>
                    <a:lnTo>
                      <a:pt x="315" y="1800"/>
                    </a:lnTo>
                    <a:lnTo>
                      <a:pt x="378" y="1884"/>
                    </a:lnTo>
                    <a:lnTo>
                      <a:pt x="398" y="1988"/>
                    </a:lnTo>
                    <a:lnTo>
                      <a:pt x="440" y="2030"/>
                    </a:lnTo>
                    <a:lnTo>
                      <a:pt x="503" y="2114"/>
                    </a:lnTo>
                    <a:lnTo>
                      <a:pt x="545" y="2156"/>
                    </a:lnTo>
                    <a:lnTo>
                      <a:pt x="587" y="2156"/>
                    </a:lnTo>
                    <a:lnTo>
                      <a:pt x="629" y="2240"/>
                    </a:lnTo>
                    <a:lnTo>
                      <a:pt x="796" y="2512"/>
                    </a:lnTo>
                    <a:lnTo>
                      <a:pt x="901" y="2574"/>
                    </a:lnTo>
                    <a:lnTo>
                      <a:pt x="1005" y="2637"/>
                    </a:lnTo>
                    <a:lnTo>
                      <a:pt x="1047" y="2679"/>
                    </a:lnTo>
                    <a:lnTo>
                      <a:pt x="1131" y="2742"/>
                    </a:lnTo>
                    <a:lnTo>
                      <a:pt x="1131" y="2763"/>
                    </a:lnTo>
                    <a:lnTo>
                      <a:pt x="1131" y="2825"/>
                    </a:lnTo>
                    <a:lnTo>
                      <a:pt x="1152" y="2867"/>
                    </a:lnTo>
                    <a:lnTo>
                      <a:pt x="1256" y="2888"/>
                    </a:lnTo>
                    <a:lnTo>
                      <a:pt x="1340" y="2972"/>
                    </a:lnTo>
                    <a:lnTo>
                      <a:pt x="1319" y="3056"/>
                    </a:lnTo>
                    <a:lnTo>
                      <a:pt x="1340" y="3181"/>
                    </a:lnTo>
                    <a:lnTo>
                      <a:pt x="1340" y="3265"/>
                    </a:lnTo>
                    <a:lnTo>
                      <a:pt x="1382" y="3369"/>
                    </a:lnTo>
                    <a:lnTo>
                      <a:pt x="1487" y="3453"/>
                    </a:lnTo>
                    <a:lnTo>
                      <a:pt x="1549" y="3558"/>
                    </a:lnTo>
                    <a:lnTo>
                      <a:pt x="1675" y="3579"/>
                    </a:lnTo>
                    <a:lnTo>
                      <a:pt x="1759" y="3558"/>
                    </a:lnTo>
                    <a:lnTo>
                      <a:pt x="1884" y="3600"/>
                    </a:lnTo>
                    <a:lnTo>
                      <a:pt x="1968" y="3600"/>
                    </a:lnTo>
                    <a:lnTo>
                      <a:pt x="2093" y="3683"/>
                    </a:lnTo>
                    <a:lnTo>
                      <a:pt x="2156" y="3683"/>
                    </a:lnTo>
                    <a:lnTo>
                      <a:pt x="2198" y="3725"/>
                    </a:lnTo>
                    <a:lnTo>
                      <a:pt x="2198" y="3788"/>
                    </a:lnTo>
                    <a:lnTo>
                      <a:pt x="2261" y="3830"/>
                    </a:lnTo>
                    <a:lnTo>
                      <a:pt x="2303" y="3893"/>
                    </a:lnTo>
                    <a:lnTo>
                      <a:pt x="2491" y="3872"/>
                    </a:lnTo>
                    <a:lnTo>
                      <a:pt x="2616" y="3893"/>
                    </a:lnTo>
                    <a:lnTo>
                      <a:pt x="2679" y="3976"/>
                    </a:lnTo>
                    <a:lnTo>
                      <a:pt x="2742" y="3976"/>
                    </a:lnTo>
                    <a:lnTo>
                      <a:pt x="2888" y="4018"/>
                    </a:lnTo>
                    <a:lnTo>
                      <a:pt x="2909" y="4039"/>
                    </a:lnTo>
                    <a:lnTo>
                      <a:pt x="3014" y="4018"/>
                    </a:lnTo>
                    <a:lnTo>
                      <a:pt x="3160" y="3997"/>
                    </a:lnTo>
                    <a:lnTo>
                      <a:pt x="3349" y="4039"/>
                    </a:lnTo>
                    <a:lnTo>
                      <a:pt x="3453" y="4123"/>
                    </a:lnTo>
                    <a:lnTo>
                      <a:pt x="4081" y="3474"/>
                    </a:lnTo>
                    <a:lnTo>
                      <a:pt x="4081" y="3286"/>
                    </a:lnTo>
                    <a:lnTo>
                      <a:pt x="4102" y="3202"/>
                    </a:lnTo>
                    <a:lnTo>
                      <a:pt x="4144" y="3056"/>
                    </a:lnTo>
                    <a:lnTo>
                      <a:pt x="4165" y="2972"/>
                    </a:lnTo>
                    <a:lnTo>
                      <a:pt x="4144" y="2867"/>
                    </a:lnTo>
                    <a:lnTo>
                      <a:pt x="4165" y="2784"/>
                    </a:lnTo>
                    <a:lnTo>
                      <a:pt x="4248" y="2784"/>
                    </a:lnTo>
                    <a:lnTo>
                      <a:pt x="4269" y="2742"/>
                    </a:lnTo>
                    <a:lnTo>
                      <a:pt x="4374" y="2637"/>
                    </a:lnTo>
                    <a:lnTo>
                      <a:pt x="4458" y="2532"/>
                    </a:lnTo>
                    <a:lnTo>
                      <a:pt x="4416" y="2449"/>
                    </a:lnTo>
                    <a:lnTo>
                      <a:pt x="4374" y="2407"/>
                    </a:lnTo>
                    <a:lnTo>
                      <a:pt x="4374" y="2302"/>
                    </a:lnTo>
                    <a:lnTo>
                      <a:pt x="4416" y="2240"/>
                    </a:lnTo>
                    <a:lnTo>
                      <a:pt x="4395" y="2135"/>
                    </a:lnTo>
                    <a:lnTo>
                      <a:pt x="4290" y="2051"/>
                    </a:lnTo>
                    <a:lnTo>
                      <a:pt x="4290" y="2009"/>
                    </a:lnTo>
                    <a:lnTo>
                      <a:pt x="4374" y="1988"/>
                    </a:lnTo>
                    <a:lnTo>
                      <a:pt x="4374" y="1842"/>
                    </a:lnTo>
                    <a:lnTo>
                      <a:pt x="4374" y="1737"/>
                    </a:lnTo>
                    <a:lnTo>
                      <a:pt x="4479" y="1696"/>
                    </a:lnTo>
                    <a:lnTo>
                      <a:pt x="4500" y="1612"/>
                    </a:lnTo>
                    <a:lnTo>
                      <a:pt x="4416" y="1612"/>
                    </a:lnTo>
                    <a:lnTo>
                      <a:pt x="4374" y="1570"/>
                    </a:lnTo>
                    <a:lnTo>
                      <a:pt x="4416" y="1465"/>
                    </a:lnTo>
                    <a:lnTo>
                      <a:pt x="4458" y="1298"/>
                    </a:lnTo>
                    <a:lnTo>
                      <a:pt x="4500" y="1214"/>
                    </a:lnTo>
                    <a:lnTo>
                      <a:pt x="4500" y="1152"/>
                    </a:lnTo>
                    <a:lnTo>
                      <a:pt x="4479" y="1068"/>
                    </a:lnTo>
                    <a:lnTo>
                      <a:pt x="4500" y="984"/>
                    </a:lnTo>
                    <a:lnTo>
                      <a:pt x="4479" y="900"/>
                    </a:lnTo>
                    <a:lnTo>
                      <a:pt x="4520" y="796"/>
                    </a:lnTo>
                    <a:lnTo>
                      <a:pt x="4520" y="733"/>
                    </a:lnTo>
                    <a:lnTo>
                      <a:pt x="4395" y="691"/>
                    </a:lnTo>
                    <a:lnTo>
                      <a:pt x="4353" y="628"/>
                    </a:lnTo>
                    <a:lnTo>
                      <a:pt x="4248" y="545"/>
                    </a:lnTo>
                    <a:lnTo>
                      <a:pt x="4060" y="545"/>
                    </a:lnTo>
                    <a:lnTo>
                      <a:pt x="3956" y="524"/>
                    </a:lnTo>
                    <a:lnTo>
                      <a:pt x="3851" y="377"/>
                    </a:lnTo>
                    <a:lnTo>
                      <a:pt x="3683" y="273"/>
                    </a:lnTo>
                    <a:lnTo>
                      <a:pt x="3537" y="252"/>
                    </a:lnTo>
                    <a:lnTo>
                      <a:pt x="3474" y="315"/>
                    </a:lnTo>
                    <a:lnTo>
                      <a:pt x="3432" y="335"/>
                    </a:lnTo>
                    <a:lnTo>
                      <a:pt x="3411" y="252"/>
                    </a:lnTo>
                    <a:lnTo>
                      <a:pt x="3328" y="252"/>
                    </a:lnTo>
                    <a:lnTo>
                      <a:pt x="3119" y="231"/>
                    </a:lnTo>
                    <a:lnTo>
                      <a:pt x="3098" y="43"/>
                    </a:lnTo>
                    <a:lnTo>
                      <a:pt x="3035" y="43"/>
                    </a:lnTo>
                    <a:lnTo>
                      <a:pt x="2909" y="22"/>
                    </a:lnTo>
                    <a:lnTo>
                      <a:pt x="2847" y="43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CustomShape 774"/>
              <p:cNvSpPr/>
              <p:nvPr/>
            </p:nvSpPr>
            <p:spPr>
              <a:xfrm>
                <a:off x="4887000" y="3923280"/>
                <a:ext cx="238680" cy="205200"/>
              </a:xfrm>
              <a:custGeom>
                <a:avLst/>
                <a:gdLst/>
                <a:ahLst/>
                <a:rect l="l" t="t" r="r" b="b"/>
                <a:pathLst>
                  <a:path w="5420" h="5420">
                    <a:moveTo>
                      <a:pt x="3118" y="0"/>
                    </a:moveTo>
                    <a:lnTo>
                      <a:pt x="3013" y="21"/>
                    </a:lnTo>
                    <a:lnTo>
                      <a:pt x="2825" y="105"/>
                    </a:lnTo>
                    <a:lnTo>
                      <a:pt x="2762" y="147"/>
                    </a:lnTo>
                    <a:lnTo>
                      <a:pt x="2679" y="126"/>
                    </a:lnTo>
                    <a:lnTo>
                      <a:pt x="2658" y="105"/>
                    </a:lnTo>
                    <a:lnTo>
                      <a:pt x="2511" y="105"/>
                    </a:lnTo>
                    <a:lnTo>
                      <a:pt x="2407" y="230"/>
                    </a:lnTo>
                    <a:lnTo>
                      <a:pt x="2281" y="356"/>
                    </a:lnTo>
                    <a:lnTo>
                      <a:pt x="2093" y="502"/>
                    </a:lnTo>
                    <a:lnTo>
                      <a:pt x="2051" y="502"/>
                    </a:lnTo>
                    <a:lnTo>
                      <a:pt x="2072" y="419"/>
                    </a:lnTo>
                    <a:lnTo>
                      <a:pt x="2093" y="356"/>
                    </a:lnTo>
                    <a:lnTo>
                      <a:pt x="2051" y="335"/>
                    </a:lnTo>
                    <a:lnTo>
                      <a:pt x="2030" y="251"/>
                    </a:lnTo>
                    <a:lnTo>
                      <a:pt x="1988" y="230"/>
                    </a:lnTo>
                    <a:lnTo>
                      <a:pt x="1883" y="230"/>
                    </a:lnTo>
                    <a:lnTo>
                      <a:pt x="1716" y="293"/>
                    </a:lnTo>
                    <a:lnTo>
                      <a:pt x="1151" y="419"/>
                    </a:lnTo>
                    <a:lnTo>
                      <a:pt x="733" y="419"/>
                    </a:lnTo>
                    <a:lnTo>
                      <a:pt x="628" y="2490"/>
                    </a:lnTo>
                    <a:lnTo>
                      <a:pt x="105" y="2490"/>
                    </a:lnTo>
                    <a:lnTo>
                      <a:pt x="0" y="4310"/>
                    </a:lnTo>
                    <a:lnTo>
                      <a:pt x="210" y="4436"/>
                    </a:lnTo>
                    <a:lnTo>
                      <a:pt x="272" y="4624"/>
                    </a:lnTo>
                    <a:lnTo>
                      <a:pt x="419" y="4938"/>
                    </a:lnTo>
                    <a:lnTo>
                      <a:pt x="398" y="5105"/>
                    </a:lnTo>
                    <a:lnTo>
                      <a:pt x="314" y="5273"/>
                    </a:lnTo>
                    <a:lnTo>
                      <a:pt x="314" y="5377"/>
                    </a:lnTo>
                    <a:lnTo>
                      <a:pt x="482" y="5357"/>
                    </a:lnTo>
                    <a:lnTo>
                      <a:pt x="628" y="5419"/>
                    </a:lnTo>
                    <a:lnTo>
                      <a:pt x="712" y="5357"/>
                    </a:lnTo>
                    <a:lnTo>
                      <a:pt x="879" y="5377"/>
                    </a:lnTo>
                    <a:lnTo>
                      <a:pt x="942" y="5294"/>
                    </a:lnTo>
                    <a:lnTo>
                      <a:pt x="1088" y="5273"/>
                    </a:lnTo>
                    <a:lnTo>
                      <a:pt x="1193" y="5210"/>
                    </a:lnTo>
                    <a:lnTo>
                      <a:pt x="1235" y="5126"/>
                    </a:lnTo>
                    <a:lnTo>
                      <a:pt x="1423" y="5043"/>
                    </a:lnTo>
                    <a:lnTo>
                      <a:pt x="1528" y="4938"/>
                    </a:lnTo>
                    <a:lnTo>
                      <a:pt x="1611" y="4708"/>
                    </a:lnTo>
                    <a:lnTo>
                      <a:pt x="1758" y="4582"/>
                    </a:lnTo>
                    <a:lnTo>
                      <a:pt x="1925" y="4540"/>
                    </a:lnTo>
                    <a:lnTo>
                      <a:pt x="2093" y="4603"/>
                    </a:lnTo>
                    <a:lnTo>
                      <a:pt x="2155" y="4645"/>
                    </a:lnTo>
                    <a:lnTo>
                      <a:pt x="2239" y="4687"/>
                    </a:lnTo>
                    <a:lnTo>
                      <a:pt x="2448" y="4771"/>
                    </a:lnTo>
                    <a:lnTo>
                      <a:pt x="2511" y="4771"/>
                    </a:lnTo>
                    <a:lnTo>
                      <a:pt x="2616" y="4812"/>
                    </a:lnTo>
                    <a:lnTo>
                      <a:pt x="2762" y="4771"/>
                    </a:lnTo>
                    <a:lnTo>
                      <a:pt x="2888" y="4771"/>
                    </a:lnTo>
                    <a:lnTo>
                      <a:pt x="2992" y="4750"/>
                    </a:lnTo>
                    <a:lnTo>
                      <a:pt x="3013" y="4812"/>
                    </a:lnTo>
                    <a:lnTo>
                      <a:pt x="3097" y="4854"/>
                    </a:lnTo>
                    <a:lnTo>
                      <a:pt x="3223" y="4750"/>
                    </a:lnTo>
                    <a:lnTo>
                      <a:pt x="3202" y="4729"/>
                    </a:lnTo>
                    <a:lnTo>
                      <a:pt x="3223" y="4624"/>
                    </a:lnTo>
                    <a:lnTo>
                      <a:pt x="3223" y="4540"/>
                    </a:lnTo>
                    <a:lnTo>
                      <a:pt x="3285" y="4499"/>
                    </a:lnTo>
                    <a:lnTo>
                      <a:pt x="3285" y="4331"/>
                    </a:lnTo>
                    <a:lnTo>
                      <a:pt x="3327" y="4227"/>
                    </a:lnTo>
                    <a:lnTo>
                      <a:pt x="3432" y="4206"/>
                    </a:lnTo>
                    <a:lnTo>
                      <a:pt x="3515" y="4164"/>
                    </a:lnTo>
                    <a:lnTo>
                      <a:pt x="3599" y="4164"/>
                    </a:lnTo>
                    <a:lnTo>
                      <a:pt x="3641" y="4101"/>
                    </a:lnTo>
                    <a:lnTo>
                      <a:pt x="3662" y="4080"/>
                    </a:lnTo>
                    <a:lnTo>
                      <a:pt x="3704" y="3996"/>
                    </a:lnTo>
                    <a:lnTo>
                      <a:pt x="3767" y="3955"/>
                    </a:lnTo>
                    <a:lnTo>
                      <a:pt x="3850" y="3913"/>
                    </a:lnTo>
                    <a:lnTo>
                      <a:pt x="3871" y="3871"/>
                    </a:lnTo>
                    <a:lnTo>
                      <a:pt x="3955" y="3850"/>
                    </a:lnTo>
                    <a:lnTo>
                      <a:pt x="3955" y="3766"/>
                    </a:lnTo>
                    <a:lnTo>
                      <a:pt x="3934" y="3704"/>
                    </a:lnTo>
                    <a:lnTo>
                      <a:pt x="3955" y="3578"/>
                    </a:lnTo>
                    <a:lnTo>
                      <a:pt x="4080" y="3369"/>
                    </a:lnTo>
                    <a:lnTo>
                      <a:pt x="4185" y="3327"/>
                    </a:lnTo>
                    <a:lnTo>
                      <a:pt x="4248" y="3327"/>
                    </a:lnTo>
                    <a:lnTo>
                      <a:pt x="4290" y="3264"/>
                    </a:lnTo>
                    <a:lnTo>
                      <a:pt x="4373" y="3243"/>
                    </a:lnTo>
                    <a:lnTo>
                      <a:pt x="4394" y="3180"/>
                    </a:lnTo>
                    <a:lnTo>
                      <a:pt x="4457" y="3139"/>
                    </a:lnTo>
                    <a:lnTo>
                      <a:pt x="4541" y="3076"/>
                    </a:lnTo>
                    <a:lnTo>
                      <a:pt x="4645" y="2971"/>
                    </a:lnTo>
                    <a:lnTo>
                      <a:pt x="4771" y="2950"/>
                    </a:lnTo>
                    <a:lnTo>
                      <a:pt x="4792" y="2971"/>
                    </a:lnTo>
                    <a:lnTo>
                      <a:pt x="4855" y="2950"/>
                    </a:lnTo>
                    <a:lnTo>
                      <a:pt x="4959" y="2950"/>
                    </a:lnTo>
                    <a:lnTo>
                      <a:pt x="5022" y="2867"/>
                    </a:lnTo>
                    <a:lnTo>
                      <a:pt x="5106" y="2867"/>
                    </a:lnTo>
                    <a:lnTo>
                      <a:pt x="5127" y="2762"/>
                    </a:lnTo>
                    <a:lnTo>
                      <a:pt x="5127" y="2720"/>
                    </a:lnTo>
                    <a:lnTo>
                      <a:pt x="5189" y="2657"/>
                    </a:lnTo>
                    <a:lnTo>
                      <a:pt x="5294" y="2657"/>
                    </a:lnTo>
                    <a:lnTo>
                      <a:pt x="5336" y="2616"/>
                    </a:lnTo>
                    <a:lnTo>
                      <a:pt x="5420" y="2616"/>
                    </a:lnTo>
                    <a:lnTo>
                      <a:pt x="5378" y="2553"/>
                    </a:lnTo>
                    <a:lnTo>
                      <a:pt x="5315" y="2511"/>
                    </a:lnTo>
                    <a:lnTo>
                      <a:pt x="5315" y="2448"/>
                    </a:lnTo>
                    <a:lnTo>
                      <a:pt x="5273" y="2406"/>
                    </a:lnTo>
                    <a:lnTo>
                      <a:pt x="5210" y="2406"/>
                    </a:lnTo>
                    <a:lnTo>
                      <a:pt x="5085" y="2323"/>
                    </a:lnTo>
                    <a:lnTo>
                      <a:pt x="5001" y="2323"/>
                    </a:lnTo>
                    <a:lnTo>
                      <a:pt x="4876" y="2281"/>
                    </a:lnTo>
                    <a:lnTo>
                      <a:pt x="4792" y="2302"/>
                    </a:lnTo>
                    <a:lnTo>
                      <a:pt x="4666" y="2281"/>
                    </a:lnTo>
                    <a:lnTo>
                      <a:pt x="4604" y="2176"/>
                    </a:lnTo>
                    <a:lnTo>
                      <a:pt x="4499" y="2092"/>
                    </a:lnTo>
                    <a:lnTo>
                      <a:pt x="4457" y="1988"/>
                    </a:lnTo>
                    <a:lnTo>
                      <a:pt x="4457" y="1904"/>
                    </a:lnTo>
                    <a:lnTo>
                      <a:pt x="4436" y="1779"/>
                    </a:lnTo>
                    <a:lnTo>
                      <a:pt x="4457" y="1695"/>
                    </a:lnTo>
                    <a:lnTo>
                      <a:pt x="4373" y="1611"/>
                    </a:lnTo>
                    <a:lnTo>
                      <a:pt x="4269" y="1590"/>
                    </a:lnTo>
                    <a:lnTo>
                      <a:pt x="4248" y="1548"/>
                    </a:lnTo>
                    <a:lnTo>
                      <a:pt x="4248" y="1486"/>
                    </a:lnTo>
                    <a:lnTo>
                      <a:pt x="4248" y="1465"/>
                    </a:lnTo>
                    <a:lnTo>
                      <a:pt x="4164" y="1402"/>
                    </a:lnTo>
                    <a:lnTo>
                      <a:pt x="4122" y="1360"/>
                    </a:lnTo>
                    <a:lnTo>
                      <a:pt x="4018" y="1297"/>
                    </a:lnTo>
                    <a:lnTo>
                      <a:pt x="3913" y="1235"/>
                    </a:lnTo>
                    <a:lnTo>
                      <a:pt x="3746" y="963"/>
                    </a:lnTo>
                    <a:lnTo>
                      <a:pt x="3704" y="879"/>
                    </a:lnTo>
                    <a:lnTo>
                      <a:pt x="3662" y="879"/>
                    </a:lnTo>
                    <a:lnTo>
                      <a:pt x="3620" y="837"/>
                    </a:lnTo>
                    <a:lnTo>
                      <a:pt x="3557" y="753"/>
                    </a:lnTo>
                    <a:lnTo>
                      <a:pt x="3515" y="711"/>
                    </a:lnTo>
                    <a:lnTo>
                      <a:pt x="3495" y="607"/>
                    </a:lnTo>
                    <a:lnTo>
                      <a:pt x="3432" y="523"/>
                    </a:lnTo>
                    <a:lnTo>
                      <a:pt x="3411" y="502"/>
                    </a:lnTo>
                    <a:lnTo>
                      <a:pt x="3411" y="439"/>
                    </a:lnTo>
                    <a:lnTo>
                      <a:pt x="3348" y="356"/>
                    </a:lnTo>
                    <a:lnTo>
                      <a:pt x="3285" y="314"/>
                    </a:lnTo>
                    <a:lnTo>
                      <a:pt x="3223" y="293"/>
                    </a:lnTo>
                    <a:lnTo>
                      <a:pt x="3139" y="209"/>
                    </a:lnTo>
                    <a:lnTo>
                      <a:pt x="3139" y="147"/>
                    </a:lnTo>
                    <a:lnTo>
                      <a:pt x="3139" y="105"/>
                    </a:lnTo>
                    <a:lnTo>
                      <a:pt x="3139" y="42"/>
                    </a:lnTo>
                    <a:lnTo>
                      <a:pt x="3118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CustomShape 775"/>
              <p:cNvSpPr/>
              <p:nvPr/>
            </p:nvSpPr>
            <p:spPr>
              <a:xfrm>
                <a:off x="4682880" y="3904200"/>
                <a:ext cx="341280" cy="275760"/>
              </a:xfrm>
              <a:custGeom>
                <a:avLst/>
                <a:gdLst/>
                <a:ahLst/>
                <a:rect l="l" t="t" r="r" b="b"/>
                <a:pathLst>
                  <a:path w="7742" h="7283">
                    <a:moveTo>
                      <a:pt x="691" y="1"/>
                    </a:moveTo>
                    <a:lnTo>
                      <a:pt x="502" y="126"/>
                    </a:lnTo>
                    <a:lnTo>
                      <a:pt x="502" y="210"/>
                    </a:lnTo>
                    <a:lnTo>
                      <a:pt x="440" y="231"/>
                    </a:lnTo>
                    <a:lnTo>
                      <a:pt x="377" y="189"/>
                    </a:lnTo>
                    <a:lnTo>
                      <a:pt x="189" y="189"/>
                    </a:lnTo>
                    <a:lnTo>
                      <a:pt x="168" y="273"/>
                    </a:lnTo>
                    <a:lnTo>
                      <a:pt x="105" y="294"/>
                    </a:lnTo>
                    <a:lnTo>
                      <a:pt x="84" y="273"/>
                    </a:lnTo>
                    <a:lnTo>
                      <a:pt x="0" y="231"/>
                    </a:lnTo>
                    <a:lnTo>
                      <a:pt x="21" y="733"/>
                    </a:lnTo>
                    <a:lnTo>
                      <a:pt x="377" y="1068"/>
                    </a:lnTo>
                    <a:lnTo>
                      <a:pt x="544" y="1382"/>
                    </a:lnTo>
                    <a:lnTo>
                      <a:pt x="837" y="2051"/>
                    </a:lnTo>
                    <a:lnTo>
                      <a:pt x="858" y="2302"/>
                    </a:lnTo>
                    <a:lnTo>
                      <a:pt x="1151" y="2700"/>
                    </a:lnTo>
                    <a:lnTo>
                      <a:pt x="1151" y="2847"/>
                    </a:lnTo>
                    <a:lnTo>
                      <a:pt x="1465" y="3307"/>
                    </a:lnTo>
                    <a:lnTo>
                      <a:pt x="1465" y="3537"/>
                    </a:lnTo>
                    <a:lnTo>
                      <a:pt x="1381" y="3579"/>
                    </a:lnTo>
                    <a:lnTo>
                      <a:pt x="1465" y="3872"/>
                    </a:lnTo>
                    <a:lnTo>
                      <a:pt x="1486" y="4311"/>
                    </a:lnTo>
                    <a:lnTo>
                      <a:pt x="1674" y="4751"/>
                    </a:lnTo>
                    <a:lnTo>
                      <a:pt x="1653" y="5023"/>
                    </a:lnTo>
                    <a:lnTo>
                      <a:pt x="1695" y="5190"/>
                    </a:lnTo>
                    <a:lnTo>
                      <a:pt x="1632" y="5232"/>
                    </a:lnTo>
                    <a:lnTo>
                      <a:pt x="1674" y="5315"/>
                    </a:lnTo>
                    <a:lnTo>
                      <a:pt x="1737" y="5629"/>
                    </a:lnTo>
                    <a:lnTo>
                      <a:pt x="1800" y="5650"/>
                    </a:lnTo>
                    <a:lnTo>
                      <a:pt x="1862" y="5755"/>
                    </a:lnTo>
                    <a:lnTo>
                      <a:pt x="1800" y="5797"/>
                    </a:lnTo>
                    <a:lnTo>
                      <a:pt x="1800" y="5943"/>
                    </a:lnTo>
                    <a:lnTo>
                      <a:pt x="1883" y="6027"/>
                    </a:lnTo>
                    <a:lnTo>
                      <a:pt x="1904" y="6257"/>
                    </a:lnTo>
                    <a:lnTo>
                      <a:pt x="2009" y="6383"/>
                    </a:lnTo>
                    <a:lnTo>
                      <a:pt x="2155" y="6676"/>
                    </a:lnTo>
                    <a:lnTo>
                      <a:pt x="2281" y="6801"/>
                    </a:lnTo>
                    <a:lnTo>
                      <a:pt x="2302" y="6885"/>
                    </a:lnTo>
                    <a:lnTo>
                      <a:pt x="2511" y="7031"/>
                    </a:lnTo>
                    <a:lnTo>
                      <a:pt x="2595" y="6989"/>
                    </a:lnTo>
                    <a:lnTo>
                      <a:pt x="2720" y="6968"/>
                    </a:lnTo>
                    <a:lnTo>
                      <a:pt x="2720" y="6885"/>
                    </a:lnTo>
                    <a:lnTo>
                      <a:pt x="2678" y="6843"/>
                    </a:lnTo>
                    <a:lnTo>
                      <a:pt x="2720" y="6759"/>
                    </a:lnTo>
                    <a:lnTo>
                      <a:pt x="2888" y="6696"/>
                    </a:lnTo>
                    <a:lnTo>
                      <a:pt x="2930" y="6801"/>
                    </a:lnTo>
                    <a:lnTo>
                      <a:pt x="3055" y="6822"/>
                    </a:lnTo>
                    <a:lnTo>
                      <a:pt x="3013" y="6927"/>
                    </a:lnTo>
                    <a:lnTo>
                      <a:pt x="3097" y="7115"/>
                    </a:lnTo>
                    <a:lnTo>
                      <a:pt x="3264" y="7136"/>
                    </a:lnTo>
                    <a:lnTo>
                      <a:pt x="3411" y="7220"/>
                    </a:lnTo>
                    <a:lnTo>
                      <a:pt x="3515" y="7199"/>
                    </a:lnTo>
                    <a:lnTo>
                      <a:pt x="3557" y="7220"/>
                    </a:lnTo>
                    <a:lnTo>
                      <a:pt x="3662" y="7240"/>
                    </a:lnTo>
                    <a:lnTo>
                      <a:pt x="3725" y="7199"/>
                    </a:lnTo>
                    <a:lnTo>
                      <a:pt x="3787" y="7199"/>
                    </a:lnTo>
                    <a:lnTo>
                      <a:pt x="3850" y="7282"/>
                    </a:lnTo>
                    <a:lnTo>
                      <a:pt x="3976" y="7282"/>
                    </a:lnTo>
                    <a:lnTo>
                      <a:pt x="3997" y="7178"/>
                    </a:lnTo>
                    <a:lnTo>
                      <a:pt x="4038" y="7115"/>
                    </a:lnTo>
                    <a:lnTo>
                      <a:pt x="4101" y="7094"/>
                    </a:lnTo>
                    <a:lnTo>
                      <a:pt x="4164" y="6968"/>
                    </a:lnTo>
                    <a:lnTo>
                      <a:pt x="4310" y="6885"/>
                    </a:lnTo>
                    <a:lnTo>
                      <a:pt x="4499" y="6906"/>
                    </a:lnTo>
                    <a:lnTo>
                      <a:pt x="4562" y="6906"/>
                    </a:lnTo>
                    <a:lnTo>
                      <a:pt x="4624" y="4813"/>
                    </a:lnTo>
                    <a:lnTo>
                      <a:pt x="4729" y="2993"/>
                    </a:lnTo>
                    <a:lnTo>
                      <a:pt x="5252" y="2993"/>
                    </a:lnTo>
                    <a:lnTo>
                      <a:pt x="5357" y="922"/>
                    </a:lnTo>
                    <a:lnTo>
                      <a:pt x="5775" y="922"/>
                    </a:lnTo>
                    <a:lnTo>
                      <a:pt x="6340" y="796"/>
                    </a:lnTo>
                    <a:lnTo>
                      <a:pt x="6507" y="733"/>
                    </a:lnTo>
                    <a:lnTo>
                      <a:pt x="6612" y="733"/>
                    </a:lnTo>
                    <a:lnTo>
                      <a:pt x="6654" y="754"/>
                    </a:lnTo>
                    <a:lnTo>
                      <a:pt x="6675" y="838"/>
                    </a:lnTo>
                    <a:lnTo>
                      <a:pt x="6717" y="859"/>
                    </a:lnTo>
                    <a:lnTo>
                      <a:pt x="6696" y="922"/>
                    </a:lnTo>
                    <a:lnTo>
                      <a:pt x="6675" y="1005"/>
                    </a:lnTo>
                    <a:lnTo>
                      <a:pt x="6717" y="1005"/>
                    </a:lnTo>
                    <a:lnTo>
                      <a:pt x="6905" y="859"/>
                    </a:lnTo>
                    <a:lnTo>
                      <a:pt x="7031" y="733"/>
                    </a:lnTo>
                    <a:lnTo>
                      <a:pt x="7135" y="608"/>
                    </a:lnTo>
                    <a:lnTo>
                      <a:pt x="7282" y="608"/>
                    </a:lnTo>
                    <a:lnTo>
                      <a:pt x="7303" y="629"/>
                    </a:lnTo>
                    <a:lnTo>
                      <a:pt x="7386" y="650"/>
                    </a:lnTo>
                    <a:lnTo>
                      <a:pt x="7449" y="608"/>
                    </a:lnTo>
                    <a:lnTo>
                      <a:pt x="7637" y="524"/>
                    </a:lnTo>
                    <a:lnTo>
                      <a:pt x="7742" y="503"/>
                    </a:lnTo>
                    <a:lnTo>
                      <a:pt x="7658" y="398"/>
                    </a:lnTo>
                    <a:lnTo>
                      <a:pt x="7637" y="398"/>
                    </a:lnTo>
                    <a:lnTo>
                      <a:pt x="7616" y="378"/>
                    </a:lnTo>
                    <a:lnTo>
                      <a:pt x="7533" y="378"/>
                    </a:lnTo>
                    <a:lnTo>
                      <a:pt x="7512" y="336"/>
                    </a:lnTo>
                    <a:lnTo>
                      <a:pt x="7491" y="336"/>
                    </a:lnTo>
                    <a:lnTo>
                      <a:pt x="7449" y="315"/>
                    </a:lnTo>
                    <a:lnTo>
                      <a:pt x="7323" y="378"/>
                    </a:lnTo>
                    <a:lnTo>
                      <a:pt x="7240" y="336"/>
                    </a:lnTo>
                    <a:lnTo>
                      <a:pt x="6696" y="482"/>
                    </a:lnTo>
                    <a:lnTo>
                      <a:pt x="5817" y="691"/>
                    </a:lnTo>
                    <a:lnTo>
                      <a:pt x="5671" y="691"/>
                    </a:lnTo>
                    <a:lnTo>
                      <a:pt x="5650" y="650"/>
                    </a:lnTo>
                    <a:lnTo>
                      <a:pt x="5608" y="650"/>
                    </a:lnTo>
                    <a:lnTo>
                      <a:pt x="5566" y="608"/>
                    </a:lnTo>
                    <a:lnTo>
                      <a:pt x="5524" y="629"/>
                    </a:lnTo>
                    <a:lnTo>
                      <a:pt x="5461" y="608"/>
                    </a:lnTo>
                    <a:lnTo>
                      <a:pt x="5419" y="587"/>
                    </a:lnTo>
                    <a:lnTo>
                      <a:pt x="5336" y="608"/>
                    </a:lnTo>
                    <a:lnTo>
                      <a:pt x="5336" y="650"/>
                    </a:lnTo>
                    <a:lnTo>
                      <a:pt x="5189" y="650"/>
                    </a:lnTo>
                    <a:lnTo>
                      <a:pt x="5085" y="629"/>
                    </a:lnTo>
                    <a:lnTo>
                      <a:pt x="4938" y="503"/>
                    </a:lnTo>
                    <a:lnTo>
                      <a:pt x="4896" y="503"/>
                    </a:lnTo>
                    <a:lnTo>
                      <a:pt x="4875" y="482"/>
                    </a:lnTo>
                    <a:lnTo>
                      <a:pt x="4834" y="545"/>
                    </a:lnTo>
                    <a:lnTo>
                      <a:pt x="4771" y="545"/>
                    </a:lnTo>
                    <a:lnTo>
                      <a:pt x="4624" y="524"/>
                    </a:lnTo>
                    <a:lnTo>
                      <a:pt x="4520" y="545"/>
                    </a:lnTo>
                    <a:lnTo>
                      <a:pt x="4457" y="608"/>
                    </a:lnTo>
                    <a:lnTo>
                      <a:pt x="4373" y="587"/>
                    </a:lnTo>
                    <a:lnTo>
                      <a:pt x="4352" y="524"/>
                    </a:lnTo>
                    <a:lnTo>
                      <a:pt x="4290" y="503"/>
                    </a:lnTo>
                    <a:lnTo>
                      <a:pt x="4185" y="524"/>
                    </a:lnTo>
                    <a:lnTo>
                      <a:pt x="4080" y="503"/>
                    </a:lnTo>
                    <a:lnTo>
                      <a:pt x="3955" y="440"/>
                    </a:lnTo>
                    <a:lnTo>
                      <a:pt x="3892" y="398"/>
                    </a:lnTo>
                    <a:lnTo>
                      <a:pt x="3850" y="294"/>
                    </a:lnTo>
                    <a:lnTo>
                      <a:pt x="3829" y="273"/>
                    </a:lnTo>
                    <a:lnTo>
                      <a:pt x="1653" y="273"/>
                    </a:lnTo>
                    <a:lnTo>
                      <a:pt x="1632" y="231"/>
                    </a:lnTo>
                    <a:lnTo>
                      <a:pt x="1569" y="231"/>
                    </a:lnTo>
                    <a:lnTo>
                      <a:pt x="1486" y="294"/>
                    </a:lnTo>
                    <a:lnTo>
                      <a:pt x="1465" y="294"/>
                    </a:lnTo>
                    <a:lnTo>
                      <a:pt x="1360" y="336"/>
                    </a:lnTo>
                    <a:lnTo>
                      <a:pt x="1235" y="294"/>
                    </a:lnTo>
                    <a:lnTo>
                      <a:pt x="1130" y="189"/>
                    </a:lnTo>
                    <a:lnTo>
                      <a:pt x="1067" y="168"/>
                    </a:lnTo>
                    <a:lnTo>
                      <a:pt x="1109" y="106"/>
                    </a:lnTo>
                    <a:lnTo>
                      <a:pt x="1025" y="85"/>
                    </a:lnTo>
                    <a:lnTo>
                      <a:pt x="1025" y="64"/>
                    </a:lnTo>
                    <a:lnTo>
                      <a:pt x="942" y="1"/>
                    </a:lnTo>
                    <a:lnTo>
                      <a:pt x="900" y="22"/>
                    </a:lnTo>
                    <a:lnTo>
                      <a:pt x="858" y="64"/>
                    </a:lnTo>
                    <a:lnTo>
                      <a:pt x="837" y="64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CustomShape 776"/>
              <p:cNvSpPr/>
              <p:nvPr/>
            </p:nvSpPr>
            <p:spPr>
              <a:xfrm>
                <a:off x="5159160" y="3761280"/>
                <a:ext cx="265680" cy="367920"/>
              </a:xfrm>
              <a:custGeom>
                <a:avLst/>
                <a:gdLst/>
                <a:ahLst/>
                <a:rect l="l" t="t" r="r" b="b"/>
                <a:pathLst>
                  <a:path w="6027" h="9710">
                    <a:moveTo>
                      <a:pt x="6006" y="1"/>
                    </a:moveTo>
                    <a:lnTo>
                      <a:pt x="5964" y="22"/>
                    </a:lnTo>
                    <a:lnTo>
                      <a:pt x="5922" y="84"/>
                    </a:lnTo>
                    <a:lnTo>
                      <a:pt x="5818" y="63"/>
                    </a:lnTo>
                    <a:lnTo>
                      <a:pt x="5734" y="126"/>
                    </a:lnTo>
                    <a:lnTo>
                      <a:pt x="5650" y="210"/>
                    </a:lnTo>
                    <a:lnTo>
                      <a:pt x="5525" y="231"/>
                    </a:lnTo>
                    <a:lnTo>
                      <a:pt x="5441" y="314"/>
                    </a:lnTo>
                    <a:lnTo>
                      <a:pt x="5315" y="314"/>
                    </a:lnTo>
                    <a:lnTo>
                      <a:pt x="5294" y="377"/>
                    </a:lnTo>
                    <a:lnTo>
                      <a:pt x="5190" y="398"/>
                    </a:lnTo>
                    <a:lnTo>
                      <a:pt x="5106" y="377"/>
                    </a:lnTo>
                    <a:lnTo>
                      <a:pt x="4897" y="440"/>
                    </a:lnTo>
                    <a:lnTo>
                      <a:pt x="4855" y="482"/>
                    </a:lnTo>
                    <a:lnTo>
                      <a:pt x="4750" y="503"/>
                    </a:lnTo>
                    <a:lnTo>
                      <a:pt x="4667" y="440"/>
                    </a:lnTo>
                    <a:lnTo>
                      <a:pt x="4583" y="440"/>
                    </a:lnTo>
                    <a:lnTo>
                      <a:pt x="4478" y="419"/>
                    </a:lnTo>
                    <a:lnTo>
                      <a:pt x="4437" y="482"/>
                    </a:lnTo>
                    <a:lnTo>
                      <a:pt x="4458" y="524"/>
                    </a:lnTo>
                    <a:lnTo>
                      <a:pt x="4437" y="607"/>
                    </a:lnTo>
                    <a:lnTo>
                      <a:pt x="4269" y="628"/>
                    </a:lnTo>
                    <a:lnTo>
                      <a:pt x="4144" y="691"/>
                    </a:lnTo>
                    <a:lnTo>
                      <a:pt x="4060" y="628"/>
                    </a:lnTo>
                    <a:lnTo>
                      <a:pt x="3976" y="628"/>
                    </a:lnTo>
                    <a:lnTo>
                      <a:pt x="3976" y="587"/>
                    </a:lnTo>
                    <a:lnTo>
                      <a:pt x="3934" y="545"/>
                    </a:lnTo>
                    <a:lnTo>
                      <a:pt x="3872" y="607"/>
                    </a:lnTo>
                    <a:lnTo>
                      <a:pt x="3809" y="607"/>
                    </a:lnTo>
                    <a:lnTo>
                      <a:pt x="3704" y="712"/>
                    </a:lnTo>
                    <a:lnTo>
                      <a:pt x="3516" y="733"/>
                    </a:lnTo>
                    <a:lnTo>
                      <a:pt x="3537" y="712"/>
                    </a:lnTo>
                    <a:lnTo>
                      <a:pt x="3495" y="628"/>
                    </a:lnTo>
                    <a:lnTo>
                      <a:pt x="3411" y="628"/>
                    </a:lnTo>
                    <a:lnTo>
                      <a:pt x="3328" y="587"/>
                    </a:lnTo>
                    <a:lnTo>
                      <a:pt x="3244" y="545"/>
                    </a:lnTo>
                    <a:lnTo>
                      <a:pt x="3244" y="503"/>
                    </a:lnTo>
                    <a:lnTo>
                      <a:pt x="3181" y="524"/>
                    </a:lnTo>
                    <a:lnTo>
                      <a:pt x="3139" y="545"/>
                    </a:lnTo>
                    <a:lnTo>
                      <a:pt x="3035" y="587"/>
                    </a:lnTo>
                    <a:lnTo>
                      <a:pt x="2491" y="607"/>
                    </a:lnTo>
                    <a:lnTo>
                      <a:pt x="2365" y="1110"/>
                    </a:lnTo>
                    <a:lnTo>
                      <a:pt x="2449" y="1654"/>
                    </a:lnTo>
                    <a:lnTo>
                      <a:pt x="2616" y="1737"/>
                    </a:lnTo>
                    <a:lnTo>
                      <a:pt x="2721" y="1800"/>
                    </a:lnTo>
                    <a:lnTo>
                      <a:pt x="2763" y="1863"/>
                    </a:lnTo>
                    <a:lnTo>
                      <a:pt x="2805" y="1884"/>
                    </a:lnTo>
                    <a:lnTo>
                      <a:pt x="3014" y="2072"/>
                    </a:lnTo>
                    <a:lnTo>
                      <a:pt x="3035" y="2177"/>
                    </a:lnTo>
                    <a:lnTo>
                      <a:pt x="3181" y="2365"/>
                    </a:lnTo>
                    <a:lnTo>
                      <a:pt x="3223" y="2491"/>
                    </a:lnTo>
                    <a:lnTo>
                      <a:pt x="3286" y="2574"/>
                    </a:lnTo>
                    <a:lnTo>
                      <a:pt x="3286" y="2637"/>
                    </a:lnTo>
                    <a:lnTo>
                      <a:pt x="3202" y="2637"/>
                    </a:lnTo>
                    <a:lnTo>
                      <a:pt x="3181" y="2721"/>
                    </a:lnTo>
                    <a:lnTo>
                      <a:pt x="3118" y="2721"/>
                    </a:lnTo>
                    <a:lnTo>
                      <a:pt x="3097" y="2783"/>
                    </a:lnTo>
                    <a:lnTo>
                      <a:pt x="3118" y="2804"/>
                    </a:lnTo>
                    <a:lnTo>
                      <a:pt x="3097" y="2846"/>
                    </a:lnTo>
                    <a:lnTo>
                      <a:pt x="3181" y="2930"/>
                    </a:lnTo>
                    <a:lnTo>
                      <a:pt x="3139" y="3139"/>
                    </a:lnTo>
                    <a:lnTo>
                      <a:pt x="3118" y="3244"/>
                    </a:lnTo>
                    <a:lnTo>
                      <a:pt x="3035" y="3307"/>
                    </a:lnTo>
                    <a:lnTo>
                      <a:pt x="2930" y="3327"/>
                    </a:lnTo>
                    <a:lnTo>
                      <a:pt x="2867" y="3474"/>
                    </a:lnTo>
                    <a:lnTo>
                      <a:pt x="2867" y="3579"/>
                    </a:lnTo>
                    <a:lnTo>
                      <a:pt x="2805" y="3683"/>
                    </a:lnTo>
                    <a:lnTo>
                      <a:pt x="2825" y="3830"/>
                    </a:lnTo>
                    <a:lnTo>
                      <a:pt x="2805" y="3955"/>
                    </a:lnTo>
                    <a:lnTo>
                      <a:pt x="2700" y="3976"/>
                    </a:lnTo>
                    <a:lnTo>
                      <a:pt x="2679" y="3872"/>
                    </a:lnTo>
                    <a:lnTo>
                      <a:pt x="2700" y="3830"/>
                    </a:lnTo>
                    <a:lnTo>
                      <a:pt x="2616" y="3725"/>
                    </a:lnTo>
                    <a:lnTo>
                      <a:pt x="2574" y="3662"/>
                    </a:lnTo>
                    <a:lnTo>
                      <a:pt x="2491" y="3620"/>
                    </a:lnTo>
                    <a:lnTo>
                      <a:pt x="2386" y="3537"/>
                    </a:lnTo>
                    <a:lnTo>
                      <a:pt x="2281" y="3411"/>
                    </a:lnTo>
                    <a:lnTo>
                      <a:pt x="2281" y="3327"/>
                    </a:lnTo>
                    <a:lnTo>
                      <a:pt x="2240" y="3202"/>
                    </a:lnTo>
                    <a:lnTo>
                      <a:pt x="2240" y="3097"/>
                    </a:lnTo>
                    <a:lnTo>
                      <a:pt x="2281" y="2993"/>
                    </a:lnTo>
                    <a:lnTo>
                      <a:pt x="2344" y="2846"/>
                    </a:lnTo>
                    <a:lnTo>
                      <a:pt x="2449" y="2721"/>
                    </a:lnTo>
                    <a:lnTo>
                      <a:pt x="2470" y="2595"/>
                    </a:lnTo>
                    <a:lnTo>
                      <a:pt x="2470" y="2428"/>
                    </a:lnTo>
                    <a:lnTo>
                      <a:pt x="2407" y="2323"/>
                    </a:lnTo>
                    <a:lnTo>
                      <a:pt x="2261" y="2302"/>
                    </a:lnTo>
                    <a:lnTo>
                      <a:pt x="2135" y="2302"/>
                    </a:lnTo>
                    <a:lnTo>
                      <a:pt x="2072" y="2365"/>
                    </a:lnTo>
                    <a:lnTo>
                      <a:pt x="2030" y="2365"/>
                    </a:lnTo>
                    <a:lnTo>
                      <a:pt x="1968" y="2386"/>
                    </a:lnTo>
                    <a:lnTo>
                      <a:pt x="1863" y="2323"/>
                    </a:lnTo>
                    <a:lnTo>
                      <a:pt x="1863" y="2260"/>
                    </a:lnTo>
                    <a:lnTo>
                      <a:pt x="1821" y="2198"/>
                    </a:lnTo>
                    <a:lnTo>
                      <a:pt x="1779" y="2156"/>
                    </a:lnTo>
                    <a:lnTo>
                      <a:pt x="1758" y="2093"/>
                    </a:lnTo>
                    <a:lnTo>
                      <a:pt x="1612" y="2114"/>
                    </a:lnTo>
                    <a:lnTo>
                      <a:pt x="1424" y="2177"/>
                    </a:lnTo>
                    <a:lnTo>
                      <a:pt x="1089" y="2302"/>
                    </a:lnTo>
                    <a:lnTo>
                      <a:pt x="984" y="2323"/>
                    </a:lnTo>
                    <a:lnTo>
                      <a:pt x="398" y="2595"/>
                    </a:lnTo>
                    <a:lnTo>
                      <a:pt x="273" y="2595"/>
                    </a:lnTo>
                    <a:lnTo>
                      <a:pt x="43" y="2700"/>
                    </a:lnTo>
                    <a:lnTo>
                      <a:pt x="1" y="2783"/>
                    </a:lnTo>
                    <a:lnTo>
                      <a:pt x="43" y="2951"/>
                    </a:lnTo>
                    <a:lnTo>
                      <a:pt x="43" y="3035"/>
                    </a:lnTo>
                    <a:lnTo>
                      <a:pt x="64" y="3223"/>
                    </a:lnTo>
                    <a:lnTo>
                      <a:pt x="273" y="3244"/>
                    </a:lnTo>
                    <a:lnTo>
                      <a:pt x="356" y="3244"/>
                    </a:lnTo>
                    <a:lnTo>
                      <a:pt x="377" y="3327"/>
                    </a:lnTo>
                    <a:lnTo>
                      <a:pt x="419" y="3307"/>
                    </a:lnTo>
                    <a:lnTo>
                      <a:pt x="482" y="3244"/>
                    </a:lnTo>
                    <a:lnTo>
                      <a:pt x="628" y="3265"/>
                    </a:lnTo>
                    <a:lnTo>
                      <a:pt x="796" y="3369"/>
                    </a:lnTo>
                    <a:lnTo>
                      <a:pt x="901" y="3516"/>
                    </a:lnTo>
                    <a:lnTo>
                      <a:pt x="1005" y="3537"/>
                    </a:lnTo>
                    <a:lnTo>
                      <a:pt x="1193" y="3537"/>
                    </a:lnTo>
                    <a:lnTo>
                      <a:pt x="1298" y="3620"/>
                    </a:lnTo>
                    <a:lnTo>
                      <a:pt x="1340" y="3683"/>
                    </a:lnTo>
                    <a:lnTo>
                      <a:pt x="1465" y="3725"/>
                    </a:lnTo>
                    <a:lnTo>
                      <a:pt x="1465" y="3788"/>
                    </a:lnTo>
                    <a:lnTo>
                      <a:pt x="1424" y="3892"/>
                    </a:lnTo>
                    <a:lnTo>
                      <a:pt x="1445" y="3976"/>
                    </a:lnTo>
                    <a:lnTo>
                      <a:pt x="1424" y="4060"/>
                    </a:lnTo>
                    <a:lnTo>
                      <a:pt x="1445" y="4144"/>
                    </a:lnTo>
                    <a:lnTo>
                      <a:pt x="1445" y="4206"/>
                    </a:lnTo>
                    <a:lnTo>
                      <a:pt x="1403" y="4290"/>
                    </a:lnTo>
                    <a:lnTo>
                      <a:pt x="1361" y="4457"/>
                    </a:lnTo>
                    <a:lnTo>
                      <a:pt x="1319" y="4562"/>
                    </a:lnTo>
                    <a:lnTo>
                      <a:pt x="1361" y="4604"/>
                    </a:lnTo>
                    <a:lnTo>
                      <a:pt x="1445" y="4604"/>
                    </a:lnTo>
                    <a:lnTo>
                      <a:pt x="1424" y="4688"/>
                    </a:lnTo>
                    <a:lnTo>
                      <a:pt x="1319" y="4729"/>
                    </a:lnTo>
                    <a:lnTo>
                      <a:pt x="1319" y="4834"/>
                    </a:lnTo>
                    <a:lnTo>
                      <a:pt x="1319" y="4980"/>
                    </a:lnTo>
                    <a:lnTo>
                      <a:pt x="1235" y="5001"/>
                    </a:lnTo>
                    <a:lnTo>
                      <a:pt x="1235" y="5043"/>
                    </a:lnTo>
                    <a:lnTo>
                      <a:pt x="1340" y="5127"/>
                    </a:lnTo>
                    <a:lnTo>
                      <a:pt x="1361" y="5232"/>
                    </a:lnTo>
                    <a:lnTo>
                      <a:pt x="1319" y="5294"/>
                    </a:lnTo>
                    <a:lnTo>
                      <a:pt x="1319" y="5399"/>
                    </a:lnTo>
                    <a:lnTo>
                      <a:pt x="1361" y="5441"/>
                    </a:lnTo>
                    <a:lnTo>
                      <a:pt x="1403" y="5524"/>
                    </a:lnTo>
                    <a:lnTo>
                      <a:pt x="1319" y="5629"/>
                    </a:lnTo>
                    <a:lnTo>
                      <a:pt x="1214" y="5734"/>
                    </a:lnTo>
                    <a:lnTo>
                      <a:pt x="1193" y="5776"/>
                    </a:lnTo>
                    <a:lnTo>
                      <a:pt x="1110" y="5776"/>
                    </a:lnTo>
                    <a:lnTo>
                      <a:pt x="1089" y="5859"/>
                    </a:lnTo>
                    <a:lnTo>
                      <a:pt x="1110" y="5964"/>
                    </a:lnTo>
                    <a:lnTo>
                      <a:pt x="1089" y="6048"/>
                    </a:lnTo>
                    <a:lnTo>
                      <a:pt x="1047" y="6194"/>
                    </a:lnTo>
                    <a:lnTo>
                      <a:pt x="1026" y="6278"/>
                    </a:lnTo>
                    <a:lnTo>
                      <a:pt x="1026" y="6466"/>
                    </a:lnTo>
                    <a:lnTo>
                      <a:pt x="398" y="7115"/>
                    </a:lnTo>
                    <a:lnTo>
                      <a:pt x="461" y="7282"/>
                    </a:lnTo>
                    <a:lnTo>
                      <a:pt x="482" y="7429"/>
                    </a:lnTo>
                    <a:lnTo>
                      <a:pt x="566" y="7554"/>
                    </a:lnTo>
                    <a:lnTo>
                      <a:pt x="566" y="7847"/>
                    </a:lnTo>
                    <a:lnTo>
                      <a:pt x="524" y="7868"/>
                    </a:lnTo>
                    <a:lnTo>
                      <a:pt x="524" y="7973"/>
                    </a:lnTo>
                    <a:lnTo>
                      <a:pt x="587" y="8077"/>
                    </a:lnTo>
                    <a:lnTo>
                      <a:pt x="608" y="8224"/>
                    </a:lnTo>
                    <a:lnTo>
                      <a:pt x="608" y="8684"/>
                    </a:lnTo>
                    <a:lnTo>
                      <a:pt x="566" y="8851"/>
                    </a:lnTo>
                    <a:lnTo>
                      <a:pt x="566" y="9019"/>
                    </a:lnTo>
                    <a:lnTo>
                      <a:pt x="566" y="9207"/>
                    </a:lnTo>
                    <a:lnTo>
                      <a:pt x="566" y="9228"/>
                    </a:lnTo>
                    <a:lnTo>
                      <a:pt x="628" y="9270"/>
                    </a:lnTo>
                    <a:lnTo>
                      <a:pt x="691" y="9333"/>
                    </a:lnTo>
                    <a:lnTo>
                      <a:pt x="733" y="9395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691" y="9626"/>
                    </a:lnTo>
                    <a:lnTo>
                      <a:pt x="691" y="9646"/>
                    </a:lnTo>
                    <a:lnTo>
                      <a:pt x="733" y="9646"/>
                    </a:lnTo>
                    <a:lnTo>
                      <a:pt x="942" y="9709"/>
                    </a:lnTo>
                    <a:lnTo>
                      <a:pt x="1047" y="9709"/>
                    </a:lnTo>
                    <a:lnTo>
                      <a:pt x="1089" y="9605"/>
                    </a:lnTo>
                    <a:lnTo>
                      <a:pt x="1131" y="9500"/>
                    </a:lnTo>
                    <a:lnTo>
                      <a:pt x="1152" y="9333"/>
                    </a:lnTo>
                    <a:lnTo>
                      <a:pt x="1131" y="9291"/>
                    </a:lnTo>
                    <a:lnTo>
                      <a:pt x="1110" y="9291"/>
                    </a:lnTo>
                    <a:lnTo>
                      <a:pt x="1089" y="9395"/>
                    </a:lnTo>
                    <a:lnTo>
                      <a:pt x="1005" y="9374"/>
                    </a:lnTo>
                    <a:lnTo>
                      <a:pt x="942" y="9437"/>
                    </a:lnTo>
                    <a:lnTo>
                      <a:pt x="942" y="9333"/>
                    </a:lnTo>
                    <a:lnTo>
                      <a:pt x="901" y="9228"/>
                    </a:lnTo>
                    <a:lnTo>
                      <a:pt x="880" y="9207"/>
                    </a:lnTo>
                    <a:lnTo>
                      <a:pt x="921" y="9165"/>
                    </a:lnTo>
                    <a:lnTo>
                      <a:pt x="984" y="9165"/>
                    </a:lnTo>
                    <a:lnTo>
                      <a:pt x="1026" y="9019"/>
                    </a:lnTo>
                    <a:lnTo>
                      <a:pt x="1110" y="8977"/>
                    </a:lnTo>
                    <a:lnTo>
                      <a:pt x="1131" y="8893"/>
                    </a:lnTo>
                    <a:lnTo>
                      <a:pt x="1298" y="8872"/>
                    </a:lnTo>
                    <a:lnTo>
                      <a:pt x="1465" y="8663"/>
                    </a:lnTo>
                    <a:lnTo>
                      <a:pt x="1989" y="8579"/>
                    </a:lnTo>
                    <a:lnTo>
                      <a:pt x="2365" y="8391"/>
                    </a:lnTo>
                    <a:lnTo>
                      <a:pt x="2574" y="8182"/>
                    </a:lnTo>
                    <a:lnTo>
                      <a:pt x="2616" y="8035"/>
                    </a:lnTo>
                    <a:lnTo>
                      <a:pt x="2679" y="7931"/>
                    </a:lnTo>
                    <a:lnTo>
                      <a:pt x="2679" y="7847"/>
                    </a:lnTo>
                    <a:lnTo>
                      <a:pt x="2574" y="7910"/>
                    </a:lnTo>
                    <a:lnTo>
                      <a:pt x="2553" y="7805"/>
                    </a:lnTo>
                    <a:lnTo>
                      <a:pt x="2595" y="7805"/>
                    </a:lnTo>
                    <a:lnTo>
                      <a:pt x="2595" y="7701"/>
                    </a:lnTo>
                    <a:lnTo>
                      <a:pt x="2658" y="7617"/>
                    </a:lnTo>
                    <a:lnTo>
                      <a:pt x="2658" y="7533"/>
                    </a:lnTo>
                    <a:lnTo>
                      <a:pt x="2721" y="7345"/>
                    </a:lnTo>
                    <a:lnTo>
                      <a:pt x="2700" y="7324"/>
                    </a:lnTo>
                    <a:lnTo>
                      <a:pt x="2700" y="7177"/>
                    </a:lnTo>
                    <a:lnTo>
                      <a:pt x="2763" y="7115"/>
                    </a:lnTo>
                    <a:lnTo>
                      <a:pt x="2763" y="6968"/>
                    </a:lnTo>
                    <a:lnTo>
                      <a:pt x="2721" y="6968"/>
                    </a:lnTo>
                    <a:lnTo>
                      <a:pt x="2721" y="6822"/>
                    </a:lnTo>
                    <a:lnTo>
                      <a:pt x="2658" y="6968"/>
                    </a:lnTo>
                    <a:lnTo>
                      <a:pt x="2658" y="7073"/>
                    </a:lnTo>
                    <a:lnTo>
                      <a:pt x="2595" y="7094"/>
                    </a:lnTo>
                    <a:lnTo>
                      <a:pt x="2574" y="6968"/>
                    </a:lnTo>
                    <a:lnTo>
                      <a:pt x="2595" y="6592"/>
                    </a:lnTo>
                    <a:lnTo>
                      <a:pt x="2553" y="6466"/>
                    </a:lnTo>
                    <a:lnTo>
                      <a:pt x="2553" y="6340"/>
                    </a:lnTo>
                    <a:lnTo>
                      <a:pt x="2470" y="6236"/>
                    </a:lnTo>
                    <a:lnTo>
                      <a:pt x="2407" y="6194"/>
                    </a:lnTo>
                    <a:lnTo>
                      <a:pt x="2491" y="6152"/>
                    </a:lnTo>
                    <a:lnTo>
                      <a:pt x="2491" y="6068"/>
                    </a:lnTo>
                    <a:lnTo>
                      <a:pt x="2302" y="5838"/>
                    </a:lnTo>
                    <a:lnTo>
                      <a:pt x="2386" y="5755"/>
                    </a:lnTo>
                    <a:lnTo>
                      <a:pt x="2365" y="5650"/>
                    </a:lnTo>
                    <a:lnTo>
                      <a:pt x="2407" y="5608"/>
                    </a:lnTo>
                    <a:lnTo>
                      <a:pt x="2407" y="5524"/>
                    </a:lnTo>
                    <a:lnTo>
                      <a:pt x="2365" y="5441"/>
                    </a:lnTo>
                    <a:lnTo>
                      <a:pt x="2365" y="5399"/>
                    </a:lnTo>
                    <a:lnTo>
                      <a:pt x="2407" y="5399"/>
                    </a:lnTo>
                    <a:lnTo>
                      <a:pt x="2512" y="5462"/>
                    </a:lnTo>
                    <a:lnTo>
                      <a:pt x="2574" y="5399"/>
                    </a:lnTo>
                    <a:lnTo>
                      <a:pt x="2721" y="5399"/>
                    </a:lnTo>
                    <a:lnTo>
                      <a:pt x="2825" y="5315"/>
                    </a:lnTo>
                    <a:lnTo>
                      <a:pt x="2805" y="5190"/>
                    </a:lnTo>
                    <a:lnTo>
                      <a:pt x="3118" y="4980"/>
                    </a:lnTo>
                    <a:lnTo>
                      <a:pt x="3244" y="4980"/>
                    </a:lnTo>
                    <a:lnTo>
                      <a:pt x="3244" y="4897"/>
                    </a:lnTo>
                    <a:lnTo>
                      <a:pt x="3307" y="4876"/>
                    </a:lnTo>
                    <a:lnTo>
                      <a:pt x="3349" y="4813"/>
                    </a:lnTo>
                    <a:lnTo>
                      <a:pt x="3349" y="4771"/>
                    </a:lnTo>
                    <a:lnTo>
                      <a:pt x="3600" y="4625"/>
                    </a:lnTo>
                    <a:lnTo>
                      <a:pt x="3621" y="4562"/>
                    </a:lnTo>
                    <a:lnTo>
                      <a:pt x="3662" y="4520"/>
                    </a:lnTo>
                    <a:lnTo>
                      <a:pt x="3704" y="4374"/>
                    </a:lnTo>
                    <a:lnTo>
                      <a:pt x="3746" y="4478"/>
                    </a:lnTo>
                    <a:lnTo>
                      <a:pt x="3830" y="4416"/>
                    </a:lnTo>
                    <a:lnTo>
                      <a:pt x="3955" y="4269"/>
                    </a:lnTo>
                    <a:lnTo>
                      <a:pt x="3955" y="4185"/>
                    </a:lnTo>
                    <a:lnTo>
                      <a:pt x="4018" y="4248"/>
                    </a:lnTo>
                    <a:lnTo>
                      <a:pt x="4248" y="4081"/>
                    </a:lnTo>
                    <a:lnTo>
                      <a:pt x="4437" y="3997"/>
                    </a:lnTo>
                    <a:lnTo>
                      <a:pt x="4437" y="3976"/>
                    </a:lnTo>
                    <a:lnTo>
                      <a:pt x="4562" y="3976"/>
                    </a:lnTo>
                    <a:lnTo>
                      <a:pt x="4918" y="3788"/>
                    </a:lnTo>
                    <a:lnTo>
                      <a:pt x="4960" y="3725"/>
                    </a:lnTo>
                    <a:lnTo>
                      <a:pt x="5022" y="3683"/>
                    </a:lnTo>
                    <a:lnTo>
                      <a:pt x="5399" y="3474"/>
                    </a:lnTo>
                    <a:lnTo>
                      <a:pt x="5399" y="3369"/>
                    </a:lnTo>
                    <a:lnTo>
                      <a:pt x="5504" y="3369"/>
                    </a:lnTo>
                    <a:lnTo>
                      <a:pt x="5608" y="3223"/>
                    </a:lnTo>
                    <a:lnTo>
                      <a:pt x="5608" y="3139"/>
                    </a:lnTo>
                    <a:lnTo>
                      <a:pt x="5734" y="2993"/>
                    </a:lnTo>
                    <a:lnTo>
                      <a:pt x="5818" y="2951"/>
                    </a:lnTo>
                    <a:lnTo>
                      <a:pt x="5818" y="2846"/>
                    </a:lnTo>
                    <a:lnTo>
                      <a:pt x="5859" y="2783"/>
                    </a:lnTo>
                    <a:lnTo>
                      <a:pt x="5797" y="2783"/>
                    </a:lnTo>
                    <a:lnTo>
                      <a:pt x="5755" y="2804"/>
                    </a:lnTo>
                    <a:lnTo>
                      <a:pt x="5734" y="2742"/>
                    </a:lnTo>
                    <a:lnTo>
                      <a:pt x="5838" y="2679"/>
                    </a:lnTo>
                    <a:lnTo>
                      <a:pt x="5901" y="2679"/>
                    </a:lnTo>
                    <a:lnTo>
                      <a:pt x="5922" y="2616"/>
                    </a:lnTo>
                    <a:lnTo>
                      <a:pt x="5901" y="2574"/>
                    </a:lnTo>
                    <a:lnTo>
                      <a:pt x="5943" y="2532"/>
                    </a:lnTo>
                    <a:lnTo>
                      <a:pt x="6006" y="2470"/>
                    </a:lnTo>
                    <a:lnTo>
                      <a:pt x="5964" y="2219"/>
                    </a:lnTo>
                    <a:lnTo>
                      <a:pt x="5943" y="2198"/>
                    </a:lnTo>
                    <a:lnTo>
                      <a:pt x="5838" y="2198"/>
                    </a:lnTo>
                    <a:lnTo>
                      <a:pt x="5797" y="2177"/>
                    </a:lnTo>
                    <a:lnTo>
                      <a:pt x="5818" y="2114"/>
                    </a:lnTo>
                    <a:lnTo>
                      <a:pt x="5901" y="2114"/>
                    </a:lnTo>
                    <a:lnTo>
                      <a:pt x="5901" y="1863"/>
                    </a:lnTo>
                    <a:lnTo>
                      <a:pt x="5859" y="1800"/>
                    </a:lnTo>
                    <a:lnTo>
                      <a:pt x="5901" y="1800"/>
                    </a:lnTo>
                    <a:lnTo>
                      <a:pt x="5922" y="1528"/>
                    </a:lnTo>
                    <a:lnTo>
                      <a:pt x="5901" y="1361"/>
                    </a:lnTo>
                    <a:lnTo>
                      <a:pt x="5964" y="1319"/>
                    </a:lnTo>
                    <a:lnTo>
                      <a:pt x="5943" y="1151"/>
                    </a:lnTo>
                    <a:lnTo>
                      <a:pt x="5922" y="1131"/>
                    </a:lnTo>
                    <a:lnTo>
                      <a:pt x="5922" y="963"/>
                    </a:lnTo>
                    <a:lnTo>
                      <a:pt x="5964" y="942"/>
                    </a:lnTo>
                    <a:lnTo>
                      <a:pt x="5901" y="817"/>
                    </a:lnTo>
                    <a:lnTo>
                      <a:pt x="5859" y="628"/>
                    </a:lnTo>
                    <a:lnTo>
                      <a:pt x="5922" y="587"/>
                    </a:lnTo>
                    <a:lnTo>
                      <a:pt x="5901" y="545"/>
                    </a:lnTo>
                    <a:lnTo>
                      <a:pt x="5901" y="503"/>
                    </a:lnTo>
                    <a:lnTo>
                      <a:pt x="5901" y="440"/>
                    </a:lnTo>
                    <a:lnTo>
                      <a:pt x="6027" y="273"/>
                    </a:lnTo>
                    <a:lnTo>
                      <a:pt x="5964" y="231"/>
                    </a:lnTo>
                    <a:lnTo>
                      <a:pt x="6027" y="168"/>
                    </a:lnTo>
                    <a:lnTo>
                      <a:pt x="6027" y="22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CustomShape 777"/>
              <p:cNvSpPr/>
              <p:nvPr/>
            </p:nvSpPr>
            <p:spPr>
              <a:xfrm>
                <a:off x="5154480" y="4102560"/>
                <a:ext cx="36720" cy="35280"/>
              </a:xfrm>
              <a:custGeom>
                <a:avLst/>
                <a:gdLst/>
                <a:ahLst/>
                <a:rect l="l" t="t" r="r" b="b"/>
                <a:pathLst>
                  <a:path w="838" h="943">
                    <a:moveTo>
                      <a:pt x="314" y="1"/>
                    </a:moveTo>
                    <a:lnTo>
                      <a:pt x="209" y="43"/>
                    </a:lnTo>
                    <a:lnTo>
                      <a:pt x="188" y="189"/>
                    </a:lnTo>
                    <a:lnTo>
                      <a:pt x="63" y="440"/>
                    </a:lnTo>
                    <a:lnTo>
                      <a:pt x="0" y="566"/>
                    </a:lnTo>
                    <a:lnTo>
                      <a:pt x="42" y="649"/>
                    </a:lnTo>
                    <a:lnTo>
                      <a:pt x="105" y="712"/>
                    </a:lnTo>
                    <a:lnTo>
                      <a:pt x="168" y="817"/>
                    </a:lnTo>
                    <a:lnTo>
                      <a:pt x="377" y="921"/>
                    </a:lnTo>
                    <a:lnTo>
                      <a:pt x="586" y="942"/>
                    </a:lnTo>
                    <a:lnTo>
                      <a:pt x="670" y="921"/>
                    </a:lnTo>
                    <a:lnTo>
                      <a:pt x="712" y="817"/>
                    </a:lnTo>
                    <a:lnTo>
                      <a:pt x="691" y="712"/>
                    </a:lnTo>
                    <a:lnTo>
                      <a:pt x="774" y="691"/>
                    </a:lnTo>
                    <a:lnTo>
                      <a:pt x="795" y="649"/>
                    </a:lnTo>
                    <a:lnTo>
                      <a:pt x="795" y="629"/>
                    </a:lnTo>
                    <a:lnTo>
                      <a:pt x="816" y="524"/>
                    </a:lnTo>
                    <a:lnTo>
                      <a:pt x="816" y="440"/>
                    </a:lnTo>
                    <a:lnTo>
                      <a:pt x="837" y="398"/>
                    </a:lnTo>
                    <a:lnTo>
                      <a:pt x="795" y="336"/>
                    </a:lnTo>
                    <a:lnTo>
                      <a:pt x="732" y="273"/>
                    </a:lnTo>
                    <a:lnTo>
                      <a:pt x="670" y="231"/>
                    </a:lnTo>
                    <a:lnTo>
                      <a:pt x="670" y="210"/>
                    </a:lnTo>
                    <a:lnTo>
                      <a:pt x="565" y="189"/>
                    </a:lnTo>
                    <a:lnTo>
                      <a:pt x="481" y="105"/>
                    </a:lnTo>
                    <a:lnTo>
                      <a:pt x="314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CustomShape 778"/>
              <p:cNvSpPr/>
              <p:nvPr/>
            </p:nvSpPr>
            <p:spPr>
              <a:xfrm>
                <a:off x="5055840" y="4173120"/>
                <a:ext cx="58680" cy="47160"/>
              </a:xfrm>
              <a:custGeom>
                <a:avLst/>
                <a:gdLst/>
                <a:ahLst/>
                <a:rect l="l" t="t" r="r" b="b"/>
                <a:pathLst>
                  <a:path w="1340" h="1257">
                    <a:moveTo>
                      <a:pt x="775" y="1"/>
                    </a:moveTo>
                    <a:lnTo>
                      <a:pt x="754" y="43"/>
                    </a:lnTo>
                    <a:lnTo>
                      <a:pt x="670" y="106"/>
                    </a:lnTo>
                    <a:lnTo>
                      <a:pt x="628" y="147"/>
                    </a:lnTo>
                    <a:lnTo>
                      <a:pt x="419" y="189"/>
                    </a:lnTo>
                    <a:lnTo>
                      <a:pt x="293" y="315"/>
                    </a:lnTo>
                    <a:lnTo>
                      <a:pt x="231" y="440"/>
                    </a:lnTo>
                    <a:lnTo>
                      <a:pt x="84" y="566"/>
                    </a:lnTo>
                    <a:lnTo>
                      <a:pt x="0" y="629"/>
                    </a:lnTo>
                    <a:lnTo>
                      <a:pt x="42" y="733"/>
                    </a:lnTo>
                    <a:lnTo>
                      <a:pt x="126" y="796"/>
                    </a:lnTo>
                    <a:lnTo>
                      <a:pt x="126" y="859"/>
                    </a:lnTo>
                    <a:lnTo>
                      <a:pt x="210" y="943"/>
                    </a:lnTo>
                    <a:lnTo>
                      <a:pt x="210" y="1047"/>
                    </a:lnTo>
                    <a:lnTo>
                      <a:pt x="293" y="1131"/>
                    </a:lnTo>
                    <a:lnTo>
                      <a:pt x="356" y="1194"/>
                    </a:lnTo>
                    <a:lnTo>
                      <a:pt x="503" y="1256"/>
                    </a:lnTo>
                    <a:lnTo>
                      <a:pt x="607" y="1256"/>
                    </a:lnTo>
                    <a:lnTo>
                      <a:pt x="628" y="1194"/>
                    </a:lnTo>
                    <a:lnTo>
                      <a:pt x="670" y="1152"/>
                    </a:lnTo>
                    <a:lnTo>
                      <a:pt x="712" y="1026"/>
                    </a:lnTo>
                    <a:lnTo>
                      <a:pt x="816" y="984"/>
                    </a:lnTo>
                    <a:lnTo>
                      <a:pt x="879" y="943"/>
                    </a:lnTo>
                    <a:lnTo>
                      <a:pt x="984" y="922"/>
                    </a:lnTo>
                    <a:lnTo>
                      <a:pt x="1067" y="943"/>
                    </a:lnTo>
                    <a:lnTo>
                      <a:pt x="1172" y="859"/>
                    </a:lnTo>
                    <a:lnTo>
                      <a:pt x="1193" y="775"/>
                    </a:lnTo>
                    <a:lnTo>
                      <a:pt x="1151" y="733"/>
                    </a:lnTo>
                    <a:lnTo>
                      <a:pt x="1130" y="650"/>
                    </a:lnTo>
                    <a:lnTo>
                      <a:pt x="1235" y="608"/>
                    </a:lnTo>
                    <a:lnTo>
                      <a:pt x="1339" y="524"/>
                    </a:lnTo>
                    <a:lnTo>
                      <a:pt x="1339" y="399"/>
                    </a:lnTo>
                    <a:lnTo>
                      <a:pt x="1256" y="147"/>
                    </a:lnTo>
                    <a:lnTo>
                      <a:pt x="1130" y="43"/>
                    </a:lnTo>
                    <a:lnTo>
                      <a:pt x="1026" y="85"/>
                    </a:lnTo>
                    <a:lnTo>
                      <a:pt x="942" y="22"/>
                    </a:lnTo>
                    <a:lnTo>
                      <a:pt x="921" y="43"/>
                    </a:lnTo>
                    <a:lnTo>
                      <a:pt x="858" y="22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CustomShape 779"/>
              <p:cNvSpPr/>
              <p:nvPr/>
            </p:nvSpPr>
            <p:spPr>
              <a:xfrm>
                <a:off x="6172920" y="2642400"/>
                <a:ext cx="185400" cy="131400"/>
              </a:xfrm>
              <a:custGeom>
                <a:avLst/>
                <a:gdLst/>
                <a:ahLst/>
                <a:rect l="l" t="t" r="r" b="b"/>
                <a:pathLst>
                  <a:path w="4207" h="3474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CustomShape 780"/>
              <p:cNvSpPr/>
              <p:nvPr/>
            </p:nvSpPr>
            <p:spPr>
              <a:xfrm>
                <a:off x="6172920" y="2642400"/>
                <a:ext cx="185400" cy="131400"/>
              </a:xfrm>
              <a:custGeom>
                <a:avLst/>
                <a:gdLst/>
                <a:ahLst/>
                <a:rect l="l" t="t" r="r" b="b"/>
                <a:pathLst>
                  <a:path w="4207" h="3474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CustomShape 781"/>
              <p:cNvSpPr/>
              <p:nvPr/>
            </p:nvSpPr>
            <p:spPr>
              <a:xfrm>
                <a:off x="5388120" y="2531520"/>
                <a:ext cx="124200" cy="29880"/>
              </a:xfrm>
              <a:custGeom>
                <a:avLst/>
                <a:gdLst/>
                <a:ahLst/>
                <a:rect l="l" t="t" r="r" b="b"/>
                <a:pathLst>
                  <a:path w="2826" h="796">
                    <a:moveTo>
                      <a:pt x="2240" y="0"/>
                    </a:moveTo>
                    <a:cubicBezTo>
                      <a:pt x="2240" y="0"/>
                      <a:pt x="1717" y="230"/>
                      <a:pt x="1612" y="230"/>
                    </a:cubicBezTo>
                    <a:cubicBezTo>
                      <a:pt x="1507" y="230"/>
                      <a:pt x="1382" y="105"/>
                      <a:pt x="1382" y="105"/>
                    </a:cubicBezTo>
                    <a:lnTo>
                      <a:pt x="733" y="126"/>
                    </a:lnTo>
                    <a:lnTo>
                      <a:pt x="754" y="293"/>
                    </a:lnTo>
                    <a:cubicBezTo>
                      <a:pt x="775" y="419"/>
                      <a:pt x="231" y="419"/>
                      <a:pt x="22" y="419"/>
                    </a:cubicBezTo>
                    <a:lnTo>
                      <a:pt x="22" y="439"/>
                    </a:lnTo>
                    <a:lnTo>
                      <a:pt x="1" y="481"/>
                    </a:lnTo>
                    <a:lnTo>
                      <a:pt x="85" y="481"/>
                    </a:lnTo>
                    <a:lnTo>
                      <a:pt x="105" y="586"/>
                    </a:lnTo>
                    <a:lnTo>
                      <a:pt x="189" y="586"/>
                    </a:lnTo>
                    <a:lnTo>
                      <a:pt x="231" y="502"/>
                    </a:lnTo>
                    <a:lnTo>
                      <a:pt x="398" y="544"/>
                    </a:lnTo>
                    <a:lnTo>
                      <a:pt x="461" y="544"/>
                    </a:lnTo>
                    <a:lnTo>
                      <a:pt x="545" y="460"/>
                    </a:lnTo>
                    <a:lnTo>
                      <a:pt x="649" y="502"/>
                    </a:lnTo>
                    <a:lnTo>
                      <a:pt x="880" y="711"/>
                    </a:lnTo>
                    <a:lnTo>
                      <a:pt x="984" y="732"/>
                    </a:lnTo>
                    <a:lnTo>
                      <a:pt x="1173" y="691"/>
                    </a:lnTo>
                    <a:lnTo>
                      <a:pt x="1424" y="628"/>
                    </a:lnTo>
                    <a:lnTo>
                      <a:pt x="1507" y="649"/>
                    </a:lnTo>
                    <a:lnTo>
                      <a:pt x="1821" y="649"/>
                    </a:lnTo>
                    <a:lnTo>
                      <a:pt x="1863" y="691"/>
                    </a:lnTo>
                    <a:lnTo>
                      <a:pt x="1863" y="586"/>
                    </a:lnTo>
                    <a:lnTo>
                      <a:pt x="2072" y="502"/>
                    </a:lnTo>
                    <a:lnTo>
                      <a:pt x="2386" y="691"/>
                    </a:lnTo>
                    <a:lnTo>
                      <a:pt x="2595" y="691"/>
                    </a:lnTo>
                    <a:lnTo>
                      <a:pt x="2805" y="795"/>
                    </a:lnTo>
                    <a:lnTo>
                      <a:pt x="2826" y="586"/>
                    </a:lnTo>
                    <a:lnTo>
                      <a:pt x="2742" y="481"/>
                    </a:lnTo>
                    <a:lnTo>
                      <a:pt x="2595" y="377"/>
                    </a:lnTo>
                    <a:lnTo>
                      <a:pt x="2637" y="188"/>
                    </a:lnTo>
                    <a:cubicBezTo>
                      <a:pt x="2628" y="188"/>
                      <a:pt x="2594" y="197"/>
                      <a:pt x="2555" y="197"/>
                    </a:cubicBezTo>
                    <a:cubicBezTo>
                      <a:pt x="2507" y="197"/>
                      <a:pt x="2451" y="184"/>
                      <a:pt x="2428" y="126"/>
                    </a:cubicBezTo>
                    <a:cubicBezTo>
                      <a:pt x="2386" y="21"/>
                      <a:pt x="2240" y="0"/>
                      <a:pt x="2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CustomShape 782"/>
              <p:cNvSpPr/>
              <p:nvPr/>
            </p:nvSpPr>
            <p:spPr>
              <a:xfrm>
                <a:off x="5469480" y="2556000"/>
                <a:ext cx="4320" cy="3600"/>
              </a:xfrm>
              <a:custGeom>
                <a:avLst/>
                <a:gdLst/>
                <a:ahLst/>
                <a:rect l="l" t="t" r="r" b="b"/>
                <a:pathLst>
                  <a:path w="105" h="106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CustomShape 783"/>
              <p:cNvSpPr/>
              <p:nvPr/>
            </p:nvSpPr>
            <p:spPr>
              <a:xfrm>
                <a:off x="6617160" y="2871720"/>
                <a:ext cx="78120" cy="39240"/>
              </a:xfrm>
              <a:custGeom>
                <a:avLst/>
                <a:gdLst/>
                <a:ahLst/>
                <a:rect l="l" t="t" r="r" b="b"/>
                <a:pathLst>
                  <a:path w="1779" h="1047">
                    <a:moveTo>
                      <a:pt x="753" y="0"/>
                    </a:moveTo>
                    <a:lnTo>
                      <a:pt x="586" y="21"/>
                    </a:lnTo>
                    <a:lnTo>
                      <a:pt x="314" y="189"/>
                    </a:lnTo>
                    <a:lnTo>
                      <a:pt x="188" y="440"/>
                    </a:lnTo>
                    <a:lnTo>
                      <a:pt x="63" y="502"/>
                    </a:lnTo>
                    <a:lnTo>
                      <a:pt x="63" y="628"/>
                    </a:lnTo>
                    <a:lnTo>
                      <a:pt x="0" y="733"/>
                    </a:lnTo>
                    <a:lnTo>
                      <a:pt x="105" y="921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691" y="1046"/>
                    </a:lnTo>
                    <a:lnTo>
                      <a:pt x="837" y="1046"/>
                    </a:lnTo>
                    <a:lnTo>
                      <a:pt x="942" y="921"/>
                    </a:lnTo>
                    <a:lnTo>
                      <a:pt x="1067" y="879"/>
                    </a:lnTo>
                    <a:lnTo>
                      <a:pt x="1172" y="942"/>
                    </a:lnTo>
                    <a:lnTo>
                      <a:pt x="1381" y="879"/>
                    </a:lnTo>
                    <a:lnTo>
                      <a:pt x="1549" y="921"/>
                    </a:lnTo>
                    <a:lnTo>
                      <a:pt x="1779" y="837"/>
                    </a:lnTo>
                    <a:lnTo>
                      <a:pt x="1779" y="733"/>
                    </a:lnTo>
                    <a:lnTo>
                      <a:pt x="1779" y="565"/>
                    </a:lnTo>
                    <a:lnTo>
                      <a:pt x="1590" y="502"/>
                    </a:lnTo>
                    <a:lnTo>
                      <a:pt x="1590" y="398"/>
                    </a:lnTo>
                    <a:lnTo>
                      <a:pt x="1632" y="230"/>
                    </a:lnTo>
                    <a:lnTo>
                      <a:pt x="1590" y="230"/>
                    </a:lnTo>
                    <a:lnTo>
                      <a:pt x="1528" y="126"/>
                    </a:lnTo>
                    <a:lnTo>
                      <a:pt x="1360" y="105"/>
                    </a:lnTo>
                    <a:lnTo>
                      <a:pt x="1214" y="189"/>
                    </a:lnTo>
                    <a:lnTo>
                      <a:pt x="1109" y="126"/>
                    </a:lnTo>
                    <a:lnTo>
                      <a:pt x="837" y="1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CustomShape 784"/>
              <p:cNvSpPr/>
              <p:nvPr/>
            </p:nvSpPr>
            <p:spPr>
              <a:xfrm>
                <a:off x="4884120" y="2536200"/>
                <a:ext cx="61560" cy="45000"/>
              </a:xfrm>
              <a:custGeom>
                <a:avLst/>
                <a:gdLst/>
                <a:ahLst/>
                <a:rect l="l" t="t" r="r" b="b"/>
                <a:pathLst>
                  <a:path w="1403" h="1194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CustomShape 785"/>
              <p:cNvSpPr/>
              <p:nvPr/>
            </p:nvSpPr>
            <p:spPr>
              <a:xfrm>
                <a:off x="4833360" y="2434680"/>
                <a:ext cx="102960" cy="116280"/>
              </a:xfrm>
              <a:custGeom>
                <a:avLst/>
                <a:gdLst/>
                <a:ahLst/>
                <a:rect l="l" t="t" r="r" b="b"/>
                <a:pathLst>
                  <a:path w="2345" h="3077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9" name="CustomShape 786"/>
            <p:cNvSpPr/>
            <p:nvPr/>
          </p:nvSpPr>
          <p:spPr>
            <a:xfrm>
              <a:off x="5196960" y="1790640"/>
              <a:ext cx="731160" cy="22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800" spc="-1" strike="noStrike">
                  <a:solidFill>
                    <a:srgbClr val="e06666"/>
                  </a:solidFill>
                  <a:latin typeface="Fira Sans"/>
                  <a:ea typeface="Fira Sans"/>
                </a:rPr>
                <a:t>0.3%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70" name="CustomShape 787"/>
            <p:cNvSpPr/>
            <p:nvPr/>
          </p:nvSpPr>
          <p:spPr>
            <a:xfrm>
              <a:off x="6347520" y="2396520"/>
              <a:ext cx="731160" cy="22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cc0000"/>
                  </a:solidFill>
                  <a:latin typeface="Fira Sans"/>
                  <a:ea typeface="Fira Sans"/>
                </a:rPr>
                <a:t>7.6%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71" name="CustomShape 788"/>
            <p:cNvSpPr/>
            <p:nvPr/>
          </p:nvSpPr>
          <p:spPr>
            <a:xfrm>
              <a:off x="7482960" y="3931920"/>
              <a:ext cx="82260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8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&lt;0.1%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072" name="CustomShape 789"/>
            <p:cNvSpPr/>
            <p:nvPr/>
          </p:nvSpPr>
          <p:spPr>
            <a:xfrm>
              <a:off x="4416120" y="2834280"/>
              <a:ext cx="952200" cy="57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900" spc="-1" strike="noStrike">
                  <a:solidFill>
                    <a:srgbClr val="ff0000"/>
                  </a:solidFill>
                  <a:latin typeface="Fira Sans"/>
                  <a:ea typeface="Fira Sans"/>
                </a:rPr>
                <a:t>12%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1073" name="CustomShape 790"/>
            <p:cNvSpPr/>
            <p:nvPr/>
          </p:nvSpPr>
          <p:spPr>
            <a:xfrm>
              <a:off x="1744920" y="2088000"/>
              <a:ext cx="73116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800" spc="-1" strike="noStrike">
                  <a:solidFill>
                    <a:srgbClr val="e06666"/>
                  </a:solidFill>
                  <a:latin typeface="Fira Sans"/>
                  <a:ea typeface="Fira Sans"/>
                </a:rPr>
                <a:t>4%</a:t>
              </a:r>
              <a:endParaRPr b="0" lang="fr-FR" sz="1800" spc="-1" strike="noStrike">
                <a:latin typeface="Arial"/>
              </a:endParaRPr>
            </a:p>
          </p:txBody>
        </p:sp>
        <p:grpSp>
          <p:nvGrpSpPr>
            <p:cNvPr id="1074" name="Group 791"/>
            <p:cNvGrpSpPr/>
            <p:nvPr/>
          </p:nvGrpSpPr>
          <p:grpSpPr>
            <a:xfrm>
              <a:off x="347760" y="746640"/>
              <a:ext cx="8448120" cy="4208400"/>
              <a:chOff x="347760" y="746640"/>
              <a:chExt cx="8448120" cy="4208400"/>
            </a:xfrm>
          </p:grpSpPr>
          <p:grpSp>
            <p:nvGrpSpPr>
              <p:cNvPr id="1075" name="Group 792"/>
              <p:cNvGrpSpPr/>
              <p:nvPr/>
            </p:nvGrpSpPr>
            <p:grpSpPr>
              <a:xfrm>
                <a:off x="5459760" y="2513160"/>
                <a:ext cx="149040" cy="120960"/>
                <a:chOff x="5459760" y="2513160"/>
                <a:chExt cx="149040" cy="120960"/>
              </a:xfrm>
            </p:grpSpPr>
            <p:sp>
              <p:nvSpPr>
                <p:cNvPr id="1076" name="CustomShape 793"/>
                <p:cNvSpPr/>
                <p:nvPr/>
              </p:nvSpPr>
              <p:spPr>
                <a:xfrm>
                  <a:off x="5459760" y="2513160"/>
                  <a:ext cx="100440" cy="68400"/>
                </a:xfrm>
                <a:custGeom>
                  <a:avLst/>
                  <a:gdLst/>
                  <a:ahLst/>
                  <a:rect l="l" t="t" r="r" b="b"/>
                  <a:pathLst>
                    <a:path w="2286" h="1810">
                      <a:moveTo>
                        <a:pt x="2286" y="905"/>
                      </a:moveTo>
                      <a:lnTo>
                        <a:pt x="1857" y="476"/>
                      </a:lnTo>
                      <a:lnTo>
                        <a:pt x="0" y="0"/>
                      </a:lnTo>
                      <a:lnTo>
                        <a:pt x="95" y="834"/>
                      </a:lnTo>
                      <a:lnTo>
                        <a:pt x="952" y="1476"/>
                      </a:lnTo>
                      <a:lnTo>
                        <a:pt x="1952" y="18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7" name="CustomShape 794"/>
                <p:cNvSpPr/>
                <p:nvPr/>
              </p:nvSpPr>
              <p:spPr>
                <a:xfrm>
                  <a:off x="5470560" y="2536200"/>
                  <a:ext cx="138240" cy="97920"/>
                </a:xfrm>
                <a:custGeom>
                  <a:avLst/>
                  <a:gdLst/>
                  <a:ahLst/>
                  <a:rect l="l" t="t" r="r" b="b"/>
                  <a:pathLst>
                    <a:path w="3139" h="2596">
                      <a:moveTo>
                        <a:pt x="2009" y="1"/>
                      </a:moveTo>
                      <a:lnTo>
                        <a:pt x="1820" y="252"/>
                      </a:lnTo>
                      <a:lnTo>
                        <a:pt x="1632" y="314"/>
                      </a:lnTo>
                      <a:lnTo>
                        <a:pt x="1590" y="419"/>
                      </a:lnTo>
                      <a:lnTo>
                        <a:pt x="1318" y="398"/>
                      </a:lnTo>
                      <a:lnTo>
                        <a:pt x="1255" y="273"/>
                      </a:lnTo>
                      <a:lnTo>
                        <a:pt x="983" y="63"/>
                      </a:lnTo>
                      <a:lnTo>
                        <a:pt x="837" y="42"/>
                      </a:lnTo>
                      <a:lnTo>
                        <a:pt x="795" y="63"/>
                      </a:lnTo>
                      <a:lnTo>
                        <a:pt x="753" y="252"/>
                      </a:lnTo>
                      <a:lnTo>
                        <a:pt x="900" y="314"/>
                      </a:lnTo>
                      <a:lnTo>
                        <a:pt x="983" y="461"/>
                      </a:lnTo>
                      <a:lnTo>
                        <a:pt x="963" y="670"/>
                      </a:lnTo>
                      <a:lnTo>
                        <a:pt x="753" y="566"/>
                      </a:lnTo>
                      <a:lnTo>
                        <a:pt x="544" y="524"/>
                      </a:lnTo>
                      <a:lnTo>
                        <a:pt x="209" y="356"/>
                      </a:lnTo>
                      <a:lnTo>
                        <a:pt x="0" y="419"/>
                      </a:lnTo>
                      <a:lnTo>
                        <a:pt x="0" y="524"/>
                      </a:lnTo>
                      <a:lnTo>
                        <a:pt x="105" y="628"/>
                      </a:lnTo>
                      <a:lnTo>
                        <a:pt x="314" y="670"/>
                      </a:lnTo>
                      <a:lnTo>
                        <a:pt x="419" y="796"/>
                      </a:lnTo>
                      <a:lnTo>
                        <a:pt x="377" y="921"/>
                      </a:lnTo>
                      <a:lnTo>
                        <a:pt x="377" y="1026"/>
                      </a:lnTo>
                      <a:lnTo>
                        <a:pt x="628" y="1214"/>
                      </a:lnTo>
                      <a:lnTo>
                        <a:pt x="628" y="1340"/>
                      </a:lnTo>
                      <a:lnTo>
                        <a:pt x="544" y="1423"/>
                      </a:lnTo>
                      <a:lnTo>
                        <a:pt x="628" y="1612"/>
                      </a:lnTo>
                      <a:lnTo>
                        <a:pt x="879" y="1737"/>
                      </a:lnTo>
                      <a:lnTo>
                        <a:pt x="1067" y="1737"/>
                      </a:lnTo>
                      <a:lnTo>
                        <a:pt x="1193" y="1863"/>
                      </a:lnTo>
                      <a:lnTo>
                        <a:pt x="1046" y="1884"/>
                      </a:lnTo>
                      <a:lnTo>
                        <a:pt x="1109" y="2051"/>
                      </a:lnTo>
                      <a:lnTo>
                        <a:pt x="1088" y="2093"/>
                      </a:lnTo>
                      <a:lnTo>
                        <a:pt x="1088" y="2239"/>
                      </a:lnTo>
                      <a:lnTo>
                        <a:pt x="1172" y="2260"/>
                      </a:lnTo>
                      <a:lnTo>
                        <a:pt x="1276" y="2198"/>
                      </a:lnTo>
                      <a:lnTo>
                        <a:pt x="1276" y="2156"/>
                      </a:lnTo>
                      <a:lnTo>
                        <a:pt x="1318" y="2093"/>
                      </a:lnTo>
                      <a:lnTo>
                        <a:pt x="1381" y="2072"/>
                      </a:lnTo>
                      <a:lnTo>
                        <a:pt x="1486" y="1946"/>
                      </a:lnTo>
                      <a:lnTo>
                        <a:pt x="1569" y="1926"/>
                      </a:lnTo>
                      <a:lnTo>
                        <a:pt x="1611" y="1821"/>
                      </a:lnTo>
                      <a:lnTo>
                        <a:pt x="1695" y="1821"/>
                      </a:lnTo>
                      <a:lnTo>
                        <a:pt x="1820" y="1737"/>
                      </a:lnTo>
                      <a:lnTo>
                        <a:pt x="1883" y="1737"/>
                      </a:lnTo>
                      <a:lnTo>
                        <a:pt x="1883" y="1758"/>
                      </a:lnTo>
                      <a:lnTo>
                        <a:pt x="1925" y="1758"/>
                      </a:lnTo>
                      <a:lnTo>
                        <a:pt x="1988" y="1863"/>
                      </a:lnTo>
                      <a:lnTo>
                        <a:pt x="2051" y="1946"/>
                      </a:lnTo>
                      <a:lnTo>
                        <a:pt x="2009" y="1988"/>
                      </a:lnTo>
                      <a:lnTo>
                        <a:pt x="2030" y="2051"/>
                      </a:lnTo>
                      <a:lnTo>
                        <a:pt x="2155" y="2135"/>
                      </a:lnTo>
                      <a:lnTo>
                        <a:pt x="1988" y="2260"/>
                      </a:lnTo>
                      <a:lnTo>
                        <a:pt x="2155" y="2470"/>
                      </a:lnTo>
                      <a:lnTo>
                        <a:pt x="2260" y="2511"/>
                      </a:lnTo>
                      <a:lnTo>
                        <a:pt x="2302" y="2574"/>
                      </a:lnTo>
                      <a:lnTo>
                        <a:pt x="2406" y="2595"/>
                      </a:lnTo>
                      <a:lnTo>
                        <a:pt x="2448" y="2574"/>
                      </a:lnTo>
                      <a:lnTo>
                        <a:pt x="2448" y="2365"/>
                      </a:lnTo>
                      <a:lnTo>
                        <a:pt x="2427" y="2302"/>
                      </a:lnTo>
                      <a:lnTo>
                        <a:pt x="2427" y="2198"/>
                      </a:lnTo>
                      <a:lnTo>
                        <a:pt x="2406" y="2072"/>
                      </a:lnTo>
                      <a:lnTo>
                        <a:pt x="2427" y="1967"/>
                      </a:lnTo>
                      <a:lnTo>
                        <a:pt x="2469" y="1946"/>
                      </a:lnTo>
                      <a:lnTo>
                        <a:pt x="2553" y="2030"/>
                      </a:lnTo>
                      <a:lnTo>
                        <a:pt x="2511" y="2135"/>
                      </a:lnTo>
                      <a:lnTo>
                        <a:pt x="2553" y="2198"/>
                      </a:lnTo>
                      <a:lnTo>
                        <a:pt x="2574" y="2135"/>
                      </a:lnTo>
                      <a:lnTo>
                        <a:pt x="2574" y="1946"/>
                      </a:lnTo>
                      <a:lnTo>
                        <a:pt x="2636" y="1884"/>
                      </a:lnTo>
                      <a:lnTo>
                        <a:pt x="2636" y="1779"/>
                      </a:lnTo>
                      <a:lnTo>
                        <a:pt x="2574" y="1737"/>
                      </a:lnTo>
                      <a:lnTo>
                        <a:pt x="2616" y="1633"/>
                      </a:lnTo>
                      <a:lnTo>
                        <a:pt x="2657" y="1549"/>
                      </a:lnTo>
                      <a:lnTo>
                        <a:pt x="2636" y="1444"/>
                      </a:lnTo>
                      <a:lnTo>
                        <a:pt x="2636" y="1298"/>
                      </a:lnTo>
                      <a:lnTo>
                        <a:pt x="2783" y="1151"/>
                      </a:lnTo>
                      <a:lnTo>
                        <a:pt x="2950" y="1130"/>
                      </a:lnTo>
                      <a:lnTo>
                        <a:pt x="3034" y="1089"/>
                      </a:lnTo>
                      <a:lnTo>
                        <a:pt x="3139" y="1089"/>
                      </a:lnTo>
                      <a:lnTo>
                        <a:pt x="3034" y="984"/>
                      </a:lnTo>
                      <a:lnTo>
                        <a:pt x="2888" y="900"/>
                      </a:lnTo>
                      <a:lnTo>
                        <a:pt x="2741" y="921"/>
                      </a:lnTo>
                      <a:lnTo>
                        <a:pt x="2616" y="817"/>
                      </a:lnTo>
                      <a:lnTo>
                        <a:pt x="2574" y="712"/>
                      </a:lnTo>
                      <a:lnTo>
                        <a:pt x="2406" y="586"/>
                      </a:lnTo>
                      <a:lnTo>
                        <a:pt x="2323" y="419"/>
                      </a:lnTo>
                      <a:lnTo>
                        <a:pt x="2323" y="314"/>
                      </a:lnTo>
                      <a:lnTo>
                        <a:pt x="2134" y="84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78" name="Group 795"/>
              <p:cNvGrpSpPr/>
              <p:nvPr/>
            </p:nvGrpSpPr>
            <p:grpSpPr>
              <a:xfrm>
                <a:off x="4942440" y="826200"/>
                <a:ext cx="3384000" cy="1730160"/>
                <a:chOff x="4942440" y="826200"/>
                <a:chExt cx="3384000" cy="1730160"/>
              </a:xfrm>
            </p:grpSpPr>
            <p:sp>
              <p:nvSpPr>
                <p:cNvPr id="1079" name="CustomShape 796"/>
                <p:cNvSpPr/>
                <p:nvPr/>
              </p:nvSpPr>
              <p:spPr>
                <a:xfrm>
                  <a:off x="5256360" y="2298600"/>
                  <a:ext cx="105840" cy="98640"/>
                </a:xfrm>
                <a:custGeom>
                  <a:avLst/>
                  <a:gdLst/>
                  <a:ahLst/>
                  <a:rect l="l" t="t" r="r" b="b"/>
                  <a:pathLst>
                    <a:path w="2410" h="2607">
                      <a:moveTo>
                        <a:pt x="639" y="2410"/>
                      </a:moveTo>
                      <a:lnTo>
                        <a:pt x="1180" y="2607"/>
                      </a:lnTo>
                      <a:lnTo>
                        <a:pt x="2410" y="2017"/>
                      </a:lnTo>
                      <a:lnTo>
                        <a:pt x="2262" y="0"/>
                      </a:lnTo>
                      <a:lnTo>
                        <a:pt x="541" y="0"/>
                      </a:lnTo>
                      <a:lnTo>
                        <a:pt x="0" y="1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80" name="Group 797"/>
                <p:cNvGrpSpPr/>
                <p:nvPr/>
              </p:nvGrpSpPr>
              <p:grpSpPr>
                <a:xfrm>
                  <a:off x="4942440" y="826200"/>
                  <a:ext cx="3384000" cy="1730160"/>
                  <a:chOff x="4942440" y="826200"/>
                  <a:chExt cx="3384000" cy="1730160"/>
                </a:xfrm>
              </p:grpSpPr>
              <p:sp>
                <p:nvSpPr>
                  <p:cNvPr id="1081" name="CustomShape 798"/>
                  <p:cNvSpPr/>
                  <p:nvPr/>
                </p:nvSpPr>
                <p:spPr>
                  <a:xfrm>
                    <a:off x="4942440" y="1641240"/>
                    <a:ext cx="2728440" cy="773280"/>
                  </a:xfrm>
                  <a:custGeom>
                    <a:avLst/>
                    <a:gdLst/>
                    <a:ahLst/>
                    <a:rect l="l" t="t" r="r" b="b"/>
                    <a:pathLst>
                      <a:path w="61835" h="20400">
                        <a:moveTo>
                          <a:pt x="1594" y="319"/>
                        </a:moveTo>
                        <a:lnTo>
                          <a:pt x="106" y="0"/>
                        </a:lnTo>
                        <a:lnTo>
                          <a:pt x="0" y="2444"/>
                        </a:lnTo>
                        <a:lnTo>
                          <a:pt x="1062" y="9031"/>
                        </a:lnTo>
                        <a:lnTo>
                          <a:pt x="3931" y="9775"/>
                        </a:lnTo>
                        <a:lnTo>
                          <a:pt x="2125" y="10200"/>
                        </a:lnTo>
                        <a:lnTo>
                          <a:pt x="531" y="10413"/>
                        </a:lnTo>
                        <a:lnTo>
                          <a:pt x="1487" y="13600"/>
                        </a:lnTo>
                        <a:lnTo>
                          <a:pt x="3931" y="17212"/>
                        </a:lnTo>
                        <a:lnTo>
                          <a:pt x="8393" y="18594"/>
                        </a:lnTo>
                        <a:lnTo>
                          <a:pt x="9987" y="18169"/>
                        </a:lnTo>
                        <a:lnTo>
                          <a:pt x="13281" y="20400"/>
                        </a:lnTo>
                        <a:lnTo>
                          <a:pt x="14343" y="18912"/>
                        </a:lnTo>
                        <a:lnTo>
                          <a:pt x="28793" y="17319"/>
                        </a:lnTo>
                        <a:lnTo>
                          <a:pt x="35699" y="16894"/>
                        </a:lnTo>
                        <a:lnTo>
                          <a:pt x="48342" y="16894"/>
                        </a:lnTo>
                        <a:lnTo>
                          <a:pt x="49617" y="15194"/>
                        </a:lnTo>
                        <a:lnTo>
                          <a:pt x="59285" y="20294"/>
                        </a:lnTo>
                        <a:lnTo>
                          <a:pt x="60135" y="19231"/>
                        </a:lnTo>
                        <a:lnTo>
                          <a:pt x="61835" y="18487"/>
                        </a:lnTo>
                        <a:lnTo>
                          <a:pt x="61092" y="13494"/>
                        </a:lnTo>
                        <a:lnTo>
                          <a:pt x="46323" y="3188"/>
                        </a:lnTo>
                        <a:lnTo>
                          <a:pt x="12962" y="10413"/>
                        </a:lnTo>
                        <a:lnTo>
                          <a:pt x="4569" y="7013"/>
                        </a:lnTo>
                        <a:lnTo>
                          <a:pt x="2444" y="3507"/>
                        </a:lnTo>
                        <a:lnTo>
                          <a:pt x="2019" y="18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2" name="CustomShape 799"/>
                  <p:cNvSpPr/>
                  <p:nvPr/>
                </p:nvSpPr>
                <p:spPr>
                  <a:xfrm>
                    <a:off x="6043680" y="915840"/>
                    <a:ext cx="102240" cy="111600"/>
                  </a:xfrm>
                  <a:custGeom>
                    <a:avLst/>
                    <a:gdLst/>
                    <a:ahLst/>
                    <a:rect l="l" t="t" r="r" b="b"/>
                    <a:pathLst>
                      <a:path w="2324" h="2951">
                        <a:moveTo>
                          <a:pt x="210" y="1"/>
                        </a:moveTo>
                        <a:lnTo>
                          <a:pt x="126" y="84"/>
                        </a:lnTo>
                        <a:lnTo>
                          <a:pt x="147" y="189"/>
                        </a:lnTo>
                        <a:lnTo>
                          <a:pt x="252" y="252"/>
                        </a:lnTo>
                        <a:lnTo>
                          <a:pt x="335" y="356"/>
                        </a:lnTo>
                        <a:lnTo>
                          <a:pt x="273" y="419"/>
                        </a:lnTo>
                        <a:lnTo>
                          <a:pt x="210" y="419"/>
                        </a:lnTo>
                        <a:lnTo>
                          <a:pt x="147" y="335"/>
                        </a:lnTo>
                        <a:lnTo>
                          <a:pt x="63" y="293"/>
                        </a:lnTo>
                        <a:lnTo>
                          <a:pt x="22" y="293"/>
                        </a:lnTo>
                        <a:lnTo>
                          <a:pt x="42" y="356"/>
                        </a:lnTo>
                        <a:lnTo>
                          <a:pt x="22" y="545"/>
                        </a:lnTo>
                        <a:lnTo>
                          <a:pt x="1" y="565"/>
                        </a:lnTo>
                        <a:lnTo>
                          <a:pt x="1" y="712"/>
                        </a:lnTo>
                        <a:lnTo>
                          <a:pt x="42" y="754"/>
                        </a:lnTo>
                        <a:lnTo>
                          <a:pt x="126" y="775"/>
                        </a:lnTo>
                        <a:lnTo>
                          <a:pt x="189" y="858"/>
                        </a:lnTo>
                        <a:lnTo>
                          <a:pt x="147" y="963"/>
                        </a:lnTo>
                        <a:lnTo>
                          <a:pt x="294" y="1256"/>
                        </a:lnTo>
                        <a:lnTo>
                          <a:pt x="356" y="1340"/>
                        </a:lnTo>
                        <a:lnTo>
                          <a:pt x="461" y="1340"/>
                        </a:lnTo>
                        <a:lnTo>
                          <a:pt x="398" y="1402"/>
                        </a:lnTo>
                        <a:lnTo>
                          <a:pt x="294" y="1444"/>
                        </a:lnTo>
                        <a:lnTo>
                          <a:pt x="231" y="1612"/>
                        </a:lnTo>
                        <a:lnTo>
                          <a:pt x="335" y="1821"/>
                        </a:lnTo>
                        <a:lnTo>
                          <a:pt x="398" y="1988"/>
                        </a:lnTo>
                        <a:lnTo>
                          <a:pt x="398" y="2114"/>
                        </a:lnTo>
                        <a:lnTo>
                          <a:pt x="440" y="2177"/>
                        </a:lnTo>
                        <a:lnTo>
                          <a:pt x="461" y="2281"/>
                        </a:lnTo>
                        <a:lnTo>
                          <a:pt x="419" y="2323"/>
                        </a:lnTo>
                        <a:lnTo>
                          <a:pt x="503" y="2511"/>
                        </a:lnTo>
                        <a:lnTo>
                          <a:pt x="545" y="2679"/>
                        </a:lnTo>
                        <a:lnTo>
                          <a:pt x="649" y="2762"/>
                        </a:lnTo>
                        <a:lnTo>
                          <a:pt x="649" y="2867"/>
                        </a:lnTo>
                        <a:lnTo>
                          <a:pt x="733" y="2951"/>
                        </a:lnTo>
                        <a:lnTo>
                          <a:pt x="879" y="2909"/>
                        </a:lnTo>
                        <a:lnTo>
                          <a:pt x="963" y="2742"/>
                        </a:lnTo>
                        <a:lnTo>
                          <a:pt x="1089" y="2553"/>
                        </a:lnTo>
                        <a:lnTo>
                          <a:pt x="1172" y="2511"/>
                        </a:lnTo>
                        <a:lnTo>
                          <a:pt x="1151" y="2428"/>
                        </a:lnTo>
                        <a:lnTo>
                          <a:pt x="1172" y="2323"/>
                        </a:lnTo>
                        <a:lnTo>
                          <a:pt x="1423" y="2135"/>
                        </a:lnTo>
                        <a:lnTo>
                          <a:pt x="1528" y="2114"/>
                        </a:lnTo>
                        <a:lnTo>
                          <a:pt x="1612" y="2177"/>
                        </a:lnTo>
                        <a:lnTo>
                          <a:pt x="1695" y="2177"/>
                        </a:lnTo>
                        <a:lnTo>
                          <a:pt x="1737" y="2072"/>
                        </a:lnTo>
                        <a:lnTo>
                          <a:pt x="1800" y="1988"/>
                        </a:lnTo>
                        <a:lnTo>
                          <a:pt x="1926" y="1926"/>
                        </a:lnTo>
                        <a:lnTo>
                          <a:pt x="2114" y="1779"/>
                        </a:lnTo>
                        <a:lnTo>
                          <a:pt x="2135" y="1674"/>
                        </a:lnTo>
                        <a:lnTo>
                          <a:pt x="2219" y="1612"/>
                        </a:lnTo>
                        <a:lnTo>
                          <a:pt x="2323" y="1382"/>
                        </a:lnTo>
                        <a:lnTo>
                          <a:pt x="2302" y="1256"/>
                        </a:lnTo>
                        <a:lnTo>
                          <a:pt x="2135" y="1068"/>
                        </a:lnTo>
                        <a:lnTo>
                          <a:pt x="2051" y="942"/>
                        </a:lnTo>
                        <a:lnTo>
                          <a:pt x="2051" y="837"/>
                        </a:lnTo>
                        <a:lnTo>
                          <a:pt x="1884" y="712"/>
                        </a:lnTo>
                        <a:lnTo>
                          <a:pt x="1779" y="712"/>
                        </a:lnTo>
                        <a:lnTo>
                          <a:pt x="1716" y="733"/>
                        </a:lnTo>
                        <a:lnTo>
                          <a:pt x="1633" y="670"/>
                        </a:lnTo>
                        <a:lnTo>
                          <a:pt x="1507" y="628"/>
                        </a:lnTo>
                        <a:lnTo>
                          <a:pt x="1382" y="503"/>
                        </a:lnTo>
                        <a:lnTo>
                          <a:pt x="1319" y="461"/>
                        </a:lnTo>
                        <a:lnTo>
                          <a:pt x="1298" y="524"/>
                        </a:lnTo>
                        <a:lnTo>
                          <a:pt x="1214" y="503"/>
                        </a:lnTo>
                        <a:lnTo>
                          <a:pt x="1193" y="419"/>
                        </a:lnTo>
                        <a:lnTo>
                          <a:pt x="1110" y="314"/>
                        </a:lnTo>
                        <a:lnTo>
                          <a:pt x="1047" y="314"/>
                        </a:lnTo>
                        <a:lnTo>
                          <a:pt x="1005" y="419"/>
                        </a:lnTo>
                        <a:lnTo>
                          <a:pt x="963" y="419"/>
                        </a:lnTo>
                        <a:lnTo>
                          <a:pt x="858" y="252"/>
                        </a:lnTo>
                        <a:lnTo>
                          <a:pt x="775" y="210"/>
                        </a:lnTo>
                        <a:lnTo>
                          <a:pt x="775" y="252"/>
                        </a:lnTo>
                        <a:lnTo>
                          <a:pt x="858" y="356"/>
                        </a:lnTo>
                        <a:lnTo>
                          <a:pt x="858" y="440"/>
                        </a:lnTo>
                        <a:lnTo>
                          <a:pt x="775" y="503"/>
                        </a:lnTo>
                        <a:lnTo>
                          <a:pt x="775" y="607"/>
                        </a:lnTo>
                        <a:lnTo>
                          <a:pt x="733" y="607"/>
                        </a:lnTo>
                        <a:lnTo>
                          <a:pt x="670" y="524"/>
                        </a:lnTo>
                        <a:lnTo>
                          <a:pt x="649" y="147"/>
                        </a:lnTo>
                        <a:lnTo>
                          <a:pt x="545" y="105"/>
                        </a:lnTo>
                        <a:lnTo>
                          <a:pt x="440" y="84"/>
                        </a:lnTo>
                        <a:lnTo>
                          <a:pt x="273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3" name="CustomShape 800"/>
                  <p:cNvSpPr/>
                  <p:nvPr/>
                </p:nvSpPr>
                <p:spPr>
                  <a:xfrm>
                    <a:off x="5823000" y="826200"/>
                    <a:ext cx="206640" cy="157680"/>
                  </a:xfrm>
                  <a:custGeom>
                    <a:avLst/>
                    <a:gdLst/>
                    <a:ahLst/>
                    <a:rect l="l" t="t" r="r" b="b"/>
                    <a:pathLst>
                      <a:path w="4688" h="4164">
                        <a:moveTo>
                          <a:pt x="398" y="0"/>
                        </a:moveTo>
                        <a:lnTo>
                          <a:pt x="357" y="63"/>
                        </a:lnTo>
                        <a:lnTo>
                          <a:pt x="336" y="168"/>
                        </a:lnTo>
                        <a:lnTo>
                          <a:pt x="357" y="251"/>
                        </a:lnTo>
                        <a:lnTo>
                          <a:pt x="357" y="398"/>
                        </a:lnTo>
                        <a:lnTo>
                          <a:pt x="252" y="523"/>
                        </a:lnTo>
                        <a:lnTo>
                          <a:pt x="147" y="712"/>
                        </a:lnTo>
                        <a:lnTo>
                          <a:pt x="22" y="879"/>
                        </a:lnTo>
                        <a:lnTo>
                          <a:pt x="1" y="984"/>
                        </a:lnTo>
                        <a:lnTo>
                          <a:pt x="22" y="1423"/>
                        </a:lnTo>
                        <a:lnTo>
                          <a:pt x="105" y="1507"/>
                        </a:lnTo>
                        <a:lnTo>
                          <a:pt x="210" y="1549"/>
                        </a:lnTo>
                        <a:lnTo>
                          <a:pt x="231" y="1653"/>
                        </a:lnTo>
                        <a:lnTo>
                          <a:pt x="189" y="1967"/>
                        </a:lnTo>
                        <a:lnTo>
                          <a:pt x="126" y="2093"/>
                        </a:lnTo>
                        <a:lnTo>
                          <a:pt x="105" y="2197"/>
                        </a:lnTo>
                        <a:lnTo>
                          <a:pt x="126" y="2281"/>
                        </a:lnTo>
                        <a:lnTo>
                          <a:pt x="189" y="2260"/>
                        </a:lnTo>
                        <a:lnTo>
                          <a:pt x="273" y="2155"/>
                        </a:lnTo>
                        <a:lnTo>
                          <a:pt x="419" y="2093"/>
                        </a:lnTo>
                        <a:lnTo>
                          <a:pt x="482" y="2155"/>
                        </a:lnTo>
                        <a:lnTo>
                          <a:pt x="503" y="2260"/>
                        </a:lnTo>
                        <a:lnTo>
                          <a:pt x="650" y="2385"/>
                        </a:lnTo>
                        <a:lnTo>
                          <a:pt x="754" y="2385"/>
                        </a:lnTo>
                        <a:lnTo>
                          <a:pt x="817" y="2344"/>
                        </a:lnTo>
                        <a:lnTo>
                          <a:pt x="901" y="2365"/>
                        </a:lnTo>
                        <a:cubicBezTo>
                          <a:pt x="859" y="2448"/>
                          <a:pt x="859" y="2511"/>
                          <a:pt x="859" y="2595"/>
                        </a:cubicBezTo>
                        <a:lnTo>
                          <a:pt x="838" y="2595"/>
                        </a:lnTo>
                        <a:lnTo>
                          <a:pt x="733" y="2657"/>
                        </a:lnTo>
                        <a:lnTo>
                          <a:pt x="629" y="2595"/>
                        </a:lnTo>
                        <a:lnTo>
                          <a:pt x="545" y="2595"/>
                        </a:lnTo>
                        <a:lnTo>
                          <a:pt x="440" y="2678"/>
                        </a:lnTo>
                        <a:lnTo>
                          <a:pt x="315" y="2678"/>
                        </a:lnTo>
                        <a:lnTo>
                          <a:pt x="294" y="2699"/>
                        </a:lnTo>
                        <a:lnTo>
                          <a:pt x="336" y="2783"/>
                        </a:lnTo>
                        <a:lnTo>
                          <a:pt x="482" y="2804"/>
                        </a:lnTo>
                        <a:lnTo>
                          <a:pt x="524" y="2909"/>
                        </a:lnTo>
                        <a:lnTo>
                          <a:pt x="650" y="2971"/>
                        </a:lnTo>
                        <a:lnTo>
                          <a:pt x="733" y="3076"/>
                        </a:lnTo>
                        <a:lnTo>
                          <a:pt x="901" y="3118"/>
                        </a:lnTo>
                        <a:lnTo>
                          <a:pt x="1110" y="3118"/>
                        </a:lnTo>
                        <a:lnTo>
                          <a:pt x="1173" y="3139"/>
                        </a:lnTo>
                        <a:lnTo>
                          <a:pt x="1131" y="3181"/>
                        </a:lnTo>
                        <a:lnTo>
                          <a:pt x="963" y="3222"/>
                        </a:lnTo>
                        <a:lnTo>
                          <a:pt x="838" y="3222"/>
                        </a:lnTo>
                        <a:lnTo>
                          <a:pt x="838" y="3285"/>
                        </a:lnTo>
                        <a:lnTo>
                          <a:pt x="942" y="3327"/>
                        </a:lnTo>
                        <a:lnTo>
                          <a:pt x="1068" y="3327"/>
                        </a:lnTo>
                        <a:lnTo>
                          <a:pt x="1173" y="3243"/>
                        </a:lnTo>
                        <a:lnTo>
                          <a:pt x="1319" y="3139"/>
                        </a:lnTo>
                        <a:lnTo>
                          <a:pt x="1382" y="3097"/>
                        </a:lnTo>
                        <a:lnTo>
                          <a:pt x="1445" y="2929"/>
                        </a:lnTo>
                        <a:lnTo>
                          <a:pt x="1528" y="2762"/>
                        </a:lnTo>
                        <a:lnTo>
                          <a:pt x="1486" y="2678"/>
                        </a:lnTo>
                        <a:lnTo>
                          <a:pt x="1256" y="2532"/>
                        </a:lnTo>
                        <a:lnTo>
                          <a:pt x="1152" y="2511"/>
                        </a:lnTo>
                        <a:lnTo>
                          <a:pt x="1152" y="2385"/>
                        </a:lnTo>
                        <a:lnTo>
                          <a:pt x="1256" y="2406"/>
                        </a:lnTo>
                        <a:lnTo>
                          <a:pt x="1382" y="2385"/>
                        </a:lnTo>
                        <a:lnTo>
                          <a:pt x="1570" y="2281"/>
                        </a:lnTo>
                        <a:lnTo>
                          <a:pt x="1654" y="2176"/>
                        </a:lnTo>
                        <a:lnTo>
                          <a:pt x="1654" y="2072"/>
                        </a:lnTo>
                        <a:lnTo>
                          <a:pt x="1779" y="1946"/>
                        </a:lnTo>
                        <a:lnTo>
                          <a:pt x="1968" y="1800"/>
                        </a:lnTo>
                        <a:lnTo>
                          <a:pt x="2114" y="1967"/>
                        </a:lnTo>
                        <a:lnTo>
                          <a:pt x="2010" y="2009"/>
                        </a:lnTo>
                        <a:lnTo>
                          <a:pt x="1968" y="2093"/>
                        </a:lnTo>
                        <a:lnTo>
                          <a:pt x="1968" y="2176"/>
                        </a:lnTo>
                        <a:lnTo>
                          <a:pt x="1800" y="2197"/>
                        </a:lnTo>
                        <a:lnTo>
                          <a:pt x="1696" y="2281"/>
                        </a:lnTo>
                        <a:lnTo>
                          <a:pt x="1654" y="2469"/>
                        </a:lnTo>
                        <a:lnTo>
                          <a:pt x="1654" y="2574"/>
                        </a:lnTo>
                        <a:lnTo>
                          <a:pt x="1758" y="2637"/>
                        </a:lnTo>
                        <a:lnTo>
                          <a:pt x="1821" y="2637"/>
                        </a:lnTo>
                        <a:lnTo>
                          <a:pt x="1884" y="2720"/>
                        </a:lnTo>
                        <a:lnTo>
                          <a:pt x="1758" y="2867"/>
                        </a:lnTo>
                        <a:lnTo>
                          <a:pt x="1717" y="2971"/>
                        </a:lnTo>
                        <a:lnTo>
                          <a:pt x="1779" y="3139"/>
                        </a:lnTo>
                        <a:lnTo>
                          <a:pt x="1758" y="3222"/>
                        </a:lnTo>
                        <a:lnTo>
                          <a:pt x="1570" y="3327"/>
                        </a:lnTo>
                        <a:lnTo>
                          <a:pt x="1549" y="3390"/>
                        </a:lnTo>
                        <a:lnTo>
                          <a:pt x="1675" y="3453"/>
                        </a:lnTo>
                        <a:lnTo>
                          <a:pt x="1738" y="3515"/>
                        </a:lnTo>
                        <a:lnTo>
                          <a:pt x="1779" y="3494"/>
                        </a:lnTo>
                        <a:lnTo>
                          <a:pt x="1758" y="3411"/>
                        </a:lnTo>
                        <a:lnTo>
                          <a:pt x="1779" y="3348"/>
                        </a:lnTo>
                        <a:lnTo>
                          <a:pt x="1884" y="3411"/>
                        </a:lnTo>
                        <a:lnTo>
                          <a:pt x="1989" y="3494"/>
                        </a:lnTo>
                        <a:lnTo>
                          <a:pt x="2093" y="3432"/>
                        </a:lnTo>
                        <a:lnTo>
                          <a:pt x="2177" y="3432"/>
                        </a:lnTo>
                        <a:lnTo>
                          <a:pt x="2240" y="3536"/>
                        </a:lnTo>
                        <a:lnTo>
                          <a:pt x="2323" y="3746"/>
                        </a:lnTo>
                        <a:lnTo>
                          <a:pt x="2407" y="3829"/>
                        </a:lnTo>
                        <a:lnTo>
                          <a:pt x="2533" y="3850"/>
                        </a:lnTo>
                        <a:lnTo>
                          <a:pt x="2658" y="3934"/>
                        </a:lnTo>
                        <a:lnTo>
                          <a:pt x="2763" y="3955"/>
                        </a:lnTo>
                        <a:lnTo>
                          <a:pt x="2909" y="3871"/>
                        </a:lnTo>
                        <a:lnTo>
                          <a:pt x="3056" y="3829"/>
                        </a:lnTo>
                        <a:lnTo>
                          <a:pt x="3139" y="3871"/>
                        </a:lnTo>
                        <a:lnTo>
                          <a:pt x="3286" y="3955"/>
                        </a:lnTo>
                        <a:lnTo>
                          <a:pt x="3579" y="3976"/>
                        </a:lnTo>
                        <a:lnTo>
                          <a:pt x="3683" y="3955"/>
                        </a:lnTo>
                        <a:lnTo>
                          <a:pt x="3767" y="3976"/>
                        </a:lnTo>
                        <a:lnTo>
                          <a:pt x="3872" y="3976"/>
                        </a:lnTo>
                        <a:lnTo>
                          <a:pt x="3955" y="4059"/>
                        </a:lnTo>
                        <a:lnTo>
                          <a:pt x="4060" y="4164"/>
                        </a:lnTo>
                        <a:lnTo>
                          <a:pt x="4165" y="4164"/>
                        </a:lnTo>
                        <a:lnTo>
                          <a:pt x="4269" y="4080"/>
                        </a:lnTo>
                        <a:lnTo>
                          <a:pt x="4395" y="3955"/>
                        </a:lnTo>
                        <a:lnTo>
                          <a:pt x="4541" y="3913"/>
                        </a:lnTo>
                        <a:lnTo>
                          <a:pt x="4688" y="3725"/>
                        </a:lnTo>
                        <a:lnTo>
                          <a:pt x="4688" y="3620"/>
                        </a:lnTo>
                        <a:lnTo>
                          <a:pt x="4541" y="3453"/>
                        </a:lnTo>
                        <a:lnTo>
                          <a:pt x="4479" y="3432"/>
                        </a:lnTo>
                        <a:lnTo>
                          <a:pt x="4332" y="3285"/>
                        </a:lnTo>
                        <a:lnTo>
                          <a:pt x="4186" y="3243"/>
                        </a:lnTo>
                        <a:lnTo>
                          <a:pt x="4060" y="3181"/>
                        </a:lnTo>
                        <a:lnTo>
                          <a:pt x="4018" y="3034"/>
                        </a:lnTo>
                        <a:lnTo>
                          <a:pt x="4102" y="3034"/>
                        </a:lnTo>
                        <a:lnTo>
                          <a:pt x="4186" y="3097"/>
                        </a:lnTo>
                        <a:lnTo>
                          <a:pt x="4290" y="3097"/>
                        </a:lnTo>
                        <a:lnTo>
                          <a:pt x="4290" y="3013"/>
                        </a:lnTo>
                        <a:lnTo>
                          <a:pt x="4165" y="2825"/>
                        </a:lnTo>
                        <a:lnTo>
                          <a:pt x="3976" y="2657"/>
                        </a:lnTo>
                        <a:lnTo>
                          <a:pt x="3976" y="2490"/>
                        </a:lnTo>
                        <a:lnTo>
                          <a:pt x="3955" y="2344"/>
                        </a:lnTo>
                        <a:lnTo>
                          <a:pt x="3851" y="2281"/>
                        </a:lnTo>
                        <a:lnTo>
                          <a:pt x="3851" y="2155"/>
                        </a:lnTo>
                        <a:lnTo>
                          <a:pt x="3788" y="2093"/>
                        </a:lnTo>
                        <a:lnTo>
                          <a:pt x="3746" y="2093"/>
                        </a:lnTo>
                        <a:lnTo>
                          <a:pt x="3370" y="1821"/>
                        </a:lnTo>
                        <a:lnTo>
                          <a:pt x="3160" y="1779"/>
                        </a:lnTo>
                        <a:lnTo>
                          <a:pt x="2972" y="1821"/>
                        </a:lnTo>
                        <a:lnTo>
                          <a:pt x="2951" y="1883"/>
                        </a:lnTo>
                        <a:lnTo>
                          <a:pt x="2972" y="1967"/>
                        </a:lnTo>
                        <a:lnTo>
                          <a:pt x="3139" y="2155"/>
                        </a:lnTo>
                        <a:lnTo>
                          <a:pt x="3139" y="2239"/>
                        </a:lnTo>
                        <a:lnTo>
                          <a:pt x="3077" y="2344"/>
                        </a:lnTo>
                        <a:lnTo>
                          <a:pt x="3077" y="2448"/>
                        </a:lnTo>
                        <a:lnTo>
                          <a:pt x="3056" y="2574"/>
                        </a:lnTo>
                        <a:lnTo>
                          <a:pt x="2972" y="2720"/>
                        </a:lnTo>
                        <a:lnTo>
                          <a:pt x="2930" y="2783"/>
                        </a:lnTo>
                        <a:lnTo>
                          <a:pt x="2909" y="2699"/>
                        </a:lnTo>
                        <a:lnTo>
                          <a:pt x="2951" y="2595"/>
                        </a:lnTo>
                        <a:lnTo>
                          <a:pt x="2972" y="2490"/>
                        </a:lnTo>
                        <a:lnTo>
                          <a:pt x="2930" y="2448"/>
                        </a:lnTo>
                        <a:lnTo>
                          <a:pt x="2972" y="2260"/>
                        </a:lnTo>
                        <a:lnTo>
                          <a:pt x="2930" y="2155"/>
                        </a:lnTo>
                        <a:lnTo>
                          <a:pt x="2742" y="1883"/>
                        </a:lnTo>
                        <a:lnTo>
                          <a:pt x="2595" y="1779"/>
                        </a:lnTo>
                        <a:lnTo>
                          <a:pt x="2386" y="1758"/>
                        </a:lnTo>
                        <a:lnTo>
                          <a:pt x="2323" y="1779"/>
                        </a:lnTo>
                        <a:lnTo>
                          <a:pt x="2282" y="1925"/>
                        </a:lnTo>
                        <a:lnTo>
                          <a:pt x="2240" y="1946"/>
                        </a:lnTo>
                        <a:cubicBezTo>
                          <a:pt x="2198" y="1883"/>
                          <a:pt x="2114" y="1841"/>
                          <a:pt x="2072" y="1821"/>
                        </a:cubicBezTo>
                        <a:lnTo>
                          <a:pt x="2114" y="1779"/>
                        </a:lnTo>
                        <a:lnTo>
                          <a:pt x="2177" y="1674"/>
                        </a:lnTo>
                        <a:lnTo>
                          <a:pt x="2177" y="1549"/>
                        </a:lnTo>
                        <a:lnTo>
                          <a:pt x="1989" y="1444"/>
                        </a:lnTo>
                        <a:lnTo>
                          <a:pt x="1800" y="1297"/>
                        </a:lnTo>
                        <a:lnTo>
                          <a:pt x="1696" y="1109"/>
                        </a:lnTo>
                        <a:lnTo>
                          <a:pt x="1696" y="984"/>
                        </a:lnTo>
                        <a:lnTo>
                          <a:pt x="1758" y="837"/>
                        </a:lnTo>
                        <a:lnTo>
                          <a:pt x="1758" y="733"/>
                        </a:lnTo>
                        <a:lnTo>
                          <a:pt x="1696" y="712"/>
                        </a:lnTo>
                        <a:lnTo>
                          <a:pt x="1403" y="712"/>
                        </a:lnTo>
                        <a:lnTo>
                          <a:pt x="1194" y="628"/>
                        </a:lnTo>
                        <a:lnTo>
                          <a:pt x="1047" y="523"/>
                        </a:lnTo>
                        <a:lnTo>
                          <a:pt x="817" y="251"/>
                        </a:lnTo>
                        <a:lnTo>
                          <a:pt x="650" y="105"/>
                        </a:lnTo>
                        <a:lnTo>
                          <a:pt x="461" y="0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4" name="CustomShape 801"/>
                  <p:cNvSpPr/>
                  <p:nvPr/>
                </p:nvSpPr>
                <p:spPr>
                  <a:xfrm>
                    <a:off x="5368680" y="1196640"/>
                    <a:ext cx="230400" cy="373320"/>
                  </a:xfrm>
                  <a:custGeom>
                    <a:avLst/>
                    <a:gdLst/>
                    <a:ahLst/>
                    <a:rect l="l" t="t" r="r" b="b"/>
                    <a:pathLst>
                      <a:path w="5232" h="9856">
                        <a:moveTo>
                          <a:pt x="4750" y="1"/>
                        </a:moveTo>
                        <a:lnTo>
                          <a:pt x="4625" y="63"/>
                        </a:lnTo>
                        <a:lnTo>
                          <a:pt x="4604" y="126"/>
                        </a:lnTo>
                        <a:lnTo>
                          <a:pt x="4520" y="105"/>
                        </a:lnTo>
                        <a:lnTo>
                          <a:pt x="4436" y="42"/>
                        </a:lnTo>
                        <a:lnTo>
                          <a:pt x="4332" y="63"/>
                        </a:lnTo>
                        <a:lnTo>
                          <a:pt x="4206" y="168"/>
                        </a:lnTo>
                        <a:lnTo>
                          <a:pt x="4185" y="273"/>
                        </a:lnTo>
                        <a:lnTo>
                          <a:pt x="4101" y="335"/>
                        </a:lnTo>
                        <a:lnTo>
                          <a:pt x="4018" y="356"/>
                        </a:lnTo>
                        <a:lnTo>
                          <a:pt x="3934" y="440"/>
                        </a:lnTo>
                        <a:lnTo>
                          <a:pt x="3934" y="524"/>
                        </a:lnTo>
                        <a:lnTo>
                          <a:pt x="3871" y="628"/>
                        </a:lnTo>
                        <a:lnTo>
                          <a:pt x="3871" y="670"/>
                        </a:lnTo>
                        <a:lnTo>
                          <a:pt x="3934" y="775"/>
                        </a:lnTo>
                        <a:lnTo>
                          <a:pt x="3934" y="858"/>
                        </a:lnTo>
                        <a:lnTo>
                          <a:pt x="3829" y="858"/>
                        </a:lnTo>
                        <a:lnTo>
                          <a:pt x="3788" y="900"/>
                        </a:lnTo>
                        <a:lnTo>
                          <a:pt x="3788" y="984"/>
                        </a:lnTo>
                        <a:lnTo>
                          <a:pt x="3725" y="1047"/>
                        </a:lnTo>
                        <a:lnTo>
                          <a:pt x="3662" y="1109"/>
                        </a:lnTo>
                        <a:lnTo>
                          <a:pt x="3453" y="1256"/>
                        </a:lnTo>
                        <a:lnTo>
                          <a:pt x="3369" y="1298"/>
                        </a:lnTo>
                        <a:lnTo>
                          <a:pt x="3306" y="1277"/>
                        </a:lnTo>
                        <a:lnTo>
                          <a:pt x="3202" y="1277"/>
                        </a:lnTo>
                        <a:lnTo>
                          <a:pt x="3139" y="1319"/>
                        </a:lnTo>
                        <a:lnTo>
                          <a:pt x="3034" y="1486"/>
                        </a:lnTo>
                        <a:lnTo>
                          <a:pt x="2951" y="1528"/>
                        </a:lnTo>
                        <a:lnTo>
                          <a:pt x="2888" y="1507"/>
                        </a:lnTo>
                        <a:lnTo>
                          <a:pt x="2867" y="1423"/>
                        </a:lnTo>
                        <a:lnTo>
                          <a:pt x="2825" y="1423"/>
                        </a:lnTo>
                        <a:lnTo>
                          <a:pt x="2783" y="1507"/>
                        </a:lnTo>
                        <a:lnTo>
                          <a:pt x="2825" y="1633"/>
                        </a:lnTo>
                        <a:lnTo>
                          <a:pt x="2783" y="1695"/>
                        </a:lnTo>
                        <a:lnTo>
                          <a:pt x="2762" y="1591"/>
                        </a:lnTo>
                        <a:lnTo>
                          <a:pt x="2721" y="1486"/>
                        </a:lnTo>
                        <a:lnTo>
                          <a:pt x="2532" y="1507"/>
                        </a:lnTo>
                        <a:lnTo>
                          <a:pt x="2323" y="1570"/>
                        </a:lnTo>
                        <a:lnTo>
                          <a:pt x="2260" y="1612"/>
                        </a:lnTo>
                        <a:lnTo>
                          <a:pt x="2197" y="1633"/>
                        </a:lnTo>
                        <a:lnTo>
                          <a:pt x="2156" y="1695"/>
                        </a:lnTo>
                        <a:lnTo>
                          <a:pt x="2218" y="1842"/>
                        </a:lnTo>
                        <a:lnTo>
                          <a:pt x="2260" y="1905"/>
                        </a:lnTo>
                        <a:lnTo>
                          <a:pt x="2260" y="1946"/>
                        </a:lnTo>
                        <a:lnTo>
                          <a:pt x="2218" y="1988"/>
                        </a:lnTo>
                        <a:lnTo>
                          <a:pt x="2135" y="2093"/>
                        </a:lnTo>
                        <a:lnTo>
                          <a:pt x="2093" y="2051"/>
                        </a:lnTo>
                        <a:lnTo>
                          <a:pt x="2093" y="2009"/>
                        </a:lnTo>
                        <a:lnTo>
                          <a:pt x="2135" y="1946"/>
                        </a:lnTo>
                        <a:lnTo>
                          <a:pt x="2135" y="1884"/>
                        </a:lnTo>
                        <a:lnTo>
                          <a:pt x="2051" y="1884"/>
                        </a:lnTo>
                        <a:lnTo>
                          <a:pt x="1946" y="2009"/>
                        </a:lnTo>
                        <a:lnTo>
                          <a:pt x="1884" y="2051"/>
                        </a:lnTo>
                        <a:lnTo>
                          <a:pt x="1884" y="2135"/>
                        </a:lnTo>
                        <a:lnTo>
                          <a:pt x="1946" y="2156"/>
                        </a:lnTo>
                        <a:lnTo>
                          <a:pt x="1905" y="2218"/>
                        </a:lnTo>
                        <a:lnTo>
                          <a:pt x="1842" y="2323"/>
                        </a:lnTo>
                        <a:lnTo>
                          <a:pt x="1716" y="2323"/>
                        </a:lnTo>
                        <a:lnTo>
                          <a:pt x="1632" y="2365"/>
                        </a:lnTo>
                        <a:lnTo>
                          <a:pt x="1612" y="2449"/>
                        </a:lnTo>
                        <a:lnTo>
                          <a:pt x="1507" y="2470"/>
                        </a:lnTo>
                        <a:lnTo>
                          <a:pt x="1465" y="2553"/>
                        </a:lnTo>
                        <a:lnTo>
                          <a:pt x="1423" y="2721"/>
                        </a:lnTo>
                        <a:lnTo>
                          <a:pt x="1465" y="2742"/>
                        </a:lnTo>
                        <a:lnTo>
                          <a:pt x="1528" y="2742"/>
                        </a:lnTo>
                        <a:lnTo>
                          <a:pt x="1465" y="2825"/>
                        </a:lnTo>
                        <a:lnTo>
                          <a:pt x="1277" y="2825"/>
                        </a:lnTo>
                        <a:lnTo>
                          <a:pt x="1214" y="2867"/>
                        </a:lnTo>
                        <a:lnTo>
                          <a:pt x="1193" y="3034"/>
                        </a:lnTo>
                        <a:lnTo>
                          <a:pt x="1214" y="3097"/>
                        </a:lnTo>
                        <a:lnTo>
                          <a:pt x="1277" y="3097"/>
                        </a:lnTo>
                        <a:lnTo>
                          <a:pt x="1360" y="3076"/>
                        </a:lnTo>
                        <a:lnTo>
                          <a:pt x="1381" y="3139"/>
                        </a:lnTo>
                        <a:lnTo>
                          <a:pt x="1360" y="3181"/>
                        </a:lnTo>
                        <a:lnTo>
                          <a:pt x="1360" y="3286"/>
                        </a:lnTo>
                        <a:lnTo>
                          <a:pt x="1277" y="3348"/>
                        </a:lnTo>
                        <a:lnTo>
                          <a:pt x="1193" y="3306"/>
                        </a:lnTo>
                        <a:lnTo>
                          <a:pt x="1068" y="3286"/>
                        </a:lnTo>
                        <a:lnTo>
                          <a:pt x="942" y="3348"/>
                        </a:lnTo>
                        <a:lnTo>
                          <a:pt x="900" y="3411"/>
                        </a:lnTo>
                        <a:lnTo>
                          <a:pt x="900" y="3495"/>
                        </a:lnTo>
                        <a:lnTo>
                          <a:pt x="858" y="3599"/>
                        </a:lnTo>
                        <a:lnTo>
                          <a:pt x="754" y="3683"/>
                        </a:lnTo>
                        <a:lnTo>
                          <a:pt x="670" y="3620"/>
                        </a:lnTo>
                        <a:lnTo>
                          <a:pt x="628" y="3558"/>
                        </a:lnTo>
                        <a:lnTo>
                          <a:pt x="586" y="3474"/>
                        </a:lnTo>
                        <a:lnTo>
                          <a:pt x="544" y="3495"/>
                        </a:lnTo>
                        <a:lnTo>
                          <a:pt x="524" y="3662"/>
                        </a:lnTo>
                        <a:lnTo>
                          <a:pt x="544" y="3788"/>
                        </a:lnTo>
                        <a:lnTo>
                          <a:pt x="649" y="3871"/>
                        </a:lnTo>
                        <a:lnTo>
                          <a:pt x="733" y="3830"/>
                        </a:lnTo>
                        <a:lnTo>
                          <a:pt x="754" y="3871"/>
                        </a:lnTo>
                        <a:lnTo>
                          <a:pt x="754" y="3934"/>
                        </a:lnTo>
                        <a:lnTo>
                          <a:pt x="691" y="4081"/>
                        </a:lnTo>
                        <a:lnTo>
                          <a:pt x="733" y="4122"/>
                        </a:lnTo>
                        <a:lnTo>
                          <a:pt x="796" y="4143"/>
                        </a:lnTo>
                        <a:lnTo>
                          <a:pt x="858" y="4081"/>
                        </a:lnTo>
                        <a:lnTo>
                          <a:pt x="900" y="4081"/>
                        </a:lnTo>
                        <a:lnTo>
                          <a:pt x="963" y="4102"/>
                        </a:lnTo>
                        <a:lnTo>
                          <a:pt x="1068" y="4102"/>
                        </a:lnTo>
                        <a:lnTo>
                          <a:pt x="1151" y="4039"/>
                        </a:lnTo>
                        <a:lnTo>
                          <a:pt x="1172" y="4081"/>
                        </a:lnTo>
                        <a:lnTo>
                          <a:pt x="1109" y="4143"/>
                        </a:lnTo>
                        <a:lnTo>
                          <a:pt x="1047" y="4185"/>
                        </a:lnTo>
                        <a:lnTo>
                          <a:pt x="900" y="4185"/>
                        </a:lnTo>
                        <a:lnTo>
                          <a:pt x="858" y="4248"/>
                        </a:lnTo>
                        <a:lnTo>
                          <a:pt x="775" y="4227"/>
                        </a:lnTo>
                        <a:lnTo>
                          <a:pt x="733" y="4311"/>
                        </a:lnTo>
                        <a:lnTo>
                          <a:pt x="754" y="4436"/>
                        </a:lnTo>
                        <a:lnTo>
                          <a:pt x="837" y="4499"/>
                        </a:lnTo>
                        <a:lnTo>
                          <a:pt x="900" y="4520"/>
                        </a:lnTo>
                        <a:lnTo>
                          <a:pt x="984" y="4499"/>
                        </a:lnTo>
                        <a:lnTo>
                          <a:pt x="1005" y="4520"/>
                        </a:lnTo>
                        <a:lnTo>
                          <a:pt x="984" y="4562"/>
                        </a:lnTo>
                        <a:lnTo>
                          <a:pt x="858" y="4625"/>
                        </a:lnTo>
                        <a:lnTo>
                          <a:pt x="733" y="4625"/>
                        </a:lnTo>
                        <a:lnTo>
                          <a:pt x="649" y="4666"/>
                        </a:lnTo>
                        <a:lnTo>
                          <a:pt x="649" y="4729"/>
                        </a:lnTo>
                        <a:lnTo>
                          <a:pt x="691" y="4771"/>
                        </a:lnTo>
                        <a:lnTo>
                          <a:pt x="796" y="4750"/>
                        </a:lnTo>
                        <a:lnTo>
                          <a:pt x="900" y="4750"/>
                        </a:lnTo>
                        <a:lnTo>
                          <a:pt x="900" y="4813"/>
                        </a:lnTo>
                        <a:lnTo>
                          <a:pt x="837" y="4834"/>
                        </a:lnTo>
                        <a:lnTo>
                          <a:pt x="733" y="4855"/>
                        </a:lnTo>
                        <a:lnTo>
                          <a:pt x="733" y="4897"/>
                        </a:lnTo>
                        <a:lnTo>
                          <a:pt x="754" y="4938"/>
                        </a:lnTo>
                        <a:lnTo>
                          <a:pt x="879" y="4959"/>
                        </a:lnTo>
                        <a:lnTo>
                          <a:pt x="984" y="5043"/>
                        </a:lnTo>
                        <a:lnTo>
                          <a:pt x="984" y="5085"/>
                        </a:lnTo>
                        <a:lnTo>
                          <a:pt x="858" y="5085"/>
                        </a:lnTo>
                        <a:lnTo>
                          <a:pt x="754" y="5043"/>
                        </a:lnTo>
                        <a:lnTo>
                          <a:pt x="649" y="5043"/>
                        </a:lnTo>
                        <a:lnTo>
                          <a:pt x="565" y="5085"/>
                        </a:lnTo>
                        <a:lnTo>
                          <a:pt x="544" y="5169"/>
                        </a:lnTo>
                        <a:lnTo>
                          <a:pt x="482" y="5210"/>
                        </a:lnTo>
                        <a:lnTo>
                          <a:pt x="482" y="5273"/>
                        </a:lnTo>
                        <a:lnTo>
                          <a:pt x="544" y="5315"/>
                        </a:lnTo>
                        <a:lnTo>
                          <a:pt x="524" y="5378"/>
                        </a:lnTo>
                        <a:lnTo>
                          <a:pt x="461" y="5399"/>
                        </a:lnTo>
                        <a:lnTo>
                          <a:pt x="419" y="5399"/>
                        </a:lnTo>
                        <a:lnTo>
                          <a:pt x="335" y="5483"/>
                        </a:lnTo>
                        <a:lnTo>
                          <a:pt x="314" y="5566"/>
                        </a:lnTo>
                        <a:lnTo>
                          <a:pt x="335" y="5608"/>
                        </a:lnTo>
                        <a:lnTo>
                          <a:pt x="314" y="5671"/>
                        </a:lnTo>
                        <a:lnTo>
                          <a:pt x="210" y="5692"/>
                        </a:lnTo>
                        <a:lnTo>
                          <a:pt x="210" y="5713"/>
                        </a:lnTo>
                        <a:lnTo>
                          <a:pt x="335" y="5838"/>
                        </a:lnTo>
                        <a:lnTo>
                          <a:pt x="440" y="5901"/>
                        </a:lnTo>
                        <a:lnTo>
                          <a:pt x="482" y="5880"/>
                        </a:lnTo>
                        <a:lnTo>
                          <a:pt x="524" y="5796"/>
                        </a:lnTo>
                        <a:lnTo>
                          <a:pt x="586" y="5734"/>
                        </a:lnTo>
                        <a:lnTo>
                          <a:pt x="754" y="5629"/>
                        </a:lnTo>
                        <a:lnTo>
                          <a:pt x="858" y="5587"/>
                        </a:lnTo>
                        <a:lnTo>
                          <a:pt x="858" y="5629"/>
                        </a:lnTo>
                        <a:lnTo>
                          <a:pt x="837" y="5629"/>
                        </a:lnTo>
                        <a:lnTo>
                          <a:pt x="796" y="5713"/>
                        </a:lnTo>
                        <a:lnTo>
                          <a:pt x="649" y="5817"/>
                        </a:lnTo>
                        <a:lnTo>
                          <a:pt x="586" y="5922"/>
                        </a:lnTo>
                        <a:lnTo>
                          <a:pt x="565" y="6027"/>
                        </a:lnTo>
                        <a:lnTo>
                          <a:pt x="586" y="6131"/>
                        </a:lnTo>
                        <a:lnTo>
                          <a:pt x="565" y="6194"/>
                        </a:lnTo>
                        <a:lnTo>
                          <a:pt x="565" y="6236"/>
                        </a:lnTo>
                        <a:lnTo>
                          <a:pt x="754" y="6236"/>
                        </a:lnTo>
                        <a:lnTo>
                          <a:pt x="837" y="6194"/>
                        </a:lnTo>
                        <a:lnTo>
                          <a:pt x="837" y="6257"/>
                        </a:lnTo>
                        <a:lnTo>
                          <a:pt x="775" y="6299"/>
                        </a:lnTo>
                        <a:lnTo>
                          <a:pt x="586" y="6299"/>
                        </a:lnTo>
                        <a:lnTo>
                          <a:pt x="524" y="6340"/>
                        </a:lnTo>
                        <a:lnTo>
                          <a:pt x="356" y="6445"/>
                        </a:lnTo>
                        <a:lnTo>
                          <a:pt x="356" y="6571"/>
                        </a:lnTo>
                        <a:lnTo>
                          <a:pt x="335" y="6654"/>
                        </a:lnTo>
                        <a:lnTo>
                          <a:pt x="356" y="6759"/>
                        </a:lnTo>
                        <a:lnTo>
                          <a:pt x="461" y="6759"/>
                        </a:lnTo>
                        <a:lnTo>
                          <a:pt x="524" y="6822"/>
                        </a:lnTo>
                        <a:lnTo>
                          <a:pt x="482" y="6863"/>
                        </a:lnTo>
                        <a:lnTo>
                          <a:pt x="377" y="6863"/>
                        </a:lnTo>
                        <a:lnTo>
                          <a:pt x="252" y="6884"/>
                        </a:lnTo>
                        <a:lnTo>
                          <a:pt x="147" y="7052"/>
                        </a:lnTo>
                        <a:lnTo>
                          <a:pt x="147" y="7177"/>
                        </a:lnTo>
                        <a:lnTo>
                          <a:pt x="210" y="7240"/>
                        </a:lnTo>
                        <a:lnTo>
                          <a:pt x="272" y="7198"/>
                        </a:lnTo>
                        <a:lnTo>
                          <a:pt x="440" y="7135"/>
                        </a:lnTo>
                        <a:lnTo>
                          <a:pt x="461" y="7177"/>
                        </a:lnTo>
                        <a:lnTo>
                          <a:pt x="356" y="7261"/>
                        </a:lnTo>
                        <a:lnTo>
                          <a:pt x="335" y="7366"/>
                        </a:lnTo>
                        <a:lnTo>
                          <a:pt x="377" y="7366"/>
                        </a:lnTo>
                        <a:lnTo>
                          <a:pt x="461" y="7282"/>
                        </a:lnTo>
                        <a:lnTo>
                          <a:pt x="544" y="7261"/>
                        </a:lnTo>
                        <a:lnTo>
                          <a:pt x="565" y="7303"/>
                        </a:lnTo>
                        <a:lnTo>
                          <a:pt x="482" y="7387"/>
                        </a:lnTo>
                        <a:lnTo>
                          <a:pt x="461" y="7470"/>
                        </a:lnTo>
                        <a:lnTo>
                          <a:pt x="544" y="7554"/>
                        </a:lnTo>
                        <a:lnTo>
                          <a:pt x="649" y="7554"/>
                        </a:lnTo>
                        <a:lnTo>
                          <a:pt x="565" y="7575"/>
                        </a:lnTo>
                        <a:lnTo>
                          <a:pt x="482" y="7575"/>
                        </a:lnTo>
                        <a:lnTo>
                          <a:pt x="419" y="7659"/>
                        </a:lnTo>
                        <a:lnTo>
                          <a:pt x="419" y="7721"/>
                        </a:lnTo>
                        <a:lnTo>
                          <a:pt x="461" y="7826"/>
                        </a:lnTo>
                        <a:lnTo>
                          <a:pt x="419" y="7889"/>
                        </a:lnTo>
                        <a:lnTo>
                          <a:pt x="356" y="7868"/>
                        </a:lnTo>
                        <a:lnTo>
                          <a:pt x="252" y="7889"/>
                        </a:lnTo>
                        <a:lnTo>
                          <a:pt x="168" y="7826"/>
                        </a:lnTo>
                        <a:lnTo>
                          <a:pt x="105" y="7826"/>
                        </a:lnTo>
                        <a:lnTo>
                          <a:pt x="0" y="7972"/>
                        </a:lnTo>
                        <a:lnTo>
                          <a:pt x="0" y="8077"/>
                        </a:lnTo>
                        <a:lnTo>
                          <a:pt x="168" y="8265"/>
                        </a:lnTo>
                        <a:lnTo>
                          <a:pt x="147" y="8391"/>
                        </a:lnTo>
                        <a:lnTo>
                          <a:pt x="168" y="8496"/>
                        </a:lnTo>
                        <a:lnTo>
                          <a:pt x="335" y="8621"/>
                        </a:lnTo>
                        <a:lnTo>
                          <a:pt x="335" y="8705"/>
                        </a:lnTo>
                        <a:lnTo>
                          <a:pt x="482" y="8830"/>
                        </a:lnTo>
                        <a:lnTo>
                          <a:pt x="586" y="8872"/>
                        </a:lnTo>
                        <a:lnTo>
                          <a:pt x="649" y="8851"/>
                        </a:lnTo>
                        <a:lnTo>
                          <a:pt x="733" y="8830"/>
                        </a:lnTo>
                        <a:lnTo>
                          <a:pt x="837" y="8663"/>
                        </a:lnTo>
                        <a:lnTo>
                          <a:pt x="796" y="8516"/>
                        </a:lnTo>
                        <a:lnTo>
                          <a:pt x="837" y="8412"/>
                        </a:lnTo>
                        <a:lnTo>
                          <a:pt x="900" y="8307"/>
                        </a:lnTo>
                        <a:lnTo>
                          <a:pt x="858" y="8433"/>
                        </a:lnTo>
                        <a:lnTo>
                          <a:pt x="858" y="8516"/>
                        </a:lnTo>
                        <a:lnTo>
                          <a:pt x="900" y="8600"/>
                        </a:lnTo>
                        <a:lnTo>
                          <a:pt x="963" y="8747"/>
                        </a:lnTo>
                        <a:lnTo>
                          <a:pt x="1047" y="8788"/>
                        </a:lnTo>
                        <a:lnTo>
                          <a:pt x="1109" y="8726"/>
                        </a:lnTo>
                        <a:lnTo>
                          <a:pt x="1109" y="8642"/>
                        </a:lnTo>
                        <a:lnTo>
                          <a:pt x="1172" y="8537"/>
                        </a:lnTo>
                        <a:lnTo>
                          <a:pt x="1193" y="8600"/>
                        </a:lnTo>
                        <a:lnTo>
                          <a:pt x="1172" y="8642"/>
                        </a:lnTo>
                        <a:lnTo>
                          <a:pt x="1172" y="8747"/>
                        </a:lnTo>
                        <a:lnTo>
                          <a:pt x="1277" y="8935"/>
                        </a:lnTo>
                        <a:lnTo>
                          <a:pt x="1402" y="9019"/>
                        </a:lnTo>
                        <a:lnTo>
                          <a:pt x="1507" y="9019"/>
                        </a:lnTo>
                        <a:lnTo>
                          <a:pt x="1591" y="8956"/>
                        </a:lnTo>
                        <a:lnTo>
                          <a:pt x="1632" y="8998"/>
                        </a:lnTo>
                        <a:lnTo>
                          <a:pt x="1612" y="9040"/>
                        </a:lnTo>
                        <a:lnTo>
                          <a:pt x="1570" y="9040"/>
                        </a:lnTo>
                        <a:lnTo>
                          <a:pt x="1528" y="9123"/>
                        </a:lnTo>
                        <a:lnTo>
                          <a:pt x="1444" y="9165"/>
                        </a:lnTo>
                        <a:lnTo>
                          <a:pt x="1423" y="9249"/>
                        </a:lnTo>
                        <a:lnTo>
                          <a:pt x="1528" y="9332"/>
                        </a:lnTo>
                        <a:lnTo>
                          <a:pt x="1528" y="9416"/>
                        </a:lnTo>
                        <a:lnTo>
                          <a:pt x="1444" y="9416"/>
                        </a:lnTo>
                        <a:lnTo>
                          <a:pt x="1381" y="9374"/>
                        </a:lnTo>
                        <a:lnTo>
                          <a:pt x="1381" y="9458"/>
                        </a:lnTo>
                        <a:lnTo>
                          <a:pt x="1423" y="9521"/>
                        </a:lnTo>
                        <a:lnTo>
                          <a:pt x="1612" y="9542"/>
                        </a:lnTo>
                        <a:lnTo>
                          <a:pt x="1716" y="9584"/>
                        </a:lnTo>
                        <a:lnTo>
                          <a:pt x="1821" y="9563"/>
                        </a:lnTo>
                        <a:lnTo>
                          <a:pt x="1967" y="9604"/>
                        </a:lnTo>
                        <a:lnTo>
                          <a:pt x="1967" y="9521"/>
                        </a:lnTo>
                        <a:lnTo>
                          <a:pt x="2051" y="9542"/>
                        </a:lnTo>
                        <a:lnTo>
                          <a:pt x="2072" y="9625"/>
                        </a:lnTo>
                        <a:lnTo>
                          <a:pt x="2135" y="9772"/>
                        </a:lnTo>
                        <a:lnTo>
                          <a:pt x="2218" y="9856"/>
                        </a:lnTo>
                        <a:lnTo>
                          <a:pt x="2281" y="9856"/>
                        </a:lnTo>
                        <a:lnTo>
                          <a:pt x="2365" y="9751"/>
                        </a:lnTo>
                        <a:lnTo>
                          <a:pt x="2344" y="9625"/>
                        </a:lnTo>
                        <a:lnTo>
                          <a:pt x="2177" y="9542"/>
                        </a:lnTo>
                        <a:lnTo>
                          <a:pt x="2135" y="9521"/>
                        </a:lnTo>
                        <a:lnTo>
                          <a:pt x="2177" y="9479"/>
                        </a:lnTo>
                        <a:lnTo>
                          <a:pt x="2260" y="9521"/>
                        </a:lnTo>
                        <a:lnTo>
                          <a:pt x="2365" y="9584"/>
                        </a:lnTo>
                        <a:lnTo>
                          <a:pt x="2428" y="9667"/>
                        </a:lnTo>
                        <a:lnTo>
                          <a:pt x="2469" y="9772"/>
                        </a:lnTo>
                        <a:lnTo>
                          <a:pt x="2532" y="9772"/>
                        </a:lnTo>
                        <a:lnTo>
                          <a:pt x="2553" y="9667"/>
                        </a:lnTo>
                        <a:lnTo>
                          <a:pt x="2595" y="9646"/>
                        </a:lnTo>
                        <a:lnTo>
                          <a:pt x="2679" y="9751"/>
                        </a:lnTo>
                        <a:lnTo>
                          <a:pt x="2804" y="9793"/>
                        </a:lnTo>
                        <a:lnTo>
                          <a:pt x="2888" y="9793"/>
                        </a:lnTo>
                        <a:lnTo>
                          <a:pt x="2888" y="9730"/>
                        </a:lnTo>
                        <a:lnTo>
                          <a:pt x="2783" y="9646"/>
                        </a:lnTo>
                        <a:lnTo>
                          <a:pt x="2783" y="9584"/>
                        </a:lnTo>
                        <a:lnTo>
                          <a:pt x="2846" y="9563"/>
                        </a:lnTo>
                        <a:lnTo>
                          <a:pt x="2951" y="9604"/>
                        </a:lnTo>
                        <a:lnTo>
                          <a:pt x="2993" y="9667"/>
                        </a:lnTo>
                        <a:lnTo>
                          <a:pt x="3013" y="9667"/>
                        </a:lnTo>
                        <a:lnTo>
                          <a:pt x="3055" y="9772"/>
                        </a:lnTo>
                        <a:lnTo>
                          <a:pt x="3118" y="9814"/>
                        </a:lnTo>
                        <a:lnTo>
                          <a:pt x="3181" y="9793"/>
                        </a:lnTo>
                        <a:lnTo>
                          <a:pt x="3202" y="9688"/>
                        </a:lnTo>
                        <a:lnTo>
                          <a:pt x="3160" y="9604"/>
                        </a:lnTo>
                        <a:lnTo>
                          <a:pt x="3076" y="9604"/>
                        </a:lnTo>
                        <a:lnTo>
                          <a:pt x="3013" y="9563"/>
                        </a:lnTo>
                        <a:lnTo>
                          <a:pt x="3055" y="9500"/>
                        </a:lnTo>
                        <a:lnTo>
                          <a:pt x="3097" y="9542"/>
                        </a:lnTo>
                        <a:lnTo>
                          <a:pt x="3160" y="9542"/>
                        </a:lnTo>
                        <a:lnTo>
                          <a:pt x="3223" y="9437"/>
                        </a:lnTo>
                        <a:lnTo>
                          <a:pt x="3265" y="9353"/>
                        </a:lnTo>
                        <a:lnTo>
                          <a:pt x="3265" y="9312"/>
                        </a:lnTo>
                        <a:lnTo>
                          <a:pt x="3118" y="9207"/>
                        </a:lnTo>
                        <a:lnTo>
                          <a:pt x="3055" y="9228"/>
                        </a:lnTo>
                        <a:lnTo>
                          <a:pt x="2951" y="9207"/>
                        </a:lnTo>
                        <a:lnTo>
                          <a:pt x="2867" y="9040"/>
                        </a:lnTo>
                        <a:lnTo>
                          <a:pt x="2762" y="9040"/>
                        </a:lnTo>
                        <a:lnTo>
                          <a:pt x="2574" y="8872"/>
                        </a:lnTo>
                        <a:lnTo>
                          <a:pt x="2490" y="8788"/>
                        </a:lnTo>
                        <a:lnTo>
                          <a:pt x="2365" y="8788"/>
                        </a:lnTo>
                        <a:lnTo>
                          <a:pt x="2239" y="8516"/>
                        </a:lnTo>
                        <a:lnTo>
                          <a:pt x="2030" y="8286"/>
                        </a:lnTo>
                        <a:lnTo>
                          <a:pt x="1946" y="8014"/>
                        </a:lnTo>
                        <a:lnTo>
                          <a:pt x="1842" y="7847"/>
                        </a:lnTo>
                        <a:lnTo>
                          <a:pt x="1842" y="7554"/>
                        </a:lnTo>
                        <a:lnTo>
                          <a:pt x="1758" y="7387"/>
                        </a:lnTo>
                        <a:lnTo>
                          <a:pt x="1716" y="7073"/>
                        </a:lnTo>
                        <a:lnTo>
                          <a:pt x="1695" y="7010"/>
                        </a:lnTo>
                        <a:lnTo>
                          <a:pt x="1737" y="6905"/>
                        </a:lnTo>
                        <a:lnTo>
                          <a:pt x="1737" y="6822"/>
                        </a:lnTo>
                        <a:lnTo>
                          <a:pt x="1632" y="6801"/>
                        </a:lnTo>
                        <a:lnTo>
                          <a:pt x="1549" y="6843"/>
                        </a:lnTo>
                        <a:lnTo>
                          <a:pt x="1486" y="6801"/>
                        </a:lnTo>
                        <a:lnTo>
                          <a:pt x="1507" y="6759"/>
                        </a:lnTo>
                        <a:lnTo>
                          <a:pt x="1653" y="6759"/>
                        </a:lnTo>
                        <a:lnTo>
                          <a:pt x="1800" y="6696"/>
                        </a:lnTo>
                        <a:lnTo>
                          <a:pt x="1821" y="6487"/>
                        </a:lnTo>
                        <a:lnTo>
                          <a:pt x="1800" y="6382"/>
                        </a:lnTo>
                        <a:lnTo>
                          <a:pt x="1695" y="6403"/>
                        </a:lnTo>
                        <a:lnTo>
                          <a:pt x="1591" y="6424"/>
                        </a:lnTo>
                        <a:lnTo>
                          <a:pt x="1632" y="6382"/>
                        </a:lnTo>
                        <a:lnTo>
                          <a:pt x="1800" y="6319"/>
                        </a:lnTo>
                        <a:lnTo>
                          <a:pt x="1821" y="6236"/>
                        </a:lnTo>
                        <a:lnTo>
                          <a:pt x="1779" y="6194"/>
                        </a:lnTo>
                        <a:lnTo>
                          <a:pt x="1570" y="6194"/>
                        </a:lnTo>
                        <a:lnTo>
                          <a:pt x="1423" y="6173"/>
                        </a:lnTo>
                        <a:lnTo>
                          <a:pt x="1423" y="6110"/>
                        </a:lnTo>
                        <a:lnTo>
                          <a:pt x="1507" y="6068"/>
                        </a:lnTo>
                        <a:lnTo>
                          <a:pt x="1465" y="6006"/>
                        </a:lnTo>
                        <a:lnTo>
                          <a:pt x="1465" y="5922"/>
                        </a:lnTo>
                        <a:lnTo>
                          <a:pt x="1507" y="5964"/>
                        </a:lnTo>
                        <a:lnTo>
                          <a:pt x="1570" y="6068"/>
                        </a:lnTo>
                        <a:lnTo>
                          <a:pt x="1674" y="6110"/>
                        </a:lnTo>
                        <a:lnTo>
                          <a:pt x="1821" y="6110"/>
                        </a:lnTo>
                        <a:lnTo>
                          <a:pt x="1842" y="6068"/>
                        </a:lnTo>
                        <a:lnTo>
                          <a:pt x="1925" y="6027"/>
                        </a:lnTo>
                        <a:lnTo>
                          <a:pt x="1988" y="5901"/>
                        </a:lnTo>
                        <a:lnTo>
                          <a:pt x="1988" y="5775"/>
                        </a:lnTo>
                        <a:lnTo>
                          <a:pt x="2051" y="5650"/>
                        </a:lnTo>
                        <a:lnTo>
                          <a:pt x="2093" y="5545"/>
                        </a:lnTo>
                        <a:lnTo>
                          <a:pt x="2009" y="5462"/>
                        </a:lnTo>
                        <a:lnTo>
                          <a:pt x="1946" y="5336"/>
                        </a:lnTo>
                        <a:lnTo>
                          <a:pt x="1842" y="5294"/>
                        </a:lnTo>
                        <a:lnTo>
                          <a:pt x="1779" y="5294"/>
                        </a:lnTo>
                        <a:lnTo>
                          <a:pt x="1716" y="5252"/>
                        </a:lnTo>
                        <a:lnTo>
                          <a:pt x="1800" y="5231"/>
                        </a:lnTo>
                        <a:lnTo>
                          <a:pt x="1884" y="5252"/>
                        </a:lnTo>
                        <a:lnTo>
                          <a:pt x="1946" y="5231"/>
                        </a:lnTo>
                        <a:lnTo>
                          <a:pt x="2009" y="5294"/>
                        </a:lnTo>
                        <a:lnTo>
                          <a:pt x="2009" y="5378"/>
                        </a:lnTo>
                        <a:lnTo>
                          <a:pt x="2051" y="5399"/>
                        </a:lnTo>
                        <a:lnTo>
                          <a:pt x="2114" y="5336"/>
                        </a:lnTo>
                        <a:lnTo>
                          <a:pt x="2051" y="5148"/>
                        </a:lnTo>
                        <a:lnTo>
                          <a:pt x="1925" y="4980"/>
                        </a:lnTo>
                        <a:lnTo>
                          <a:pt x="1821" y="4834"/>
                        </a:lnTo>
                        <a:lnTo>
                          <a:pt x="1842" y="4771"/>
                        </a:lnTo>
                        <a:lnTo>
                          <a:pt x="1925" y="4855"/>
                        </a:lnTo>
                        <a:lnTo>
                          <a:pt x="1946" y="4938"/>
                        </a:lnTo>
                        <a:lnTo>
                          <a:pt x="2051" y="4980"/>
                        </a:lnTo>
                        <a:lnTo>
                          <a:pt x="2156" y="5022"/>
                        </a:lnTo>
                        <a:lnTo>
                          <a:pt x="2197" y="4938"/>
                        </a:lnTo>
                        <a:lnTo>
                          <a:pt x="2197" y="4855"/>
                        </a:lnTo>
                        <a:lnTo>
                          <a:pt x="2135" y="4813"/>
                        </a:lnTo>
                        <a:lnTo>
                          <a:pt x="2135" y="4729"/>
                        </a:lnTo>
                        <a:lnTo>
                          <a:pt x="2218" y="4625"/>
                        </a:lnTo>
                        <a:lnTo>
                          <a:pt x="2218" y="4520"/>
                        </a:lnTo>
                        <a:lnTo>
                          <a:pt x="2135" y="4415"/>
                        </a:lnTo>
                        <a:lnTo>
                          <a:pt x="2009" y="4248"/>
                        </a:lnTo>
                        <a:lnTo>
                          <a:pt x="2093" y="4248"/>
                        </a:lnTo>
                        <a:lnTo>
                          <a:pt x="2197" y="4332"/>
                        </a:lnTo>
                        <a:lnTo>
                          <a:pt x="2260" y="4311"/>
                        </a:lnTo>
                        <a:lnTo>
                          <a:pt x="2323" y="4185"/>
                        </a:lnTo>
                        <a:lnTo>
                          <a:pt x="2302" y="4143"/>
                        </a:lnTo>
                        <a:lnTo>
                          <a:pt x="2218" y="4143"/>
                        </a:lnTo>
                        <a:lnTo>
                          <a:pt x="2218" y="3997"/>
                        </a:lnTo>
                        <a:lnTo>
                          <a:pt x="2302" y="3976"/>
                        </a:lnTo>
                        <a:lnTo>
                          <a:pt x="2407" y="4039"/>
                        </a:lnTo>
                        <a:lnTo>
                          <a:pt x="2553" y="4102"/>
                        </a:lnTo>
                        <a:lnTo>
                          <a:pt x="2616" y="4018"/>
                        </a:lnTo>
                        <a:lnTo>
                          <a:pt x="2532" y="3976"/>
                        </a:lnTo>
                        <a:lnTo>
                          <a:pt x="2532" y="3913"/>
                        </a:lnTo>
                        <a:lnTo>
                          <a:pt x="2616" y="3913"/>
                        </a:lnTo>
                        <a:lnTo>
                          <a:pt x="2679" y="3934"/>
                        </a:lnTo>
                        <a:lnTo>
                          <a:pt x="2762" y="3871"/>
                        </a:lnTo>
                        <a:lnTo>
                          <a:pt x="2762" y="3767"/>
                        </a:lnTo>
                        <a:lnTo>
                          <a:pt x="2741" y="3704"/>
                        </a:lnTo>
                        <a:lnTo>
                          <a:pt x="2762" y="3662"/>
                        </a:lnTo>
                        <a:lnTo>
                          <a:pt x="2930" y="3578"/>
                        </a:lnTo>
                        <a:lnTo>
                          <a:pt x="2951" y="3495"/>
                        </a:lnTo>
                        <a:lnTo>
                          <a:pt x="2846" y="3453"/>
                        </a:lnTo>
                        <a:lnTo>
                          <a:pt x="2783" y="3369"/>
                        </a:lnTo>
                        <a:lnTo>
                          <a:pt x="2846" y="3265"/>
                        </a:lnTo>
                        <a:lnTo>
                          <a:pt x="2888" y="3369"/>
                        </a:lnTo>
                        <a:lnTo>
                          <a:pt x="2972" y="3306"/>
                        </a:lnTo>
                        <a:lnTo>
                          <a:pt x="3139" y="3097"/>
                        </a:lnTo>
                        <a:lnTo>
                          <a:pt x="3181" y="2972"/>
                        </a:lnTo>
                        <a:lnTo>
                          <a:pt x="3265" y="2930"/>
                        </a:lnTo>
                        <a:lnTo>
                          <a:pt x="3285" y="2783"/>
                        </a:lnTo>
                        <a:lnTo>
                          <a:pt x="3453" y="2679"/>
                        </a:lnTo>
                        <a:lnTo>
                          <a:pt x="3516" y="2532"/>
                        </a:lnTo>
                        <a:lnTo>
                          <a:pt x="3599" y="2323"/>
                        </a:lnTo>
                        <a:lnTo>
                          <a:pt x="3683" y="2323"/>
                        </a:lnTo>
                        <a:lnTo>
                          <a:pt x="3892" y="2156"/>
                        </a:lnTo>
                        <a:lnTo>
                          <a:pt x="4122" y="1905"/>
                        </a:lnTo>
                        <a:lnTo>
                          <a:pt x="4311" y="1737"/>
                        </a:lnTo>
                        <a:lnTo>
                          <a:pt x="4394" y="1737"/>
                        </a:lnTo>
                        <a:lnTo>
                          <a:pt x="4541" y="1612"/>
                        </a:lnTo>
                        <a:lnTo>
                          <a:pt x="4729" y="1570"/>
                        </a:lnTo>
                        <a:lnTo>
                          <a:pt x="4834" y="1486"/>
                        </a:lnTo>
                        <a:lnTo>
                          <a:pt x="4980" y="1277"/>
                        </a:lnTo>
                        <a:lnTo>
                          <a:pt x="5064" y="1214"/>
                        </a:lnTo>
                        <a:lnTo>
                          <a:pt x="5127" y="1214"/>
                        </a:lnTo>
                        <a:lnTo>
                          <a:pt x="5190" y="1193"/>
                        </a:lnTo>
                        <a:lnTo>
                          <a:pt x="5190" y="1109"/>
                        </a:lnTo>
                        <a:lnTo>
                          <a:pt x="5169" y="1068"/>
                        </a:lnTo>
                        <a:lnTo>
                          <a:pt x="5231" y="963"/>
                        </a:lnTo>
                        <a:lnTo>
                          <a:pt x="5190" y="858"/>
                        </a:lnTo>
                        <a:lnTo>
                          <a:pt x="5190" y="691"/>
                        </a:lnTo>
                        <a:lnTo>
                          <a:pt x="5169" y="670"/>
                        </a:lnTo>
                        <a:lnTo>
                          <a:pt x="5085" y="670"/>
                        </a:lnTo>
                        <a:lnTo>
                          <a:pt x="5085" y="524"/>
                        </a:lnTo>
                        <a:lnTo>
                          <a:pt x="5148" y="377"/>
                        </a:lnTo>
                        <a:lnTo>
                          <a:pt x="5127" y="335"/>
                        </a:lnTo>
                        <a:lnTo>
                          <a:pt x="5022" y="314"/>
                        </a:lnTo>
                        <a:lnTo>
                          <a:pt x="4959" y="252"/>
                        </a:lnTo>
                        <a:lnTo>
                          <a:pt x="4855" y="231"/>
                        </a:lnTo>
                        <a:lnTo>
                          <a:pt x="4813" y="147"/>
                        </a:lnTo>
                        <a:lnTo>
                          <a:pt x="4813" y="42"/>
                        </a:lnTo>
                        <a:lnTo>
                          <a:pt x="4750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5" name="CustomShape 802"/>
                  <p:cNvSpPr/>
                  <p:nvPr/>
                </p:nvSpPr>
                <p:spPr>
                  <a:xfrm>
                    <a:off x="4969440" y="1013400"/>
                    <a:ext cx="3357000" cy="1542960"/>
                  </a:xfrm>
                  <a:custGeom>
                    <a:avLst/>
                    <a:gdLst/>
                    <a:ahLst/>
                    <a:rect l="l" t="t" r="r" b="b"/>
                    <a:pathLst>
                      <a:path w="76079" h="40698">
                        <a:moveTo>
                          <a:pt x="27578" y="1"/>
                        </a:moveTo>
                        <a:lnTo>
                          <a:pt x="27431" y="126"/>
                        </a:lnTo>
                        <a:lnTo>
                          <a:pt x="27389" y="231"/>
                        </a:lnTo>
                        <a:lnTo>
                          <a:pt x="27285" y="273"/>
                        </a:lnTo>
                        <a:lnTo>
                          <a:pt x="27368" y="377"/>
                        </a:lnTo>
                        <a:lnTo>
                          <a:pt x="27264" y="482"/>
                        </a:lnTo>
                        <a:lnTo>
                          <a:pt x="27243" y="649"/>
                        </a:lnTo>
                        <a:lnTo>
                          <a:pt x="27285" y="796"/>
                        </a:lnTo>
                        <a:lnTo>
                          <a:pt x="27159" y="921"/>
                        </a:lnTo>
                        <a:lnTo>
                          <a:pt x="27138" y="1444"/>
                        </a:lnTo>
                        <a:lnTo>
                          <a:pt x="27264" y="1570"/>
                        </a:lnTo>
                        <a:lnTo>
                          <a:pt x="27264" y="1695"/>
                        </a:lnTo>
                        <a:lnTo>
                          <a:pt x="27159" y="1695"/>
                        </a:lnTo>
                        <a:lnTo>
                          <a:pt x="27180" y="1842"/>
                        </a:lnTo>
                        <a:lnTo>
                          <a:pt x="27285" y="1967"/>
                        </a:lnTo>
                        <a:lnTo>
                          <a:pt x="27389" y="1967"/>
                        </a:lnTo>
                        <a:lnTo>
                          <a:pt x="27536" y="2156"/>
                        </a:lnTo>
                        <a:lnTo>
                          <a:pt x="27682" y="2177"/>
                        </a:lnTo>
                        <a:lnTo>
                          <a:pt x="27536" y="2281"/>
                        </a:lnTo>
                        <a:lnTo>
                          <a:pt x="27578" y="2407"/>
                        </a:lnTo>
                        <a:lnTo>
                          <a:pt x="27578" y="2491"/>
                        </a:lnTo>
                        <a:lnTo>
                          <a:pt x="27787" y="2511"/>
                        </a:lnTo>
                        <a:lnTo>
                          <a:pt x="27912" y="2470"/>
                        </a:lnTo>
                        <a:lnTo>
                          <a:pt x="28101" y="2532"/>
                        </a:lnTo>
                        <a:lnTo>
                          <a:pt x="28289" y="2532"/>
                        </a:lnTo>
                        <a:lnTo>
                          <a:pt x="28331" y="2616"/>
                        </a:lnTo>
                        <a:lnTo>
                          <a:pt x="28226" y="2700"/>
                        </a:lnTo>
                        <a:lnTo>
                          <a:pt x="28122" y="2679"/>
                        </a:lnTo>
                        <a:lnTo>
                          <a:pt x="28059" y="2700"/>
                        </a:lnTo>
                        <a:lnTo>
                          <a:pt x="27933" y="2616"/>
                        </a:lnTo>
                        <a:lnTo>
                          <a:pt x="27661" y="2721"/>
                        </a:lnTo>
                        <a:lnTo>
                          <a:pt x="27578" y="2679"/>
                        </a:lnTo>
                        <a:lnTo>
                          <a:pt x="27473" y="2721"/>
                        </a:lnTo>
                        <a:lnTo>
                          <a:pt x="27368" y="2700"/>
                        </a:lnTo>
                        <a:lnTo>
                          <a:pt x="27264" y="2700"/>
                        </a:lnTo>
                        <a:lnTo>
                          <a:pt x="27201" y="2783"/>
                        </a:lnTo>
                        <a:lnTo>
                          <a:pt x="26950" y="2783"/>
                        </a:lnTo>
                        <a:lnTo>
                          <a:pt x="26887" y="2888"/>
                        </a:lnTo>
                        <a:lnTo>
                          <a:pt x="26908" y="2930"/>
                        </a:lnTo>
                        <a:lnTo>
                          <a:pt x="27034" y="2951"/>
                        </a:lnTo>
                        <a:lnTo>
                          <a:pt x="27054" y="3055"/>
                        </a:lnTo>
                        <a:lnTo>
                          <a:pt x="27201" y="3035"/>
                        </a:lnTo>
                        <a:lnTo>
                          <a:pt x="27264" y="3097"/>
                        </a:lnTo>
                        <a:lnTo>
                          <a:pt x="27410" y="3014"/>
                        </a:lnTo>
                        <a:lnTo>
                          <a:pt x="27515" y="3160"/>
                        </a:lnTo>
                        <a:lnTo>
                          <a:pt x="27661" y="3265"/>
                        </a:lnTo>
                        <a:lnTo>
                          <a:pt x="27787" y="3516"/>
                        </a:lnTo>
                        <a:lnTo>
                          <a:pt x="27682" y="3746"/>
                        </a:lnTo>
                        <a:lnTo>
                          <a:pt x="27410" y="4018"/>
                        </a:lnTo>
                        <a:lnTo>
                          <a:pt x="27515" y="3746"/>
                        </a:lnTo>
                        <a:lnTo>
                          <a:pt x="27431" y="3662"/>
                        </a:lnTo>
                        <a:lnTo>
                          <a:pt x="27431" y="3495"/>
                        </a:lnTo>
                        <a:lnTo>
                          <a:pt x="27243" y="3453"/>
                        </a:lnTo>
                        <a:lnTo>
                          <a:pt x="27180" y="3432"/>
                        </a:lnTo>
                        <a:lnTo>
                          <a:pt x="27180" y="3348"/>
                        </a:lnTo>
                        <a:lnTo>
                          <a:pt x="27117" y="3327"/>
                        </a:lnTo>
                        <a:lnTo>
                          <a:pt x="27013" y="3411"/>
                        </a:lnTo>
                        <a:lnTo>
                          <a:pt x="26845" y="3411"/>
                        </a:lnTo>
                        <a:lnTo>
                          <a:pt x="26720" y="3537"/>
                        </a:lnTo>
                        <a:lnTo>
                          <a:pt x="26845" y="3599"/>
                        </a:lnTo>
                        <a:lnTo>
                          <a:pt x="26803" y="3662"/>
                        </a:lnTo>
                        <a:lnTo>
                          <a:pt x="26657" y="3662"/>
                        </a:lnTo>
                        <a:lnTo>
                          <a:pt x="26741" y="3767"/>
                        </a:lnTo>
                        <a:lnTo>
                          <a:pt x="26720" y="3851"/>
                        </a:lnTo>
                        <a:lnTo>
                          <a:pt x="26552" y="3976"/>
                        </a:lnTo>
                        <a:lnTo>
                          <a:pt x="26531" y="3851"/>
                        </a:lnTo>
                        <a:lnTo>
                          <a:pt x="26490" y="3851"/>
                        </a:lnTo>
                        <a:lnTo>
                          <a:pt x="26406" y="3913"/>
                        </a:lnTo>
                        <a:lnTo>
                          <a:pt x="26448" y="4039"/>
                        </a:lnTo>
                        <a:lnTo>
                          <a:pt x="26406" y="4164"/>
                        </a:lnTo>
                        <a:lnTo>
                          <a:pt x="26301" y="4164"/>
                        </a:lnTo>
                        <a:lnTo>
                          <a:pt x="26280" y="3976"/>
                        </a:lnTo>
                        <a:lnTo>
                          <a:pt x="26176" y="3871"/>
                        </a:lnTo>
                        <a:lnTo>
                          <a:pt x="26134" y="3934"/>
                        </a:lnTo>
                        <a:lnTo>
                          <a:pt x="26176" y="4039"/>
                        </a:lnTo>
                        <a:lnTo>
                          <a:pt x="26071" y="4227"/>
                        </a:lnTo>
                        <a:lnTo>
                          <a:pt x="26008" y="4374"/>
                        </a:lnTo>
                        <a:lnTo>
                          <a:pt x="25883" y="4290"/>
                        </a:lnTo>
                        <a:lnTo>
                          <a:pt x="25883" y="4227"/>
                        </a:lnTo>
                        <a:lnTo>
                          <a:pt x="26008" y="3955"/>
                        </a:lnTo>
                        <a:lnTo>
                          <a:pt x="25966" y="3851"/>
                        </a:lnTo>
                        <a:lnTo>
                          <a:pt x="25820" y="3830"/>
                        </a:lnTo>
                        <a:lnTo>
                          <a:pt x="25506" y="3934"/>
                        </a:lnTo>
                        <a:lnTo>
                          <a:pt x="25401" y="3871"/>
                        </a:lnTo>
                        <a:lnTo>
                          <a:pt x="25255" y="4018"/>
                        </a:lnTo>
                        <a:lnTo>
                          <a:pt x="25150" y="3976"/>
                        </a:lnTo>
                        <a:lnTo>
                          <a:pt x="25046" y="3934"/>
                        </a:lnTo>
                        <a:lnTo>
                          <a:pt x="24878" y="3955"/>
                        </a:lnTo>
                        <a:lnTo>
                          <a:pt x="25025" y="4081"/>
                        </a:lnTo>
                        <a:lnTo>
                          <a:pt x="24941" y="4164"/>
                        </a:lnTo>
                        <a:lnTo>
                          <a:pt x="24920" y="4143"/>
                        </a:lnTo>
                        <a:lnTo>
                          <a:pt x="24878" y="4081"/>
                        </a:lnTo>
                        <a:lnTo>
                          <a:pt x="24837" y="4060"/>
                        </a:lnTo>
                        <a:lnTo>
                          <a:pt x="24774" y="4164"/>
                        </a:lnTo>
                        <a:lnTo>
                          <a:pt x="24732" y="4227"/>
                        </a:lnTo>
                        <a:lnTo>
                          <a:pt x="24732" y="4478"/>
                        </a:lnTo>
                        <a:lnTo>
                          <a:pt x="24816" y="4562"/>
                        </a:lnTo>
                        <a:lnTo>
                          <a:pt x="24941" y="4436"/>
                        </a:lnTo>
                        <a:lnTo>
                          <a:pt x="25025" y="4478"/>
                        </a:lnTo>
                        <a:lnTo>
                          <a:pt x="25192" y="4353"/>
                        </a:lnTo>
                        <a:lnTo>
                          <a:pt x="25276" y="4374"/>
                        </a:lnTo>
                        <a:lnTo>
                          <a:pt x="25255" y="4478"/>
                        </a:lnTo>
                        <a:lnTo>
                          <a:pt x="24941" y="4604"/>
                        </a:lnTo>
                        <a:lnTo>
                          <a:pt x="24878" y="4750"/>
                        </a:lnTo>
                        <a:lnTo>
                          <a:pt x="24753" y="4813"/>
                        </a:lnTo>
                        <a:lnTo>
                          <a:pt x="24502" y="4855"/>
                        </a:lnTo>
                        <a:lnTo>
                          <a:pt x="24460" y="4918"/>
                        </a:lnTo>
                        <a:lnTo>
                          <a:pt x="24523" y="5001"/>
                        </a:lnTo>
                        <a:lnTo>
                          <a:pt x="24313" y="5064"/>
                        </a:lnTo>
                        <a:lnTo>
                          <a:pt x="24209" y="5001"/>
                        </a:lnTo>
                        <a:lnTo>
                          <a:pt x="24146" y="5022"/>
                        </a:lnTo>
                        <a:lnTo>
                          <a:pt x="24125" y="5127"/>
                        </a:lnTo>
                        <a:lnTo>
                          <a:pt x="24041" y="5169"/>
                        </a:lnTo>
                        <a:lnTo>
                          <a:pt x="23895" y="5211"/>
                        </a:lnTo>
                        <a:lnTo>
                          <a:pt x="23832" y="5294"/>
                        </a:lnTo>
                        <a:lnTo>
                          <a:pt x="23916" y="5399"/>
                        </a:lnTo>
                        <a:lnTo>
                          <a:pt x="23874" y="5399"/>
                        </a:lnTo>
                        <a:lnTo>
                          <a:pt x="23832" y="5504"/>
                        </a:lnTo>
                        <a:lnTo>
                          <a:pt x="23790" y="5524"/>
                        </a:lnTo>
                        <a:lnTo>
                          <a:pt x="23728" y="5441"/>
                        </a:lnTo>
                        <a:lnTo>
                          <a:pt x="23686" y="5441"/>
                        </a:lnTo>
                        <a:lnTo>
                          <a:pt x="23581" y="5608"/>
                        </a:lnTo>
                        <a:lnTo>
                          <a:pt x="23602" y="5650"/>
                        </a:lnTo>
                        <a:lnTo>
                          <a:pt x="23560" y="5713"/>
                        </a:lnTo>
                        <a:lnTo>
                          <a:pt x="23560" y="5817"/>
                        </a:lnTo>
                        <a:lnTo>
                          <a:pt x="23456" y="5943"/>
                        </a:lnTo>
                        <a:lnTo>
                          <a:pt x="23477" y="6048"/>
                        </a:lnTo>
                        <a:lnTo>
                          <a:pt x="23309" y="6110"/>
                        </a:lnTo>
                        <a:lnTo>
                          <a:pt x="23142" y="6110"/>
                        </a:lnTo>
                        <a:lnTo>
                          <a:pt x="23037" y="6173"/>
                        </a:lnTo>
                        <a:lnTo>
                          <a:pt x="23037" y="6278"/>
                        </a:lnTo>
                        <a:lnTo>
                          <a:pt x="23100" y="6278"/>
                        </a:lnTo>
                        <a:lnTo>
                          <a:pt x="23163" y="6215"/>
                        </a:lnTo>
                        <a:lnTo>
                          <a:pt x="23414" y="6257"/>
                        </a:lnTo>
                        <a:lnTo>
                          <a:pt x="23372" y="6340"/>
                        </a:lnTo>
                        <a:lnTo>
                          <a:pt x="23246" y="6320"/>
                        </a:lnTo>
                        <a:lnTo>
                          <a:pt x="23204" y="6361"/>
                        </a:lnTo>
                        <a:lnTo>
                          <a:pt x="23288" y="6445"/>
                        </a:lnTo>
                        <a:lnTo>
                          <a:pt x="23267" y="6675"/>
                        </a:lnTo>
                        <a:lnTo>
                          <a:pt x="23163" y="6759"/>
                        </a:lnTo>
                        <a:lnTo>
                          <a:pt x="23184" y="6843"/>
                        </a:lnTo>
                        <a:lnTo>
                          <a:pt x="23163" y="6947"/>
                        </a:lnTo>
                        <a:lnTo>
                          <a:pt x="23037" y="6759"/>
                        </a:lnTo>
                        <a:lnTo>
                          <a:pt x="22932" y="6780"/>
                        </a:lnTo>
                        <a:lnTo>
                          <a:pt x="22786" y="6633"/>
                        </a:lnTo>
                        <a:lnTo>
                          <a:pt x="22723" y="6592"/>
                        </a:lnTo>
                        <a:lnTo>
                          <a:pt x="22681" y="6654"/>
                        </a:lnTo>
                        <a:lnTo>
                          <a:pt x="22765" y="6738"/>
                        </a:lnTo>
                        <a:lnTo>
                          <a:pt x="22765" y="6843"/>
                        </a:lnTo>
                        <a:lnTo>
                          <a:pt x="22723" y="6905"/>
                        </a:lnTo>
                        <a:lnTo>
                          <a:pt x="22786" y="7010"/>
                        </a:lnTo>
                        <a:lnTo>
                          <a:pt x="22891" y="6968"/>
                        </a:lnTo>
                        <a:lnTo>
                          <a:pt x="23079" y="7010"/>
                        </a:lnTo>
                        <a:lnTo>
                          <a:pt x="23204" y="7052"/>
                        </a:lnTo>
                        <a:lnTo>
                          <a:pt x="23246" y="7156"/>
                        </a:lnTo>
                        <a:lnTo>
                          <a:pt x="23351" y="7219"/>
                        </a:lnTo>
                        <a:lnTo>
                          <a:pt x="23456" y="7198"/>
                        </a:lnTo>
                        <a:lnTo>
                          <a:pt x="23497" y="7177"/>
                        </a:lnTo>
                        <a:lnTo>
                          <a:pt x="23560" y="7261"/>
                        </a:lnTo>
                        <a:lnTo>
                          <a:pt x="23414" y="7303"/>
                        </a:lnTo>
                        <a:lnTo>
                          <a:pt x="23288" y="7303"/>
                        </a:lnTo>
                        <a:lnTo>
                          <a:pt x="23184" y="7198"/>
                        </a:lnTo>
                        <a:lnTo>
                          <a:pt x="23142" y="7219"/>
                        </a:lnTo>
                        <a:lnTo>
                          <a:pt x="23100" y="7303"/>
                        </a:lnTo>
                        <a:lnTo>
                          <a:pt x="23058" y="7366"/>
                        </a:lnTo>
                        <a:lnTo>
                          <a:pt x="23184" y="7512"/>
                        </a:lnTo>
                        <a:lnTo>
                          <a:pt x="23267" y="7470"/>
                        </a:lnTo>
                        <a:lnTo>
                          <a:pt x="23456" y="7470"/>
                        </a:lnTo>
                        <a:lnTo>
                          <a:pt x="23497" y="7617"/>
                        </a:lnTo>
                        <a:lnTo>
                          <a:pt x="23581" y="7680"/>
                        </a:lnTo>
                        <a:lnTo>
                          <a:pt x="23623" y="7596"/>
                        </a:lnTo>
                        <a:lnTo>
                          <a:pt x="23811" y="7596"/>
                        </a:lnTo>
                        <a:lnTo>
                          <a:pt x="23790" y="7701"/>
                        </a:lnTo>
                        <a:lnTo>
                          <a:pt x="23937" y="7805"/>
                        </a:lnTo>
                        <a:lnTo>
                          <a:pt x="24083" y="7805"/>
                        </a:lnTo>
                        <a:lnTo>
                          <a:pt x="24146" y="7952"/>
                        </a:lnTo>
                        <a:lnTo>
                          <a:pt x="24083" y="8161"/>
                        </a:lnTo>
                        <a:lnTo>
                          <a:pt x="23832" y="8307"/>
                        </a:lnTo>
                        <a:lnTo>
                          <a:pt x="23769" y="8433"/>
                        </a:lnTo>
                        <a:lnTo>
                          <a:pt x="23769" y="8517"/>
                        </a:lnTo>
                        <a:lnTo>
                          <a:pt x="23979" y="8726"/>
                        </a:lnTo>
                        <a:lnTo>
                          <a:pt x="24104" y="8768"/>
                        </a:lnTo>
                        <a:lnTo>
                          <a:pt x="23895" y="8768"/>
                        </a:lnTo>
                        <a:lnTo>
                          <a:pt x="23665" y="8579"/>
                        </a:lnTo>
                        <a:lnTo>
                          <a:pt x="23665" y="8454"/>
                        </a:lnTo>
                        <a:lnTo>
                          <a:pt x="23769" y="8224"/>
                        </a:lnTo>
                        <a:lnTo>
                          <a:pt x="23832" y="8161"/>
                        </a:lnTo>
                        <a:lnTo>
                          <a:pt x="23832" y="8098"/>
                        </a:lnTo>
                        <a:lnTo>
                          <a:pt x="23895" y="7952"/>
                        </a:lnTo>
                        <a:lnTo>
                          <a:pt x="23832" y="7910"/>
                        </a:lnTo>
                        <a:lnTo>
                          <a:pt x="23456" y="8098"/>
                        </a:lnTo>
                        <a:lnTo>
                          <a:pt x="23246" y="8161"/>
                        </a:lnTo>
                        <a:lnTo>
                          <a:pt x="23184" y="8307"/>
                        </a:lnTo>
                        <a:lnTo>
                          <a:pt x="23058" y="8349"/>
                        </a:lnTo>
                        <a:lnTo>
                          <a:pt x="22953" y="8307"/>
                        </a:lnTo>
                        <a:lnTo>
                          <a:pt x="22828" y="8328"/>
                        </a:lnTo>
                        <a:lnTo>
                          <a:pt x="22660" y="8454"/>
                        </a:lnTo>
                        <a:lnTo>
                          <a:pt x="22221" y="8621"/>
                        </a:lnTo>
                        <a:lnTo>
                          <a:pt x="21907" y="8684"/>
                        </a:lnTo>
                        <a:lnTo>
                          <a:pt x="21782" y="8684"/>
                        </a:lnTo>
                        <a:lnTo>
                          <a:pt x="21614" y="8851"/>
                        </a:lnTo>
                        <a:lnTo>
                          <a:pt x="21468" y="8851"/>
                        </a:lnTo>
                        <a:lnTo>
                          <a:pt x="21384" y="8935"/>
                        </a:lnTo>
                        <a:lnTo>
                          <a:pt x="21510" y="9040"/>
                        </a:lnTo>
                        <a:lnTo>
                          <a:pt x="21510" y="9165"/>
                        </a:lnTo>
                        <a:lnTo>
                          <a:pt x="21489" y="9291"/>
                        </a:lnTo>
                        <a:lnTo>
                          <a:pt x="21572" y="9374"/>
                        </a:lnTo>
                        <a:lnTo>
                          <a:pt x="21677" y="9374"/>
                        </a:lnTo>
                        <a:lnTo>
                          <a:pt x="21698" y="9458"/>
                        </a:lnTo>
                        <a:lnTo>
                          <a:pt x="21635" y="9521"/>
                        </a:lnTo>
                        <a:lnTo>
                          <a:pt x="21844" y="9667"/>
                        </a:lnTo>
                        <a:lnTo>
                          <a:pt x="22012" y="9918"/>
                        </a:lnTo>
                        <a:lnTo>
                          <a:pt x="22012" y="10128"/>
                        </a:lnTo>
                        <a:lnTo>
                          <a:pt x="22054" y="10232"/>
                        </a:lnTo>
                        <a:lnTo>
                          <a:pt x="22116" y="10232"/>
                        </a:lnTo>
                        <a:lnTo>
                          <a:pt x="22137" y="10400"/>
                        </a:lnTo>
                        <a:lnTo>
                          <a:pt x="22305" y="10504"/>
                        </a:lnTo>
                        <a:lnTo>
                          <a:pt x="22430" y="10462"/>
                        </a:lnTo>
                        <a:lnTo>
                          <a:pt x="22828" y="10504"/>
                        </a:lnTo>
                        <a:lnTo>
                          <a:pt x="22953" y="10421"/>
                        </a:lnTo>
                        <a:lnTo>
                          <a:pt x="22953" y="10504"/>
                        </a:lnTo>
                        <a:lnTo>
                          <a:pt x="22995" y="10609"/>
                        </a:lnTo>
                        <a:lnTo>
                          <a:pt x="22995" y="10755"/>
                        </a:lnTo>
                        <a:lnTo>
                          <a:pt x="23184" y="10839"/>
                        </a:lnTo>
                        <a:lnTo>
                          <a:pt x="23288" y="10986"/>
                        </a:lnTo>
                        <a:lnTo>
                          <a:pt x="23581" y="10986"/>
                        </a:lnTo>
                        <a:lnTo>
                          <a:pt x="23790" y="11132"/>
                        </a:lnTo>
                        <a:lnTo>
                          <a:pt x="23874" y="11132"/>
                        </a:lnTo>
                        <a:lnTo>
                          <a:pt x="23979" y="11258"/>
                        </a:lnTo>
                        <a:lnTo>
                          <a:pt x="24000" y="11550"/>
                        </a:lnTo>
                        <a:lnTo>
                          <a:pt x="24041" y="11676"/>
                        </a:lnTo>
                        <a:lnTo>
                          <a:pt x="24000" y="11864"/>
                        </a:lnTo>
                        <a:lnTo>
                          <a:pt x="24125" y="12011"/>
                        </a:lnTo>
                        <a:lnTo>
                          <a:pt x="24230" y="12094"/>
                        </a:lnTo>
                        <a:lnTo>
                          <a:pt x="24418" y="12346"/>
                        </a:lnTo>
                        <a:lnTo>
                          <a:pt x="24502" y="12618"/>
                        </a:lnTo>
                        <a:lnTo>
                          <a:pt x="24648" y="12743"/>
                        </a:lnTo>
                        <a:lnTo>
                          <a:pt x="24711" y="12869"/>
                        </a:lnTo>
                        <a:lnTo>
                          <a:pt x="24585" y="13141"/>
                        </a:lnTo>
                        <a:lnTo>
                          <a:pt x="24502" y="13162"/>
                        </a:lnTo>
                        <a:lnTo>
                          <a:pt x="24418" y="13141"/>
                        </a:lnTo>
                        <a:lnTo>
                          <a:pt x="24418" y="13141"/>
                        </a:lnTo>
                        <a:lnTo>
                          <a:pt x="24523" y="13287"/>
                        </a:lnTo>
                        <a:lnTo>
                          <a:pt x="24732" y="13329"/>
                        </a:lnTo>
                        <a:lnTo>
                          <a:pt x="24837" y="13392"/>
                        </a:lnTo>
                        <a:lnTo>
                          <a:pt x="25046" y="13643"/>
                        </a:lnTo>
                        <a:lnTo>
                          <a:pt x="25255" y="13706"/>
                        </a:lnTo>
                        <a:lnTo>
                          <a:pt x="25276" y="13685"/>
                        </a:lnTo>
                        <a:lnTo>
                          <a:pt x="25360" y="13706"/>
                        </a:lnTo>
                        <a:lnTo>
                          <a:pt x="25548" y="13559"/>
                        </a:lnTo>
                        <a:lnTo>
                          <a:pt x="25736" y="13517"/>
                        </a:lnTo>
                        <a:lnTo>
                          <a:pt x="25945" y="13685"/>
                        </a:lnTo>
                        <a:lnTo>
                          <a:pt x="26092" y="13747"/>
                        </a:lnTo>
                        <a:lnTo>
                          <a:pt x="26197" y="13747"/>
                        </a:lnTo>
                        <a:lnTo>
                          <a:pt x="26280" y="13894"/>
                        </a:lnTo>
                        <a:lnTo>
                          <a:pt x="26301" y="14124"/>
                        </a:lnTo>
                        <a:lnTo>
                          <a:pt x="26238" y="13915"/>
                        </a:lnTo>
                        <a:lnTo>
                          <a:pt x="26176" y="13810"/>
                        </a:lnTo>
                        <a:lnTo>
                          <a:pt x="25987" y="13810"/>
                        </a:lnTo>
                        <a:lnTo>
                          <a:pt x="25757" y="13643"/>
                        </a:lnTo>
                        <a:lnTo>
                          <a:pt x="25611" y="13643"/>
                        </a:lnTo>
                        <a:lnTo>
                          <a:pt x="25443" y="13810"/>
                        </a:lnTo>
                        <a:lnTo>
                          <a:pt x="25443" y="13978"/>
                        </a:lnTo>
                        <a:lnTo>
                          <a:pt x="25464" y="14061"/>
                        </a:lnTo>
                        <a:lnTo>
                          <a:pt x="25234" y="13810"/>
                        </a:lnTo>
                        <a:lnTo>
                          <a:pt x="24983" y="13810"/>
                        </a:lnTo>
                        <a:lnTo>
                          <a:pt x="24857" y="13706"/>
                        </a:lnTo>
                        <a:lnTo>
                          <a:pt x="24857" y="13580"/>
                        </a:lnTo>
                        <a:lnTo>
                          <a:pt x="24753" y="13434"/>
                        </a:lnTo>
                        <a:lnTo>
                          <a:pt x="24565" y="13371"/>
                        </a:lnTo>
                        <a:lnTo>
                          <a:pt x="24397" y="13371"/>
                        </a:lnTo>
                        <a:lnTo>
                          <a:pt x="24188" y="13245"/>
                        </a:lnTo>
                        <a:lnTo>
                          <a:pt x="24230" y="13182"/>
                        </a:lnTo>
                        <a:lnTo>
                          <a:pt x="24230" y="13057"/>
                        </a:lnTo>
                        <a:lnTo>
                          <a:pt x="24313" y="13015"/>
                        </a:lnTo>
                        <a:lnTo>
                          <a:pt x="24272" y="12910"/>
                        </a:lnTo>
                        <a:lnTo>
                          <a:pt x="24230" y="12638"/>
                        </a:lnTo>
                        <a:lnTo>
                          <a:pt x="24167" y="12429"/>
                        </a:lnTo>
                        <a:lnTo>
                          <a:pt x="24083" y="12387"/>
                        </a:lnTo>
                        <a:lnTo>
                          <a:pt x="24021" y="12555"/>
                        </a:lnTo>
                        <a:lnTo>
                          <a:pt x="23958" y="12597"/>
                        </a:lnTo>
                        <a:lnTo>
                          <a:pt x="23979" y="12743"/>
                        </a:lnTo>
                        <a:lnTo>
                          <a:pt x="23895" y="12827"/>
                        </a:lnTo>
                        <a:lnTo>
                          <a:pt x="23916" y="12910"/>
                        </a:lnTo>
                        <a:lnTo>
                          <a:pt x="23895" y="13036"/>
                        </a:lnTo>
                        <a:lnTo>
                          <a:pt x="23811" y="13036"/>
                        </a:lnTo>
                        <a:lnTo>
                          <a:pt x="23769" y="12659"/>
                        </a:lnTo>
                        <a:lnTo>
                          <a:pt x="23853" y="12555"/>
                        </a:lnTo>
                        <a:lnTo>
                          <a:pt x="23811" y="12429"/>
                        </a:lnTo>
                        <a:lnTo>
                          <a:pt x="23644" y="12283"/>
                        </a:lnTo>
                        <a:lnTo>
                          <a:pt x="23644" y="12094"/>
                        </a:lnTo>
                        <a:lnTo>
                          <a:pt x="23560" y="11969"/>
                        </a:lnTo>
                        <a:lnTo>
                          <a:pt x="23560" y="11802"/>
                        </a:lnTo>
                        <a:lnTo>
                          <a:pt x="23707" y="11697"/>
                        </a:lnTo>
                        <a:lnTo>
                          <a:pt x="23707" y="11613"/>
                        </a:lnTo>
                        <a:lnTo>
                          <a:pt x="23686" y="11509"/>
                        </a:lnTo>
                        <a:lnTo>
                          <a:pt x="23707" y="11299"/>
                        </a:lnTo>
                        <a:lnTo>
                          <a:pt x="23581" y="11278"/>
                        </a:lnTo>
                        <a:lnTo>
                          <a:pt x="23539" y="11299"/>
                        </a:lnTo>
                        <a:lnTo>
                          <a:pt x="23456" y="11216"/>
                        </a:lnTo>
                        <a:lnTo>
                          <a:pt x="23225" y="11383"/>
                        </a:lnTo>
                        <a:lnTo>
                          <a:pt x="22912" y="11425"/>
                        </a:lnTo>
                        <a:lnTo>
                          <a:pt x="22744" y="11425"/>
                        </a:lnTo>
                        <a:lnTo>
                          <a:pt x="22514" y="11195"/>
                        </a:lnTo>
                        <a:lnTo>
                          <a:pt x="22388" y="11111"/>
                        </a:lnTo>
                        <a:lnTo>
                          <a:pt x="22347" y="11006"/>
                        </a:lnTo>
                        <a:lnTo>
                          <a:pt x="22012" y="10965"/>
                        </a:lnTo>
                        <a:lnTo>
                          <a:pt x="21886" y="10860"/>
                        </a:lnTo>
                        <a:lnTo>
                          <a:pt x="21761" y="10693"/>
                        </a:lnTo>
                        <a:lnTo>
                          <a:pt x="21363" y="10693"/>
                        </a:lnTo>
                        <a:lnTo>
                          <a:pt x="21259" y="10651"/>
                        </a:lnTo>
                        <a:lnTo>
                          <a:pt x="21133" y="10734"/>
                        </a:lnTo>
                        <a:lnTo>
                          <a:pt x="20987" y="10944"/>
                        </a:lnTo>
                        <a:lnTo>
                          <a:pt x="20966" y="11069"/>
                        </a:lnTo>
                        <a:lnTo>
                          <a:pt x="20924" y="11111"/>
                        </a:lnTo>
                        <a:lnTo>
                          <a:pt x="20861" y="11090"/>
                        </a:lnTo>
                        <a:lnTo>
                          <a:pt x="20840" y="11174"/>
                        </a:lnTo>
                        <a:lnTo>
                          <a:pt x="20924" y="11258"/>
                        </a:lnTo>
                        <a:lnTo>
                          <a:pt x="21091" y="11132"/>
                        </a:lnTo>
                        <a:lnTo>
                          <a:pt x="21300" y="11174"/>
                        </a:lnTo>
                        <a:lnTo>
                          <a:pt x="21405" y="11383"/>
                        </a:lnTo>
                        <a:lnTo>
                          <a:pt x="21280" y="11613"/>
                        </a:lnTo>
                        <a:lnTo>
                          <a:pt x="21133" y="11655"/>
                        </a:lnTo>
                        <a:lnTo>
                          <a:pt x="20861" y="11550"/>
                        </a:lnTo>
                        <a:lnTo>
                          <a:pt x="20715" y="11362"/>
                        </a:lnTo>
                        <a:lnTo>
                          <a:pt x="20610" y="11362"/>
                        </a:lnTo>
                        <a:lnTo>
                          <a:pt x="20443" y="11467"/>
                        </a:lnTo>
                        <a:lnTo>
                          <a:pt x="20401" y="11550"/>
                        </a:lnTo>
                        <a:lnTo>
                          <a:pt x="20317" y="11571"/>
                        </a:lnTo>
                        <a:lnTo>
                          <a:pt x="20505" y="11822"/>
                        </a:lnTo>
                        <a:lnTo>
                          <a:pt x="20568" y="11822"/>
                        </a:lnTo>
                        <a:lnTo>
                          <a:pt x="20631" y="11969"/>
                        </a:lnTo>
                        <a:lnTo>
                          <a:pt x="20840" y="12136"/>
                        </a:lnTo>
                        <a:lnTo>
                          <a:pt x="21028" y="12136"/>
                        </a:lnTo>
                        <a:lnTo>
                          <a:pt x="21112" y="12220"/>
                        </a:lnTo>
                        <a:lnTo>
                          <a:pt x="21405" y="12241"/>
                        </a:lnTo>
                        <a:lnTo>
                          <a:pt x="21489" y="12178"/>
                        </a:lnTo>
                        <a:lnTo>
                          <a:pt x="21531" y="12178"/>
                        </a:lnTo>
                        <a:lnTo>
                          <a:pt x="21572" y="12283"/>
                        </a:lnTo>
                        <a:lnTo>
                          <a:pt x="21782" y="12283"/>
                        </a:lnTo>
                        <a:lnTo>
                          <a:pt x="21824" y="12429"/>
                        </a:lnTo>
                        <a:lnTo>
                          <a:pt x="21907" y="12450"/>
                        </a:lnTo>
                        <a:lnTo>
                          <a:pt x="21928" y="12555"/>
                        </a:lnTo>
                        <a:lnTo>
                          <a:pt x="22158" y="12597"/>
                        </a:lnTo>
                        <a:lnTo>
                          <a:pt x="22263" y="12513"/>
                        </a:lnTo>
                        <a:lnTo>
                          <a:pt x="22200" y="12618"/>
                        </a:lnTo>
                        <a:lnTo>
                          <a:pt x="21949" y="12659"/>
                        </a:lnTo>
                        <a:lnTo>
                          <a:pt x="21803" y="12576"/>
                        </a:lnTo>
                        <a:lnTo>
                          <a:pt x="21698" y="12555"/>
                        </a:lnTo>
                        <a:lnTo>
                          <a:pt x="21531" y="12366"/>
                        </a:lnTo>
                        <a:lnTo>
                          <a:pt x="21426" y="12346"/>
                        </a:lnTo>
                        <a:lnTo>
                          <a:pt x="21321" y="12408"/>
                        </a:lnTo>
                        <a:lnTo>
                          <a:pt x="21196" y="12408"/>
                        </a:lnTo>
                        <a:lnTo>
                          <a:pt x="21091" y="12534"/>
                        </a:lnTo>
                        <a:lnTo>
                          <a:pt x="21049" y="12429"/>
                        </a:lnTo>
                        <a:lnTo>
                          <a:pt x="20945" y="12346"/>
                        </a:lnTo>
                        <a:lnTo>
                          <a:pt x="20840" y="12408"/>
                        </a:lnTo>
                        <a:lnTo>
                          <a:pt x="20631" y="12408"/>
                        </a:lnTo>
                        <a:lnTo>
                          <a:pt x="20464" y="12304"/>
                        </a:lnTo>
                        <a:lnTo>
                          <a:pt x="20338" y="12325"/>
                        </a:lnTo>
                        <a:lnTo>
                          <a:pt x="20296" y="12220"/>
                        </a:lnTo>
                        <a:lnTo>
                          <a:pt x="20401" y="12136"/>
                        </a:lnTo>
                        <a:lnTo>
                          <a:pt x="20401" y="12053"/>
                        </a:lnTo>
                        <a:lnTo>
                          <a:pt x="20296" y="11990"/>
                        </a:lnTo>
                        <a:lnTo>
                          <a:pt x="20296" y="11885"/>
                        </a:lnTo>
                        <a:lnTo>
                          <a:pt x="20108" y="11718"/>
                        </a:lnTo>
                        <a:lnTo>
                          <a:pt x="20024" y="11592"/>
                        </a:lnTo>
                        <a:lnTo>
                          <a:pt x="20087" y="11425"/>
                        </a:lnTo>
                        <a:lnTo>
                          <a:pt x="19982" y="11278"/>
                        </a:lnTo>
                        <a:lnTo>
                          <a:pt x="19982" y="11006"/>
                        </a:lnTo>
                        <a:lnTo>
                          <a:pt x="19836" y="10881"/>
                        </a:lnTo>
                        <a:lnTo>
                          <a:pt x="19836" y="10693"/>
                        </a:lnTo>
                        <a:lnTo>
                          <a:pt x="19794" y="10651"/>
                        </a:lnTo>
                        <a:lnTo>
                          <a:pt x="19710" y="10630"/>
                        </a:lnTo>
                        <a:lnTo>
                          <a:pt x="19689" y="10462"/>
                        </a:lnTo>
                        <a:lnTo>
                          <a:pt x="19522" y="10337"/>
                        </a:lnTo>
                        <a:lnTo>
                          <a:pt x="19459" y="10379"/>
                        </a:lnTo>
                        <a:lnTo>
                          <a:pt x="19689" y="10860"/>
                        </a:lnTo>
                        <a:lnTo>
                          <a:pt x="19752" y="11174"/>
                        </a:lnTo>
                        <a:lnTo>
                          <a:pt x="19710" y="11425"/>
                        </a:lnTo>
                        <a:lnTo>
                          <a:pt x="19522" y="11676"/>
                        </a:lnTo>
                        <a:lnTo>
                          <a:pt x="19396" y="11802"/>
                        </a:lnTo>
                        <a:lnTo>
                          <a:pt x="19396" y="11885"/>
                        </a:lnTo>
                        <a:lnTo>
                          <a:pt x="19480" y="11948"/>
                        </a:lnTo>
                        <a:lnTo>
                          <a:pt x="19501" y="12136"/>
                        </a:lnTo>
                        <a:lnTo>
                          <a:pt x="19417" y="12346"/>
                        </a:lnTo>
                        <a:lnTo>
                          <a:pt x="19417" y="12471"/>
                        </a:lnTo>
                        <a:lnTo>
                          <a:pt x="19627" y="12618"/>
                        </a:lnTo>
                        <a:lnTo>
                          <a:pt x="19899" y="12848"/>
                        </a:lnTo>
                        <a:lnTo>
                          <a:pt x="19940" y="12994"/>
                        </a:lnTo>
                        <a:lnTo>
                          <a:pt x="20108" y="12994"/>
                        </a:lnTo>
                        <a:lnTo>
                          <a:pt x="20233" y="13141"/>
                        </a:lnTo>
                        <a:lnTo>
                          <a:pt x="20338" y="13371"/>
                        </a:lnTo>
                        <a:lnTo>
                          <a:pt x="20317" y="13727"/>
                        </a:lnTo>
                        <a:lnTo>
                          <a:pt x="20275" y="13894"/>
                        </a:lnTo>
                        <a:lnTo>
                          <a:pt x="20422" y="14103"/>
                        </a:lnTo>
                        <a:lnTo>
                          <a:pt x="20380" y="14354"/>
                        </a:lnTo>
                        <a:lnTo>
                          <a:pt x="20464" y="14501"/>
                        </a:lnTo>
                        <a:lnTo>
                          <a:pt x="20673" y="14731"/>
                        </a:lnTo>
                        <a:lnTo>
                          <a:pt x="20715" y="14856"/>
                        </a:lnTo>
                        <a:lnTo>
                          <a:pt x="20673" y="15024"/>
                        </a:lnTo>
                        <a:lnTo>
                          <a:pt x="20736" y="15087"/>
                        </a:lnTo>
                        <a:lnTo>
                          <a:pt x="20882" y="15149"/>
                        </a:lnTo>
                        <a:lnTo>
                          <a:pt x="21070" y="15045"/>
                        </a:lnTo>
                        <a:lnTo>
                          <a:pt x="21280" y="15087"/>
                        </a:lnTo>
                        <a:lnTo>
                          <a:pt x="21363" y="15045"/>
                        </a:lnTo>
                        <a:lnTo>
                          <a:pt x="21384" y="14877"/>
                        </a:lnTo>
                        <a:lnTo>
                          <a:pt x="21510" y="14752"/>
                        </a:lnTo>
                        <a:lnTo>
                          <a:pt x="21677" y="14815"/>
                        </a:lnTo>
                        <a:lnTo>
                          <a:pt x="21782" y="14773"/>
                        </a:lnTo>
                        <a:lnTo>
                          <a:pt x="21991" y="14919"/>
                        </a:lnTo>
                        <a:lnTo>
                          <a:pt x="22116" y="14856"/>
                        </a:lnTo>
                        <a:lnTo>
                          <a:pt x="22200" y="14982"/>
                        </a:lnTo>
                        <a:lnTo>
                          <a:pt x="22451" y="15087"/>
                        </a:lnTo>
                        <a:lnTo>
                          <a:pt x="22640" y="15087"/>
                        </a:lnTo>
                        <a:lnTo>
                          <a:pt x="22765" y="15275"/>
                        </a:lnTo>
                        <a:lnTo>
                          <a:pt x="22765" y="15379"/>
                        </a:lnTo>
                        <a:lnTo>
                          <a:pt x="22953" y="15484"/>
                        </a:lnTo>
                        <a:lnTo>
                          <a:pt x="23016" y="15589"/>
                        </a:lnTo>
                        <a:lnTo>
                          <a:pt x="23037" y="15610"/>
                        </a:lnTo>
                        <a:lnTo>
                          <a:pt x="23058" y="15693"/>
                        </a:lnTo>
                        <a:lnTo>
                          <a:pt x="23142" y="15777"/>
                        </a:lnTo>
                        <a:lnTo>
                          <a:pt x="23058" y="15861"/>
                        </a:lnTo>
                        <a:lnTo>
                          <a:pt x="22953" y="15882"/>
                        </a:lnTo>
                        <a:lnTo>
                          <a:pt x="22953" y="16070"/>
                        </a:lnTo>
                        <a:lnTo>
                          <a:pt x="23037" y="16216"/>
                        </a:lnTo>
                        <a:lnTo>
                          <a:pt x="23121" y="16279"/>
                        </a:lnTo>
                        <a:lnTo>
                          <a:pt x="23079" y="16384"/>
                        </a:lnTo>
                        <a:lnTo>
                          <a:pt x="23163" y="16488"/>
                        </a:lnTo>
                        <a:lnTo>
                          <a:pt x="23288" y="16488"/>
                        </a:lnTo>
                        <a:lnTo>
                          <a:pt x="23372" y="16593"/>
                        </a:lnTo>
                        <a:lnTo>
                          <a:pt x="23518" y="16593"/>
                        </a:lnTo>
                        <a:lnTo>
                          <a:pt x="23602" y="16426"/>
                        </a:lnTo>
                        <a:lnTo>
                          <a:pt x="23665" y="16509"/>
                        </a:lnTo>
                        <a:lnTo>
                          <a:pt x="23769" y="16488"/>
                        </a:lnTo>
                        <a:lnTo>
                          <a:pt x="23832" y="16509"/>
                        </a:lnTo>
                        <a:lnTo>
                          <a:pt x="23790" y="16530"/>
                        </a:lnTo>
                        <a:lnTo>
                          <a:pt x="23728" y="16593"/>
                        </a:lnTo>
                        <a:lnTo>
                          <a:pt x="23560" y="16614"/>
                        </a:lnTo>
                        <a:lnTo>
                          <a:pt x="23456" y="16635"/>
                        </a:lnTo>
                        <a:lnTo>
                          <a:pt x="23288" y="16656"/>
                        </a:lnTo>
                        <a:lnTo>
                          <a:pt x="23142" y="16551"/>
                        </a:lnTo>
                        <a:lnTo>
                          <a:pt x="22995" y="16551"/>
                        </a:lnTo>
                        <a:lnTo>
                          <a:pt x="22932" y="16426"/>
                        </a:lnTo>
                        <a:lnTo>
                          <a:pt x="22974" y="16384"/>
                        </a:lnTo>
                        <a:lnTo>
                          <a:pt x="22953" y="16237"/>
                        </a:lnTo>
                        <a:lnTo>
                          <a:pt x="22849" y="16112"/>
                        </a:lnTo>
                        <a:lnTo>
                          <a:pt x="22828" y="15986"/>
                        </a:lnTo>
                        <a:lnTo>
                          <a:pt x="22723" y="15923"/>
                        </a:lnTo>
                        <a:lnTo>
                          <a:pt x="22744" y="15798"/>
                        </a:lnTo>
                        <a:lnTo>
                          <a:pt x="22619" y="15610"/>
                        </a:lnTo>
                        <a:lnTo>
                          <a:pt x="22556" y="15610"/>
                        </a:lnTo>
                        <a:lnTo>
                          <a:pt x="22430" y="15526"/>
                        </a:lnTo>
                        <a:lnTo>
                          <a:pt x="22242" y="15421"/>
                        </a:lnTo>
                        <a:lnTo>
                          <a:pt x="22242" y="15254"/>
                        </a:lnTo>
                        <a:lnTo>
                          <a:pt x="22054" y="15066"/>
                        </a:lnTo>
                        <a:lnTo>
                          <a:pt x="21907" y="15066"/>
                        </a:lnTo>
                        <a:lnTo>
                          <a:pt x="21677" y="15317"/>
                        </a:lnTo>
                        <a:lnTo>
                          <a:pt x="21510" y="15338"/>
                        </a:lnTo>
                        <a:lnTo>
                          <a:pt x="21405" y="15463"/>
                        </a:lnTo>
                        <a:lnTo>
                          <a:pt x="21217" y="15589"/>
                        </a:lnTo>
                        <a:lnTo>
                          <a:pt x="21259" y="15944"/>
                        </a:lnTo>
                        <a:lnTo>
                          <a:pt x="21321" y="16049"/>
                        </a:lnTo>
                        <a:lnTo>
                          <a:pt x="21572" y="16175"/>
                        </a:lnTo>
                        <a:lnTo>
                          <a:pt x="21761" y="16593"/>
                        </a:lnTo>
                        <a:lnTo>
                          <a:pt x="21719" y="16698"/>
                        </a:lnTo>
                        <a:lnTo>
                          <a:pt x="21531" y="17012"/>
                        </a:lnTo>
                        <a:lnTo>
                          <a:pt x="21510" y="17179"/>
                        </a:lnTo>
                        <a:lnTo>
                          <a:pt x="21614" y="17367"/>
                        </a:lnTo>
                        <a:lnTo>
                          <a:pt x="21510" y="17639"/>
                        </a:lnTo>
                        <a:lnTo>
                          <a:pt x="21510" y="17744"/>
                        </a:lnTo>
                        <a:lnTo>
                          <a:pt x="21363" y="17890"/>
                        </a:lnTo>
                        <a:lnTo>
                          <a:pt x="21363" y="17974"/>
                        </a:lnTo>
                        <a:lnTo>
                          <a:pt x="21259" y="18016"/>
                        </a:lnTo>
                        <a:lnTo>
                          <a:pt x="21175" y="18120"/>
                        </a:lnTo>
                        <a:lnTo>
                          <a:pt x="21175" y="18267"/>
                        </a:lnTo>
                        <a:lnTo>
                          <a:pt x="21259" y="18330"/>
                        </a:lnTo>
                        <a:lnTo>
                          <a:pt x="21259" y="18434"/>
                        </a:lnTo>
                        <a:lnTo>
                          <a:pt x="21070" y="18539"/>
                        </a:lnTo>
                        <a:lnTo>
                          <a:pt x="20840" y="18497"/>
                        </a:lnTo>
                        <a:lnTo>
                          <a:pt x="20798" y="18434"/>
                        </a:lnTo>
                        <a:lnTo>
                          <a:pt x="20589" y="18434"/>
                        </a:lnTo>
                        <a:lnTo>
                          <a:pt x="20380" y="18476"/>
                        </a:lnTo>
                        <a:lnTo>
                          <a:pt x="20212" y="18413"/>
                        </a:lnTo>
                        <a:lnTo>
                          <a:pt x="19794" y="18330"/>
                        </a:lnTo>
                        <a:lnTo>
                          <a:pt x="19627" y="18183"/>
                        </a:lnTo>
                        <a:lnTo>
                          <a:pt x="19585" y="18079"/>
                        </a:lnTo>
                        <a:lnTo>
                          <a:pt x="19396" y="18100"/>
                        </a:lnTo>
                        <a:lnTo>
                          <a:pt x="19334" y="18204"/>
                        </a:lnTo>
                        <a:lnTo>
                          <a:pt x="19313" y="18162"/>
                        </a:lnTo>
                        <a:lnTo>
                          <a:pt x="19229" y="18120"/>
                        </a:lnTo>
                        <a:lnTo>
                          <a:pt x="19313" y="17974"/>
                        </a:lnTo>
                        <a:lnTo>
                          <a:pt x="19480" y="17953"/>
                        </a:lnTo>
                        <a:lnTo>
                          <a:pt x="19794" y="17890"/>
                        </a:lnTo>
                        <a:lnTo>
                          <a:pt x="19836" y="17807"/>
                        </a:lnTo>
                        <a:lnTo>
                          <a:pt x="20108" y="17974"/>
                        </a:lnTo>
                        <a:lnTo>
                          <a:pt x="20171" y="17974"/>
                        </a:lnTo>
                        <a:lnTo>
                          <a:pt x="20212" y="17890"/>
                        </a:lnTo>
                        <a:lnTo>
                          <a:pt x="20338" y="17890"/>
                        </a:lnTo>
                        <a:lnTo>
                          <a:pt x="20338" y="17974"/>
                        </a:lnTo>
                        <a:lnTo>
                          <a:pt x="20150" y="18079"/>
                        </a:lnTo>
                        <a:lnTo>
                          <a:pt x="20254" y="18183"/>
                        </a:lnTo>
                        <a:lnTo>
                          <a:pt x="20464" y="18162"/>
                        </a:lnTo>
                        <a:lnTo>
                          <a:pt x="20547" y="18058"/>
                        </a:lnTo>
                        <a:lnTo>
                          <a:pt x="20673" y="17995"/>
                        </a:lnTo>
                        <a:lnTo>
                          <a:pt x="20673" y="17911"/>
                        </a:lnTo>
                        <a:lnTo>
                          <a:pt x="20568" y="17786"/>
                        </a:lnTo>
                        <a:lnTo>
                          <a:pt x="20568" y="17702"/>
                        </a:lnTo>
                        <a:lnTo>
                          <a:pt x="20694" y="17786"/>
                        </a:lnTo>
                        <a:lnTo>
                          <a:pt x="20756" y="17702"/>
                        </a:lnTo>
                        <a:lnTo>
                          <a:pt x="20756" y="17472"/>
                        </a:lnTo>
                        <a:lnTo>
                          <a:pt x="20882" y="17388"/>
                        </a:lnTo>
                        <a:lnTo>
                          <a:pt x="20861" y="17325"/>
                        </a:lnTo>
                        <a:lnTo>
                          <a:pt x="20777" y="17346"/>
                        </a:lnTo>
                        <a:lnTo>
                          <a:pt x="20756" y="17284"/>
                        </a:lnTo>
                        <a:lnTo>
                          <a:pt x="20882" y="17242"/>
                        </a:lnTo>
                        <a:lnTo>
                          <a:pt x="20882" y="17012"/>
                        </a:lnTo>
                        <a:lnTo>
                          <a:pt x="20840" y="16928"/>
                        </a:lnTo>
                        <a:lnTo>
                          <a:pt x="20903" y="16823"/>
                        </a:lnTo>
                        <a:lnTo>
                          <a:pt x="20903" y="16760"/>
                        </a:lnTo>
                        <a:lnTo>
                          <a:pt x="21008" y="16698"/>
                        </a:lnTo>
                        <a:lnTo>
                          <a:pt x="20987" y="16509"/>
                        </a:lnTo>
                        <a:lnTo>
                          <a:pt x="20861" y="16384"/>
                        </a:lnTo>
                        <a:lnTo>
                          <a:pt x="20777" y="16175"/>
                        </a:lnTo>
                        <a:lnTo>
                          <a:pt x="20798" y="16007"/>
                        </a:lnTo>
                        <a:lnTo>
                          <a:pt x="20798" y="15882"/>
                        </a:lnTo>
                        <a:lnTo>
                          <a:pt x="20861" y="15903"/>
                        </a:lnTo>
                        <a:lnTo>
                          <a:pt x="20861" y="15819"/>
                        </a:lnTo>
                        <a:lnTo>
                          <a:pt x="20673" y="15651"/>
                        </a:lnTo>
                        <a:lnTo>
                          <a:pt x="20589" y="15610"/>
                        </a:lnTo>
                        <a:lnTo>
                          <a:pt x="20526" y="15505"/>
                        </a:lnTo>
                        <a:lnTo>
                          <a:pt x="20338" y="15463"/>
                        </a:lnTo>
                        <a:lnTo>
                          <a:pt x="20108" y="15170"/>
                        </a:lnTo>
                        <a:lnTo>
                          <a:pt x="20045" y="14940"/>
                        </a:lnTo>
                        <a:lnTo>
                          <a:pt x="20003" y="14877"/>
                        </a:lnTo>
                        <a:lnTo>
                          <a:pt x="20045" y="14794"/>
                        </a:lnTo>
                        <a:lnTo>
                          <a:pt x="19919" y="14710"/>
                        </a:lnTo>
                        <a:lnTo>
                          <a:pt x="19836" y="14563"/>
                        </a:lnTo>
                        <a:lnTo>
                          <a:pt x="19899" y="14417"/>
                        </a:lnTo>
                        <a:lnTo>
                          <a:pt x="19710" y="14145"/>
                        </a:lnTo>
                        <a:lnTo>
                          <a:pt x="19710" y="13978"/>
                        </a:lnTo>
                        <a:lnTo>
                          <a:pt x="19585" y="13831"/>
                        </a:lnTo>
                        <a:lnTo>
                          <a:pt x="19606" y="13768"/>
                        </a:lnTo>
                        <a:lnTo>
                          <a:pt x="19606" y="13685"/>
                        </a:lnTo>
                        <a:lnTo>
                          <a:pt x="19501" y="13580"/>
                        </a:lnTo>
                        <a:lnTo>
                          <a:pt x="19438" y="13224"/>
                        </a:lnTo>
                        <a:lnTo>
                          <a:pt x="19375" y="13078"/>
                        </a:lnTo>
                        <a:lnTo>
                          <a:pt x="19229" y="12973"/>
                        </a:lnTo>
                        <a:lnTo>
                          <a:pt x="19292" y="12910"/>
                        </a:lnTo>
                        <a:lnTo>
                          <a:pt x="19250" y="12848"/>
                        </a:lnTo>
                        <a:lnTo>
                          <a:pt x="19166" y="12869"/>
                        </a:lnTo>
                        <a:lnTo>
                          <a:pt x="19166" y="12848"/>
                        </a:lnTo>
                        <a:lnTo>
                          <a:pt x="19041" y="12806"/>
                        </a:lnTo>
                        <a:lnTo>
                          <a:pt x="18957" y="12638"/>
                        </a:lnTo>
                        <a:lnTo>
                          <a:pt x="18831" y="12534"/>
                        </a:lnTo>
                        <a:lnTo>
                          <a:pt x="18769" y="12408"/>
                        </a:lnTo>
                        <a:lnTo>
                          <a:pt x="18852" y="12387"/>
                        </a:lnTo>
                        <a:lnTo>
                          <a:pt x="18873" y="12283"/>
                        </a:lnTo>
                        <a:lnTo>
                          <a:pt x="18831" y="12178"/>
                        </a:lnTo>
                        <a:lnTo>
                          <a:pt x="18852" y="12094"/>
                        </a:lnTo>
                        <a:lnTo>
                          <a:pt x="18790" y="11990"/>
                        </a:lnTo>
                        <a:lnTo>
                          <a:pt x="18852" y="11676"/>
                        </a:lnTo>
                        <a:lnTo>
                          <a:pt x="18769" y="11488"/>
                        </a:lnTo>
                        <a:lnTo>
                          <a:pt x="18769" y="11278"/>
                        </a:lnTo>
                        <a:lnTo>
                          <a:pt x="18727" y="11195"/>
                        </a:lnTo>
                        <a:lnTo>
                          <a:pt x="18727" y="11069"/>
                        </a:lnTo>
                        <a:lnTo>
                          <a:pt x="18643" y="10944"/>
                        </a:lnTo>
                        <a:lnTo>
                          <a:pt x="18748" y="10881"/>
                        </a:lnTo>
                        <a:lnTo>
                          <a:pt x="18685" y="10776"/>
                        </a:lnTo>
                        <a:lnTo>
                          <a:pt x="18559" y="10755"/>
                        </a:lnTo>
                        <a:lnTo>
                          <a:pt x="18413" y="10755"/>
                        </a:lnTo>
                        <a:lnTo>
                          <a:pt x="18057" y="10630"/>
                        </a:lnTo>
                        <a:lnTo>
                          <a:pt x="17932" y="10630"/>
                        </a:lnTo>
                        <a:lnTo>
                          <a:pt x="17890" y="10672"/>
                        </a:lnTo>
                        <a:lnTo>
                          <a:pt x="17785" y="10630"/>
                        </a:lnTo>
                        <a:lnTo>
                          <a:pt x="17681" y="10630"/>
                        </a:lnTo>
                        <a:lnTo>
                          <a:pt x="17534" y="10714"/>
                        </a:lnTo>
                        <a:lnTo>
                          <a:pt x="17388" y="10714"/>
                        </a:lnTo>
                        <a:lnTo>
                          <a:pt x="17262" y="10755"/>
                        </a:lnTo>
                        <a:lnTo>
                          <a:pt x="17220" y="10714"/>
                        </a:lnTo>
                        <a:lnTo>
                          <a:pt x="17262" y="10651"/>
                        </a:lnTo>
                        <a:lnTo>
                          <a:pt x="17158" y="10609"/>
                        </a:lnTo>
                        <a:lnTo>
                          <a:pt x="17053" y="10630"/>
                        </a:lnTo>
                        <a:lnTo>
                          <a:pt x="17074" y="10860"/>
                        </a:lnTo>
                        <a:lnTo>
                          <a:pt x="17053" y="11069"/>
                        </a:lnTo>
                        <a:lnTo>
                          <a:pt x="17158" y="11195"/>
                        </a:lnTo>
                        <a:lnTo>
                          <a:pt x="17116" y="11258"/>
                        </a:lnTo>
                        <a:lnTo>
                          <a:pt x="17074" y="11467"/>
                        </a:lnTo>
                        <a:lnTo>
                          <a:pt x="17158" y="11550"/>
                        </a:lnTo>
                        <a:lnTo>
                          <a:pt x="17158" y="11676"/>
                        </a:lnTo>
                        <a:lnTo>
                          <a:pt x="17199" y="11760"/>
                        </a:lnTo>
                        <a:lnTo>
                          <a:pt x="17158" y="11822"/>
                        </a:lnTo>
                        <a:lnTo>
                          <a:pt x="17158" y="12011"/>
                        </a:lnTo>
                        <a:lnTo>
                          <a:pt x="17220" y="12136"/>
                        </a:lnTo>
                        <a:lnTo>
                          <a:pt x="17158" y="12304"/>
                        </a:lnTo>
                        <a:lnTo>
                          <a:pt x="17158" y="12408"/>
                        </a:lnTo>
                        <a:lnTo>
                          <a:pt x="17199" y="12534"/>
                        </a:lnTo>
                        <a:lnTo>
                          <a:pt x="17178" y="12618"/>
                        </a:lnTo>
                        <a:lnTo>
                          <a:pt x="17053" y="12701"/>
                        </a:lnTo>
                        <a:lnTo>
                          <a:pt x="16844" y="13015"/>
                        </a:lnTo>
                        <a:lnTo>
                          <a:pt x="16760" y="13057"/>
                        </a:lnTo>
                        <a:lnTo>
                          <a:pt x="16781" y="13162"/>
                        </a:lnTo>
                        <a:lnTo>
                          <a:pt x="16865" y="13266"/>
                        </a:lnTo>
                        <a:lnTo>
                          <a:pt x="16802" y="13371"/>
                        </a:lnTo>
                        <a:lnTo>
                          <a:pt x="16781" y="13559"/>
                        </a:lnTo>
                        <a:lnTo>
                          <a:pt x="16906" y="13685"/>
                        </a:lnTo>
                        <a:lnTo>
                          <a:pt x="16990" y="13643"/>
                        </a:lnTo>
                        <a:lnTo>
                          <a:pt x="17074" y="13706"/>
                        </a:lnTo>
                        <a:lnTo>
                          <a:pt x="17158" y="13915"/>
                        </a:lnTo>
                        <a:lnTo>
                          <a:pt x="17283" y="13915"/>
                        </a:lnTo>
                        <a:lnTo>
                          <a:pt x="17388" y="14019"/>
                        </a:lnTo>
                        <a:lnTo>
                          <a:pt x="17304" y="13999"/>
                        </a:lnTo>
                        <a:lnTo>
                          <a:pt x="17220" y="14103"/>
                        </a:lnTo>
                        <a:lnTo>
                          <a:pt x="17220" y="14271"/>
                        </a:lnTo>
                        <a:lnTo>
                          <a:pt x="17409" y="14396"/>
                        </a:lnTo>
                        <a:lnTo>
                          <a:pt x="17409" y="14522"/>
                        </a:lnTo>
                        <a:lnTo>
                          <a:pt x="17325" y="14605"/>
                        </a:lnTo>
                        <a:lnTo>
                          <a:pt x="17262" y="14543"/>
                        </a:lnTo>
                        <a:lnTo>
                          <a:pt x="17262" y="14626"/>
                        </a:lnTo>
                        <a:lnTo>
                          <a:pt x="17367" y="14898"/>
                        </a:lnTo>
                        <a:lnTo>
                          <a:pt x="17430" y="14961"/>
                        </a:lnTo>
                        <a:lnTo>
                          <a:pt x="17492" y="15149"/>
                        </a:lnTo>
                        <a:lnTo>
                          <a:pt x="17534" y="15066"/>
                        </a:lnTo>
                        <a:lnTo>
                          <a:pt x="17639" y="15149"/>
                        </a:lnTo>
                        <a:lnTo>
                          <a:pt x="17764" y="15149"/>
                        </a:lnTo>
                        <a:lnTo>
                          <a:pt x="17911" y="15233"/>
                        </a:lnTo>
                        <a:lnTo>
                          <a:pt x="18015" y="15066"/>
                        </a:lnTo>
                        <a:lnTo>
                          <a:pt x="18057" y="15128"/>
                        </a:lnTo>
                        <a:lnTo>
                          <a:pt x="18057" y="15338"/>
                        </a:lnTo>
                        <a:lnTo>
                          <a:pt x="18141" y="15442"/>
                        </a:lnTo>
                        <a:lnTo>
                          <a:pt x="18183" y="15463"/>
                        </a:lnTo>
                        <a:lnTo>
                          <a:pt x="18434" y="15756"/>
                        </a:lnTo>
                        <a:lnTo>
                          <a:pt x="18559" y="15777"/>
                        </a:lnTo>
                        <a:lnTo>
                          <a:pt x="18643" y="15735"/>
                        </a:lnTo>
                        <a:lnTo>
                          <a:pt x="18748" y="15735"/>
                        </a:lnTo>
                        <a:lnTo>
                          <a:pt x="18769" y="15777"/>
                        </a:lnTo>
                        <a:lnTo>
                          <a:pt x="18873" y="15777"/>
                        </a:lnTo>
                        <a:lnTo>
                          <a:pt x="18769" y="15861"/>
                        </a:lnTo>
                        <a:lnTo>
                          <a:pt x="18769" y="16175"/>
                        </a:lnTo>
                        <a:lnTo>
                          <a:pt x="18748" y="16258"/>
                        </a:lnTo>
                        <a:lnTo>
                          <a:pt x="18811" y="16384"/>
                        </a:lnTo>
                        <a:lnTo>
                          <a:pt x="18790" y="16426"/>
                        </a:lnTo>
                        <a:lnTo>
                          <a:pt x="18706" y="16426"/>
                        </a:lnTo>
                        <a:lnTo>
                          <a:pt x="18748" y="16593"/>
                        </a:lnTo>
                        <a:lnTo>
                          <a:pt x="18748" y="16677"/>
                        </a:lnTo>
                        <a:lnTo>
                          <a:pt x="18601" y="16635"/>
                        </a:lnTo>
                        <a:lnTo>
                          <a:pt x="18476" y="16384"/>
                        </a:lnTo>
                        <a:lnTo>
                          <a:pt x="18329" y="16258"/>
                        </a:lnTo>
                        <a:lnTo>
                          <a:pt x="18141" y="16216"/>
                        </a:lnTo>
                        <a:lnTo>
                          <a:pt x="18057" y="16070"/>
                        </a:lnTo>
                        <a:lnTo>
                          <a:pt x="17932" y="15965"/>
                        </a:lnTo>
                        <a:lnTo>
                          <a:pt x="17618" y="15944"/>
                        </a:lnTo>
                        <a:lnTo>
                          <a:pt x="17304" y="15756"/>
                        </a:lnTo>
                        <a:lnTo>
                          <a:pt x="17116" y="15735"/>
                        </a:lnTo>
                        <a:lnTo>
                          <a:pt x="17095" y="15631"/>
                        </a:lnTo>
                        <a:lnTo>
                          <a:pt x="17011" y="15631"/>
                        </a:lnTo>
                        <a:lnTo>
                          <a:pt x="16906" y="15547"/>
                        </a:lnTo>
                        <a:lnTo>
                          <a:pt x="16760" y="15589"/>
                        </a:lnTo>
                        <a:lnTo>
                          <a:pt x="16655" y="15693"/>
                        </a:lnTo>
                        <a:lnTo>
                          <a:pt x="16593" y="15568"/>
                        </a:lnTo>
                        <a:lnTo>
                          <a:pt x="16614" y="15526"/>
                        </a:lnTo>
                        <a:lnTo>
                          <a:pt x="16593" y="15442"/>
                        </a:lnTo>
                        <a:lnTo>
                          <a:pt x="16237" y="15317"/>
                        </a:lnTo>
                        <a:lnTo>
                          <a:pt x="16070" y="15212"/>
                        </a:lnTo>
                        <a:lnTo>
                          <a:pt x="15526" y="15170"/>
                        </a:lnTo>
                        <a:lnTo>
                          <a:pt x="15086" y="15233"/>
                        </a:lnTo>
                        <a:lnTo>
                          <a:pt x="14982" y="15191"/>
                        </a:lnTo>
                        <a:lnTo>
                          <a:pt x="14877" y="15233"/>
                        </a:lnTo>
                        <a:lnTo>
                          <a:pt x="14772" y="15170"/>
                        </a:lnTo>
                        <a:lnTo>
                          <a:pt x="14710" y="15212"/>
                        </a:lnTo>
                        <a:lnTo>
                          <a:pt x="14605" y="15170"/>
                        </a:lnTo>
                        <a:lnTo>
                          <a:pt x="14521" y="15233"/>
                        </a:lnTo>
                        <a:lnTo>
                          <a:pt x="14584" y="15359"/>
                        </a:lnTo>
                        <a:lnTo>
                          <a:pt x="14584" y="15463"/>
                        </a:lnTo>
                        <a:lnTo>
                          <a:pt x="14458" y="15505"/>
                        </a:lnTo>
                        <a:lnTo>
                          <a:pt x="14458" y="15568"/>
                        </a:lnTo>
                        <a:lnTo>
                          <a:pt x="14521" y="15693"/>
                        </a:lnTo>
                        <a:lnTo>
                          <a:pt x="14605" y="15756"/>
                        </a:lnTo>
                        <a:lnTo>
                          <a:pt x="14668" y="15965"/>
                        </a:lnTo>
                        <a:lnTo>
                          <a:pt x="14710" y="16070"/>
                        </a:lnTo>
                        <a:lnTo>
                          <a:pt x="14751" y="15965"/>
                        </a:lnTo>
                        <a:lnTo>
                          <a:pt x="14814" y="15965"/>
                        </a:lnTo>
                        <a:lnTo>
                          <a:pt x="14919" y="16133"/>
                        </a:lnTo>
                        <a:lnTo>
                          <a:pt x="14919" y="16237"/>
                        </a:lnTo>
                        <a:lnTo>
                          <a:pt x="15044" y="16279"/>
                        </a:lnTo>
                        <a:lnTo>
                          <a:pt x="15212" y="16447"/>
                        </a:lnTo>
                        <a:lnTo>
                          <a:pt x="15044" y="16426"/>
                        </a:lnTo>
                        <a:lnTo>
                          <a:pt x="15002" y="16384"/>
                        </a:lnTo>
                        <a:lnTo>
                          <a:pt x="14919" y="16384"/>
                        </a:lnTo>
                        <a:lnTo>
                          <a:pt x="14877" y="16551"/>
                        </a:lnTo>
                        <a:lnTo>
                          <a:pt x="14772" y="16635"/>
                        </a:lnTo>
                        <a:lnTo>
                          <a:pt x="14605" y="16551"/>
                        </a:lnTo>
                        <a:lnTo>
                          <a:pt x="14521" y="16614"/>
                        </a:lnTo>
                        <a:lnTo>
                          <a:pt x="14521" y="16656"/>
                        </a:lnTo>
                        <a:lnTo>
                          <a:pt x="14668" y="16823"/>
                        </a:lnTo>
                        <a:lnTo>
                          <a:pt x="14710" y="16865"/>
                        </a:lnTo>
                        <a:lnTo>
                          <a:pt x="14710" y="16949"/>
                        </a:lnTo>
                        <a:lnTo>
                          <a:pt x="14668" y="17032"/>
                        </a:lnTo>
                        <a:lnTo>
                          <a:pt x="14375" y="17032"/>
                        </a:lnTo>
                        <a:lnTo>
                          <a:pt x="14291" y="16949"/>
                        </a:lnTo>
                        <a:lnTo>
                          <a:pt x="14312" y="16865"/>
                        </a:lnTo>
                        <a:lnTo>
                          <a:pt x="14270" y="16760"/>
                        </a:lnTo>
                        <a:lnTo>
                          <a:pt x="14375" y="16698"/>
                        </a:lnTo>
                        <a:lnTo>
                          <a:pt x="14375" y="16635"/>
                        </a:lnTo>
                        <a:lnTo>
                          <a:pt x="14270" y="16530"/>
                        </a:lnTo>
                        <a:lnTo>
                          <a:pt x="14186" y="16509"/>
                        </a:lnTo>
                        <a:lnTo>
                          <a:pt x="14270" y="16405"/>
                        </a:lnTo>
                        <a:lnTo>
                          <a:pt x="14249" y="16384"/>
                        </a:lnTo>
                        <a:lnTo>
                          <a:pt x="14165" y="16426"/>
                        </a:lnTo>
                        <a:lnTo>
                          <a:pt x="14103" y="16426"/>
                        </a:lnTo>
                        <a:lnTo>
                          <a:pt x="13956" y="16593"/>
                        </a:lnTo>
                        <a:lnTo>
                          <a:pt x="13873" y="16614"/>
                        </a:lnTo>
                        <a:lnTo>
                          <a:pt x="13768" y="16719"/>
                        </a:lnTo>
                        <a:lnTo>
                          <a:pt x="13768" y="16760"/>
                        </a:lnTo>
                        <a:lnTo>
                          <a:pt x="13642" y="16760"/>
                        </a:lnTo>
                        <a:lnTo>
                          <a:pt x="13580" y="16844"/>
                        </a:lnTo>
                        <a:lnTo>
                          <a:pt x="13580" y="16928"/>
                        </a:lnTo>
                        <a:lnTo>
                          <a:pt x="13517" y="16970"/>
                        </a:lnTo>
                        <a:lnTo>
                          <a:pt x="13245" y="16970"/>
                        </a:lnTo>
                        <a:lnTo>
                          <a:pt x="13161" y="16949"/>
                        </a:lnTo>
                        <a:lnTo>
                          <a:pt x="13119" y="16970"/>
                        </a:lnTo>
                        <a:lnTo>
                          <a:pt x="13036" y="16970"/>
                        </a:lnTo>
                        <a:lnTo>
                          <a:pt x="12952" y="16928"/>
                        </a:lnTo>
                        <a:lnTo>
                          <a:pt x="12805" y="17032"/>
                        </a:lnTo>
                        <a:lnTo>
                          <a:pt x="12785" y="17074"/>
                        </a:lnTo>
                        <a:lnTo>
                          <a:pt x="12680" y="17116"/>
                        </a:lnTo>
                        <a:lnTo>
                          <a:pt x="12575" y="17221"/>
                        </a:lnTo>
                        <a:lnTo>
                          <a:pt x="12575" y="17263"/>
                        </a:lnTo>
                        <a:lnTo>
                          <a:pt x="12638" y="17325"/>
                        </a:lnTo>
                        <a:lnTo>
                          <a:pt x="12617" y="17388"/>
                        </a:lnTo>
                        <a:lnTo>
                          <a:pt x="12638" y="17472"/>
                        </a:lnTo>
                        <a:lnTo>
                          <a:pt x="12617" y="17535"/>
                        </a:lnTo>
                        <a:lnTo>
                          <a:pt x="12513" y="17451"/>
                        </a:lnTo>
                        <a:lnTo>
                          <a:pt x="12471" y="17367"/>
                        </a:lnTo>
                        <a:lnTo>
                          <a:pt x="12408" y="17367"/>
                        </a:lnTo>
                        <a:lnTo>
                          <a:pt x="12282" y="17493"/>
                        </a:lnTo>
                        <a:lnTo>
                          <a:pt x="12220" y="17639"/>
                        </a:lnTo>
                        <a:lnTo>
                          <a:pt x="12220" y="17493"/>
                        </a:lnTo>
                        <a:lnTo>
                          <a:pt x="12094" y="17451"/>
                        </a:lnTo>
                        <a:lnTo>
                          <a:pt x="12010" y="17493"/>
                        </a:lnTo>
                        <a:lnTo>
                          <a:pt x="11948" y="17493"/>
                        </a:lnTo>
                        <a:lnTo>
                          <a:pt x="11864" y="17535"/>
                        </a:lnTo>
                        <a:lnTo>
                          <a:pt x="11759" y="17493"/>
                        </a:lnTo>
                        <a:lnTo>
                          <a:pt x="11738" y="17388"/>
                        </a:lnTo>
                        <a:lnTo>
                          <a:pt x="11864" y="17284"/>
                        </a:lnTo>
                        <a:lnTo>
                          <a:pt x="11969" y="17284"/>
                        </a:lnTo>
                        <a:lnTo>
                          <a:pt x="12010" y="17221"/>
                        </a:lnTo>
                        <a:lnTo>
                          <a:pt x="11948" y="17074"/>
                        </a:lnTo>
                        <a:lnTo>
                          <a:pt x="11969" y="17032"/>
                        </a:lnTo>
                        <a:lnTo>
                          <a:pt x="12052" y="16970"/>
                        </a:lnTo>
                        <a:lnTo>
                          <a:pt x="11906" y="16844"/>
                        </a:lnTo>
                        <a:lnTo>
                          <a:pt x="11864" y="16865"/>
                        </a:lnTo>
                        <a:lnTo>
                          <a:pt x="11780" y="16844"/>
                        </a:lnTo>
                        <a:lnTo>
                          <a:pt x="11759" y="16802"/>
                        </a:lnTo>
                        <a:lnTo>
                          <a:pt x="11969" y="16698"/>
                        </a:lnTo>
                        <a:lnTo>
                          <a:pt x="12052" y="16698"/>
                        </a:lnTo>
                        <a:lnTo>
                          <a:pt x="12157" y="16635"/>
                        </a:lnTo>
                        <a:lnTo>
                          <a:pt x="12115" y="16593"/>
                        </a:lnTo>
                        <a:lnTo>
                          <a:pt x="11906" y="16614"/>
                        </a:lnTo>
                        <a:lnTo>
                          <a:pt x="11592" y="16740"/>
                        </a:lnTo>
                        <a:lnTo>
                          <a:pt x="11529" y="16823"/>
                        </a:lnTo>
                        <a:lnTo>
                          <a:pt x="11571" y="16886"/>
                        </a:lnTo>
                        <a:lnTo>
                          <a:pt x="11592" y="16970"/>
                        </a:lnTo>
                        <a:lnTo>
                          <a:pt x="11655" y="17053"/>
                        </a:lnTo>
                        <a:lnTo>
                          <a:pt x="11592" y="17137"/>
                        </a:lnTo>
                        <a:lnTo>
                          <a:pt x="11529" y="17158"/>
                        </a:lnTo>
                        <a:lnTo>
                          <a:pt x="11425" y="17053"/>
                        </a:lnTo>
                        <a:lnTo>
                          <a:pt x="11445" y="17012"/>
                        </a:lnTo>
                        <a:lnTo>
                          <a:pt x="11487" y="16991"/>
                        </a:lnTo>
                        <a:lnTo>
                          <a:pt x="11466" y="16907"/>
                        </a:lnTo>
                        <a:lnTo>
                          <a:pt x="11445" y="16907"/>
                        </a:lnTo>
                        <a:lnTo>
                          <a:pt x="11236" y="17116"/>
                        </a:lnTo>
                        <a:lnTo>
                          <a:pt x="11236" y="17158"/>
                        </a:lnTo>
                        <a:lnTo>
                          <a:pt x="11320" y="17242"/>
                        </a:lnTo>
                        <a:lnTo>
                          <a:pt x="11383" y="17263"/>
                        </a:lnTo>
                        <a:lnTo>
                          <a:pt x="11383" y="17346"/>
                        </a:lnTo>
                        <a:lnTo>
                          <a:pt x="11257" y="17472"/>
                        </a:lnTo>
                        <a:lnTo>
                          <a:pt x="11215" y="17430"/>
                        </a:lnTo>
                        <a:lnTo>
                          <a:pt x="11257" y="17346"/>
                        </a:lnTo>
                        <a:lnTo>
                          <a:pt x="11236" y="17263"/>
                        </a:lnTo>
                        <a:lnTo>
                          <a:pt x="11173" y="17263"/>
                        </a:lnTo>
                        <a:lnTo>
                          <a:pt x="11173" y="17200"/>
                        </a:lnTo>
                        <a:lnTo>
                          <a:pt x="10943" y="17263"/>
                        </a:lnTo>
                        <a:lnTo>
                          <a:pt x="10922" y="17346"/>
                        </a:lnTo>
                        <a:lnTo>
                          <a:pt x="10755" y="17430"/>
                        </a:lnTo>
                        <a:lnTo>
                          <a:pt x="10629" y="17409"/>
                        </a:lnTo>
                        <a:lnTo>
                          <a:pt x="10546" y="17430"/>
                        </a:lnTo>
                        <a:lnTo>
                          <a:pt x="10546" y="17472"/>
                        </a:lnTo>
                        <a:lnTo>
                          <a:pt x="10316" y="17765"/>
                        </a:lnTo>
                        <a:lnTo>
                          <a:pt x="10274" y="17786"/>
                        </a:lnTo>
                        <a:lnTo>
                          <a:pt x="10064" y="18058"/>
                        </a:lnTo>
                        <a:lnTo>
                          <a:pt x="9960" y="18100"/>
                        </a:lnTo>
                        <a:lnTo>
                          <a:pt x="9876" y="18037"/>
                        </a:lnTo>
                        <a:lnTo>
                          <a:pt x="9813" y="18037"/>
                        </a:lnTo>
                        <a:lnTo>
                          <a:pt x="9876" y="18141"/>
                        </a:lnTo>
                        <a:lnTo>
                          <a:pt x="10023" y="18246"/>
                        </a:lnTo>
                        <a:lnTo>
                          <a:pt x="10064" y="18309"/>
                        </a:lnTo>
                        <a:lnTo>
                          <a:pt x="10064" y="18309"/>
                        </a:lnTo>
                        <a:lnTo>
                          <a:pt x="9876" y="18246"/>
                        </a:lnTo>
                        <a:lnTo>
                          <a:pt x="9813" y="18288"/>
                        </a:lnTo>
                        <a:lnTo>
                          <a:pt x="9500" y="18309"/>
                        </a:lnTo>
                        <a:lnTo>
                          <a:pt x="9458" y="18372"/>
                        </a:lnTo>
                        <a:lnTo>
                          <a:pt x="9541" y="18476"/>
                        </a:lnTo>
                        <a:lnTo>
                          <a:pt x="9541" y="18581"/>
                        </a:lnTo>
                        <a:lnTo>
                          <a:pt x="9458" y="18706"/>
                        </a:lnTo>
                        <a:lnTo>
                          <a:pt x="9500" y="18895"/>
                        </a:lnTo>
                        <a:lnTo>
                          <a:pt x="9458" y="19020"/>
                        </a:lnTo>
                        <a:lnTo>
                          <a:pt x="9248" y="19104"/>
                        </a:lnTo>
                        <a:lnTo>
                          <a:pt x="9228" y="19146"/>
                        </a:lnTo>
                        <a:lnTo>
                          <a:pt x="9081" y="19146"/>
                        </a:lnTo>
                        <a:lnTo>
                          <a:pt x="9039" y="19229"/>
                        </a:lnTo>
                        <a:lnTo>
                          <a:pt x="8956" y="19104"/>
                        </a:lnTo>
                        <a:lnTo>
                          <a:pt x="8809" y="19208"/>
                        </a:lnTo>
                        <a:lnTo>
                          <a:pt x="8579" y="19208"/>
                        </a:lnTo>
                        <a:lnTo>
                          <a:pt x="8328" y="18916"/>
                        </a:lnTo>
                        <a:lnTo>
                          <a:pt x="8098" y="18706"/>
                        </a:lnTo>
                        <a:lnTo>
                          <a:pt x="8014" y="18644"/>
                        </a:lnTo>
                        <a:lnTo>
                          <a:pt x="8014" y="18476"/>
                        </a:lnTo>
                        <a:lnTo>
                          <a:pt x="8056" y="18413"/>
                        </a:lnTo>
                        <a:lnTo>
                          <a:pt x="8098" y="18455"/>
                        </a:lnTo>
                        <a:lnTo>
                          <a:pt x="8160" y="18372"/>
                        </a:lnTo>
                        <a:lnTo>
                          <a:pt x="8119" y="18309"/>
                        </a:lnTo>
                        <a:lnTo>
                          <a:pt x="8181" y="18267"/>
                        </a:lnTo>
                        <a:lnTo>
                          <a:pt x="8370" y="18267"/>
                        </a:lnTo>
                        <a:lnTo>
                          <a:pt x="8412" y="18183"/>
                        </a:lnTo>
                        <a:lnTo>
                          <a:pt x="8621" y="18183"/>
                        </a:lnTo>
                        <a:lnTo>
                          <a:pt x="8642" y="18100"/>
                        </a:lnTo>
                        <a:lnTo>
                          <a:pt x="8495" y="17890"/>
                        </a:lnTo>
                        <a:lnTo>
                          <a:pt x="8474" y="17807"/>
                        </a:lnTo>
                        <a:lnTo>
                          <a:pt x="8328" y="17786"/>
                        </a:lnTo>
                        <a:lnTo>
                          <a:pt x="8202" y="17660"/>
                        </a:lnTo>
                        <a:lnTo>
                          <a:pt x="8202" y="17556"/>
                        </a:lnTo>
                        <a:lnTo>
                          <a:pt x="8077" y="17451"/>
                        </a:lnTo>
                        <a:lnTo>
                          <a:pt x="7763" y="17430"/>
                        </a:lnTo>
                        <a:lnTo>
                          <a:pt x="7554" y="17451"/>
                        </a:lnTo>
                        <a:lnTo>
                          <a:pt x="7449" y="17493"/>
                        </a:lnTo>
                        <a:lnTo>
                          <a:pt x="7323" y="17493"/>
                        </a:lnTo>
                        <a:lnTo>
                          <a:pt x="7072" y="17346"/>
                        </a:lnTo>
                        <a:lnTo>
                          <a:pt x="6947" y="17346"/>
                        </a:lnTo>
                        <a:lnTo>
                          <a:pt x="6947" y="17388"/>
                        </a:lnTo>
                        <a:lnTo>
                          <a:pt x="7240" y="17639"/>
                        </a:lnTo>
                        <a:lnTo>
                          <a:pt x="7386" y="17744"/>
                        </a:lnTo>
                        <a:lnTo>
                          <a:pt x="7470" y="17974"/>
                        </a:lnTo>
                        <a:lnTo>
                          <a:pt x="7470" y="18100"/>
                        </a:lnTo>
                        <a:lnTo>
                          <a:pt x="7533" y="18183"/>
                        </a:lnTo>
                        <a:lnTo>
                          <a:pt x="7470" y="18225"/>
                        </a:lnTo>
                        <a:lnTo>
                          <a:pt x="7470" y="18330"/>
                        </a:lnTo>
                        <a:lnTo>
                          <a:pt x="7491" y="18413"/>
                        </a:lnTo>
                        <a:lnTo>
                          <a:pt x="7449" y="18434"/>
                        </a:lnTo>
                        <a:lnTo>
                          <a:pt x="7449" y="18706"/>
                        </a:lnTo>
                        <a:lnTo>
                          <a:pt x="7386" y="18853"/>
                        </a:lnTo>
                        <a:lnTo>
                          <a:pt x="7449" y="18999"/>
                        </a:lnTo>
                        <a:lnTo>
                          <a:pt x="7595" y="18999"/>
                        </a:lnTo>
                        <a:lnTo>
                          <a:pt x="7742" y="19062"/>
                        </a:lnTo>
                        <a:lnTo>
                          <a:pt x="7805" y="19167"/>
                        </a:lnTo>
                        <a:lnTo>
                          <a:pt x="7784" y="19229"/>
                        </a:lnTo>
                        <a:lnTo>
                          <a:pt x="7805" y="19313"/>
                        </a:lnTo>
                        <a:lnTo>
                          <a:pt x="7784" y="19355"/>
                        </a:lnTo>
                        <a:lnTo>
                          <a:pt x="7784" y="19418"/>
                        </a:lnTo>
                        <a:lnTo>
                          <a:pt x="7847" y="19460"/>
                        </a:lnTo>
                        <a:lnTo>
                          <a:pt x="7784" y="19543"/>
                        </a:lnTo>
                        <a:lnTo>
                          <a:pt x="7784" y="19794"/>
                        </a:lnTo>
                        <a:lnTo>
                          <a:pt x="7742" y="19857"/>
                        </a:lnTo>
                        <a:lnTo>
                          <a:pt x="7805" y="20004"/>
                        </a:lnTo>
                        <a:lnTo>
                          <a:pt x="7847" y="20213"/>
                        </a:lnTo>
                        <a:lnTo>
                          <a:pt x="7763" y="20171"/>
                        </a:lnTo>
                        <a:lnTo>
                          <a:pt x="7700" y="20045"/>
                        </a:lnTo>
                        <a:lnTo>
                          <a:pt x="7575" y="19941"/>
                        </a:lnTo>
                        <a:lnTo>
                          <a:pt x="7449" y="20066"/>
                        </a:lnTo>
                        <a:lnTo>
                          <a:pt x="7470" y="19941"/>
                        </a:lnTo>
                        <a:lnTo>
                          <a:pt x="7428" y="19857"/>
                        </a:lnTo>
                        <a:lnTo>
                          <a:pt x="7240" y="19836"/>
                        </a:lnTo>
                        <a:lnTo>
                          <a:pt x="7072" y="19857"/>
                        </a:lnTo>
                        <a:lnTo>
                          <a:pt x="6968" y="19773"/>
                        </a:lnTo>
                        <a:lnTo>
                          <a:pt x="6821" y="19753"/>
                        </a:lnTo>
                        <a:lnTo>
                          <a:pt x="6738" y="19794"/>
                        </a:lnTo>
                        <a:lnTo>
                          <a:pt x="6612" y="20087"/>
                        </a:lnTo>
                        <a:lnTo>
                          <a:pt x="6424" y="20255"/>
                        </a:lnTo>
                        <a:lnTo>
                          <a:pt x="6298" y="20276"/>
                        </a:lnTo>
                        <a:lnTo>
                          <a:pt x="6194" y="20380"/>
                        </a:lnTo>
                        <a:lnTo>
                          <a:pt x="6173" y="20527"/>
                        </a:lnTo>
                        <a:lnTo>
                          <a:pt x="6026" y="20694"/>
                        </a:lnTo>
                        <a:lnTo>
                          <a:pt x="5963" y="20757"/>
                        </a:lnTo>
                        <a:lnTo>
                          <a:pt x="5963" y="20841"/>
                        </a:lnTo>
                        <a:lnTo>
                          <a:pt x="6005" y="21029"/>
                        </a:lnTo>
                        <a:lnTo>
                          <a:pt x="6277" y="21301"/>
                        </a:lnTo>
                        <a:lnTo>
                          <a:pt x="6424" y="21531"/>
                        </a:lnTo>
                        <a:lnTo>
                          <a:pt x="6340" y="21636"/>
                        </a:lnTo>
                        <a:lnTo>
                          <a:pt x="6277" y="21636"/>
                        </a:lnTo>
                        <a:lnTo>
                          <a:pt x="6277" y="21761"/>
                        </a:lnTo>
                        <a:lnTo>
                          <a:pt x="6173" y="21845"/>
                        </a:lnTo>
                        <a:lnTo>
                          <a:pt x="6110" y="21949"/>
                        </a:lnTo>
                        <a:lnTo>
                          <a:pt x="5963" y="21782"/>
                        </a:lnTo>
                        <a:lnTo>
                          <a:pt x="5587" y="21615"/>
                        </a:lnTo>
                        <a:lnTo>
                          <a:pt x="5461" y="21615"/>
                        </a:lnTo>
                        <a:lnTo>
                          <a:pt x="5398" y="21531"/>
                        </a:lnTo>
                        <a:lnTo>
                          <a:pt x="5189" y="21531"/>
                        </a:lnTo>
                        <a:lnTo>
                          <a:pt x="5085" y="21447"/>
                        </a:lnTo>
                        <a:lnTo>
                          <a:pt x="5022" y="21322"/>
                        </a:lnTo>
                        <a:lnTo>
                          <a:pt x="4854" y="21301"/>
                        </a:lnTo>
                        <a:lnTo>
                          <a:pt x="4729" y="21217"/>
                        </a:lnTo>
                        <a:lnTo>
                          <a:pt x="4603" y="21217"/>
                        </a:lnTo>
                        <a:lnTo>
                          <a:pt x="4562" y="21301"/>
                        </a:lnTo>
                        <a:lnTo>
                          <a:pt x="4603" y="21364"/>
                        </a:lnTo>
                        <a:lnTo>
                          <a:pt x="4562" y="21426"/>
                        </a:lnTo>
                        <a:lnTo>
                          <a:pt x="4603" y="21468"/>
                        </a:lnTo>
                        <a:lnTo>
                          <a:pt x="4520" y="21552"/>
                        </a:lnTo>
                        <a:lnTo>
                          <a:pt x="4415" y="21552"/>
                        </a:lnTo>
                        <a:lnTo>
                          <a:pt x="4499" y="21719"/>
                        </a:lnTo>
                        <a:lnTo>
                          <a:pt x="4520" y="21845"/>
                        </a:lnTo>
                        <a:lnTo>
                          <a:pt x="4666" y="21929"/>
                        </a:lnTo>
                        <a:lnTo>
                          <a:pt x="4771" y="22054"/>
                        </a:lnTo>
                        <a:lnTo>
                          <a:pt x="4917" y="22138"/>
                        </a:lnTo>
                        <a:lnTo>
                          <a:pt x="5022" y="22075"/>
                        </a:lnTo>
                        <a:lnTo>
                          <a:pt x="5085" y="22075"/>
                        </a:lnTo>
                        <a:lnTo>
                          <a:pt x="5168" y="22033"/>
                        </a:lnTo>
                        <a:lnTo>
                          <a:pt x="5189" y="22096"/>
                        </a:lnTo>
                        <a:lnTo>
                          <a:pt x="5336" y="22159"/>
                        </a:lnTo>
                        <a:lnTo>
                          <a:pt x="5336" y="22201"/>
                        </a:lnTo>
                        <a:lnTo>
                          <a:pt x="5273" y="22263"/>
                        </a:lnTo>
                        <a:lnTo>
                          <a:pt x="5357" y="22347"/>
                        </a:lnTo>
                        <a:lnTo>
                          <a:pt x="5357" y="22514"/>
                        </a:lnTo>
                        <a:lnTo>
                          <a:pt x="5273" y="22556"/>
                        </a:lnTo>
                        <a:lnTo>
                          <a:pt x="5168" y="22556"/>
                        </a:lnTo>
                        <a:lnTo>
                          <a:pt x="5043" y="22682"/>
                        </a:lnTo>
                        <a:lnTo>
                          <a:pt x="4980" y="22682"/>
                        </a:lnTo>
                        <a:lnTo>
                          <a:pt x="4875" y="22577"/>
                        </a:lnTo>
                        <a:lnTo>
                          <a:pt x="4729" y="22577"/>
                        </a:lnTo>
                        <a:lnTo>
                          <a:pt x="4645" y="22514"/>
                        </a:lnTo>
                        <a:lnTo>
                          <a:pt x="4457" y="22514"/>
                        </a:lnTo>
                        <a:lnTo>
                          <a:pt x="4415" y="22473"/>
                        </a:lnTo>
                        <a:lnTo>
                          <a:pt x="4415" y="22347"/>
                        </a:lnTo>
                        <a:lnTo>
                          <a:pt x="4310" y="22284"/>
                        </a:lnTo>
                        <a:lnTo>
                          <a:pt x="4227" y="22180"/>
                        </a:lnTo>
                        <a:lnTo>
                          <a:pt x="4185" y="22180"/>
                        </a:lnTo>
                        <a:lnTo>
                          <a:pt x="4080" y="22263"/>
                        </a:lnTo>
                        <a:lnTo>
                          <a:pt x="3829" y="22180"/>
                        </a:lnTo>
                        <a:lnTo>
                          <a:pt x="3787" y="22075"/>
                        </a:lnTo>
                        <a:lnTo>
                          <a:pt x="3725" y="22033"/>
                        </a:lnTo>
                        <a:lnTo>
                          <a:pt x="3787" y="21949"/>
                        </a:lnTo>
                        <a:lnTo>
                          <a:pt x="3766" y="21824"/>
                        </a:lnTo>
                        <a:lnTo>
                          <a:pt x="3766" y="21719"/>
                        </a:lnTo>
                        <a:lnTo>
                          <a:pt x="3662" y="21636"/>
                        </a:lnTo>
                        <a:lnTo>
                          <a:pt x="3662" y="21531"/>
                        </a:lnTo>
                        <a:lnTo>
                          <a:pt x="3494" y="21385"/>
                        </a:lnTo>
                        <a:lnTo>
                          <a:pt x="3494" y="21238"/>
                        </a:lnTo>
                        <a:lnTo>
                          <a:pt x="3411" y="21217"/>
                        </a:lnTo>
                        <a:lnTo>
                          <a:pt x="3453" y="21113"/>
                        </a:lnTo>
                        <a:lnTo>
                          <a:pt x="3515" y="21092"/>
                        </a:lnTo>
                        <a:lnTo>
                          <a:pt x="3557" y="20903"/>
                        </a:lnTo>
                        <a:lnTo>
                          <a:pt x="3557" y="20799"/>
                        </a:lnTo>
                        <a:lnTo>
                          <a:pt x="3515" y="20778"/>
                        </a:lnTo>
                        <a:lnTo>
                          <a:pt x="3515" y="20694"/>
                        </a:lnTo>
                        <a:lnTo>
                          <a:pt x="3578" y="20610"/>
                        </a:lnTo>
                        <a:lnTo>
                          <a:pt x="3515" y="20589"/>
                        </a:lnTo>
                        <a:lnTo>
                          <a:pt x="3390" y="20401"/>
                        </a:lnTo>
                        <a:lnTo>
                          <a:pt x="3139" y="20297"/>
                        </a:lnTo>
                        <a:lnTo>
                          <a:pt x="3055" y="20359"/>
                        </a:lnTo>
                        <a:lnTo>
                          <a:pt x="2992" y="20297"/>
                        </a:lnTo>
                        <a:lnTo>
                          <a:pt x="2930" y="20297"/>
                        </a:lnTo>
                        <a:lnTo>
                          <a:pt x="2867" y="20338"/>
                        </a:lnTo>
                        <a:lnTo>
                          <a:pt x="2741" y="20297"/>
                        </a:lnTo>
                        <a:lnTo>
                          <a:pt x="2783" y="20255"/>
                        </a:lnTo>
                        <a:lnTo>
                          <a:pt x="2888" y="20234"/>
                        </a:lnTo>
                        <a:lnTo>
                          <a:pt x="2930" y="20150"/>
                        </a:lnTo>
                        <a:lnTo>
                          <a:pt x="2783" y="20108"/>
                        </a:lnTo>
                        <a:lnTo>
                          <a:pt x="2783" y="20087"/>
                        </a:lnTo>
                        <a:lnTo>
                          <a:pt x="2867" y="20066"/>
                        </a:lnTo>
                        <a:lnTo>
                          <a:pt x="2783" y="20004"/>
                        </a:lnTo>
                        <a:lnTo>
                          <a:pt x="2720" y="20066"/>
                        </a:lnTo>
                        <a:lnTo>
                          <a:pt x="2532" y="20108"/>
                        </a:lnTo>
                        <a:lnTo>
                          <a:pt x="2511" y="20087"/>
                        </a:lnTo>
                        <a:lnTo>
                          <a:pt x="2553" y="20004"/>
                        </a:lnTo>
                        <a:lnTo>
                          <a:pt x="2658" y="19962"/>
                        </a:lnTo>
                        <a:lnTo>
                          <a:pt x="2637" y="19941"/>
                        </a:lnTo>
                        <a:lnTo>
                          <a:pt x="2448" y="19899"/>
                        </a:lnTo>
                        <a:lnTo>
                          <a:pt x="2427" y="19836"/>
                        </a:lnTo>
                        <a:lnTo>
                          <a:pt x="2302" y="19753"/>
                        </a:lnTo>
                        <a:lnTo>
                          <a:pt x="2260" y="19585"/>
                        </a:lnTo>
                        <a:lnTo>
                          <a:pt x="2134" y="19522"/>
                        </a:lnTo>
                        <a:lnTo>
                          <a:pt x="2155" y="19481"/>
                        </a:lnTo>
                        <a:lnTo>
                          <a:pt x="2260" y="19481"/>
                        </a:lnTo>
                        <a:lnTo>
                          <a:pt x="2302" y="19522"/>
                        </a:lnTo>
                        <a:lnTo>
                          <a:pt x="2448" y="19543"/>
                        </a:lnTo>
                        <a:lnTo>
                          <a:pt x="2469" y="19648"/>
                        </a:lnTo>
                        <a:lnTo>
                          <a:pt x="2720" y="19857"/>
                        </a:lnTo>
                        <a:lnTo>
                          <a:pt x="2783" y="19857"/>
                        </a:lnTo>
                        <a:lnTo>
                          <a:pt x="2825" y="19794"/>
                        </a:lnTo>
                        <a:lnTo>
                          <a:pt x="2950" y="19878"/>
                        </a:lnTo>
                        <a:lnTo>
                          <a:pt x="3139" y="19878"/>
                        </a:lnTo>
                        <a:lnTo>
                          <a:pt x="3160" y="19836"/>
                        </a:lnTo>
                        <a:lnTo>
                          <a:pt x="3243" y="19899"/>
                        </a:lnTo>
                        <a:lnTo>
                          <a:pt x="3160" y="19962"/>
                        </a:lnTo>
                        <a:lnTo>
                          <a:pt x="3202" y="19983"/>
                        </a:lnTo>
                        <a:lnTo>
                          <a:pt x="3202" y="20045"/>
                        </a:lnTo>
                        <a:lnTo>
                          <a:pt x="3306" y="20045"/>
                        </a:lnTo>
                        <a:lnTo>
                          <a:pt x="3369" y="19983"/>
                        </a:lnTo>
                        <a:lnTo>
                          <a:pt x="3557" y="19983"/>
                        </a:lnTo>
                        <a:lnTo>
                          <a:pt x="3494" y="20004"/>
                        </a:lnTo>
                        <a:lnTo>
                          <a:pt x="3599" y="20004"/>
                        </a:lnTo>
                        <a:lnTo>
                          <a:pt x="3704" y="19983"/>
                        </a:lnTo>
                        <a:lnTo>
                          <a:pt x="3704" y="20066"/>
                        </a:lnTo>
                        <a:lnTo>
                          <a:pt x="3871" y="20192"/>
                        </a:lnTo>
                        <a:lnTo>
                          <a:pt x="3934" y="20150"/>
                        </a:lnTo>
                        <a:lnTo>
                          <a:pt x="4038" y="20171"/>
                        </a:lnTo>
                        <a:lnTo>
                          <a:pt x="4080" y="20213"/>
                        </a:lnTo>
                        <a:lnTo>
                          <a:pt x="4227" y="20213"/>
                        </a:lnTo>
                        <a:lnTo>
                          <a:pt x="4331" y="20255"/>
                        </a:lnTo>
                        <a:lnTo>
                          <a:pt x="4415" y="20192"/>
                        </a:lnTo>
                        <a:lnTo>
                          <a:pt x="4541" y="20297"/>
                        </a:lnTo>
                        <a:lnTo>
                          <a:pt x="4729" y="20359"/>
                        </a:lnTo>
                        <a:lnTo>
                          <a:pt x="5064" y="20380"/>
                        </a:lnTo>
                        <a:lnTo>
                          <a:pt x="5336" y="20359"/>
                        </a:lnTo>
                        <a:lnTo>
                          <a:pt x="5357" y="20297"/>
                        </a:lnTo>
                        <a:lnTo>
                          <a:pt x="5545" y="20297"/>
                        </a:lnTo>
                        <a:lnTo>
                          <a:pt x="5608" y="20255"/>
                        </a:lnTo>
                        <a:lnTo>
                          <a:pt x="5796" y="20213"/>
                        </a:lnTo>
                        <a:lnTo>
                          <a:pt x="5963" y="20150"/>
                        </a:lnTo>
                        <a:lnTo>
                          <a:pt x="6173" y="19857"/>
                        </a:lnTo>
                        <a:lnTo>
                          <a:pt x="6194" y="19773"/>
                        </a:lnTo>
                        <a:lnTo>
                          <a:pt x="6319" y="19627"/>
                        </a:lnTo>
                        <a:lnTo>
                          <a:pt x="6319" y="19543"/>
                        </a:lnTo>
                        <a:lnTo>
                          <a:pt x="6340" y="19460"/>
                        </a:lnTo>
                        <a:lnTo>
                          <a:pt x="6382" y="19313"/>
                        </a:lnTo>
                        <a:lnTo>
                          <a:pt x="6382" y="19167"/>
                        </a:lnTo>
                        <a:lnTo>
                          <a:pt x="6382" y="19041"/>
                        </a:lnTo>
                        <a:lnTo>
                          <a:pt x="6319" y="18999"/>
                        </a:lnTo>
                        <a:lnTo>
                          <a:pt x="6277" y="18999"/>
                        </a:lnTo>
                        <a:lnTo>
                          <a:pt x="6173" y="18832"/>
                        </a:lnTo>
                        <a:lnTo>
                          <a:pt x="6089" y="18790"/>
                        </a:lnTo>
                        <a:lnTo>
                          <a:pt x="6068" y="18644"/>
                        </a:lnTo>
                        <a:lnTo>
                          <a:pt x="5963" y="18392"/>
                        </a:lnTo>
                        <a:lnTo>
                          <a:pt x="5859" y="18372"/>
                        </a:lnTo>
                        <a:lnTo>
                          <a:pt x="5817" y="18413"/>
                        </a:lnTo>
                        <a:lnTo>
                          <a:pt x="5691" y="18372"/>
                        </a:lnTo>
                        <a:lnTo>
                          <a:pt x="5691" y="18288"/>
                        </a:lnTo>
                        <a:lnTo>
                          <a:pt x="5461" y="18120"/>
                        </a:lnTo>
                        <a:lnTo>
                          <a:pt x="5461" y="18016"/>
                        </a:lnTo>
                        <a:lnTo>
                          <a:pt x="5336" y="17890"/>
                        </a:lnTo>
                        <a:lnTo>
                          <a:pt x="5273" y="17890"/>
                        </a:lnTo>
                        <a:lnTo>
                          <a:pt x="5294" y="17953"/>
                        </a:lnTo>
                        <a:lnTo>
                          <a:pt x="5378" y="18079"/>
                        </a:lnTo>
                        <a:lnTo>
                          <a:pt x="5294" y="18100"/>
                        </a:lnTo>
                        <a:lnTo>
                          <a:pt x="5168" y="17974"/>
                        </a:lnTo>
                        <a:lnTo>
                          <a:pt x="5085" y="17974"/>
                        </a:lnTo>
                        <a:lnTo>
                          <a:pt x="4938" y="17807"/>
                        </a:lnTo>
                        <a:lnTo>
                          <a:pt x="4875" y="17807"/>
                        </a:lnTo>
                        <a:lnTo>
                          <a:pt x="4875" y="17869"/>
                        </a:lnTo>
                        <a:lnTo>
                          <a:pt x="4917" y="17911"/>
                        </a:lnTo>
                        <a:lnTo>
                          <a:pt x="4834" y="17890"/>
                        </a:lnTo>
                        <a:lnTo>
                          <a:pt x="4708" y="17681"/>
                        </a:lnTo>
                        <a:lnTo>
                          <a:pt x="4603" y="17660"/>
                        </a:lnTo>
                        <a:lnTo>
                          <a:pt x="4520" y="17556"/>
                        </a:lnTo>
                        <a:lnTo>
                          <a:pt x="4122" y="17284"/>
                        </a:lnTo>
                        <a:lnTo>
                          <a:pt x="3515" y="16970"/>
                        </a:lnTo>
                        <a:lnTo>
                          <a:pt x="3390" y="16928"/>
                        </a:lnTo>
                        <a:lnTo>
                          <a:pt x="3369" y="16970"/>
                        </a:lnTo>
                        <a:lnTo>
                          <a:pt x="3243" y="16907"/>
                        </a:lnTo>
                        <a:lnTo>
                          <a:pt x="3097" y="16865"/>
                        </a:lnTo>
                        <a:lnTo>
                          <a:pt x="3097" y="16928"/>
                        </a:lnTo>
                        <a:lnTo>
                          <a:pt x="3034" y="16970"/>
                        </a:lnTo>
                        <a:lnTo>
                          <a:pt x="2930" y="16928"/>
                        </a:lnTo>
                        <a:lnTo>
                          <a:pt x="2762" y="16928"/>
                        </a:lnTo>
                        <a:lnTo>
                          <a:pt x="2678" y="16823"/>
                        </a:lnTo>
                        <a:lnTo>
                          <a:pt x="2574" y="16760"/>
                        </a:lnTo>
                        <a:lnTo>
                          <a:pt x="2574" y="16802"/>
                        </a:lnTo>
                        <a:lnTo>
                          <a:pt x="2637" y="16865"/>
                        </a:lnTo>
                        <a:lnTo>
                          <a:pt x="2616" y="16928"/>
                        </a:lnTo>
                        <a:lnTo>
                          <a:pt x="2532" y="16865"/>
                        </a:lnTo>
                        <a:lnTo>
                          <a:pt x="2406" y="16907"/>
                        </a:lnTo>
                        <a:lnTo>
                          <a:pt x="2344" y="16949"/>
                        </a:lnTo>
                        <a:lnTo>
                          <a:pt x="2365" y="17032"/>
                        </a:lnTo>
                        <a:lnTo>
                          <a:pt x="2302" y="17158"/>
                        </a:lnTo>
                        <a:lnTo>
                          <a:pt x="2155" y="17158"/>
                        </a:lnTo>
                        <a:lnTo>
                          <a:pt x="2239" y="17053"/>
                        </a:lnTo>
                        <a:lnTo>
                          <a:pt x="2323" y="17012"/>
                        </a:lnTo>
                        <a:lnTo>
                          <a:pt x="2260" y="16949"/>
                        </a:lnTo>
                        <a:lnTo>
                          <a:pt x="2197" y="16949"/>
                        </a:lnTo>
                        <a:lnTo>
                          <a:pt x="2218" y="16907"/>
                        </a:lnTo>
                        <a:lnTo>
                          <a:pt x="2239" y="16844"/>
                        </a:lnTo>
                        <a:lnTo>
                          <a:pt x="2197" y="16823"/>
                        </a:lnTo>
                        <a:lnTo>
                          <a:pt x="2134" y="16886"/>
                        </a:lnTo>
                        <a:lnTo>
                          <a:pt x="2030" y="17012"/>
                        </a:lnTo>
                        <a:lnTo>
                          <a:pt x="2030" y="16928"/>
                        </a:lnTo>
                        <a:lnTo>
                          <a:pt x="2030" y="16886"/>
                        </a:lnTo>
                        <a:lnTo>
                          <a:pt x="2009" y="16844"/>
                        </a:lnTo>
                        <a:lnTo>
                          <a:pt x="1946" y="16928"/>
                        </a:lnTo>
                        <a:lnTo>
                          <a:pt x="1925" y="16928"/>
                        </a:lnTo>
                        <a:lnTo>
                          <a:pt x="1925" y="16844"/>
                        </a:lnTo>
                        <a:lnTo>
                          <a:pt x="1821" y="16823"/>
                        </a:lnTo>
                        <a:lnTo>
                          <a:pt x="1716" y="16907"/>
                        </a:lnTo>
                        <a:lnTo>
                          <a:pt x="1695" y="16802"/>
                        </a:lnTo>
                        <a:lnTo>
                          <a:pt x="1632" y="16760"/>
                        </a:lnTo>
                        <a:lnTo>
                          <a:pt x="1569" y="16844"/>
                        </a:lnTo>
                        <a:lnTo>
                          <a:pt x="1528" y="16740"/>
                        </a:lnTo>
                        <a:lnTo>
                          <a:pt x="1528" y="16614"/>
                        </a:lnTo>
                        <a:lnTo>
                          <a:pt x="1590" y="16530"/>
                        </a:lnTo>
                        <a:lnTo>
                          <a:pt x="1590" y="16614"/>
                        </a:lnTo>
                        <a:lnTo>
                          <a:pt x="1674" y="16698"/>
                        </a:lnTo>
                        <a:lnTo>
                          <a:pt x="1800" y="16656"/>
                        </a:lnTo>
                        <a:lnTo>
                          <a:pt x="1883" y="16719"/>
                        </a:lnTo>
                        <a:lnTo>
                          <a:pt x="1988" y="16635"/>
                        </a:lnTo>
                        <a:lnTo>
                          <a:pt x="1988" y="16593"/>
                        </a:lnTo>
                        <a:lnTo>
                          <a:pt x="1904" y="16530"/>
                        </a:lnTo>
                        <a:lnTo>
                          <a:pt x="1883" y="16509"/>
                        </a:lnTo>
                        <a:lnTo>
                          <a:pt x="1800" y="16488"/>
                        </a:lnTo>
                        <a:lnTo>
                          <a:pt x="1737" y="16530"/>
                        </a:lnTo>
                        <a:lnTo>
                          <a:pt x="1695" y="16488"/>
                        </a:lnTo>
                        <a:lnTo>
                          <a:pt x="1632" y="16405"/>
                        </a:lnTo>
                        <a:lnTo>
                          <a:pt x="1528" y="16342"/>
                        </a:lnTo>
                        <a:lnTo>
                          <a:pt x="1423" y="16342"/>
                        </a:lnTo>
                        <a:lnTo>
                          <a:pt x="1402" y="16384"/>
                        </a:lnTo>
                        <a:lnTo>
                          <a:pt x="1465" y="16426"/>
                        </a:lnTo>
                        <a:lnTo>
                          <a:pt x="1486" y="16426"/>
                        </a:lnTo>
                        <a:lnTo>
                          <a:pt x="1486" y="16488"/>
                        </a:lnTo>
                        <a:lnTo>
                          <a:pt x="1402" y="16509"/>
                        </a:lnTo>
                        <a:lnTo>
                          <a:pt x="1360" y="16509"/>
                        </a:lnTo>
                        <a:lnTo>
                          <a:pt x="1360" y="16551"/>
                        </a:lnTo>
                        <a:lnTo>
                          <a:pt x="1465" y="16635"/>
                        </a:lnTo>
                        <a:lnTo>
                          <a:pt x="1402" y="16656"/>
                        </a:lnTo>
                        <a:lnTo>
                          <a:pt x="1318" y="16656"/>
                        </a:lnTo>
                        <a:lnTo>
                          <a:pt x="1277" y="16740"/>
                        </a:lnTo>
                        <a:lnTo>
                          <a:pt x="1256" y="16886"/>
                        </a:lnTo>
                        <a:lnTo>
                          <a:pt x="1193" y="16802"/>
                        </a:lnTo>
                        <a:lnTo>
                          <a:pt x="1193" y="16698"/>
                        </a:lnTo>
                        <a:lnTo>
                          <a:pt x="1151" y="16635"/>
                        </a:lnTo>
                        <a:lnTo>
                          <a:pt x="1005" y="16614"/>
                        </a:lnTo>
                        <a:lnTo>
                          <a:pt x="1005" y="16740"/>
                        </a:lnTo>
                        <a:lnTo>
                          <a:pt x="942" y="16823"/>
                        </a:lnTo>
                        <a:lnTo>
                          <a:pt x="795" y="16781"/>
                        </a:lnTo>
                        <a:lnTo>
                          <a:pt x="691" y="16781"/>
                        </a:lnTo>
                        <a:lnTo>
                          <a:pt x="691" y="16928"/>
                        </a:lnTo>
                        <a:lnTo>
                          <a:pt x="628" y="17053"/>
                        </a:lnTo>
                        <a:lnTo>
                          <a:pt x="481" y="17095"/>
                        </a:lnTo>
                        <a:lnTo>
                          <a:pt x="335" y="17242"/>
                        </a:lnTo>
                        <a:lnTo>
                          <a:pt x="335" y="17451"/>
                        </a:lnTo>
                        <a:lnTo>
                          <a:pt x="251" y="17451"/>
                        </a:lnTo>
                        <a:lnTo>
                          <a:pt x="105" y="17514"/>
                        </a:lnTo>
                        <a:lnTo>
                          <a:pt x="0" y="17556"/>
                        </a:lnTo>
                        <a:lnTo>
                          <a:pt x="105" y="17576"/>
                        </a:lnTo>
                        <a:lnTo>
                          <a:pt x="63" y="17744"/>
                        </a:lnTo>
                        <a:lnTo>
                          <a:pt x="21" y="17932"/>
                        </a:lnTo>
                        <a:lnTo>
                          <a:pt x="105" y="18037"/>
                        </a:lnTo>
                        <a:lnTo>
                          <a:pt x="209" y="18288"/>
                        </a:lnTo>
                        <a:lnTo>
                          <a:pt x="272" y="18288"/>
                        </a:lnTo>
                        <a:lnTo>
                          <a:pt x="440" y="18372"/>
                        </a:lnTo>
                        <a:lnTo>
                          <a:pt x="523" y="18497"/>
                        </a:lnTo>
                        <a:lnTo>
                          <a:pt x="565" y="18602"/>
                        </a:lnTo>
                        <a:lnTo>
                          <a:pt x="837" y="18769"/>
                        </a:lnTo>
                        <a:lnTo>
                          <a:pt x="900" y="18832"/>
                        </a:lnTo>
                        <a:lnTo>
                          <a:pt x="858" y="19020"/>
                        </a:lnTo>
                        <a:lnTo>
                          <a:pt x="753" y="19208"/>
                        </a:lnTo>
                        <a:lnTo>
                          <a:pt x="649" y="19460"/>
                        </a:lnTo>
                        <a:lnTo>
                          <a:pt x="774" y="19627"/>
                        </a:lnTo>
                        <a:lnTo>
                          <a:pt x="837" y="19773"/>
                        </a:lnTo>
                        <a:lnTo>
                          <a:pt x="1067" y="20234"/>
                        </a:lnTo>
                        <a:lnTo>
                          <a:pt x="1318" y="20820"/>
                        </a:lnTo>
                        <a:lnTo>
                          <a:pt x="1214" y="20861"/>
                        </a:lnTo>
                        <a:lnTo>
                          <a:pt x="1193" y="21217"/>
                        </a:lnTo>
                        <a:lnTo>
                          <a:pt x="1193" y="21322"/>
                        </a:lnTo>
                        <a:lnTo>
                          <a:pt x="1297" y="21343"/>
                        </a:lnTo>
                        <a:lnTo>
                          <a:pt x="1214" y="21447"/>
                        </a:lnTo>
                        <a:lnTo>
                          <a:pt x="1214" y="21636"/>
                        </a:lnTo>
                        <a:lnTo>
                          <a:pt x="1297" y="21740"/>
                        </a:lnTo>
                        <a:lnTo>
                          <a:pt x="1423" y="21761"/>
                        </a:lnTo>
                        <a:lnTo>
                          <a:pt x="1486" y="21866"/>
                        </a:lnTo>
                        <a:lnTo>
                          <a:pt x="1423" y="21929"/>
                        </a:lnTo>
                        <a:lnTo>
                          <a:pt x="1423" y="22138"/>
                        </a:lnTo>
                        <a:lnTo>
                          <a:pt x="1486" y="22263"/>
                        </a:lnTo>
                        <a:lnTo>
                          <a:pt x="1674" y="22389"/>
                        </a:lnTo>
                        <a:lnTo>
                          <a:pt x="1674" y="22577"/>
                        </a:lnTo>
                        <a:lnTo>
                          <a:pt x="1569" y="22745"/>
                        </a:lnTo>
                        <a:lnTo>
                          <a:pt x="1507" y="22912"/>
                        </a:lnTo>
                        <a:lnTo>
                          <a:pt x="1779" y="23289"/>
                        </a:lnTo>
                        <a:lnTo>
                          <a:pt x="1925" y="23330"/>
                        </a:lnTo>
                        <a:lnTo>
                          <a:pt x="2197" y="23623"/>
                        </a:lnTo>
                        <a:lnTo>
                          <a:pt x="2218" y="23812"/>
                        </a:lnTo>
                        <a:lnTo>
                          <a:pt x="2051" y="24230"/>
                        </a:lnTo>
                        <a:lnTo>
                          <a:pt x="1821" y="24628"/>
                        </a:lnTo>
                        <a:lnTo>
                          <a:pt x="1695" y="24900"/>
                        </a:lnTo>
                        <a:lnTo>
                          <a:pt x="1528" y="25151"/>
                        </a:lnTo>
                        <a:lnTo>
                          <a:pt x="1381" y="25402"/>
                        </a:lnTo>
                        <a:lnTo>
                          <a:pt x="1256" y="25486"/>
                        </a:lnTo>
                        <a:lnTo>
                          <a:pt x="984" y="25737"/>
                        </a:lnTo>
                        <a:lnTo>
                          <a:pt x="1005" y="25904"/>
                        </a:lnTo>
                        <a:cubicBezTo>
                          <a:pt x="1005" y="25883"/>
                          <a:pt x="1046" y="25883"/>
                          <a:pt x="1046" y="25883"/>
                        </a:cubicBezTo>
                        <a:cubicBezTo>
                          <a:pt x="1067" y="25883"/>
                          <a:pt x="1193" y="25799"/>
                          <a:pt x="1193" y="25799"/>
                        </a:cubicBezTo>
                        <a:lnTo>
                          <a:pt x="1318" y="25779"/>
                        </a:lnTo>
                        <a:lnTo>
                          <a:pt x="1256" y="25841"/>
                        </a:lnTo>
                        <a:lnTo>
                          <a:pt x="1297" y="25925"/>
                        </a:lnTo>
                        <a:lnTo>
                          <a:pt x="1297" y="26030"/>
                        </a:lnTo>
                        <a:lnTo>
                          <a:pt x="1172" y="25925"/>
                        </a:lnTo>
                        <a:lnTo>
                          <a:pt x="1151" y="26009"/>
                        </a:lnTo>
                        <a:lnTo>
                          <a:pt x="1277" y="26155"/>
                        </a:lnTo>
                        <a:lnTo>
                          <a:pt x="1402" y="26155"/>
                        </a:lnTo>
                        <a:lnTo>
                          <a:pt x="1486" y="26260"/>
                        </a:lnTo>
                        <a:lnTo>
                          <a:pt x="1611" y="26260"/>
                        </a:lnTo>
                        <a:lnTo>
                          <a:pt x="1674" y="26239"/>
                        </a:lnTo>
                        <a:lnTo>
                          <a:pt x="1779" y="26239"/>
                        </a:lnTo>
                        <a:lnTo>
                          <a:pt x="1883" y="26364"/>
                        </a:lnTo>
                        <a:lnTo>
                          <a:pt x="1800" y="26448"/>
                        </a:lnTo>
                        <a:lnTo>
                          <a:pt x="1611" y="26406"/>
                        </a:lnTo>
                        <a:lnTo>
                          <a:pt x="1528" y="26427"/>
                        </a:lnTo>
                        <a:lnTo>
                          <a:pt x="1507" y="26532"/>
                        </a:lnTo>
                        <a:lnTo>
                          <a:pt x="1381" y="26636"/>
                        </a:lnTo>
                        <a:lnTo>
                          <a:pt x="1277" y="26553"/>
                        </a:lnTo>
                        <a:lnTo>
                          <a:pt x="1214" y="26615"/>
                        </a:lnTo>
                        <a:lnTo>
                          <a:pt x="1214" y="26720"/>
                        </a:lnTo>
                        <a:lnTo>
                          <a:pt x="1109" y="26741"/>
                        </a:lnTo>
                        <a:lnTo>
                          <a:pt x="1067" y="26636"/>
                        </a:lnTo>
                        <a:lnTo>
                          <a:pt x="1005" y="26657"/>
                        </a:lnTo>
                        <a:lnTo>
                          <a:pt x="1005" y="26720"/>
                        </a:lnTo>
                        <a:lnTo>
                          <a:pt x="1067" y="26783"/>
                        </a:lnTo>
                        <a:lnTo>
                          <a:pt x="1046" y="26929"/>
                        </a:lnTo>
                        <a:lnTo>
                          <a:pt x="1088" y="26992"/>
                        </a:lnTo>
                        <a:lnTo>
                          <a:pt x="1088" y="27034"/>
                        </a:lnTo>
                        <a:lnTo>
                          <a:pt x="1067" y="27055"/>
                        </a:lnTo>
                        <a:lnTo>
                          <a:pt x="984" y="27159"/>
                        </a:lnTo>
                        <a:lnTo>
                          <a:pt x="942" y="27306"/>
                        </a:lnTo>
                        <a:lnTo>
                          <a:pt x="858" y="27369"/>
                        </a:lnTo>
                        <a:lnTo>
                          <a:pt x="795" y="27808"/>
                        </a:lnTo>
                        <a:lnTo>
                          <a:pt x="1067" y="28289"/>
                        </a:lnTo>
                        <a:lnTo>
                          <a:pt x="1067" y="28394"/>
                        </a:lnTo>
                        <a:lnTo>
                          <a:pt x="984" y="28457"/>
                        </a:lnTo>
                        <a:lnTo>
                          <a:pt x="1005" y="28561"/>
                        </a:lnTo>
                        <a:lnTo>
                          <a:pt x="942" y="28708"/>
                        </a:lnTo>
                        <a:lnTo>
                          <a:pt x="1046" y="28729"/>
                        </a:lnTo>
                        <a:lnTo>
                          <a:pt x="1067" y="28833"/>
                        </a:lnTo>
                        <a:lnTo>
                          <a:pt x="1046" y="28875"/>
                        </a:lnTo>
                        <a:lnTo>
                          <a:pt x="1088" y="28938"/>
                        </a:lnTo>
                        <a:lnTo>
                          <a:pt x="1109" y="29043"/>
                        </a:lnTo>
                        <a:lnTo>
                          <a:pt x="1088" y="29126"/>
                        </a:lnTo>
                        <a:lnTo>
                          <a:pt x="1172" y="29252"/>
                        </a:lnTo>
                        <a:lnTo>
                          <a:pt x="1193" y="29294"/>
                        </a:lnTo>
                        <a:lnTo>
                          <a:pt x="1256" y="29461"/>
                        </a:lnTo>
                        <a:lnTo>
                          <a:pt x="1318" y="29566"/>
                        </a:lnTo>
                        <a:lnTo>
                          <a:pt x="1360" y="29712"/>
                        </a:lnTo>
                        <a:lnTo>
                          <a:pt x="1402" y="29712"/>
                        </a:lnTo>
                        <a:lnTo>
                          <a:pt x="1507" y="29796"/>
                        </a:lnTo>
                        <a:lnTo>
                          <a:pt x="1632" y="29712"/>
                        </a:lnTo>
                        <a:lnTo>
                          <a:pt x="1737" y="29900"/>
                        </a:lnTo>
                        <a:lnTo>
                          <a:pt x="1883" y="29817"/>
                        </a:lnTo>
                        <a:lnTo>
                          <a:pt x="2009" y="29859"/>
                        </a:lnTo>
                        <a:lnTo>
                          <a:pt x="2113" y="30026"/>
                        </a:lnTo>
                        <a:lnTo>
                          <a:pt x="2260" y="29921"/>
                        </a:lnTo>
                        <a:lnTo>
                          <a:pt x="2427" y="29880"/>
                        </a:lnTo>
                        <a:lnTo>
                          <a:pt x="2511" y="29963"/>
                        </a:lnTo>
                        <a:lnTo>
                          <a:pt x="2574" y="29963"/>
                        </a:lnTo>
                        <a:lnTo>
                          <a:pt x="2846" y="30026"/>
                        </a:lnTo>
                        <a:lnTo>
                          <a:pt x="2867" y="30172"/>
                        </a:lnTo>
                        <a:lnTo>
                          <a:pt x="2825" y="30319"/>
                        </a:lnTo>
                        <a:lnTo>
                          <a:pt x="2930" y="30424"/>
                        </a:lnTo>
                        <a:lnTo>
                          <a:pt x="2930" y="30612"/>
                        </a:lnTo>
                        <a:lnTo>
                          <a:pt x="3055" y="30737"/>
                        </a:lnTo>
                        <a:lnTo>
                          <a:pt x="3139" y="30905"/>
                        </a:lnTo>
                        <a:lnTo>
                          <a:pt x="3285" y="31114"/>
                        </a:lnTo>
                        <a:lnTo>
                          <a:pt x="3390" y="31177"/>
                        </a:lnTo>
                        <a:lnTo>
                          <a:pt x="3453" y="31365"/>
                        </a:lnTo>
                        <a:lnTo>
                          <a:pt x="3620" y="31428"/>
                        </a:lnTo>
                        <a:lnTo>
                          <a:pt x="3829" y="31595"/>
                        </a:lnTo>
                        <a:lnTo>
                          <a:pt x="3871" y="31700"/>
                        </a:lnTo>
                        <a:lnTo>
                          <a:pt x="4018" y="31805"/>
                        </a:lnTo>
                        <a:lnTo>
                          <a:pt x="3934" y="31867"/>
                        </a:lnTo>
                        <a:lnTo>
                          <a:pt x="3829" y="32056"/>
                        </a:lnTo>
                        <a:lnTo>
                          <a:pt x="3557" y="32097"/>
                        </a:lnTo>
                        <a:lnTo>
                          <a:pt x="3411" y="31993"/>
                        </a:lnTo>
                        <a:lnTo>
                          <a:pt x="3369" y="32097"/>
                        </a:lnTo>
                        <a:lnTo>
                          <a:pt x="3369" y="32223"/>
                        </a:lnTo>
                        <a:lnTo>
                          <a:pt x="3474" y="32411"/>
                        </a:lnTo>
                        <a:lnTo>
                          <a:pt x="3453" y="32579"/>
                        </a:lnTo>
                        <a:lnTo>
                          <a:pt x="3578" y="32725"/>
                        </a:lnTo>
                        <a:lnTo>
                          <a:pt x="3578" y="32893"/>
                        </a:lnTo>
                        <a:lnTo>
                          <a:pt x="3683" y="32913"/>
                        </a:lnTo>
                        <a:lnTo>
                          <a:pt x="3808" y="32893"/>
                        </a:lnTo>
                        <a:lnTo>
                          <a:pt x="3808" y="32746"/>
                        </a:lnTo>
                        <a:lnTo>
                          <a:pt x="3892" y="32683"/>
                        </a:lnTo>
                        <a:lnTo>
                          <a:pt x="4185" y="32788"/>
                        </a:lnTo>
                        <a:lnTo>
                          <a:pt x="4457" y="32788"/>
                        </a:lnTo>
                        <a:lnTo>
                          <a:pt x="4624" y="32704"/>
                        </a:lnTo>
                        <a:lnTo>
                          <a:pt x="4750" y="32704"/>
                        </a:lnTo>
                        <a:lnTo>
                          <a:pt x="4834" y="32955"/>
                        </a:lnTo>
                        <a:lnTo>
                          <a:pt x="4959" y="33060"/>
                        </a:lnTo>
                        <a:lnTo>
                          <a:pt x="4875" y="33206"/>
                        </a:lnTo>
                        <a:lnTo>
                          <a:pt x="5043" y="33416"/>
                        </a:lnTo>
                        <a:lnTo>
                          <a:pt x="5357" y="33353"/>
                        </a:lnTo>
                        <a:lnTo>
                          <a:pt x="5461" y="33457"/>
                        </a:lnTo>
                        <a:lnTo>
                          <a:pt x="5482" y="33583"/>
                        </a:lnTo>
                        <a:lnTo>
                          <a:pt x="5587" y="33625"/>
                        </a:lnTo>
                        <a:lnTo>
                          <a:pt x="5587" y="33771"/>
                        </a:lnTo>
                        <a:lnTo>
                          <a:pt x="5650" y="33960"/>
                        </a:lnTo>
                        <a:lnTo>
                          <a:pt x="5901" y="34211"/>
                        </a:lnTo>
                        <a:lnTo>
                          <a:pt x="6005" y="34106"/>
                        </a:lnTo>
                        <a:lnTo>
                          <a:pt x="6173" y="34190"/>
                        </a:lnTo>
                        <a:lnTo>
                          <a:pt x="6298" y="34169"/>
                        </a:lnTo>
                        <a:lnTo>
                          <a:pt x="6424" y="34190"/>
                        </a:lnTo>
                        <a:lnTo>
                          <a:pt x="6612" y="34043"/>
                        </a:lnTo>
                        <a:lnTo>
                          <a:pt x="6696" y="34043"/>
                        </a:lnTo>
                        <a:lnTo>
                          <a:pt x="6821" y="34315"/>
                        </a:lnTo>
                        <a:lnTo>
                          <a:pt x="7010" y="34420"/>
                        </a:lnTo>
                        <a:lnTo>
                          <a:pt x="7051" y="34525"/>
                        </a:lnTo>
                        <a:lnTo>
                          <a:pt x="7135" y="34462"/>
                        </a:lnTo>
                        <a:lnTo>
                          <a:pt x="7344" y="34504"/>
                        </a:lnTo>
                        <a:lnTo>
                          <a:pt x="7491" y="34504"/>
                        </a:lnTo>
                        <a:lnTo>
                          <a:pt x="7595" y="34587"/>
                        </a:lnTo>
                        <a:lnTo>
                          <a:pt x="7742" y="34566"/>
                        </a:lnTo>
                        <a:lnTo>
                          <a:pt x="7888" y="34671"/>
                        </a:lnTo>
                        <a:lnTo>
                          <a:pt x="8077" y="34692"/>
                        </a:lnTo>
                        <a:lnTo>
                          <a:pt x="8160" y="34608"/>
                        </a:lnTo>
                        <a:lnTo>
                          <a:pt x="8202" y="34734"/>
                        </a:lnTo>
                        <a:lnTo>
                          <a:pt x="8286" y="34797"/>
                        </a:lnTo>
                        <a:lnTo>
                          <a:pt x="8286" y="34943"/>
                        </a:lnTo>
                        <a:lnTo>
                          <a:pt x="8181" y="35090"/>
                        </a:lnTo>
                        <a:lnTo>
                          <a:pt x="8056" y="35110"/>
                        </a:lnTo>
                        <a:lnTo>
                          <a:pt x="8014" y="35362"/>
                        </a:lnTo>
                        <a:lnTo>
                          <a:pt x="8181" y="35466"/>
                        </a:lnTo>
                        <a:lnTo>
                          <a:pt x="8202" y="35634"/>
                        </a:lnTo>
                        <a:lnTo>
                          <a:pt x="8119" y="35843"/>
                        </a:lnTo>
                        <a:lnTo>
                          <a:pt x="8160" y="35989"/>
                        </a:lnTo>
                        <a:lnTo>
                          <a:pt x="8056" y="36073"/>
                        </a:lnTo>
                        <a:lnTo>
                          <a:pt x="7763" y="36094"/>
                        </a:lnTo>
                        <a:lnTo>
                          <a:pt x="7637" y="36303"/>
                        </a:lnTo>
                        <a:lnTo>
                          <a:pt x="7554" y="36345"/>
                        </a:lnTo>
                        <a:lnTo>
                          <a:pt x="7533" y="36596"/>
                        </a:lnTo>
                        <a:lnTo>
                          <a:pt x="7554" y="36596"/>
                        </a:lnTo>
                        <a:lnTo>
                          <a:pt x="7658" y="36617"/>
                        </a:lnTo>
                        <a:lnTo>
                          <a:pt x="7784" y="36554"/>
                        </a:lnTo>
                        <a:lnTo>
                          <a:pt x="7951" y="36512"/>
                        </a:lnTo>
                        <a:lnTo>
                          <a:pt x="7972" y="36575"/>
                        </a:lnTo>
                        <a:lnTo>
                          <a:pt x="7951" y="36659"/>
                        </a:lnTo>
                        <a:lnTo>
                          <a:pt x="7637" y="36805"/>
                        </a:lnTo>
                        <a:lnTo>
                          <a:pt x="7491" y="36889"/>
                        </a:lnTo>
                        <a:lnTo>
                          <a:pt x="7554" y="36931"/>
                        </a:lnTo>
                        <a:lnTo>
                          <a:pt x="7637" y="36931"/>
                        </a:lnTo>
                        <a:lnTo>
                          <a:pt x="7554" y="37014"/>
                        </a:lnTo>
                        <a:lnTo>
                          <a:pt x="7428" y="36994"/>
                        </a:lnTo>
                        <a:lnTo>
                          <a:pt x="7240" y="37014"/>
                        </a:lnTo>
                        <a:lnTo>
                          <a:pt x="7323" y="37203"/>
                        </a:lnTo>
                        <a:lnTo>
                          <a:pt x="7386" y="37286"/>
                        </a:lnTo>
                        <a:lnTo>
                          <a:pt x="7449" y="37224"/>
                        </a:lnTo>
                        <a:lnTo>
                          <a:pt x="7470" y="37286"/>
                        </a:lnTo>
                        <a:lnTo>
                          <a:pt x="7575" y="37307"/>
                        </a:lnTo>
                        <a:lnTo>
                          <a:pt x="7575" y="37349"/>
                        </a:lnTo>
                        <a:lnTo>
                          <a:pt x="7491" y="37391"/>
                        </a:lnTo>
                        <a:lnTo>
                          <a:pt x="7449" y="37454"/>
                        </a:lnTo>
                        <a:lnTo>
                          <a:pt x="7365" y="37454"/>
                        </a:lnTo>
                        <a:lnTo>
                          <a:pt x="7323" y="37517"/>
                        </a:lnTo>
                        <a:lnTo>
                          <a:pt x="7323" y="37559"/>
                        </a:lnTo>
                        <a:lnTo>
                          <a:pt x="7177" y="37705"/>
                        </a:lnTo>
                        <a:lnTo>
                          <a:pt x="7177" y="37831"/>
                        </a:lnTo>
                        <a:lnTo>
                          <a:pt x="7240" y="37851"/>
                        </a:lnTo>
                        <a:lnTo>
                          <a:pt x="7219" y="38019"/>
                        </a:lnTo>
                        <a:lnTo>
                          <a:pt x="7114" y="37977"/>
                        </a:lnTo>
                        <a:lnTo>
                          <a:pt x="7072" y="38019"/>
                        </a:lnTo>
                        <a:lnTo>
                          <a:pt x="6968" y="37935"/>
                        </a:lnTo>
                        <a:lnTo>
                          <a:pt x="6842" y="37914"/>
                        </a:lnTo>
                        <a:lnTo>
                          <a:pt x="6842" y="37956"/>
                        </a:lnTo>
                        <a:lnTo>
                          <a:pt x="6905" y="38040"/>
                        </a:lnTo>
                        <a:lnTo>
                          <a:pt x="6821" y="38061"/>
                        </a:lnTo>
                        <a:lnTo>
                          <a:pt x="6738" y="38144"/>
                        </a:lnTo>
                        <a:lnTo>
                          <a:pt x="6863" y="38165"/>
                        </a:lnTo>
                        <a:lnTo>
                          <a:pt x="6947" y="38165"/>
                        </a:lnTo>
                        <a:lnTo>
                          <a:pt x="7114" y="38291"/>
                        </a:lnTo>
                        <a:lnTo>
                          <a:pt x="7114" y="38375"/>
                        </a:lnTo>
                        <a:lnTo>
                          <a:pt x="7240" y="38500"/>
                        </a:lnTo>
                        <a:lnTo>
                          <a:pt x="7449" y="38479"/>
                        </a:lnTo>
                        <a:lnTo>
                          <a:pt x="7679" y="38605"/>
                        </a:lnTo>
                        <a:lnTo>
                          <a:pt x="7847" y="38647"/>
                        </a:lnTo>
                        <a:lnTo>
                          <a:pt x="8202" y="38898"/>
                        </a:lnTo>
                        <a:lnTo>
                          <a:pt x="8286" y="39023"/>
                        </a:lnTo>
                        <a:lnTo>
                          <a:pt x="8391" y="39065"/>
                        </a:lnTo>
                        <a:lnTo>
                          <a:pt x="8412" y="39128"/>
                        </a:lnTo>
                        <a:lnTo>
                          <a:pt x="8516" y="39211"/>
                        </a:lnTo>
                        <a:lnTo>
                          <a:pt x="8600" y="39211"/>
                        </a:lnTo>
                        <a:lnTo>
                          <a:pt x="8621" y="39295"/>
                        </a:lnTo>
                        <a:lnTo>
                          <a:pt x="8725" y="39337"/>
                        </a:lnTo>
                        <a:lnTo>
                          <a:pt x="8788" y="39337"/>
                        </a:lnTo>
                        <a:lnTo>
                          <a:pt x="8893" y="39483"/>
                        </a:lnTo>
                        <a:lnTo>
                          <a:pt x="8997" y="39504"/>
                        </a:lnTo>
                        <a:lnTo>
                          <a:pt x="9039" y="39525"/>
                        </a:lnTo>
                        <a:lnTo>
                          <a:pt x="9102" y="39504"/>
                        </a:lnTo>
                        <a:lnTo>
                          <a:pt x="9248" y="39630"/>
                        </a:lnTo>
                        <a:lnTo>
                          <a:pt x="9248" y="39714"/>
                        </a:lnTo>
                        <a:lnTo>
                          <a:pt x="9374" y="39735"/>
                        </a:lnTo>
                        <a:lnTo>
                          <a:pt x="9520" y="39923"/>
                        </a:lnTo>
                        <a:lnTo>
                          <a:pt x="9583" y="40007"/>
                        </a:lnTo>
                        <a:lnTo>
                          <a:pt x="9625" y="40237"/>
                        </a:lnTo>
                        <a:lnTo>
                          <a:pt x="9730" y="40425"/>
                        </a:lnTo>
                        <a:lnTo>
                          <a:pt x="9688" y="40488"/>
                        </a:lnTo>
                        <a:lnTo>
                          <a:pt x="9730" y="40572"/>
                        </a:lnTo>
                        <a:cubicBezTo>
                          <a:pt x="9939" y="40572"/>
                          <a:pt x="10483" y="40572"/>
                          <a:pt x="10462" y="40446"/>
                        </a:cubicBezTo>
                        <a:lnTo>
                          <a:pt x="10420" y="40279"/>
                        </a:lnTo>
                        <a:lnTo>
                          <a:pt x="11090" y="40258"/>
                        </a:lnTo>
                        <a:cubicBezTo>
                          <a:pt x="11090" y="40258"/>
                          <a:pt x="11215" y="40383"/>
                          <a:pt x="11320" y="40383"/>
                        </a:cubicBezTo>
                        <a:cubicBezTo>
                          <a:pt x="11425" y="40383"/>
                          <a:pt x="11948" y="40153"/>
                          <a:pt x="11948" y="40153"/>
                        </a:cubicBezTo>
                        <a:cubicBezTo>
                          <a:pt x="11948" y="40153"/>
                          <a:pt x="12073" y="40174"/>
                          <a:pt x="12136" y="40279"/>
                        </a:cubicBezTo>
                        <a:cubicBezTo>
                          <a:pt x="12159" y="40337"/>
                          <a:pt x="12208" y="40350"/>
                          <a:pt x="12254" y="40350"/>
                        </a:cubicBezTo>
                        <a:cubicBezTo>
                          <a:pt x="12291" y="40350"/>
                          <a:pt x="12327" y="40341"/>
                          <a:pt x="12345" y="40341"/>
                        </a:cubicBezTo>
                        <a:lnTo>
                          <a:pt x="12345" y="40320"/>
                        </a:lnTo>
                        <a:lnTo>
                          <a:pt x="12492" y="40341"/>
                        </a:lnTo>
                        <a:lnTo>
                          <a:pt x="12764" y="40551"/>
                        </a:lnTo>
                        <a:lnTo>
                          <a:pt x="12826" y="40676"/>
                        </a:lnTo>
                        <a:lnTo>
                          <a:pt x="13098" y="40697"/>
                        </a:lnTo>
                        <a:lnTo>
                          <a:pt x="13140" y="40592"/>
                        </a:lnTo>
                        <a:lnTo>
                          <a:pt x="13308" y="40488"/>
                        </a:lnTo>
                        <a:lnTo>
                          <a:pt x="13496" y="40258"/>
                        </a:lnTo>
                        <a:lnTo>
                          <a:pt x="13433" y="40237"/>
                        </a:lnTo>
                        <a:lnTo>
                          <a:pt x="13119" y="39965"/>
                        </a:lnTo>
                        <a:lnTo>
                          <a:pt x="12910" y="39714"/>
                        </a:lnTo>
                        <a:lnTo>
                          <a:pt x="12889" y="39546"/>
                        </a:lnTo>
                        <a:lnTo>
                          <a:pt x="12805" y="39442"/>
                        </a:lnTo>
                        <a:lnTo>
                          <a:pt x="12805" y="39295"/>
                        </a:lnTo>
                        <a:lnTo>
                          <a:pt x="12785" y="39211"/>
                        </a:lnTo>
                        <a:lnTo>
                          <a:pt x="12764" y="39170"/>
                        </a:lnTo>
                        <a:lnTo>
                          <a:pt x="12680" y="39170"/>
                        </a:lnTo>
                        <a:lnTo>
                          <a:pt x="12680" y="39065"/>
                        </a:lnTo>
                        <a:lnTo>
                          <a:pt x="12722" y="39086"/>
                        </a:lnTo>
                        <a:lnTo>
                          <a:pt x="12764" y="38981"/>
                        </a:lnTo>
                        <a:lnTo>
                          <a:pt x="12805" y="38877"/>
                        </a:lnTo>
                        <a:lnTo>
                          <a:pt x="12722" y="38877"/>
                        </a:lnTo>
                        <a:lnTo>
                          <a:pt x="12680" y="38919"/>
                        </a:lnTo>
                        <a:lnTo>
                          <a:pt x="12554" y="38856"/>
                        </a:lnTo>
                        <a:lnTo>
                          <a:pt x="12554" y="38667"/>
                        </a:lnTo>
                        <a:lnTo>
                          <a:pt x="12450" y="38647"/>
                        </a:lnTo>
                        <a:lnTo>
                          <a:pt x="12366" y="38563"/>
                        </a:lnTo>
                        <a:lnTo>
                          <a:pt x="12282" y="38584"/>
                        </a:lnTo>
                        <a:lnTo>
                          <a:pt x="12178" y="38584"/>
                        </a:lnTo>
                        <a:lnTo>
                          <a:pt x="12136" y="38375"/>
                        </a:lnTo>
                        <a:lnTo>
                          <a:pt x="12157" y="38270"/>
                        </a:lnTo>
                        <a:lnTo>
                          <a:pt x="12199" y="38228"/>
                        </a:lnTo>
                        <a:lnTo>
                          <a:pt x="12199" y="38019"/>
                        </a:lnTo>
                        <a:lnTo>
                          <a:pt x="12261" y="37914"/>
                        </a:lnTo>
                        <a:lnTo>
                          <a:pt x="12282" y="37768"/>
                        </a:lnTo>
                        <a:lnTo>
                          <a:pt x="12345" y="37726"/>
                        </a:lnTo>
                        <a:lnTo>
                          <a:pt x="12366" y="37600"/>
                        </a:lnTo>
                        <a:lnTo>
                          <a:pt x="12408" y="37517"/>
                        </a:lnTo>
                        <a:lnTo>
                          <a:pt x="12408" y="37433"/>
                        </a:lnTo>
                        <a:lnTo>
                          <a:pt x="12471" y="37454"/>
                        </a:lnTo>
                        <a:lnTo>
                          <a:pt x="12513" y="37517"/>
                        </a:lnTo>
                        <a:lnTo>
                          <a:pt x="12575" y="37496"/>
                        </a:lnTo>
                        <a:lnTo>
                          <a:pt x="12596" y="37412"/>
                        </a:lnTo>
                        <a:lnTo>
                          <a:pt x="12659" y="37454"/>
                        </a:lnTo>
                        <a:lnTo>
                          <a:pt x="12701" y="37412"/>
                        </a:lnTo>
                        <a:lnTo>
                          <a:pt x="12785" y="37412"/>
                        </a:lnTo>
                        <a:lnTo>
                          <a:pt x="12868" y="37349"/>
                        </a:lnTo>
                        <a:lnTo>
                          <a:pt x="12826" y="37307"/>
                        </a:lnTo>
                        <a:lnTo>
                          <a:pt x="12764" y="37286"/>
                        </a:lnTo>
                        <a:lnTo>
                          <a:pt x="12805" y="37286"/>
                        </a:lnTo>
                        <a:cubicBezTo>
                          <a:pt x="12805" y="37286"/>
                          <a:pt x="12826" y="37307"/>
                          <a:pt x="12868" y="37307"/>
                        </a:cubicBezTo>
                        <a:cubicBezTo>
                          <a:pt x="12889" y="37307"/>
                          <a:pt x="12931" y="37286"/>
                          <a:pt x="12931" y="37286"/>
                        </a:cubicBezTo>
                        <a:lnTo>
                          <a:pt x="12994" y="37328"/>
                        </a:lnTo>
                        <a:lnTo>
                          <a:pt x="13036" y="37307"/>
                        </a:lnTo>
                        <a:lnTo>
                          <a:pt x="13015" y="37245"/>
                        </a:lnTo>
                        <a:lnTo>
                          <a:pt x="12847" y="37140"/>
                        </a:lnTo>
                        <a:lnTo>
                          <a:pt x="12931" y="37119"/>
                        </a:lnTo>
                        <a:lnTo>
                          <a:pt x="13036" y="37140"/>
                        </a:lnTo>
                        <a:lnTo>
                          <a:pt x="13098" y="37119"/>
                        </a:lnTo>
                        <a:lnTo>
                          <a:pt x="13161" y="37140"/>
                        </a:lnTo>
                        <a:lnTo>
                          <a:pt x="13161" y="37077"/>
                        </a:lnTo>
                        <a:lnTo>
                          <a:pt x="13119" y="37035"/>
                        </a:lnTo>
                        <a:lnTo>
                          <a:pt x="13161" y="37035"/>
                        </a:lnTo>
                        <a:lnTo>
                          <a:pt x="13161" y="36994"/>
                        </a:lnTo>
                        <a:lnTo>
                          <a:pt x="13119" y="36931"/>
                        </a:lnTo>
                        <a:lnTo>
                          <a:pt x="13203" y="36910"/>
                        </a:lnTo>
                        <a:lnTo>
                          <a:pt x="13203" y="36868"/>
                        </a:lnTo>
                        <a:lnTo>
                          <a:pt x="13203" y="36805"/>
                        </a:lnTo>
                        <a:lnTo>
                          <a:pt x="13057" y="36722"/>
                        </a:lnTo>
                        <a:lnTo>
                          <a:pt x="12910" y="36784"/>
                        </a:lnTo>
                        <a:lnTo>
                          <a:pt x="12701" y="36659"/>
                        </a:lnTo>
                        <a:lnTo>
                          <a:pt x="12701" y="36554"/>
                        </a:lnTo>
                        <a:lnTo>
                          <a:pt x="12910" y="36554"/>
                        </a:lnTo>
                        <a:lnTo>
                          <a:pt x="12680" y="36157"/>
                        </a:lnTo>
                        <a:lnTo>
                          <a:pt x="12408" y="35885"/>
                        </a:lnTo>
                        <a:lnTo>
                          <a:pt x="12052" y="35780"/>
                        </a:lnTo>
                        <a:lnTo>
                          <a:pt x="11989" y="35864"/>
                        </a:lnTo>
                        <a:lnTo>
                          <a:pt x="11822" y="35717"/>
                        </a:lnTo>
                        <a:lnTo>
                          <a:pt x="11843" y="35634"/>
                        </a:lnTo>
                        <a:lnTo>
                          <a:pt x="11738" y="35466"/>
                        </a:lnTo>
                        <a:lnTo>
                          <a:pt x="11508" y="35403"/>
                        </a:lnTo>
                        <a:lnTo>
                          <a:pt x="11571" y="35194"/>
                        </a:lnTo>
                        <a:lnTo>
                          <a:pt x="11634" y="34818"/>
                        </a:lnTo>
                        <a:lnTo>
                          <a:pt x="11550" y="34734"/>
                        </a:lnTo>
                        <a:lnTo>
                          <a:pt x="11529" y="34462"/>
                        </a:lnTo>
                        <a:lnTo>
                          <a:pt x="11634" y="34399"/>
                        </a:lnTo>
                        <a:lnTo>
                          <a:pt x="11780" y="34211"/>
                        </a:lnTo>
                        <a:lnTo>
                          <a:pt x="11780" y="34064"/>
                        </a:lnTo>
                        <a:lnTo>
                          <a:pt x="11864" y="33960"/>
                        </a:lnTo>
                        <a:lnTo>
                          <a:pt x="12178" y="34253"/>
                        </a:lnTo>
                        <a:lnTo>
                          <a:pt x="12199" y="34357"/>
                        </a:lnTo>
                        <a:lnTo>
                          <a:pt x="12387" y="34462"/>
                        </a:lnTo>
                        <a:lnTo>
                          <a:pt x="12575" y="34420"/>
                        </a:lnTo>
                        <a:lnTo>
                          <a:pt x="12554" y="34253"/>
                        </a:lnTo>
                        <a:lnTo>
                          <a:pt x="12617" y="34190"/>
                        </a:lnTo>
                        <a:lnTo>
                          <a:pt x="12492" y="33729"/>
                        </a:lnTo>
                        <a:lnTo>
                          <a:pt x="12680" y="33688"/>
                        </a:lnTo>
                        <a:lnTo>
                          <a:pt x="12868" y="33688"/>
                        </a:lnTo>
                        <a:lnTo>
                          <a:pt x="12868" y="33562"/>
                        </a:lnTo>
                        <a:lnTo>
                          <a:pt x="12785" y="33457"/>
                        </a:lnTo>
                        <a:lnTo>
                          <a:pt x="12805" y="33332"/>
                        </a:lnTo>
                        <a:lnTo>
                          <a:pt x="12994" y="33227"/>
                        </a:lnTo>
                        <a:lnTo>
                          <a:pt x="13077" y="33227"/>
                        </a:lnTo>
                        <a:lnTo>
                          <a:pt x="13119" y="33060"/>
                        </a:lnTo>
                        <a:lnTo>
                          <a:pt x="13203" y="32997"/>
                        </a:lnTo>
                        <a:lnTo>
                          <a:pt x="13329" y="33018"/>
                        </a:lnTo>
                        <a:lnTo>
                          <a:pt x="13349" y="32913"/>
                        </a:lnTo>
                        <a:lnTo>
                          <a:pt x="13329" y="32809"/>
                        </a:lnTo>
                        <a:lnTo>
                          <a:pt x="13349" y="32725"/>
                        </a:lnTo>
                        <a:lnTo>
                          <a:pt x="13538" y="32830"/>
                        </a:lnTo>
                        <a:lnTo>
                          <a:pt x="13663" y="32893"/>
                        </a:lnTo>
                        <a:lnTo>
                          <a:pt x="13642" y="32955"/>
                        </a:lnTo>
                        <a:lnTo>
                          <a:pt x="13559" y="33060"/>
                        </a:lnTo>
                        <a:lnTo>
                          <a:pt x="13621" y="33123"/>
                        </a:lnTo>
                        <a:lnTo>
                          <a:pt x="13726" y="33060"/>
                        </a:lnTo>
                        <a:lnTo>
                          <a:pt x="13747" y="32997"/>
                        </a:lnTo>
                        <a:lnTo>
                          <a:pt x="13831" y="32934"/>
                        </a:lnTo>
                        <a:lnTo>
                          <a:pt x="13831" y="33039"/>
                        </a:lnTo>
                        <a:lnTo>
                          <a:pt x="13914" y="32955"/>
                        </a:lnTo>
                        <a:lnTo>
                          <a:pt x="13935" y="32893"/>
                        </a:lnTo>
                        <a:lnTo>
                          <a:pt x="14040" y="32893"/>
                        </a:lnTo>
                        <a:lnTo>
                          <a:pt x="14165" y="32809"/>
                        </a:lnTo>
                        <a:lnTo>
                          <a:pt x="14270" y="32809"/>
                        </a:lnTo>
                        <a:lnTo>
                          <a:pt x="14312" y="32955"/>
                        </a:lnTo>
                        <a:lnTo>
                          <a:pt x="14458" y="33039"/>
                        </a:lnTo>
                        <a:lnTo>
                          <a:pt x="14668" y="32955"/>
                        </a:lnTo>
                        <a:lnTo>
                          <a:pt x="14772" y="32955"/>
                        </a:lnTo>
                        <a:lnTo>
                          <a:pt x="14814" y="33039"/>
                        </a:lnTo>
                        <a:lnTo>
                          <a:pt x="14898" y="33039"/>
                        </a:lnTo>
                        <a:lnTo>
                          <a:pt x="15002" y="33206"/>
                        </a:lnTo>
                        <a:lnTo>
                          <a:pt x="15128" y="33206"/>
                        </a:lnTo>
                        <a:lnTo>
                          <a:pt x="15233" y="33332"/>
                        </a:lnTo>
                        <a:lnTo>
                          <a:pt x="15400" y="33457"/>
                        </a:lnTo>
                        <a:lnTo>
                          <a:pt x="15463" y="33457"/>
                        </a:lnTo>
                        <a:lnTo>
                          <a:pt x="15526" y="33541"/>
                        </a:lnTo>
                        <a:lnTo>
                          <a:pt x="15526" y="33667"/>
                        </a:lnTo>
                        <a:lnTo>
                          <a:pt x="15609" y="33688"/>
                        </a:lnTo>
                        <a:lnTo>
                          <a:pt x="15672" y="33583"/>
                        </a:lnTo>
                        <a:lnTo>
                          <a:pt x="15672" y="33437"/>
                        </a:lnTo>
                        <a:lnTo>
                          <a:pt x="15777" y="33353"/>
                        </a:lnTo>
                        <a:lnTo>
                          <a:pt x="15860" y="33457"/>
                        </a:lnTo>
                        <a:lnTo>
                          <a:pt x="16070" y="33478"/>
                        </a:lnTo>
                        <a:lnTo>
                          <a:pt x="16153" y="33583"/>
                        </a:lnTo>
                        <a:lnTo>
                          <a:pt x="16258" y="33625"/>
                        </a:lnTo>
                        <a:lnTo>
                          <a:pt x="16383" y="33520"/>
                        </a:lnTo>
                        <a:lnTo>
                          <a:pt x="16383" y="33311"/>
                        </a:lnTo>
                        <a:lnTo>
                          <a:pt x="16509" y="33311"/>
                        </a:lnTo>
                        <a:lnTo>
                          <a:pt x="16509" y="33206"/>
                        </a:lnTo>
                        <a:lnTo>
                          <a:pt x="16614" y="33165"/>
                        </a:lnTo>
                        <a:lnTo>
                          <a:pt x="16697" y="33248"/>
                        </a:lnTo>
                        <a:lnTo>
                          <a:pt x="16760" y="33144"/>
                        </a:lnTo>
                        <a:lnTo>
                          <a:pt x="16886" y="33123"/>
                        </a:lnTo>
                        <a:lnTo>
                          <a:pt x="17032" y="33269"/>
                        </a:lnTo>
                        <a:lnTo>
                          <a:pt x="17074" y="33332"/>
                        </a:lnTo>
                        <a:lnTo>
                          <a:pt x="17220" y="33311"/>
                        </a:lnTo>
                        <a:lnTo>
                          <a:pt x="17199" y="33165"/>
                        </a:lnTo>
                        <a:lnTo>
                          <a:pt x="17283" y="33144"/>
                        </a:lnTo>
                        <a:lnTo>
                          <a:pt x="17409" y="33144"/>
                        </a:lnTo>
                        <a:lnTo>
                          <a:pt x="17451" y="33060"/>
                        </a:lnTo>
                        <a:lnTo>
                          <a:pt x="17597" y="33144"/>
                        </a:lnTo>
                        <a:lnTo>
                          <a:pt x="17660" y="33206"/>
                        </a:lnTo>
                        <a:lnTo>
                          <a:pt x="17639" y="33269"/>
                        </a:lnTo>
                        <a:lnTo>
                          <a:pt x="17555" y="33332"/>
                        </a:lnTo>
                        <a:lnTo>
                          <a:pt x="17660" y="33457"/>
                        </a:lnTo>
                        <a:lnTo>
                          <a:pt x="17764" y="33478"/>
                        </a:lnTo>
                        <a:lnTo>
                          <a:pt x="17827" y="33457"/>
                        </a:lnTo>
                        <a:lnTo>
                          <a:pt x="17911" y="33520"/>
                        </a:lnTo>
                        <a:lnTo>
                          <a:pt x="18078" y="33520"/>
                        </a:lnTo>
                        <a:lnTo>
                          <a:pt x="18287" y="33625"/>
                        </a:lnTo>
                        <a:lnTo>
                          <a:pt x="18434" y="33583"/>
                        </a:lnTo>
                        <a:lnTo>
                          <a:pt x="18476" y="33457"/>
                        </a:lnTo>
                        <a:lnTo>
                          <a:pt x="18476" y="33353"/>
                        </a:lnTo>
                        <a:lnTo>
                          <a:pt x="18539" y="33311"/>
                        </a:lnTo>
                        <a:lnTo>
                          <a:pt x="18706" y="33416"/>
                        </a:lnTo>
                        <a:lnTo>
                          <a:pt x="18873" y="33437"/>
                        </a:lnTo>
                        <a:lnTo>
                          <a:pt x="19062" y="33353"/>
                        </a:lnTo>
                        <a:lnTo>
                          <a:pt x="19103" y="33248"/>
                        </a:lnTo>
                        <a:lnTo>
                          <a:pt x="19083" y="32809"/>
                        </a:lnTo>
                        <a:lnTo>
                          <a:pt x="19020" y="32746"/>
                        </a:lnTo>
                        <a:lnTo>
                          <a:pt x="18852" y="32746"/>
                        </a:lnTo>
                        <a:lnTo>
                          <a:pt x="18748" y="32683"/>
                        </a:lnTo>
                        <a:lnTo>
                          <a:pt x="18706" y="32621"/>
                        </a:lnTo>
                        <a:lnTo>
                          <a:pt x="18580" y="32600"/>
                        </a:lnTo>
                        <a:lnTo>
                          <a:pt x="18497" y="32516"/>
                        </a:lnTo>
                        <a:lnTo>
                          <a:pt x="18371" y="32516"/>
                        </a:lnTo>
                        <a:lnTo>
                          <a:pt x="18371" y="32432"/>
                        </a:lnTo>
                        <a:lnTo>
                          <a:pt x="18350" y="32369"/>
                        </a:lnTo>
                        <a:lnTo>
                          <a:pt x="18371" y="32307"/>
                        </a:lnTo>
                        <a:lnTo>
                          <a:pt x="18476" y="32307"/>
                        </a:lnTo>
                        <a:lnTo>
                          <a:pt x="18497" y="32181"/>
                        </a:lnTo>
                        <a:lnTo>
                          <a:pt x="18580" y="32077"/>
                        </a:lnTo>
                        <a:lnTo>
                          <a:pt x="18559" y="31951"/>
                        </a:lnTo>
                        <a:lnTo>
                          <a:pt x="18476" y="31951"/>
                        </a:lnTo>
                        <a:lnTo>
                          <a:pt x="18476" y="31805"/>
                        </a:lnTo>
                        <a:lnTo>
                          <a:pt x="18601" y="31637"/>
                        </a:lnTo>
                        <a:lnTo>
                          <a:pt x="18748" y="31491"/>
                        </a:lnTo>
                        <a:lnTo>
                          <a:pt x="18978" y="31470"/>
                        </a:lnTo>
                        <a:lnTo>
                          <a:pt x="19083" y="31491"/>
                        </a:lnTo>
                        <a:lnTo>
                          <a:pt x="19166" y="31449"/>
                        </a:lnTo>
                        <a:lnTo>
                          <a:pt x="19166" y="31344"/>
                        </a:lnTo>
                        <a:lnTo>
                          <a:pt x="19062" y="31323"/>
                        </a:lnTo>
                        <a:lnTo>
                          <a:pt x="18978" y="31219"/>
                        </a:lnTo>
                        <a:lnTo>
                          <a:pt x="18873" y="31219"/>
                        </a:lnTo>
                        <a:lnTo>
                          <a:pt x="18790" y="31260"/>
                        </a:lnTo>
                        <a:lnTo>
                          <a:pt x="18685" y="31219"/>
                        </a:lnTo>
                        <a:lnTo>
                          <a:pt x="18539" y="31219"/>
                        </a:lnTo>
                        <a:lnTo>
                          <a:pt x="18539" y="31135"/>
                        </a:lnTo>
                        <a:lnTo>
                          <a:pt x="18580" y="31072"/>
                        </a:lnTo>
                        <a:lnTo>
                          <a:pt x="18748" y="31072"/>
                        </a:lnTo>
                        <a:lnTo>
                          <a:pt x="18685" y="30947"/>
                        </a:lnTo>
                        <a:lnTo>
                          <a:pt x="18539" y="30968"/>
                        </a:lnTo>
                        <a:lnTo>
                          <a:pt x="18434" y="30947"/>
                        </a:lnTo>
                        <a:lnTo>
                          <a:pt x="18476" y="30905"/>
                        </a:lnTo>
                        <a:lnTo>
                          <a:pt x="18434" y="30758"/>
                        </a:lnTo>
                        <a:lnTo>
                          <a:pt x="18476" y="30737"/>
                        </a:lnTo>
                        <a:lnTo>
                          <a:pt x="18601" y="30737"/>
                        </a:lnTo>
                        <a:lnTo>
                          <a:pt x="18664" y="30654"/>
                        </a:lnTo>
                        <a:lnTo>
                          <a:pt x="18748" y="30654"/>
                        </a:lnTo>
                        <a:lnTo>
                          <a:pt x="18769" y="30716"/>
                        </a:lnTo>
                        <a:lnTo>
                          <a:pt x="18894" y="30696"/>
                        </a:lnTo>
                        <a:lnTo>
                          <a:pt x="18999" y="30758"/>
                        </a:lnTo>
                        <a:lnTo>
                          <a:pt x="19062" y="30716"/>
                        </a:lnTo>
                        <a:lnTo>
                          <a:pt x="19062" y="30633"/>
                        </a:lnTo>
                        <a:lnTo>
                          <a:pt x="19166" y="30591"/>
                        </a:lnTo>
                        <a:lnTo>
                          <a:pt x="19271" y="30591"/>
                        </a:lnTo>
                        <a:lnTo>
                          <a:pt x="19334" y="30696"/>
                        </a:lnTo>
                        <a:lnTo>
                          <a:pt x="19396" y="30612"/>
                        </a:lnTo>
                        <a:lnTo>
                          <a:pt x="19396" y="30528"/>
                        </a:lnTo>
                        <a:lnTo>
                          <a:pt x="19606" y="30486"/>
                        </a:lnTo>
                        <a:lnTo>
                          <a:pt x="19731" y="30486"/>
                        </a:lnTo>
                        <a:lnTo>
                          <a:pt x="19899" y="30403"/>
                        </a:lnTo>
                        <a:lnTo>
                          <a:pt x="20045" y="30403"/>
                        </a:lnTo>
                        <a:lnTo>
                          <a:pt x="20066" y="30340"/>
                        </a:lnTo>
                        <a:lnTo>
                          <a:pt x="20233" y="30235"/>
                        </a:lnTo>
                        <a:lnTo>
                          <a:pt x="20359" y="30235"/>
                        </a:lnTo>
                        <a:lnTo>
                          <a:pt x="20443" y="30193"/>
                        </a:lnTo>
                        <a:lnTo>
                          <a:pt x="20526" y="30193"/>
                        </a:lnTo>
                        <a:lnTo>
                          <a:pt x="20589" y="30214"/>
                        </a:lnTo>
                        <a:lnTo>
                          <a:pt x="20652" y="30172"/>
                        </a:lnTo>
                        <a:lnTo>
                          <a:pt x="20652" y="30026"/>
                        </a:lnTo>
                        <a:lnTo>
                          <a:pt x="20736" y="29984"/>
                        </a:lnTo>
                        <a:lnTo>
                          <a:pt x="20861" y="29984"/>
                        </a:lnTo>
                        <a:lnTo>
                          <a:pt x="20882" y="29900"/>
                        </a:lnTo>
                        <a:lnTo>
                          <a:pt x="20966" y="29859"/>
                        </a:lnTo>
                        <a:lnTo>
                          <a:pt x="21008" y="29900"/>
                        </a:lnTo>
                        <a:lnTo>
                          <a:pt x="21091" y="29921"/>
                        </a:lnTo>
                        <a:lnTo>
                          <a:pt x="21196" y="29880"/>
                        </a:lnTo>
                        <a:lnTo>
                          <a:pt x="21321" y="29817"/>
                        </a:lnTo>
                        <a:lnTo>
                          <a:pt x="21572" y="29670"/>
                        </a:lnTo>
                        <a:lnTo>
                          <a:pt x="21614" y="29670"/>
                        </a:lnTo>
                        <a:lnTo>
                          <a:pt x="21677" y="29649"/>
                        </a:lnTo>
                        <a:lnTo>
                          <a:pt x="21803" y="29608"/>
                        </a:lnTo>
                        <a:lnTo>
                          <a:pt x="21886" y="29503"/>
                        </a:lnTo>
                        <a:lnTo>
                          <a:pt x="21949" y="29545"/>
                        </a:lnTo>
                        <a:lnTo>
                          <a:pt x="22116" y="29503"/>
                        </a:lnTo>
                        <a:lnTo>
                          <a:pt x="22116" y="29440"/>
                        </a:lnTo>
                        <a:lnTo>
                          <a:pt x="22054" y="29356"/>
                        </a:lnTo>
                        <a:lnTo>
                          <a:pt x="22116" y="29336"/>
                        </a:lnTo>
                        <a:lnTo>
                          <a:pt x="22284" y="29336"/>
                        </a:lnTo>
                        <a:lnTo>
                          <a:pt x="22305" y="29231"/>
                        </a:lnTo>
                        <a:lnTo>
                          <a:pt x="22409" y="29168"/>
                        </a:lnTo>
                        <a:lnTo>
                          <a:pt x="22472" y="29168"/>
                        </a:lnTo>
                        <a:lnTo>
                          <a:pt x="22556" y="29147"/>
                        </a:lnTo>
                        <a:lnTo>
                          <a:pt x="22681" y="29189"/>
                        </a:lnTo>
                        <a:lnTo>
                          <a:pt x="22849" y="29168"/>
                        </a:lnTo>
                        <a:lnTo>
                          <a:pt x="22974" y="29273"/>
                        </a:lnTo>
                        <a:lnTo>
                          <a:pt x="23100" y="29273"/>
                        </a:lnTo>
                        <a:lnTo>
                          <a:pt x="23246" y="29210"/>
                        </a:lnTo>
                        <a:lnTo>
                          <a:pt x="23372" y="29210"/>
                        </a:lnTo>
                        <a:lnTo>
                          <a:pt x="23414" y="29356"/>
                        </a:lnTo>
                        <a:lnTo>
                          <a:pt x="23477" y="29377"/>
                        </a:lnTo>
                        <a:lnTo>
                          <a:pt x="23539" y="29503"/>
                        </a:lnTo>
                        <a:lnTo>
                          <a:pt x="23602" y="29608"/>
                        </a:lnTo>
                        <a:lnTo>
                          <a:pt x="23686" y="29670"/>
                        </a:lnTo>
                        <a:lnTo>
                          <a:pt x="23686" y="29712"/>
                        </a:lnTo>
                        <a:lnTo>
                          <a:pt x="23665" y="29817"/>
                        </a:lnTo>
                        <a:lnTo>
                          <a:pt x="23686" y="29921"/>
                        </a:lnTo>
                        <a:lnTo>
                          <a:pt x="23686" y="29984"/>
                        </a:lnTo>
                        <a:lnTo>
                          <a:pt x="23602" y="30005"/>
                        </a:lnTo>
                        <a:lnTo>
                          <a:pt x="23665" y="30110"/>
                        </a:lnTo>
                        <a:lnTo>
                          <a:pt x="23749" y="30152"/>
                        </a:lnTo>
                        <a:lnTo>
                          <a:pt x="23874" y="30089"/>
                        </a:lnTo>
                        <a:lnTo>
                          <a:pt x="23937" y="30152"/>
                        </a:lnTo>
                        <a:lnTo>
                          <a:pt x="24000" y="30131"/>
                        </a:lnTo>
                        <a:lnTo>
                          <a:pt x="24021" y="30026"/>
                        </a:lnTo>
                        <a:lnTo>
                          <a:pt x="24104" y="30005"/>
                        </a:lnTo>
                        <a:lnTo>
                          <a:pt x="24125" y="30110"/>
                        </a:lnTo>
                        <a:lnTo>
                          <a:pt x="24209" y="30110"/>
                        </a:lnTo>
                        <a:lnTo>
                          <a:pt x="24230" y="30026"/>
                        </a:lnTo>
                        <a:lnTo>
                          <a:pt x="24188" y="29921"/>
                        </a:lnTo>
                        <a:lnTo>
                          <a:pt x="24209" y="29900"/>
                        </a:lnTo>
                        <a:lnTo>
                          <a:pt x="24418" y="30026"/>
                        </a:lnTo>
                        <a:lnTo>
                          <a:pt x="24439" y="30214"/>
                        </a:lnTo>
                        <a:lnTo>
                          <a:pt x="24523" y="30340"/>
                        </a:lnTo>
                        <a:lnTo>
                          <a:pt x="24606" y="30340"/>
                        </a:lnTo>
                        <a:lnTo>
                          <a:pt x="24669" y="30256"/>
                        </a:lnTo>
                        <a:lnTo>
                          <a:pt x="24627" y="30235"/>
                        </a:lnTo>
                        <a:lnTo>
                          <a:pt x="24606" y="30193"/>
                        </a:lnTo>
                        <a:lnTo>
                          <a:pt x="24732" y="30152"/>
                        </a:lnTo>
                        <a:lnTo>
                          <a:pt x="24941" y="30256"/>
                        </a:lnTo>
                        <a:lnTo>
                          <a:pt x="25025" y="30256"/>
                        </a:lnTo>
                        <a:lnTo>
                          <a:pt x="25088" y="30193"/>
                        </a:lnTo>
                        <a:lnTo>
                          <a:pt x="25150" y="30214"/>
                        </a:lnTo>
                        <a:lnTo>
                          <a:pt x="25088" y="30319"/>
                        </a:lnTo>
                        <a:lnTo>
                          <a:pt x="25025" y="30361"/>
                        </a:lnTo>
                        <a:lnTo>
                          <a:pt x="25025" y="30528"/>
                        </a:lnTo>
                        <a:lnTo>
                          <a:pt x="25088" y="30633"/>
                        </a:lnTo>
                        <a:lnTo>
                          <a:pt x="25171" y="30633"/>
                        </a:lnTo>
                        <a:lnTo>
                          <a:pt x="25255" y="30549"/>
                        </a:lnTo>
                        <a:lnTo>
                          <a:pt x="25381" y="30528"/>
                        </a:lnTo>
                        <a:lnTo>
                          <a:pt x="25611" y="30570"/>
                        </a:lnTo>
                        <a:lnTo>
                          <a:pt x="25673" y="30612"/>
                        </a:lnTo>
                        <a:lnTo>
                          <a:pt x="25757" y="30549"/>
                        </a:lnTo>
                        <a:lnTo>
                          <a:pt x="25715" y="30424"/>
                        </a:lnTo>
                        <a:lnTo>
                          <a:pt x="25820" y="30361"/>
                        </a:lnTo>
                        <a:lnTo>
                          <a:pt x="25987" y="30340"/>
                        </a:lnTo>
                        <a:lnTo>
                          <a:pt x="26092" y="30256"/>
                        </a:lnTo>
                        <a:lnTo>
                          <a:pt x="26134" y="30152"/>
                        </a:lnTo>
                        <a:lnTo>
                          <a:pt x="26217" y="30089"/>
                        </a:lnTo>
                        <a:lnTo>
                          <a:pt x="26217" y="30005"/>
                        </a:lnTo>
                        <a:lnTo>
                          <a:pt x="26343" y="29880"/>
                        </a:lnTo>
                        <a:lnTo>
                          <a:pt x="26448" y="29838"/>
                        </a:lnTo>
                        <a:lnTo>
                          <a:pt x="26531" y="29733"/>
                        </a:lnTo>
                        <a:lnTo>
                          <a:pt x="26657" y="29712"/>
                        </a:lnTo>
                        <a:lnTo>
                          <a:pt x="26824" y="29670"/>
                        </a:lnTo>
                        <a:lnTo>
                          <a:pt x="26866" y="29712"/>
                        </a:lnTo>
                        <a:lnTo>
                          <a:pt x="26866" y="29817"/>
                        </a:lnTo>
                        <a:lnTo>
                          <a:pt x="27138" y="29900"/>
                        </a:lnTo>
                        <a:lnTo>
                          <a:pt x="27054" y="29921"/>
                        </a:lnTo>
                        <a:lnTo>
                          <a:pt x="27117" y="30005"/>
                        </a:lnTo>
                        <a:lnTo>
                          <a:pt x="28163" y="30800"/>
                        </a:lnTo>
                        <a:lnTo>
                          <a:pt x="29565" y="32579"/>
                        </a:lnTo>
                        <a:lnTo>
                          <a:pt x="29712" y="32537"/>
                        </a:lnTo>
                        <a:lnTo>
                          <a:pt x="29816" y="32495"/>
                        </a:lnTo>
                        <a:lnTo>
                          <a:pt x="29837" y="32411"/>
                        </a:lnTo>
                        <a:lnTo>
                          <a:pt x="29816" y="32390"/>
                        </a:lnTo>
                        <a:lnTo>
                          <a:pt x="29816" y="32265"/>
                        </a:lnTo>
                        <a:lnTo>
                          <a:pt x="29879" y="32202"/>
                        </a:lnTo>
                        <a:lnTo>
                          <a:pt x="30047" y="32286"/>
                        </a:lnTo>
                        <a:lnTo>
                          <a:pt x="30026" y="32369"/>
                        </a:lnTo>
                        <a:lnTo>
                          <a:pt x="30026" y="32432"/>
                        </a:lnTo>
                        <a:lnTo>
                          <a:pt x="30151" y="32474"/>
                        </a:lnTo>
                        <a:lnTo>
                          <a:pt x="30214" y="32537"/>
                        </a:lnTo>
                        <a:lnTo>
                          <a:pt x="30319" y="32537"/>
                        </a:lnTo>
                        <a:lnTo>
                          <a:pt x="30402" y="32495"/>
                        </a:lnTo>
                        <a:lnTo>
                          <a:pt x="30507" y="32474"/>
                        </a:lnTo>
                        <a:lnTo>
                          <a:pt x="30674" y="32537"/>
                        </a:lnTo>
                        <a:lnTo>
                          <a:pt x="30800" y="32495"/>
                        </a:lnTo>
                        <a:lnTo>
                          <a:pt x="30904" y="32516"/>
                        </a:lnTo>
                        <a:lnTo>
                          <a:pt x="31009" y="32474"/>
                        </a:lnTo>
                        <a:lnTo>
                          <a:pt x="31030" y="32411"/>
                        </a:lnTo>
                        <a:lnTo>
                          <a:pt x="31009" y="32369"/>
                        </a:lnTo>
                        <a:lnTo>
                          <a:pt x="31030" y="32307"/>
                        </a:lnTo>
                        <a:lnTo>
                          <a:pt x="31218" y="32286"/>
                        </a:lnTo>
                        <a:lnTo>
                          <a:pt x="31427" y="32286"/>
                        </a:lnTo>
                        <a:lnTo>
                          <a:pt x="31616" y="32328"/>
                        </a:lnTo>
                        <a:lnTo>
                          <a:pt x="31783" y="32474"/>
                        </a:lnTo>
                        <a:lnTo>
                          <a:pt x="31888" y="32621"/>
                        </a:lnTo>
                        <a:lnTo>
                          <a:pt x="31951" y="32746"/>
                        </a:lnTo>
                        <a:lnTo>
                          <a:pt x="32013" y="32746"/>
                        </a:lnTo>
                        <a:lnTo>
                          <a:pt x="32139" y="32788"/>
                        </a:lnTo>
                        <a:lnTo>
                          <a:pt x="32264" y="32851"/>
                        </a:lnTo>
                        <a:lnTo>
                          <a:pt x="32327" y="32851"/>
                        </a:lnTo>
                        <a:lnTo>
                          <a:pt x="32390" y="32913"/>
                        </a:lnTo>
                        <a:lnTo>
                          <a:pt x="32390" y="32997"/>
                        </a:lnTo>
                        <a:lnTo>
                          <a:pt x="32369" y="33039"/>
                        </a:lnTo>
                        <a:lnTo>
                          <a:pt x="32369" y="33144"/>
                        </a:lnTo>
                        <a:lnTo>
                          <a:pt x="32390" y="33227"/>
                        </a:lnTo>
                        <a:lnTo>
                          <a:pt x="32453" y="33269"/>
                        </a:lnTo>
                        <a:lnTo>
                          <a:pt x="32474" y="33311"/>
                        </a:lnTo>
                        <a:lnTo>
                          <a:pt x="32536" y="33311"/>
                        </a:lnTo>
                        <a:lnTo>
                          <a:pt x="32641" y="33353"/>
                        </a:lnTo>
                        <a:lnTo>
                          <a:pt x="32704" y="33416"/>
                        </a:lnTo>
                        <a:lnTo>
                          <a:pt x="32746" y="33353"/>
                        </a:lnTo>
                        <a:lnTo>
                          <a:pt x="32850" y="33311"/>
                        </a:lnTo>
                        <a:lnTo>
                          <a:pt x="33101" y="33269"/>
                        </a:lnTo>
                        <a:lnTo>
                          <a:pt x="33227" y="33248"/>
                        </a:lnTo>
                        <a:lnTo>
                          <a:pt x="33290" y="33144"/>
                        </a:lnTo>
                        <a:lnTo>
                          <a:pt x="33394" y="33102"/>
                        </a:lnTo>
                        <a:lnTo>
                          <a:pt x="33436" y="33123"/>
                        </a:lnTo>
                        <a:lnTo>
                          <a:pt x="33394" y="33248"/>
                        </a:lnTo>
                        <a:lnTo>
                          <a:pt x="33415" y="33353"/>
                        </a:lnTo>
                        <a:lnTo>
                          <a:pt x="33499" y="33374"/>
                        </a:lnTo>
                        <a:lnTo>
                          <a:pt x="33624" y="33478"/>
                        </a:lnTo>
                        <a:lnTo>
                          <a:pt x="33792" y="33541"/>
                        </a:lnTo>
                        <a:lnTo>
                          <a:pt x="33813" y="33562"/>
                        </a:lnTo>
                        <a:lnTo>
                          <a:pt x="33896" y="33562"/>
                        </a:lnTo>
                        <a:lnTo>
                          <a:pt x="34001" y="33625"/>
                        </a:lnTo>
                        <a:lnTo>
                          <a:pt x="34043" y="33625"/>
                        </a:lnTo>
                        <a:lnTo>
                          <a:pt x="34043" y="33583"/>
                        </a:lnTo>
                        <a:lnTo>
                          <a:pt x="34127" y="33374"/>
                        </a:lnTo>
                        <a:lnTo>
                          <a:pt x="34231" y="33332"/>
                        </a:lnTo>
                        <a:lnTo>
                          <a:pt x="34482" y="33332"/>
                        </a:lnTo>
                        <a:lnTo>
                          <a:pt x="34524" y="33269"/>
                        </a:lnTo>
                        <a:lnTo>
                          <a:pt x="34629" y="33165"/>
                        </a:lnTo>
                        <a:lnTo>
                          <a:pt x="34796" y="33102"/>
                        </a:lnTo>
                        <a:lnTo>
                          <a:pt x="34796" y="32997"/>
                        </a:lnTo>
                        <a:lnTo>
                          <a:pt x="34859" y="32893"/>
                        </a:lnTo>
                        <a:lnTo>
                          <a:pt x="35005" y="32809"/>
                        </a:lnTo>
                        <a:lnTo>
                          <a:pt x="35005" y="32725"/>
                        </a:lnTo>
                        <a:lnTo>
                          <a:pt x="35110" y="32621"/>
                        </a:lnTo>
                        <a:lnTo>
                          <a:pt x="35215" y="32600"/>
                        </a:lnTo>
                        <a:lnTo>
                          <a:pt x="35298" y="32495"/>
                        </a:lnTo>
                        <a:lnTo>
                          <a:pt x="35361" y="32432"/>
                        </a:lnTo>
                        <a:lnTo>
                          <a:pt x="35298" y="32390"/>
                        </a:lnTo>
                        <a:lnTo>
                          <a:pt x="35298" y="32307"/>
                        </a:lnTo>
                        <a:lnTo>
                          <a:pt x="35319" y="32265"/>
                        </a:lnTo>
                        <a:lnTo>
                          <a:pt x="35508" y="32307"/>
                        </a:lnTo>
                        <a:lnTo>
                          <a:pt x="35591" y="32265"/>
                        </a:lnTo>
                        <a:lnTo>
                          <a:pt x="35633" y="32097"/>
                        </a:lnTo>
                        <a:lnTo>
                          <a:pt x="35717" y="32077"/>
                        </a:lnTo>
                        <a:lnTo>
                          <a:pt x="35926" y="32056"/>
                        </a:lnTo>
                        <a:lnTo>
                          <a:pt x="36031" y="32014"/>
                        </a:lnTo>
                        <a:lnTo>
                          <a:pt x="36261" y="32014"/>
                        </a:lnTo>
                        <a:lnTo>
                          <a:pt x="36345" y="31972"/>
                        </a:lnTo>
                        <a:lnTo>
                          <a:pt x="36365" y="31972"/>
                        </a:lnTo>
                        <a:lnTo>
                          <a:pt x="36449" y="32077"/>
                        </a:lnTo>
                        <a:lnTo>
                          <a:pt x="36449" y="32160"/>
                        </a:lnTo>
                        <a:lnTo>
                          <a:pt x="36533" y="32223"/>
                        </a:lnTo>
                        <a:lnTo>
                          <a:pt x="36658" y="32223"/>
                        </a:lnTo>
                        <a:lnTo>
                          <a:pt x="36700" y="32202"/>
                        </a:lnTo>
                        <a:lnTo>
                          <a:pt x="36805" y="32202"/>
                        </a:lnTo>
                        <a:lnTo>
                          <a:pt x="36889" y="32160"/>
                        </a:lnTo>
                        <a:lnTo>
                          <a:pt x="37077" y="32160"/>
                        </a:lnTo>
                        <a:lnTo>
                          <a:pt x="37098" y="32223"/>
                        </a:lnTo>
                        <a:lnTo>
                          <a:pt x="37119" y="32328"/>
                        </a:lnTo>
                        <a:lnTo>
                          <a:pt x="37161" y="32411"/>
                        </a:lnTo>
                        <a:lnTo>
                          <a:pt x="37453" y="32579"/>
                        </a:lnTo>
                        <a:lnTo>
                          <a:pt x="37537" y="32641"/>
                        </a:lnTo>
                        <a:lnTo>
                          <a:pt x="37746" y="32746"/>
                        </a:lnTo>
                        <a:lnTo>
                          <a:pt x="37830" y="32704"/>
                        </a:lnTo>
                        <a:lnTo>
                          <a:pt x="37935" y="32641"/>
                        </a:lnTo>
                        <a:lnTo>
                          <a:pt x="38060" y="32579"/>
                        </a:lnTo>
                        <a:lnTo>
                          <a:pt x="38165" y="32579"/>
                        </a:lnTo>
                        <a:lnTo>
                          <a:pt x="38269" y="32600"/>
                        </a:lnTo>
                        <a:lnTo>
                          <a:pt x="38353" y="32641"/>
                        </a:lnTo>
                        <a:lnTo>
                          <a:pt x="38437" y="32621"/>
                        </a:lnTo>
                        <a:lnTo>
                          <a:pt x="38688" y="32621"/>
                        </a:lnTo>
                        <a:lnTo>
                          <a:pt x="38793" y="32683"/>
                        </a:lnTo>
                        <a:lnTo>
                          <a:pt x="38897" y="32683"/>
                        </a:lnTo>
                        <a:lnTo>
                          <a:pt x="38939" y="32641"/>
                        </a:lnTo>
                        <a:lnTo>
                          <a:pt x="39044" y="32683"/>
                        </a:lnTo>
                        <a:lnTo>
                          <a:pt x="39211" y="32641"/>
                        </a:lnTo>
                        <a:lnTo>
                          <a:pt x="39316" y="32474"/>
                        </a:lnTo>
                        <a:lnTo>
                          <a:pt x="39274" y="32390"/>
                        </a:lnTo>
                        <a:lnTo>
                          <a:pt x="39169" y="32307"/>
                        </a:lnTo>
                        <a:lnTo>
                          <a:pt x="39169" y="32118"/>
                        </a:lnTo>
                        <a:lnTo>
                          <a:pt x="39190" y="31951"/>
                        </a:lnTo>
                        <a:lnTo>
                          <a:pt x="39169" y="31867"/>
                        </a:lnTo>
                        <a:lnTo>
                          <a:pt x="39065" y="31846"/>
                        </a:lnTo>
                        <a:lnTo>
                          <a:pt x="39002" y="31763"/>
                        </a:lnTo>
                        <a:lnTo>
                          <a:pt x="38834" y="31700"/>
                        </a:lnTo>
                        <a:lnTo>
                          <a:pt x="38772" y="31574"/>
                        </a:lnTo>
                        <a:lnTo>
                          <a:pt x="38772" y="31281"/>
                        </a:lnTo>
                        <a:lnTo>
                          <a:pt x="38876" y="31156"/>
                        </a:lnTo>
                        <a:lnTo>
                          <a:pt x="38876" y="31072"/>
                        </a:lnTo>
                        <a:lnTo>
                          <a:pt x="38939" y="30968"/>
                        </a:lnTo>
                        <a:lnTo>
                          <a:pt x="39044" y="30947"/>
                        </a:lnTo>
                        <a:lnTo>
                          <a:pt x="39086" y="30968"/>
                        </a:lnTo>
                        <a:lnTo>
                          <a:pt x="39148" y="30863"/>
                        </a:lnTo>
                        <a:lnTo>
                          <a:pt x="39106" y="30758"/>
                        </a:lnTo>
                        <a:lnTo>
                          <a:pt x="39148" y="30696"/>
                        </a:lnTo>
                        <a:lnTo>
                          <a:pt x="39211" y="30633"/>
                        </a:lnTo>
                        <a:lnTo>
                          <a:pt x="39316" y="30633"/>
                        </a:lnTo>
                        <a:lnTo>
                          <a:pt x="39399" y="30696"/>
                        </a:lnTo>
                        <a:lnTo>
                          <a:pt x="39567" y="30737"/>
                        </a:lnTo>
                        <a:lnTo>
                          <a:pt x="39713" y="30821"/>
                        </a:lnTo>
                        <a:lnTo>
                          <a:pt x="39734" y="30863"/>
                        </a:lnTo>
                        <a:lnTo>
                          <a:pt x="39881" y="30926"/>
                        </a:lnTo>
                        <a:lnTo>
                          <a:pt x="40236" y="30926"/>
                        </a:lnTo>
                        <a:lnTo>
                          <a:pt x="40320" y="30968"/>
                        </a:lnTo>
                        <a:lnTo>
                          <a:pt x="40362" y="31030"/>
                        </a:lnTo>
                        <a:lnTo>
                          <a:pt x="40529" y="31051"/>
                        </a:lnTo>
                        <a:lnTo>
                          <a:pt x="40613" y="31114"/>
                        </a:lnTo>
                        <a:lnTo>
                          <a:pt x="40718" y="31135"/>
                        </a:lnTo>
                        <a:lnTo>
                          <a:pt x="40948" y="31135"/>
                        </a:lnTo>
                        <a:lnTo>
                          <a:pt x="41031" y="31156"/>
                        </a:lnTo>
                        <a:lnTo>
                          <a:pt x="41073" y="31240"/>
                        </a:lnTo>
                        <a:lnTo>
                          <a:pt x="41073" y="31323"/>
                        </a:lnTo>
                        <a:lnTo>
                          <a:pt x="41136" y="31386"/>
                        </a:lnTo>
                        <a:lnTo>
                          <a:pt x="41136" y="31470"/>
                        </a:lnTo>
                        <a:lnTo>
                          <a:pt x="41178" y="31533"/>
                        </a:lnTo>
                        <a:lnTo>
                          <a:pt x="41241" y="31658"/>
                        </a:lnTo>
                        <a:lnTo>
                          <a:pt x="41241" y="31763"/>
                        </a:lnTo>
                        <a:lnTo>
                          <a:pt x="41303" y="31805"/>
                        </a:lnTo>
                        <a:lnTo>
                          <a:pt x="41387" y="31805"/>
                        </a:lnTo>
                        <a:lnTo>
                          <a:pt x="41492" y="31909"/>
                        </a:lnTo>
                        <a:lnTo>
                          <a:pt x="41513" y="31972"/>
                        </a:lnTo>
                        <a:lnTo>
                          <a:pt x="41680" y="32014"/>
                        </a:lnTo>
                        <a:lnTo>
                          <a:pt x="41868" y="32118"/>
                        </a:lnTo>
                        <a:lnTo>
                          <a:pt x="41931" y="32118"/>
                        </a:lnTo>
                        <a:lnTo>
                          <a:pt x="41994" y="32077"/>
                        </a:lnTo>
                        <a:lnTo>
                          <a:pt x="42182" y="32077"/>
                        </a:lnTo>
                        <a:lnTo>
                          <a:pt x="42245" y="32014"/>
                        </a:lnTo>
                        <a:lnTo>
                          <a:pt x="42329" y="32014"/>
                        </a:lnTo>
                        <a:lnTo>
                          <a:pt x="42412" y="32056"/>
                        </a:lnTo>
                        <a:lnTo>
                          <a:pt x="42496" y="32014"/>
                        </a:lnTo>
                        <a:lnTo>
                          <a:pt x="42601" y="31909"/>
                        </a:lnTo>
                        <a:lnTo>
                          <a:pt x="42747" y="31867"/>
                        </a:lnTo>
                        <a:lnTo>
                          <a:pt x="42977" y="31846"/>
                        </a:lnTo>
                        <a:lnTo>
                          <a:pt x="43124" y="31763"/>
                        </a:lnTo>
                        <a:lnTo>
                          <a:pt x="43270" y="31763"/>
                        </a:lnTo>
                        <a:lnTo>
                          <a:pt x="43396" y="31700"/>
                        </a:lnTo>
                        <a:lnTo>
                          <a:pt x="43542" y="31784"/>
                        </a:lnTo>
                        <a:lnTo>
                          <a:pt x="43710" y="31805"/>
                        </a:lnTo>
                        <a:lnTo>
                          <a:pt x="43961" y="31805"/>
                        </a:lnTo>
                        <a:lnTo>
                          <a:pt x="44065" y="31972"/>
                        </a:lnTo>
                        <a:lnTo>
                          <a:pt x="44275" y="32056"/>
                        </a:lnTo>
                        <a:lnTo>
                          <a:pt x="44421" y="32056"/>
                        </a:lnTo>
                        <a:lnTo>
                          <a:pt x="44547" y="32014"/>
                        </a:lnTo>
                        <a:lnTo>
                          <a:pt x="44609" y="32077"/>
                        </a:lnTo>
                        <a:lnTo>
                          <a:pt x="44651" y="32265"/>
                        </a:lnTo>
                        <a:lnTo>
                          <a:pt x="44756" y="32328"/>
                        </a:lnTo>
                        <a:lnTo>
                          <a:pt x="44840" y="32390"/>
                        </a:lnTo>
                        <a:lnTo>
                          <a:pt x="44923" y="32411"/>
                        </a:lnTo>
                        <a:lnTo>
                          <a:pt x="45028" y="32516"/>
                        </a:lnTo>
                        <a:lnTo>
                          <a:pt x="45112" y="32516"/>
                        </a:lnTo>
                        <a:lnTo>
                          <a:pt x="45363" y="32495"/>
                        </a:lnTo>
                        <a:lnTo>
                          <a:pt x="45593" y="32579"/>
                        </a:lnTo>
                        <a:lnTo>
                          <a:pt x="45948" y="32579"/>
                        </a:lnTo>
                        <a:lnTo>
                          <a:pt x="46095" y="32537"/>
                        </a:lnTo>
                        <a:lnTo>
                          <a:pt x="46158" y="32495"/>
                        </a:lnTo>
                        <a:lnTo>
                          <a:pt x="46283" y="32495"/>
                        </a:lnTo>
                        <a:lnTo>
                          <a:pt x="46388" y="32537"/>
                        </a:lnTo>
                        <a:lnTo>
                          <a:pt x="46472" y="32537"/>
                        </a:lnTo>
                        <a:lnTo>
                          <a:pt x="46534" y="32411"/>
                        </a:lnTo>
                        <a:lnTo>
                          <a:pt x="46744" y="32286"/>
                        </a:lnTo>
                        <a:lnTo>
                          <a:pt x="46890" y="32286"/>
                        </a:lnTo>
                        <a:lnTo>
                          <a:pt x="46953" y="32181"/>
                        </a:lnTo>
                        <a:lnTo>
                          <a:pt x="47329" y="32181"/>
                        </a:lnTo>
                        <a:lnTo>
                          <a:pt x="47434" y="32077"/>
                        </a:lnTo>
                        <a:lnTo>
                          <a:pt x="47455" y="31972"/>
                        </a:lnTo>
                        <a:lnTo>
                          <a:pt x="47455" y="31909"/>
                        </a:lnTo>
                        <a:lnTo>
                          <a:pt x="47539" y="31805"/>
                        </a:lnTo>
                        <a:lnTo>
                          <a:pt x="47664" y="31763"/>
                        </a:lnTo>
                        <a:lnTo>
                          <a:pt x="47748" y="31679"/>
                        </a:lnTo>
                        <a:lnTo>
                          <a:pt x="47790" y="31553"/>
                        </a:lnTo>
                        <a:lnTo>
                          <a:pt x="47873" y="31470"/>
                        </a:lnTo>
                        <a:lnTo>
                          <a:pt x="47978" y="31470"/>
                        </a:lnTo>
                        <a:lnTo>
                          <a:pt x="47999" y="31491"/>
                        </a:lnTo>
                        <a:lnTo>
                          <a:pt x="48187" y="31449"/>
                        </a:lnTo>
                        <a:lnTo>
                          <a:pt x="48292" y="31449"/>
                        </a:lnTo>
                        <a:lnTo>
                          <a:pt x="48417" y="31533"/>
                        </a:lnTo>
                        <a:lnTo>
                          <a:pt x="48501" y="31637"/>
                        </a:lnTo>
                        <a:lnTo>
                          <a:pt x="48585" y="31658"/>
                        </a:lnTo>
                        <a:lnTo>
                          <a:pt x="48689" y="31595"/>
                        </a:lnTo>
                        <a:lnTo>
                          <a:pt x="48731" y="31658"/>
                        </a:lnTo>
                        <a:lnTo>
                          <a:pt x="48836" y="31658"/>
                        </a:lnTo>
                        <a:lnTo>
                          <a:pt x="48982" y="31574"/>
                        </a:lnTo>
                        <a:lnTo>
                          <a:pt x="48982" y="31533"/>
                        </a:lnTo>
                        <a:lnTo>
                          <a:pt x="49150" y="31491"/>
                        </a:lnTo>
                        <a:lnTo>
                          <a:pt x="49359" y="31574"/>
                        </a:lnTo>
                        <a:lnTo>
                          <a:pt x="49422" y="31637"/>
                        </a:lnTo>
                        <a:lnTo>
                          <a:pt x="49464" y="31595"/>
                        </a:lnTo>
                        <a:lnTo>
                          <a:pt x="49547" y="31595"/>
                        </a:lnTo>
                        <a:lnTo>
                          <a:pt x="49568" y="31658"/>
                        </a:lnTo>
                        <a:lnTo>
                          <a:pt x="49673" y="31637"/>
                        </a:lnTo>
                        <a:lnTo>
                          <a:pt x="49840" y="31658"/>
                        </a:lnTo>
                        <a:lnTo>
                          <a:pt x="49924" y="31742"/>
                        </a:lnTo>
                        <a:lnTo>
                          <a:pt x="49966" y="31742"/>
                        </a:lnTo>
                        <a:lnTo>
                          <a:pt x="50259" y="31470"/>
                        </a:lnTo>
                        <a:lnTo>
                          <a:pt x="50384" y="31365"/>
                        </a:lnTo>
                        <a:lnTo>
                          <a:pt x="50594" y="31344"/>
                        </a:lnTo>
                        <a:lnTo>
                          <a:pt x="50677" y="31260"/>
                        </a:lnTo>
                        <a:lnTo>
                          <a:pt x="50698" y="31156"/>
                        </a:lnTo>
                        <a:lnTo>
                          <a:pt x="50677" y="31030"/>
                        </a:lnTo>
                        <a:lnTo>
                          <a:pt x="50614" y="31009"/>
                        </a:lnTo>
                        <a:lnTo>
                          <a:pt x="50573" y="31030"/>
                        </a:lnTo>
                        <a:lnTo>
                          <a:pt x="50510" y="31009"/>
                        </a:lnTo>
                        <a:lnTo>
                          <a:pt x="50468" y="31009"/>
                        </a:lnTo>
                        <a:lnTo>
                          <a:pt x="50468" y="30842"/>
                        </a:lnTo>
                        <a:lnTo>
                          <a:pt x="50489" y="30800"/>
                        </a:lnTo>
                        <a:lnTo>
                          <a:pt x="50489" y="30633"/>
                        </a:lnTo>
                        <a:lnTo>
                          <a:pt x="50447" y="30528"/>
                        </a:lnTo>
                        <a:lnTo>
                          <a:pt x="50468" y="30444"/>
                        </a:lnTo>
                        <a:lnTo>
                          <a:pt x="50552" y="30424"/>
                        </a:lnTo>
                        <a:lnTo>
                          <a:pt x="50552" y="30319"/>
                        </a:lnTo>
                        <a:lnTo>
                          <a:pt x="50468" y="30235"/>
                        </a:lnTo>
                        <a:lnTo>
                          <a:pt x="50447" y="30110"/>
                        </a:lnTo>
                        <a:lnTo>
                          <a:pt x="50468" y="30068"/>
                        </a:lnTo>
                        <a:lnTo>
                          <a:pt x="50405" y="29963"/>
                        </a:lnTo>
                        <a:lnTo>
                          <a:pt x="50405" y="29859"/>
                        </a:lnTo>
                        <a:lnTo>
                          <a:pt x="50489" y="29754"/>
                        </a:lnTo>
                        <a:lnTo>
                          <a:pt x="50573" y="29691"/>
                        </a:lnTo>
                        <a:lnTo>
                          <a:pt x="50594" y="29566"/>
                        </a:lnTo>
                        <a:lnTo>
                          <a:pt x="50677" y="29461"/>
                        </a:lnTo>
                        <a:lnTo>
                          <a:pt x="50761" y="29398"/>
                        </a:lnTo>
                        <a:lnTo>
                          <a:pt x="50761" y="29273"/>
                        </a:lnTo>
                        <a:lnTo>
                          <a:pt x="50719" y="29189"/>
                        </a:lnTo>
                        <a:lnTo>
                          <a:pt x="50719" y="29126"/>
                        </a:lnTo>
                        <a:lnTo>
                          <a:pt x="50656" y="29064"/>
                        </a:lnTo>
                        <a:lnTo>
                          <a:pt x="50594" y="28959"/>
                        </a:lnTo>
                        <a:lnTo>
                          <a:pt x="50510" y="28833"/>
                        </a:lnTo>
                        <a:lnTo>
                          <a:pt x="50447" y="28812"/>
                        </a:lnTo>
                        <a:lnTo>
                          <a:pt x="50363" y="28833"/>
                        </a:lnTo>
                        <a:lnTo>
                          <a:pt x="50238" y="28917"/>
                        </a:lnTo>
                        <a:lnTo>
                          <a:pt x="50175" y="28917"/>
                        </a:lnTo>
                        <a:lnTo>
                          <a:pt x="50154" y="28854"/>
                        </a:lnTo>
                        <a:lnTo>
                          <a:pt x="50154" y="28603"/>
                        </a:lnTo>
                        <a:lnTo>
                          <a:pt x="50175" y="28540"/>
                        </a:lnTo>
                        <a:lnTo>
                          <a:pt x="50175" y="28499"/>
                        </a:lnTo>
                        <a:lnTo>
                          <a:pt x="50238" y="28436"/>
                        </a:lnTo>
                        <a:lnTo>
                          <a:pt x="50259" y="28331"/>
                        </a:lnTo>
                        <a:lnTo>
                          <a:pt x="50342" y="28227"/>
                        </a:lnTo>
                        <a:lnTo>
                          <a:pt x="50342" y="28143"/>
                        </a:lnTo>
                        <a:lnTo>
                          <a:pt x="50384" y="28101"/>
                        </a:lnTo>
                        <a:lnTo>
                          <a:pt x="50552" y="28080"/>
                        </a:lnTo>
                        <a:lnTo>
                          <a:pt x="50614" y="28038"/>
                        </a:lnTo>
                        <a:lnTo>
                          <a:pt x="50698" y="28038"/>
                        </a:lnTo>
                        <a:lnTo>
                          <a:pt x="50719" y="28017"/>
                        </a:lnTo>
                        <a:lnTo>
                          <a:pt x="50803" y="28017"/>
                        </a:lnTo>
                        <a:lnTo>
                          <a:pt x="50886" y="27996"/>
                        </a:lnTo>
                        <a:lnTo>
                          <a:pt x="50928" y="27913"/>
                        </a:lnTo>
                        <a:lnTo>
                          <a:pt x="51033" y="27913"/>
                        </a:lnTo>
                        <a:lnTo>
                          <a:pt x="51117" y="27829"/>
                        </a:lnTo>
                        <a:lnTo>
                          <a:pt x="51242" y="27871"/>
                        </a:lnTo>
                        <a:lnTo>
                          <a:pt x="51451" y="27871"/>
                        </a:lnTo>
                        <a:lnTo>
                          <a:pt x="51514" y="27808"/>
                        </a:lnTo>
                        <a:lnTo>
                          <a:pt x="51556" y="27808"/>
                        </a:lnTo>
                        <a:lnTo>
                          <a:pt x="51598" y="27724"/>
                        </a:lnTo>
                        <a:lnTo>
                          <a:pt x="51744" y="27703"/>
                        </a:lnTo>
                        <a:lnTo>
                          <a:pt x="51765" y="27683"/>
                        </a:lnTo>
                        <a:lnTo>
                          <a:pt x="51849" y="27703"/>
                        </a:lnTo>
                        <a:lnTo>
                          <a:pt x="51933" y="27703"/>
                        </a:lnTo>
                        <a:lnTo>
                          <a:pt x="52016" y="27745"/>
                        </a:lnTo>
                        <a:lnTo>
                          <a:pt x="52184" y="27787"/>
                        </a:lnTo>
                        <a:lnTo>
                          <a:pt x="52267" y="27829"/>
                        </a:lnTo>
                        <a:lnTo>
                          <a:pt x="52288" y="27892"/>
                        </a:lnTo>
                        <a:lnTo>
                          <a:pt x="52435" y="27892"/>
                        </a:lnTo>
                        <a:lnTo>
                          <a:pt x="52498" y="27850"/>
                        </a:lnTo>
                        <a:lnTo>
                          <a:pt x="52539" y="27892"/>
                        </a:lnTo>
                        <a:lnTo>
                          <a:pt x="52644" y="27934"/>
                        </a:lnTo>
                        <a:lnTo>
                          <a:pt x="52686" y="27913"/>
                        </a:lnTo>
                        <a:lnTo>
                          <a:pt x="52686" y="27829"/>
                        </a:lnTo>
                        <a:lnTo>
                          <a:pt x="52749" y="27808"/>
                        </a:lnTo>
                        <a:lnTo>
                          <a:pt x="52790" y="27829"/>
                        </a:lnTo>
                        <a:lnTo>
                          <a:pt x="52874" y="27829"/>
                        </a:lnTo>
                        <a:lnTo>
                          <a:pt x="52916" y="27808"/>
                        </a:lnTo>
                        <a:lnTo>
                          <a:pt x="52979" y="27892"/>
                        </a:lnTo>
                        <a:lnTo>
                          <a:pt x="53021" y="27892"/>
                        </a:lnTo>
                        <a:lnTo>
                          <a:pt x="53104" y="27913"/>
                        </a:lnTo>
                        <a:lnTo>
                          <a:pt x="53125" y="27955"/>
                        </a:lnTo>
                        <a:lnTo>
                          <a:pt x="53104" y="28017"/>
                        </a:lnTo>
                        <a:lnTo>
                          <a:pt x="53125" y="28059"/>
                        </a:lnTo>
                        <a:lnTo>
                          <a:pt x="53188" y="28059"/>
                        </a:lnTo>
                        <a:lnTo>
                          <a:pt x="53209" y="28122"/>
                        </a:lnTo>
                        <a:lnTo>
                          <a:pt x="53272" y="28059"/>
                        </a:lnTo>
                        <a:lnTo>
                          <a:pt x="53335" y="28101"/>
                        </a:lnTo>
                        <a:lnTo>
                          <a:pt x="53376" y="28143"/>
                        </a:lnTo>
                        <a:lnTo>
                          <a:pt x="53335" y="28206"/>
                        </a:lnTo>
                        <a:lnTo>
                          <a:pt x="53376" y="28247"/>
                        </a:lnTo>
                        <a:lnTo>
                          <a:pt x="53481" y="28268"/>
                        </a:lnTo>
                        <a:lnTo>
                          <a:pt x="53523" y="28268"/>
                        </a:lnTo>
                        <a:lnTo>
                          <a:pt x="53586" y="28310"/>
                        </a:lnTo>
                        <a:lnTo>
                          <a:pt x="53586" y="28352"/>
                        </a:lnTo>
                        <a:lnTo>
                          <a:pt x="53627" y="28373"/>
                        </a:lnTo>
                        <a:lnTo>
                          <a:pt x="53690" y="28457"/>
                        </a:lnTo>
                        <a:lnTo>
                          <a:pt x="53690" y="28540"/>
                        </a:lnTo>
                        <a:lnTo>
                          <a:pt x="53711" y="28624"/>
                        </a:lnTo>
                        <a:lnTo>
                          <a:pt x="53711" y="28666"/>
                        </a:lnTo>
                        <a:lnTo>
                          <a:pt x="53732" y="28687"/>
                        </a:lnTo>
                        <a:lnTo>
                          <a:pt x="53899" y="28687"/>
                        </a:lnTo>
                        <a:lnTo>
                          <a:pt x="53920" y="28750"/>
                        </a:lnTo>
                        <a:lnTo>
                          <a:pt x="53899" y="28833"/>
                        </a:lnTo>
                        <a:lnTo>
                          <a:pt x="53899" y="28875"/>
                        </a:lnTo>
                        <a:lnTo>
                          <a:pt x="54025" y="28959"/>
                        </a:lnTo>
                        <a:lnTo>
                          <a:pt x="54067" y="29064"/>
                        </a:lnTo>
                        <a:lnTo>
                          <a:pt x="54151" y="29147"/>
                        </a:lnTo>
                        <a:lnTo>
                          <a:pt x="54171" y="29210"/>
                        </a:lnTo>
                        <a:lnTo>
                          <a:pt x="54234" y="29252"/>
                        </a:lnTo>
                        <a:lnTo>
                          <a:pt x="54255" y="29356"/>
                        </a:lnTo>
                        <a:lnTo>
                          <a:pt x="54339" y="29398"/>
                        </a:lnTo>
                        <a:lnTo>
                          <a:pt x="54339" y="29461"/>
                        </a:lnTo>
                        <a:lnTo>
                          <a:pt x="54318" y="29503"/>
                        </a:lnTo>
                        <a:lnTo>
                          <a:pt x="54339" y="29524"/>
                        </a:lnTo>
                        <a:lnTo>
                          <a:pt x="54381" y="29503"/>
                        </a:lnTo>
                        <a:lnTo>
                          <a:pt x="54443" y="29587"/>
                        </a:lnTo>
                        <a:lnTo>
                          <a:pt x="54464" y="29670"/>
                        </a:lnTo>
                        <a:lnTo>
                          <a:pt x="54569" y="29817"/>
                        </a:lnTo>
                        <a:lnTo>
                          <a:pt x="54778" y="29963"/>
                        </a:lnTo>
                        <a:lnTo>
                          <a:pt x="54799" y="30047"/>
                        </a:lnTo>
                        <a:lnTo>
                          <a:pt x="54841" y="30152"/>
                        </a:lnTo>
                        <a:lnTo>
                          <a:pt x="54883" y="30193"/>
                        </a:lnTo>
                        <a:lnTo>
                          <a:pt x="54883" y="30298"/>
                        </a:lnTo>
                        <a:lnTo>
                          <a:pt x="54967" y="30319"/>
                        </a:lnTo>
                        <a:lnTo>
                          <a:pt x="55008" y="30319"/>
                        </a:lnTo>
                        <a:lnTo>
                          <a:pt x="55050" y="30424"/>
                        </a:lnTo>
                        <a:lnTo>
                          <a:pt x="55050" y="30507"/>
                        </a:lnTo>
                        <a:lnTo>
                          <a:pt x="55092" y="30612"/>
                        </a:lnTo>
                        <a:lnTo>
                          <a:pt x="55218" y="30737"/>
                        </a:lnTo>
                        <a:lnTo>
                          <a:pt x="55322" y="30758"/>
                        </a:lnTo>
                        <a:lnTo>
                          <a:pt x="55385" y="30842"/>
                        </a:lnTo>
                        <a:lnTo>
                          <a:pt x="55469" y="30842"/>
                        </a:lnTo>
                        <a:lnTo>
                          <a:pt x="55511" y="30821"/>
                        </a:lnTo>
                        <a:lnTo>
                          <a:pt x="55573" y="30842"/>
                        </a:lnTo>
                        <a:lnTo>
                          <a:pt x="55615" y="30821"/>
                        </a:lnTo>
                        <a:lnTo>
                          <a:pt x="55741" y="30842"/>
                        </a:lnTo>
                        <a:lnTo>
                          <a:pt x="55803" y="30779"/>
                        </a:lnTo>
                        <a:lnTo>
                          <a:pt x="55887" y="30779"/>
                        </a:lnTo>
                        <a:lnTo>
                          <a:pt x="55887" y="30821"/>
                        </a:lnTo>
                        <a:lnTo>
                          <a:pt x="55824" y="30863"/>
                        </a:lnTo>
                        <a:lnTo>
                          <a:pt x="55845" y="30905"/>
                        </a:lnTo>
                        <a:lnTo>
                          <a:pt x="55992" y="30905"/>
                        </a:lnTo>
                        <a:lnTo>
                          <a:pt x="56034" y="30926"/>
                        </a:lnTo>
                        <a:lnTo>
                          <a:pt x="56055" y="30968"/>
                        </a:lnTo>
                        <a:lnTo>
                          <a:pt x="56138" y="31030"/>
                        </a:lnTo>
                        <a:lnTo>
                          <a:pt x="56159" y="30968"/>
                        </a:lnTo>
                        <a:lnTo>
                          <a:pt x="56222" y="30947"/>
                        </a:lnTo>
                        <a:lnTo>
                          <a:pt x="56264" y="30968"/>
                        </a:lnTo>
                        <a:lnTo>
                          <a:pt x="56306" y="30905"/>
                        </a:lnTo>
                        <a:lnTo>
                          <a:pt x="56348" y="30905"/>
                        </a:lnTo>
                        <a:lnTo>
                          <a:pt x="56410" y="30947"/>
                        </a:lnTo>
                        <a:lnTo>
                          <a:pt x="56431" y="31009"/>
                        </a:lnTo>
                        <a:lnTo>
                          <a:pt x="56473" y="31072"/>
                        </a:lnTo>
                        <a:lnTo>
                          <a:pt x="56536" y="31072"/>
                        </a:lnTo>
                        <a:lnTo>
                          <a:pt x="56557" y="31135"/>
                        </a:lnTo>
                        <a:lnTo>
                          <a:pt x="56620" y="31177"/>
                        </a:lnTo>
                        <a:lnTo>
                          <a:pt x="56640" y="31177"/>
                        </a:lnTo>
                        <a:lnTo>
                          <a:pt x="56682" y="31240"/>
                        </a:lnTo>
                        <a:lnTo>
                          <a:pt x="56724" y="31281"/>
                        </a:lnTo>
                        <a:lnTo>
                          <a:pt x="56850" y="31344"/>
                        </a:lnTo>
                        <a:lnTo>
                          <a:pt x="56871" y="31365"/>
                        </a:lnTo>
                        <a:lnTo>
                          <a:pt x="56933" y="31365"/>
                        </a:lnTo>
                        <a:lnTo>
                          <a:pt x="56975" y="31407"/>
                        </a:lnTo>
                        <a:lnTo>
                          <a:pt x="57059" y="31449"/>
                        </a:lnTo>
                        <a:lnTo>
                          <a:pt x="57122" y="31407"/>
                        </a:lnTo>
                        <a:lnTo>
                          <a:pt x="57184" y="31407"/>
                        </a:lnTo>
                        <a:lnTo>
                          <a:pt x="57247" y="31365"/>
                        </a:lnTo>
                        <a:lnTo>
                          <a:pt x="57289" y="31365"/>
                        </a:lnTo>
                        <a:lnTo>
                          <a:pt x="57352" y="31386"/>
                        </a:lnTo>
                        <a:lnTo>
                          <a:pt x="57352" y="31470"/>
                        </a:lnTo>
                        <a:lnTo>
                          <a:pt x="57289" y="31553"/>
                        </a:lnTo>
                        <a:lnTo>
                          <a:pt x="57289" y="31637"/>
                        </a:lnTo>
                        <a:lnTo>
                          <a:pt x="57289" y="31700"/>
                        </a:lnTo>
                        <a:lnTo>
                          <a:pt x="57394" y="31700"/>
                        </a:lnTo>
                        <a:lnTo>
                          <a:pt x="57436" y="31805"/>
                        </a:lnTo>
                        <a:lnTo>
                          <a:pt x="57456" y="31909"/>
                        </a:lnTo>
                        <a:lnTo>
                          <a:pt x="57436" y="32014"/>
                        </a:lnTo>
                        <a:lnTo>
                          <a:pt x="57394" y="32056"/>
                        </a:lnTo>
                        <a:lnTo>
                          <a:pt x="57394" y="32118"/>
                        </a:lnTo>
                        <a:lnTo>
                          <a:pt x="57498" y="32265"/>
                        </a:lnTo>
                        <a:lnTo>
                          <a:pt x="57561" y="32286"/>
                        </a:lnTo>
                        <a:lnTo>
                          <a:pt x="57645" y="32390"/>
                        </a:lnTo>
                        <a:lnTo>
                          <a:pt x="57666" y="32432"/>
                        </a:lnTo>
                        <a:lnTo>
                          <a:pt x="57749" y="32411"/>
                        </a:lnTo>
                        <a:lnTo>
                          <a:pt x="57812" y="32369"/>
                        </a:lnTo>
                        <a:lnTo>
                          <a:pt x="57896" y="32369"/>
                        </a:lnTo>
                        <a:lnTo>
                          <a:pt x="57938" y="32432"/>
                        </a:lnTo>
                        <a:lnTo>
                          <a:pt x="57980" y="32516"/>
                        </a:lnTo>
                        <a:lnTo>
                          <a:pt x="58042" y="32495"/>
                        </a:lnTo>
                        <a:lnTo>
                          <a:pt x="58105" y="32432"/>
                        </a:lnTo>
                        <a:lnTo>
                          <a:pt x="58189" y="32474"/>
                        </a:lnTo>
                        <a:lnTo>
                          <a:pt x="58231" y="32432"/>
                        </a:lnTo>
                        <a:lnTo>
                          <a:pt x="58398" y="32411"/>
                        </a:lnTo>
                        <a:lnTo>
                          <a:pt x="58461" y="32328"/>
                        </a:lnTo>
                        <a:lnTo>
                          <a:pt x="58524" y="32307"/>
                        </a:lnTo>
                        <a:lnTo>
                          <a:pt x="58524" y="32244"/>
                        </a:lnTo>
                        <a:lnTo>
                          <a:pt x="58544" y="32160"/>
                        </a:lnTo>
                        <a:lnTo>
                          <a:pt x="58628" y="32097"/>
                        </a:lnTo>
                        <a:lnTo>
                          <a:pt x="58628" y="31993"/>
                        </a:lnTo>
                        <a:lnTo>
                          <a:pt x="58649" y="31909"/>
                        </a:lnTo>
                        <a:lnTo>
                          <a:pt x="58837" y="31909"/>
                        </a:lnTo>
                        <a:lnTo>
                          <a:pt x="58858" y="31805"/>
                        </a:lnTo>
                        <a:lnTo>
                          <a:pt x="58921" y="31805"/>
                        </a:lnTo>
                        <a:lnTo>
                          <a:pt x="58963" y="31784"/>
                        </a:lnTo>
                        <a:lnTo>
                          <a:pt x="59005" y="31700"/>
                        </a:lnTo>
                        <a:lnTo>
                          <a:pt x="59047" y="31658"/>
                        </a:lnTo>
                        <a:lnTo>
                          <a:pt x="59151" y="31658"/>
                        </a:lnTo>
                        <a:lnTo>
                          <a:pt x="59214" y="31595"/>
                        </a:lnTo>
                        <a:lnTo>
                          <a:pt x="59319" y="31658"/>
                        </a:lnTo>
                        <a:lnTo>
                          <a:pt x="59361" y="31700"/>
                        </a:lnTo>
                        <a:lnTo>
                          <a:pt x="59465" y="31700"/>
                        </a:lnTo>
                        <a:lnTo>
                          <a:pt x="59486" y="31763"/>
                        </a:lnTo>
                        <a:lnTo>
                          <a:pt x="59549" y="31867"/>
                        </a:lnTo>
                        <a:lnTo>
                          <a:pt x="59486" y="31909"/>
                        </a:lnTo>
                        <a:lnTo>
                          <a:pt x="59528" y="31972"/>
                        </a:lnTo>
                        <a:lnTo>
                          <a:pt x="59633" y="32077"/>
                        </a:lnTo>
                        <a:lnTo>
                          <a:pt x="59633" y="32139"/>
                        </a:lnTo>
                        <a:lnTo>
                          <a:pt x="59674" y="32202"/>
                        </a:lnTo>
                        <a:lnTo>
                          <a:pt x="59758" y="32244"/>
                        </a:lnTo>
                        <a:lnTo>
                          <a:pt x="59737" y="32390"/>
                        </a:lnTo>
                        <a:lnTo>
                          <a:pt x="59737" y="32495"/>
                        </a:lnTo>
                        <a:lnTo>
                          <a:pt x="59695" y="32537"/>
                        </a:lnTo>
                        <a:lnTo>
                          <a:pt x="59633" y="32558"/>
                        </a:lnTo>
                        <a:lnTo>
                          <a:pt x="59549" y="32662"/>
                        </a:lnTo>
                        <a:lnTo>
                          <a:pt x="59549" y="32725"/>
                        </a:lnTo>
                        <a:lnTo>
                          <a:pt x="59591" y="32809"/>
                        </a:lnTo>
                        <a:lnTo>
                          <a:pt x="59633" y="32830"/>
                        </a:lnTo>
                        <a:lnTo>
                          <a:pt x="59633" y="32934"/>
                        </a:lnTo>
                        <a:lnTo>
                          <a:pt x="59591" y="33018"/>
                        </a:lnTo>
                        <a:lnTo>
                          <a:pt x="59633" y="33060"/>
                        </a:lnTo>
                        <a:lnTo>
                          <a:pt x="59674" y="33081"/>
                        </a:lnTo>
                        <a:lnTo>
                          <a:pt x="59674" y="33144"/>
                        </a:lnTo>
                        <a:lnTo>
                          <a:pt x="59695" y="33185"/>
                        </a:lnTo>
                        <a:lnTo>
                          <a:pt x="59695" y="33248"/>
                        </a:lnTo>
                        <a:lnTo>
                          <a:pt x="59674" y="33269"/>
                        </a:lnTo>
                        <a:lnTo>
                          <a:pt x="59653" y="33290"/>
                        </a:lnTo>
                        <a:lnTo>
                          <a:pt x="59653" y="33437"/>
                        </a:lnTo>
                        <a:lnTo>
                          <a:pt x="59695" y="33562"/>
                        </a:lnTo>
                        <a:lnTo>
                          <a:pt x="59737" y="33604"/>
                        </a:lnTo>
                        <a:lnTo>
                          <a:pt x="59737" y="33667"/>
                        </a:lnTo>
                        <a:lnTo>
                          <a:pt x="59674" y="33709"/>
                        </a:lnTo>
                        <a:lnTo>
                          <a:pt x="59653" y="33792"/>
                        </a:lnTo>
                        <a:lnTo>
                          <a:pt x="59674" y="33855"/>
                        </a:lnTo>
                        <a:lnTo>
                          <a:pt x="59674" y="33897"/>
                        </a:lnTo>
                        <a:lnTo>
                          <a:pt x="59695" y="33960"/>
                        </a:lnTo>
                        <a:lnTo>
                          <a:pt x="59633" y="34001"/>
                        </a:lnTo>
                        <a:lnTo>
                          <a:pt x="59591" y="34022"/>
                        </a:lnTo>
                        <a:lnTo>
                          <a:pt x="59633" y="34085"/>
                        </a:lnTo>
                        <a:lnTo>
                          <a:pt x="59653" y="34169"/>
                        </a:lnTo>
                        <a:lnTo>
                          <a:pt x="59633" y="34211"/>
                        </a:lnTo>
                        <a:lnTo>
                          <a:pt x="59570" y="34315"/>
                        </a:lnTo>
                        <a:lnTo>
                          <a:pt x="59591" y="34378"/>
                        </a:lnTo>
                        <a:lnTo>
                          <a:pt x="59633" y="34420"/>
                        </a:lnTo>
                        <a:lnTo>
                          <a:pt x="59591" y="34483"/>
                        </a:lnTo>
                        <a:lnTo>
                          <a:pt x="59591" y="34525"/>
                        </a:lnTo>
                        <a:lnTo>
                          <a:pt x="59633" y="34587"/>
                        </a:lnTo>
                        <a:lnTo>
                          <a:pt x="59653" y="34650"/>
                        </a:lnTo>
                        <a:lnTo>
                          <a:pt x="59591" y="34713"/>
                        </a:lnTo>
                        <a:lnTo>
                          <a:pt x="59549" y="34713"/>
                        </a:lnTo>
                        <a:lnTo>
                          <a:pt x="59486" y="34692"/>
                        </a:lnTo>
                        <a:lnTo>
                          <a:pt x="59130" y="34608"/>
                        </a:lnTo>
                        <a:lnTo>
                          <a:pt x="59047" y="34587"/>
                        </a:lnTo>
                        <a:lnTo>
                          <a:pt x="58942" y="34546"/>
                        </a:lnTo>
                        <a:lnTo>
                          <a:pt x="58900" y="34546"/>
                        </a:lnTo>
                        <a:lnTo>
                          <a:pt x="58796" y="34713"/>
                        </a:lnTo>
                        <a:lnTo>
                          <a:pt x="58754" y="34797"/>
                        </a:lnTo>
                        <a:lnTo>
                          <a:pt x="58712" y="34859"/>
                        </a:lnTo>
                        <a:lnTo>
                          <a:pt x="58628" y="34859"/>
                        </a:lnTo>
                        <a:lnTo>
                          <a:pt x="58544" y="34922"/>
                        </a:lnTo>
                        <a:lnTo>
                          <a:pt x="58524" y="34964"/>
                        </a:lnTo>
                        <a:lnTo>
                          <a:pt x="58586" y="35069"/>
                        </a:lnTo>
                        <a:lnTo>
                          <a:pt x="58712" y="35278"/>
                        </a:lnTo>
                        <a:lnTo>
                          <a:pt x="58733" y="35362"/>
                        </a:lnTo>
                        <a:lnTo>
                          <a:pt x="58754" y="35445"/>
                        </a:lnTo>
                        <a:lnTo>
                          <a:pt x="58837" y="35550"/>
                        </a:lnTo>
                        <a:lnTo>
                          <a:pt x="58837" y="35654"/>
                        </a:lnTo>
                        <a:lnTo>
                          <a:pt x="58837" y="35780"/>
                        </a:lnTo>
                        <a:lnTo>
                          <a:pt x="58837" y="35885"/>
                        </a:lnTo>
                        <a:lnTo>
                          <a:pt x="58837" y="36094"/>
                        </a:lnTo>
                        <a:lnTo>
                          <a:pt x="58921" y="36157"/>
                        </a:lnTo>
                        <a:lnTo>
                          <a:pt x="58921" y="36261"/>
                        </a:lnTo>
                        <a:lnTo>
                          <a:pt x="58921" y="36366"/>
                        </a:lnTo>
                        <a:lnTo>
                          <a:pt x="58900" y="36408"/>
                        </a:lnTo>
                        <a:lnTo>
                          <a:pt x="58900" y="36491"/>
                        </a:lnTo>
                        <a:lnTo>
                          <a:pt x="58921" y="36533"/>
                        </a:lnTo>
                        <a:lnTo>
                          <a:pt x="58921" y="36638"/>
                        </a:lnTo>
                        <a:lnTo>
                          <a:pt x="58858" y="36638"/>
                        </a:lnTo>
                        <a:lnTo>
                          <a:pt x="58733" y="36617"/>
                        </a:lnTo>
                        <a:lnTo>
                          <a:pt x="58649" y="36680"/>
                        </a:lnTo>
                        <a:lnTo>
                          <a:pt x="58649" y="36722"/>
                        </a:lnTo>
                        <a:lnTo>
                          <a:pt x="58691" y="36826"/>
                        </a:lnTo>
                        <a:lnTo>
                          <a:pt x="58733" y="36847"/>
                        </a:lnTo>
                        <a:lnTo>
                          <a:pt x="58733" y="36931"/>
                        </a:lnTo>
                        <a:lnTo>
                          <a:pt x="58733" y="36952"/>
                        </a:lnTo>
                        <a:lnTo>
                          <a:pt x="58837" y="37098"/>
                        </a:lnTo>
                        <a:lnTo>
                          <a:pt x="58858" y="37098"/>
                        </a:lnTo>
                        <a:lnTo>
                          <a:pt x="58921" y="36931"/>
                        </a:lnTo>
                        <a:lnTo>
                          <a:pt x="59068" y="36910"/>
                        </a:lnTo>
                        <a:lnTo>
                          <a:pt x="59130" y="36952"/>
                        </a:lnTo>
                        <a:lnTo>
                          <a:pt x="59172" y="36784"/>
                        </a:lnTo>
                        <a:lnTo>
                          <a:pt x="59256" y="36722"/>
                        </a:lnTo>
                        <a:lnTo>
                          <a:pt x="59256" y="36512"/>
                        </a:lnTo>
                        <a:lnTo>
                          <a:pt x="59361" y="36429"/>
                        </a:lnTo>
                        <a:lnTo>
                          <a:pt x="59361" y="36324"/>
                        </a:lnTo>
                        <a:lnTo>
                          <a:pt x="59381" y="36282"/>
                        </a:lnTo>
                        <a:lnTo>
                          <a:pt x="59528" y="36366"/>
                        </a:lnTo>
                        <a:lnTo>
                          <a:pt x="59653" y="36303"/>
                        </a:lnTo>
                        <a:lnTo>
                          <a:pt x="59695" y="36366"/>
                        </a:lnTo>
                        <a:lnTo>
                          <a:pt x="59695" y="36575"/>
                        </a:lnTo>
                        <a:lnTo>
                          <a:pt x="59884" y="36617"/>
                        </a:lnTo>
                        <a:lnTo>
                          <a:pt x="60072" y="36722"/>
                        </a:lnTo>
                        <a:lnTo>
                          <a:pt x="60114" y="36680"/>
                        </a:lnTo>
                        <a:lnTo>
                          <a:pt x="60197" y="36742"/>
                        </a:lnTo>
                        <a:lnTo>
                          <a:pt x="60323" y="36617"/>
                        </a:lnTo>
                        <a:lnTo>
                          <a:pt x="60490" y="36596"/>
                        </a:lnTo>
                        <a:lnTo>
                          <a:pt x="60511" y="36512"/>
                        </a:lnTo>
                        <a:lnTo>
                          <a:pt x="60595" y="36512"/>
                        </a:lnTo>
                        <a:lnTo>
                          <a:pt x="60679" y="36366"/>
                        </a:lnTo>
                        <a:lnTo>
                          <a:pt x="60846" y="36115"/>
                        </a:lnTo>
                        <a:lnTo>
                          <a:pt x="60825" y="36073"/>
                        </a:lnTo>
                        <a:lnTo>
                          <a:pt x="60951" y="36010"/>
                        </a:lnTo>
                        <a:lnTo>
                          <a:pt x="60951" y="35926"/>
                        </a:lnTo>
                        <a:lnTo>
                          <a:pt x="60909" y="35780"/>
                        </a:lnTo>
                        <a:lnTo>
                          <a:pt x="60993" y="35822"/>
                        </a:lnTo>
                        <a:lnTo>
                          <a:pt x="60993" y="35843"/>
                        </a:lnTo>
                        <a:lnTo>
                          <a:pt x="61118" y="35654"/>
                        </a:lnTo>
                        <a:lnTo>
                          <a:pt x="61055" y="35550"/>
                        </a:lnTo>
                        <a:lnTo>
                          <a:pt x="61118" y="35529"/>
                        </a:lnTo>
                        <a:lnTo>
                          <a:pt x="61118" y="35341"/>
                        </a:lnTo>
                        <a:lnTo>
                          <a:pt x="61223" y="35299"/>
                        </a:lnTo>
                        <a:lnTo>
                          <a:pt x="61223" y="35194"/>
                        </a:lnTo>
                        <a:lnTo>
                          <a:pt x="61369" y="35090"/>
                        </a:lnTo>
                        <a:lnTo>
                          <a:pt x="61411" y="35027"/>
                        </a:lnTo>
                        <a:lnTo>
                          <a:pt x="61348" y="34985"/>
                        </a:lnTo>
                        <a:lnTo>
                          <a:pt x="61369" y="34838"/>
                        </a:lnTo>
                        <a:lnTo>
                          <a:pt x="61453" y="34818"/>
                        </a:lnTo>
                        <a:lnTo>
                          <a:pt x="61557" y="34315"/>
                        </a:lnTo>
                        <a:lnTo>
                          <a:pt x="61683" y="34169"/>
                        </a:lnTo>
                        <a:lnTo>
                          <a:pt x="61683" y="34064"/>
                        </a:lnTo>
                        <a:lnTo>
                          <a:pt x="61829" y="33960"/>
                        </a:lnTo>
                        <a:lnTo>
                          <a:pt x="61850" y="33834"/>
                        </a:lnTo>
                        <a:lnTo>
                          <a:pt x="61976" y="33667"/>
                        </a:lnTo>
                        <a:lnTo>
                          <a:pt x="61976" y="33541"/>
                        </a:lnTo>
                        <a:lnTo>
                          <a:pt x="61934" y="33520"/>
                        </a:lnTo>
                        <a:lnTo>
                          <a:pt x="61892" y="33353"/>
                        </a:lnTo>
                        <a:lnTo>
                          <a:pt x="62039" y="33227"/>
                        </a:lnTo>
                        <a:lnTo>
                          <a:pt x="61976" y="32955"/>
                        </a:lnTo>
                        <a:lnTo>
                          <a:pt x="62081" y="32830"/>
                        </a:lnTo>
                        <a:lnTo>
                          <a:pt x="62081" y="32746"/>
                        </a:lnTo>
                        <a:lnTo>
                          <a:pt x="62039" y="32746"/>
                        </a:lnTo>
                        <a:lnTo>
                          <a:pt x="62101" y="32579"/>
                        </a:lnTo>
                        <a:lnTo>
                          <a:pt x="62101" y="32411"/>
                        </a:lnTo>
                        <a:lnTo>
                          <a:pt x="62206" y="32307"/>
                        </a:lnTo>
                        <a:lnTo>
                          <a:pt x="62206" y="32118"/>
                        </a:lnTo>
                        <a:lnTo>
                          <a:pt x="62185" y="32097"/>
                        </a:lnTo>
                        <a:lnTo>
                          <a:pt x="62164" y="31909"/>
                        </a:lnTo>
                        <a:lnTo>
                          <a:pt x="62248" y="31742"/>
                        </a:lnTo>
                        <a:lnTo>
                          <a:pt x="62248" y="31574"/>
                        </a:lnTo>
                        <a:lnTo>
                          <a:pt x="62394" y="31386"/>
                        </a:lnTo>
                        <a:lnTo>
                          <a:pt x="62394" y="31240"/>
                        </a:lnTo>
                        <a:lnTo>
                          <a:pt x="62353" y="31135"/>
                        </a:lnTo>
                        <a:lnTo>
                          <a:pt x="62353" y="30947"/>
                        </a:lnTo>
                        <a:lnTo>
                          <a:pt x="62394" y="30905"/>
                        </a:lnTo>
                        <a:lnTo>
                          <a:pt x="62394" y="30758"/>
                        </a:lnTo>
                        <a:lnTo>
                          <a:pt x="62311" y="30758"/>
                        </a:lnTo>
                        <a:lnTo>
                          <a:pt x="62269" y="30486"/>
                        </a:lnTo>
                        <a:lnTo>
                          <a:pt x="62269" y="30403"/>
                        </a:lnTo>
                        <a:lnTo>
                          <a:pt x="62248" y="30319"/>
                        </a:lnTo>
                        <a:lnTo>
                          <a:pt x="62248" y="30110"/>
                        </a:lnTo>
                        <a:lnTo>
                          <a:pt x="62081" y="29921"/>
                        </a:lnTo>
                        <a:lnTo>
                          <a:pt x="62039" y="29921"/>
                        </a:lnTo>
                        <a:lnTo>
                          <a:pt x="61976" y="29817"/>
                        </a:lnTo>
                        <a:lnTo>
                          <a:pt x="62039" y="29775"/>
                        </a:lnTo>
                        <a:lnTo>
                          <a:pt x="62101" y="29608"/>
                        </a:lnTo>
                        <a:lnTo>
                          <a:pt x="62101" y="29566"/>
                        </a:lnTo>
                        <a:lnTo>
                          <a:pt x="61997" y="29649"/>
                        </a:lnTo>
                        <a:lnTo>
                          <a:pt x="61892" y="29608"/>
                        </a:lnTo>
                        <a:lnTo>
                          <a:pt x="61788" y="29231"/>
                        </a:lnTo>
                        <a:lnTo>
                          <a:pt x="61788" y="29126"/>
                        </a:lnTo>
                        <a:lnTo>
                          <a:pt x="61767" y="29043"/>
                        </a:lnTo>
                        <a:lnTo>
                          <a:pt x="61746" y="28833"/>
                        </a:lnTo>
                        <a:lnTo>
                          <a:pt x="61788" y="28750"/>
                        </a:lnTo>
                        <a:lnTo>
                          <a:pt x="61683" y="28457"/>
                        </a:lnTo>
                        <a:lnTo>
                          <a:pt x="61767" y="28394"/>
                        </a:lnTo>
                        <a:lnTo>
                          <a:pt x="61725" y="28352"/>
                        </a:lnTo>
                        <a:lnTo>
                          <a:pt x="61746" y="28310"/>
                        </a:lnTo>
                        <a:lnTo>
                          <a:pt x="61746" y="28227"/>
                        </a:lnTo>
                        <a:lnTo>
                          <a:pt x="61683" y="28185"/>
                        </a:lnTo>
                        <a:lnTo>
                          <a:pt x="61746" y="28080"/>
                        </a:lnTo>
                        <a:lnTo>
                          <a:pt x="61683" y="27975"/>
                        </a:lnTo>
                        <a:lnTo>
                          <a:pt x="61683" y="27892"/>
                        </a:lnTo>
                        <a:lnTo>
                          <a:pt x="61767" y="27829"/>
                        </a:lnTo>
                        <a:lnTo>
                          <a:pt x="61662" y="27766"/>
                        </a:lnTo>
                        <a:lnTo>
                          <a:pt x="61641" y="27620"/>
                        </a:lnTo>
                        <a:lnTo>
                          <a:pt x="61683" y="27557"/>
                        </a:lnTo>
                        <a:lnTo>
                          <a:pt x="61662" y="27452"/>
                        </a:lnTo>
                        <a:lnTo>
                          <a:pt x="61578" y="27515"/>
                        </a:lnTo>
                        <a:lnTo>
                          <a:pt x="61474" y="27494"/>
                        </a:lnTo>
                        <a:lnTo>
                          <a:pt x="61348" y="27390"/>
                        </a:lnTo>
                        <a:lnTo>
                          <a:pt x="61348" y="27264"/>
                        </a:lnTo>
                        <a:lnTo>
                          <a:pt x="61411" y="27180"/>
                        </a:lnTo>
                        <a:lnTo>
                          <a:pt x="61411" y="27076"/>
                        </a:lnTo>
                        <a:lnTo>
                          <a:pt x="61244" y="26887"/>
                        </a:lnTo>
                        <a:lnTo>
                          <a:pt x="61160" y="26887"/>
                        </a:lnTo>
                        <a:lnTo>
                          <a:pt x="61055" y="26762"/>
                        </a:lnTo>
                        <a:lnTo>
                          <a:pt x="61139" y="26720"/>
                        </a:lnTo>
                        <a:lnTo>
                          <a:pt x="61139" y="26615"/>
                        </a:lnTo>
                        <a:lnTo>
                          <a:pt x="61202" y="26511"/>
                        </a:lnTo>
                        <a:lnTo>
                          <a:pt x="61097" y="26323"/>
                        </a:lnTo>
                        <a:lnTo>
                          <a:pt x="61013" y="26323"/>
                        </a:lnTo>
                        <a:lnTo>
                          <a:pt x="60930" y="26239"/>
                        </a:lnTo>
                        <a:lnTo>
                          <a:pt x="60825" y="26218"/>
                        </a:lnTo>
                        <a:lnTo>
                          <a:pt x="60804" y="26134"/>
                        </a:lnTo>
                        <a:lnTo>
                          <a:pt x="60532" y="26051"/>
                        </a:lnTo>
                        <a:lnTo>
                          <a:pt x="60490" y="25988"/>
                        </a:lnTo>
                        <a:lnTo>
                          <a:pt x="60323" y="25946"/>
                        </a:lnTo>
                        <a:lnTo>
                          <a:pt x="60260" y="25904"/>
                        </a:lnTo>
                        <a:lnTo>
                          <a:pt x="60197" y="25779"/>
                        </a:lnTo>
                        <a:lnTo>
                          <a:pt x="60114" y="25695"/>
                        </a:lnTo>
                        <a:lnTo>
                          <a:pt x="59988" y="25695"/>
                        </a:lnTo>
                        <a:lnTo>
                          <a:pt x="59863" y="25590"/>
                        </a:lnTo>
                        <a:lnTo>
                          <a:pt x="59737" y="25695"/>
                        </a:lnTo>
                        <a:lnTo>
                          <a:pt x="59633" y="25695"/>
                        </a:lnTo>
                        <a:lnTo>
                          <a:pt x="59570" y="25779"/>
                        </a:lnTo>
                        <a:lnTo>
                          <a:pt x="59486" y="25779"/>
                        </a:lnTo>
                        <a:lnTo>
                          <a:pt x="59444" y="25716"/>
                        </a:lnTo>
                        <a:lnTo>
                          <a:pt x="59444" y="25674"/>
                        </a:lnTo>
                        <a:lnTo>
                          <a:pt x="59340" y="25611"/>
                        </a:lnTo>
                        <a:lnTo>
                          <a:pt x="59235" y="25611"/>
                        </a:lnTo>
                        <a:lnTo>
                          <a:pt x="59277" y="25799"/>
                        </a:lnTo>
                        <a:lnTo>
                          <a:pt x="59381" y="25904"/>
                        </a:lnTo>
                        <a:lnTo>
                          <a:pt x="59340" y="26009"/>
                        </a:lnTo>
                        <a:lnTo>
                          <a:pt x="59381" y="26197"/>
                        </a:lnTo>
                        <a:lnTo>
                          <a:pt x="59340" y="26343"/>
                        </a:lnTo>
                        <a:lnTo>
                          <a:pt x="59256" y="26406"/>
                        </a:lnTo>
                        <a:lnTo>
                          <a:pt x="59256" y="26239"/>
                        </a:lnTo>
                        <a:lnTo>
                          <a:pt x="59277" y="26113"/>
                        </a:lnTo>
                        <a:lnTo>
                          <a:pt x="59214" y="25946"/>
                        </a:lnTo>
                        <a:lnTo>
                          <a:pt x="59151" y="26030"/>
                        </a:lnTo>
                        <a:lnTo>
                          <a:pt x="59172" y="26134"/>
                        </a:lnTo>
                        <a:lnTo>
                          <a:pt x="59130" y="26323"/>
                        </a:lnTo>
                        <a:lnTo>
                          <a:pt x="59005" y="26406"/>
                        </a:lnTo>
                        <a:lnTo>
                          <a:pt x="58733" y="26427"/>
                        </a:lnTo>
                        <a:lnTo>
                          <a:pt x="58712" y="26364"/>
                        </a:lnTo>
                        <a:lnTo>
                          <a:pt x="58816" y="26302"/>
                        </a:lnTo>
                        <a:lnTo>
                          <a:pt x="58858" y="26302"/>
                        </a:lnTo>
                        <a:lnTo>
                          <a:pt x="58858" y="26134"/>
                        </a:lnTo>
                        <a:lnTo>
                          <a:pt x="58921" y="26051"/>
                        </a:lnTo>
                        <a:lnTo>
                          <a:pt x="58963" y="26009"/>
                        </a:lnTo>
                        <a:lnTo>
                          <a:pt x="58837" y="26009"/>
                        </a:lnTo>
                        <a:lnTo>
                          <a:pt x="58796" y="26051"/>
                        </a:lnTo>
                        <a:lnTo>
                          <a:pt x="58733" y="26009"/>
                        </a:lnTo>
                        <a:lnTo>
                          <a:pt x="58649" y="26030"/>
                        </a:lnTo>
                        <a:lnTo>
                          <a:pt x="58607" y="26134"/>
                        </a:lnTo>
                        <a:lnTo>
                          <a:pt x="58524" y="26197"/>
                        </a:lnTo>
                        <a:lnTo>
                          <a:pt x="58503" y="26197"/>
                        </a:lnTo>
                        <a:lnTo>
                          <a:pt x="58419" y="26302"/>
                        </a:lnTo>
                        <a:lnTo>
                          <a:pt x="58272" y="26155"/>
                        </a:lnTo>
                        <a:lnTo>
                          <a:pt x="58293" y="26009"/>
                        </a:lnTo>
                        <a:lnTo>
                          <a:pt x="58231" y="25820"/>
                        </a:lnTo>
                        <a:lnTo>
                          <a:pt x="58105" y="25632"/>
                        </a:lnTo>
                        <a:lnTo>
                          <a:pt x="58105" y="25339"/>
                        </a:lnTo>
                        <a:lnTo>
                          <a:pt x="57980" y="25381"/>
                        </a:lnTo>
                        <a:lnTo>
                          <a:pt x="57917" y="25381"/>
                        </a:lnTo>
                        <a:lnTo>
                          <a:pt x="57812" y="25423"/>
                        </a:lnTo>
                        <a:lnTo>
                          <a:pt x="57749" y="25465"/>
                        </a:lnTo>
                        <a:lnTo>
                          <a:pt x="57603" y="25548"/>
                        </a:lnTo>
                        <a:lnTo>
                          <a:pt x="57498" y="25548"/>
                        </a:lnTo>
                        <a:lnTo>
                          <a:pt x="57394" y="25486"/>
                        </a:lnTo>
                        <a:lnTo>
                          <a:pt x="57289" y="25527"/>
                        </a:lnTo>
                        <a:lnTo>
                          <a:pt x="57184" y="25444"/>
                        </a:lnTo>
                        <a:lnTo>
                          <a:pt x="57143" y="25339"/>
                        </a:lnTo>
                        <a:lnTo>
                          <a:pt x="57184" y="25255"/>
                        </a:lnTo>
                        <a:lnTo>
                          <a:pt x="57226" y="25109"/>
                        </a:lnTo>
                        <a:lnTo>
                          <a:pt x="57331" y="24942"/>
                        </a:lnTo>
                        <a:lnTo>
                          <a:pt x="57477" y="24774"/>
                        </a:lnTo>
                        <a:lnTo>
                          <a:pt x="57477" y="24586"/>
                        </a:lnTo>
                        <a:lnTo>
                          <a:pt x="57666" y="24439"/>
                        </a:lnTo>
                        <a:lnTo>
                          <a:pt x="57666" y="24272"/>
                        </a:lnTo>
                        <a:lnTo>
                          <a:pt x="57708" y="24251"/>
                        </a:lnTo>
                        <a:lnTo>
                          <a:pt x="57708" y="24188"/>
                        </a:lnTo>
                        <a:lnTo>
                          <a:pt x="57812" y="24021"/>
                        </a:lnTo>
                        <a:lnTo>
                          <a:pt x="57854" y="23874"/>
                        </a:lnTo>
                        <a:lnTo>
                          <a:pt x="57917" y="23749"/>
                        </a:lnTo>
                        <a:lnTo>
                          <a:pt x="57875" y="23623"/>
                        </a:lnTo>
                        <a:lnTo>
                          <a:pt x="57917" y="23540"/>
                        </a:lnTo>
                        <a:lnTo>
                          <a:pt x="57917" y="23330"/>
                        </a:lnTo>
                        <a:lnTo>
                          <a:pt x="57980" y="23038"/>
                        </a:lnTo>
                        <a:lnTo>
                          <a:pt x="58021" y="23038"/>
                        </a:lnTo>
                        <a:lnTo>
                          <a:pt x="58063" y="22828"/>
                        </a:lnTo>
                        <a:lnTo>
                          <a:pt x="58168" y="22786"/>
                        </a:lnTo>
                        <a:lnTo>
                          <a:pt x="58126" y="22661"/>
                        </a:lnTo>
                        <a:lnTo>
                          <a:pt x="58293" y="22473"/>
                        </a:lnTo>
                        <a:lnTo>
                          <a:pt x="58314" y="22305"/>
                        </a:lnTo>
                        <a:lnTo>
                          <a:pt x="58419" y="22242"/>
                        </a:lnTo>
                        <a:lnTo>
                          <a:pt x="58377" y="22033"/>
                        </a:lnTo>
                        <a:lnTo>
                          <a:pt x="58419" y="21970"/>
                        </a:lnTo>
                        <a:lnTo>
                          <a:pt x="58419" y="21845"/>
                        </a:lnTo>
                        <a:lnTo>
                          <a:pt x="58503" y="21782"/>
                        </a:lnTo>
                        <a:lnTo>
                          <a:pt x="58544" y="21782"/>
                        </a:lnTo>
                        <a:lnTo>
                          <a:pt x="58544" y="21657"/>
                        </a:lnTo>
                        <a:lnTo>
                          <a:pt x="58503" y="21573"/>
                        </a:lnTo>
                        <a:lnTo>
                          <a:pt x="58503" y="21343"/>
                        </a:lnTo>
                        <a:lnTo>
                          <a:pt x="58482" y="21217"/>
                        </a:lnTo>
                        <a:lnTo>
                          <a:pt x="58544" y="21029"/>
                        </a:lnTo>
                        <a:lnTo>
                          <a:pt x="58712" y="20841"/>
                        </a:lnTo>
                        <a:lnTo>
                          <a:pt x="58754" y="20631"/>
                        </a:lnTo>
                        <a:lnTo>
                          <a:pt x="58607" y="20401"/>
                        </a:lnTo>
                        <a:lnTo>
                          <a:pt x="58628" y="20276"/>
                        </a:lnTo>
                        <a:lnTo>
                          <a:pt x="58733" y="20171"/>
                        </a:lnTo>
                        <a:lnTo>
                          <a:pt x="58754" y="20045"/>
                        </a:lnTo>
                        <a:lnTo>
                          <a:pt x="58963" y="19878"/>
                        </a:lnTo>
                        <a:lnTo>
                          <a:pt x="59005" y="19773"/>
                        </a:lnTo>
                        <a:lnTo>
                          <a:pt x="59068" y="19773"/>
                        </a:lnTo>
                        <a:lnTo>
                          <a:pt x="59151" y="19857"/>
                        </a:lnTo>
                        <a:lnTo>
                          <a:pt x="59277" y="19836"/>
                        </a:lnTo>
                        <a:lnTo>
                          <a:pt x="59486" y="19669"/>
                        </a:lnTo>
                        <a:lnTo>
                          <a:pt x="59674" y="19669"/>
                        </a:lnTo>
                        <a:lnTo>
                          <a:pt x="59842" y="19564"/>
                        </a:lnTo>
                        <a:lnTo>
                          <a:pt x="59967" y="19564"/>
                        </a:lnTo>
                        <a:lnTo>
                          <a:pt x="60072" y="19481"/>
                        </a:lnTo>
                        <a:lnTo>
                          <a:pt x="60177" y="19481"/>
                        </a:lnTo>
                        <a:lnTo>
                          <a:pt x="60281" y="19460"/>
                        </a:lnTo>
                        <a:lnTo>
                          <a:pt x="60323" y="19376"/>
                        </a:lnTo>
                        <a:lnTo>
                          <a:pt x="60428" y="19460"/>
                        </a:lnTo>
                        <a:lnTo>
                          <a:pt x="60386" y="19585"/>
                        </a:lnTo>
                        <a:lnTo>
                          <a:pt x="60469" y="19627"/>
                        </a:lnTo>
                        <a:lnTo>
                          <a:pt x="60574" y="19732"/>
                        </a:lnTo>
                        <a:lnTo>
                          <a:pt x="60616" y="19627"/>
                        </a:lnTo>
                        <a:lnTo>
                          <a:pt x="60721" y="19543"/>
                        </a:lnTo>
                        <a:lnTo>
                          <a:pt x="60574" y="19418"/>
                        </a:lnTo>
                        <a:lnTo>
                          <a:pt x="60574" y="19355"/>
                        </a:lnTo>
                        <a:lnTo>
                          <a:pt x="60700" y="19271"/>
                        </a:lnTo>
                        <a:lnTo>
                          <a:pt x="60909" y="19313"/>
                        </a:lnTo>
                        <a:lnTo>
                          <a:pt x="61013" y="19250"/>
                        </a:lnTo>
                        <a:lnTo>
                          <a:pt x="61244" y="19250"/>
                        </a:lnTo>
                        <a:lnTo>
                          <a:pt x="61306" y="19334"/>
                        </a:lnTo>
                        <a:lnTo>
                          <a:pt x="61348" y="19334"/>
                        </a:lnTo>
                        <a:lnTo>
                          <a:pt x="61432" y="19250"/>
                        </a:lnTo>
                        <a:lnTo>
                          <a:pt x="61516" y="19250"/>
                        </a:lnTo>
                        <a:lnTo>
                          <a:pt x="61474" y="19146"/>
                        </a:lnTo>
                        <a:lnTo>
                          <a:pt x="61557" y="19104"/>
                        </a:lnTo>
                        <a:lnTo>
                          <a:pt x="61746" y="19104"/>
                        </a:lnTo>
                        <a:lnTo>
                          <a:pt x="61829" y="19208"/>
                        </a:lnTo>
                        <a:lnTo>
                          <a:pt x="62039" y="19125"/>
                        </a:lnTo>
                        <a:lnTo>
                          <a:pt x="62039" y="19041"/>
                        </a:lnTo>
                        <a:lnTo>
                          <a:pt x="61955" y="18999"/>
                        </a:lnTo>
                        <a:lnTo>
                          <a:pt x="61892" y="19041"/>
                        </a:lnTo>
                        <a:lnTo>
                          <a:pt x="61767" y="18957"/>
                        </a:lnTo>
                        <a:lnTo>
                          <a:pt x="61850" y="18832"/>
                        </a:lnTo>
                        <a:lnTo>
                          <a:pt x="61871" y="18916"/>
                        </a:lnTo>
                        <a:lnTo>
                          <a:pt x="62039" y="18853"/>
                        </a:lnTo>
                        <a:lnTo>
                          <a:pt x="61871" y="18748"/>
                        </a:lnTo>
                        <a:lnTo>
                          <a:pt x="61871" y="18685"/>
                        </a:lnTo>
                        <a:lnTo>
                          <a:pt x="61955" y="18685"/>
                        </a:lnTo>
                        <a:lnTo>
                          <a:pt x="62101" y="18497"/>
                        </a:lnTo>
                        <a:lnTo>
                          <a:pt x="62269" y="18497"/>
                        </a:lnTo>
                        <a:lnTo>
                          <a:pt x="62353" y="18581"/>
                        </a:lnTo>
                        <a:lnTo>
                          <a:pt x="62457" y="18518"/>
                        </a:lnTo>
                        <a:lnTo>
                          <a:pt x="62666" y="18581"/>
                        </a:lnTo>
                        <a:lnTo>
                          <a:pt x="62813" y="18581"/>
                        </a:lnTo>
                        <a:lnTo>
                          <a:pt x="62813" y="18623"/>
                        </a:lnTo>
                        <a:lnTo>
                          <a:pt x="62897" y="18685"/>
                        </a:lnTo>
                        <a:lnTo>
                          <a:pt x="62959" y="18644"/>
                        </a:lnTo>
                        <a:lnTo>
                          <a:pt x="62918" y="18581"/>
                        </a:lnTo>
                        <a:lnTo>
                          <a:pt x="63106" y="18581"/>
                        </a:lnTo>
                        <a:lnTo>
                          <a:pt x="63252" y="18602"/>
                        </a:lnTo>
                        <a:lnTo>
                          <a:pt x="63357" y="18602"/>
                        </a:lnTo>
                        <a:lnTo>
                          <a:pt x="63462" y="18685"/>
                        </a:lnTo>
                        <a:lnTo>
                          <a:pt x="63462" y="18727"/>
                        </a:lnTo>
                        <a:lnTo>
                          <a:pt x="63629" y="18748"/>
                        </a:lnTo>
                        <a:lnTo>
                          <a:pt x="63734" y="18664"/>
                        </a:lnTo>
                        <a:lnTo>
                          <a:pt x="63796" y="18685"/>
                        </a:lnTo>
                        <a:lnTo>
                          <a:pt x="63838" y="18769"/>
                        </a:lnTo>
                        <a:lnTo>
                          <a:pt x="63629" y="18916"/>
                        </a:lnTo>
                        <a:lnTo>
                          <a:pt x="63441" y="18916"/>
                        </a:lnTo>
                        <a:lnTo>
                          <a:pt x="63378" y="18978"/>
                        </a:lnTo>
                        <a:lnTo>
                          <a:pt x="63378" y="19083"/>
                        </a:lnTo>
                        <a:lnTo>
                          <a:pt x="63273" y="19083"/>
                        </a:lnTo>
                        <a:lnTo>
                          <a:pt x="63252" y="19125"/>
                        </a:lnTo>
                        <a:lnTo>
                          <a:pt x="63315" y="19146"/>
                        </a:lnTo>
                        <a:lnTo>
                          <a:pt x="63378" y="19146"/>
                        </a:lnTo>
                        <a:lnTo>
                          <a:pt x="63545" y="19355"/>
                        </a:lnTo>
                        <a:lnTo>
                          <a:pt x="63587" y="19313"/>
                        </a:lnTo>
                        <a:lnTo>
                          <a:pt x="63775" y="19250"/>
                        </a:lnTo>
                        <a:lnTo>
                          <a:pt x="63859" y="19146"/>
                        </a:lnTo>
                        <a:lnTo>
                          <a:pt x="63838" y="19104"/>
                        </a:lnTo>
                        <a:lnTo>
                          <a:pt x="63964" y="19041"/>
                        </a:lnTo>
                        <a:lnTo>
                          <a:pt x="63880" y="18916"/>
                        </a:lnTo>
                        <a:lnTo>
                          <a:pt x="63964" y="18916"/>
                        </a:lnTo>
                        <a:lnTo>
                          <a:pt x="64089" y="19083"/>
                        </a:lnTo>
                        <a:lnTo>
                          <a:pt x="64173" y="19104"/>
                        </a:lnTo>
                        <a:lnTo>
                          <a:pt x="64215" y="19020"/>
                        </a:lnTo>
                        <a:lnTo>
                          <a:pt x="64173" y="18978"/>
                        </a:lnTo>
                        <a:lnTo>
                          <a:pt x="64257" y="18916"/>
                        </a:lnTo>
                        <a:lnTo>
                          <a:pt x="64298" y="18832"/>
                        </a:lnTo>
                        <a:lnTo>
                          <a:pt x="64319" y="18832"/>
                        </a:lnTo>
                        <a:lnTo>
                          <a:pt x="64319" y="18727"/>
                        </a:lnTo>
                        <a:lnTo>
                          <a:pt x="64298" y="18664"/>
                        </a:lnTo>
                        <a:lnTo>
                          <a:pt x="64382" y="18623"/>
                        </a:lnTo>
                        <a:lnTo>
                          <a:pt x="64466" y="18685"/>
                        </a:lnTo>
                        <a:lnTo>
                          <a:pt x="64529" y="18623"/>
                        </a:lnTo>
                        <a:lnTo>
                          <a:pt x="64591" y="18685"/>
                        </a:lnTo>
                        <a:lnTo>
                          <a:pt x="64612" y="18769"/>
                        </a:lnTo>
                        <a:lnTo>
                          <a:pt x="64696" y="18811"/>
                        </a:lnTo>
                        <a:lnTo>
                          <a:pt x="64842" y="18664"/>
                        </a:lnTo>
                        <a:lnTo>
                          <a:pt x="64780" y="18602"/>
                        </a:lnTo>
                        <a:lnTo>
                          <a:pt x="64780" y="18581"/>
                        </a:lnTo>
                        <a:lnTo>
                          <a:pt x="64842" y="18518"/>
                        </a:lnTo>
                        <a:lnTo>
                          <a:pt x="64926" y="18560"/>
                        </a:lnTo>
                        <a:lnTo>
                          <a:pt x="65010" y="18497"/>
                        </a:lnTo>
                        <a:lnTo>
                          <a:pt x="65094" y="18497"/>
                        </a:lnTo>
                        <a:lnTo>
                          <a:pt x="65114" y="18455"/>
                        </a:lnTo>
                        <a:lnTo>
                          <a:pt x="65010" y="18351"/>
                        </a:lnTo>
                        <a:lnTo>
                          <a:pt x="65031" y="18288"/>
                        </a:lnTo>
                        <a:lnTo>
                          <a:pt x="65031" y="18246"/>
                        </a:lnTo>
                        <a:lnTo>
                          <a:pt x="64926" y="18183"/>
                        </a:lnTo>
                        <a:lnTo>
                          <a:pt x="64884" y="18141"/>
                        </a:lnTo>
                        <a:lnTo>
                          <a:pt x="64884" y="18162"/>
                        </a:lnTo>
                        <a:lnTo>
                          <a:pt x="64884" y="18204"/>
                        </a:lnTo>
                        <a:lnTo>
                          <a:pt x="64822" y="18204"/>
                        </a:lnTo>
                        <a:lnTo>
                          <a:pt x="64717" y="18162"/>
                        </a:lnTo>
                        <a:lnTo>
                          <a:pt x="64696" y="18183"/>
                        </a:lnTo>
                        <a:lnTo>
                          <a:pt x="64696" y="18246"/>
                        </a:lnTo>
                        <a:lnTo>
                          <a:pt x="64591" y="18246"/>
                        </a:lnTo>
                        <a:lnTo>
                          <a:pt x="64529" y="18288"/>
                        </a:lnTo>
                        <a:lnTo>
                          <a:pt x="64466" y="18246"/>
                        </a:lnTo>
                        <a:lnTo>
                          <a:pt x="64487" y="18141"/>
                        </a:lnTo>
                        <a:lnTo>
                          <a:pt x="64529" y="18100"/>
                        </a:lnTo>
                        <a:lnTo>
                          <a:pt x="64382" y="17890"/>
                        </a:lnTo>
                        <a:lnTo>
                          <a:pt x="64487" y="17828"/>
                        </a:lnTo>
                        <a:lnTo>
                          <a:pt x="64382" y="17660"/>
                        </a:lnTo>
                        <a:lnTo>
                          <a:pt x="64424" y="17451"/>
                        </a:lnTo>
                        <a:lnTo>
                          <a:pt x="64424" y="17325"/>
                        </a:lnTo>
                        <a:lnTo>
                          <a:pt x="64508" y="17221"/>
                        </a:lnTo>
                        <a:lnTo>
                          <a:pt x="64508" y="17032"/>
                        </a:lnTo>
                        <a:lnTo>
                          <a:pt x="64612" y="16928"/>
                        </a:lnTo>
                        <a:lnTo>
                          <a:pt x="64612" y="16802"/>
                        </a:lnTo>
                        <a:lnTo>
                          <a:pt x="64591" y="16781"/>
                        </a:lnTo>
                        <a:lnTo>
                          <a:pt x="64717" y="16719"/>
                        </a:lnTo>
                        <a:lnTo>
                          <a:pt x="64591" y="16572"/>
                        </a:lnTo>
                        <a:lnTo>
                          <a:pt x="64633" y="16175"/>
                        </a:lnTo>
                        <a:lnTo>
                          <a:pt x="64738" y="16091"/>
                        </a:lnTo>
                        <a:lnTo>
                          <a:pt x="64633" y="15944"/>
                        </a:lnTo>
                        <a:lnTo>
                          <a:pt x="64612" y="15777"/>
                        </a:lnTo>
                        <a:lnTo>
                          <a:pt x="64529" y="15735"/>
                        </a:lnTo>
                        <a:lnTo>
                          <a:pt x="64529" y="15672"/>
                        </a:lnTo>
                        <a:lnTo>
                          <a:pt x="64633" y="15589"/>
                        </a:lnTo>
                        <a:lnTo>
                          <a:pt x="64612" y="15442"/>
                        </a:lnTo>
                        <a:lnTo>
                          <a:pt x="64696" y="15379"/>
                        </a:lnTo>
                        <a:lnTo>
                          <a:pt x="64822" y="15170"/>
                        </a:lnTo>
                        <a:lnTo>
                          <a:pt x="64947" y="15212"/>
                        </a:lnTo>
                        <a:lnTo>
                          <a:pt x="65031" y="15149"/>
                        </a:lnTo>
                        <a:lnTo>
                          <a:pt x="65114" y="15170"/>
                        </a:lnTo>
                        <a:lnTo>
                          <a:pt x="65156" y="15107"/>
                        </a:lnTo>
                        <a:lnTo>
                          <a:pt x="65366" y="15107"/>
                        </a:lnTo>
                        <a:lnTo>
                          <a:pt x="65407" y="15045"/>
                        </a:lnTo>
                        <a:lnTo>
                          <a:pt x="65470" y="15024"/>
                        </a:lnTo>
                        <a:lnTo>
                          <a:pt x="65512" y="14919"/>
                        </a:lnTo>
                        <a:lnTo>
                          <a:pt x="65554" y="14919"/>
                        </a:lnTo>
                        <a:lnTo>
                          <a:pt x="65617" y="14898"/>
                        </a:lnTo>
                        <a:lnTo>
                          <a:pt x="65742" y="14898"/>
                        </a:lnTo>
                        <a:lnTo>
                          <a:pt x="65763" y="15003"/>
                        </a:lnTo>
                        <a:lnTo>
                          <a:pt x="65826" y="14961"/>
                        </a:lnTo>
                        <a:lnTo>
                          <a:pt x="65868" y="14961"/>
                        </a:lnTo>
                        <a:lnTo>
                          <a:pt x="65951" y="15107"/>
                        </a:lnTo>
                        <a:lnTo>
                          <a:pt x="65993" y="15107"/>
                        </a:lnTo>
                        <a:lnTo>
                          <a:pt x="66098" y="14961"/>
                        </a:lnTo>
                        <a:lnTo>
                          <a:pt x="66098" y="14835"/>
                        </a:lnTo>
                        <a:lnTo>
                          <a:pt x="66182" y="14815"/>
                        </a:lnTo>
                        <a:lnTo>
                          <a:pt x="66203" y="14689"/>
                        </a:lnTo>
                        <a:lnTo>
                          <a:pt x="66265" y="14689"/>
                        </a:lnTo>
                        <a:lnTo>
                          <a:pt x="66286" y="14794"/>
                        </a:lnTo>
                        <a:lnTo>
                          <a:pt x="66412" y="14856"/>
                        </a:lnTo>
                        <a:lnTo>
                          <a:pt x="66412" y="15003"/>
                        </a:lnTo>
                        <a:lnTo>
                          <a:pt x="66391" y="15045"/>
                        </a:lnTo>
                        <a:lnTo>
                          <a:pt x="66454" y="15107"/>
                        </a:lnTo>
                        <a:lnTo>
                          <a:pt x="66475" y="15212"/>
                        </a:lnTo>
                        <a:lnTo>
                          <a:pt x="66391" y="15275"/>
                        </a:lnTo>
                        <a:lnTo>
                          <a:pt x="66454" y="15317"/>
                        </a:lnTo>
                        <a:lnTo>
                          <a:pt x="66475" y="15442"/>
                        </a:lnTo>
                        <a:lnTo>
                          <a:pt x="66454" y="15442"/>
                        </a:lnTo>
                        <a:lnTo>
                          <a:pt x="66454" y="15526"/>
                        </a:lnTo>
                        <a:lnTo>
                          <a:pt x="66475" y="15568"/>
                        </a:lnTo>
                        <a:lnTo>
                          <a:pt x="66412" y="15651"/>
                        </a:lnTo>
                        <a:lnTo>
                          <a:pt x="66391" y="15693"/>
                        </a:lnTo>
                        <a:lnTo>
                          <a:pt x="66412" y="15756"/>
                        </a:lnTo>
                        <a:lnTo>
                          <a:pt x="66516" y="15651"/>
                        </a:lnTo>
                        <a:lnTo>
                          <a:pt x="66558" y="15735"/>
                        </a:lnTo>
                        <a:lnTo>
                          <a:pt x="66663" y="15756"/>
                        </a:lnTo>
                        <a:lnTo>
                          <a:pt x="66684" y="15965"/>
                        </a:lnTo>
                        <a:lnTo>
                          <a:pt x="66726" y="15903"/>
                        </a:lnTo>
                        <a:lnTo>
                          <a:pt x="66726" y="15840"/>
                        </a:lnTo>
                        <a:lnTo>
                          <a:pt x="66830" y="15735"/>
                        </a:lnTo>
                        <a:lnTo>
                          <a:pt x="66914" y="15735"/>
                        </a:lnTo>
                        <a:lnTo>
                          <a:pt x="66977" y="15777"/>
                        </a:lnTo>
                        <a:lnTo>
                          <a:pt x="66872" y="15944"/>
                        </a:lnTo>
                        <a:lnTo>
                          <a:pt x="66977" y="16049"/>
                        </a:lnTo>
                        <a:lnTo>
                          <a:pt x="66998" y="16175"/>
                        </a:lnTo>
                        <a:lnTo>
                          <a:pt x="67081" y="15986"/>
                        </a:lnTo>
                        <a:lnTo>
                          <a:pt x="67144" y="15944"/>
                        </a:lnTo>
                        <a:lnTo>
                          <a:pt x="67144" y="15861"/>
                        </a:lnTo>
                        <a:lnTo>
                          <a:pt x="67207" y="15777"/>
                        </a:lnTo>
                        <a:lnTo>
                          <a:pt x="67207" y="15484"/>
                        </a:lnTo>
                        <a:lnTo>
                          <a:pt x="67291" y="15421"/>
                        </a:lnTo>
                        <a:lnTo>
                          <a:pt x="67207" y="15338"/>
                        </a:lnTo>
                        <a:lnTo>
                          <a:pt x="67311" y="15254"/>
                        </a:lnTo>
                        <a:lnTo>
                          <a:pt x="67311" y="15149"/>
                        </a:lnTo>
                        <a:lnTo>
                          <a:pt x="67249" y="15128"/>
                        </a:lnTo>
                        <a:lnTo>
                          <a:pt x="67249" y="15066"/>
                        </a:lnTo>
                        <a:lnTo>
                          <a:pt x="67311" y="15045"/>
                        </a:lnTo>
                        <a:lnTo>
                          <a:pt x="67332" y="14856"/>
                        </a:lnTo>
                        <a:lnTo>
                          <a:pt x="67249" y="14794"/>
                        </a:lnTo>
                        <a:lnTo>
                          <a:pt x="67311" y="14605"/>
                        </a:lnTo>
                        <a:lnTo>
                          <a:pt x="67395" y="14522"/>
                        </a:lnTo>
                        <a:lnTo>
                          <a:pt x="67542" y="14501"/>
                        </a:lnTo>
                        <a:lnTo>
                          <a:pt x="67604" y="14584"/>
                        </a:lnTo>
                        <a:lnTo>
                          <a:pt x="67667" y="14647"/>
                        </a:lnTo>
                        <a:lnTo>
                          <a:pt x="67730" y="14584"/>
                        </a:lnTo>
                        <a:lnTo>
                          <a:pt x="67646" y="14501"/>
                        </a:lnTo>
                        <a:lnTo>
                          <a:pt x="67688" y="14375"/>
                        </a:lnTo>
                        <a:lnTo>
                          <a:pt x="67521" y="14291"/>
                        </a:lnTo>
                        <a:lnTo>
                          <a:pt x="67479" y="14061"/>
                        </a:lnTo>
                        <a:lnTo>
                          <a:pt x="67395" y="13999"/>
                        </a:lnTo>
                        <a:lnTo>
                          <a:pt x="67395" y="13957"/>
                        </a:lnTo>
                        <a:lnTo>
                          <a:pt x="67291" y="13873"/>
                        </a:lnTo>
                        <a:lnTo>
                          <a:pt x="67270" y="13706"/>
                        </a:lnTo>
                        <a:lnTo>
                          <a:pt x="67311" y="13664"/>
                        </a:lnTo>
                        <a:lnTo>
                          <a:pt x="67291" y="13538"/>
                        </a:lnTo>
                        <a:lnTo>
                          <a:pt x="67165" y="13434"/>
                        </a:lnTo>
                        <a:lnTo>
                          <a:pt x="67186" y="13329"/>
                        </a:lnTo>
                        <a:lnTo>
                          <a:pt x="67123" y="13266"/>
                        </a:lnTo>
                        <a:lnTo>
                          <a:pt x="67291" y="13141"/>
                        </a:lnTo>
                        <a:lnTo>
                          <a:pt x="67416" y="13141"/>
                        </a:lnTo>
                        <a:lnTo>
                          <a:pt x="67521" y="13015"/>
                        </a:lnTo>
                        <a:lnTo>
                          <a:pt x="67688" y="13015"/>
                        </a:lnTo>
                        <a:lnTo>
                          <a:pt x="67730" y="12952"/>
                        </a:lnTo>
                        <a:lnTo>
                          <a:pt x="67897" y="13078"/>
                        </a:lnTo>
                        <a:lnTo>
                          <a:pt x="68044" y="13078"/>
                        </a:lnTo>
                        <a:lnTo>
                          <a:pt x="68107" y="13120"/>
                        </a:lnTo>
                        <a:lnTo>
                          <a:pt x="68211" y="13141"/>
                        </a:lnTo>
                        <a:lnTo>
                          <a:pt x="68274" y="13120"/>
                        </a:lnTo>
                        <a:lnTo>
                          <a:pt x="68127" y="13182"/>
                        </a:lnTo>
                        <a:lnTo>
                          <a:pt x="68211" y="13245"/>
                        </a:lnTo>
                        <a:lnTo>
                          <a:pt x="68065" y="13287"/>
                        </a:lnTo>
                        <a:lnTo>
                          <a:pt x="67939" y="13266"/>
                        </a:lnTo>
                        <a:lnTo>
                          <a:pt x="67793" y="13434"/>
                        </a:lnTo>
                        <a:lnTo>
                          <a:pt x="67793" y="13496"/>
                        </a:lnTo>
                        <a:lnTo>
                          <a:pt x="67835" y="13643"/>
                        </a:lnTo>
                        <a:lnTo>
                          <a:pt x="67835" y="13768"/>
                        </a:lnTo>
                        <a:lnTo>
                          <a:pt x="67918" y="13810"/>
                        </a:lnTo>
                        <a:lnTo>
                          <a:pt x="67939" y="13894"/>
                        </a:lnTo>
                        <a:lnTo>
                          <a:pt x="68065" y="14061"/>
                        </a:lnTo>
                        <a:lnTo>
                          <a:pt x="68065" y="14103"/>
                        </a:lnTo>
                        <a:lnTo>
                          <a:pt x="68107" y="14103"/>
                        </a:lnTo>
                        <a:lnTo>
                          <a:pt x="68065" y="14166"/>
                        </a:lnTo>
                        <a:lnTo>
                          <a:pt x="68211" y="14208"/>
                        </a:lnTo>
                        <a:lnTo>
                          <a:pt x="68232" y="14333"/>
                        </a:lnTo>
                        <a:lnTo>
                          <a:pt x="68232" y="14396"/>
                        </a:lnTo>
                        <a:lnTo>
                          <a:pt x="68169" y="14438"/>
                        </a:lnTo>
                        <a:lnTo>
                          <a:pt x="68211" y="14710"/>
                        </a:lnTo>
                        <a:lnTo>
                          <a:pt x="68253" y="14731"/>
                        </a:lnTo>
                        <a:lnTo>
                          <a:pt x="68316" y="14647"/>
                        </a:lnTo>
                        <a:lnTo>
                          <a:pt x="68358" y="14647"/>
                        </a:lnTo>
                        <a:lnTo>
                          <a:pt x="68441" y="14752"/>
                        </a:lnTo>
                        <a:lnTo>
                          <a:pt x="68483" y="14835"/>
                        </a:lnTo>
                        <a:lnTo>
                          <a:pt x="68420" y="15024"/>
                        </a:lnTo>
                        <a:lnTo>
                          <a:pt x="68420" y="15233"/>
                        </a:lnTo>
                        <a:lnTo>
                          <a:pt x="68483" y="15317"/>
                        </a:lnTo>
                        <a:lnTo>
                          <a:pt x="68567" y="15254"/>
                        </a:lnTo>
                        <a:lnTo>
                          <a:pt x="68672" y="15275"/>
                        </a:lnTo>
                        <a:lnTo>
                          <a:pt x="68692" y="15338"/>
                        </a:lnTo>
                        <a:lnTo>
                          <a:pt x="68672" y="15421"/>
                        </a:lnTo>
                        <a:lnTo>
                          <a:pt x="68588" y="15421"/>
                        </a:lnTo>
                        <a:lnTo>
                          <a:pt x="68483" y="15484"/>
                        </a:lnTo>
                        <a:lnTo>
                          <a:pt x="68462" y="15484"/>
                        </a:lnTo>
                        <a:lnTo>
                          <a:pt x="68337" y="15631"/>
                        </a:lnTo>
                        <a:lnTo>
                          <a:pt x="68316" y="15735"/>
                        </a:lnTo>
                        <a:lnTo>
                          <a:pt x="68169" y="15798"/>
                        </a:lnTo>
                        <a:lnTo>
                          <a:pt x="68148" y="15861"/>
                        </a:lnTo>
                        <a:lnTo>
                          <a:pt x="68065" y="15882"/>
                        </a:lnTo>
                        <a:lnTo>
                          <a:pt x="68065" y="15986"/>
                        </a:lnTo>
                        <a:lnTo>
                          <a:pt x="68023" y="16070"/>
                        </a:lnTo>
                        <a:lnTo>
                          <a:pt x="68065" y="16195"/>
                        </a:lnTo>
                        <a:lnTo>
                          <a:pt x="68148" y="16175"/>
                        </a:lnTo>
                        <a:lnTo>
                          <a:pt x="68148" y="16321"/>
                        </a:lnTo>
                        <a:lnTo>
                          <a:pt x="68044" y="16509"/>
                        </a:lnTo>
                        <a:lnTo>
                          <a:pt x="68065" y="16593"/>
                        </a:lnTo>
                        <a:lnTo>
                          <a:pt x="68127" y="16614"/>
                        </a:lnTo>
                        <a:lnTo>
                          <a:pt x="68107" y="16844"/>
                        </a:lnTo>
                        <a:lnTo>
                          <a:pt x="68127" y="17032"/>
                        </a:lnTo>
                        <a:lnTo>
                          <a:pt x="68065" y="17116"/>
                        </a:lnTo>
                        <a:lnTo>
                          <a:pt x="67939" y="17158"/>
                        </a:lnTo>
                        <a:lnTo>
                          <a:pt x="67918" y="17263"/>
                        </a:lnTo>
                        <a:lnTo>
                          <a:pt x="67960" y="17325"/>
                        </a:lnTo>
                        <a:lnTo>
                          <a:pt x="67939" y="17535"/>
                        </a:lnTo>
                        <a:lnTo>
                          <a:pt x="67918" y="17576"/>
                        </a:lnTo>
                        <a:lnTo>
                          <a:pt x="67939" y="17660"/>
                        </a:lnTo>
                        <a:lnTo>
                          <a:pt x="68044" y="17765"/>
                        </a:lnTo>
                        <a:lnTo>
                          <a:pt x="67960" y="17765"/>
                        </a:lnTo>
                        <a:lnTo>
                          <a:pt x="67939" y="17953"/>
                        </a:lnTo>
                        <a:lnTo>
                          <a:pt x="67960" y="17995"/>
                        </a:lnTo>
                        <a:lnTo>
                          <a:pt x="67960" y="18141"/>
                        </a:lnTo>
                        <a:lnTo>
                          <a:pt x="67855" y="18246"/>
                        </a:lnTo>
                        <a:lnTo>
                          <a:pt x="67939" y="18372"/>
                        </a:lnTo>
                        <a:lnTo>
                          <a:pt x="67939" y="18602"/>
                        </a:lnTo>
                        <a:lnTo>
                          <a:pt x="68023" y="18811"/>
                        </a:lnTo>
                        <a:lnTo>
                          <a:pt x="67835" y="19146"/>
                        </a:lnTo>
                        <a:lnTo>
                          <a:pt x="67939" y="19292"/>
                        </a:lnTo>
                        <a:lnTo>
                          <a:pt x="67835" y="19250"/>
                        </a:lnTo>
                        <a:lnTo>
                          <a:pt x="67625" y="19292"/>
                        </a:lnTo>
                        <a:lnTo>
                          <a:pt x="67625" y="19501"/>
                        </a:lnTo>
                        <a:lnTo>
                          <a:pt x="67646" y="19564"/>
                        </a:lnTo>
                        <a:lnTo>
                          <a:pt x="67521" y="19711"/>
                        </a:lnTo>
                        <a:lnTo>
                          <a:pt x="67291" y="19606"/>
                        </a:lnTo>
                        <a:lnTo>
                          <a:pt x="67186" y="19711"/>
                        </a:lnTo>
                        <a:lnTo>
                          <a:pt x="67186" y="19773"/>
                        </a:lnTo>
                        <a:lnTo>
                          <a:pt x="67332" y="19773"/>
                        </a:lnTo>
                        <a:lnTo>
                          <a:pt x="67542" y="20087"/>
                        </a:lnTo>
                        <a:lnTo>
                          <a:pt x="67542" y="20380"/>
                        </a:lnTo>
                        <a:lnTo>
                          <a:pt x="67500" y="20464"/>
                        </a:lnTo>
                        <a:lnTo>
                          <a:pt x="67542" y="20548"/>
                        </a:lnTo>
                        <a:lnTo>
                          <a:pt x="67437" y="20569"/>
                        </a:lnTo>
                        <a:lnTo>
                          <a:pt x="67416" y="20778"/>
                        </a:lnTo>
                        <a:lnTo>
                          <a:pt x="67291" y="20924"/>
                        </a:lnTo>
                        <a:lnTo>
                          <a:pt x="67270" y="21175"/>
                        </a:lnTo>
                        <a:lnTo>
                          <a:pt x="67374" y="21385"/>
                        </a:lnTo>
                        <a:lnTo>
                          <a:pt x="67416" y="21761"/>
                        </a:lnTo>
                        <a:lnTo>
                          <a:pt x="67583" y="22033"/>
                        </a:lnTo>
                        <a:lnTo>
                          <a:pt x="67583" y="22242"/>
                        </a:lnTo>
                        <a:lnTo>
                          <a:pt x="67835" y="22807"/>
                        </a:lnTo>
                        <a:lnTo>
                          <a:pt x="68148" y="23414"/>
                        </a:lnTo>
                        <a:lnTo>
                          <a:pt x="68462" y="23916"/>
                        </a:lnTo>
                        <a:lnTo>
                          <a:pt x="68630" y="24063"/>
                        </a:lnTo>
                        <a:lnTo>
                          <a:pt x="68630" y="24251"/>
                        </a:lnTo>
                        <a:lnTo>
                          <a:pt x="69048" y="24732"/>
                        </a:lnTo>
                        <a:lnTo>
                          <a:pt x="69488" y="25527"/>
                        </a:lnTo>
                        <a:lnTo>
                          <a:pt x="69697" y="25632"/>
                        </a:lnTo>
                        <a:lnTo>
                          <a:pt x="69843" y="25632"/>
                        </a:lnTo>
                        <a:lnTo>
                          <a:pt x="69927" y="25590"/>
                        </a:lnTo>
                        <a:lnTo>
                          <a:pt x="69927" y="25590"/>
                        </a:lnTo>
                        <a:lnTo>
                          <a:pt x="69885" y="25695"/>
                        </a:lnTo>
                        <a:lnTo>
                          <a:pt x="69780" y="25737"/>
                        </a:lnTo>
                        <a:lnTo>
                          <a:pt x="69697" y="25737"/>
                        </a:lnTo>
                        <a:lnTo>
                          <a:pt x="69843" y="25988"/>
                        </a:lnTo>
                        <a:lnTo>
                          <a:pt x="70052" y="26469"/>
                        </a:lnTo>
                        <a:lnTo>
                          <a:pt x="70094" y="26678"/>
                        </a:lnTo>
                        <a:lnTo>
                          <a:pt x="70220" y="26867"/>
                        </a:lnTo>
                        <a:lnTo>
                          <a:pt x="70450" y="26887"/>
                        </a:lnTo>
                        <a:lnTo>
                          <a:pt x="70471" y="26971"/>
                        </a:lnTo>
                        <a:lnTo>
                          <a:pt x="70471" y="27076"/>
                        </a:lnTo>
                        <a:lnTo>
                          <a:pt x="70513" y="27159"/>
                        </a:lnTo>
                        <a:lnTo>
                          <a:pt x="70471" y="27285"/>
                        </a:lnTo>
                        <a:lnTo>
                          <a:pt x="70617" y="27034"/>
                        </a:lnTo>
                        <a:lnTo>
                          <a:pt x="70659" y="26762"/>
                        </a:lnTo>
                        <a:lnTo>
                          <a:pt x="70680" y="26741"/>
                        </a:lnTo>
                        <a:lnTo>
                          <a:pt x="70680" y="26636"/>
                        </a:lnTo>
                        <a:lnTo>
                          <a:pt x="70827" y="26511"/>
                        </a:lnTo>
                        <a:lnTo>
                          <a:pt x="70848" y="26406"/>
                        </a:lnTo>
                        <a:lnTo>
                          <a:pt x="70827" y="26343"/>
                        </a:lnTo>
                        <a:lnTo>
                          <a:pt x="70868" y="26239"/>
                        </a:lnTo>
                        <a:lnTo>
                          <a:pt x="70931" y="25988"/>
                        </a:lnTo>
                        <a:lnTo>
                          <a:pt x="70868" y="25883"/>
                        </a:lnTo>
                        <a:lnTo>
                          <a:pt x="70889" y="25695"/>
                        </a:lnTo>
                        <a:lnTo>
                          <a:pt x="70994" y="25611"/>
                        </a:lnTo>
                        <a:lnTo>
                          <a:pt x="70889" y="25507"/>
                        </a:lnTo>
                        <a:lnTo>
                          <a:pt x="70848" y="25527"/>
                        </a:lnTo>
                        <a:lnTo>
                          <a:pt x="70764" y="25507"/>
                        </a:lnTo>
                        <a:lnTo>
                          <a:pt x="70827" y="25423"/>
                        </a:lnTo>
                        <a:lnTo>
                          <a:pt x="70743" y="25276"/>
                        </a:lnTo>
                        <a:lnTo>
                          <a:pt x="70785" y="25297"/>
                        </a:lnTo>
                        <a:lnTo>
                          <a:pt x="70848" y="25255"/>
                        </a:lnTo>
                        <a:lnTo>
                          <a:pt x="70743" y="25151"/>
                        </a:lnTo>
                        <a:lnTo>
                          <a:pt x="70764" y="25067"/>
                        </a:lnTo>
                        <a:lnTo>
                          <a:pt x="70785" y="24942"/>
                        </a:lnTo>
                        <a:lnTo>
                          <a:pt x="70659" y="24942"/>
                        </a:lnTo>
                        <a:lnTo>
                          <a:pt x="70576" y="24879"/>
                        </a:lnTo>
                        <a:lnTo>
                          <a:pt x="70638" y="24774"/>
                        </a:lnTo>
                        <a:lnTo>
                          <a:pt x="70743" y="24879"/>
                        </a:lnTo>
                        <a:lnTo>
                          <a:pt x="70889" y="24732"/>
                        </a:lnTo>
                        <a:lnTo>
                          <a:pt x="70973" y="24753"/>
                        </a:lnTo>
                        <a:lnTo>
                          <a:pt x="71078" y="24649"/>
                        </a:lnTo>
                        <a:lnTo>
                          <a:pt x="71182" y="24565"/>
                        </a:lnTo>
                        <a:lnTo>
                          <a:pt x="71203" y="24586"/>
                        </a:lnTo>
                        <a:lnTo>
                          <a:pt x="71350" y="24628"/>
                        </a:lnTo>
                        <a:lnTo>
                          <a:pt x="71266" y="24523"/>
                        </a:lnTo>
                        <a:lnTo>
                          <a:pt x="71099" y="24439"/>
                        </a:lnTo>
                        <a:lnTo>
                          <a:pt x="71099" y="24314"/>
                        </a:lnTo>
                        <a:lnTo>
                          <a:pt x="70952" y="24230"/>
                        </a:lnTo>
                        <a:lnTo>
                          <a:pt x="70848" y="23895"/>
                        </a:lnTo>
                        <a:lnTo>
                          <a:pt x="70931" y="23602"/>
                        </a:lnTo>
                        <a:lnTo>
                          <a:pt x="70827" y="23498"/>
                        </a:lnTo>
                        <a:lnTo>
                          <a:pt x="70889" y="23414"/>
                        </a:lnTo>
                        <a:lnTo>
                          <a:pt x="70931" y="23268"/>
                        </a:lnTo>
                        <a:lnTo>
                          <a:pt x="71036" y="23058"/>
                        </a:lnTo>
                        <a:lnTo>
                          <a:pt x="71078" y="23372"/>
                        </a:lnTo>
                        <a:lnTo>
                          <a:pt x="71161" y="23393"/>
                        </a:lnTo>
                        <a:lnTo>
                          <a:pt x="71350" y="23289"/>
                        </a:lnTo>
                        <a:lnTo>
                          <a:pt x="71371" y="23330"/>
                        </a:lnTo>
                        <a:lnTo>
                          <a:pt x="71705" y="23205"/>
                        </a:lnTo>
                        <a:lnTo>
                          <a:pt x="71705" y="23058"/>
                        </a:lnTo>
                        <a:lnTo>
                          <a:pt x="71789" y="22975"/>
                        </a:lnTo>
                        <a:lnTo>
                          <a:pt x="71664" y="22891"/>
                        </a:lnTo>
                        <a:lnTo>
                          <a:pt x="71454" y="22598"/>
                        </a:lnTo>
                        <a:lnTo>
                          <a:pt x="71371" y="22598"/>
                        </a:lnTo>
                        <a:lnTo>
                          <a:pt x="71078" y="22159"/>
                        </a:lnTo>
                        <a:lnTo>
                          <a:pt x="71078" y="22054"/>
                        </a:lnTo>
                        <a:lnTo>
                          <a:pt x="70994" y="21970"/>
                        </a:lnTo>
                        <a:lnTo>
                          <a:pt x="70973" y="21594"/>
                        </a:lnTo>
                        <a:lnTo>
                          <a:pt x="70994" y="21531"/>
                        </a:lnTo>
                        <a:lnTo>
                          <a:pt x="70952" y="21343"/>
                        </a:lnTo>
                        <a:lnTo>
                          <a:pt x="71036" y="21217"/>
                        </a:lnTo>
                        <a:lnTo>
                          <a:pt x="71036" y="21092"/>
                        </a:lnTo>
                        <a:lnTo>
                          <a:pt x="70889" y="21113"/>
                        </a:lnTo>
                        <a:lnTo>
                          <a:pt x="70868" y="21029"/>
                        </a:lnTo>
                        <a:lnTo>
                          <a:pt x="70973" y="20882"/>
                        </a:lnTo>
                        <a:lnTo>
                          <a:pt x="71078" y="20841"/>
                        </a:lnTo>
                        <a:lnTo>
                          <a:pt x="71078" y="20778"/>
                        </a:lnTo>
                        <a:lnTo>
                          <a:pt x="71078" y="20757"/>
                        </a:lnTo>
                        <a:lnTo>
                          <a:pt x="71161" y="20673"/>
                        </a:lnTo>
                        <a:lnTo>
                          <a:pt x="71182" y="20778"/>
                        </a:lnTo>
                        <a:lnTo>
                          <a:pt x="71182" y="20903"/>
                        </a:lnTo>
                        <a:lnTo>
                          <a:pt x="71140" y="21029"/>
                        </a:lnTo>
                        <a:lnTo>
                          <a:pt x="71140" y="21196"/>
                        </a:lnTo>
                        <a:lnTo>
                          <a:pt x="71308" y="21238"/>
                        </a:lnTo>
                        <a:lnTo>
                          <a:pt x="71475" y="21343"/>
                        </a:lnTo>
                        <a:lnTo>
                          <a:pt x="71559" y="21322"/>
                        </a:lnTo>
                        <a:lnTo>
                          <a:pt x="71559" y="21154"/>
                        </a:lnTo>
                        <a:lnTo>
                          <a:pt x="71601" y="21092"/>
                        </a:lnTo>
                        <a:lnTo>
                          <a:pt x="71496" y="20903"/>
                        </a:lnTo>
                        <a:lnTo>
                          <a:pt x="71245" y="20673"/>
                        </a:lnTo>
                        <a:lnTo>
                          <a:pt x="71245" y="20401"/>
                        </a:lnTo>
                        <a:lnTo>
                          <a:pt x="71099" y="20359"/>
                        </a:lnTo>
                        <a:lnTo>
                          <a:pt x="71078" y="20317"/>
                        </a:lnTo>
                        <a:lnTo>
                          <a:pt x="71057" y="20380"/>
                        </a:lnTo>
                        <a:lnTo>
                          <a:pt x="70973" y="20464"/>
                        </a:lnTo>
                        <a:lnTo>
                          <a:pt x="70973" y="20506"/>
                        </a:lnTo>
                        <a:lnTo>
                          <a:pt x="70931" y="20569"/>
                        </a:lnTo>
                        <a:lnTo>
                          <a:pt x="70785" y="20485"/>
                        </a:lnTo>
                        <a:lnTo>
                          <a:pt x="70785" y="20276"/>
                        </a:lnTo>
                        <a:lnTo>
                          <a:pt x="70722" y="20150"/>
                        </a:lnTo>
                        <a:lnTo>
                          <a:pt x="70617" y="19941"/>
                        </a:lnTo>
                        <a:lnTo>
                          <a:pt x="70680" y="19836"/>
                        </a:lnTo>
                        <a:lnTo>
                          <a:pt x="70743" y="19794"/>
                        </a:lnTo>
                        <a:lnTo>
                          <a:pt x="70722" y="19690"/>
                        </a:lnTo>
                        <a:lnTo>
                          <a:pt x="70785" y="19585"/>
                        </a:lnTo>
                        <a:lnTo>
                          <a:pt x="70722" y="19522"/>
                        </a:lnTo>
                        <a:lnTo>
                          <a:pt x="70743" y="19439"/>
                        </a:lnTo>
                        <a:lnTo>
                          <a:pt x="70743" y="19334"/>
                        </a:lnTo>
                        <a:lnTo>
                          <a:pt x="70659" y="19271"/>
                        </a:lnTo>
                        <a:lnTo>
                          <a:pt x="70555" y="19313"/>
                        </a:lnTo>
                        <a:lnTo>
                          <a:pt x="70366" y="19146"/>
                        </a:lnTo>
                        <a:lnTo>
                          <a:pt x="70241" y="19146"/>
                        </a:lnTo>
                        <a:lnTo>
                          <a:pt x="70157" y="19229"/>
                        </a:lnTo>
                        <a:lnTo>
                          <a:pt x="70157" y="19313"/>
                        </a:lnTo>
                        <a:lnTo>
                          <a:pt x="70304" y="19460"/>
                        </a:lnTo>
                        <a:lnTo>
                          <a:pt x="70262" y="19564"/>
                        </a:lnTo>
                        <a:lnTo>
                          <a:pt x="70220" y="19627"/>
                        </a:lnTo>
                        <a:lnTo>
                          <a:pt x="70094" y="19564"/>
                        </a:lnTo>
                        <a:lnTo>
                          <a:pt x="69927" y="19355"/>
                        </a:lnTo>
                        <a:lnTo>
                          <a:pt x="69822" y="19250"/>
                        </a:lnTo>
                        <a:lnTo>
                          <a:pt x="69739" y="19208"/>
                        </a:lnTo>
                        <a:lnTo>
                          <a:pt x="69801" y="19146"/>
                        </a:lnTo>
                        <a:lnTo>
                          <a:pt x="69697" y="18936"/>
                        </a:lnTo>
                        <a:lnTo>
                          <a:pt x="69697" y="18811"/>
                        </a:lnTo>
                        <a:lnTo>
                          <a:pt x="69697" y="18727"/>
                        </a:lnTo>
                        <a:lnTo>
                          <a:pt x="69634" y="18623"/>
                        </a:lnTo>
                        <a:lnTo>
                          <a:pt x="69697" y="18539"/>
                        </a:lnTo>
                        <a:lnTo>
                          <a:pt x="69634" y="18372"/>
                        </a:lnTo>
                        <a:lnTo>
                          <a:pt x="69718" y="18267"/>
                        </a:lnTo>
                        <a:lnTo>
                          <a:pt x="69718" y="18162"/>
                        </a:lnTo>
                        <a:lnTo>
                          <a:pt x="69739" y="18037"/>
                        </a:lnTo>
                        <a:lnTo>
                          <a:pt x="69739" y="17890"/>
                        </a:lnTo>
                        <a:lnTo>
                          <a:pt x="69697" y="17932"/>
                        </a:lnTo>
                        <a:lnTo>
                          <a:pt x="69592" y="17786"/>
                        </a:lnTo>
                        <a:lnTo>
                          <a:pt x="69613" y="17744"/>
                        </a:lnTo>
                        <a:lnTo>
                          <a:pt x="69697" y="17723"/>
                        </a:lnTo>
                        <a:lnTo>
                          <a:pt x="69801" y="17786"/>
                        </a:lnTo>
                        <a:lnTo>
                          <a:pt x="69801" y="17744"/>
                        </a:lnTo>
                        <a:lnTo>
                          <a:pt x="69718" y="17660"/>
                        </a:lnTo>
                        <a:lnTo>
                          <a:pt x="69634" y="17576"/>
                        </a:lnTo>
                        <a:lnTo>
                          <a:pt x="69676" y="17514"/>
                        </a:lnTo>
                        <a:lnTo>
                          <a:pt x="69718" y="17514"/>
                        </a:lnTo>
                        <a:lnTo>
                          <a:pt x="69697" y="17430"/>
                        </a:lnTo>
                        <a:lnTo>
                          <a:pt x="69613" y="17346"/>
                        </a:lnTo>
                        <a:lnTo>
                          <a:pt x="69488" y="17325"/>
                        </a:lnTo>
                        <a:lnTo>
                          <a:pt x="69467" y="17242"/>
                        </a:lnTo>
                        <a:lnTo>
                          <a:pt x="69508" y="17221"/>
                        </a:lnTo>
                        <a:lnTo>
                          <a:pt x="69488" y="17074"/>
                        </a:lnTo>
                        <a:lnTo>
                          <a:pt x="69383" y="16970"/>
                        </a:lnTo>
                        <a:lnTo>
                          <a:pt x="69404" y="16886"/>
                        </a:lnTo>
                        <a:lnTo>
                          <a:pt x="69425" y="16781"/>
                        </a:lnTo>
                        <a:lnTo>
                          <a:pt x="69488" y="16719"/>
                        </a:lnTo>
                        <a:lnTo>
                          <a:pt x="69404" y="16614"/>
                        </a:lnTo>
                        <a:lnTo>
                          <a:pt x="69425" y="16530"/>
                        </a:lnTo>
                        <a:lnTo>
                          <a:pt x="69508" y="16530"/>
                        </a:lnTo>
                        <a:lnTo>
                          <a:pt x="69613" y="16593"/>
                        </a:lnTo>
                        <a:lnTo>
                          <a:pt x="69697" y="16572"/>
                        </a:lnTo>
                        <a:lnTo>
                          <a:pt x="69739" y="16405"/>
                        </a:lnTo>
                        <a:lnTo>
                          <a:pt x="69822" y="16405"/>
                        </a:lnTo>
                        <a:lnTo>
                          <a:pt x="69885" y="16488"/>
                        </a:lnTo>
                        <a:lnTo>
                          <a:pt x="69927" y="16488"/>
                        </a:lnTo>
                        <a:lnTo>
                          <a:pt x="70011" y="16614"/>
                        </a:lnTo>
                        <a:lnTo>
                          <a:pt x="70136" y="16363"/>
                        </a:lnTo>
                        <a:lnTo>
                          <a:pt x="70011" y="16300"/>
                        </a:lnTo>
                        <a:lnTo>
                          <a:pt x="70032" y="16195"/>
                        </a:lnTo>
                        <a:lnTo>
                          <a:pt x="70115" y="16154"/>
                        </a:lnTo>
                        <a:lnTo>
                          <a:pt x="70241" y="15903"/>
                        </a:lnTo>
                        <a:lnTo>
                          <a:pt x="70241" y="15777"/>
                        </a:lnTo>
                        <a:lnTo>
                          <a:pt x="70324" y="15882"/>
                        </a:lnTo>
                        <a:lnTo>
                          <a:pt x="70429" y="15944"/>
                        </a:lnTo>
                        <a:lnTo>
                          <a:pt x="70429" y="16070"/>
                        </a:lnTo>
                        <a:lnTo>
                          <a:pt x="70555" y="16426"/>
                        </a:lnTo>
                        <a:lnTo>
                          <a:pt x="70638" y="16509"/>
                        </a:lnTo>
                        <a:lnTo>
                          <a:pt x="70680" y="16468"/>
                        </a:lnTo>
                        <a:lnTo>
                          <a:pt x="70722" y="16154"/>
                        </a:lnTo>
                        <a:lnTo>
                          <a:pt x="70743" y="16049"/>
                        </a:lnTo>
                        <a:lnTo>
                          <a:pt x="70722" y="15903"/>
                        </a:lnTo>
                        <a:lnTo>
                          <a:pt x="70785" y="15798"/>
                        </a:lnTo>
                        <a:lnTo>
                          <a:pt x="70722" y="15651"/>
                        </a:lnTo>
                        <a:lnTo>
                          <a:pt x="70827" y="15693"/>
                        </a:lnTo>
                        <a:lnTo>
                          <a:pt x="70889" y="15631"/>
                        </a:lnTo>
                        <a:lnTo>
                          <a:pt x="70952" y="15421"/>
                        </a:lnTo>
                        <a:lnTo>
                          <a:pt x="71057" y="15421"/>
                        </a:lnTo>
                        <a:lnTo>
                          <a:pt x="71182" y="15254"/>
                        </a:lnTo>
                        <a:lnTo>
                          <a:pt x="71308" y="15233"/>
                        </a:lnTo>
                        <a:lnTo>
                          <a:pt x="71371" y="15275"/>
                        </a:lnTo>
                        <a:lnTo>
                          <a:pt x="71559" y="15149"/>
                        </a:lnTo>
                        <a:lnTo>
                          <a:pt x="71705" y="15170"/>
                        </a:lnTo>
                        <a:lnTo>
                          <a:pt x="72019" y="15359"/>
                        </a:lnTo>
                        <a:lnTo>
                          <a:pt x="72040" y="15463"/>
                        </a:lnTo>
                        <a:lnTo>
                          <a:pt x="72124" y="15484"/>
                        </a:lnTo>
                        <a:lnTo>
                          <a:pt x="72229" y="15463"/>
                        </a:lnTo>
                        <a:lnTo>
                          <a:pt x="72291" y="15484"/>
                        </a:lnTo>
                        <a:lnTo>
                          <a:pt x="72229" y="15547"/>
                        </a:lnTo>
                        <a:lnTo>
                          <a:pt x="72396" y="15714"/>
                        </a:lnTo>
                        <a:lnTo>
                          <a:pt x="72438" y="15672"/>
                        </a:lnTo>
                        <a:lnTo>
                          <a:pt x="72542" y="15777"/>
                        </a:lnTo>
                        <a:lnTo>
                          <a:pt x="72668" y="15756"/>
                        </a:lnTo>
                        <a:lnTo>
                          <a:pt x="72752" y="15777"/>
                        </a:lnTo>
                        <a:lnTo>
                          <a:pt x="72752" y="15672"/>
                        </a:lnTo>
                        <a:lnTo>
                          <a:pt x="72647" y="15526"/>
                        </a:lnTo>
                        <a:lnTo>
                          <a:pt x="72710" y="15442"/>
                        </a:lnTo>
                        <a:lnTo>
                          <a:pt x="72668" y="15359"/>
                        </a:lnTo>
                        <a:lnTo>
                          <a:pt x="72605" y="15338"/>
                        </a:lnTo>
                        <a:lnTo>
                          <a:pt x="72605" y="15233"/>
                        </a:lnTo>
                        <a:lnTo>
                          <a:pt x="72668" y="15128"/>
                        </a:lnTo>
                        <a:lnTo>
                          <a:pt x="72731" y="14856"/>
                        </a:lnTo>
                        <a:lnTo>
                          <a:pt x="72814" y="14647"/>
                        </a:lnTo>
                        <a:lnTo>
                          <a:pt x="72773" y="14543"/>
                        </a:lnTo>
                        <a:lnTo>
                          <a:pt x="72919" y="14375"/>
                        </a:lnTo>
                        <a:lnTo>
                          <a:pt x="72856" y="14291"/>
                        </a:lnTo>
                        <a:lnTo>
                          <a:pt x="72940" y="14229"/>
                        </a:lnTo>
                        <a:lnTo>
                          <a:pt x="72856" y="14061"/>
                        </a:lnTo>
                        <a:lnTo>
                          <a:pt x="72773" y="13999"/>
                        </a:lnTo>
                        <a:lnTo>
                          <a:pt x="72773" y="13957"/>
                        </a:lnTo>
                        <a:lnTo>
                          <a:pt x="72940" y="13957"/>
                        </a:lnTo>
                        <a:lnTo>
                          <a:pt x="72982" y="13810"/>
                        </a:lnTo>
                        <a:lnTo>
                          <a:pt x="72814" y="13747"/>
                        </a:lnTo>
                        <a:lnTo>
                          <a:pt x="72752" y="13643"/>
                        </a:lnTo>
                        <a:lnTo>
                          <a:pt x="72835" y="13601"/>
                        </a:lnTo>
                        <a:lnTo>
                          <a:pt x="72877" y="13664"/>
                        </a:lnTo>
                        <a:lnTo>
                          <a:pt x="72961" y="13643"/>
                        </a:lnTo>
                        <a:lnTo>
                          <a:pt x="72982" y="13559"/>
                        </a:lnTo>
                        <a:lnTo>
                          <a:pt x="72940" y="13475"/>
                        </a:lnTo>
                        <a:lnTo>
                          <a:pt x="73065" y="13371"/>
                        </a:lnTo>
                        <a:lnTo>
                          <a:pt x="73065" y="13287"/>
                        </a:lnTo>
                        <a:lnTo>
                          <a:pt x="72982" y="13224"/>
                        </a:lnTo>
                        <a:lnTo>
                          <a:pt x="73065" y="13162"/>
                        </a:lnTo>
                        <a:lnTo>
                          <a:pt x="73149" y="13182"/>
                        </a:lnTo>
                        <a:lnTo>
                          <a:pt x="73191" y="13078"/>
                        </a:lnTo>
                        <a:lnTo>
                          <a:pt x="73233" y="13036"/>
                        </a:lnTo>
                        <a:lnTo>
                          <a:pt x="73170" y="12973"/>
                        </a:lnTo>
                        <a:lnTo>
                          <a:pt x="73275" y="12952"/>
                        </a:lnTo>
                        <a:lnTo>
                          <a:pt x="73400" y="12827"/>
                        </a:lnTo>
                        <a:lnTo>
                          <a:pt x="73358" y="12743"/>
                        </a:lnTo>
                        <a:lnTo>
                          <a:pt x="73379" y="12638"/>
                        </a:lnTo>
                        <a:lnTo>
                          <a:pt x="73421" y="12722"/>
                        </a:lnTo>
                        <a:lnTo>
                          <a:pt x="73526" y="12618"/>
                        </a:lnTo>
                        <a:lnTo>
                          <a:pt x="73463" y="12450"/>
                        </a:lnTo>
                        <a:lnTo>
                          <a:pt x="73463" y="12304"/>
                        </a:lnTo>
                        <a:lnTo>
                          <a:pt x="73568" y="12304"/>
                        </a:lnTo>
                        <a:lnTo>
                          <a:pt x="73589" y="12325"/>
                        </a:lnTo>
                        <a:lnTo>
                          <a:pt x="73651" y="12283"/>
                        </a:lnTo>
                        <a:lnTo>
                          <a:pt x="73819" y="12074"/>
                        </a:lnTo>
                        <a:lnTo>
                          <a:pt x="73756" y="12032"/>
                        </a:lnTo>
                        <a:lnTo>
                          <a:pt x="73756" y="11927"/>
                        </a:lnTo>
                        <a:lnTo>
                          <a:pt x="73861" y="11927"/>
                        </a:lnTo>
                        <a:lnTo>
                          <a:pt x="74070" y="11760"/>
                        </a:lnTo>
                        <a:lnTo>
                          <a:pt x="73986" y="11697"/>
                        </a:lnTo>
                        <a:lnTo>
                          <a:pt x="74028" y="11655"/>
                        </a:lnTo>
                        <a:lnTo>
                          <a:pt x="74174" y="11655"/>
                        </a:lnTo>
                        <a:lnTo>
                          <a:pt x="74342" y="11550"/>
                        </a:lnTo>
                        <a:lnTo>
                          <a:pt x="74300" y="11467"/>
                        </a:lnTo>
                        <a:lnTo>
                          <a:pt x="74321" y="11404"/>
                        </a:lnTo>
                        <a:lnTo>
                          <a:pt x="74405" y="11467"/>
                        </a:lnTo>
                        <a:lnTo>
                          <a:pt x="74426" y="11571"/>
                        </a:lnTo>
                        <a:lnTo>
                          <a:pt x="74530" y="11592"/>
                        </a:lnTo>
                        <a:lnTo>
                          <a:pt x="74614" y="11550"/>
                        </a:lnTo>
                        <a:lnTo>
                          <a:pt x="74739" y="11613"/>
                        </a:lnTo>
                        <a:lnTo>
                          <a:pt x="75158" y="11613"/>
                        </a:lnTo>
                        <a:lnTo>
                          <a:pt x="75242" y="11676"/>
                        </a:lnTo>
                        <a:lnTo>
                          <a:pt x="75283" y="11655"/>
                        </a:lnTo>
                        <a:lnTo>
                          <a:pt x="75242" y="11488"/>
                        </a:lnTo>
                        <a:lnTo>
                          <a:pt x="75137" y="11404"/>
                        </a:lnTo>
                        <a:lnTo>
                          <a:pt x="75137" y="11362"/>
                        </a:lnTo>
                        <a:lnTo>
                          <a:pt x="75221" y="11341"/>
                        </a:lnTo>
                        <a:lnTo>
                          <a:pt x="75221" y="10986"/>
                        </a:lnTo>
                        <a:lnTo>
                          <a:pt x="75053" y="10755"/>
                        </a:lnTo>
                        <a:lnTo>
                          <a:pt x="74928" y="10734"/>
                        </a:lnTo>
                        <a:lnTo>
                          <a:pt x="74760" y="10525"/>
                        </a:lnTo>
                        <a:lnTo>
                          <a:pt x="74844" y="10442"/>
                        </a:lnTo>
                        <a:lnTo>
                          <a:pt x="74677" y="10316"/>
                        </a:lnTo>
                        <a:lnTo>
                          <a:pt x="74426" y="10253"/>
                        </a:lnTo>
                        <a:lnTo>
                          <a:pt x="74153" y="10086"/>
                        </a:lnTo>
                        <a:lnTo>
                          <a:pt x="74049" y="9918"/>
                        </a:lnTo>
                        <a:lnTo>
                          <a:pt x="74028" y="10023"/>
                        </a:lnTo>
                        <a:lnTo>
                          <a:pt x="73944" y="10002"/>
                        </a:lnTo>
                        <a:lnTo>
                          <a:pt x="73902" y="10023"/>
                        </a:lnTo>
                        <a:lnTo>
                          <a:pt x="73881" y="10149"/>
                        </a:lnTo>
                        <a:lnTo>
                          <a:pt x="73735" y="10190"/>
                        </a:lnTo>
                        <a:lnTo>
                          <a:pt x="73693" y="10107"/>
                        </a:lnTo>
                        <a:lnTo>
                          <a:pt x="73693" y="9981"/>
                        </a:lnTo>
                        <a:lnTo>
                          <a:pt x="73819" y="9897"/>
                        </a:lnTo>
                        <a:lnTo>
                          <a:pt x="73735" y="9793"/>
                        </a:lnTo>
                        <a:lnTo>
                          <a:pt x="73777" y="9730"/>
                        </a:lnTo>
                        <a:lnTo>
                          <a:pt x="73840" y="9730"/>
                        </a:lnTo>
                        <a:lnTo>
                          <a:pt x="73923" y="9814"/>
                        </a:lnTo>
                        <a:lnTo>
                          <a:pt x="73693" y="9458"/>
                        </a:lnTo>
                        <a:lnTo>
                          <a:pt x="73526" y="9312"/>
                        </a:lnTo>
                        <a:lnTo>
                          <a:pt x="73526" y="9479"/>
                        </a:lnTo>
                        <a:lnTo>
                          <a:pt x="73526" y="9521"/>
                        </a:lnTo>
                        <a:lnTo>
                          <a:pt x="73463" y="9521"/>
                        </a:lnTo>
                        <a:lnTo>
                          <a:pt x="73254" y="9312"/>
                        </a:lnTo>
                        <a:lnTo>
                          <a:pt x="73254" y="9207"/>
                        </a:lnTo>
                        <a:lnTo>
                          <a:pt x="73358" y="9249"/>
                        </a:lnTo>
                        <a:lnTo>
                          <a:pt x="73296" y="9144"/>
                        </a:lnTo>
                        <a:lnTo>
                          <a:pt x="73003" y="8893"/>
                        </a:lnTo>
                        <a:lnTo>
                          <a:pt x="72961" y="8893"/>
                        </a:lnTo>
                        <a:lnTo>
                          <a:pt x="72982" y="8977"/>
                        </a:lnTo>
                        <a:lnTo>
                          <a:pt x="72940" y="9081"/>
                        </a:lnTo>
                        <a:lnTo>
                          <a:pt x="72773" y="9102"/>
                        </a:lnTo>
                        <a:lnTo>
                          <a:pt x="72647" y="8977"/>
                        </a:lnTo>
                        <a:lnTo>
                          <a:pt x="72521" y="8956"/>
                        </a:lnTo>
                        <a:lnTo>
                          <a:pt x="72375" y="8726"/>
                        </a:lnTo>
                        <a:lnTo>
                          <a:pt x="72375" y="8642"/>
                        </a:lnTo>
                        <a:lnTo>
                          <a:pt x="72312" y="8579"/>
                        </a:lnTo>
                        <a:lnTo>
                          <a:pt x="72208" y="8621"/>
                        </a:lnTo>
                        <a:lnTo>
                          <a:pt x="72019" y="8768"/>
                        </a:lnTo>
                        <a:lnTo>
                          <a:pt x="72019" y="8830"/>
                        </a:lnTo>
                        <a:lnTo>
                          <a:pt x="71915" y="8789"/>
                        </a:lnTo>
                        <a:lnTo>
                          <a:pt x="71831" y="8851"/>
                        </a:lnTo>
                        <a:lnTo>
                          <a:pt x="71831" y="9081"/>
                        </a:lnTo>
                        <a:lnTo>
                          <a:pt x="71894" y="9144"/>
                        </a:lnTo>
                        <a:lnTo>
                          <a:pt x="71894" y="9144"/>
                        </a:lnTo>
                        <a:lnTo>
                          <a:pt x="71789" y="9081"/>
                        </a:lnTo>
                        <a:lnTo>
                          <a:pt x="71705" y="8872"/>
                        </a:lnTo>
                        <a:lnTo>
                          <a:pt x="71747" y="8726"/>
                        </a:lnTo>
                        <a:lnTo>
                          <a:pt x="71580" y="8621"/>
                        </a:lnTo>
                        <a:lnTo>
                          <a:pt x="71517" y="8454"/>
                        </a:lnTo>
                        <a:lnTo>
                          <a:pt x="71475" y="8454"/>
                        </a:lnTo>
                        <a:lnTo>
                          <a:pt x="71580" y="8433"/>
                        </a:lnTo>
                        <a:lnTo>
                          <a:pt x="71685" y="8558"/>
                        </a:lnTo>
                        <a:lnTo>
                          <a:pt x="71685" y="8433"/>
                        </a:lnTo>
                        <a:lnTo>
                          <a:pt x="71810" y="8433"/>
                        </a:lnTo>
                        <a:lnTo>
                          <a:pt x="71915" y="8475"/>
                        </a:lnTo>
                        <a:lnTo>
                          <a:pt x="72061" y="8370"/>
                        </a:lnTo>
                        <a:lnTo>
                          <a:pt x="72019" y="8265"/>
                        </a:lnTo>
                        <a:lnTo>
                          <a:pt x="71705" y="8140"/>
                        </a:lnTo>
                        <a:lnTo>
                          <a:pt x="71622" y="8265"/>
                        </a:lnTo>
                        <a:lnTo>
                          <a:pt x="71475" y="8265"/>
                        </a:lnTo>
                        <a:lnTo>
                          <a:pt x="71329" y="8224"/>
                        </a:lnTo>
                        <a:lnTo>
                          <a:pt x="71475" y="8224"/>
                        </a:lnTo>
                        <a:lnTo>
                          <a:pt x="71580" y="8098"/>
                        </a:lnTo>
                        <a:lnTo>
                          <a:pt x="71685" y="8056"/>
                        </a:lnTo>
                        <a:lnTo>
                          <a:pt x="71789" y="8119"/>
                        </a:lnTo>
                        <a:lnTo>
                          <a:pt x="71936" y="8140"/>
                        </a:lnTo>
                        <a:lnTo>
                          <a:pt x="72061" y="8245"/>
                        </a:lnTo>
                        <a:lnTo>
                          <a:pt x="72229" y="8433"/>
                        </a:lnTo>
                        <a:lnTo>
                          <a:pt x="72354" y="8433"/>
                        </a:lnTo>
                        <a:lnTo>
                          <a:pt x="72417" y="8537"/>
                        </a:lnTo>
                        <a:lnTo>
                          <a:pt x="72480" y="8558"/>
                        </a:lnTo>
                        <a:lnTo>
                          <a:pt x="72626" y="8475"/>
                        </a:lnTo>
                        <a:lnTo>
                          <a:pt x="72668" y="8558"/>
                        </a:lnTo>
                        <a:lnTo>
                          <a:pt x="72940" y="8349"/>
                        </a:lnTo>
                        <a:lnTo>
                          <a:pt x="72961" y="8391"/>
                        </a:lnTo>
                        <a:lnTo>
                          <a:pt x="72940" y="8496"/>
                        </a:lnTo>
                        <a:lnTo>
                          <a:pt x="73045" y="8433"/>
                        </a:lnTo>
                        <a:lnTo>
                          <a:pt x="73045" y="8286"/>
                        </a:lnTo>
                        <a:lnTo>
                          <a:pt x="73170" y="8077"/>
                        </a:lnTo>
                        <a:lnTo>
                          <a:pt x="73149" y="8014"/>
                        </a:lnTo>
                        <a:lnTo>
                          <a:pt x="73149" y="7847"/>
                        </a:lnTo>
                        <a:lnTo>
                          <a:pt x="73086" y="7617"/>
                        </a:lnTo>
                        <a:lnTo>
                          <a:pt x="73191" y="7240"/>
                        </a:lnTo>
                        <a:lnTo>
                          <a:pt x="73191" y="7010"/>
                        </a:lnTo>
                        <a:lnTo>
                          <a:pt x="73086" y="6884"/>
                        </a:lnTo>
                        <a:lnTo>
                          <a:pt x="73045" y="6759"/>
                        </a:lnTo>
                        <a:lnTo>
                          <a:pt x="72877" y="6612"/>
                        </a:lnTo>
                        <a:lnTo>
                          <a:pt x="72793" y="6445"/>
                        </a:lnTo>
                        <a:lnTo>
                          <a:pt x="72856" y="6445"/>
                        </a:lnTo>
                        <a:lnTo>
                          <a:pt x="72961" y="6571"/>
                        </a:lnTo>
                        <a:lnTo>
                          <a:pt x="72982" y="6571"/>
                        </a:lnTo>
                        <a:lnTo>
                          <a:pt x="72940" y="6403"/>
                        </a:lnTo>
                        <a:lnTo>
                          <a:pt x="72773" y="6340"/>
                        </a:lnTo>
                        <a:lnTo>
                          <a:pt x="72647" y="6382"/>
                        </a:lnTo>
                        <a:lnTo>
                          <a:pt x="72417" y="6340"/>
                        </a:lnTo>
                        <a:lnTo>
                          <a:pt x="72103" y="5943"/>
                        </a:lnTo>
                        <a:lnTo>
                          <a:pt x="72019" y="5880"/>
                        </a:lnTo>
                        <a:lnTo>
                          <a:pt x="72040" y="5817"/>
                        </a:lnTo>
                        <a:lnTo>
                          <a:pt x="72208" y="5817"/>
                        </a:lnTo>
                        <a:lnTo>
                          <a:pt x="72249" y="5671"/>
                        </a:lnTo>
                        <a:lnTo>
                          <a:pt x="72166" y="5608"/>
                        </a:lnTo>
                        <a:lnTo>
                          <a:pt x="72040" y="5608"/>
                        </a:lnTo>
                        <a:lnTo>
                          <a:pt x="71998" y="5545"/>
                        </a:lnTo>
                        <a:lnTo>
                          <a:pt x="72061" y="5504"/>
                        </a:lnTo>
                        <a:lnTo>
                          <a:pt x="72019" y="5336"/>
                        </a:lnTo>
                        <a:lnTo>
                          <a:pt x="72040" y="5315"/>
                        </a:lnTo>
                        <a:lnTo>
                          <a:pt x="72166" y="5462"/>
                        </a:lnTo>
                        <a:lnTo>
                          <a:pt x="72354" y="5566"/>
                        </a:lnTo>
                        <a:lnTo>
                          <a:pt x="72375" y="5504"/>
                        </a:lnTo>
                        <a:lnTo>
                          <a:pt x="72312" y="5420"/>
                        </a:lnTo>
                        <a:lnTo>
                          <a:pt x="72312" y="5315"/>
                        </a:lnTo>
                        <a:lnTo>
                          <a:pt x="72270" y="5232"/>
                        </a:lnTo>
                        <a:lnTo>
                          <a:pt x="72333" y="5190"/>
                        </a:lnTo>
                        <a:lnTo>
                          <a:pt x="72375" y="5252"/>
                        </a:lnTo>
                        <a:lnTo>
                          <a:pt x="72417" y="5336"/>
                        </a:lnTo>
                        <a:lnTo>
                          <a:pt x="72521" y="5357"/>
                        </a:lnTo>
                        <a:lnTo>
                          <a:pt x="72563" y="5650"/>
                        </a:lnTo>
                        <a:lnTo>
                          <a:pt x="72542" y="5734"/>
                        </a:lnTo>
                        <a:lnTo>
                          <a:pt x="72835" y="5943"/>
                        </a:lnTo>
                        <a:lnTo>
                          <a:pt x="72940" y="5880"/>
                        </a:lnTo>
                        <a:lnTo>
                          <a:pt x="73065" y="5943"/>
                        </a:lnTo>
                        <a:lnTo>
                          <a:pt x="73065" y="6152"/>
                        </a:lnTo>
                        <a:lnTo>
                          <a:pt x="73170" y="6152"/>
                        </a:lnTo>
                        <a:lnTo>
                          <a:pt x="73379" y="5859"/>
                        </a:lnTo>
                        <a:lnTo>
                          <a:pt x="73421" y="5734"/>
                        </a:lnTo>
                        <a:lnTo>
                          <a:pt x="73379" y="5608"/>
                        </a:lnTo>
                        <a:lnTo>
                          <a:pt x="73400" y="5357"/>
                        </a:lnTo>
                        <a:lnTo>
                          <a:pt x="73379" y="5252"/>
                        </a:lnTo>
                        <a:lnTo>
                          <a:pt x="73421" y="5357"/>
                        </a:lnTo>
                        <a:lnTo>
                          <a:pt x="73421" y="5524"/>
                        </a:lnTo>
                        <a:lnTo>
                          <a:pt x="73505" y="5524"/>
                        </a:lnTo>
                        <a:lnTo>
                          <a:pt x="73609" y="5420"/>
                        </a:lnTo>
                        <a:lnTo>
                          <a:pt x="73798" y="5357"/>
                        </a:lnTo>
                        <a:lnTo>
                          <a:pt x="73819" y="5232"/>
                        </a:lnTo>
                        <a:lnTo>
                          <a:pt x="74007" y="5294"/>
                        </a:lnTo>
                        <a:lnTo>
                          <a:pt x="73986" y="5336"/>
                        </a:lnTo>
                        <a:lnTo>
                          <a:pt x="74007" y="5399"/>
                        </a:lnTo>
                        <a:lnTo>
                          <a:pt x="74300" y="5608"/>
                        </a:lnTo>
                        <a:lnTo>
                          <a:pt x="74342" y="5629"/>
                        </a:lnTo>
                        <a:lnTo>
                          <a:pt x="74405" y="5776"/>
                        </a:lnTo>
                        <a:lnTo>
                          <a:pt x="74405" y="5838"/>
                        </a:lnTo>
                        <a:lnTo>
                          <a:pt x="74446" y="5859"/>
                        </a:lnTo>
                        <a:lnTo>
                          <a:pt x="74698" y="5817"/>
                        </a:lnTo>
                        <a:lnTo>
                          <a:pt x="74739" y="5838"/>
                        </a:lnTo>
                        <a:lnTo>
                          <a:pt x="74739" y="5880"/>
                        </a:lnTo>
                        <a:lnTo>
                          <a:pt x="74760" y="5880"/>
                        </a:lnTo>
                        <a:lnTo>
                          <a:pt x="74865" y="5776"/>
                        </a:lnTo>
                        <a:lnTo>
                          <a:pt x="74823" y="5671"/>
                        </a:lnTo>
                        <a:lnTo>
                          <a:pt x="74844" y="5650"/>
                        </a:lnTo>
                        <a:lnTo>
                          <a:pt x="74928" y="5650"/>
                        </a:lnTo>
                        <a:lnTo>
                          <a:pt x="74886" y="5504"/>
                        </a:lnTo>
                        <a:lnTo>
                          <a:pt x="74970" y="5524"/>
                        </a:lnTo>
                        <a:lnTo>
                          <a:pt x="75032" y="5608"/>
                        </a:lnTo>
                        <a:lnTo>
                          <a:pt x="74990" y="5671"/>
                        </a:lnTo>
                        <a:lnTo>
                          <a:pt x="75095" y="5671"/>
                        </a:lnTo>
                        <a:lnTo>
                          <a:pt x="75200" y="5629"/>
                        </a:lnTo>
                        <a:lnTo>
                          <a:pt x="75472" y="5650"/>
                        </a:lnTo>
                        <a:lnTo>
                          <a:pt x="75555" y="5713"/>
                        </a:lnTo>
                        <a:lnTo>
                          <a:pt x="75618" y="5713"/>
                        </a:lnTo>
                        <a:lnTo>
                          <a:pt x="75660" y="5755"/>
                        </a:lnTo>
                        <a:lnTo>
                          <a:pt x="75702" y="5755"/>
                        </a:lnTo>
                        <a:lnTo>
                          <a:pt x="75786" y="5671"/>
                        </a:lnTo>
                        <a:lnTo>
                          <a:pt x="75723" y="5462"/>
                        </a:lnTo>
                        <a:lnTo>
                          <a:pt x="75786" y="5504"/>
                        </a:lnTo>
                        <a:lnTo>
                          <a:pt x="75911" y="5671"/>
                        </a:lnTo>
                        <a:lnTo>
                          <a:pt x="76078" y="5608"/>
                        </a:lnTo>
                        <a:lnTo>
                          <a:pt x="76078" y="5524"/>
                        </a:lnTo>
                        <a:lnTo>
                          <a:pt x="75995" y="5357"/>
                        </a:lnTo>
                        <a:lnTo>
                          <a:pt x="75869" y="5378"/>
                        </a:lnTo>
                        <a:lnTo>
                          <a:pt x="75744" y="5294"/>
                        </a:lnTo>
                        <a:lnTo>
                          <a:pt x="75806" y="5190"/>
                        </a:lnTo>
                        <a:lnTo>
                          <a:pt x="75911" y="5232"/>
                        </a:lnTo>
                        <a:lnTo>
                          <a:pt x="75995" y="5211"/>
                        </a:lnTo>
                        <a:lnTo>
                          <a:pt x="75995" y="5064"/>
                        </a:lnTo>
                        <a:lnTo>
                          <a:pt x="75890" y="5022"/>
                        </a:lnTo>
                        <a:lnTo>
                          <a:pt x="75806" y="4980"/>
                        </a:lnTo>
                        <a:lnTo>
                          <a:pt x="75744" y="5022"/>
                        </a:lnTo>
                        <a:lnTo>
                          <a:pt x="75744" y="5127"/>
                        </a:lnTo>
                        <a:lnTo>
                          <a:pt x="75681" y="5064"/>
                        </a:lnTo>
                        <a:lnTo>
                          <a:pt x="75555" y="5085"/>
                        </a:lnTo>
                        <a:lnTo>
                          <a:pt x="75576" y="4918"/>
                        </a:lnTo>
                        <a:lnTo>
                          <a:pt x="75493" y="4855"/>
                        </a:lnTo>
                        <a:lnTo>
                          <a:pt x="75388" y="4876"/>
                        </a:lnTo>
                        <a:lnTo>
                          <a:pt x="75388" y="4980"/>
                        </a:lnTo>
                        <a:lnTo>
                          <a:pt x="75346" y="4897"/>
                        </a:lnTo>
                        <a:lnTo>
                          <a:pt x="75346" y="4813"/>
                        </a:lnTo>
                        <a:lnTo>
                          <a:pt x="75472" y="4771"/>
                        </a:lnTo>
                        <a:lnTo>
                          <a:pt x="75451" y="4583"/>
                        </a:lnTo>
                        <a:lnTo>
                          <a:pt x="75367" y="4562"/>
                        </a:lnTo>
                        <a:lnTo>
                          <a:pt x="75493" y="4457"/>
                        </a:lnTo>
                        <a:lnTo>
                          <a:pt x="75430" y="4290"/>
                        </a:lnTo>
                        <a:lnTo>
                          <a:pt x="75451" y="4227"/>
                        </a:lnTo>
                        <a:lnTo>
                          <a:pt x="75283" y="4081"/>
                        </a:lnTo>
                        <a:lnTo>
                          <a:pt x="75158" y="4102"/>
                        </a:lnTo>
                        <a:lnTo>
                          <a:pt x="75032" y="4248"/>
                        </a:lnTo>
                        <a:lnTo>
                          <a:pt x="75053" y="4060"/>
                        </a:lnTo>
                        <a:lnTo>
                          <a:pt x="75158" y="4018"/>
                        </a:lnTo>
                        <a:lnTo>
                          <a:pt x="75053" y="3851"/>
                        </a:lnTo>
                        <a:lnTo>
                          <a:pt x="75053" y="3746"/>
                        </a:lnTo>
                        <a:lnTo>
                          <a:pt x="75011" y="3746"/>
                        </a:lnTo>
                        <a:lnTo>
                          <a:pt x="74928" y="3830"/>
                        </a:lnTo>
                        <a:lnTo>
                          <a:pt x="74865" y="3746"/>
                        </a:lnTo>
                        <a:lnTo>
                          <a:pt x="74739" y="3746"/>
                        </a:lnTo>
                        <a:lnTo>
                          <a:pt x="74593" y="3767"/>
                        </a:lnTo>
                        <a:lnTo>
                          <a:pt x="74718" y="3662"/>
                        </a:lnTo>
                        <a:lnTo>
                          <a:pt x="74865" y="3662"/>
                        </a:lnTo>
                        <a:lnTo>
                          <a:pt x="75011" y="3558"/>
                        </a:lnTo>
                        <a:lnTo>
                          <a:pt x="75053" y="3620"/>
                        </a:lnTo>
                        <a:lnTo>
                          <a:pt x="75158" y="3432"/>
                        </a:lnTo>
                        <a:lnTo>
                          <a:pt x="75283" y="3411"/>
                        </a:lnTo>
                        <a:lnTo>
                          <a:pt x="75325" y="3307"/>
                        </a:lnTo>
                        <a:lnTo>
                          <a:pt x="75242" y="3202"/>
                        </a:lnTo>
                        <a:lnTo>
                          <a:pt x="74970" y="3139"/>
                        </a:lnTo>
                        <a:lnTo>
                          <a:pt x="75158" y="3118"/>
                        </a:lnTo>
                        <a:lnTo>
                          <a:pt x="75346" y="3118"/>
                        </a:lnTo>
                        <a:lnTo>
                          <a:pt x="75388" y="3035"/>
                        </a:lnTo>
                        <a:lnTo>
                          <a:pt x="75346" y="2909"/>
                        </a:lnTo>
                        <a:lnTo>
                          <a:pt x="75221" y="2867"/>
                        </a:lnTo>
                        <a:lnTo>
                          <a:pt x="75137" y="2721"/>
                        </a:lnTo>
                        <a:lnTo>
                          <a:pt x="75032" y="2763"/>
                        </a:lnTo>
                        <a:lnTo>
                          <a:pt x="75011" y="2679"/>
                        </a:lnTo>
                        <a:lnTo>
                          <a:pt x="75053" y="2511"/>
                        </a:lnTo>
                        <a:lnTo>
                          <a:pt x="74949" y="2198"/>
                        </a:lnTo>
                        <a:lnTo>
                          <a:pt x="74970" y="2135"/>
                        </a:lnTo>
                        <a:lnTo>
                          <a:pt x="75032" y="2051"/>
                        </a:lnTo>
                        <a:lnTo>
                          <a:pt x="75032" y="1967"/>
                        </a:lnTo>
                        <a:lnTo>
                          <a:pt x="74928" y="1905"/>
                        </a:lnTo>
                        <a:lnTo>
                          <a:pt x="74823" y="2051"/>
                        </a:lnTo>
                        <a:lnTo>
                          <a:pt x="74718" y="2135"/>
                        </a:lnTo>
                        <a:lnTo>
                          <a:pt x="74718" y="1967"/>
                        </a:lnTo>
                        <a:lnTo>
                          <a:pt x="74614" y="1967"/>
                        </a:lnTo>
                        <a:lnTo>
                          <a:pt x="74614" y="2051"/>
                        </a:lnTo>
                        <a:lnTo>
                          <a:pt x="74530" y="2072"/>
                        </a:lnTo>
                        <a:lnTo>
                          <a:pt x="74509" y="2030"/>
                        </a:lnTo>
                        <a:lnTo>
                          <a:pt x="74530" y="1884"/>
                        </a:lnTo>
                        <a:lnTo>
                          <a:pt x="74174" y="1842"/>
                        </a:lnTo>
                        <a:lnTo>
                          <a:pt x="74091" y="1884"/>
                        </a:lnTo>
                        <a:lnTo>
                          <a:pt x="73923" y="1863"/>
                        </a:lnTo>
                        <a:lnTo>
                          <a:pt x="73819" y="1758"/>
                        </a:lnTo>
                        <a:lnTo>
                          <a:pt x="73798" y="1716"/>
                        </a:lnTo>
                        <a:lnTo>
                          <a:pt x="73693" y="1675"/>
                        </a:lnTo>
                        <a:lnTo>
                          <a:pt x="73651" y="1716"/>
                        </a:lnTo>
                        <a:lnTo>
                          <a:pt x="73589" y="1633"/>
                        </a:lnTo>
                        <a:lnTo>
                          <a:pt x="73484" y="1633"/>
                        </a:lnTo>
                        <a:lnTo>
                          <a:pt x="73379" y="1779"/>
                        </a:lnTo>
                        <a:lnTo>
                          <a:pt x="73275" y="1821"/>
                        </a:lnTo>
                        <a:lnTo>
                          <a:pt x="73233" y="1842"/>
                        </a:lnTo>
                        <a:lnTo>
                          <a:pt x="73170" y="1884"/>
                        </a:lnTo>
                        <a:lnTo>
                          <a:pt x="73296" y="1884"/>
                        </a:lnTo>
                        <a:lnTo>
                          <a:pt x="73254" y="1967"/>
                        </a:lnTo>
                        <a:lnTo>
                          <a:pt x="73128" y="2051"/>
                        </a:lnTo>
                        <a:lnTo>
                          <a:pt x="73065" y="2051"/>
                        </a:lnTo>
                        <a:lnTo>
                          <a:pt x="73086" y="2156"/>
                        </a:lnTo>
                        <a:lnTo>
                          <a:pt x="73191" y="2239"/>
                        </a:lnTo>
                        <a:lnTo>
                          <a:pt x="73170" y="2281"/>
                        </a:lnTo>
                        <a:lnTo>
                          <a:pt x="73065" y="2260"/>
                        </a:lnTo>
                        <a:lnTo>
                          <a:pt x="72982" y="2051"/>
                        </a:lnTo>
                        <a:lnTo>
                          <a:pt x="73024" y="1988"/>
                        </a:lnTo>
                        <a:lnTo>
                          <a:pt x="73024" y="1988"/>
                        </a:lnTo>
                        <a:lnTo>
                          <a:pt x="72940" y="2030"/>
                        </a:lnTo>
                        <a:lnTo>
                          <a:pt x="72773" y="2239"/>
                        </a:lnTo>
                        <a:lnTo>
                          <a:pt x="72710" y="2386"/>
                        </a:lnTo>
                        <a:lnTo>
                          <a:pt x="72605" y="2491"/>
                        </a:lnTo>
                        <a:lnTo>
                          <a:pt x="72626" y="2553"/>
                        </a:lnTo>
                        <a:lnTo>
                          <a:pt x="72773" y="2407"/>
                        </a:lnTo>
                        <a:lnTo>
                          <a:pt x="72856" y="2407"/>
                        </a:lnTo>
                        <a:lnTo>
                          <a:pt x="72919" y="2511"/>
                        </a:lnTo>
                        <a:lnTo>
                          <a:pt x="73024" y="2616"/>
                        </a:lnTo>
                        <a:lnTo>
                          <a:pt x="73233" y="2783"/>
                        </a:lnTo>
                        <a:lnTo>
                          <a:pt x="73254" y="2909"/>
                        </a:lnTo>
                        <a:lnTo>
                          <a:pt x="73170" y="2993"/>
                        </a:lnTo>
                        <a:lnTo>
                          <a:pt x="73191" y="3097"/>
                        </a:lnTo>
                        <a:lnTo>
                          <a:pt x="73358" y="3076"/>
                        </a:lnTo>
                        <a:lnTo>
                          <a:pt x="73505" y="2993"/>
                        </a:lnTo>
                        <a:lnTo>
                          <a:pt x="73589" y="3097"/>
                        </a:lnTo>
                        <a:lnTo>
                          <a:pt x="73589" y="3202"/>
                        </a:lnTo>
                        <a:lnTo>
                          <a:pt x="73672" y="3390"/>
                        </a:lnTo>
                        <a:lnTo>
                          <a:pt x="73672" y="3432"/>
                        </a:lnTo>
                        <a:lnTo>
                          <a:pt x="73568" y="3327"/>
                        </a:lnTo>
                        <a:lnTo>
                          <a:pt x="73484" y="3181"/>
                        </a:lnTo>
                        <a:lnTo>
                          <a:pt x="73400" y="3139"/>
                        </a:lnTo>
                        <a:lnTo>
                          <a:pt x="73358" y="3244"/>
                        </a:lnTo>
                        <a:lnTo>
                          <a:pt x="73379" y="3348"/>
                        </a:lnTo>
                        <a:lnTo>
                          <a:pt x="73442" y="3390"/>
                        </a:lnTo>
                        <a:lnTo>
                          <a:pt x="73400" y="3411"/>
                        </a:lnTo>
                        <a:lnTo>
                          <a:pt x="73296" y="3390"/>
                        </a:lnTo>
                        <a:lnTo>
                          <a:pt x="73191" y="3223"/>
                        </a:lnTo>
                        <a:lnTo>
                          <a:pt x="73045" y="3202"/>
                        </a:lnTo>
                        <a:lnTo>
                          <a:pt x="72940" y="3307"/>
                        </a:lnTo>
                        <a:lnTo>
                          <a:pt x="72856" y="3286"/>
                        </a:lnTo>
                        <a:lnTo>
                          <a:pt x="72835" y="3139"/>
                        </a:lnTo>
                        <a:lnTo>
                          <a:pt x="72877" y="3097"/>
                        </a:lnTo>
                        <a:lnTo>
                          <a:pt x="72814" y="2972"/>
                        </a:lnTo>
                        <a:lnTo>
                          <a:pt x="72710" y="2888"/>
                        </a:lnTo>
                        <a:lnTo>
                          <a:pt x="72668" y="2763"/>
                        </a:lnTo>
                        <a:lnTo>
                          <a:pt x="72459" y="2700"/>
                        </a:lnTo>
                        <a:lnTo>
                          <a:pt x="72291" y="2365"/>
                        </a:lnTo>
                        <a:lnTo>
                          <a:pt x="72187" y="2239"/>
                        </a:lnTo>
                        <a:lnTo>
                          <a:pt x="72208" y="2177"/>
                        </a:lnTo>
                        <a:lnTo>
                          <a:pt x="72124" y="2093"/>
                        </a:lnTo>
                        <a:lnTo>
                          <a:pt x="72019" y="2072"/>
                        </a:lnTo>
                        <a:lnTo>
                          <a:pt x="72019" y="2072"/>
                        </a:lnTo>
                        <a:lnTo>
                          <a:pt x="72040" y="2135"/>
                        </a:lnTo>
                        <a:lnTo>
                          <a:pt x="72019" y="2239"/>
                        </a:lnTo>
                        <a:lnTo>
                          <a:pt x="71977" y="2198"/>
                        </a:lnTo>
                        <a:lnTo>
                          <a:pt x="71915" y="2072"/>
                        </a:lnTo>
                        <a:lnTo>
                          <a:pt x="71685" y="1947"/>
                        </a:lnTo>
                        <a:lnTo>
                          <a:pt x="71559" y="1926"/>
                        </a:lnTo>
                        <a:lnTo>
                          <a:pt x="71454" y="1947"/>
                        </a:lnTo>
                        <a:lnTo>
                          <a:pt x="71475" y="2030"/>
                        </a:lnTo>
                        <a:lnTo>
                          <a:pt x="71580" y="2072"/>
                        </a:lnTo>
                        <a:lnTo>
                          <a:pt x="71789" y="2156"/>
                        </a:lnTo>
                        <a:lnTo>
                          <a:pt x="71622" y="2198"/>
                        </a:lnTo>
                        <a:lnTo>
                          <a:pt x="71413" y="2135"/>
                        </a:lnTo>
                        <a:lnTo>
                          <a:pt x="71308" y="2030"/>
                        </a:lnTo>
                        <a:lnTo>
                          <a:pt x="71350" y="1947"/>
                        </a:lnTo>
                        <a:lnTo>
                          <a:pt x="71287" y="1926"/>
                        </a:lnTo>
                        <a:lnTo>
                          <a:pt x="71099" y="1926"/>
                        </a:lnTo>
                        <a:lnTo>
                          <a:pt x="71161" y="1947"/>
                        </a:lnTo>
                        <a:lnTo>
                          <a:pt x="71161" y="1988"/>
                        </a:lnTo>
                        <a:lnTo>
                          <a:pt x="70994" y="2051"/>
                        </a:lnTo>
                        <a:lnTo>
                          <a:pt x="70931" y="1947"/>
                        </a:lnTo>
                        <a:lnTo>
                          <a:pt x="70952" y="1884"/>
                        </a:lnTo>
                        <a:lnTo>
                          <a:pt x="70764" y="1863"/>
                        </a:lnTo>
                        <a:lnTo>
                          <a:pt x="70722" y="1884"/>
                        </a:lnTo>
                        <a:lnTo>
                          <a:pt x="70743" y="1988"/>
                        </a:lnTo>
                        <a:lnTo>
                          <a:pt x="70638" y="1967"/>
                        </a:lnTo>
                        <a:lnTo>
                          <a:pt x="70576" y="1863"/>
                        </a:lnTo>
                        <a:lnTo>
                          <a:pt x="70429" y="1863"/>
                        </a:lnTo>
                        <a:lnTo>
                          <a:pt x="70471" y="1967"/>
                        </a:lnTo>
                        <a:lnTo>
                          <a:pt x="70471" y="1967"/>
                        </a:lnTo>
                        <a:lnTo>
                          <a:pt x="69990" y="1863"/>
                        </a:lnTo>
                        <a:lnTo>
                          <a:pt x="69843" y="1926"/>
                        </a:lnTo>
                        <a:lnTo>
                          <a:pt x="69676" y="1842"/>
                        </a:lnTo>
                        <a:lnTo>
                          <a:pt x="69676" y="1758"/>
                        </a:lnTo>
                        <a:lnTo>
                          <a:pt x="69508" y="1716"/>
                        </a:lnTo>
                        <a:lnTo>
                          <a:pt x="69488" y="1737"/>
                        </a:lnTo>
                        <a:lnTo>
                          <a:pt x="69488" y="1779"/>
                        </a:lnTo>
                        <a:lnTo>
                          <a:pt x="69425" y="1737"/>
                        </a:lnTo>
                        <a:lnTo>
                          <a:pt x="69320" y="1716"/>
                        </a:lnTo>
                        <a:lnTo>
                          <a:pt x="69216" y="1633"/>
                        </a:lnTo>
                        <a:lnTo>
                          <a:pt x="69153" y="1654"/>
                        </a:lnTo>
                        <a:lnTo>
                          <a:pt x="69174" y="1758"/>
                        </a:lnTo>
                        <a:lnTo>
                          <a:pt x="69006" y="1758"/>
                        </a:lnTo>
                        <a:lnTo>
                          <a:pt x="68860" y="1779"/>
                        </a:lnTo>
                        <a:lnTo>
                          <a:pt x="68839" y="1884"/>
                        </a:lnTo>
                        <a:lnTo>
                          <a:pt x="68651" y="1884"/>
                        </a:lnTo>
                        <a:lnTo>
                          <a:pt x="68316" y="1758"/>
                        </a:lnTo>
                        <a:lnTo>
                          <a:pt x="68337" y="1716"/>
                        </a:lnTo>
                        <a:lnTo>
                          <a:pt x="68546" y="1779"/>
                        </a:lnTo>
                        <a:lnTo>
                          <a:pt x="68651" y="1842"/>
                        </a:lnTo>
                        <a:lnTo>
                          <a:pt x="68672" y="1779"/>
                        </a:lnTo>
                        <a:lnTo>
                          <a:pt x="68337" y="1549"/>
                        </a:lnTo>
                        <a:lnTo>
                          <a:pt x="67939" y="1507"/>
                        </a:lnTo>
                        <a:lnTo>
                          <a:pt x="67793" y="1549"/>
                        </a:lnTo>
                        <a:lnTo>
                          <a:pt x="67730" y="1507"/>
                        </a:lnTo>
                        <a:lnTo>
                          <a:pt x="67793" y="1444"/>
                        </a:lnTo>
                        <a:lnTo>
                          <a:pt x="67688" y="1402"/>
                        </a:lnTo>
                        <a:lnTo>
                          <a:pt x="67542" y="1423"/>
                        </a:lnTo>
                        <a:lnTo>
                          <a:pt x="67604" y="1444"/>
                        </a:lnTo>
                        <a:lnTo>
                          <a:pt x="67521" y="1465"/>
                        </a:lnTo>
                        <a:lnTo>
                          <a:pt x="67395" y="1423"/>
                        </a:lnTo>
                        <a:lnTo>
                          <a:pt x="67019" y="1319"/>
                        </a:lnTo>
                        <a:lnTo>
                          <a:pt x="66851" y="1340"/>
                        </a:lnTo>
                        <a:lnTo>
                          <a:pt x="66788" y="1423"/>
                        </a:lnTo>
                        <a:lnTo>
                          <a:pt x="66705" y="1402"/>
                        </a:lnTo>
                        <a:lnTo>
                          <a:pt x="66663" y="1319"/>
                        </a:lnTo>
                        <a:lnTo>
                          <a:pt x="66558" y="1361"/>
                        </a:lnTo>
                        <a:lnTo>
                          <a:pt x="66349" y="1361"/>
                        </a:lnTo>
                        <a:lnTo>
                          <a:pt x="66244" y="1298"/>
                        </a:lnTo>
                        <a:lnTo>
                          <a:pt x="66161" y="1319"/>
                        </a:lnTo>
                        <a:lnTo>
                          <a:pt x="66014" y="1340"/>
                        </a:lnTo>
                        <a:lnTo>
                          <a:pt x="65951" y="1319"/>
                        </a:lnTo>
                        <a:lnTo>
                          <a:pt x="65847" y="1402"/>
                        </a:lnTo>
                        <a:lnTo>
                          <a:pt x="65826" y="1507"/>
                        </a:lnTo>
                        <a:lnTo>
                          <a:pt x="65763" y="1402"/>
                        </a:lnTo>
                        <a:lnTo>
                          <a:pt x="65303" y="1528"/>
                        </a:lnTo>
                        <a:lnTo>
                          <a:pt x="65303" y="1633"/>
                        </a:lnTo>
                        <a:lnTo>
                          <a:pt x="65198" y="1612"/>
                        </a:lnTo>
                        <a:lnTo>
                          <a:pt x="65135" y="1737"/>
                        </a:lnTo>
                        <a:lnTo>
                          <a:pt x="65094" y="1737"/>
                        </a:lnTo>
                        <a:lnTo>
                          <a:pt x="65031" y="1654"/>
                        </a:lnTo>
                        <a:lnTo>
                          <a:pt x="64884" y="1675"/>
                        </a:lnTo>
                        <a:lnTo>
                          <a:pt x="64884" y="1779"/>
                        </a:lnTo>
                        <a:lnTo>
                          <a:pt x="64801" y="1779"/>
                        </a:lnTo>
                        <a:lnTo>
                          <a:pt x="64696" y="1842"/>
                        </a:lnTo>
                        <a:lnTo>
                          <a:pt x="64529" y="1737"/>
                        </a:lnTo>
                        <a:lnTo>
                          <a:pt x="64403" y="1779"/>
                        </a:lnTo>
                        <a:lnTo>
                          <a:pt x="64403" y="1863"/>
                        </a:lnTo>
                        <a:lnTo>
                          <a:pt x="64152" y="1863"/>
                        </a:lnTo>
                        <a:lnTo>
                          <a:pt x="63838" y="1884"/>
                        </a:lnTo>
                        <a:lnTo>
                          <a:pt x="63754" y="1842"/>
                        </a:lnTo>
                        <a:lnTo>
                          <a:pt x="63482" y="1884"/>
                        </a:lnTo>
                        <a:lnTo>
                          <a:pt x="63462" y="1905"/>
                        </a:lnTo>
                        <a:lnTo>
                          <a:pt x="63629" y="2009"/>
                        </a:lnTo>
                        <a:lnTo>
                          <a:pt x="63692" y="2198"/>
                        </a:lnTo>
                        <a:lnTo>
                          <a:pt x="63775" y="2260"/>
                        </a:lnTo>
                        <a:lnTo>
                          <a:pt x="63796" y="2386"/>
                        </a:lnTo>
                        <a:lnTo>
                          <a:pt x="63880" y="2574"/>
                        </a:lnTo>
                        <a:lnTo>
                          <a:pt x="63838" y="2637"/>
                        </a:lnTo>
                        <a:lnTo>
                          <a:pt x="63838" y="2804"/>
                        </a:lnTo>
                        <a:lnTo>
                          <a:pt x="63880" y="2804"/>
                        </a:lnTo>
                        <a:lnTo>
                          <a:pt x="63985" y="2700"/>
                        </a:lnTo>
                        <a:lnTo>
                          <a:pt x="64194" y="2804"/>
                        </a:lnTo>
                        <a:lnTo>
                          <a:pt x="64257" y="2888"/>
                        </a:lnTo>
                        <a:lnTo>
                          <a:pt x="64319" y="2909"/>
                        </a:lnTo>
                        <a:lnTo>
                          <a:pt x="64529" y="3118"/>
                        </a:lnTo>
                        <a:lnTo>
                          <a:pt x="64570" y="3307"/>
                        </a:lnTo>
                        <a:lnTo>
                          <a:pt x="64717" y="3348"/>
                        </a:lnTo>
                        <a:lnTo>
                          <a:pt x="64822" y="3516"/>
                        </a:lnTo>
                        <a:lnTo>
                          <a:pt x="64822" y="3579"/>
                        </a:lnTo>
                        <a:lnTo>
                          <a:pt x="64842" y="3662"/>
                        </a:lnTo>
                        <a:lnTo>
                          <a:pt x="64801" y="3725"/>
                        </a:lnTo>
                        <a:lnTo>
                          <a:pt x="64884" y="3830"/>
                        </a:lnTo>
                        <a:lnTo>
                          <a:pt x="64822" y="3871"/>
                        </a:lnTo>
                        <a:lnTo>
                          <a:pt x="64738" y="3851"/>
                        </a:lnTo>
                        <a:lnTo>
                          <a:pt x="64612" y="3934"/>
                        </a:lnTo>
                        <a:lnTo>
                          <a:pt x="64633" y="4039"/>
                        </a:lnTo>
                        <a:lnTo>
                          <a:pt x="64508" y="4060"/>
                        </a:lnTo>
                        <a:lnTo>
                          <a:pt x="64403" y="4143"/>
                        </a:lnTo>
                        <a:lnTo>
                          <a:pt x="64215" y="4102"/>
                        </a:lnTo>
                        <a:lnTo>
                          <a:pt x="64152" y="4039"/>
                        </a:lnTo>
                        <a:lnTo>
                          <a:pt x="64152" y="3892"/>
                        </a:lnTo>
                        <a:lnTo>
                          <a:pt x="63964" y="3641"/>
                        </a:lnTo>
                        <a:lnTo>
                          <a:pt x="63880" y="3641"/>
                        </a:lnTo>
                        <a:lnTo>
                          <a:pt x="63838" y="3662"/>
                        </a:lnTo>
                        <a:lnTo>
                          <a:pt x="63566" y="3620"/>
                        </a:lnTo>
                        <a:lnTo>
                          <a:pt x="63378" y="3641"/>
                        </a:lnTo>
                        <a:lnTo>
                          <a:pt x="63315" y="3579"/>
                        </a:lnTo>
                        <a:lnTo>
                          <a:pt x="63148" y="3411"/>
                        </a:lnTo>
                        <a:lnTo>
                          <a:pt x="63148" y="3286"/>
                        </a:lnTo>
                        <a:lnTo>
                          <a:pt x="63043" y="3202"/>
                        </a:lnTo>
                        <a:lnTo>
                          <a:pt x="62897" y="3181"/>
                        </a:lnTo>
                        <a:lnTo>
                          <a:pt x="62855" y="3097"/>
                        </a:lnTo>
                        <a:lnTo>
                          <a:pt x="62813" y="2951"/>
                        </a:lnTo>
                        <a:lnTo>
                          <a:pt x="62625" y="2909"/>
                        </a:lnTo>
                        <a:lnTo>
                          <a:pt x="62583" y="2951"/>
                        </a:lnTo>
                        <a:lnTo>
                          <a:pt x="62583" y="3097"/>
                        </a:lnTo>
                        <a:lnTo>
                          <a:pt x="62583" y="3244"/>
                        </a:lnTo>
                        <a:lnTo>
                          <a:pt x="62604" y="3327"/>
                        </a:lnTo>
                        <a:lnTo>
                          <a:pt x="62478" y="3516"/>
                        </a:lnTo>
                        <a:lnTo>
                          <a:pt x="62415" y="3641"/>
                        </a:lnTo>
                        <a:lnTo>
                          <a:pt x="62332" y="3558"/>
                        </a:lnTo>
                        <a:lnTo>
                          <a:pt x="62311" y="3474"/>
                        </a:lnTo>
                        <a:lnTo>
                          <a:pt x="62269" y="3474"/>
                        </a:lnTo>
                        <a:lnTo>
                          <a:pt x="62164" y="3558"/>
                        </a:lnTo>
                        <a:lnTo>
                          <a:pt x="61913" y="3537"/>
                        </a:lnTo>
                        <a:lnTo>
                          <a:pt x="61704" y="3620"/>
                        </a:lnTo>
                        <a:lnTo>
                          <a:pt x="61641" y="3579"/>
                        </a:lnTo>
                        <a:lnTo>
                          <a:pt x="61474" y="3725"/>
                        </a:lnTo>
                        <a:lnTo>
                          <a:pt x="61327" y="3746"/>
                        </a:lnTo>
                        <a:lnTo>
                          <a:pt x="61223" y="3725"/>
                        </a:lnTo>
                        <a:lnTo>
                          <a:pt x="61118" y="3620"/>
                        </a:lnTo>
                        <a:lnTo>
                          <a:pt x="61034" y="3620"/>
                        </a:lnTo>
                        <a:lnTo>
                          <a:pt x="60972" y="3662"/>
                        </a:lnTo>
                        <a:lnTo>
                          <a:pt x="61013" y="3746"/>
                        </a:lnTo>
                        <a:lnTo>
                          <a:pt x="60804" y="3830"/>
                        </a:lnTo>
                        <a:lnTo>
                          <a:pt x="60700" y="3913"/>
                        </a:lnTo>
                        <a:lnTo>
                          <a:pt x="60449" y="3934"/>
                        </a:lnTo>
                        <a:lnTo>
                          <a:pt x="60323" y="4081"/>
                        </a:lnTo>
                        <a:lnTo>
                          <a:pt x="60323" y="4290"/>
                        </a:lnTo>
                        <a:lnTo>
                          <a:pt x="60323" y="4562"/>
                        </a:lnTo>
                        <a:lnTo>
                          <a:pt x="60532" y="4855"/>
                        </a:lnTo>
                        <a:lnTo>
                          <a:pt x="60553" y="5022"/>
                        </a:lnTo>
                        <a:lnTo>
                          <a:pt x="60407" y="4813"/>
                        </a:lnTo>
                        <a:lnTo>
                          <a:pt x="60281" y="4688"/>
                        </a:lnTo>
                        <a:lnTo>
                          <a:pt x="60177" y="4708"/>
                        </a:lnTo>
                        <a:lnTo>
                          <a:pt x="60030" y="4625"/>
                        </a:lnTo>
                        <a:lnTo>
                          <a:pt x="60072" y="4729"/>
                        </a:lnTo>
                        <a:lnTo>
                          <a:pt x="60177" y="4792"/>
                        </a:lnTo>
                        <a:lnTo>
                          <a:pt x="60218" y="4980"/>
                        </a:lnTo>
                        <a:lnTo>
                          <a:pt x="60218" y="5022"/>
                        </a:lnTo>
                        <a:lnTo>
                          <a:pt x="60072" y="4813"/>
                        </a:lnTo>
                        <a:lnTo>
                          <a:pt x="59967" y="4813"/>
                        </a:lnTo>
                        <a:lnTo>
                          <a:pt x="59925" y="4604"/>
                        </a:lnTo>
                        <a:lnTo>
                          <a:pt x="59758" y="4415"/>
                        </a:lnTo>
                        <a:lnTo>
                          <a:pt x="59674" y="4269"/>
                        </a:lnTo>
                        <a:lnTo>
                          <a:pt x="59570" y="4269"/>
                        </a:lnTo>
                        <a:lnTo>
                          <a:pt x="59612" y="4457"/>
                        </a:lnTo>
                        <a:lnTo>
                          <a:pt x="59591" y="4562"/>
                        </a:lnTo>
                        <a:lnTo>
                          <a:pt x="59549" y="4415"/>
                        </a:lnTo>
                        <a:lnTo>
                          <a:pt x="59402" y="4353"/>
                        </a:lnTo>
                        <a:lnTo>
                          <a:pt x="59256" y="4374"/>
                        </a:lnTo>
                        <a:lnTo>
                          <a:pt x="59256" y="4457"/>
                        </a:lnTo>
                        <a:lnTo>
                          <a:pt x="59172" y="4374"/>
                        </a:lnTo>
                        <a:lnTo>
                          <a:pt x="59026" y="4374"/>
                        </a:lnTo>
                        <a:lnTo>
                          <a:pt x="58879" y="4520"/>
                        </a:lnTo>
                        <a:lnTo>
                          <a:pt x="58754" y="4562"/>
                        </a:lnTo>
                        <a:lnTo>
                          <a:pt x="58837" y="4415"/>
                        </a:lnTo>
                        <a:lnTo>
                          <a:pt x="58837" y="4311"/>
                        </a:lnTo>
                        <a:lnTo>
                          <a:pt x="58712" y="4081"/>
                        </a:lnTo>
                        <a:lnTo>
                          <a:pt x="58712" y="3934"/>
                        </a:lnTo>
                        <a:lnTo>
                          <a:pt x="58649" y="3871"/>
                        </a:lnTo>
                        <a:lnTo>
                          <a:pt x="58649" y="3767"/>
                        </a:lnTo>
                        <a:lnTo>
                          <a:pt x="58544" y="3558"/>
                        </a:lnTo>
                        <a:lnTo>
                          <a:pt x="58335" y="3327"/>
                        </a:lnTo>
                        <a:lnTo>
                          <a:pt x="58105" y="3202"/>
                        </a:lnTo>
                        <a:lnTo>
                          <a:pt x="57875" y="2930"/>
                        </a:lnTo>
                        <a:lnTo>
                          <a:pt x="57310" y="2742"/>
                        </a:lnTo>
                        <a:lnTo>
                          <a:pt x="57038" y="2742"/>
                        </a:lnTo>
                        <a:lnTo>
                          <a:pt x="56892" y="2783"/>
                        </a:lnTo>
                        <a:lnTo>
                          <a:pt x="56661" y="2930"/>
                        </a:lnTo>
                        <a:lnTo>
                          <a:pt x="56661" y="2993"/>
                        </a:lnTo>
                        <a:lnTo>
                          <a:pt x="56536" y="2951"/>
                        </a:lnTo>
                        <a:lnTo>
                          <a:pt x="56327" y="3035"/>
                        </a:lnTo>
                        <a:lnTo>
                          <a:pt x="55887" y="3244"/>
                        </a:lnTo>
                        <a:lnTo>
                          <a:pt x="55720" y="3265"/>
                        </a:lnTo>
                        <a:lnTo>
                          <a:pt x="55531" y="3453"/>
                        </a:lnTo>
                        <a:lnTo>
                          <a:pt x="55427" y="3516"/>
                        </a:lnTo>
                        <a:lnTo>
                          <a:pt x="55197" y="3683"/>
                        </a:lnTo>
                        <a:lnTo>
                          <a:pt x="55071" y="3746"/>
                        </a:lnTo>
                        <a:lnTo>
                          <a:pt x="54946" y="3871"/>
                        </a:lnTo>
                        <a:lnTo>
                          <a:pt x="54757" y="3934"/>
                        </a:lnTo>
                        <a:lnTo>
                          <a:pt x="54590" y="3871"/>
                        </a:lnTo>
                        <a:lnTo>
                          <a:pt x="54360" y="3934"/>
                        </a:lnTo>
                        <a:lnTo>
                          <a:pt x="54213" y="3997"/>
                        </a:lnTo>
                        <a:lnTo>
                          <a:pt x="54339" y="3871"/>
                        </a:lnTo>
                        <a:lnTo>
                          <a:pt x="54527" y="3767"/>
                        </a:lnTo>
                        <a:lnTo>
                          <a:pt x="54548" y="3662"/>
                        </a:lnTo>
                        <a:lnTo>
                          <a:pt x="54381" y="3474"/>
                        </a:lnTo>
                        <a:lnTo>
                          <a:pt x="54109" y="3411"/>
                        </a:lnTo>
                        <a:lnTo>
                          <a:pt x="53837" y="3223"/>
                        </a:lnTo>
                        <a:lnTo>
                          <a:pt x="53753" y="3160"/>
                        </a:lnTo>
                        <a:lnTo>
                          <a:pt x="53711" y="3223"/>
                        </a:lnTo>
                        <a:lnTo>
                          <a:pt x="53607" y="3453"/>
                        </a:lnTo>
                        <a:lnTo>
                          <a:pt x="53607" y="3579"/>
                        </a:lnTo>
                        <a:lnTo>
                          <a:pt x="53544" y="3516"/>
                        </a:lnTo>
                        <a:lnTo>
                          <a:pt x="53502" y="3537"/>
                        </a:lnTo>
                        <a:lnTo>
                          <a:pt x="53439" y="3662"/>
                        </a:lnTo>
                        <a:lnTo>
                          <a:pt x="53376" y="3725"/>
                        </a:lnTo>
                        <a:lnTo>
                          <a:pt x="53335" y="3662"/>
                        </a:lnTo>
                        <a:lnTo>
                          <a:pt x="53397" y="3516"/>
                        </a:lnTo>
                        <a:lnTo>
                          <a:pt x="53439" y="3432"/>
                        </a:lnTo>
                        <a:lnTo>
                          <a:pt x="53397" y="3265"/>
                        </a:lnTo>
                        <a:lnTo>
                          <a:pt x="53272" y="3202"/>
                        </a:lnTo>
                        <a:lnTo>
                          <a:pt x="53125" y="3327"/>
                        </a:lnTo>
                        <a:lnTo>
                          <a:pt x="53167" y="3411"/>
                        </a:lnTo>
                        <a:lnTo>
                          <a:pt x="53083" y="3537"/>
                        </a:lnTo>
                        <a:lnTo>
                          <a:pt x="53000" y="3453"/>
                        </a:lnTo>
                        <a:lnTo>
                          <a:pt x="52979" y="3307"/>
                        </a:lnTo>
                        <a:lnTo>
                          <a:pt x="52916" y="3160"/>
                        </a:lnTo>
                        <a:lnTo>
                          <a:pt x="52874" y="3014"/>
                        </a:lnTo>
                        <a:lnTo>
                          <a:pt x="52770" y="3118"/>
                        </a:lnTo>
                        <a:lnTo>
                          <a:pt x="52560" y="3139"/>
                        </a:lnTo>
                        <a:lnTo>
                          <a:pt x="52246" y="3223"/>
                        </a:lnTo>
                        <a:lnTo>
                          <a:pt x="52163" y="3202"/>
                        </a:lnTo>
                        <a:lnTo>
                          <a:pt x="52267" y="3118"/>
                        </a:lnTo>
                        <a:lnTo>
                          <a:pt x="52246" y="3014"/>
                        </a:lnTo>
                        <a:lnTo>
                          <a:pt x="52246" y="2909"/>
                        </a:lnTo>
                        <a:lnTo>
                          <a:pt x="52226" y="2783"/>
                        </a:lnTo>
                        <a:lnTo>
                          <a:pt x="52246" y="2763"/>
                        </a:lnTo>
                        <a:lnTo>
                          <a:pt x="52456" y="2909"/>
                        </a:lnTo>
                        <a:lnTo>
                          <a:pt x="52560" y="2825"/>
                        </a:lnTo>
                        <a:lnTo>
                          <a:pt x="52581" y="2700"/>
                        </a:lnTo>
                        <a:lnTo>
                          <a:pt x="52393" y="2428"/>
                        </a:lnTo>
                        <a:lnTo>
                          <a:pt x="52016" y="2302"/>
                        </a:lnTo>
                        <a:lnTo>
                          <a:pt x="51702" y="2281"/>
                        </a:lnTo>
                        <a:lnTo>
                          <a:pt x="51347" y="2365"/>
                        </a:lnTo>
                        <a:lnTo>
                          <a:pt x="51033" y="2407"/>
                        </a:lnTo>
                        <a:lnTo>
                          <a:pt x="50824" y="2574"/>
                        </a:lnTo>
                        <a:lnTo>
                          <a:pt x="50886" y="3139"/>
                        </a:lnTo>
                        <a:lnTo>
                          <a:pt x="50866" y="3307"/>
                        </a:lnTo>
                        <a:lnTo>
                          <a:pt x="50907" y="3411"/>
                        </a:lnTo>
                        <a:lnTo>
                          <a:pt x="50803" y="3579"/>
                        </a:lnTo>
                        <a:lnTo>
                          <a:pt x="50803" y="3746"/>
                        </a:lnTo>
                        <a:lnTo>
                          <a:pt x="50656" y="3851"/>
                        </a:lnTo>
                        <a:lnTo>
                          <a:pt x="50552" y="3851"/>
                        </a:lnTo>
                        <a:lnTo>
                          <a:pt x="50489" y="3788"/>
                        </a:lnTo>
                        <a:lnTo>
                          <a:pt x="50489" y="3725"/>
                        </a:lnTo>
                        <a:lnTo>
                          <a:pt x="50363" y="3620"/>
                        </a:lnTo>
                        <a:lnTo>
                          <a:pt x="50447" y="3537"/>
                        </a:lnTo>
                        <a:lnTo>
                          <a:pt x="50510" y="3558"/>
                        </a:lnTo>
                        <a:lnTo>
                          <a:pt x="50594" y="3369"/>
                        </a:lnTo>
                        <a:lnTo>
                          <a:pt x="50552" y="3139"/>
                        </a:lnTo>
                        <a:lnTo>
                          <a:pt x="50405" y="3097"/>
                        </a:lnTo>
                        <a:lnTo>
                          <a:pt x="50342" y="2888"/>
                        </a:lnTo>
                        <a:lnTo>
                          <a:pt x="50405" y="2909"/>
                        </a:lnTo>
                        <a:lnTo>
                          <a:pt x="50510" y="2804"/>
                        </a:lnTo>
                        <a:lnTo>
                          <a:pt x="50510" y="2930"/>
                        </a:lnTo>
                        <a:lnTo>
                          <a:pt x="50614" y="3035"/>
                        </a:lnTo>
                        <a:lnTo>
                          <a:pt x="50698" y="3223"/>
                        </a:lnTo>
                        <a:lnTo>
                          <a:pt x="50719" y="3160"/>
                        </a:lnTo>
                        <a:lnTo>
                          <a:pt x="50698" y="2888"/>
                        </a:lnTo>
                        <a:lnTo>
                          <a:pt x="50656" y="2679"/>
                        </a:lnTo>
                        <a:lnTo>
                          <a:pt x="50259" y="2825"/>
                        </a:lnTo>
                        <a:lnTo>
                          <a:pt x="49945" y="3035"/>
                        </a:lnTo>
                        <a:lnTo>
                          <a:pt x="49945" y="3160"/>
                        </a:lnTo>
                        <a:lnTo>
                          <a:pt x="49757" y="3307"/>
                        </a:lnTo>
                        <a:lnTo>
                          <a:pt x="49652" y="3223"/>
                        </a:lnTo>
                        <a:lnTo>
                          <a:pt x="49673" y="3139"/>
                        </a:lnTo>
                        <a:lnTo>
                          <a:pt x="49777" y="3118"/>
                        </a:lnTo>
                        <a:lnTo>
                          <a:pt x="49673" y="2993"/>
                        </a:lnTo>
                        <a:lnTo>
                          <a:pt x="49757" y="2742"/>
                        </a:lnTo>
                        <a:lnTo>
                          <a:pt x="49882" y="2804"/>
                        </a:lnTo>
                        <a:lnTo>
                          <a:pt x="49945" y="2783"/>
                        </a:lnTo>
                        <a:lnTo>
                          <a:pt x="50070" y="2825"/>
                        </a:lnTo>
                        <a:lnTo>
                          <a:pt x="50468" y="2637"/>
                        </a:lnTo>
                        <a:lnTo>
                          <a:pt x="50614" y="2595"/>
                        </a:lnTo>
                        <a:lnTo>
                          <a:pt x="50342" y="2595"/>
                        </a:lnTo>
                        <a:lnTo>
                          <a:pt x="50175" y="2616"/>
                        </a:lnTo>
                        <a:lnTo>
                          <a:pt x="49945" y="2595"/>
                        </a:lnTo>
                        <a:lnTo>
                          <a:pt x="49443" y="2595"/>
                        </a:lnTo>
                        <a:lnTo>
                          <a:pt x="49338" y="2637"/>
                        </a:lnTo>
                        <a:lnTo>
                          <a:pt x="48669" y="2700"/>
                        </a:lnTo>
                        <a:lnTo>
                          <a:pt x="48271" y="2700"/>
                        </a:lnTo>
                        <a:lnTo>
                          <a:pt x="48041" y="2742"/>
                        </a:lnTo>
                        <a:lnTo>
                          <a:pt x="47769" y="2637"/>
                        </a:lnTo>
                        <a:lnTo>
                          <a:pt x="47539" y="2679"/>
                        </a:lnTo>
                        <a:lnTo>
                          <a:pt x="47371" y="2742"/>
                        </a:lnTo>
                        <a:lnTo>
                          <a:pt x="47518" y="2909"/>
                        </a:lnTo>
                        <a:lnTo>
                          <a:pt x="47685" y="2909"/>
                        </a:lnTo>
                        <a:lnTo>
                          <a:pt x="47790" y="2951"/>
                        </a:lnTo>
                        <a:lnTo>
                          <a:pt x="47894" y="2930"/>
                        </a:lnTo>
                        <a:lnTo>
                          <a:pt x="48041" y="3055"/>
                        </a:lnTo>
                        <a:lnTo>
                          <a:pt x="48041" y="3139"/>
                        </a:lnTo>
                        <a:lnTo>
                          <a:pt x="47832" y="3327"/>
                        </a:lnTo>
                        <a:lnTo>
                          <a:pt x="47685" y="3307"/>
                        </a:lnTo>
                        <a:lnTo>
                          <a:pt x="47518" y="3369"/>
                        </a:lnTo>
                        <a:lnTo>
                          <a:pt x="47476" y="3537"/>
                        </a:lnTo>
                        <a:lnTo>
                          <a:pt x="47434" y="3641"/>
                        </a:lnTo>
                        <a:lnTo>
                          <a:pt x="47560" y="3871"/>
                        </a:lnTo>
                        <a:lnTo>
                          <a:pt x="47769" y="3934"/>
                        </a:lnTo>
                        <a:lnTo>
                          <a:pt x="47790" y="3788"/>
                        </a:lnTo>
                        <a:lnTo>
                          <a:pt x="47936" y="3662"/>
                        </a:lnTo>
                        <a:lnTo>
                          <a:pt x="48145" y="3579"/>
                        </a:lnTo>
                        <a:lnTo>
                          <a:pt x="48104" y="3788"/>
                        </a:lnTo>
                        <a:lnTo>
                          <a:pt x="47894" y="3788"/>
                        </a:lnTo>
                        <a:lnTo>
                          <a:pt x="47999" y="3934"/>
                        </a:lnTo>
                        <a:lnTo>
                          <a:pt x="47978" y="3955"/>
                        </a:lnTo>
                        <a:lnTo>
                          <a:pt x="48041" y="4060"/>
                        </a:lnTo>
                        <a:lnTo>
                          <a:pt x="47894" y="4143"/>
                        </a:lnTo>
                        <a:lnTo>
                          <a:pt x="48041" y="4164"/>
                        </a:lnTo>
                        <a:lnTo>
                          <a:pt x="48166" y="4102"/>
                        </a:lnTo>
                        <a:lnTo>
                          <a:pt x="48208" y="4206"/>
                        </a:lnTo>
                        <a:lnTo>
                          <a:pt x="48187" y="4353"/>
                        </a:lnTo>
                        <a:lnTo>
                          <a:pt x="48313" y="4478"/>
                        </a:lnTo>
                        <a:lnTo>
                          <a:pt x="48459" y="4499"/>
                        </a:lnTo>
                        <a:lnTo>
                          <a:pt x="48627" y="4708"/>
                        </a:lnTo>
                        <a:lnTo>
                          <a:pt x="48606" y="4813"/>
                        </a:lnTo>
                        <a:lnTo>
                          <a:pt x="48522" y="4771"/>
                        </a:lnTo>
                        <a:lnTo>
                          <a:pt x="48397" y="4813"/>
                        </a:lnTo>
                        <a:lnTo>
                          <a:pt x="48459" y="4939"/>
                        </a:lnTo>
                        <a:lnTo>
                          <a:pt x="48376" y="5001"/>
                        </a:lnTo>
                        <a:lnTo>
                          <a:pt x="48313" y="4939"/>
                        </a:lnTo>
                        <a:lnTo>
                          <a:pt x="48250" y="4980"/>
                        </a:lnTo>
                        <a:lnTo>
                          <a:pt x="48187" y="4834"/>
                        </a:lnTo>
                        <a:lnTo>
                          <a:pt x="47999" y="4708"/>
                        </a:lnTo>
                        <a:lnTo>
                          <a:pt x="47936" y="4729"/>
                        </a:lnTo>
                        <a:lnTo>
                          <a:pt x="47978" y="4813"/>
                        </a:lnTo>
                        <a:lnTo>
                          <a:pt x="47873" y="4897"/>
                        </a:lnTo>
                        <a:lnTo>
                          <a:pt x="47790" y="4834"/>
                        </a:lnTo>
                        <a:lnTo>
                          <a:pt x="47727" y="4897"/>
                        </a:lnTo>
                        <a:lnTo>
                          <a:pt x="47769" y="5022"/>
                        </a:lnTo>
                        <a:lnTo>
                          <a:pt x="47790" y="5211"/>
                        </a:lnTo>
                        <a:lnTo>
                          <a:pt x="47936" y="5232"/>
                        </a:lnTo>
                        <a:lnTo>
                          <a:pt x="48083" y="5148"/>
                        </a:lnTo>
                        <a:lnTo>
                          <a:pt x="48187" y="5252"/>
                        </a:lnTo>
                        <a:lnTo>
                          <a:pt x="48104" y="5336"/>
                        </a:lnTo>
                        <a:lnTo>
                          <a:pt x="48250" y="5399"/>
                        </a:lnTo>
                        <a:lnTo>
                          <a:pt x="48145" y="5462"/>
                        </a:lnTo>
                        <a:lnTo>
                          <a:pt x="47978" y="5420"/>
                        </a:lnTo>
                        <a:lnTo>
                          <a:pt x="47978" y="5462"/>
                        </a:lnTo>
                        <a:lnTo>
                          <a:pt x="48145" y="5566"/>
                        </a:lnTo>
                        <a:lnTo>
                          <a:pt x="47873" y="5566"/>
                        </a:lnTo>
                        <a:lnTo>
                          <a:pt x="47832" y="5462"/>
                        </a:lnTo>
                        <a:lnTo>
                          <a:pt x="47643" y="5462"/>
                        </a:lnTo>
                        <a:lnTo>
                          <a:pt x="47560" y="5336"/>
                        </a:lnTo>
                        <a:lnTo>
                          <a:pt x="47434" y="5315"/>
                        </a:lnTo>
                        <a:lnTo>
                          <a:pt x="47308" y="5190"/>
                        </a:lnTo>
                        <a:lnTo>
                          <a:pt x="47120" y="5190"/>
                        </a:lnTo>
                        <a:lnTo>
                          <a:pt x="46995" y="5106"/>
                        </a:lnTo>
                        <a:lnTo>
                          <a:pt x="46890" y="5127"/>
                        </a:lnTo>
                        <a:lnTo>
                          <a:pt x="46827" y="5106"/>
                        </a:lnTo>
                        <a:lnTo>
                          <a:pt x="46430" y="5252"/>
                        </a:lnTo>
                        <a:lnTo>
                          <a:pt x="46409" y="5357"/>
                        </a:lnTo>
                        <a:lnTo>
                          <a:pt x="46367" y="5420"/>
                        </a:lnTo>
                        <a:lnTo>
                          <a:pt x="46430" y="5504"/>
                        </a:lnTo>
                        <a:lnTo>
                          <a:pt x="46409" y="5566"/>
                        </a:lnTo>
                        <a:lnTo>
                          <a:pt x="46492" y="5713"/>
                        </a:lnTo>
                        <a:lnTo>
                          <a:pt x="46472" y="5734"/>
                        </a:lnTo>
                        <a:lnTo>
                          <a:pt x="46367" y="5629"/>
                        </a:lnTo>
                        <a:lnTo>
                          <a:pt x="46283" y="5671"/>
                        </a:lnTo>
                        <a:lnTo>
                          <a:pt x="46179" y="5629"/>
                        </a:lnTo>
                        <a:lnTo>
                          <a:pt x="45739" y="5671"/>
                        </a:lnTo>
                        <a:lnTo>
                          <a:pt x="45530" y="5650"/>
                        </a:lnTo>
                        <a:lnTo>
                          <a:pt x="45384" y="5524"/>
                        </a:lnTo>
                        <a:lnTo>
                          <a:pt x="45258" y="5504"/>
                        </a:lnTo>
                        <a:lnTo>
                          <a:pt x="45132" y="5357"/>
                        </a:lnTo>
                        <a:lnTo>
                          <a:pt x="45049" y="5211"/>
                        </a:lnTo>
                        <a:lnTo>
                          <a:pt x="44944" y="5148"/>
                        </a:lnTo>
                        <a:lnTo>
                          <a:pt x="44944" y="5232"/>
                        </a:lnTo>
                        <a:lnTo>
                          <a:pt x="45028" y="5420"/>
                        </a:lnTo>
                        <a:lnTo>
                          <a:pt x="45049" y="5734"/>
                        </a:lnTo>
                        <a:lnTo>
                          <a:pt x="45216" y="6068"/>
                        </a:lnTo>
                        <a:lnTo>
                          <a:pt x="45342" y="6340"/>
                        </a:lnTo>
                        <a:lnTo>
                          <a:pt x="45446" y="6926"/>
                        </a:lnTo>
                        <a:lnTo>
                          <a:pt x="45425" y="7073"/>
                        </a:lnTo>
                        <a:lnTo>
                          <a:pt x="45342" y="7073"/>
                        </a:lnTo>
                        <a:lnTo>
                          <a:pt x="45258" y="6968"/>
                        </a:lnTo>
                        <a:lnTo>
                          <a:pt x="45237" y="6864"/>
                        </a:lnTo>
                        <a:lnTo>
                          <a:pt x="45132" y="6759"/>
                        </a:lnTo>
                        <a:lnTo>
                          <a:pt x="45070" y="6801"/>
                        </a:lnTo>
                        <a:lnTo>
                          <a:pt x="45132" y="6884"/>
                        </a:lnTo>
                        <a:lnTo>
                          <a:pt x="45112" y="6968"/>
                        </a:lnTo>
                        <a:lnTo>
                          <a:pt x="44923" y="6905"/>
                        </a:lnTo>
                        <a:lnTo>
                          <a:pt x="44756" y="6717"/>
                        </a:lnTo>
                        <a:lnTo>
                          <a:pt x="44505" y="6696"/>
                        </a:lnTo>
                        <a:lnTo>
                          <a:pt x="44379" y="6550"/>
                        </a:lnTo>
                        <a:lnTo>
                          <a:pt x="44275" y="6508"/>
                        </a:lnTo>
                        <a:lnTo>
                          <a:pt x="43898" y="6173"/>
                        </a:lnTo>
                        <a:lnTo>
                          <a:pt x="43877" y="6173"/>
                        </a:lnTo>
                        <a:lnTo>
                          <a:pt x="43793" y="6236"/>
                        </a:lnTo>
                        <a:lnTo>
                          <a:pt x="43689" y="6236"/>
                        </a:lnTo>
                        <a:lnTo>
                          <a:pt x="43647" y="6152"/>
                        </a:lnTo>
                        <a:lnTo>
                          <a:pt x="43877" y="5943"/>
                        </a:lnTo>
                        <a:lnTo>
                          <a:pt x="43982" y="5943"/>
                        </a:lnTo>
                        <a:lnTo>
                          <a:pt x="43898" y="5880"/>
                        </a:lnTo>
                        <a:lnTo>
                          <a:pt x="43772" y="5817"/>
                        </a:lnTo>
                        <a:lnTo>
                          <a:pt x="43647" y="5671"/>
                        </a:lnTo>
                        <a:lnTo>
                          <a:pt x="43626" y="5671"/>
                        </a:lnTo>
                        <a:lnTo>
                          <a:pt x="43647" y="5755"/>
                        </a:lnTo>
                        <a:lnTo>
                          <a:pt x="43751" y="5859"/>
                        </a:lnTo>
                        <a:lnTo>
                          <a:pt x="43751" y="5964"/>
                        </a:lnTo>
                        <a:lnTo>
                          <a:pt x="43626" y="6048"/>
                        </a:lnTo>
                        <a:lnTo>
                          <a:pt x="43417" y="5985"/>
                        </a:lnTo>
                        <a:lnTo>
                          <a:pt x="43207" y="5838"/>
                        </a:lnTo>
                        <a:lnTo>
                          <a:pt x="43145" y="5755"/>
                        </a:lnTo>
                        <a:lnTo>
                          <a:pt x="42935" y="5734"/>
                        </a:lnTo>
                        <a:lnTo>
                          <a:pt x="42894" y="5608"/>
                        </a:lnTo>
                        <a:lnTo>
                          <a:pt x="42789" y="5545"/>
                        </a:lnTo>
                        <a:lnTo>
                          <a:pt x="43040" y="5545"/>
                        </a:lnTo>
                        <a:lnTo>
                          <a:pt x="43270" y="5608"/>
                        </a:lnTo>
                        <a:lnTo>
                          <a:pt x="43375" y="5671"/>
                        </a:lnTo>
                        <a:lnTo>
                          <a:pt x="43521" y="5629"/>
                        </a:lnTo>
                        <a:lnTo>
                          <a:pt x="43626" y="5441"/>
                        </a:lnTo>
                        <a:lnTo>
                          <a:pt x="43626" y="5378"/>
                        </a:lnTo>
                        <a:lnTo>
                          <a:pt x="43542" y="5420"/>
                        </a:lnTo>
                        <a:lnTo>
                          <a:pt x="43521" y="5336"/>
                        </a:lnTo>
                        <a:lnTo>
                          <a:pt x="43417" y="5357"/>
                        </a:lnTo>
                        <a:lnTo>
                          <a:pt x="43459" y="5190"/>
                        </a:lnTo>
                        <a:lnTo>
                          <a:pt x="43333" y="5043"/>
                        </a:lnTo>
                        <a:lnTo>
                          <a:pt x="43249" y="5106"/>
                        </a:lnTo>
                        <a:lnTo>
                          <a:pt x="43228" y="5001"/>
                        </a:lnTo>
                        <a:lnTo>
                          <a:pt x="43145" y="4980"/>
                        </a:lnTo>
                        <a:lnTo>
                          <a:pt x="43061" y="5022"/>
                        </a:lnTo>
                        <a:lnTo>
                          <a:pt x="43019" y="5085"/>
                        </a:lnTo>
                        <a:lnTo>
                          <a:pt x="42831" y="5043"/>
                        </a:lnTo>
                        <a:lnTo>
                          <a:pt x="42810" y="4897"/>
                        </a:lnTo>
                        <a:lnTo>
                          <a:pt x="43019" y="4708"/>
                        </a:lnTo>
                        <a:lnTo>
                          <a:pt x="42998" y="4625"/>
                        </a:lnTo>
                        <a:lnTo>
                          <a:pt x="42894" y="4625"/>
                        </a:lnTo>
                        <a:lnTo>
                          <a:pt x="42726" y="4792"/>
                        </a:lnTo>
                        <a:lnTo>
                          <a:pt x="42705" y="4667"/>
                        </a:lnTo>
                        <a:lnTo>
                          <a:pt x="42768" y="4562"/>
                        </a:lnTo>
                        <a:lnTo>
                          <a:pt x="42726" y="4415"/>
                        </a:lnTo>
                        <a:lnTo>
                          <a:pt x="42663" y="4457"/>
                        </a:lnTo>
                        <a:lnTo>
                          <a:pt x="42622" y="4499"/>
                        </a:lnTo>
                        <a:lnTo>
                          <a:pt x="42601" y="4395"/>
                        </a:lnTo>
                        <a:lnTo>
                          <a:pt x="42496" y="4395"/>
                        </a:lnTo>
                        <a:lnTo>
                          <a:pt x="42454" y="4353"/>
                        </a:lnTo>
                        <a:lnTo>
                          <a:pt x="42391" y="4269"/>
                        </a:lnTo>
                        <a:lnTo>
                          <a:pt x="42433" y="4102"/>
                        </a:lnTo>
                        <a:lnTo>
                          <a:pt x="42391" y="4060"/>
                        </a:lnTo>
                        <a:lnTo>
                          <a:pt x="42308" y="4102"/>
                        </a:lnTo>
                        <a:lnTo>
                          <a:pt x="42224" y="4248"/>
                        </a:lnTo>
                        <a:lnTo>
                          <a:pt x="42203" y="4039"/>
                        </a:lnTo>
                        <a:lnTo>
                          <a:pt x="42099" y="3955"/>
                        </a:lnTo>
                        <a:lnTo>
                          <a:pt x="41994" y="4039"/>
                        </a:lnTo>
                        <a:lnTo>
                          <a:pt x="41910" y="4039"/>
                        </a:lnTo>
                        <a:lnTo>
                          <a:pt x="41868" y="3871"/>
                        </a:lnTo>
                        <a:lnTo>
                          <a:pt x="41764" y="3976"/>
                        </a:lnTo>
                        <a:lnTo>
                          <a:pt x="41701" y="3976"/>
                        </a:lnTo>
                        <a:lnTo>
                          <a:pt x="41680" y="4060"/>
                        </a:lnTo>
                        <a:lnTo>
                          <a:pt x="41659" y="3892"/>
                        </a:lnTo>
                        <a:lnTo>
                          <a:pt x="41659" y="3830"/>
                        </a:lnTo>
                        <a:lnTo>
                          <a:pt x="41492" y="3830"/>
                        </a:lnTo>
                        <a:lnTo>
                          <a:pt x="41408" y="3851"/>
                        </a:lnTo>
                        <a:lnTo>
                          <a:pt x="41366" y="3788"/>
                        </a:lnTo>
                        <a:lnTo>
                          <a:pt x="41199" y="3851"/>
                        </a:lnTo>
                        <a:lnTo>
                          <a:pt x="41094" y="3851"/>
                        </a:lnTo>
                        <a:lnTo>
                          <a:pt x="41073" y="3892"/>
                        </a:lnTo>
                        <a:lnTo>
                          <a:pt x="41136" y="3955"/>
                        </a:lnTo>
                        <a:lnTo>
                          <a:pt x="41178" y="4081"/>
                        </a:lnTo>
                        <a:lnTo>
                          <a:pt x="41115" y="4060"/>
                        </a:lnTo>
                        <a:lnTo>
                          <a:pt x="41052" y="4081"/>
                        </a:lnTo>
                        <a:lnTo>
                          <a:pt x="41052" y="4164"/>
                        </a:lnTo>
                        <a:lnTo>
                          <a:pt x="41031" y="4143"/>
                        </a:lnTo>
                        <a:lnTo>
                          <a:pt x="40885" y="4164"/>
                        </a:lnTo>
                        <a:lnTo>
                          <a:pt x="40843" y="4143"/>
                        </a:lnTo>
                        <a:lnTo>
                          <a:pt x="40885" y="4039"/>
                        </a:lnTo>
                        <a:lnTo>
                          <a:pt x="40969" y="3976"/>
                        </a:lnTo>
                        <a:lnTo>
                          <a:pt x="40927" y="3871"/>
                        </a:lnTo>
                        <a:lnTo>
                          <a:pt x="40822" y="3851"/>
                        </a:lnTo>
                        <a:lnTo>
                          <a:pt x="40822" y="3955"/>
                        </a:lnTo>
                        <a:lnTo>
                          <a:pt x="40738" y="3997"/>
                        </a:lnTo>
                        <a:lnTo>
                          <a:pt x="40655" y="3892"/>
                        </a:lnTo>
                        <a:lnTo>
                          <a:pt x="40550" y="3871"/>
                        </a:lnTo>
                        <a:lnTo>
                          <a:pt x="40446" y="3767"/>
                        </a:lnTo>
                        <a:lnTo>
                          <a:pt x="40425" y="3851"/>
                        </a:lnTo>
                        <a:lnTo>
                          <a:pt x="40341" y="3871"/>
                        </a:lnTo>
                        <a:lnTo>
                          <a:pt x="40194" y="3871"/>
                        </a:lnTo>
                        <a:lnTo>
                          <a:pt x="40132" y="3788"/>
                        </a:lnTo>
                        <a:lnTo>
                          <a:pt x="40111" y="3892"/>
                        </a:lnTo>
                        <a:lnTo>
                          <a:pt x="40027" y="3955"/>
                        </a:lnTo>
                        <a:lnTo>
                          <a:pt x="39902" y="3851"/>
                        </a:lnTo>
                        <a:lnTo>
                          <a:pt x="39818" y="3851"/>
                        </a:lnTo>
                        <a:lnTo>
                          <a:pt x="39860" y="3955"/>
                        </a:lnTo>
                        <a:lnTo>
                          <a:pt x="39881" y="3997"/>
                        </a:lnTo>
                        <a:lnTo>
                          <a:pt x="39755" y="4102"/>
                        </a:lnTo>
                        <a:lnTo>
                          <a:pt x="39692" y="4081"/>
                        </a:lnTo>
                        <a:lnTo>
                          <a:pt x="39671" y="3997"/>
                        </a:lnTo>
                        <a:lnTo>
                          <a:pt x="39609" y="4102"/>
                        </a:lnTo>
                        <a:lnTo>
                          <a:pt x="39630" y="4269"/>
                        </a:lnTo>
                        <a:lnTo>
                          <a:pt x="39713" y="4353"/>
                        </a:lnTo>
                        <a:lnTo>
                          <a:pt x="39734" y="4457"/>
                        </a:lnTo>
                        <a:lnTo>
                          <a:pt x="39797" y="4478"/>
                        </a:lnTo>
                        <a:lnTo>
                          <a:pt x="39818" y="4625"/>
                        </a:lnTo>
                        <a:lnTo>
                          <a:pt x="39964" y="4667"/>
                        </a:lnTo>
                        <a:lnTo>
                          <a:pt x="40006" y="4729"/>
                        </a:lnTo>
                        <a:lnTo>
                          <a:pt x="40006" y="4834"/>
                        </a:lnTo>
                        <a:lnTo>
                          <a:pt x="40111" y="4918"/>
                        </a:lnTo>
                        <a:lnTo>
                          <a:pt x="40132" y="5001"/>
                        </a:lnTo>
                        <a:lnTo>
                          <a:pt x="40069" y="5106"/>
                        </a:lnTo>
                        <a:lnTo>
                          <a:pt x="40006" y="5085"/>
                        </a:lnTo>
                        <a:lnTo>
                          <a:pt x="39985" y="5001"/>
                        </a:lnTo>
                        <a:lnTo>
                          <a:pt x="39818" y="5043"/>
                        </a:lnTo>
                        <a:lnTo>
                          <a:pt x="39713" y="5022"/>
                        </a:lnTo>
                        <a:lnTo>
                          <a:pt x="39609" y="5043"/>
                        </a:lnTo>
                        <a:lnTo>
                          <a:pt x="39671" y="5127"/>
                        </a:lnTo>
                        <a:lnTo>
                          <a:pt x="39588" y="5232"/>
                        </a:lnTo>
                        <a:lnTo>
                          <a:pt x="39462" y="5232"/>
                        </a:lnTo>
                        <a:lnTo>
                          <a:pt x="39378" y="5211"/>
                        </a:lnTo>
                        <a:lnTo>
                          <a:pt x="39127" y="5336"/>
                        </a:lnTo>
                        <a:lnTo>
                          <a:pt x="38751" y="5399"/>
                        </a:lnTo>
                        <a:lnTo>
                          <a:pt x="38625" y="5336"/>
                        </a:lnTo>
                        <a:lnTo>
                          <a:pt x="38437" y="5336"/>
                        </a:lnTo>
                        <a:lnTo>
                          <a:pt x="38416" y="5357"/>
                        </a:lnTo>
                        <a:lnTo>
                          <a:pt x="38311" y="5336"/>
                        </a:lnTo>
                        <a:lnTo>
                          <a:pt x="37788" y="5315"/>
                        </a:lnTo>
                        <a:lnTo>
                          <a:pt x="37621" y="5190"/>
                        </a:lnTo>
                        <a:lnTo>
                          <a:pt x="37579" y="4980"/>
                        </a:lnTo>
                        <a:lnTo>
                          <a:pt x="37663" y="4834"/>
                        </a:lnTo>
                        <a:lnTo>
                          <a:pt x="37705" y="4813"/>
                        </a:lnTo>
                        <a:lnTo>
                          <a:pt x="37705" y="4729"/>
                        </a:lnTo>
                        <a:lnTo>
                          <a:pt x="37558" y="4688"/>
                        </a:lnTo>
                        <a:lnTo>
                          <a:pt x="37370" y="4688"/>
                        </a:lnTo>
                        <a:lnTo>
                          <a:pt x="37035" y="4834"/>
                        </a:lnTo>
                        <a:lnTo>
                          <a:pt x="36554" y="4876"/>
                        </a:lnTo>
                        <a:lnTo>
                          <a:pt x="36156" y="4980"/>
                        </a:lnTo>
                        <a:lnTo>
                          <a:pt x="35926" y="5022"/>
                        </a:lnTo>
                        <a:lnTo>
                          <a:pt x="35884" y="5106"/>
                        </a:lnTo>
                        <a:lnTo>
                          <a:pt x="35801" y="5106"/>
                        </a:lnTo>
                        <a:lnTo>
                          <a:pt x="35738" y="5190"/>
                        </a:lnTo>
                        <a:lnTo>
                          <a:pt x="35612" y="5252"/>
                        </a:lnTo>
                        <a:lnTo>
                          <a:pt x="35466" y="5399"/>
                        </a:lnTo>
                        <a:lnTo>
                          <a:pt x="35529" y="5545"/>
                        </a:lnTo>
                        <a:lnTo>
                          <a:pt x="35612" y="5566"/>
                        </a:lnTo>
                        <a:lnTo>
                          <a:pt x="35717" y="5524"/>
                        </a:lnTo>
                        <a:lnTo>
                          <a:pt x="35780" y="5545"/>
                        </a:lnTo>
                        <a:lnTo>
                          <a:pt x="35717" y="5629"/>
                        </a:lnTo>
                        <a:lnTo>
                          <a:pt x="35654" y="5650"/>
                        </a:lnTo>
                        <a:lnTo>
                          <a:pt x="35549" y="5755"/>
                        </a:lnTo>
                        <a:lnTo>
                          <a:pt x="35549" y="5817"/>
                        </a:lnTo>
                        <a:lnTo>
                          <a:pt x="35508" y="5755"/>
                        </a:lnTo>
                        <a:lnTo>
                          <a:pt x="35487" y="5545"/>
                        </a:lnTo>
                        <a:lnTo>
                          <a:pt x="35319" y="5420"/>
                        </a:lnTo>
                        <a:lnTo>
                          <a:pt x="35298" y="5336"/>
                        </a:lnTo>
                        <a:lnTo>
                          <a:pt x="35319" y="5252"/>
                        </a:lnTo>
                        <a:lnTo>
                          <a:pt x="35194" y="5148"/>
                        </a:lnTo>
                        <a:lnTo>
                          <a:pt x="35110" y="5148"/>
                        </a:lnTo>
                        <a:lnTo>
                          <a:pt x="34880" y="4939"/>
                        </a:lnTo>
                        <a:lnTo>
                          <a:pt x="34817" y="4939"/>
                        </a:lnTo>
                        <a:lnTo>
                          <a:pt x="34817" y="5022"/>
                        </a:lnTo>
                        <a:lnTo>
                          <a:pt x="35005" y="5232"/>
                        </a:lnTo>
                        <a:lnTo>
                          <a:pt x="35026" y="5357"/>
                        </a:lnTo>
                        <a:lnTo>
                          <a:pt x="34922" y="5462"/>
                        </a:lnTo>
                        <a:lnTo>
                          <a:pt x="34733" y="5504"/>
                        </a:lnTo>
                        <a:lnTo>
                          <a:pt x="34650" y="5545"/>
                        </a:lnTo>
                        <a:lnTo>
                          <a:pt x="34482" y="5545"/>
                        </a:lnTo>
                        <a:lnTo>
                          <a:pt x="34168" y="5294"/>
                        </a:lnTo>
                        <a:lnTo>
                          <a:pt x="34168" y="5190"/>
                        </a:lnTo>
                        <a:lnTo>
                          <a:pt x="34231" y="5106"/>
                        </a:lnTo>
                        <a:lnTo>
                          <a:pt x="34210" y="5022"/>
                        </a:lnTo>
                        <a:lnTo>
                          <a:pt x="34043" y="5085"/>
                        </a:lnTo>
                        <a:lnTo>
                          <a:pt x="34043" y="5211"/>
                        </a:lnTo>
                        <a:lnTo>
                          <a:pt x="33959" y="5294"/>
                        </a:lnTo>
                        <a:lnTo>
                          <a:pt x="33750" y="5148"/>
                        </a:lnTo>
                        <a:lnTo>
                          <a:pt x="33604" y="5148"/>
                        </a:lnTo>
                        <a:lnTo>
                          <a:pt x="33499" y="5252"/>
                        </a:lnTo>
                        <a:lnTo>
                          <a:pt x="33520" y="5441"/>
                        </a:lnTo>
                        <a:lnTo>
                          <a:pt x="33436" y="5566"/>
                        </a:lnTo>
                        <a:lnTo>
                          <a:pt x="33520" y="5734"/>
                        </a:lnTo>
                        <a:lnTo>
                          <a:pt x="33645" y="5776"/>
                        </a:lnTo>
                        <a:lnTo>
                          <a:pt x="33813" y="5650"/>
                        </a:lnTo>
                        <a:lnTo>
                          <a:pt x="33834" y="5566"/>
                        </a:lnTo>
                        <a:lnTo>
                          <a:pt x="34043" y="5441"/>
                        </a:lnTo>
                        <a:lnTo>
                          <a:pt x="34106" y="5524"/>
                        </a:lnTo>
                        <a:lnTo>
                          <a:pt x="34064" y="5650"/>
                        </a:lnTo>
                        <a:lnTo>
                          <a:pt x="33855" y="5817"/>
                        </a:lnTo>
                        <a:lnTo>
                          <a:pt x="33938" y="5880"/>
                        </a:lnTo>
                        <a:lnTo>
                          <a:pt x="33855" y="6027"/>
                        </a:lnTo>
                        <a:lnTo>
                          <a:pt x="33729" y="6068"/>
                        </a:lnTo>
                        <a:lnTo>
                          <a:pt x="33604" y="5985"/>
                        </a:lnTo>
                        <a:lnTo>
                          <a:pt x="33604" y="6048"/>
                        </a:lnTo>
                        <a:lnTo>
                          <a:pt x="33645" y="6173"/>
                        </a:lnTo>
                        <a:lnTo>
                          <a:pt x="33583" y="6299"/>
                        </a:lnTo>
                        <a:lnTo>
                          <a:pt x="33394" y="6445"/>
                        </a:lnTo>
                        <a:lnTo>
                          <a:pt x="33436" y="6550"/>
                        </a:lnTo>
                        <a:lnTo>
                          <a:pt x="33394" y="6592"/>
                        </a:lnTo>
                        <a:lnTo>
                          <a:pt x="33311" y="6592"/>
                        </a:lnTo>
                        <a:lnTo>
                          <a:pt x="33164" y="6759"/>
                        </a:lnTo>
                        <a:lnTo>
                          <a:pt x="32955" y="6780"/>
                        </a:lnTo>
                        <a:lnTo>
                          <a:pt x="32746" y="6801"/>
                        </a:lnTo>
                        <a:lnTo>
                          <a:pt x="32683" y="6926"/>
                        </a:lnTo>
                        <a:lnTo>
                          <a:pt x="32746" y="7094"/>
                        </a:lnTo>
                        <a:lnTo>
                          <a:pt x="32913" y="7303"/>
                        </a:lnTo>
                        <a:lnTo>
                          <a:pt x="32997" y="7324"/>
                        </a:lnTo>
                        <a:lnTo>
                          <a:pt x="32913" y="7345"/>
                        </a:lnTo>
                        <a:lnTo>
                          <a:pt x="32767" y="7345"/>
                        </a:lnTo>
                        <a:lnTo>
                          <a:pt x="32746" y="7429"/>
                        </a:lnTo>
                        <a:lnTo>
                          <a:pt x="32767" y="7491"/>
                        </a:lnTo>
                        <a:lnTo>
                          <a:pt x="32704" y="7596"/>
                        </a:lnTo>
                        <a:lnTo>
                          <a:pt x="32599" y="7701"/>
                        </a:lnTo>
                        <a:lnTo>
                          <a:pt x="32495" y="7701"/>
                        </a:lnTo>
                        <a:lnTo>
                          <a:pt x="32474" y="7763"/>
                        </a:lnTo>
                        <a:lnTo>
                          <a:pt x="32495" y="7659"/>
                        </a:lnTo>
                        <a:lnTo>
                          <a:pt x="32599" y="7596"/>
                        </a:lnTo>
                        <a:lnTo>
                          <a:pt x="32683" y="7282"/>
                        </a:lnTo>
                        <a:lnTo>
                          <a:pt x="32599" y="7219"/>
                        </a:lnTo>
                        <a:lnTo>
                          <a:pt x="32599" y="7115"/>
                        </a:lnTo>
                        <a:lnTo>
                          <a:pt x="32662" y="7073"/>
                        </a:lnTo>
                        <a:lnTo>
                          <a:pt x="32662" y="6926"/>
                        </a:lnTo>
                        <a:lnTo>
                          <a:pt x="32599" y="6780"/>
                        </a:lnTo>
                        <a:lnTo>
                          <a:pt x="32662" y="6612"/>
                        </a:lnTo>
                        <a:lnTo>
                          <a:pt x="32767" y="6550"/>
                        </a:lnTo>
                        <a:lnTo>
                          <a:pt x="32808" y="6445"/>
                        </a:lnTo>
                        <a:lnTo>
                          <a:pt x="32767" y="6194"/>
                        </a:lnTo>
                        <a:lnTo>
                          <a:pt x="32746" y="6152"/>
                        </a:lnTo>
                        <a:lnTo>
                          <a:pt x="32788" y="6068"/>
                        </a:lnTo>
                        <a:lnTo>
                          <a:pt x="32871" y="6068"/>
                        </a:lnTo>
                        <a:lnTo>
                          <a:pt x="32913" y="6089"/>
                        </a:lnTo>
                        <a:lnTo>
                          <a:pt x="33080" y="6048"/>
                        </a:lnTo>
                        <a:lnTo>
                          <a:pt x="33185" y="5776"/>
                        </a:lnTo>
                        <a:lnTo>
                          <a:pt x="33164" y="5671"/>
                        </a:lnTo>
                        <a:lnTo>
                          <a:pt x="33101" y="5545"/>
                        </a:lnTo>
                        <a:lnTo>
                          <a:pt x="33185" y="5252"/>
                        </a:lnTo>
                        <a:lnTo>
                          <a:pt x="33269" y="5127"/>
                        </a:lnTo>
                        <a:lnTo>
                          <a:pt x="33373" y="4939"/>
                        </a:lnTo>
                        <a:lnTo>
                          <a:pt x="33311" y="4792"/>
                        </a:lnTo>
                        <a:lnTo>
                          <a:pt x="33290" y="4792"/>
                        </a:lnTo>
                        <a:lnTo>
                          <a:pt x="33206" y="4876"/>
                        </a:lnTo>
                        <a:lnTo>
                          <a:pt x="33122" y="4876"/>
                        </a:lnTo>
                        <a:lnTo>
                          <a:pt x="32997" y="4813"/>
                        </a:lnTo>
                        <a:lnTo>
                          <a:pt x="33122" y="4813"/>
                        </a:lnTo>
                        <a:lnTo>
                          <a:pt x="33269" y="4708"/>
                        </a:lnTo>
                        <a:lnTo>
                          <a:pt x="33373" y="4667"/>
                        </a:lnTo>
                        <a:lnTo>
                          <a:pt x="33415" y="4562"/>
                        </a:lnTo>
                        <a:lnTo>
                          <a:pt x="33394" y="4499"/>
                        </a:lnTo>
                        <a:lnTo>
                          <a:pt x="33436" y="4415"/>
                        </a:lnTo>
                        <a:lnTo>
                          <a:pt x="33520" y="4248"/>
                        </a:lnTo>
                        <a:lnTo>
                          <a:pt x="33499" y="4185"/>
                        </a:lnTo>
                        <a:lnTo>
                          <a:pt x="33541" y="4081"/>
                        </a:lnTo>
                        <a:lnTo>
                          <a:pt x="33708" y="3997"/>
                        </a:lnTo>
                        <a:lnTo>
                          <a:pt x="33708" y="3892"/>
                        </a:lnTo>
                        <a:lnTo>
                          <a:pt x="33624" y="3830"/>
                        </a:lnTo>
                        <a:lnTo>
                          <a:pt x="33624" y="3767"/>
                        </a:lnTo>
                        <a:lnTo>
                          <a:pt x="33708" y="3641"/>
                        </a:lnTo>
                        <a:lnTo>
                          <a:pt x="33687" y="3537"/>
                        </a:lnTo>
                        <a:lnTo>
                          <a:pt x="33729" y="3432"/>
                        </a:lnTo>
                        <a:lnTo>
                          <a:pt x="33792" y="3411"/>
                        </a:lnTo>
                        <a:lnTo>
                          <a:pt x="33855" y="3223"/>
                        </a:lnTo>
                        <a:lnTo>
                          <a:pt x="33855" y="3014"/>
                        </a:lnTo>
                        <a:lnTo>
                          <a:pt x="33813" y="2804"/>
                        </a:lnTo>
                        <a:lnTo>
                          <a:pt x="33708" y="2616"/>
                        </a:lnTo>
                        <a:lnTo>
                          <a:pt x="33729" y="2574"/>
                        </a:lnTo>
                        <a:lnTo>
                          <a:pt x="33708" y="2491"/>
                        </a:lnTo>
                        <a:lnTo>
                          <a:pt x="33645" y="2470"/>
                        </a:lnTo>
                        <a:lnTo>
                          <a:pt x="33604" y="2491"/>
                        </a:lnTo>
                        <a:lnTo>
                          <a:pt x="33520" y="2428"/>
                        </a:lnTo>
                        <a:lnTo>
                          <a:pt x="33478" y="2365"/>
                        </a:lnTo>
                        <a:lnTo>
                          <a:pt x="33436" y="2365"/>
                        </a:lnTo>
                        <a:lnTo>
                          <a:pt x="33394" y="2491"/>
                        </a:lnTo>
                        <a:lnTo>
                          <a:pt x="33332" y="2532"/>
                        </a:lnTo>
                        <a:lnTo>
                          <a:pt x="33290" y="2491"/>
                        </a:lnTo>
                        <a:lnTo>
                          <a:pt x="33206" y="2365"/>
                        </a:lnTo>
                        <a:lnTo>
                          <a:pt x="33227" y="2323"/>
                        </a:lnTo>
                        <a:lnTo>
                          <a:pt x="33185" y="2302"/>
                        </a:lnTo>
                        <a:lnTo>
                          <a:pt x="33018" y="2281"/>
                        </a:lnTo>
                        <a:lnTo>
                          <a:pt x="32955" y="2177"/>
                        </a:lnTo>
                        <a:lnTo>
                          <a:pt x="32976" y="2156"/>
                        </a:lnTo>
                        <a:lnTo>
                          <a:pt x="33122" y="2156"/>
                        </a:lnTo>
                        <a:lnTo>
                          <a:pt x="33332" y="2219"/>
                        </a:lnTo>
                        <a:lnTo>
                          <a:pt x="33415" y="2302"/>
                        </a:lnTo>
                        <a:lnTo>
                          <a:pt x="33478" y="2260"/>
                        </a:lnTo>
                        <a:lnTo>
                          <a:pt x="33520" y="2260"/>
                        </a:lnTo>
                        <a:lnTo>
                          <a:pt x="33583" y="2323"/>
                        </a:lnTo>
                        <a:lnTo>
                          <a:pt x="33604" y="2386"/>
                        </a:lnTo>
                        <a:lnTo>
                          <a:pt x="33645" y="2386"/>
                        </a:lnTo>
                        <a:lnTo>
                          <a:pt x="33645" y="2302"/>
                        </a:lnTo>
                        <a:lnTo>
                          <a:pt x="33541" y="2177"/>
                        </a:lnTo>
                        <a:lnTo>
                          <a:pt x="33541" y="2072"/>
                        </a:lnTo>
                        <a:lnTo>
                          <a:pt x="33478" y="1967"/>
                        </a:lnTo>
                        <a:lnTo>
                          <a:pt x="33394" y="1905"/>
                        </a:lnTo>
                        <a:lnTo>
                          <a:pt x="33332" y="1905"/>
                        </a:lnTo>
                        <a:lnTo>
                          <a:pt x="33290" y="1967"/>
                        </a:lnTo>
                        <a:lnTo>
                          <a:pt x="33206" y="1947"/>
                        </a:lnTo>
                        <a:lnTo>
                          <a:pt x="33185" y="1800"/>
                        </a:lnTo>
                        <a:lnTo>
                          <a:pt x="33018" y="1654"/>
                        </a:lnTo>
                        <a:lnTo>
                          <a:pt x="33018" y="1549"/>
                        </a:lnTo>
                        <a:lnTo>
                          <a:pt x="32955" y="1465"/>
                        </a:lnTo>
                        <a:lnTo>
                          <a:pt x="32892" y="1382"/>
                        </a:lnTo>
                        <a:lnTo>
                          <a:pt x="32808" y="1382"/>
                        </a:lnTo>
                        <a:lnTo>
                          <a:pt x="32704" y="1444"/>
                        </a:lnTo>
                        <a:lnTo>
                          <a:pt x="32704" y="1549"/>
                        </a:lnTo>
                        <a:lnTo>
                          <a:pt x="32808" y="1549"/>
                        </a:lnTo>
                        <a:lnTo>
                          <a:pt x="32892" y="1591"/>
                        </a:lnTo>
                        <a:lnTo>
                          <a:pt x="32871" y="1654"/>
                        </a:lnTo>
                        <a:lnTo>
                          <a:pt x="32788" y="1695"/>
                        </a:lnTo>
                        <a:lnTo>
                          <a:pt x="32788" y="1779"/>
                        </a:lnTo>
                        <a:lnTo>
                          <a:pt x="32746" y="1800"/>
                        </a:lnTo>
                        <a:lnTo>
                          <a:pt x="32536" y="1570"/>
                        </a:lnTo>
                        <a:lnTo>
                          <a:pt x="32536" y="1486"/>
                        </a:lnTo>
                        <a:lnTo>
                          <a:pt x="32474" y="1361"/>
                        </a:lnTo>
                        <a:lnTo>
                          <a:pt x="32369" y="1340"/>
                        </a:lnTo>
                        <a:lnTo>
                          <a:pt x="31930" y="1068"/>
                        </a:lnTo>
                        <a:lnTo>
                          <a:pt x="31825" y="1026"/>
                        </a:lnTo>
                        <a:lnTo>
                          <a:pt x="31804" y="1005"/>
                        </a:lnTo>
                        <a:lnTo>
                          <a:pt x="31532" y="1026"/>
                        </a:lnTo>
                        <a:lnTo>
                          <a:pt x="31511" y="921"/>
                        </a:lnTo>
                        <a:lnTo>
                          <a:pt x="31553" y="858"/>
                        </a:lnTo>
                        <a:lnTo>
                          <a:pt x="31532" y="796"/>
                        </a:lnTo>
                        <a:lnTo>
                          <a:pt x="31407" y="817"/>
                        </a:lnTo>
                        <a:lnTo>
                          <a:pt x="31344" y="754"/>
                        </a:lnTo>
                        <a:lnTo>
                          <a:pt x="31218" y="796"/>
                        </a:lnTo>
                        <a:lnTo>
                          <a:pt x="31135" y="858"/>
                        </a:lnTo>
                        <a:lnTo>
                          <a:pt x="31093" y="838"/>
                        </a:lnTo>
                        <a:lnTo>
                          <a:pt x="30988" y="942"/>
                        </a:lnTo>
                        <a:lnTo>
                          <a:pt x="30925" y="1047"/>
                        </a:lnTo>
                        <a:lnTo>
                          <a:pt x="30779" y="1047"/>
                        </a:lnTo>
                        <a:lnTo>
                          <a:pt x="30695" y="1026"/>
                        </a:lnTo>
                        <a:lnTo>
                          <a:pt x="30570" y="1172"/>
                        </a:lnTo>
                        <a:lnTo>
                          <a:pt x="30381" y="1235"/>
                        </a:lnTo>
                        <a:lnTo>
                          <a:pt x="30298" y="1256"/>
                        </a:lnTo>
                        <a:lnTo>
                          <a:pt x="30256" y="1214"/>
                        </a:lnTo>
                        <a:lnTo>
                          <a:pt x="30172" y="1214"/>
                        </a:lnTo>
                        <a:lnTo>
                          <a:pt x="30130" y="1256"/>
                        </a:lnTo>
                        <a:lnTo>
                          <a:pt x="30130" y="1361"/>
                        </a:lnTo>
                        <a:lnTo>
                          <a:pt x="30193" y="1382"/>
                        </a:lnTo>
                        <a:lnTo>
                          <a:pt x="30256" y="1382"/>
                        </a:lnTo>
                        <a:lnTo>
                          <a:pt x="30298" y="1549"/>
                        </a:lnTo>
                        <a:lnTo>
                          <a:pt x="30339" y="1758"/>
                        </a:lnTo>
                        <a:lnTo>
                          <a:pt x="30256" y="1905"/>
                        </a:lnTo>
                        <a:lnTo>
                          <a:pt x="30067" y="1905"/>
                        </a:lnTo>
                        <a:lnTo>
                          <a:pt x="29942" y="2051"/>
                        </a:lnTo>
                        <a:lnTo>
                          <a:pt x="29733" y="2093"/>
                        </a:lnTo>
                        <a:lnTo>
                          <a:pt x="29649" y="2072"/>
                        </a:lnTo>
                        <a:lnTo>
                          <a:pt x="29754" y="1988"/>
                        </a:lnTo>
                        <a:lnTo>
                          <a:pt x="29837" y="1967"/>
                        </a:lnTo>
                        <a:lnTo>
                          <a:pt x="29858" y="1842"/>
                        </a:lnTo>
                        <a:lnTo>
                          <a:pt x="29733" y="1591"/>
                        </a:lnTo>
                        <a:lnTo>
                          <a:pt x="29816" y="1444"/>
                        </a:lnTo>
                        <a:lnTo>
                          <a:pt x="29816" y="1340"/>
                        </a:lnTo>
                        <a:lnTo>
                          <a:pt x="29858" y="1256"/>
                        </a:lnTo>
                        <a:lnTo>
                          <a:pt x="29775" y="1068"/>
                        </a:lnTo>
                        <a:lnTo>
                          <a:pt x="29775" y="963"/>
                        </a:lnTo>
                        <a:lnTo>
                          <a:pt x="29628" y="817"/>
                        </a:lnTo>
                        <a:lnTo>
                          <a:pt x="29523" y="858"/>
                        </a:lnTo>
                        <a:lnTo>
                          <a:pt x="29440" y="817"/>
                        </a:lnTo>
                        <a:lnTo>
                          <a:pt x="29398" y="817"/>
                        </a:lnTo>
                        <a:lnTo>
                          <a:pt x="29356" y="942"/>
                        </a:lnTo>
                        <a:lnTo>
                          <a:pt x="29210" y="963"/>
                        </a:lnTo>
                        <a:lnTo>
                          <a:pt x="29147" y="921"/>
                        </a:lnTo>
                        <a:lnTo>
                          <a:pt x="29042" y="963"/>
                        </a:lnTo>
                        <a:lnTo>
                          <a:pt x="28938" y="1130"/>
                        </a:lnTo>
                        <a:lnTo>
                          <a:pt x="28707" y="1130"/>
                        </a:lnTo>
                        <a:lnTo>
                          <a:pt x="28707" y="1047"/>
                        </a:lnTo>
                        <a:lnTo>
                          <a:pt x="28791" y="921"/>
                        </a:lnTo>
                        <a:lnTo>
                          <a:pt x="28791" y="838"/>
                        </a:lnTo>
                        <a:lnTo>
                          <a:pt x="28707" y="817"/>
                        </a:lnTo>
                        <a:lnTo>
                          <a:pt x="28519" y="1110"/>
                        </a:lnTo>
                        <a:lnTo>
                          <a:pt x="28268" y="1214"/>
                        </a:lnTo>
                        <a:lnTo>
                          <a:pt x="28163" y="1172"/>
                        </a:lnTo>
                        <a:lnTo>
                          <a:pt x="28268" y="1026"/>
                        </a:lnTo>
                        <a:lnTo>
                          <a:pt x="28394" y="1005"/>
                        </a:lnTo>
                        <a:lnTo>
                          <a:pt x="28519" y="817"/>
                        </a:lnTo>
                        <a:lnTo>
                          <a:pt x="28498" y="691"/>
                        </a:lnTo>
                        <a:lnTo>
                          <a:pt x="28561" y="586"/>
                        </a:lnTo>
                        <a:lnTo>
                          <a:pt x="28561" y="524"/>
                        </a:lnTo>
                        <a:lnTo>
                          <a:pt x="28645" y="440"/>
                        </a:lnTo>
                        <a:lnTo>
                          <a:pt x="28645" y="398"/>
                        </a:lnTo>
                        <a:lnTo>
                          <a:pt x="28477" y="335"/>
                        </a:lnTo>
                        <a:lnTo>
                          <a:pt x="28414" y="294"/>
                        </a:lnTo>
                        <a:lnTo>
                          <a:pt x="28414" y="126"/>
                        </a:lnTo>
                        <a:lnTo>
                          <a:pt x="28373" y="105"/>
                        </a:lnTo>
                        <a:lnTo>
                          <a:pt x="28205" y="231"/>
                        </a:lnTo>
                        <a:lnTo>
                          <a:pt x="28059" y="210"/>
                        </a:lnTo>
                        <a:lnTo>
                          <a:pt x="27996" y="63"/>
                        </a:lnTo>
                        <a:lnTo>
                          <a:pt x="27891" y="63"/>
                        </a:lnTo>
                        <a:lnTo>
                          <a:pt x="27787" y="168"/>
                        </a:lnTo>
                        <a:lnTo>
                          <a:pt x="27661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6" name="CustomShape 803"/>
                  <p:cNvSpPr/>
                  <p:nvPr/>
                </p:nvSpPr>
                <p:spPr>
                  <a:xfrm>
                    <a:off x="7656840" y="1964880"/>
                    <a:ext cx="165960" cy="316440"/>
                  </a:xfrm>
                  <a:custGeom>
                    <a:avLst/>
                    <a:gdLst/>
                    <a:ahLst/>
                    <a:rect l="l" t="t" r="r" b="b"/>
                    <a:pathLst>
                      <a:path w="3767" h="8350">
                        <a:moveTo>
                          <a:pt x="251" y="1"/>
                        </a:moveTo>
                        <a:lnTo>
                          <a:pt x="209" y="63"/>
                        </a:lnTo>
                        <a:lnTo>
                          <a:pt x="251" y="105"/>
                        </a:lnTo>
                        <a:lnTo>
                          <a:pt x="251" y="189"/>
                        </a:lnTo>
                        <a:lnTo>
                          <a:pt x="188" y="210"/>
                        </a:lnTo>
                        <a:lnTo>
                          <a:pt x="105" y="168"/>
                        </a:lnTo>
                        <a:lnTo>
                          <a:pt x="0" y="168"/>
                        </a:lnTo>
                        <a:lnTo>
                          <a:pt x="168" y="314"/>
                        </a:lnTo>
                        <a:lnTo>
                          <a:pt x="356" y="461"/>
                        </a:lnTo>
                        <a:lnTo>
                          <a:pt x="419" y="524"/>
                        </a:lnTo>
                        <a:lnTo>
                          <a:pt x="398" y="670"/>
                        </a:lnTo>
                        <a:lnTo>
                          <a:pt x="460" y="607"/>
                        </a:lnTo>
                        <a:lnTo>
                          <a:pt x="502" y="607"/>
                        </a:lnTo>
                        <a:lnTo>
                          <a:pt x="565" y="691"/>
                        </a:lnTo>
                        <a:lnTo>
                          <a:pt x="502" y="733"/>
                        </a:lnTo>
                        <a:lnTo>
                          <a:pt x="419" y="775"/>
                        </a:lnTo>
                        <a:lnTo>
                          <a:pt x="460" y="838"/>
                        </a:lnTo>
                        <a:lnTo>
                          <a:pt x="523" y="838"/>
                        </a:lnTo>
                        <a:lnTo>
                          <a:pt x="565" y="984"/>
                        </a:lnTo>
                        <a:lnTo>
                          <a:pt x="481" y="1026"/>
                        </a:lnTo>
                        <a:lnTo>
                          <a:pt x="377" y="1005"/>
                        </a:lnTo>
                        <a:lnTo>
                          <a:pt x="314" y="900"/>
                        </a:lnTo>
                        <a:lnTo>
                          <a:pt x="251" y="984"/>
                        </a:lnTo>
                        <a:lnTo>
                          <a:pt x="168" y="1130"/>
                        </a:lnTo>
                        <a:lnTo>
                          <a:pt x="272" y="1235"/>
                        </a:lnTo>
                        <a:lnTo>
                          <a:pt x="314" y="1382"/>
                        </a:lnTo>
                        <a:lnTo>
                          <a:pt x="419" y="1528"/>
                        </a:lnTo>
                        <a:lnTo>
                          <a:pt x="523" y="1716"/>
                        </a:lnTo>
                        <a:lnTo>
                          <a:pt x="523" y="1946"/>
                        </a:lnTo>
                        <a:lnTo>
                          <a:pt x="586" y="1988"/>
                        </a:lnTo>
                        <a:lnTo>
                          <a:pt x="607" y="2177"/>
                        </a:lnTo>
                        <a:lnTo>
                          <a:pt x="691" y="2470"/>
                        </a:lnTo>
                        <a:lnTo>
                          <a:pt x="774" y="2658"/>
                        </a:lnTo>
                        <a:lnTo>
                          <a:pt x="900" y="2700"/>
                        </a:lnTo>
                        <a:lnTo>
                          <a:pt x="900" y="2762"/>
                        </a:lnTo>
                        <a:lnTo>
                          <a:pt x="837" y="2804"/>
                        </a:lnTo>
                        <a:lnTo>
                          <a:pt x="1130" y="3097"/>
                        </a:lnTo>
                        <a:lnTo>
                          <a:pt x="1235" y="3118"/>
                        </a:lnTo>
                        <a:lnTo>
                          <a:pt x="1360" y="3307"/>
                        </a:lnTo>
                        <a:lnTo>
                          <a:pt x="1402" y="3516"/>
                        </a:lnTo>
                        <a:lnTo>
                          <a:pt x="1402" y="3641"/>
                        </a:lnTo>
                        <a:lnTo>
                          <a:pt x="1465" y="3809"/>
                        </a:lnTo>
                        <a:lnTo>
                          <a:pt x="1465" y="3934"/>
                        </a:lnTo>
                        <a:lnTo>
                          <a:pt x="1569" y="3976"/>
                        </a:lnTo>
                        <a:lnTo>
                          <a:pt x="1674" y="4123"/>
                        </a:lnTo>
                        <a:lnTo>
                          <a:pt x="1653" y="4143"/>
                        </a:lnTo>
                        <a:lnTo>
                          <a:pt x="1653" y="4227"/>
                        </a:lnTo>
                        <a:lnTo>
                          <a:pt x="1779" y="4436"/>
                        </a:lnTo>
                        <a:lnTo>
                          <a:pt x="1821" y="4562"/>
                        </a:lnTo>
                        <a:lnTo>
                          <a:pt x="1883" y="4708"/>
                        </a:lnTo>
                        <a:lnTo>
                          <a:pt x="1883" y="4918"/>
                        </a:lnTo>
                        <a:lnTo>
                          <a:pt x="1946" y="5001"/>
                        </a:lnTo>
                        <a:lnTo>
                          <a:pt x="1925" y="5106"/>
                        </a:lnTo>
                        <a:lnTo>
                          <a:pt x="1946" y="5315"/>
                        </a:lnTo>
                        <a:lnTo>
                          <a:pt x="2051" y="5524"/>
                        </a:lnTo>
                        <a:lnTo>
                          <a:pt x="2030" y="5608"/>
                        </a:lnTo>
                        <a:lnTo>
                          <a:pt x="2030" y="5755"/>
                        </a:lnTo>
                        <a:lnTo>
                          <a:pt x="2155" y="5859"/>
                        </a:lnTo>
                        <a:lnTo>
                          <a:pt x="2365" y="6131"/>
                        </a:lnTo>
                        <a:lnTo>
                          <a:pt x="2365" y="6257"/>
                        </a:lnTo>
                        <a:lnTo>
                          <a:pt x="2448" y="6424"/>
                        </a:lnTo>
                        <a:lnTo>
                          <a:pt x="2406" y="6654"/>
                        </a:lnTo>
                        <a:lnTo>
                          <a:pt x="2448" y="6843"/>
                        </a:lnTo>
                        <a:lnTo>
                          <a:pt x="2553" y="7010"/>
                        </a:lnTo>
                        <a:lnTo>
                          <a:pt x="2574" y="7156"/>
                        </a:lnTo>
                        <a:lnTo>
                          <a:pt x="2720" y="7324"/>
                        </a:lnTo>
                        <a:lnTo>
                          <a:pt x="2762" y="7408"/>
                        </a:lnTo>
                        <a:lnTo>
                          <a:pt x="2699" y="7596"/>
                        </a:lnTo>
                        <a:lnTo>
                          <a:pt x="2699" y="7847"/>
                        </a:lnTo>
                        <a:lnTo>
                          <a:pt x="2762" y="7993"/>
                        </a:lnTo>
                        <a:lnTo>
                          <a:pt x="2867" y="8098"/>
                        </a:lnTo>
                        <a:lnTo>
                          <a:pt x="2929" y="8244"/>
                        </a:lnTo>
                        <a:lnTo>
                          <a:pt x="3097" y="8349"/>
                        </a:lnTo>
                        <a:lnTo>
                          <a:pt x="3097" y="8349"/>
                        </a:lnTo>
                        <a:lnTo>
                          <a:pt x="3076" y="8224"/>
                        </a:lnTo>
                        <a:lnTo>
                          <a:pt x="3097" y="8098"/>
                        </a:lnTo>
                        <a:lnTo>
                          <a:pt x="3034" y="7993"/>
                        </a:lnTo>
                        <a:lnTo>
                          <a:pt x="3013" y="7847"/>
                        </a:lnTo>
                        <a:lnTo>
                          <a:pt x="3034" y="7680"/>
                        </a:lnTo>
                        <a:lnTo>
                          <a:pt x="3139" y="7575"/>
                        </a:lnTo>
                        <a:lnTo>
                          <a:pt x="3201" y="7596"/>
                        </a:lnTo>
                        <a:lnTo>
                          <a:pt x="3201" y="7680"/>
                        </a:lnTo>
                        <a:lnTo>
                          <a:pt x="3243" y="7721"/>
                        </a:lnTo>
                        <a:lnTo>
                          <a:pt x="3494" y="7700"/>
                        </a:lnTo>
                        <a:lnTo>
                          <a:pt x="3515" y="7638"/>
                        </a:lnTo>
                        <a:lnTo>
                          <a:pt x="3557" y="7638"/>
                        </a:lnTo>
                        <a:lnTo>
                          <a:pt x="3599" y="7700"/>
                        </a:lnTo>
                        <a:lnTo>
                          <a:pt x="3557" y="7721"/>
                        </a:lnTo>
                        <a:lnTo>
                          <a:pt x="3557" y="7826"/>
                        </a:lnTo>
                        <a:lnTo>
                          <a:pt x="3704" y="7952"/>
                        </a:lnTo>
                        <a:lnTo>
                          <a:pt x="3725" y="8056"/>
                        </a:lnTo>
                        <a:lnTo>
                          <a:pt x="3766" y="8119"/>
                        </a:lnTo>
                        <a:lnTo>
                          <a:pt x="3766" y="8035"/>
                        </a:lnTo>
                        <a:lnTo>
                          <a:pt x="3745" y="7993"/>
                        </a:lnTo>
                        <a:lnTo>
                          <a:pt x="3766" y="7847"/>
                        </a:lnTo>
                        <a:lnTo>
                          <a:pt x="3766" y="7721"/>
                        </a:lnTo>
                        <a:lnTo>
                          <a:pt x="3662" y="7638"/>
                        </a:lnTo>
                        <a:lnTo>
                          <a:pt x="3641" y="7491"/>
                        </a:lnTo>
                        <a:lnTo>
                          <a:pt x="3599" y="7387"/>
                        </a:lnTo>
                        <a:lnTo>
                          <a:pt x="3515" y="7428"/>
                        </a:lnTo>
                        <a:lnTo>
                          <a:pt x="3432" y="7428"/>
                        </a:lnTo>
                        <a:lnTo>
                          <a:pt x="3285" y="7324"/>
                        </a:lnTo>
                        <a:lnTo>
                          <a:pt x="3243" y="7156"/>
                        </a:lnTo>
                        <a:lnTo>
                          <a:pt x="3181" y="7010"/>
                        </a:lnTo>
                        <a:lnTo>
                          <a:pt x="3034" y="6905"/>
                        </a:lnTo>
                        <a:lnTo>
                          <a:pt x="2929" y="6884"/>
                        </a:lnTo>
                        <a:lnTo>
                          <a:pt x="2867" y="6780"/>
                        </a:lnTo>
                        <a:lnTo>
                          <a:pt x="2804" y="6571"/>
                        </a:lnTo>
                        <a:lnTo>
                          <a:pt x="2720" y="6424"/>
                        </a:lnTo>
                        <a:lnTo>
                          <a:pt x="2678" y="6278"/>
                        </a:lnTo>
                        <a:lnTo>
                          <a:pt x="2678" y="6089"/>
                        </a:lnTo>
                        <a:lnTo>
                          <a:pt x="2657" y="5859"/>
                        </a:lnTo>
                        <a:lnTo>
                          <a:pt x="2595" y="5755"/>
                        </a:lnTo>
                        <a:lnTo>
                          <a:pt x="2616" y="5545"/>
                        </a:lnTo>
                        <a:lnTo>
                          <a:pt x="2595" y="5441"/>
                        </a:lnTo>
                        <a:lnTo>
                          <a:pt x="2511" y="5294"/>
                        </a:lnTo>
                        <a:lnTo>
                          <a:pt x="2574" y="5211"/>
                        </a:lnTo>
                        <a:lnTo>
                          <a:pt x="2595" y="5127"/>
                        </a:lnTo>
                        <a:lnTo>
                          <a:pt x="2595" y="5085"/>
                        </a:lnTo>
                        <a:lnTo>
                          <a:pt x="2657" y="5043"/>
                        </a:lnTo>
                        <a:lnTo>
                          <a:pt x="2720" y="5085"/>
                        </a:lnTo>
                        <a:lnTo>
                          <a:pt x="2867" y="5043"/>
                        </a:lnTo>
                        <a:lnTo>
                          <a:pt x="2992" y="5043"/>
                        </a:lnTo>
                        <a:lnTo>
                          <a:pt x="3118" y="5127"/>
                        </a:lnTo>
                        <a:lnTo>
                          <a:pt x="3201" y="5315"/>
                        </a:lnTo>
                        <a:lnTo>
                          <a:pt x="3306" y="5336"/>
                        </a:lnTo>
                        <a:lnTo>
                          <a:pt x="3411" y="5420"/>
                        </a:lnTo>
                        <a:lnTo>
                          <a:pt x="3515" y="5566"/>
                        </a:lnTo>
                        <a:lnTo>
                          <a:pt x="3599" y="5608"/>
                        </a:lnTo>
                        <a:lnTo>
                          <a:pt x="3536" y="5483"/>
                        </a:lnTo>
                        <a:lnTo>
                          <a:pt x="3411" y="5315"/>
                        </a:lnTo>
                        <a:lnTo>
                          <a:pt x="3243" y="5211"/>
                        </a:lnTo>
                        <a:lnTo>
                          <a:pt x="3139" y="5022"/>
                        </a:lnTo>
                        <a:lnTo>
                          <a:pt x="3034" y="4897"/>
                        </a:lnTo>
                        <a:lnTo>
                          <a:pt x="3034" y="4813"/>
                        </a:lnTo>
                        <a:lnTo>
                          <a:pt x="2992" y="4771"/>
                        </a:lnTo>
                        <a:lnTo>
                          <a:pt x="2888" y="4562"/>
                        </a:lnTo>
                        <a:lnTo>
                          <a:pt x="2825" y="4436"/>
                        </a:lnTo>
                        <a:lnTo>
                          <a:pt x="2762" y="4395"/>
                        </a:lnTo>
                        <a:lnTo>
                          <a:pt x="2720" y="4269"/>
                        </a:lnTo>
                        <a:lnTo>
                          <a:pt x="2574" y="4060"/>
                        </a:lnTo>
                        <a:lnTo>
                          <a:pt x="2406" y="3809"/>
                        </a:lnTo>
                        <a:lnTo>
                          <a:pt x="2365" y="3641"/>
                        </a:lnTo>
                        <a:lnTo>
                          <a:pt x="2155" y="3390"/>
                        </a:lnTo>
                        <a:lnTo>
                          <a:pt x="2072" y="3181"/>
                        </a:lnTo>
                        <a:lnTo>
                          <a:pt x="1967" y="3118"/>
                        </a:lnTo>
                        <a:lnTo>
                          <a:pt x="1967" y="3014"/>
                        </a:lnTo>
                        <a:lnTo>
                          <a:pt x="1925" y="2888"/>
                        </a:lnTo>
                        <a:lnTo>
                          <a:pt x="1841" y="2867"/>
                        </a:lnTo>
                        <a:lnTo>
                          <a:pt x="1841" y="2909"/>
                        </a:lnTo>
                        <a:lnTo>
                          <a:pt x="1758" y="2909"/>
                        </a:lnTo>
                        <a:lnTo>
                          <a:pt x="1737" y="2867"/>
                        </a:lnTo>
                        <a:lnTo>
                          <a:pt x="1758" y="2762"/>
                        </a:lnTo>
                        <a:lnTo>
                          <a:pt x="1737" y="2679"/>
                        </a:lnTo>
                        <a:lnTo>
                          <a:pt x="1632" y="2616"/>
                        </a:lnTo>
                        <a:lnTo>
                          <a:pt x="1528" y="2490"/>
                        </a:lnTo>
                        <a:lnTo>
                          <a:pt x="1465" y="2344"/>
                        </a:lnTo>
                        <a:lnTo>
                          <a:pt x="1402" y="2260"/>
                        </a:lnTo>
                        <a:lnTo>
                          <a:pt x="1402" y="2135"/>
                        </a:lnTo>
                        <a:lnTo>
                          <a:pt x="1423" y="2030"/>
                        </a:lnTo>
                        <a:lnTo>
                          <a:pt x="1444" y="2051"/>
                        </a:lnTo>
                        <a:lnTo>
                          <a:pt x="1423" y="1884"/>
                        </a:lnTo>
                        <a:lnTo>
                          <a:pt x="1402" y="1716"/>
                        </a:lnTo>
                        <a:lnTo>
                          <a:pt x="1360" y="1570"/>
                        </a:lnTo>
                        <a:lnTo>
                          <a:pt x="1235" y="1528"/>
                        </a:lnTo>
                        <a:lnTo>
                          <a:pt x="1109" y="1382"/>
                        </a:lnTo>
                        <a:lnTo>
                          <a:pt x="1109" y="1319"/>
                        </a:lnTo>
                        <a:lnTo>
                          <a:pt x="1046" y="1256"/>
                        </a:lnTo>
                        <a:lnTo>
                          <a:pt x="1046" y="1193"/>
                        </a:lnTo>
                        <a:lnTo>
                          <a:pt x="1109" y="1193"/>
                        </a:lnTo>
                        <a:lnTo>
                          <a:pt x="1214" y="1298"/>
                        </a:lnTo>
                        <a:lnTo>
                          <a:pt x="1318" y="1444"/>
                        </a:lnTo>
                        <a:lnTo>
                          <a:pt x="1318" y="1444"/>
                        </a:lnTo>
                        <a:lnTo>
                          <a:pt x="1256" y="1298"/>
                        </a:lnTo>
                        <a:lnTo>
                          <a:pt x="1130" y="1110"/>
                        </a:lnTo>
                        <a:lnTo>
                          <a:pt x="1005" y="942"/>
                        </a:lnTo>
                        <a:lnTo>
                          <a:pt x="942" y="942"/>
                        </a:lnTo>
                        <a:lnTo>
                          <a:pt x="921" y="858"/>
                        </a:lnTo>
                        <a:lnTo>
                          <a:pt x="691" y="670"/>
                        </a:lnTo>
                        <a:lnTo>
                          <a:pt x="607" y="566"/>
                        </a:lnTo>
                        <a:lnTo>
                          <a:pt x="607" y="335"/>
                        </a:lnTo>
                        <a:lnTo>
                          <a:pt x="523" y="273"/>
                        </a:lnTo>
                        <a:lnTo>
                          <a:pt x="377" y="210"/>
                        </a:lnTo>
                        <a:lnTo>
                          <a:pt x="293" y="63"/>
                        </a:lnTo>
                        <a:lnTo>
                          <a:pt x="251" y="1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087" name="Group 804"/>
              <p:cNvGrpSpPr/>
              <p:nvPr/>
            </p:nvGrpSpPr>
            <p:grpSpPr>
              <a:xfrm>
                <a:off x="4872600" y="2532960"/>
                <a:ext cx="165600" cy="157320"/>
                <a:chOff x="4872600" y="2532960"/>
                <a:chExt cx="165600" cy="157320"/>
              </a:xfrm>
            </p:grpSpPr>
            <p:sp>
              <p:nvSpPr>
                <p:cNvPr id="1088" name="CustomShape 805"/>
                <p:cNvSpPr/>
                <p:nvPr/>
              </p:nvSpPr>
              <p:spPr>
                <a:xfrm>
                  <a:off x="4872600" y="2532960"/>
                  <a:ext cx="165600" cy="77400"/>
                </a:xfrm>
                <a:custGeom>
                  <a:avLst/>
                  <a:gdLst/>
                  <a:ahLst/>
                  <a:rect l="l" t="t" r="r" b="b"/>
                  <a:pathLst>
                    <a:path w="3762" h="2048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9" name="CustomShape 806"/>
                <p:cNvSpPr/>
                <p:nvPr/>
              </p:nvSpPr>
              <p:spPr>
                <a:xfrm>
                  <a:off x="4876560" y="2546280"/>
                  <a:ext cx="153000" cy="144000"/>
                </a:xfrm>
                <a:custGeom>
                  <a:avLst/>
                  <a:gdLst/>
                  <a:ahLst/>
                  <a:rect l="l" t="t" r="r" b="b"/>
                  <a:pathLst>
                    <a:path w="3474" h="3809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90" name="Group 807"/>
              <p:cNvGrpSpPr/>
              <p:nvPr/>
            </p:nvGrpSpPr>
            <p:grpSpPr>
              <a:xfrm>
                <a:off x="4527720" y="2401200"/>
                <a:ext cx="306000" cy="284400"/>
                <a:chOff x="4527720" y="2401200"/>
                <a:chExt cx="306000" cy="284400"/>
              </a:xfrm>
            </p:grpSpPr>
            <p:sp>
              <p:nvSpPr>
                <p:cNvPr id="1091" name="CustomShape 808"/>
                <p:cNvSpPr/>
                <p:nvPr/>
              </p:nvSpPr>
              <p:spPr>
                <a:xfrm>
                  <a:off x="4527720" y="2401200"/>
                  <a:ext cx="191880" cy="97200"/>
                </a:xfrm>
                <a:custGeom>
                  <a:avLst/>
                  <a:gdLst/>
                  <a:ahLst/>
                  <a:rect l="l" t="t" r="r" b="b"/>
                  <a:pathLst>
                    <a:path w="4358" h="2572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2" name="CustomShape 809"/>
                <p:cNvSpPr/>
                <p:nvPr/>
              </p:nvSpPr>
              <p:spPr>
                <a:xfrm>
                  <a:off x="4583880" y="2566440"/>
                  <a:ext cx="4320" cy="5400"/>
                </a:xfrm>
                <a:custGeom>
                  <a:avLst/>
                  <a:gdLst/>
                  <a:ahLst/>
                  <a:rect l="l" t="t" r="r" b="b"/>
                  <a:pathLst>
                    <a:path w="105" h="148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3" name="CustomShape 810"/>
                <p:cNvSpPr/>
                <p:nvPr/>
              </p:nvSpPr>
              <p:spPr>
                <a:xfrm>
                  <a:off x="4582080" y="2567160"/>
                  <a:ext cx="39240" cy="63000"/>
                </a:xfrm>
                <a:custGeom>
                  <a:avLst/>
                  <a:gdLst/>
                  <a:ahLst/>
                  <a:rect l="l" t="t" r="r" b="b"/>
                  <a:pathLst>
                    <a:path w="901" h="1675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4" name="CustomShape 811"/>
                <p:cNvSpPr/>
                <p:nvPr/>
              </p:nvSpPr>
              <p:spPr>
                <a:xfrm>
                  <a:off x="4626360" y="2520360"/>
                  <a:ext cx="10800" cy="6120"/>
                </a:xfrm>
                <a:custGeom>
                  <a:avLst/>
                  <a:gdLst/>
                  <a:ahLst/>
                  <a:rect l="l" t="t" r="r" b="b"/>
                  <a:pathLst>
                    <a:path w="252" h="168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5" name="CustomShape 812"/>
                <p:cNvSpPr/>
                <p:nvPr/>
              </p:nvSpPr>
              <p:spPr>
                <a:xfrm>
                  <a:off x="4648680" y="2535480"/>
                  <a:ext cx="2520" cy="2160"/>
                </a:xfrm>
                <a:custGeom>
                  <a:avLst/>
                  <a:gdLst/>
                  <a:ahLst/>
                  <a:rect l="l" t="t" r="r" b="b"/>
                  <a:pathLst>
                    <a:path w="63" h="64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6" name="CustomShape 813"/>
                <p:cNvSpPr/>
                <p:nvPr/>
              </p:nvSpPr>
              <p:spPr>
                <a:xfrm>
                  <a:off x="4544280" y="2409120"/>
                  <a:ext cx="289440" cy="276480"/>
                </a:xfrm>
                <a:custGeom>
                  <a:avLst/>
                  <a:gdLst/>
                  <a:ahLst/>
                  <a:rect l="l" t="t" r="r" b="b"/>
                  <a:pathLst>
                    <a:path w="6571" h="7304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97" name="Group 814"/>
              <p:cNvGrpSpPr/>
              <p:nvPr/>
            </p:nvGrpSpPr>
            <p:grpSpPr>
              <a:xfrm>
                <a:off x="4501440" y="2372040"/>
                <a:ext cx="149760" cy="78120"/>
                <a:chOff x="4501440" y="2372040"/>
                <a:chExt cx="149760" cy="78120"/>
              </a:xfrm>
            </p:grpSpPr>
            <p:sp>
              <p:nvSpPr>
                <p:cNvPr id="1098" name="CustomShape 815"/>
                <p:cNvSpPr/>
                <p:nvPr/>
              </p:nvSpPr>
              <p:spPr>
                <a:xfrm>
                  <a:off x="4521960" y="2388600"/>
                  <a:ext cx="114120" cy="55080"/>
                </a:xfrm>
                <a:custGeom>
                  <a:avLst/>
                  <a:gdLst/>
                  <a:ahLst/>
                  <a:rect l="l" t="t" r="r" b="b"/>
                  <a:pathLst>
                    <a:path w="2596" h="1466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9" name="CustomShape 816"/>
                <p:cNvSpPr/>
                <p:nvPr/>
              </p:nvSpPr>
              <p:spPr>
                <a:xfrm>
                  <a:off x="4501440" y="2372040"/>
                  <a:ext cx="149760" cy="78120"/>
                </a:xfrm>
                <a:custGeom>
                  <a:avLst/>
                  <a:gdLst/>
                  <a:ahLst/>
                  <a:rect l="l" t="t" r="r" b="b"/>
                  <a:pathLst>
                    <a:path w="3405" h="2072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00" name="Group 817"/>
              <p:cNvGrpSpPr/>
              <p:nvPr/>
            </p:nvGrpSpPr>
            <p:grpSpPr>
              <a:xfrm>
                <a:off x="4284000" y="2297160"/>
                <a:ext cx="303480" cy="256320"/>
                <a:chOff x="4284000" y="2297160"/>
                <a:chExt cx="303480" cy="256320"/>
              </a:xfrm>
            </p:grpSpPr>
            <p:sp>
              <p:nvSpPr>
                <p:cNvPr id="1101" name="CustomShape 818"/>
                <p:cNvSpPr/>
                <p:nvPr/>
              </p:nvSpPr>
              <p:spPr>
                <a:xfrm>
                  <a:off x="4284000" y="2298240"/>
                  <a:ext cx="290520" cy="237600"/>
                </a:xfrm>
                <a:custGeom>
                  <a:avLst/>
                  <a:gdLst/>
                  <a:ahLst/>
                  <a:rect l="l" t="t" r="r" b="b"/>
                  <a:pathLst>
                    <a:path w="6592" h="6278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2" name="CustomShape 819"/>
                <p:cNvSpPr/>
                <p:nvPr/>
              </p:nvSpPr>
              <p:spPr>
                <a:xfrm>
                  <a:off x="4338720" y="2486880"/>
                  <a:ext cx="124560" cy="66600"/>
                </a:xfrm>
                <a:custGeom>
                  <a:avLst/>
                  <a:gdLst/>
                  <a:ahLst/>
                  <a:rect l="l" t="t" r="r" b="b"/>
                  <a:pathLst>
                    <a:path w="2834" h="1762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3" name="CustomShape 820"/>
                <p:cNvSpPr/>
                <p:nvPr/>
              </p:nvSpPr>
              <p:spPr>
                <a:xfrm>
                  <a:off x="4447080" y="2297160"/>
                  <a:ext cx="140400" cy="136080"/>
                </a:xfrm>
                <a:custGeom>
                  <a:avLst/>
                  <a:gdLst/>
                  <a:ahLst/>
                  <a:rect l="l" t="t" r="r" b="b"/>
                  <a:pathLst>
                    <a:path w="3190" h="3596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04" name="Group 821"/>
              <p:cNvGrpSpPr/>
              <p:nvPr/>
            </p:nvGrpSpPr>
            <p:grpSpPr>
              <a:xfrm>
                <a:off x="4172400" y="2529360"/>
                <a:ext cx="103680" cy="149760"/>
                <a:chOff x="4172400" y="2529360"/>
                <a:chExt cx="103680" cy="149760"/>
              </a:xfrm>
            </p:grpSpPr>
            <p:sp>
              <p:nvSpPr>
                <p:cNvPr id="1105" name="CustomShape 822"/>
                <p:cNvSpPr/>
                <p:nvPr/>
              </p:nvSpPr>
              <p:spPr>
                <a:xfrm rot="165000">
                  <a:off x="4173120" y="2541600"/>
                  <a:ext cx="78120" cy="135360"/>
                </a:xfrm>
                <a:custGeom>
                  <a:avLst/>
                  <a:gdLst/>
                  <a:ahLst/>
                  <a:rect l="l" t="t" r="r" b="b"/>
                  <a:pathLst>
                    <a:path w="1780" h="3579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6" name="CustomShape 823"/>
                <p:cNvSpPr/>
                <p:nvPr/>
              </p:nvSpPr>
              <p:spPr>
                <a:xfrm>
                  <a:off x="4201920" y="2529360"/>
                  <a:ext cx="74160" cy="141480"/>
                </a:xfrm>
                <a:custGeom>
                  <a:avLst/>
                  <a:gdLst/>
                  <a:ahLst/>
                  <a:rect l="l" t="t" r="r" b="b"/>
                  <a:pathLst>
                    <a:path w="1691" h="3738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07" name="Group 824"/>
              <p:cNvGrpSpPr/>
              <p:nvPr/>
            </p:nvGrpSpPr>
            <p:grpSpPr>
              <a:xfrm>
                <a:off x="4776840" y="1617840"/>
                <a:ext cx="274680" cy="398520"/>
                <a:chOff x="4776840" y="1617840"/>
                <a:chExt cx="274680" cy="398520"/>
              </a:xfrm>
            </p:grpSpPr>
            <p:sp>
              <p:nvSpPr>
                <p:cNvPr id="1108" name="CustomShape 825"/>
                <p:cNvSpPr/>
                <p:nvPr/>
              </p:nvSpPr>
              <p:spPr>
                <a:xfrm>
                  <a:off x="4776840" y="1617840"/>
                  <a:ext cx="177480" cy="187920"/>
                </a:xfrm>
                <a:custGeom>
                  <a:avLst/>
                  <a:gdLst/>
                  <a:ahLst/>
                  <a:rect l="l" t="t" r="r" b="b"/>
                  <a:pathLst>
                    <a:path w="4033" h="4968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9" name="CustomShape 826"/>
                <p:cNvSpPr/>
                <p:nvPr/>
              </p:nvSpPr>
              <p:spPr>
                <a:xfrm>
                  <a:off x="4799880" y="1626120"/>
                  <a:ext cx="251640" cy="390240"/>
                </a:xfrm>
                <a:custGeom>
                  <a:avLst/>
                  <a:gdLst/>
                  <a:ahLst/>
                  <a:rect l="l" t="t" r="r" b="b"/>
                  <a:pathLst>
                    <a:path w="5713" h="10295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10" name="Group 827"/>
              <p:cNvGrpSpPr/>
              <p:nvPr/>
            </p:nvGrpSpPr>
            <p:grpSpPr>
              <a:xfrm>
                <a:off x="347760" y="1091160"/>
                <a:ext cx="2473560" cy="1863000"/>
                <a:chOff x="347760" y="1091160"/>
                <a:chExt cx="2473560" cy="1863000"/>
              </a:xfrm>
            </p:grpSpPr>
            <p:sp>
              <p:nvSpPr>
                <p:cNvPr id="1111" name="CustomShape 828"/>
                <p:cNvSpPr/>
                <p:nvPr/>
              </p:nvSpPr>
              <p:spPr>
                <a:xfrm>
                  <a:off x="1501560" y="2190600"/>
                  <a:ext cx="1319760" cy="753840"/>
                </a:xfrm>
                <a:custGeom>
                  <a:avLst/>
                  <a:gdLst/>
                  <a:ahLst/>
                  <a:rect l="l" t="t" r="r" b="b"/>
                  <a:pathLst>
                    <a:path w="29915" h="19889">
                      <a:moveTo>
                        <a:pt x="107" y="1186"/>
                      </a:moveTo>
                      <a:lnTo>
                        <a:pt x="0" y="0"/>
                      </a:lnTo>
                      <a:lnTo>
                        <a:pt x="15577" y="1563"/>
                      </a:lnTo>
                      <a:lnTo>
                        <a:pt x="26519" y="5336"/>
                      </a:lnTo>
                      <a:lnTo>
                        <a:pt x="27435" y="5444"/>
                      </a:lnTo>
                      <a:lnTo>
                        <a:pt x="28783" y="4420"/>
                      </a:lnTo>
                      <a:lnTo>
                        <a:pt x="29753" y="4527"/>
                      </a:lnTo>
                      <a:lnTo>
                        <a:pt x="29915" y="6198"/>
                      </a:lnTo>
                      <a:lnTo>
                        <a:pt x="26465" y="6899"/>
                      </a:lnTo>
                      <a:lnTo>
                        <a:pt x="11157" y="16062"/>
                      </a:lnTo>
                      <a:lnTo>
                        <a:pt x="10295" y="18649"/>
                      </a:lnTo>
                      <a:lnTo>
                        <a:pt x="10295" y="19889"/>
                      </a:lnTo>
                      <a:lnTo>
                        <a:pt x="2803" y="15846"/>
                      </a:lnTo>
                      <a:lnTo>
                        <a:pt x="1347" y="14876"/>
                      </a:lnTo>
                      <a:lnTo>
                        <a:pt x="0" y="14607"/>
                      </a:lnTo>
                      <a:lnTo>
                        <a:pt x="916" y="11642"/>
                      </a:lnTo>
                      <a:lnTo>
                        <a:pt x="1725" y="38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12" name="Group 829"/>
                <p:cNvGrpSpPr/>
                <p:nvPr/>
              </p:nvGrpSpPr>
              <p:grpSpPr>
                <a:xfrm>
                  <a:off x="347760" y="1091160"/>
                  <a:ext cx="2468520" cy="1863000"/>
                  <a:chOff x="347760" y="1091160"/>
                  <a:chExt cx="2468520" cy="1863000"/>
                </a:xfrm>
              </p:grpSpPr>
              <p:sp>
                <p:nvSpPr>
                  <p:cNvPr id="1113" name="CustomShape 830"/>
                  <p:cNvSpPr/>
                  <p:nvPr/>
                </p:nvSpPr>
                <p:spPr>
                  <a:xfrm>
                    <a:off x="347760" y="1091160"/>
                    <a:ext cx="1222200" cy="901080"/>
                  </a:xfrm>
                  <a:custGeom>
                    <a:avLst/>
                    <a:gdLst/>
                    <a:ahLst/>
                    <a:rect l="l" t="t" r="r" b="b"/>
                    <a:pathLst>
                      <a:path w="27704" h="23770">
                        <a:moveTo>
                          <a:pt x="14864" y="15547"/>
                        </a:moveTo>
                        <a:lnTo>
                          <a:pt x="14836" y="15589"/>
                        </a:lnTo>
                        <a:lnTo>
                          <a:pt x="14836" y="15568"/>
                        </a:lnTo>
                        <a:lnTo>
                          <a:pt x="14864" y="15547"/>
                        </a:lnTo>
                        <a:close/>
                        <a:moveTo>
                          <a:pt x="19460" y="16760"/>
                        </a:moveTo>
                        <a:lnTo>
                          <a:pt x="19523" y="16823"/>
                        </a:lnTo>
                        <a:lnTo>
                          <a:pt x="19460" y="16844"/>
                        </a:lnTo>
                        <a:lnTo>
                          <a:pt x="19460" y="16760"/>
                        </a:lnTo>
                        <a:close/>
                        <a:moveTo>
                          <a:pt x="23686" y="18497"/>
                        </a:moveTo>
                        <a:lnTo>
                          <a:pt x="23624" y="18644"/>
                        </a:lnTo>
                        <a:lnTo>
                          <a:pt x="23561" y="18853"/>
                        </a:lnTo>
                        <a:lnTo>
                          <a:pt x="23582" y="19020"/>
                        </a:lnTo>
                        <a:lnTo>
                          <a:pt x="23477" y="19229"/>
                        </a:lnTo>
                        <a:lnTo>
                          <a:pt x="23477" y="19355"/>
                        </a:lnTo>
                        <a:lnTo>
                          <a:pt x="23519" y="19439"/>
                        </a:lnTo>
                        <a:lnTo>
                          <a:pt x="23393" y="19355"/>
                        </a:lnTo>
                        <a:lnTo>
                          <a:pt x="23393" y="19543"/>
                        </a:lnTo>
                        <a:lnTo>
                          <a:pt x="23393" y="19564"/>
                        </a:lnTo>
                        <a:cubicBezTo>
                          <a:pt x="23352" y="19648"/>
                          <a:pt x="23310" y="19753"/>
                          <a:pt x="23310" y="19836"/>
                        </a:cubicBezTo>
                        <a:lnTo>
                          <a:pt x="23310" y="19962"/>
                        </a:lnTo>
                        <a:lnTo>
                          <a:pt x="23289" y="19941"/>
                        </a:lnTo>
                        <a:lnTo>
                          <a:pt x="23289" y="19836"/>
                        </a:lnTo>
                        <a:lnTo>
                          <a:pt x="23258" y="19791"/>
                        </a:lnTo>
                        <a:lnTo>
                          <a:pt x="23268" y="19773"/>
                        </a:lnTo>
                        <a:lnTo>
                          <a:pt x="23268" y="19627"/>
                        </a:lnTo>
                        <a:lnTo>
                          <a:pt x="23331" y="19543"/>
                        </a:lnTo>
                        <a:lnTo>
                          <a:pt x="23352" y="19250"/>
                        </a:lnTo>
                        <a:lnTo>
                          <a:pt x="23435" y="19020"/>
                        </a:lnTo>
                        <a:lnTo>
                          <a:pt x="23435" y="18790"/>
                        </a:lnTo>
                        <a:lnTo>
                          <a:pt x="23414" y="18623"/>
                        </a:lnTo>
                        <a:lnTo>
                          <a:pt x="23352" y="18539"/>
                        </a:lnTo>
                        <a:lnTo>
                          <a:pt x="23352" y="18518"/>
                        </a:lnTo>
                        <a:lnTo>
                          <a:pt x="23414" y="18539"/>
                        </a:lnTo>
                        <a:lnTo>
                          <a:pt x="23456" y="18685"/>
                        </a:lnTo>
                        <a:lnTo>
                          <a:pt x="23519" y="18706"/>
                        </a:lnTo>
                        <a:lnTo>
                          <a:pt x="23561" y="18581"/>
                        </a:lnTo>
                        <a:lnTo>
                          <a:pt x="23686" y="18497"/>
                        </a:lnTo>
                        <a:close/>
                        <a:moveTo>
                          <a:pt x="23204" y="19889"/>
                        </a:moveTo>
                        <a:lnTo>
                          <a:pt x="23184" y="19941"/>
                        </a:lnTo>
                        <a:lnTo>
                          <a:pt x="23142" y="20297"/>
                        </a:lnTo>
                        <a:lnTo>
                          <a:pt x="23038" y="20464"/>
                        </a:lnTo>
                        <a:lnTo>
                          <a:pt x="23017" y="20631"/>
                        </a:lnTo>
                        <a:lnTo>
                          <a:pt x="23121" y="20694"/>
                        </a:lnTo>
                        <a:lnTo>
                          <a:pt x="23080" y="20778"/>
                        </a:lnTo>
                        <a:lnTo>
                          <a:pt x="23121" y="20841"/>
                        </a:lnTo>
                        <a:lnTo>
                          <a:pt x="22996" y="20841"/>
                        </a:lnTo>
                        <a:lnTo>
                          <a:pt x="22912" y="20924"/>
                        </a:lnTo>
                        <a:lnTo>
                          <a:pt x="22912" y="21050"/>
                        </a:lnTo>
                        <a:cubicBezTo>
                          <a:pt x="22891" y="21050"/>
                          <a:pt x="22870" y="21092"/>
                          <a:pt x="22870" y="21134"/>
                        </a:cubicBezTo>
                        <a:lnTo>
                          <a:pt x="22870" y="21154"/>
                        </a:lnTo>
                        <a:lnTo>
                          <a:pt x="22847" y="21178"/>
                        </a:lnTo>
                        <a:lnTo>
                          <a:pt x="22847" y="21178"/>
                        </a:lnTo>
                        <a:lnTo>
                          <a:pt x="22849" y="21154"/>
                        </a:lnTo>
                        <a:lnTo>
                          <a:pt x="22849" y="20945"/>
                        </a:lnTo>
                        <a:lnTo>
                          <a:pt x="22828" y="20882"/>
                        </a:lnTo>
                        <a:cubicBezTo>
                          <a:pt x="22828" y="20820"/>
                          <a:pt x="22849" y="20778"/>
                          <a:pt x="22849" y="20736"/>
                        </a:cubicBezTo>
                        <a:lnTo>
                          <a:pt x="22891" y="20778"/>
                        </a:lnTo>
                        <a:lnTo>
                          <a:pt x="22954" y="20778"/>
                        </a:lnTo>
                        <a:lnTo>
                          <a:pt x="22954" y="20610"/>
                        </a:lnTo>
                        <a:lnTo>
                          <a:pt x="23017" y="20569"/>
                        </a:lnTo>
                        <a:lnTo>
                          <a:pt x="22954" y="20485"/>
                        </a:lnTo>
                        <a:lnTo>
                          <a:pt x="22828" y="20464"/>
                        </a:lnTo>
                        <a:lnTo>
                          <a:pt x="22828" y="20380"/>
                        </a:lnTo>
                        <a:lnTo>
                          <a:pt x="22703" y="20150"/>
                        </a:lnTo>
                        <a:lnTo>
                          <a:pt x="22703" y="20108"/>
                        </a:lnTo>
                        <a:lnTo>
                          <a:pt x="22828" y="20255"/>
                        </a:lnTo>
                        <a:lnTo>
                          <a:pt x="22912" y="20380"/>
                        </a:lnTo>
                        <a:lnTo>
                          <a:pt x="22996" y="20401"/>
                        </a:lnTo>
                        <a:lnTo>
                          <a:pt x="23038" y="20359"/>
                        </a:lnTo>
                        <a:lnTo>
                          <a:pt x="23017" y="20276"/>
                        </a:lnTo>
                        <a:lnTo>
                          <a:pt x="23121" y="20255"/>
                        </a:lnTo>
                        <a:lnTo>
                          <a:pt x="23121" y="20171"/>
                        </a:lnTo>
                        <a:lnTo>
                          <a:pt x="23059" y="20108"/>
                        </a:lnTo>
                        <a:cubicBezTo>
                          <a:pt x="23101" y="20066"/>
                          <a:pt x="23121" y="19983"/>
                          <a:pt x="23142" y="19941"/>
                        </a:cubicBezTo>
                        <a:lnTo>
                          <a:pt x="23163" y="19962"/>
                        </a:lnTo>
                        <a:lnTo>
                          <a:pt x="23204" y="19889"/>
                        </a:lnTo>
                        <a:close/>
                        <a:moveTo>
                          <a:pt x="23519" y="19836"/>
                        </a:moveTo>
                        <a:lnTo>
                          <a:pt x="23540" y="19962"/>
                        </a:lnTo>
                        <a:lnTo>
                          <a:pt x="23582" y="19962"/>
                        </a:lnTo>
                        <a:lnTo>
                          <a:pt x="23582" y="20087"/>
                        </a:lnTo>
                        <a:lnTo>
                          <a:pt x="23665" y="20171"/>
                        </a:lnTo>
                        <a:lnTo>
                          <a:pt x="23728" y="20108"/>
                        </a:lnTo>
                        <a:lnTo>
                          <a:pt x="23770" y="20150"/>
                        </a:lnTo>
                        <a:lnTo>
                          <a:pt x="23875" y="20087"/>
                        </a:lnTo>
                        <a:lnTo>
                          <a:pt x="24021" y="20087"/>
                        </a:lnTo>
                        <a:lnTo>
                          <a:pt x="24021" y="20108"/>
                        </a:lnTo>
                        <a:lnTo>
                          <a:pt x="23854" y="20213"/>
                        </a:lnTo>
                        <a:lnTo>
                          <a:pt x="23812" y="20255"/>
                        </a:lnTo>
                        <a:lnTo>
                          <a:pt x="23812" y="20297"/>
                        </a:lnTo>
                        <a:lnTo>
                          <a:pt x="23875" y="20359"/>
                        </a:lnTo>
                        <a:lnTo>
                          <a:pt x="23854" y="20401"/>
                        </a:lnTo>
                        <a:lnTo>
                          <a:pt x="23770" y="20401"/>
                        </a:lnTo>
                        <a:lnTo>
                          <a:pt x="23770" y="20464"/>
                        </a:lnTo>
                        <a:lnTo>
                          <a:pt x="23854" y="20590"/>
                        </a:lnTo>
                        <a:lnTo>
                          <a:pt x="23854" y="20694"/>
                        </a:lnTo>
                        <a:lnTo>
                          <a:pt x="23812" y="20715"/>
                        </a:lnTo>
                        <a:lnTo>
                          <a:pt x="23728" y="20631"/>
                        </a:lnTo>
                        <a:lnTo>
                          <a:pt x="23665" y="20548"/>
                        </a:lnTo>
                        <a:lnTo>
                          <a:pt x="23645" y="20610"/>
                        </a:lnTo>
                        <a:lnTo>
                          <a:pt x="23665" y="20694"/>
                        </a:lnTo>
                        <a:lnTo>
                          <a:pt x="23624" y="20757"/>
                        </a:lnTo>
                        <a:lnTo>
                          <a:pt x="23624" y="20903"/>
                        </a:lnTo>
                        <a:lnTo>
                          <a:pt x="23645" y="20924"/>
                        </a:lnTo>
                        <a:cubicBezTo>
                          <a:pt x="23629" y="20919"/>
                          <a:pt x="23614" y="20916"/>
                          <a:pt x="23601" y="20916"/>
                        </a:cubicBezTo>
                        <a:cubicBezTo>
                          <a:pt x="23562" y="20916"/>
                          <a:pt x="23535" y="20940"/>
                          <a:pt x="23519" y="20987"/>
                        </a:cubicBezTo>
                        <a:cubicBezTo>
                          <a:pt x="23456" y="21071"/>
                          <a:pt x="23414" y="21154"/>
                          <a:pt x="23373" y="21259"/>
                        </a:cubicBezTo>
                        <a:lnTo>
                          <a:pt x="23268" y="21154"/>
                        </a:lnTo>
                        <a:lnTo>
                          <a:pt x="23121" y="21154"/>
                        </a:lnTo>
                        <a:lnTo>
                          <a:pt x="23121" y="21238"/>
                        </a:lnTo>
                        <a:lnTo>
                          <a:pt x="23163" y="21322"/>
                        </a:lnTo>
                        <a:lnTo>
                          <a:pt x="23142" y="21426"/>
                        </a:lnTo>
                        <a:lnTo>
                          <a:pt x="23247" y="21468"/>
                        </a:lnTo>
                        <a:lnTo>
                          <a:pt x="23205" y="21552"/>
                        </a:lnTo>
                        <a:lnTo>
                          <a:pt x="23121" y="21552"/>
                        </a:lnTo>
                        <a:lnTo>
                          <a:pt x="23101" y="21531"/>
                        </a:lnTo>
                        <a:lnTo>
                          <a:pt x="23038" y="21615"/>
                        </a:lnTo>
                        <a:lnTo>
                          <a:pt x="23038" y="21531"/>
                        </a:lnTo>
                        <a:lnTo>
                          <a:pt x="23101" y="21447"/>
                        </a:lnTo>
                        <a:lnTo>
                          <a:pt x="22996" y="21322"/>
                        </a:lnTo>
                        <a:cubicBezTo>
                          <a:pt x="22996" y="21259"/>
                          <a:pt x="22996" y="21196"/>
                          <a:pt x="23017" y="21134"/>
                        </a:cubicBezTo>
                        <a:lnTo>
                          <a:pt x="23163" y="21050"/>
                        </a:lnTo>
                        <a:lnTo>
                          <a:pt x="23205" y="20882"/>
                        </a:lnTo>
                        <a:lnTo>
                          <a:pt x="23268" y="20903"/>
                        </a:lnTo>
                        <a:lnTo>
                          <a:pt x="23331" y="20841"/>
                        </a:lnTo>
                        <a:lnTo>
                          <a:pt x="23331" y="20736"/>
                        </a:lnTo>
                        <a:lnTo>
                          <a:pt x="23352" y="20673"/>
                        </a:lnTo>
                        <a:lnTo>
                          <a:pt x="23352" y="20276"/>
                        </a:lnTo>
                        <a:lnTo>
                          <a:pt x="23373" y="20171"/>
                        </a:lnTo>
                        <a:lnTo>
                          <a:pt x="23435" y="20401"/>
                        </a:lnTo>
                        <a:lnTo>
                          <a:pt x="23414" y="20673"/>
                        </a:lnTo>
                        <a:lnTo>
                          <a:pt x="23456" y="20694"/>
                        </a:lnTo>
                        <a:lnTo>
                          <a:pt x="23540" y="20527"/>
                        </a:lnTo>
                        <a:lnTo>
                          <a:pt x="23519" y="20108"/>
                        </a:lnTo>
                        <a:lnTo>
                          <a:pt x="23435" y="20004"/>
                        </a:lnTo>
                        <a:cubicBezTo>
                          <a:pt x="23456" y="19983"/>
                          <a:pt x="23456" y="19941"/>
                          <a:pt x="23498" y="19899"/>
                        </a:cubicBezTo>
                        <a:cubicBezTo>
                          <a:pt x="23519" y="19878"/>
                          <a:pt x="23519" y="19857"/>
                          <a:pt x="23519" y="19836"/>
                        </a:cubicBezTo>
                        <a:close/>
                        <a:moveTo>
                          <a:pt x="22808" y="1"/>
                        </a:moveTo>
                        <a:lnTo>
                          <a:pt x="22598" y="105"/>
                        </a:lnTo>
                        <a:lnTo>
                          <a:pt x="22556" y="168"/>
                        </a:lnTo>
                        <a:lnTo>
                          <a:pt x="22389" y="168"/>
                        </a:lnTo>
                        <a:lnTo>
                          <a:pt x="22264" y="231"/>
                        </a:lnTo>
                        <a:lnTo>
                          <a:pt x="22033" y="440"/>
                        </a:lnTo>
                        <a:lnTo>
                          <a:pt x="21866" y="503"/>
                        </a:lnTo>
                        <a:lnTo>
                          <a:pt x="21615" y="503"/>
                        </a:lnTo>
                        <a:lnTo>
                          <a:pt x="21448" y="398"/>
                        </a:lnTo>
                        <a:lnTo>
                          <a:pt x="21406" y="335"/>
                        </a:lnTo>
                        <a:lnTo>
                          <a:pt x="21406" y="398"/>
                        </a:lnTo>
                        <a:lnTo>
                          <a:pt x="21322" y="398"/>
                        </a:lnTo>
                        <a:lnTo>
                          <a:pt x="21217" y="294"/>
                        </a:lnTo>
                        <a:lnTo>
                          <a:pt x="21113" y="335"/>
                        </a:lnTo>
                        <a:lnTo>
                          <a:pt x="21092" y="419"/>
                        </a:lnTo>
                        <a:lnTo>
                          <a:pt x="21029" y="419"/>
                        </a:lnTo>
                        <a:lnTo>
                          <a:pt x="21008" y="335"/>
                        </a:lnTo>
                        <a:lnTo>
                          <a:pt x="21029" y="273"/>
                        </a:lnTo>
                        <a:lnTo>
                          <a:pt x="21134" y="210"/>
                        </a:lnTo>
                        <a:lnTo>
                          <a:pt x="21092" y="168"/>
                        </a:lnTo>
                        <a:lnTo>
                          <a:pt x="20945" y="210"/>
                        </a:lnTo>
                        <a:lnTo>
                          <a:pt x="20736" y="315"/>
                        </a:lnTo>
                        <a:lnTo>
                          <a:pt x="20590" y="398"/>
                        </a:lnTo>
                        <a:lnTo>
                          <a:pt x="20527" y="524"/>
                        </a:lnTo>
                        <a:lnTo>
                          <a:pt x="20569" y="628"/>
                        </a:lnTo>
                        <a:lnTo>
                          <a:pt x="20694" y="649"/>
                        </a:lnTo>
                        <a:lnTo>
                          <a:pt x="20611" y="733"/>
                        </a:lnTo>
                        <a:lnTo>
                          <a:pt x="20255" y="733"/>
                        </a:lnTo>
                        <a:lnTo>
                          <a:pt x="20088" y="859"/>
                        </a:lnTo>
                        <a:lnTo>
                          <a:pt x="19983" y="1131"/>
                        </a:lnTo>
                        <a:lnTo>
                          <a:pt x="19941" y="1319"/>
                        </a:lnTo>
                        <a:lnTo>
                          <a:pt x="19878" y="1319"/>
                        </a:lnTo>
                        <a:lnTo>
                          <a:pt x="19857" y="1256"/>
                        </a:lnTo>
                        <a:lnTo>
                          <a:pt x="19878" y="1068"/>
                        </a:lnTo>
                        <a:lnTo>
                          <a:pt x="20025" y="817"/>
                        </a:lnTo>
                        <a:lnTo>
                          <a:pt x="20025" y="733"/>
                        </a:lnTo>
                        <a:lnTo>
                          <a:pt x="19983" y="733"/>
                        </a:lnTo>
                        <a:lnTo>
                          <a:pt x="19732" y="1047"/>
                        </a:lnTo>
                        <a:lnTo>
                          <a:pt x="19585" y="1047"/>
                        </a:lnTo>
                        <a:lnTo>
                          <a:pt x="19523" y="1026"/>
                        </a:lnTo>
                        <a:lnTo>
                          <a:pt x="19439" y="921"/>
                        </a:lnTo>
                        <a:lnTo>
                          <a:pt x="19313" y="900"/>
                        </a:lnTo>
                        <a:lnTo>
                          <a:pt x="19230" y="900"/>
                        </a:lnTo>
                        <a:lnTo>
                          <a:pt x="19230" y="942"/>
                        </a:lnTo>
                        <a:lnTo>
                          <a:pt x="19418" y="1026"/>
                        </a:lnTo>
                        <a:lnTo>
                          <a:pt x="19460" y="1110"/>
                        </a:lnTo>
                        <a:lnTo>
                          <a:pt x="19418" y="1131"/>
                        </a:lnTo>
                        <a:lnTo>
                          <a:pt x="19251" y="1068"/>
                        </a:lnTo>
                        <a:lnTo>
                          <a:pt x="19062" y="1047"/>
                        </a:lnTo>
                        <a:lnTo>
                          <a:pt x="18832" y="1151"/>
                        </a:lnTo>
                        <a:lnTo>
                          <a:pt x="18539" y="1423"/>
                        </a:lnTo>
                        <a:lnTo>
                          <a:pt x="18204" y="1570"/>
                        </a:lnTo>
                        <a:lnTo>
                          <a:pt x="17974" y="1758"/>
                        </a:lnTo>
                        <a:lnTo>
                          <a:pt x="17744" y="1967"/>
                        </a:lnTo>
                        <a:lnTo>
                          <a:pt x="17451" y="2219"/>
                        </a:lnTo>
                        <a:lnTo>
                          <a:pt x="17263" y="2302"/>
                        </a:lnTo>
                        <a:lnTo>
                          <a:pt x="17158" y="2323"/>
                        </a:lnTo>
                        <a:lnTo>
                          <a:pt x="17012" y="2428"/>
                        </a:lnTo>
                        <a:lnTo>
                          <a:pt x="16865" y="2428"/>
                        </a:lnTo>
                        <a:lnTo>
                          <a:pt x="16698" y="2574"/>
                        </a:lnTo>
                        <a:lnTo>
                          <a:pt x="16510" y="2574"/>
                        </a:lnTo>
                        <a:lnTo>
                          <a:pt x="16426" y="2491"/>
                        </a:lnTo>
                        <a:lnTo>
                          <a:pt x="16238" y="2470"/>
                        </a:lnTo>
                        <a:lnTo>
                          <a:pt x="16091" y="2365"/>
                        </a:lnTo>
                        <a:lnTo>
                          <a:pt x="15986" y="2302"/>
                        </a:lnTo>
                        <a:lnTo>
                          <a:pt x="15798" y="2219"/>
                        </a:lnTo>
                        <a:lnTo>
                          <a:pt x="15714" y="2260"/>
                        </a:lnTo>
                        <a:lnTo>
                          <a:pt x="15589" y="2386"/>
                        </a:lnTo>
                        <a:lnTo>
                          <a:pt x="15380" y="2595"/>
                        </a:lnTo>
                        <a:lnTo>
                          <a:pt x="15338" y="2721"/>
                        </a:lnTo>
                        <a:lnTo>
                          <a:pt x="15233" y="2825"/>
                        </a:lnTo>
                        <a:lnTo>
                          <a:pt x="15170" y="2951"/>
                        </a:lnTo>
                        <a:lnTo>
                          <a:pt x="15087" y="2951"/>
                        </a:lnTo>
                        <a:lnTo>
                          <a:pt x="15024" y="2909"/>
                        </a:lnTo>
                        <a:lnTo>
                          <a:pt x="14940" y="2951"/>
                        </a:lnTo>
                        <a:lnTo>
                          <a:pt x="15045" y="3202"/>
                        </a:lnTo>
                        <a:lnTo>
                          <a:pt x="15170" y="3683"/>
                        </a:lnTo>
                        <a:lnTo>
                          <a:pt x="15296" y="4081"/>
                        </a:lnTo>
                        <a:lnTo>
                          <a:pt x="15359" y="4416"/>
                        </a:lnTo>
                        <a:lnTo>
                          <a:pt x="15338" y="4729"/>
                        </a:lnTo>
                        <a:lnTo>
                          <a:pt x="15191" y="4980"/>
                        </a:lnTo>
                        <a:lnTo>
                          <a:pt x="15087" y="5127"/>
                        </a:lnTo>
                        <a:lnTo>
                          <a:pt x="15087" y="5190"/>
                        </a:lnTo>
                        <a:lnTo>
                          <a:pt x="15296" y="5441"/>
                        </a:lnTo>
                        <a:lnTo>
                          <a:pt x="15442" y="5504"/>
                        </a:lnTo>
                        <a:lnTo>
                          <a:pt x="15442" y="5357"/>
                        </a:lnTo>
                        <a:lnTo>
                          <a:pt x="15484" y="5420"/>
                        </a:lnTo>
                        <a:lnTo>
                          <a:pt x="15589" y="5357"/>
                        </a:lnTo>
                        <a:lnTo>
                          <a:pt x="15673" y="5357"/>
                        </a:lnTo>
                        <a:lnTo>
                          <a:pt x="15589" y="5441"/>
                        </a:lnTo>
                        <a:lnTo>
                          <a:pt x="15589" y="5525"/>
                        </a:lnTo>
                        <a:lnTo>
                          <a:pt x="15882" y="5755"/>
                        </a:lnTo>
                        <a:lnTo>
                          <a:pt x="15798" y="5817"/>
                        </a:lnTo>
                        <a:lnTo>
                          <a:pt x="15673" y="5776"/>
                        </a:lnTo>
                        <a:lnTo>
                          <a:pt x="15652" y="5859"/>
                        </a:lnTo>
                        <a:lnTo>
                          <a:pt x="15610" y="6152"/>
                        </a:lnTo>
                        <a:lnTo>
                          <a:pt x="15610" y="6278"/>
                        </a:lnTo>
                        <a:lnTo>
                          <a:pt x="15673" y="6341"/>
                        </a:lnTo>
                        <a:lnTo>
                          <a:pt x="15756" y="6257"/>
                        </a:lnTo>
                        <a:lnTo>
                          <a:pt x="15882" y="6236"/>
                        </a:lnTo>
                        <a:lnTo>
                          <a:pt x="15986" y="6278"/>
                        </a:lnTo>
                        <a:lnTo>
                          <a:pt x="16028" y="6361"/>
                        </a:lnTo>
                        <a:lnTo>
                          <a:pt x="16196" y="6299"/>
                        </a:lnTo>
                        <a:lnTo>
                          <a:pt x="16384" y="6361"/>
                        </a:lnTo>
                        <a:lnTo>
                          <a:pt x="16530" y="6445"/>
                        </a:lnTo>
                        <a:lnTo>
                          <a:pt x="16384" y="6508"/>
                        </a:lnTo>
                        <a:lnTo>
                          <a:pt x="16405" y="6654"/>
                        </a:lnTo>
                        <a:lnTo>
                          <a:pt x="16384" y="6759"/>
                        </a:lnTo>
                        <a:lnTo>
                          <a:pt x="16196" y="6780"/>
                        </a:lnTo>
                        <a:lnTo>
                          <a:pt x="16217" y="6696"/>
                        </a:lnTo>
                        <a:lnTo>
                          <a:pt x="16112" y="6613"/>
                        </a:lnTo>
                        <a:lnTo>
                          <a:pt x="16028" y="6675"/>
                        </a:lnTo>
                        <a:lnTo>
                          <a:pt x="15882" y="6654"/>
                        </a:lnTo>
                        <a:lnTo>
                          <a:pt x="15819" y="6592"/>
                        </a:lnTo>
                        <a:lnTo>
                          <a:pt x="15777" y="6445"/>
                        </a:lnTo>
                        <a:lnTo>
                          <a:pt x="15673" y="6403"/>
                        </a:lnTo>
                        <a:lnTo>
                          <a:pt x="15610" y="6403"/>
                        </a:lnTo>
                        <a:lnTo>
                          <a:pt x="15484" y="6299"/>
                        </a:lnTo>
                        <a:lnTo>
                          <a:pt x="15505" y="6131"/>
                        </a:lnTo>
                        <a:lnTo>
                          <a:pt x="15652" y="5776"/>
                        </a:lnTo>
                        <a:lnTo>
                          <a:pt x="15610" y="5671"/>
                        </a:lnTo>
                        <a:lnTo>
                          <a:pt x="15568" y="5671"/>
                        </a:lnTo>
                        <a:lnTo>
                          <a:pt x="15463" y="5776"/>
                        </a:lnTo>
                        <a:lnTo>
                          <a:pt x="15463" y="6131"/>
                        </a:lnTo>
                        <a:lnTo>
                          <a:pt x="15401" y="6341"/>
                        </a:lnTo>
                        <a:lnTo>
                          <a:pt x="15296" y="6445"/>
                        </a:lnTo>
                        <a:lnTo>
                          <a:pt x="15296" y="6508"/>
                        </a:lnTo>
                        <a:lnTo>
                          <a:pt x="15380" y="6382"/>
                        </a:lnTo>
                        <a:lnTo>
                          <a:pt x="15463" y="6382"/>
                        </a:lnTo>
                        <a:lnTo>
                          <a:pt x="15505" y="6445"/>
                        </a:lnTo>
                        <a:lnTo>
                          <a:pt x="15652" y="6445"/>
                        </a:lnTo>
                        <a:lnTo>
                          <a:pt x="15694" y="6571"/>
                        </a:lnTo>
                        <a:lnTo>
                          <a:pt x="15694" y="6780"/>
                        </a:lnTo>
                        <a:lnTo>
                          <a:pt x="15589" y="6905"/>
                        </a:lnTo>
                        <a:lnTo>
                          <a:pt x="15442" y="6968"/>
                        </a:lnTo>
                        <a:lnTo>
                          <a:pt x="15442" y="6968"/>
                        </a:lnTo>
                        <a:lnTo>
                          <a:pt x="15589" y="6780"/>
                        </a:lnTo>
                        <a:lnTo>
                          <a:pt x="15589" y="6696"/>
                        </a:lnTo>
                        <a:lnTo>
                          <a:pt x="15505" y="6675"/>
                        </a:lnTo>
                        <a:lnTo>
                          <a:pt x="15463" y="6613"/>
                        </a:lnTo>
                        <a:lnTo>
                          <a:pt x="15380" y="6675"/>
                        </a:lnTo>
                        <a:lnTo>
                          <a:pt x="15191" y="6801"/>
                        </a:lnTo>
                        <a:lnTo>
                          <a:pt x="15191" y="6905"/>
                        </a:lnTo>
                        <a:lnTo>
                          <a:pt x="15087" y="6926"/>
                        </a:lnTo>
                        <a:lnTo>
                          <a:pt x="14982" y="6989"/>
                        </a:lnTo>
                        <a:lnTo>
                          <a:pt x="14961" y="6885"/>
                        </a:lnTo>
                        <a:lnTo>
                          <a:pt x="14898" y="6864"/>
                        </a:lnTo>
                        <a:lnTo>
                          <a:pt x="14752" y="6864"/>
                        </a:lnTo>
                        <a:lnTo>
                          <a:pt x="14668" y="6822"/>
                        </a:lnTo>
                        <a:lnTo>
                          <a:pt x="14647" y="6696"/>
                        </a:lnTo>
                        <a:lnTo>
                          <a:pt x="14564" y="6675"/>
                        </a:lnTo>
                        <a:lnTo>
                          <a:pt x="14522" y="6696"/>
                        </a:lnTo>
                        <a:lnTo>
                          <a:pt x="14417" y="6696"/>
                        </a:lnTo>
                        <a:lnTo>
                          <a:pt x="14417" y="6613"/>
                        </a:lnTo>
                        <a:lnTo>
                          <a:pt x="14334" y="6571"/>
                        </a:lnTo>
                        <a:lnTo>
                          <a:pt x="14250" y="6613"/>
                        </a:lnTo>
                        <a:lnTo>
                          <a:pt x="14208" y="6613"/>
                        </a:lnTo>
                        <a:lnTo>
                          <a:pt x="14208" y="6487"/>
                        </a:lnTo>
                        <a:lnTo>
                          <a:pt x="14145" y="6403"/>
                        </a:lnTo>
                        <a:lnTo>
                          <a:pt x="14145" y="6341"/>
                        </a:lnTo>
                        <a:lnTo>
                          <a:pt x="14250" y="6299"/>
                        </a:lnTo>
                        <a:lnTo>
                          <a:pt x="14396" y="6131"/>
                        </a:lnTo>
                        <a:lnTo>
                          <a:pt x="14459" y="6131"/>
                        </a:lnTo>
                        <a:lnTo>
                          <a:pt x="14543" y="6048"/>
                        </a:lnTo>
                        <a:lnTo>
                          <a:pt x="14543" y="5964"/>
                        </a:lnTo>
                        <a:lnTo>
                          <a:pt x="14396" y="5817"/>
                        </a:lnTo>
                        <a:lnTo>
                          <a:pt x="14313" y="5755"/>
                        </a:lnTo>
                        <a:lnTo>
                          <a:pt x="14208" y="5755"/>
                        </a:lnTo>
                        <a:lnTo>
                          <a:pt x="14020" y="5859"/>
                        </a:lnTo>
                        <a:lnTo>
                          <a:pt x="13915" y="5859"/>
                        </a:lnTo>
                        <a:lnTo>
                          <a:pt x="13810" y="5776"/>
                        </a:lnTo>
                        <a:lnTo>
                          <a:pt x="13706" y="5776"/>
                        </a:lnTo>
                        <a:lnTo>
                          <a:pt x="13371" y="5922"/>
                        </a:lnTo>
                        <a:lnTo>
                          <a:pt x="13329" y="5964"/>
                        </a:lnTo>
                        <a:lnTo>
                          <a:pt x="13392" y="6027"/>
                        </a:lnTo>
                        <a:lnTo>
                          <a:pt x="13517" y="6131"/>
                        </a:lnTo>
                        <a:lnTo>
                          <a:pt x="13497" y="6152"/>
                        </a:lnTo>
                        <a:lnTo>
                          <a:pt x="13392" y="6131"/>
                        </a:lnTo>
                        <a:lnTo>
                          <a:pt x="13287" y="6131"/>
                        </a:lnTo>
                        <a:lnTo>
                          <a:pt x="13225" y="6069"/>
                        </a:lnTo>
                        <a:lnTo>
                          <a:pt x="13120" y="6048"/>
                        </a:lnTo>
                        <a:lnTo>
                          <a:pt x="12911" y="6027"/>
                        </a:lnTo>
                        <a:lnTo>
                          <a:pt x="12701" y="6048"/>
                        </a:lnTo>
                        <a:lnTo>
                          <a:pt x="12639" y="6089"/>
                        </a:lnTo>
                        <a:lnTo>
                          <a:pt x="12639" y="6152"/>
                        </a:lnTo>
                        <a:lnTo>
                          <a:pt x="12534" y="6152"/>
                        </a:lnTo>
                        <a:lnTo>
                          <a:pt x="12492" y="6131"/>
                        </a:lnTo>
                        <a:lnTo>
                          <a:pt x="12429" y="6131"/>
                        </a:lnTo>
                        <a:lnTo>
                          <a:pt x="12262" y="6236"/>
                        </a:lnTo>
                        <a:lnTo>
                          <a:pt x="12262" y="6278"/>
                        </a:lnTo>
                        <a:lnTo>
                          <a:pt x="12178" y="6299"/>
                        </a:lnTo>
                        <a:lnTo>
                          <a:pt x="12011" y="6382"/>
                        </a:lnTo>
                        <a:lnTo>
                          <a:pt x="11865" y="6466"/>
                        </a:lnTo>
                        <a:lnTo>
                          <a:pt x="11802" y="6466"/>
                        </a:lnTo>
                        <a:lnTo>
                          <a:pt x="11823" y="6403"/>
                        </a:lnTo>
                        <a:lnTo>
                          <a:pt x="11844" y="6341"/>
                        </a:lnTo>
                        <a:lnTo>
                          <a:pt x="11739" y="6382"/>
                        </a:lnTo>
                        <a:lnTo>
                          <a:pt x="11634" y="6508"/>
                        </a:lnTo>
                        <a:lnTo>
                          <a:pt x="11634" y="6571"/>
                        </a:lnTo>
                        <a:lnTo>
                          <a:pt x="11802" y="6759"/>
                        </a:lnTo>
                        <a:lnTo>
                          <a:pt x="11948" y="6989"/>
                        </a:lnTo>
                        <a:lnTo>
                          <a:pt x="12116" y="7031"/>
                        </a:lnTo>
                        <a:lnTo>
                          <a:pt x="12241" y="7198"/>
                        </a:lnTo>
                        <a:lnTo>
                          <a:pt x="12367" y="7282"/>
                        </a:lnTo>
                        <a:lnTo>
                          <a:pt x="12429" y="7408"/>
                        </a:lnTo>
                        <a:lnTo>
                          <a:pt x="12534" y="7429"/>
                        </a:lnTo>
                        <a:lnTo>
                          <a:pt x="12660" y="7512"/>
                        </a:lnTo>
                        <a:lnTo>
                          <a:pt x="12597" y="7533"/>
                        </a:lnTo>
                        <a:lnTo>
                          <a:pt x="12429" y="7533"/>
                        </a:lnTo>
                        <a:lnTo>
                          <a:pt x="12388" y="7429"/>
                        </a:lnTo>
                        <a:lnTo>
                          <a:pt x="12262" y="7324"/>
                        </a:lnTo>
                        <a:lnTo>
                          <a:pt x="12178" y="7282"/>
                        </a:lnTo>
                        <a:lnTo>
                          <a:pt x="12137" y="7282"/>
                        </a:lnTo>
                        <a:lnTo>
                          <a:pt x="12011" y="7408"/>
                        </a:lnTo>
                        <a:lnTo>
                          <a:pt x="11885" y="7408"/>
                        </a:lnTo>
                        <a:lnTo>
                          <a:pt x="11802" y="7303"/>
                        </a:lnTo>
                        <a:lnTo>
                          <a:pt x="11906" y="7198"/>
                        </a:lnTo>
                        <a:lnTo>
                          <a:pt x="11906" y="7136"/>
                        </a:lnTo>
                        <a:lnTo>
                          <a:pt x="11823" y="7136"/>
                        </a:lnTo>
                        <a:lnTo>
                          <a:pt x="11739" y="7282"/>
                        </a:lnTo>
                        <a:lnTo>
                          <a:pt x="11781" y="7512"/>
                        </a:lnTo>
                        <a:lnTo>
                          <a:pt x="11802" y="7554"/>
                        </a:lnTo>
                        <a:lnTo>
                          <a:pt x="11802" y="7638"/>
                        </a:lnTo>
                        <a:lnTo>
                          <a:pt x="11676" y="7742"/>
                        </a:lnTo>
                        <a:lnTo>
                          <a:pt x="11593" y="7910"/>
                        </a:lnTo>
                        <a:lnTo>
                          <a:pt x="11572" y="8056"/>
                        </a:lnTo>
                        <a:lnTo>
                          <a:pt x="11593" y="8224"/>
                        </a:lnTo>
                        <a:lnTo>
                          <a:pt x="11802" y="8454"/>
                        </a:lnTo>
                        <a:lnTo>
                          <a:pt x="11990" y="8538"/>
                        </a:lnTo>
                        <a:lnTo>
                          <a:pt x="12116" y="8663"/>
                        </a:lnTo>
                        <a:lnTo>
                          <a:pt x="12199" y="8663"/>
                        </a:lnTo>
                        <a:lnTo>
                          <a:pt x="12346" y="8558"/>
                        </a:lnTo>
                        <a:lnTo>
                          <a:pt x="12492" y="8496"/>
                        </a:lnTo>
                        <a:lnTo>
                          <a:pt x="12639" y="8579"/>
                        </a:lnTo>
                        <a:lnTo>
                          <a:pt x="12890" y="8600"/>
                        </a:lnTo>
                        <a:lnTo>
                          <a:pt x="12994" y="8684"/>
                        </a:lnTo>
                        <a:lnTo>
                          <a:pt x="13015" y="8810"/>
                        </a:lnTo>
                        <a:lnTo>
                          <a:pt x="13078" y="8851"/>
                        </a:lnTo>
                        <a:lnTo>
                          <a:pt x="13141" y="8789"/>
                        </a:lnTo>
                        <a:lnTo>
                          <a:pt x="13141" y="8642"/>
                        </a:lnTo>
                        <a:lnTo>
                          <a:pt x="13162" y="8579"/>
                        </a:lnTo>
                        <a:lnTo>
                          <a:pt x="13266" y="8642"/>
                        </a:lnTo>
                        <a:lnTo>
                          <a:pt x="13266" y="8705"/>
                        </a:lnTo>
                        <a:lnTo>
                          <a:pt x="13162" y="8851"/>
                        </a:lnTo>
                        <a:lnTo>
                          <a:pt x="13162" y="8956"/>
                        </a:lnTo>
                        <a:lnTo>
                          <a:pt x="13204" y="8956"/>
                        </a:lnTo>
                        <a:lnTo>
                          <a:pt x="13371" y="8810"/>
                        </a:lnTo>
                        <a:lnTo>
                          <a:pt x="13413" y="8747"/>
                        </a:lnTo>
                        <a:lnTo>
                          <a:pt x="13601" y="8684"/>
                        </a:lnTo>
                        <a:lnTo>
                          <a:pt x="13831" y="8538"/>
                        </a:lnTo>
                        <a:lnTo>
                          <a:pt x="13999" y="8496"/>
                        </a:lnTo>
                        <a:lnTo>
                          <a:pt x="14082" y="8391"/>
                        </a:lnTo>
                        <a:lnTo>
                          <a:pt x="14124" y="8391"/>
                        </a:lnTo>
                        <a:lnTo>
                          <a:pt x="14145" y="8475"/>
                        </a:lnTo>
                        <a:lnTo>
                          <a:pt x="14208" y="8496"/>
                        </a:lnTo>
                        <a:lnTo>
                          <a:pt x="14396" y="8370"/>
                        </a:lnTo>
                        <a:lnTo>
                          <a:pt x="14543" y="8370"/>
                        </a:lnTo>
                        <a:lnTo>
                          <a:pt x="14606" y="8328"/>
                        </a:lnTo>
                        <a:lnTo>
                          <a:pt x="14543" y="8391"/>
                        </a:lnTo>
                        <a:lnTo>
                          <a:pt x="14417" y="8475"/>
                        </a:lnTo>
                        <a:lnTo>
                          <a:pt x="14417" y="8538"/>
                        </a:lnTo>
                        <a:lnTo>
                          <a:pt x="14459" y="8558"/>
                        </a:lnTo>
                        <a:lnTo>
                          <a:pt x="14354" y="8747"/>
                        </a:lnTo>
                        <a:lnTo>
                          <a:pt x="14208" y="8768"/>
                        </a:lnTo>
                        <a:lnTo>
                          <a:pt x="14145" y="8705"/>
                        </a:lnTo>
                        <a:lnTo>
                          <a:pt x="14082" y="8705"/>
                        </a:lnTo>
                        <a:lnTo>
                          <a:pt x="13915" y="8851"/>
                        </a:lnTo>
                        <a:lnTo>
                          <a:pt x="13915" y="8872"/>
                        </a:lnTo>
                        <a:lnTo>
                          <a:pt x="14041" y="8893"/>
                        </a:lnTo>
                        <a:lnTo>
                          <a:pt x="14124" y="8977"/>
                        </a:lnTo>
                        <a:lnTo>
                          <a:pt x="14124" y="9123"/>
                        </a:lnTo>
                        <a:lnTo>
                          <a:pt x="13936" y="9333"/>
                        </a:lnTo>
                        <a:lnTo>
                          <a:pt x="13915" y="9479"/>
                        </a:lnTo>
                        <a:lnTo>
                          <a:pt x="13873" y="9542"/>
                        </a:lnTo>
                        <a:lnTo>
                          <a:pt x="13831" y="9626"/>
                        </a:lnTo>
                        <a:lnTo>
                          <a:pt x="13873" y="9688"/>
                        </a:lnTo>
                        <a:lnTo>
                          <a:pt x="13894" y="9751"/>
                        </a:lnTo>
                        <a:lnTo>
                          <a:pt x="13873" y="9856"/>
                        </a:lnTo>
                        <a:lnTo>
                          <a:pt x="13748" y="10002"/>
                        </a:lnTo>
                        <a:lnTo>
                          <a:pt x="13643" y="10065"/>
                        </a:lnTo>
                        <a:lnTo>
                          <a:pt x="13538" y="10065"/>
                        </a:lnTo>
                        <a:lnTo>
                          <a:pt x="13476" y="10128"/>
                        </a:lnTo>
                        <a:lnTo>
                          <a:pt x="13371" y="10232"/>
                        </a:lnTo>
                        <a:lnTo>
                          <a:pt x="13287" y="10253"/>
                        </a:lnTo>
                        <a:lnTo>
                          <a:pt x="13162" y="10232"/>
                        </a:lnTo>
                        <a:lnTo>
                          <a:pt x="12994" y="10128"/>
                        </a:lnTo>
                        <a:lnTo>
                          <a:pt x="12953" y="10149"/>
                        </a:lnTo>
                        <a:lnTo>
                          <a:pt x="12890" y="10107"/>
                        </a:lnTo>
                        <a:lnTo>
                          <a:pt x="12806" y="10002"/>
                        </a:lnTo>
                        <a:lnTo>
                          <a:pt x="12785" y="10023"/>
                        </a:lnTo>
                        <a:lnTo>
                          <a:pt x="12681" y="10170"/>
                        </a:lnTo>
                        <a:lnTo>
                          <a:pt x="12555" y="10253"/>
                        </a:lnTo>
                        <a:lnTo>
                          <a:pt x="12471" y="10358"/>
                        </a:lnTo>
                        <a:lnTo>
                          <a:pt x="12241" y="10442"/>
                        </a:lnTo>
                        <a:lnTo>
                          <a:pt x="12157" y="10483"/>
                        </a:lnTo>
                        <a:lnTo>
                          <a:pt x="12053" y="10483"/>
                        </a:lnTo>
                        <a:lnTo>
                          <a:pt x="11948" y="10462"/>
                        </a:lnTo>
                        <a:lnTo>
                          <a:pt x="11760" y="10462"/>
                        </a:lnTo>
                        <a:lnTo>
                          <a:pt x="11634" y="10567"/>
                        </a:lnTo>
                        <a:lnTo>
                          <a:pt x="11509" y="10567"/>
                        </a:lnTo>
                        <a:lnTo>
                          <a:pt x="11425" y="10630"/>
                        </a:lnTo>
                        <a:lnTo>
                          <a:pt x="11425" y="10755"/>
                        </a:lnTo>
                        <a:lnTo>
                          <a:pt x="11341" y="10965"/>
                        </a:lnTo>
                        <a:lnTo>
                          <a:pt x="11279" y="11048"/>
                        </a:lnTo>
                        <a:lnTo>
                          <a:pt x="11279" y="10965"/>
                        </a:lnTo>
                        <a:lnTo>
                          <a:pt x="11132" y="10839"/>
                        </a:lnTo>
                        <a:lnTo>
                          <a:pt x="10986" y="10839"/>
                        </a:lnTo>
                        <a:lnTo>
                          <a:pt x="10902" y="10860"/>
                        </a:lnTo>
                        <a:lnTo>
                          <a:pt x="10923" y="10944"/>
                        </a:lnTo>
                        <a:lnTo>
                          <a:pt x="11007" y="10986"/>
                        </a:lnTo>
                        <a:lnTo>
                          <a:pt x="10965" y="11090"/>
                        </a:lnTo>
                        <a:lnTo>
                          <a:pt x="10902" y="11090"/>
                        </a:lnTo>
                        <a:lnTo>
                          <a:pt x="10860" y="10986"/>
                        </a:lnTo>
                        <a:lnTo>
                          <a:pt x="10756" y="10881"/>
                        </a:lnTo>
                        <a:lnTo>
                          <a:pt x="10693" y="10881"/>
                        </a:lnTo>
                        <a:lnTo>
                          <a:pt x="10546" y="11048"/>
                        </a:lnTo>
                        <a:lnTo>
                          <a:pt x="10484" y="11174"/>
                        </a:lnTo>
                        <a:lnTo>
                          <a:pt x="10400" y="11195"/>
                        </a:lnTo>
                        <a:lnTo>
                          <a:pt x="10337" y="11195"/>
                        </a:lnTo>
                        <a:lnTo>
                          <a:pt x="10065" y="11425"/>
                        </a:lnTo>
                        <a:lnTo>
                          <a:pt x="10023" y="11613"/>
                        </a:lnTo>
                        <a:lnTo>
                          <a:pt x="9960" y="11634"/>
                        </a:lnTo>
                        <a:lnTo>
                          <a:pt x="9835" y="11676"/>
                        </a:lnTo>
                        <a:lnTo>
                          <a:pt x="9730" y="11613"/>
                        </a:lnTo>
                        <a:lnTo>
                          <a:pt x="9709" y="11634"/>
                        </a:lnTo>
                        <a:lnTo>
                          <a:pt x="9814" y="11781"/>
                        </a:lnTo>
                        <a:lnTo>
                          <a:pt x="9772" y="11843"/>
                        </a:lnTo>
                        <a:lnTo>
                          <a:pt x="9709" y="11843"/>
                        </a:lnTo>
                        <a:lnTo>
                          <a:pt x="9647" y="11739"/>
                        </a:lnTo>
                        <a:lnTo>
                          <a:pt x="9605" y="11739"/>
                        </a:lnTo>
                        <a:lnTo>
                          <a:pt x="9542" y="11843"/>
                        </a:lnTo>
                        <a:lnTo>
                          <a:pt x="9416" y="12011"/>
                        </a:lnTo>
                        <a:lnTo>
                          <a:pt x="9416" y="12095"/>
                        </a:lnTo>
                        <a:lnTo>
                          <a:pt x="9521" y="12241"/>
                        </a:lnTo>
                        <a:lnTo>
                          <a:pt x="9542" y="12367"/>
                        </a:lnTo>
                        <a:lnTo>
                          <a:pt x="9521" y="12471"/>
                        </a:lnTo>
                        <a:lnTo>
                          <a:pt x="9458" y="12576"/>
                        </a:lnTo>
                        <a:lnTo>
                          <a:pt x="9500" y="12680"/>
                        </a:lnTo>
                        <a:lnTo>
                          <a:pt x="9563" y="12659"/>
                        </a:lnTo>
                        <a:lnTo>
                          <a:pt x="9647" y="12576"/>
                        </a:lnTo>
                        <a:lnTo>
                          <a:pt x="9668" y="12639"/>
                        </a:lnTo>
                        <a:lnTo>
                          <a:pt x="9709" y="12785"/>
                        </a:lnTo>
                        <a:lnTo>
                          <a:pt x="9647" y="12827"/>
                        </a:lnTo>
                        <a:lnTo>
                          <a:pt x="9605" y="12869"/>
                        </a:lnTo>
                        <a:lnTo>
                          <a:pt x="9626" y="12931"/>
                        </a:lnTo>
                        <a:lnTo>
                          <a:pt x="9709" y="12931"/>
                        </a:lnTo>
                        <a:lnTo>
                          <a:pt x="9751" y="12869"/>
                        </a:lnTo>
                        <a:lnTo>
                          <a:pt x="9835" y="12869"/>
                        </a:lnTo>
                        <a:lnTo>
                          <a:pt x="9856" y="12931"/>
                        </a:lnTo>
                        <a:lnTo>
                          <a:pt x="9856" y="12973"/>
                        </a:lnTo>
                        <a:lnTo>
                          <a:pt x="9981" y="12994"/>
                        </a:lnTo>
                        <a:lnTo>
                          <a:pt x="10086" y="13057"/>
                        </a:lnTo>
                        <a:lnTo>
                          <a:pt x="10232" y="13057"/>
                        </a:lnTo>
                        <a:lnTo>
                          <a:pt x="10337" y="12973"/>
                        </a:lnTo>
                        <a:lnTo>
                          <a:pt x="10379" y="12764"/>
                        </a:lnTo>
                        <a:lnTo>
                          <a:pt x="10463" y="12680"/>
                        </a:lnTo>
                        <a:lnTo>
                          <a:pt x="10672" y="12680"/>
                        </a:lnTo>
                        <a:lnTo>
                          <a:pt x="10756" y="12639"/>
                        </a:lnTo>
                        <a:lnTo>
                          <a:pt x="10651" y="12764"/>
                        </a:lnTo>
                        <a:lnTo>
                          <a:pt x="10546" y="12764"/>
                        </a:lnTo>
                        <a:lnTo>
                          <a:pt x="10358" y="12952"/>
                        </a:lnTo>
                        <a:lnTo>
                          <a:pt x="10337" y="13057"/>
                        </a:lnTo>
                        <a:lnTo>
                          <a:pt x="10253" y="13141"/>
                        </a:lnTo>
                        <a:lnTo>
                          <a:pt x="10358" y="13266"/>
                        </a:lnTo>
                        <a:lnTo>
                          <a:pt x="10358" y="13350"/>
                        </a:lnTo>
                        <a:lnTo>
                          <a:pt x="10191" y="13392"/>
                        </a:lnTo>
                        <a:lnTo>
                          <a:pt x="10149" y="13350"/>
                        </a:lnTo>
                        <a:lnTo>
                          <a:pt x="10149" y="13266"/>
                        </a:lnTo>
                        <a:lnTo>
                          <a:pt x="10086" y="13203"/>
                        </a:lnTo>
                        <a:lnTo>
                          <a:pt x="9981" y="13203"/>
                        </a:lnTo>
                        <a:lnTo>
                          <a:pt x="9940" y="13099"/>
                        </a:lnTo>
                        <a:lnTo>
                          <a:pt x="9772" y="13078"/>
                        </a:lnTo>
                        <a:lnTo>
                          <a:pt x="9730" y="12994"/>
                        </a:lnTo>
                        <a:lnTo>
                          <a:pt x="9647" y="13078"/>
                        </a:lnTo>
                        <a:lnTo>
                          <a:pt x="9542" y="13099"/>
                        </a:lnTo>
                        <a:lnTo>
                          <a:pt x="9521" y="13203"/>
                        </a:lnTo>
                        <a:lnTo>
                          <a:pt x="9437" y="13266"/>
                        </a:lnTo>
                        <a:lnTo>
                          <a:pt x="9312" y="13245"/>
                        </a:lnTo>
                        <a:lnTo>
                          <a:pt x="9291" y="13308"/>
                        </a:lnTo>
                        <a:lnTo>
                          <a:pt x="9333" y="13413"/>
                        </a:lnTo>
                        <a:lnTo>
                          <a:pt x="9396" y="13413"/>
                        </a:lnTo>
                        <a:lnTo>
                          <a:pt x="9312" y="13496"/>
                        </a:lnTo>
                        <a:lnTo>
                          <a:pt x="9291" y="13664"/>
                        </a:lnTo>
                        <a:lnTo>
                          <a:pt x="9312" y="13768"/>
                        </a:lnTo>
                        <a:lnTo>
                          <a:pt x="9396" y="13768"/>
                        </a:lnTo>
                        <a:lnTo>
                          <a:pt x="9396" y="13936"/>
                        </a:lnTo>
                        <a:lnTo>
                          <a:pt x="9416" y="13999"/>
                        </a:lnTo>
                        <a:lnTo>
                          <a:pt x="9416" y="14082"/>
                        </a:lnTo>
                        <a:lnTo>
                          <a:pt x="9521" y="14187"/>
                        </a:lnTo>
                        <a:lnTo>
                          <a:pt x="9521" y="14229"/>
                        </a:lnTo>
                        <a:lnTo>
                          <a:pt x="9396" y="14250"/>
                        </a:lnTo>
                        <a:lnTo>
                          <a:pt x="9354" y="14312"/>
                        </a:lnTo>
                        <a:lnTo>
                          <a:pt x="9730" y="14501"/>
                        </a:lnTo>
                        <a:lnTo>
                          <a:pt x="9877" y="14501"/>
                        </a:lnTo>
                        <a:lnTo>
                          <a:pt x="10065" y="14417"/>
                        </a:lnTo>
                        <a:lnTo>
                          <a:pt x="10170" y="14396"/>
                        </a:lnTo>
                        <a:lnTo>
                          <a:pt x="10232" y="14438"/>
                        </a:lnTo>
                        <a:lnTo>
                          <a:pt x="10295" y="14438"/>
                        </a:lnTo>
                        <a:lnTo>
                          <a:pt x="10463" y="14229"/>
                        </a:lnTo>
                        <a:lnTo>
                          <a:pt x="10463" y="14124"/>
                        </a:lnTo>
                        <a:lnTo>
                          <a:pt x="10400" y="14040"/>
                        </a:lnTo>
                        <a:lnTo>
                          <a:pt x="10400" y="13999"/>
                        </a:lnTo>
                        <a:lnTo>
                          <a:pt x="10567" y="13915"/>
                        </a:lnTo>
                        <a:lnTo>
                          <a:pt x="10714" y="13789"/>
                        </a:lnTo>
                        <a:lnTo>
                          <a:pt x="10986" y="13622"/>
                        </a:lnTo>
                        <a:lnTo>
                          <a:pt x="11090" y="13664"/>
                        </a:lnTo>
                        <a:lnTo>
                          <a:pt x="10986" y="13664"/>
                        </a:lnTo>
                        <a:lnTo>
                          <a:pt x="10756" y="13894"/>
                        </a:lnTo>
                        <a:lnTo>
                          <a:pt x="10588" y="13978"/>
                        </a:lnTo>
                        <a:lnTo>
                          <a:pt x="10588" y="14019"/>
                        </a:lnTo>
                        <a:lnTo>
                          <a:pt x="10693" y="14103"/>
                        </a:lnTo>
                        <a:lnTo>
                          <a:pt x="10693" y="14187"/>
                        </a:lnTo>
                        <a:lnTo>
                          <a:pt x="10588" y="14333"/>
                        </a:lnTo>
                        <a:lnTo>
                          <a:pt x="10463" y="14417"/>
                        </a:lnTo>
                        <a:lnTo>
                          <a:pt x="10442" y="14543"/>
                        </a:lnTo>
                        <a:lnTo>
                          <a:pt x="10463" y="14710"/>
                        </a:lnTo>
                        <a:lnTo>
                          <a:pt x="10442" y="14815"/>
                        </a:lnTo>
                        <a:lnTo>
                          <a:pt x="10442" y="14856"/>
                        </a:lnTo>
                        <a:lnTo>
                          <a:pt x="10442" y="14961"/>
                        </a:lnTo>
                        <a:lnTo>
                          <a:pt x="10463" y="15087"/>
                        </a:lnTo>
                        <a:lnTo>
                          <a:pt x="10295" y="15149"/>
                        </a:lnTo>
                        <a:lnTo>
                          <a:pt x="10232" y="15191"/>
                        </a:lnTo>
                        <a:lnTo>
                          <a:pt x="10191" y="15275"/>
                        </a:lnTo>
                        <a:lnTo>
                          <a:pt x="10044" y="15442"/>
                        </a:lnTo>
                        <a:lnTo>
                          <a:pt x="10002" y="15463"/>
                        </a:lnTo>
                        <a:lnTo>
                          <a:pt x="10044" y="15568"/>
                        </a:lnTo>
                        <a:lnTo>
                          <a:pt x="10044" y="15672"/>
                        </a:lnTo>
                        <a:lnTo>
                          <a:pt x="10107" y="15693"/>
                        </a:lnTo>
                        <a:lnTo>
                          <a:pt x="10212" y="15672"/>
                        </a:lnTo>
                        <a:lnTo>
                          <a:pt x="10274" y="15672"/>
                        </a:lnTo>
                        <a:lnTo>
                          <a:pt x="10316" y="15714"/>
                        </a:lnTo>
                        <a:lnTo>
                          <a:pt x="10253" y="15798"/>
                        </a:lnTo>
                        <a:lnTo>
                          <a:pt x="10128" y="15798"/>
                        </a:lnTo>
                        <a:lnTo>
                          <a:pt x="10065" y="15840"/>
                        </a:lnTo>
                        <a:lnTo>
                          <a:pt x="10086" y="15903"/>
                        </a:lnTo>
                        <a:lnTo>
                          <a:pt x="10065" y="15944"/>
                        </a:lnTo>
                        <a:lnTo>
                          <a:pt x="10086" y="16028"/>
                        </a:lnTo>
                        <a:lnTo>
                          <a:pt x="10023" y="16091"/>
                        </a:lnTo>
                        <a:lnTo>
                          <a:pt x="9940" y="16112"/>
                        </a:lnTo>
                        <a:lnTo>
                          <a:pt x="9835" y="16154"/>
                        </a:lnTo>
                        <a:lnTo>
                          <a:pt x="9751" y="16133"/>
                        </a:lnTo>
                        <a:lnTo>
                          <a:pt x="9709" y="16154"/>
                        </a:lnTo>
                        <a:lnTo>
                          <a:pt x="9772" y="16216"/>
                        </a:lnTo>
                        <a:lnTo>
                          <a:pt x="9877" y="16237"/>
                        </a:lnTo>
                        <a:lnTo>
                          <a:pt x="9960" y="16300"/>
                        </a:lnTo>
                        <a:lnTo>
                          <a:pt x="10086" y="16154"/>
                        </a:lnTo>
                        <a:lnTo>
                          <a:pt x="10337" y="16007"/>
                        </a:lnTo>
                        <a:lnTo>
                          <a:pt x="10379" y="16007"/>
                        </a:lnTo>
                        <a:lnTo>
                          <a:pt x="10463" y="16028"/>
                        </a:lnTo>
                        <a:lnTo>
                          <a:pt x="10546" y="15944"/>
                        </a:lnTo>
                        <a:lnTo>
                          <a:pt x="10714" y="15882"/>
                        </a:lnTo>
                        <a:lnTo>
                          <a:pt x="10693" y="15944"/>
                        </a:lnTo>
                        <a:lnTo>
                          <a:pt x="10630" y="16007"/>
                        </a:lnTo>
                        <a:lnTo>
                          <a:pt x="10630" y="16049"/>
                        </a:lnTo>
                        <a:lnTo>
                          <a:pt x="10693" y="16091"/>
                        </a:lnTo>
                        <a:lnTo>
                          <a:pt x="10714" y="16196"/>
                        </a:lnTo>
                        <a:lnTo>
                          <a:pt x="10693" y="16237"/>
                        </a:lnTo>
                        <a:lnTo>
                          <a:pt x="10776" y="16300"/>
                        </a:lnTo>
                        <a:lnTo>
                          <a:pt x="10881" y="16216"/>
                        </a:lnTo>
                        <a:lnTo>
                          <a:pt x="10944" y="16133"/>
                        </a:lnTo>
                        <a:lnTo>
                          <a:pt x="10986" y="16196"/>
                        </a:lnTo>
                        <a:lnTo>
                          <a:pt x="10965" y="16237"/>
                        </a:lnTo>
                        <a:lnTo>
                          <a:pt x="11049" y="16363"/>
                        </a:lnTo>
                        <a:lnTo>
                          <a:pt x="11069" y="16551"/>
                        </a:lnTo>
                        <a:lnTo>
                          <a:pt x="11049" y="16656"/>
                        </a:lnTo>
                        <a:lnTo>
                          <a:pt x="11090" y="16823"/>
                        </a:lnTo>
                        <a:lnTo>
                          <a:pt x="11153" y="16823"/>
                        </a:lnTo>
                        <a:lnTo>
                          <a:pt x="11195" y="16677"/>
                        </a:lnTo>
                        <a:lnTo>
                          <a:pt x="11195" y="16572"/>
                        </a:lnTo>
                        <a:lnTo>
                          <a:pt x="11300" y="16426"/>
                        </a:lnTo>
                        <a:lnTo>
                          <a:pt x="11321" y="16321"/>
                        </a:lnTo>
                        <a:lnTo>
                          <a:pt x="11467" y="16216"/>
                        </a:lnTo>
                        <a:lnTo>
                          <a:pt x="11488" y="16216"/>
                        </a:lnTo>
                        <a:lnTo>
                          <a:pt x="11593" y="16133"/>
                        </a:lnTo>
                        <a:lnTo>
                          <a:pt x="11739" y="16133"/>
                        </a:lnTo>
                        <a:lnTo>
                          <a:pt x="11593" y="16216"/>
                        </a:lnTo>
                        <a:lnTo>
                          <a:pt x="11425" y="16405"/>
                        </a:lnTo>
                        <a:lnTo>
                          <a:pt x="11425" y="16447"/>
                        </a:lnTo>
                        <a:lnTo>
                          <a:pt x="11572" y="16614"/>
                        </a:lnTo>
                        <a:lnTo>
                          <a:pt x="11634" y="16635"/>
                        </a:lnTo>
                        <a:lnTo>
                          <a:pt x="11802" y="16551"/>
                        </a:lnTo>
                        <a:lnTo>
                          <a:pt x="12032" y="16530"/>
                        </a:lnTo>
                        <a:lnTo>
                          <a:pt x="12137" y="16447"/>
                        </a:lnTo>
                        <a:lnTo>
                          <a:pt x="12220" y="16447"/>
                        </a:lnTo>
                        <a:lnTo>
                          <a:pt x="12429" y="16342"/>
                        </a:lnTo>
                        <a:lnTo>
                          <a:pt x="12513" y="16342"/>
                        </a:lnTo>
                        <a:lnTo>
                          <a:pt x="12429" y="16363"/>
                        </a:lnTo>
                        <a:lnTo>
                          <a:pt x="12304" y="16530"/>
                        </a:lnTo>
                        <a:lnTo>
                          <a:pt x="12304" y="16572"/>
                        </a:lnTo>
                        <a:lnTo>
                          <a:pt x="12220" y="16656"/>
                        </a:lnTo>
                        <a:lnTo>
                          <a:pt x="11906" y="16844"/>
                        </a:lnTo>
                        <a:lnTo>
                          <a:pt x="11781" y="16970"/>
                        </a:lnTo>
                        <a:lnTo>
                          <a:pt x="11676" y="17158"/>
                        </a:lnTo>
                        <a:lnTo>
                          <a:pt x="11634" y="17263"/>
                        </a:lnTo>
                        <a:lnTo>
                          <a:pt x="11697" y="17367"/>
                        </a:lnTo>
                        <a:lnTo>
                          <a:pt x="11802" y="17451"/>
                        </a:lnTo>
                        <a:lnTo>
                          <a:pt x="11613" y="17409"/>
                        </a:lnTo>
                        <a:lnTo>
                          <a:pt x="11530" y="17451"/>
                        </a:lnTo>
                        <a:lnTo>
                          <a:pt x="11425" y="17577"/>
                        </a:lnTo>
                        <a:lnTo>
                          <a:pt x="11383" y="17702"/>
                        </a:lnTo>
                        <a:lnTo>
                          <a:pt x="11216" y="17869"/>
                        </a:lnTo>
                        <a:lnTo>
                          <a:pt x="11153" y="17974"/>
                        </a:lnTo>
                        <a:lnTo>
                          <a:pt x="11174" y="18016"/>
                        </a:lnTo>
                        <a:lnTo>
                          <a:pt x="11216" y="18079"/>
                        </a:lnTo>
                        <a:lnTo>
                          <a:pt x="11195" y="18141"/>
                        </a:lnTo>
                        <a:lnTo>
                          <a:pt x="11111" y="18121"/>
                        </a:lnTo>
                        <a:lnTo>
                          <a:pt x="11090" y="18037"/>
                        </a:lnTo>
                        <a:lnTo>
                          <a:pt x="11007" y="18016"/>
                        </a:lnTo>
                        <a:lnTo>
                          <a:pt x="10944" y="18121"/>
                        </a:lnTo>
                        <a:lnTo>
                          <a:pt x="10776" y="18204"/>
                        </a:lnTo>
                        <a:lnTo>
                          <a:pt x="10839" y="18288"/>
                        </a:lnTo>
                        <a:lnTo>
                          <a:pt x="10776" y="18351"/>
                        </a:lnTo>
                        <a:lnTo>
                          <a:pt x="10693" y="18330"/>
                        </a:lnTo>
                        <a:lnTo>
                          <a:pt x="10672" y="18288"/>
                        </a:lnTo>
                        <a:lnTo>
                          <a:pt x="10630" y="18330"/>
                        </a:lnTo>
                        <a:lnTo>
                          <a:pt x="10358" y="18539"/>
                        </a:lnTo>
                        <a:lnTo>
                          <a:pt x="10274" y="18644"/>
                        </a:lnTo>
                        <a:lnTo>
                          <a:pt x="10316" y="18727"/>
                        </a:lnTo>
                        <a:lnTo>
                          <a:pt x="10253" y="18769"/>
                        </a:lnTo>
                        <a:lnTo>
                          <a:pt x="10170" y="18748"/>
                        </a:lnTo>
                        <a:lnTo>
                          <a:pt x="10170" y="18644"/>
                        </a:lnTo>
                        <a:lnTo>
                          <a:pt x="10023" y="18727"/>
                        </a:lnTo>
                        <a:lnTo>
                          <a:pt x="9898" y="18811"/>
                        </a:lnTo>
                        <a:lnTo>
                          <a:pt x="9793" y="18853"/>
                        </a:lnTo>
                        <a:lnTo>
                          <a:pt x="9751" y="18937"/>
                        </a:lnTo>
                        <a:lnTo>
                          <a:pt x="9647" y="18978"/>
                        </a:lnTo>
                        <a:lnTo>
                          <a:pt x="9500" y="18978"/>
                        </a:lnTo>
                        <a:lnTo>
                          <a:pt x="9333" y="19146"/>
                        </a:lnTo>
                        <a:lnTo>
                          <a:pt x="9082" y="19250"/>
                        </a:lnTo>
                        <a:lnTo>
                          <a:pt x="8893" y="19397"/>
                        </a:lnTo>
                        <a:lnTo>
                          <a:pt x="8810" y="19564"/>
                        </a:lnTo>
                        <a:lnTo>
                          <a:pt x="8810" y="19606"/>
                        </a:lnTo>
                        <a:lnTo>
                          <a:pt x="8872" y="19711"/>
                        </a:lnTo>
                        <a:lnTo>
                          <a:pt x="8872" y="19794"/>
                        </a:lnTo>
                        <a:lnTo>
                          <a:pt x="8852" y="19815"/>
                        </a:lnTo>
                        <a:lnTo>
                          <a:pt x="8768" y="19711"/>
                        </a:lnTo>
                        <a:lnTo>
                          <a:pt x="8747" y="19711"/>
                        </a:lnTo>
                        <a:lnTo>
                          <a:pt x="8705" y="19773"/>
                        </a:lnTo>
                        <a:lnTo>
                          <a:pt x="8747" y="19857"/>
                        </a:lnTo>
                        <a:lnTo>
                          <a:pt x="8684" y="19878"/>
                        </a:lnTo>
                        <a:lnTo>
                          <a:pt x="8621" y="19794"/>
                        </a:lnTo>
                        <a:lnTo>
                          <a:pt x="8705" y="19711"/>
                        </a:lnTo>
                        <a:cubicBezTo>
                          <a:pt x="8761" y="19673"/>
                          <a:pt x="8717" y="19603"/>
                          <a:pt x="8677" y="19603"/>
                        </a:cubicBezTo>
                        <a:cubicBezTo>
                          <a:pt x="8673" y="19603"/>
                          <a:pt x="8668" y="19604"/>
                          <a:pt x="8663" y="19606"/>
                        </a:cubicBezTo>
                        <a:lnTo>
                          <a:pt x="8600" y="19585"/>
                        </a:lnTo>
                        <a:lnTo>
                          <a:pt x="8496" y="19585"/>
                        </a:lnTo>
                        <a:lnTo>
                          <a:pt x="8454" y="19564"/>
                        </a:lnTo>
                        <a:lnTo>
                          <a:pt x="8349" y="19585"/>
                        </a:lnTo>
                        <a:lnTo>
                          <a:pt x="8161" y="19606"/>
                        </a:lnTo>
                        <a:lnTo>
                          <a:pt x="8056" y="19669"/>
                        </a:lnTo>
                        <a:lnTo>
                          <a:pt x="7973" y="19773"/>
                        </a:lnTo>
                        <a:lnTo>
                          <a:pt x="7826" y="19815"/>
                        </a:lnTo>
                        <a:lnTo>
                          <a:pt x="7680" y="19899"/>
                        </a:lnTo>
                        <a:lnTo>
                          <a:pt x="7554" y="20066"/>
                        </a:lnTo>
                        <a:lnTo>
                          <a:pt x="7575" y="20108"/>
                        </a:lnTo>
                        <a:lnTo>
                          <a:pt x="7533" y="20171"/>
                        </a:lnTo>
                        <a:lnTo>
                          <a:pt x="7471" y="20171"/>
                        </a:lnTo>
                        <a:lnTo>
                          <a:pt x="7345" y="20213"/>
                        </a:lnTo>
                        <a:lnTo>
                          <a:pt x="7261" y="20276"/>
                        </a:lnTo>
                        <a:lnTo>
                          <a:pt x="7261" y="20338"/>
                        </a:lnTo>
                        <a:lnTo>
                          <a:pt x="7219" y="20338"/>
                        </a:lnTo>
                        <a:lnTo>
                          <a:pt x="7115" y="20318"/>
                        </a:lnTo>
                        <a:lnTo>
                          <a:pt x="7010" y="20338"/>
                        </a:lnTo>
                        <a:lnTo>
                          <a:pt x="6989" y="20422"/>
                        </a:lnTo>
                        <a:lnTo>
                          <a:pt x="6947" y="20548"/>
                        </a:lnTo>
                        <a:lnTo>
                          <a:pt x="6947" y="20590"/>
                        </a:lnTo>
                        <a:cubicBezTo>
                          <a:pt x="6927" y="20590"/>
                          <a:pt x="6906" y="20610"/>
                          <a:pt x="6885" y="20610"/>
                        </a:cubicBezTo>
                        <a:lnTo>
                          <a:pt x="6843" y="20590"/>
                        </a:lnTo>
                        <a:lnTo>
                          <a:pt x="6906" y="20485"/>
                        </a:lnTo>
                        <a:lnTo>
                          <a:pt x="6822" y="20380"/>
                        </a:lnTo>
                        <a:lnTo>
                          <a:pt x="6675" y="20380"/>
                        </a:lnTo>
                        <a:lnTo>
                          <a:pt x="6634" y="20422"/>
                        </a:lnTo>
                        <a:lnTo>
                          <a:pt x="6571" y="20485"/>
                        </a:lnTo>
                        <a:lnTo>
                          <a:pt x="6466" y="20485"/>
                        </a:lnTo>
                        <a:lnTo>
                          <a:pt x="6403" y="20527"/>
                        </a:lnTo>
                        <a:lnTo>
                          <a:pt x="6299" y="20422"/>
                        </a:lnTo>
                        <a:lnTo>
                          <a:pt x="6257" y="20422"/>
                        </a:lnTo>
                        <a:lnTo>
                          <a:pt x="6152" y="20610"/>
                        </a:lnTo>
                        <a:lnTo>
                          <a:pt x="6090" y="20631"/>
                        </a:lnTo>
                        <a:lnTo>
                          <a:pt x="5985" y="20715"/>
                        </a:lnTo>
                        <a:lnTo>
                          <a:pt x="5943" y="20694"/>
                        </a:lnTo>
                        <a:lnTo>
                          <a:pt x="5880" y="20736"/>
                        </a:lnTo>
                        <a:lnTo>
                          <a:pt x="5859" y="20841"/>
                        </a:lnTo>
                        <a:lnTo>
                          <a:pt x="5880" y="20945"/>
                        </a:lnTo>
                        <a:lnTo>
                          <a:pt x="5943" y="20966"/>
                        </a:lnTo>
                        <a:cubicBezTo>
                          <a:pt x="5776" y="21029"/>
                          <a:pt x="5629" y="21071"/>
                          <a:pt x="5462" y="21154"/>
                        </a:cubicBezTo>
                        <a:lnTo>
                          <a:pt x="5441" y="21071"/>
                        </a:lnTo>
                        <a:lnTo>
                          <a:pt x="5378" y="21050"/>
                        </a:lnTo>
                        <a:lnTo>
                          <a:pt x="5378" y="21154"/>
                        </a:lnTo>
                        <a:lnTo>
                          <a:pt x="5378" y="21217"/>
                        </a:lnTo>
                        <a:cubicBezTo>
                          <a:pt x="5357" y="21217"/>
                          <a:pt x="5336" y="21238"/>
                          <a:pt x="5274" y="21238"/>
                        </a:cubicBezTo>
                        <a:lnTo>
                          <a:pt x="5232" y="21217"/>
                        </a:lnTo>
                        <a:lnTo>
                          <a:pt x="5169" y="21134"/>
                        </a:lnTo>
                        <a:lnTo>
                          <a:pt x="5064" y="21154"/>
                        </a:lnTo>
                        <a:lnTo>
                          <a:pt x="5064" y="21238"/>
                        </a:lnTo>
                        <a:lnTo>
                          <a:pt x="5127" y="21280"/>
                        </a:lnTo>
                        <a:cubicBezTo>
                          <a:pt x="5106" y="21322"/>
                          <a:pt x="5043" y="21322"/>
                          <a:pt x="5022" y="21343"/>
                        </a:cubicBezTo>
                        <a:lnTo>
                          <a:pt x="4960" y="21280"/>
                        </a:lnTo>
                        <a:lnTo>
                          <a:pt x="4960" y="21364"/>
                        </a:lnTo>
                        <a:cubicBezTo>
                          <a:pt x="4939" y="21385"/>
                          <a:pt x="4918" y="21385"/>
                          <a:pt x="4897" y="21385"/>
                        </a:cubicBezTo>
                        <a:lnTo>
                          <a:pt x="4855" y="21343"/>
                        </a:lnTo>
                        <a:lnTo>
                          <a:pt x="4730" y="21322"/>
                        </a:lnTo>
                        <a:lnTo>
                          <a:pt x="4688" y="21238"/>
                        </a:lnTo>
                        <a:lnTo>
                          <a:pt x="4583" y="21238"/>
                        </a:lnTo>
                        <a:lnTo>
                          <a:pt x="4478" y="21343"/>
                        </a:lnTo>
                        <a:lnTo>
                          <a:pt x="4478" y="21426"/>
                        </a:lnTo>
                        <a:lnTo>
                          <a:pt x="4541" y="21489"/>
                        </a:lnTo>
                        <a:cubicBezTo>
                          <a:pt x="4520" y="21489"/>
                          <a:pt x="4499" y="21531"/>
                          <a:pt x="4499" y="21531"/>
                        </a:cubicBezTo>
                        <a:lnTo>
                          <a:pt x="4395" y="21468"/>
                        </a:lnTo>
                        <a:lnTo>
                          <a:pt x="4290" y="21552"/>
                        </a:lnTo>
                        <a:lnTo>
                          <a:pt x="4290" y="21594"/>
                        </a:lnTo>
                        <a:cubicBezTo>
                          <a:pt x="4081" y="21678"/>
                          <a:pt x="3893" y="21761"/>
                          <a:pt x="3683" y="21845"/>
                        </a:cubicBezTo>
                        <a:lnTo>
                          <a:pt x="3704" y="21782"/>
                        </a:lnTo>
                        <a:lnTo>
                          <a:pt x="3809" y="21740"/>
                        </a:lnTo>
                        <a:lnTo>
                          <a:pt x="3746" y="21698"/>
                        </a:lnTo>
                        <a:lnTo>
                          <a:pt x="3704" y="21573"/>
                        </a:lnTo>
                        <a:lnTo>
                          <a:pt x="3600" y="21636"/>
                        </a:lnTo>
                        <a:lnTo>
                          <a:pt x="3432" y="21636"/>
                        </a:lnTo>
                        <a:lnTo>
                          <a:pt x="3453" y="21698"/>
                        </a:lnTo>
                        <a:lnTo>
                          <a:pt x="3390" y="21803"/>
                        </a:lnTo>
                        <a:lnTo>
                          <a:pt x="3286" y="21845"/>
                        </a:lnTo>
                        <a:lnTo>
                          <a:pt x="3160" y="21970"/>
                        </a:lnTo>
                        <a:lnTo>
                          <a:pt x="3160" y="22012"/>
                        </a:lnTo>
                        <a:cubicBezTo>
                          <a:pt x="2951" y="22096"/>
                          <a:pt x="2742" y="22159"/>
                          <a:pt x="2533" y="22201"/>
                        </a:cubicBezTo>
                        <a:lnTo>
                          <a:pt x="2512" y="22180"/>
                        </a:lnTo>
                        <a:lnTo>
                          <a:pt x="2386" y="22222"/>
                        </a:lnTo>
                        <a:lnTo>
                          <a:pt x="2407" y="22263"/>
                        </a:lnTo>
                        <a:cubicBezTo>
                          <a:pt x="2344" y="22263"/>
                          <a:pt x="2302" y="22284"/>
                          <a:pt x="2240" y="22284"/>
                        </a:cubicBezTo>
                        <a:cubicBezTo>
                          <a:pt x="2177" y="22305"/>
                          <a:pt x="2093" y="22305"/>
                          <a:pt x="2009" y="22326"/>
                        </a:cubicBezTo>
                        <a:lnTo>
                          <a:pt x="1926" y="22263"/>
                        </a:lnTo>
                        <a:lnTo>
                          <a:pt x="1821" y="22368"/>
                        </a:lnTo>
                        <a:lnTo>
                          <a:pt x="1821" y="22389"/>
                        </a:lnTo>
                        <a:cubicBezTo>
                          <a:pt x="1758" y="22410"/>
                          <a:pt x="1654" y="22410"/>
                          <a:pt x="1570" y="22431"/>
                        </a:cubicBezTo>
                        <a:cubicBezTo>
                          <a:pt x="1264" y="22480"/>
                          <a:pt x="957" y="22500"/>
                          <a:pt x="651" y="22500"/>
                        </a:cubicBezTo>
                        <a:cubicBezTo>
                          <a:pt x="434" y="22500"/>
                          <a:pt x="218" y="22490"/>
                          <a:pt x="1" y="22473"/>
                        </a:cubicBezTo>
                        <a:lnTo>
                          <a:pt x="1" y="22473"/>
                        </a:lnTo>
                        <a:cubicBezTo>
                          <a:pt x="332" y="22512"/>
                          <a:pt x="664" y="22527"/>
                          <a:pt x="990" y="22527"/>
                        </a:cubicBezTo>
                        <a:cubicBezTo>
                          <a:pt x="1179" y="22527"/>
                          <a:pt x="1365" y="22522"/>
                          <a:pt x="1549" y="22514"/>
                        </a:cubicBezTo>
                        <a:lnTo>
                          <a:pt x="1549" y="22535"/>
                        </a:lnTo>
                        <a:lnTo>
                          <a:pt x="1654" y="22577"/>
                        </a:lnTo>
                        <a:lnTo>
                          <a:pt x="1612" y="22514"/>
                        </a:lnTo>
                        <a:cubicBezTo>
                          <a:pt x="2093" y="22473"/>
                          <a:pt x="2533" y="22389"/>
                          <a:pt x="2972" y="22263"/>
                        </a:cubicBezTo>
                        <a:lnTo>
                          <a:pt x="2972" y="22263"/>
                        </a:lnTo>
                        <a:lnTo>
                          <a:pt x="2867" y="22368"/>
                        </a:lnTo>
                        <a:lnTo>
                          <a:pt x="3077" y="22368"/>
                        </a:lnTo>
                        <a:lnTo>
                          <a:pt x="3223" y="22222"/>
                        </a:lnTo>
                        <a:lnTo>
                          <a:pt x="3370" y="22222"/>
                        </a:lnTo>
                        <a:lnTo>
                          <a:pt x="3453" y="22159"/>
                        </a:lnTo>
                        <a:cubicBezTo>
                          <a:pt x="3579" y="22096"/>
                          <a:pt x="3746" y="22075"/>
                          <a:pt x="3872" y="22012"/>
                        </a:cubicBezTo>
                        <a:lnTo>
                          <a:pt x="3893" y="22054"/>
                        </a:lnTo>
                        <a:lnTo>
                          <a:pt x="4081" y="22054"/>
                        </a:lnTo>
                        <a:lnTo>
                          <a:pt x="4227" y="21991"/>
                        </a:lnTo>
                        <a:lnTo>
                          <a:pt x="4290" y="21719"/>
                        </a:lnTo>
                        <a:lnTo>
                          <a:pt x="4311" y="21803"/>
                        </a:lnTo>
                        <a:lnTo>
                          <a:pt x="4374" y="21845"/>
                        </a:lnTo>
                        <a:lnTo>
                          <a:pt x="4416" y="21740"/>
                        </a:lnTo>
                        <a:lnTo>
                          <a:pt x="4458" y="21657"/>
                        </a:lnTo>
                        <a:lnTo>
                          <a:pt x="4520" y="21678"/>
                        </a:lnTo>
                        <a:lnTo>
                          <a:pt x="4562" y="21740"/>
                        </a:lnTo>
                        <a:lnTo>
                          <a:pt x="4604" y="21719"/>
                        </a:lnTo>
                        <a:lnTo>
                          <a:pt x="4688" y="21615"/>
                        </a:lnTo>
                        <a:lnTo>
                          <a:pt x="4834" y="21531"/>
                        </a:lnTo>
                        <a:lnTo>
                          <a:pt x="4834" y="21468"/>
                        </a:lnTo>
                        <a:cubicBezTo>
                          <a:pt x="5043" y="21406"/>
                          <a:pt x="5253" y="21301"/>
                          <a:pt x="5462" y="21217"/>
                        </a:cubicBezTo>
                        <a:lnTo>
                          <a:pt x="5462" y="21217"/>
                        </a:lnTo>
                        <a:lnTo>
                          <a:pt x="5420" y="21238"/>
                        </a:lnTo>
                        <a:lnTo>
                          <a:pt x="5546" y="21238"/>
                        </a:lnTo>
                        <a:lnTo>
                          <a:pt x="5504" y="21196"/>
                        </a:lnTo>
                        <a:cubicBezTo>
                          <a:pt x="5839" y="21050"/>
                          <a:pt x="6173" y="20903"/>
                          <a:pt x="6508" y="20778"/>
                        </a:cubicBezTo>
                        <a:lnTo>
                          <a:pt x="6571" y="20799"/>
                        </a:lnTo>
                        <a:lnTo>
                          <a:pt x="6759" y="20778"/>
                        </a:lnTo>
                        <a:lnTo>
                          <a:pt x="6822" y="20694"/>
                        </a:lnTo>
                        <a:lnTo>
                          <a:pt x="6989" y="20715"/>
                        </a:lnTo>
                        <a:lnTo>
                          <a:pt x="6989" y="20673"/>
                        </a:lnTo>
                        <a:lnTo>
                          <a:pt x="6927" y="20610"/>
                        </a:lnTo>
                        <a:cubicBezTo>
                          <a:pt x="7031" y="20569"/>
                          <a:pt x="7136" y="20527"/>
                          <a:pt x="7240" y="20485"/>
                        </a:cubicBezTo>
                        <a:lnTo>
                          <a:pt x="7282" y="20485"/>
                        </a:lnTo>
                        <a:cubicBezTo>
                          <a:pt x="7324" y="20464"/>
                          <a:pt x="7387" y="20422"/>
                          <a:pt x="7429" y="20422"/>
                        </a:cubicBezTo>
                        <a:lnTo>
                          <a:pt x="7450" y="20485"/>
                        </a:lnTo>
                        <a:lnTo>
                          <a:pt x="7554" y="20485"/>
                        </a:lnTo>
                        <a:lnTo>
                          <a:pt x="7617" y="20380"/>
                        </a:lnTo>
                        <a:lnTo>
                          <a:pt x="7638" y="20464"/>
                        </a:lnTo>
                        <a:lnTo>
                          <a:pt x="7659" y="20464"/>
                        </a:lnTo>
                        <a:lnTo>
                          <a:pt x="7701" y="20380"/>
                        </a:lnTo>
                        <a:lnTo>
                          <a:pt x="7763" y="20318"/>
                        </a:lnTo>
                        <a:lnTo>
                          <a:pt x="7868" y="20318"/>
                        </a:lnTo>
                        <a:lnTo>
                          <a:pt x="7973" y="20255"/>
                        </a:lnTo>
                        <a:lnTo>
                          <a:pt x="8015" y="20171"/>
                        </a:lnTo>
                        <a:cubicBezTo>
                          <a:pt x="8077" y="20150"/>
                          <a:pt x="8161" y="20087"/>
                          <a:pt x="8224" y="20066"/>
                        </a:cubicBezTo>
                        <a:lnTo>
                          <a:pt x="8224" y="20066"/>
                        </a:lnTo>
                        <a:lnTo>
                          <a:pt x="8182" y="20108"/>
                        </a:lnTo>
                        <a:lnTo>
                          <a:pt x="8182" y="20213"/>
                        </a:lnTo>
                        <a:lnTo>
                          <a:pt x="8224" y="20255"/>
                        </a:lnTo>
                        <a:lnTo>
                          <a:pt x="8370" y="20150"/>
                        </a:lnTo>
                        <a:lnTo>
                          <a:pt x="8391" y="20066"/>
                        </a:lnTo>
                        <a:lnTo>
                          <a:pt x="8475" y="20045"/>
                        </a:lnTo>
                        <a:lnTo>
                          <a:pt x="8496" y="20087"/>
                        </a:lnTo>
                        <a:lnTo>
                          <a:pt x="8538" y="20045"/>
                        </a:lnTo>
                        <a:lnTo>
                          <a:pt x="8580" y="20045"/>
                        </a:lnTo>
                        <a:lnTo>
                          <a:pt x="8600" y="20108"/>
                        </a:lnTo>
                        <a:lnTo>
                          <a:pt x="8580" y="20192"/>
                        </a:lnTo>
                        <a:lnTo>
                          <a:pt x="8642" y="20192"/>
                        </a:lnTo>
                        <a:lnTo>
                          <a:pt x="8705" y="20087"/>
                        </a:lnTo>
                        <a:lnTo>
                          <a:pt x="8789" y="20087"/>
                        </a:lnTo>
                        <a:lnTo>
                          <a:pt x="8872" y="20004"/>
                        </a:lnTo>
                        <a:lnTo>
                          <a:pt x="8977" y="20004"/>
                        </a:lnTo>
                        <a:lnTo>
                          <a:pt x="9082" y="19857"/>
                        </a:lnTo>
                        <a:lnTo>
                          <a:pt x="9186" y="19794"/>
                        </a:lnTo>
                        <a:lnTo>
                          <a:pt x="9270" y="19836"/>
                        </a:lnTo>
                        <a:lnTo>
                          <a:pt x="9270" y="19899"/>
                        </a:lnTo>
                        <a:lnTo>
                          <a:pt x="9186" y="20004"/>
                        </a:lnTo>
                        <a:lnTo>
                          <a:pt x="9103" y="20150"/>
                        </a:lnTo>
                        <a:lnTo>
                          <a:pt x="9103" y="20192"/>
                        </a:lnTo>
                        <a:lnTo>
                          <a:pt x="9165" y="20192"/>
                        </a:lnTo>
                        <a:lnTo>
                          <a:pt x="9312" y="20045"/>
                        </a:lnTo>
                        <a:lnTo>
                          <a:pt x="9312" y="19857"/>
                        </a:lnTo>
                        <a:lnTo>
                          <a:pt x="9333" y="19836"/>
                        </a:lnTo>
                        <a:lnTo>
                          <a:pt x="9396" y="19899"/>
                        </a:lnTo>
                        <a:lnTo>
                          <a:pt x="9479" y="19857"/>
                        </a:lnTo>
                        <a:lnTo>
                          <a:pt x="9542" y="19878"/>
                        </a:lnTo>
                        <a:lnTo>
                          <a:pt x="9647" y="19878"/>
                        </a:lnTo>
                        <a:lnTo>
                          <a:pt x="9751" y="19753"/>
                        </a:lnTo>
                        <a:lnTo>
                          <a:pt x="9793" y="19753"/>
                        </a:lnTo>
                        <a:lnTo>
                          <a:pt x="9814" y="19773"/>
                        </a:lnTo>
                        <a:lnTo>
                          <a:pt x="9856" y="19648"/>
                        </a:lnTo>
                        <a:lnTo>
                          <a:pt x="9919" y="19585"/>
                        </a:lnTo>
                        <a:lnTo>
                          <a:pt x="9940" y="19627"/>
                        </a:lnTo>
                        <a:lnTo>
                          <a:pt x="9919" y="19690"/>
                        </a:lnTo>
                        <a:lnTo>
                          <a:pt x="9919" y="19794"/>
                        </a:lnTo>
                        <a:lnTo>
                          <a:pt x="9960" y="19773"/>
                        </a:lnTo>
                        <a:lnTo>
                          <a:pt x="10044" y="19669"/>
                        </a:lnTo>
                        <a:lnTo>
                          <a:pt x="10002" y="19648"/>
                        </a:lnTo>
                        <a:lnTo>
                          <a:pt x="10065" y="19564"/>
                        </a:lnTo>
                        <a:lnTo>
                          <a:pt x="10065" y="19522"/>
                        </a:lnTo>
                        <a:lnTo>
                          <a:pt x="9898" y="19522"/>
                        </a:lnTo>
                        <a:lnTo>
                          <a:pt x="9856" y="19481"/>
                        </a:lnTo>
                        <a:lnTo>
                          <a:pt x="10023" y="19439"/>
                        </a:lnTo>
                        <a:lnTo>
                          <a:pt x="10212" y="19334"/>
                        </a:lnTo>
                        <a:lnTo>
                          <a:pt x="10442" y="19334"/>
                        </a:lnTo>
                        <a:lnTo>
                          <a:pt x="10484" y="19271"/>
                        </a:lnTo>
                        <a:lnTo>
                          <a:pt x="10484" y="19209"/>
                        </a:lnTo>
                        <a:lnTo>
                          <a:pt x="10442" y="19209"/>
                        </a:lnTo>
                        <a:lnTo>
                          <a:pt x="10484" y="19167"/>
                        </a:lnTo>
                        <a:lnTo>
                          <a:pt x="10567" y="19146"/>
                        </a:lnTo>
                        <a:lnTo>
                          <a:pt x="10651" y="19104"/>
                        </a:lnTo>
                        <a:lnTo>
                          <a:pt x="10693" y="19104"/>
                        </a:lnTo>
                        <a:lnTo>
                          <a:pt x="10735" y="19209"/>
                        </a:lnTo>
                        <a:lnTo>
                          <a:pt x="10839" y="19209"/>
                        </a:lnTo>
                        <a:lnTo>
                          <a:pt x="10881" y="19125"/>
                        </a:lnTo>
                        <a:lnTo>
                          <a:pt x="10860" y="19104"/>
                        </a:lnTo>
                        <a:lnTo>
                          <a:pt x="10944" y="19020"/>
                        </a:lnTo>
                        <a:lnTo>
                          <a:pt x="10944" y="18916"/>
                        </a:lnTo>
                        <a:lnTo>
                          <a:pt x="10986" y="18853"/>
                        </a:lnTo>
                        <a:lnTo>
                          <a:pt x="11049" y="18916"/>
                        </a:lnTo>
                        <a:lnTo>
                          <a:pt x="11049" y="18999"/>
                        </a:lnTo>
                        <a:lnTo>
                          <a:pt x="11090" y="19041"/>
                        </a:lnTo>
                        <a:lnTo>
                          <a:pt x="11216" y="18957"/>
                        </a:lnTo>
                        <a:lnTo>
                          <a:pt x="11279" y="18895"/>
                        </a:lnTo>
                        <a:lnTo>
                          <a:pt x="11362" y="18895"/>
                        </a:lnTo>
                        <a:lnTo>
                          <a:pt x="11404" y="18790"/>
                        </a:lnTo>
                        <a:lnTo>
                          <a:pt x="11425" y="18748"/>
                        </a:lnTo>
                        <a:lnTo>
                          <a:pt x="11488" y="18811"/>
                        </a:lnTo>
                        <a:lnTo>
                          <a:pt x="11593" y="18790"/>
                        </a:lnTo>
                        <a:lnTo>
                          <a:pt x="11718" y="18623"/>
                        </a:lnTo>
                        <a:lnTo>
                          <a:pt x="11718" y="18539"/>
                        </a:lnTo>
                        <a:lnTo>
                          <a:pt x="11613" y="18539"/>
                        </a:lnTo>
                        <a:lnTo>
                          <a:pt x="11593" y="18518"/>
                        </a:lnTo>
                        <a:lnTo>
                          <a:pt x="11739" y="18413"/>
                        </a:lnTo>
                        <a:lnTo>
                          <a:pt x="11844" y="18393"/>
                        </a:lnTo>
                        <a:lnTo>
                          <a:pt x="11927" y="18288"/>
                        </a:lnTo>
                        <a:lnTo>
                          <a:pt x="11990" y="18288"/>
                        </a:lnTo>
                        <a:lnTo>
                          <a:pt x="12011" y="18330"/>
                        </a:lnTo>
                        <a:lnTo>
                          <a:pt x="12137" y="18204"/>
                        </a:lnTo>
                        <a:lnTo>
                          <a:pt x="12241" y="18141"/>
                        </a:lnTo>
                        <a:lnTo>
                          <a:pt x="12262" y="18079"/>
                        </a:lnTo>
                        <a:lnTo>
                          <a:pt x="12346" y="18037"/>
                        </a:lnTo>
                        <a:lnTo>
                          <a:pt x="12367" y="17995"/>
                        </a:lnTo>
                        <a:lnTo>
                          <a:pt x="12450" y="17995"/>
                        </a:lnTo>
                        <a:lnTo>
                          <a:pt x="12471" y="18079"/>
                        </a:lnTo>
                        <a:lnTo>
                          <a:pt x="12534" y="18100"/>
                        </a:lnTo>
                        <a:lnTo>
                          <a:pt x="12555" y="18016"/>
                        </a:lnTo>
                        <a:lnTo>
                          <a:pt x="12660" y="18016"/>
                        </a:lnTo>
                        <a:lnTo>
                          <a:pt x="12722" y="17995"/>
                        </a:lnTo>
                        <a:lnTo>
                          <a:pt x="12722" y="17911"/>
                        </a:lnTo>
                        <a:lnTo>
                          <a:pt x="12827" y="17890"/>
                        </a:lnTo>
                        <a:lnTo>
                          <a:pt x="12848" y="17828"/>
                        </a:lnTo>
                        <a:lnTo>
                          <a:pt x="12869" y="17869"/>
                        </a:lnTo>
                        <a:lnTo>
                          <a:pt x="13036" y="17890"/>
                        </a:lnTo>
                        <a:lnTo>
                          <a:pt x="13057" y="17786"/>
                        </a:lnTo>
                        <a:lnTo>
                          <a:pt x="13099" y="17786"/>
                        </a:lnTo>
                        <a:lnTo>
                          <a:pt x="13099" y="17849"/>
                        </a:lnTo>
                        <a:lnTo>
                          <a:pt x="13162" y="17849"/>
                        </a:lnTo>
                        <a:lnTo>
                          <a:pt x="13204" y="17786"/>
                        </a:lnTo>
                        <a:lnTo>
                          <a:pt x="13266" y="17849"/>
                        </a:lnTo>
                        <a:lnTo>
                          <a:pt x="13308" y="17807"/>
                        </a:lnTo>
                        <a:lnTo>
                          <a:pt x="13371" y="17660"/>
                        </a:lnTo>
                        <a:lnTo>
                          <a:pt x="13308" y="17660"/>
                        </a:lnTo>
                        <a:lnTo>
                          <a:pt x="13266" y="17681"/>
                        </a:lnTo>
                        <a:lnTo>
                          <a:pt x="13287" y="17597"/>
                        </a:lnTo>
                        <a:lnTo>
                          <a:pt x="13350" y="17556"/>
                        </a:lnTo>
                        <a:cubicBezTo>
                          <a:pt x="13371" y="17618"/>
                          <a:pt x="13392" y="17702"/>
                          <a:pt x="13455" y="17765"/>
                        </a:cubicBezTo>
                        <a:cubicBezTo>
                          <a:pt x="13517" y="17849"/>
                          <a:pt x="13392" y="17995"/>
                          <a:pt x="13308" y="18079"/>
                        </a:cubicBezTo>
                        <a:lnTo>
                          <a:pt x="13245" y="18183"/>
                        </a:lnTo>
                        <a:lnTo>
                          <a:pt x="13266" y="18225"/>
                        </a:lnTo>
                        <a:lnTo>
                          <a:pt x="13371" y="18309"/>
                        </a:lnTo>
                        <a:lnTo>
                          <a:pt x="13350" y="18413"/>
                        </a:lnTo>
                        <a:lnTo>
                          <a:pt x="13266" y="18351"/>
                        </a:lnTo>
                        <a:lnTo>
                          <a:pt x="13245" y="18393"/>
                        </a:lnTo>
                        <a:lnTo>
                          <a:pt x="13266" y="18497"/>
                        </a:lnTo>
                        <a:lnTo>
                          <a:pt x="13162" y="18623"/>
                        </a:lnTo>
                        <a:lnTo>
                          <a:pt x="13099" y="18602"/>
                        </a:lnTo>
                        <a:lnTo>
                          <a:pt x="13099" y="18351"/>
                        </a:lnTo>
                        <a:lnTo>
                          <a:pt x="13057" y="18330"/>
                        </a:lnTo>
                        <a:lnTo>
                          <a:pt x="12890" y="18351"/>
                        </a:lnTo>
                        <a:lnTo>
                          <a:pt x="12639" y="18497"/>
                        </a:lnTo>
                        <a:lnTo>
                          <a:pt x="12471" y="18602"/>
                        </a:lnTo>
                        <a:lnTo>
                          <a:pt x="12450" y="18665"/>
                        </a:lnTo>
                        <a:lnTo>
                          <a:pt x="12471" y="18727"/>
                        </a:lnTo>
                        <a:lnTo>
                          <a:pt x="12471" y="18853"/>
                        </a:lnTo>
                        <a:lnTo>
                          <a:pt x="12450" y="18957"/>
                        </a:lnTo>
                        <a:lnTo>
                          <a:pt x="12409" y="19041"/>
                        </a:lnTo>
                        <a:lnTo>
                          <a:pt x="12409" y="19146"/>
                        </a:lnTo>
                        <a:lnTo>
                          <a:pt x="12471" y="19188"/>
                        </a:lnTo>
                        <a:lnTo>
                          <a:pt x="12555" y="19167"/>
                        </a:lnTo>
                        <a:lnTo>
                          <a:pt x="12576" y="19125"/>
                        </a:lnTo>
                        <a:lnTo>
                          <a:pt x="12555" y="19083"/>
                        </a:lnTo>
                        <a:lnTo>
                          <a:pt x="12513" y="19062"/>
                        </a:lnTo>
                        <a:lnTo>
                          <a:pt x="12555" y="19020"/>
                        </a:lnTo>
                        <a:lnTo>
                          <a:pt x="12681" y="19020"/>
                        </a:lnTo>
                        <a:lnTo>
                          <a:pt x="12660" y="19062"/>
                        </a:lnTo>
                        <a:lnTo>
                          <a:pt x="12722" y="19125"/>
                        </a:lnTo>
                        <a:lnTo>
                          <a:pt x="12785" y="19041"/>
                        </a:lnTo>
                        <a:lnTo>
                          <a:pt x="12848" y="19041"/>
                        </a:lnTo>
                        <a:lnTo>
                          <a:pt x="12764" y="19146"/>
                        </a:lnTo>
                        <a:lnTo>
                          <a:pt x="12764" y="19188"/>
                        </a:lnTo>
                        <a:lnTo>
                          <a:pt x="12555" y="19355"/>
                        </a:lnTo>
                        <a:lnTo>
                          <a:pt x="12534" y="19397"/>
                        </a:lnTo>
                        <a:lnTo>
                          <a:pt x="12639" y="19439"/>
                        </a:lnTo>
                        <a:lnTo>
                          <a:pt x="12681" y="19355"/>
                        </a:lnTo>
                        <a:lnTo>
                          <a:pt x="12764" y="19292"/>
                        </a:lnTo>
                        <a:lnTo>
                          <a:pt x="12764" y="19229"/>
                        </a:lnTo>
                        <a:lnTo>
                          <a:pt x="12890" y="19146"/>
                        </a:lnTo>
                        <a:lnTo>
                          <a:pt x="12869" y="19083"/>
                        </a:lnTo>
                        <a:lnTo>
                          <a:pt x="12932" y="19041"/>
                        </a:lnTo>
                        <a:lnTo>
                          <a:pt x="12973" y="19041"/>
                        </a:lnTo>
                        <a:lnTo>
                          <a:pt x="13036" y="18916"/>
                        </a:lnTo>
                        <a:lnTo>
                          <a:pt x="13078" y="18937"/>
                        </a:lnTo>
                        <a:lnTo>
                          <a:pt x="13183" y="18916"/>
                        </a:lnTo>
                        <a:lnTo>
                          <a:pt x="13287" y="18937"/>
                        </a:lnTo>
                        <a:lnTo>
                          <a:pt x="13455" y="18832"/>
                        </a:lnTo>
                        <a:lnTo>
                          <a:pt x="13413" y="18748"/>
                        </a:lnTo>
                        <a:lnTo>
                          <a:pt x="13287" y="18706"/>
                        </a:lnTo>
                        <a:lnTo>
                          <a:pt x="13371" y="18665"/>
                        </a:lnTo>
                        <a:lnTo>
                          <a:pt x="13497" y="18665"/>
                        </a:lnTo>
                        <a:lnTo>
                          <a:pt x="13580" y="18769"/>
                        </a:lnTo>
                        <a:lnTo>
                          <a:pt x="13664" y="18769"/>
                        </a:lnTo>
                        <a:lnTo>
                          <a:pt x="13727" y="18665"/>
                        </a:lnTo>
                        <a:lnTo>
                          <a:pt x="13685" y="18539"/>
                        </a:lnTo>
                        <a:lnTo>
                          <a:pt x="13580" y="18518"/>
                        </a:lnTo>
                        <a:lnTo>
                          <a:pt x="13622" y="18455"/>
                        </a:lnTo>
                        <a:lnTo>
                          <a:pt x="13706" y="18455"/>
                        </a:lnTo>
                        <a:lnTo>
                          <a:pt x="13789" y="18497"/>
                        </a:lnTo>
                        <a:lnTo>
                          <a:pt x="13852" y="18455"/>
                        </a:lnTo>
                        <a:lnTo>
                          <a:pt x="13894" y="18518"/>
                        </a:lnTo>
                        <a:lnTo>
                          <a:pt x="13957" y="18539"/>
                        </a:lnTo>
                        <a:lnTo>
                          <a:pt x="14041" y="18413"/>
                        </a:lnTo>
                        <a:lnTo>
                          <a:pt x="14020" y="18330"/>
                        </a:lnTo>
                        <a:lnTo>
                          <a:pt x="13957" y="18309"/>
                        </a:lnTo>
                        <a:lnTo>
                          <a:pt x="13957" y="18225"/>
                        </a:lnTo>
                        <a:lnTo>
                          <a:pt x="14062" y="18225"/>
                        </a:lnTo>
                        <a:lnTo>
                          <a:pt x="14166" y="18204"/>
                        </a:lnTo>
                        <a:lnTo>
                          <a:pt x="14124" y="18079"/>
                        </a:lnTo>
                        <a:lnTo>
                          <a:pt x="14041" y="18037"/>
                        </a:lnTo>
                        <a:lnTo>
                          <a:pt x="13957" y="18079"/>
                        </a:lnTo>
                        <a:lnTo>
                          <a:pt x="14041" y="17995"/>
                        </a:lnTo>
                        <a:cubicBezTo>
                          <a:pt x="14062" y="17974"/>
                          <a:pt x="14041" y="17932"/>
                          <a:pt x="14041" y="17932"/>
                        </a:cubicBezTo>
                        <a:lnTo>
                          <a:pt x="14145" y="17828"/>
                        </a:lnTo>
                        <a:lnTo>
                          <a:pt x="14166" y="17911"/>
                        </a:lnTo>
                        <a:lnTo>
                          <a:pt x="14229" y="17911"/>
                        </a:lnTo>
                        <a:lnTo>
                          <a:pt x="14313" y="17807"/>
                        </a:lnTo>
                        <a:lnTo>
                          <a:pt x="14354" y="17869"/>
                        </a:lnTo>
                        <a:lnTo>
                          <a:pt x="14438" y="17828"/>
                        </a:lnTo>
                        <a:lnTo>
                          <a:pt x="14417" y="17765"/>
                        </a:lnTo>
                        <a:lnTo>
                          <a:pt x="14334" y="17723"/>
                        </a:lnTo>
                        <a:lnTo>
                          <a:pt x="14396" y="17660"/>
                        </a:lnTo>
                        <a:lnTo>
                          <a:pt x="14438" y="17597"/>
                        </a:lnTo>
                        <a:lnTo>
                          <a:pt x="14396" y="17514"/>
                        </a:lnTo>
                        <a:lnTo>
                          <a:pt x="14313" y="17556"/>
                        </a:lnTo>
                        <a:lnTo>
                          <a:pt x="14292" y="17597"/>
                        </a:lnTo>
                        <a:lnTo>
                          <a:pt x="14229" y="17597"/>
                        </a:lnTo>
                        <a:lnTo>
                          <a:pt x="14250" y="17493"/>
                        </a:lnTo>
                        <a:lnTo>
                          <a:pt x="14208" y="17472"/>
                        </a:lnTo>
                        <a:lnTo>
                          <a:pt x="14103" y="17493"/>
                        </a:lnTo>
                        <a:lnTo>
                          <a:pt x="14041" y="17577"/>
                        </a:lnTo>
                        <a:lnTo>
                          <a:pt x="14103" y="17618"/>
                        </a:lnTo>
                        <a:lnTo>
                          <a:pt x="14041" y="17723"/>
                        </a:lnTo>
                        <a:lnTo>
                          <a:pt x="13999" y="17702"/>
                        </a:lnTo>
                        <a:lnTo>
                          <a:pt x="13978" y="17786"/>
                        </a:lnTo>
                        <a:lnTo>
                          <a:pt x="13894" y="17765"/>
                        </a:lnTo>
                        <a:lnTo>
                          <a:pt x="13831" y="17807"/>
                        </a:lnTo>
                        <a:lnTo>
                          <a:pt x="13873" y="17869"/>
                        </a:lnTo>
                        <a:lnTo>
                          <a:pt x="13999" y="17995"/>
                        </a:lnTo>
                        <a:lnTo>
                          <a:pt x="13831" y="18141"/>
                        </a:lnTo>
                        <a:lnTo>
                          <a:pt x="13831" y="18079"/>
                        </a:lnTo>
                        <a:lnTo>
                          <a:pt x="13727" y="17995"/>
                        </a:lnTo>
                        <a:lnTo>
                          <a:pt x="13685" y="18037"/>
                        </a:lnTo>
                        <a:lnTo>
                          <a:pt x="13706" y="18121"/>
                        </a:lnTo>
                        <a:lnTo>
                          <a:pt x="13685" y="18225"/>
                        </a:lnTo>
                        <a:lnTo>
                          <a:pt x="13622" y="18204"/>
                        </a:lnTo>
                        <a:lnTo>
                          <a:pt x="13580" y="18225"/>
                        </a:lnTo>
                        <a:lnTo>
                          <a:pt x="13517" y="18330"/>
                        </a:lnTo>
                        <a:lnTo>
                          <a:pt x="13434" y="18351"/>
                        </a:lnTo>
                        <a:lnTo>
                          <a:pt x="13434" y="18288"/>
                        </a:lnTo>
                        <a:lnTo>
                          <a:pt x="13497" y="18225"/>
                        </a:lnTo>
                        <a:lnTo>
                          <a:pt x="13497" y="18121"/>
                        </a:lnTo>
                        <a:lnTo>
                          <a:pt x="13413" y="18079"/>
                        </a:lnTo>
                        <a:lnTo>
                          <a:pt x="13371" y="18079"/>
                        </a:lnTo>
                        <a:cubicBezTo>
                          <a:pt x="13413" y="17995"/>
                          <a:pt x="13476" y="17911"/>
                          <a:pt x="13559" y="17849"/>
                        </a:cubicBezTo>
                        <a:lnTo>
                          <a:pt x="13559" y="17807"/>
                        </a:lnTo>
                        <a:cubicBezTo>
                          <a:pt x="13497" y="17702"/>
                          <a:pt x="13476" y="17597"/>
                          <a:pt x="13434" y="17493"/>
                        </a:cubicBezTo>
                        <a:lnTo>
                          <a:pt x="13476" y="17493"/>
                        </a:lnTo>
                        <a:lnTo>
                          <a:pt x="13517" y="17535"/>
                        </a:lnTo>
                        <a:lnTo>
                          <a:pt x="13538" y="17493"/>
                        </a:lnTo>
                        <a:lnTo>
                          <a:pt x="13497" y="17409"/>
                        </a:lnTo>
                        <a:lnTo>
                          <a:pt x="13413" y="17388"/>
                        </a:lnTo>
                        <a:lnTo>
                          <a:pt x="13476" y="17367"/>
                        </a:lnTo>
                        <a:lnTo>
                          <a:pt x="13580" y="17388"/>
                        </a:lnTo>
                        <a:lnTo>
                          <a:pt x="13706" y="17263"/>
                        </a:lnTo>
                        <a:lnTo>
                          <a:pt x="13831" y="17263"/>
                        </a:lnTo>
                        <a:lnTo>
                          <a:pt x="13936" y="17158"/>
                        </a:lnTo>
                        <a:lnTo>
                          <a:pt x="14020" y="17137"/>
                        </a:lnTo>
                        <a:lnTo>
                          <a:pt x="14145" y="16991"/>
                        </a:lnTo>
                        <a:lnTo>
                          <a:pt x="14145" y="16844"/>
                        </a:lnTo>
                        <a:lnTo>
                          <a:pt x="14103" y="16781"/>
                        </a:lnTo>
                        <a:lnTo>
                          <a:pt x="14082" y="16781"/>
                        </a:lnTo>
                        <a:lnTo>
                          <a:pt x="14020" y="16656"/>
                        </a:lnTo>
                        <a:lnTo>
                          <a:pt x="13957" y="16635"/>
                        </a:lnTo>
                        <a:lnTo>
                          <a:pt x="13810" y="16635"/>
                        </a:lnTo>
                        <a:lnTo>
                          <a:pt x="13831" y="16530"/>
                        </a:lnTo>
                        <a:lnTo>
                          <a:pt x="13831" y="16426"/>
                        </a:lnTo>
                        <a:lnTo>
                          <a:pt x="13999" y="16363"/>
                        </a:lnTo>
                        <a:lnTo>
                          <a:pt x="14020" y="16321"/>
                        </a:lnTo>
                        <a:lnTo>
                          <a:pt x="14103" y="16300"/>
                        </a:lnTo>
                        <a:lnTo>
                          <a:pt x="14124" y="16216"/>
                        </a:lnTo>
                        <a:lnTo>
                          <a:pt x="14103" y="16216"/>
                        </a:lnTo>
                        <a:lnTo>
                          <a:pt x="14145" y="16154"/>
                        </a:lnTo>
                        <a:lnTo>
                          <a:pt x="14250" y="16196"/>
                        </a:lnTo>
                        <a:lnTo>
                          <a:pt x="14417" y="16091"/>
                        </a:lnTo>
                        <a:lnTo>
                          <a:pt x="14522" y="16175"/>
                        </a:lnTo>
                        <a:lnTo>
                          <a:pt x="14647" y="16091"/>
                        </a:lnTo>
                        <a:lnTo>
                          <a:pt x="14626" y="16175"/>
                        </a:lnTo>
                        <a:lnTo>
                          <a:pt x="14647" y="16216"/>
                        </a:lnTo>
                        <a:lnTo>
                          <a:pt x="14731" y="16216"/>
                        </a:lnTo>
                        <a:lnTo>
                          <a:pt x="14857" y="16091"/>
                        </a:lnTo>
                        <a:lnTo>
                          <a:pt x="14836" y="16028"/>
                        </a:lnTo>
                        <a:lnTo>
                          <a:pt x="14773" y="16007"/>
                        </a:lnTo>
                        <a:lnTo>
                          <a:pt x="14752" y="15965"/>
                        </a:lnTo>
                        <a:lnTo>
                          <a:pt x="14794" y="15924"/>
                        </a:lnTo>
                        <a:lnTo>
                          <a:pt x="14919" y="15986"/>
                        </a:lnTo>
                        <a:lnTo>
                          <a:pt x="15129" y="15924"/>
                        </a:lnTo>
                        <a:lnTo>
                          <a:pt x="15170" y="15777"/>
                        </a:lnTo>
                        <a:lnTo>
                          <a:pt x="15129" y="15631"/>
                        </a:lnTo>
                        <a:lnTo>
                          <a:pt x="14961" y="15526"/>
                        </a:lnTo>
                        <a:lnTo>
                          <a:pt x="14891" y="15526"/>
                        </a:lnTo>
                        <a:lnTo>
                          <a:pt x="14919" y="15505"/>
                        </a:lnTo>
                        <a:lnTo>
                          <a:pt x="15066" y="15505"/>
                        </a:lnTo>
                        <a:lnTo>
                          <a:pt x="15150" y="15589"/>
                        </a:lnTo>
                        <a:lnTo>
                          <a:pt x="15296" y="15589"/>
                        </a:lnTo>
                        <a:lnTo>
                          <a:pt x="15401" y="15484"/>
                        </a:lnTo>
                        <a:lnTo>
                          <a:pt x="15401" y="15400"/>
                        </a:lnTo>
                        <a:lnTo>
                          <a:pt x="15673" y="15275"/>
                        </a:lnTo>
                        <a:lnTo>
                          <a:pt x="15798" y="15149"/>
                        </a:lnTo>
                        <a:lnTo>
                          <a:pt x="15924" y="15149"/>
                        </a:lnTo>
                        <a:lnTo>
                          <a:pt x="15986" y="15087"/>
                        </a:lnTo>
                        <a:lnTo>
                          <a:pt x="15986" y="15003"/>
                        </a:lnTo>
                        <a:lnTo>
                          <a:pt x="16217" y="14836"/>
                        </a:lnTo>
                        <a:lnTo>
                          <a:pt x="16426" y="14794"/>
                        </a:lnTo>
                        <a:lnTo>
                          <a:pt x="16656" y="14584"/>
                        </a:lnTo>
                        <a:lnTo>
                          <a:pt x="16844" y="14564"/>
                        </a:lnTo>
                        <a:lnTo>
                          <a:pt x="17033" y="14333"/>
                        </a:lnTo>
                        <a:lnTo>
                          <a:pt x="16949" y="14480"/>
                        </a:lnTo>
                        <a:lnTo>
                          <a:pt x="16949" y="14626"/>
                        </a:lnTo>
                        <a:lnTo>
                          <a:pt x="17012" y="14647"/>
                        </a:lnTo>
                        <a:lnTo>
                          <a:pt x="17075" y="14668"/>
                        </a:lnTo>
                        <a:lnTo>
                          <a:pt x="17116" y="14731"/>
                        </a:lnTo>
                        <a:lnTo>
                          <a:pt x="17263" y="14564"/>
                        </a:lnTo>
                        <a:lnTo>
                          <a:pt x="17367" y="14522"/>
                        </a:lnTo>
                        <a:lnTo>
                          <a:pt x="17598" y="14438"/>
                        </a:lnTo>
                        <a:lnTo>
                          <a:pt x="17681" y="14354"/>
                        </a:lnTo>
                        <a:lnTo>
                          <a:pt x="17681" y="14354"/>
                        </a:lnTo>
                        <a:lnTo>
                          <a:pt x="17639" y="14480"/>
                        </a:lnTo>
                        <a:lnTo>
                          <a:pt x="17451" y="14584"/>
                        </a:lnTo>
                        <a:lnTo>
                          <a:pt x="17326" y="14584"/>
                        </a:lnTo>
                        <a:lnTo>
                          <a:pt x="17054" y="14856"/>
                        </a:lnTo>
                        <a:lnTo>
                          <a:pt x="17033" y="14961"/>
                        </a:lnTo>
                        <a:lnTo>
                          <a:pt x="17158" y="15149"/>
                        </a:lnTo>
                        <a:lnTo>
                          <a:pt x="17179" y="15275"/>
                        </a:lnTo>
                        <a:lnTo>
                          <a:pt x="17054" y="15191"/>
                        </a:lnTo>
                        <a:lnTo>
                          <a:pt x="16949" y="15191"/>
                        </a:lnTo>
                        <a:lnTo>
                          <a:pt x="16886" y="15212"/>
                        </a:lnTo>
                        <a:lnTo>
                          <a:pt x="16823" y="15212"/>
                        </a:lnTo>
                        <a:lnTo>
                          <a:pt x="16719" y="15149"/>
                        </a:lnTo>
                        <a:lnTo>
                          <a:pt x="16698" y="14982"/>
                        </a:lnTo>
                        <a:lnTo>
                          <a:pt x="16510" y="15066"/>
                        </a:lnTo>
                        <a:lnTo>
                          <a:pt x="16405" y="15066"/>
                        </a:lnTo>
                        <a:lnTo>
                          <a:pt x="16238" y="15170"/>
                        </a:lnTo>
                        <a:lnTo>
                          <a:pt x="16091" y="15170"/>
                        </a:lnTo>
                        <a:lnTo>
                          <a:pt x="15986" y="15275"/>
                        </a:lnTo>
                        <a:lnTo>
                          <a:pt x="15986" y="15380"/>
                        </a:lnTo>
                        <a:lnTo>
                          <a:pt x="16007" y="15421"/>
                        </a:lnTo>
                        <a:lnTo>
                          <a:pt x="15903" y="15610"/>
                        </a:lnTo>
                        <a:lnTo>
                          <a:pt x="15777" y="15693"/>
                        </a:lnTo>
                        <a:lnTo>
                          <a:pt x="15714" y="15840"/>
                        </a:lnTo>
                        <a:lnTo>
                          <a:pt x="15380" y="16133"/>
                        </a:lnTo>
                        <a:lnTo>
                          <a:pt x="15296" y="16237"/>
                        </a:lnTo>
                        <a:lnTo>
                          <a:pt x="15296" y="16321"/>
                        </a:lnTo>
                        <a:lnTo>
                          <a:pt x="15401" y="16468"/>
                        </a:lnTo>
                        <a:lnTo>
                          <a:pt x="15463" y="16405"/>
                        </a:lnTo>
                        <a:lnTo>
                          <a:pt x="15505" y="16405"/>
                        </a:lnTo>
                        <a:lnTo>
                          <a:pt x="15610" y="16321"/>
                        </a:lnTo>
                        <a:lnTo>
                          <a:pt x="15694" y="16342"/>
                        </a:lnTo>
                        <a:lnTo>
                          <a:pt x="15694" y="16405"/>
                        </a:lnTo>
                        <a:lnTo>
                          <a:pt x="15484" y="16551"/>
                        </a:lnTo>
                        <a:lnTo>
                          <a:pt x="15401" y="16551"/>
                        </a:lnTo>
                        <a:lnTo>
                          <a:pt x="15359" y="16656"/>
                        </a:lnTo>
                        <a:lnTo>
                          <a:pt x="15254" y="16614"/>
                        </a:lnTo>
                        <a:lnTo>
                          <a:pt x="15170" y="16614"/>
                        </a:lnTo>
                        <a:lnTo>
                          <a:pt x="15087" y="16635"/>
                        </a:lnTo>
                        <a:lnTo>
                          <a:pt x="15087" y="16740"/>
                        </a:lnTo>
                        <a:lnTo>
                          <a:pt x="15024" y="16719"/>
                        </a:lnTo>
                        <a:lnTo>
                          <a:pt x="14919" y="16740"/>
                        </a:lnTo>
                        <a:lnTo>
                          <a:pt x="14919" y="16865"/>
                        </a:lnTo>
                        <a:lnTo>
                          <a:pt x="15066" y="17053"/>
                        </a:lnTo>
                        <a:lnTo>
                          <a:pt x="15129" y="17032"/>
                        </a:lnTo>
                        <a:lnTo>
                          <a:pt x="15170" y="16949"/>
                        </a:lnTo>
                        <a:lnTo>
                          <a:pt x="15233" y="17032"/>
                        </a:lnTo>
                        <a:lnTo>
                          <a:pt x="15275" y="16886"/>
                        </a:lnTo>
                        <a:lnTo>
                          <a:pt x="15359" y="16886"/>
                        </a:lnTo>
                        <a:lnTo>
                          <a:pt x="15359" y="16991"/>
                        </a:lnTo>
                        <a:lnTo>
                          <a:pt x="15442" y="16949"/>
                        </a:lnTo>
                        <a:lnTo>
                          <a:pt x="15463" y="16865"/>
                        </a:lnTo>
                        <a:lnTo>
                          <a:pt x="15526" y="16823"/>
                        </a:lnTo>
                        <a:lnTo>
                          <a:pt x="15652" y="16740"/>
                        </a:lnTo>
                        <a:lnTo>
                          <a:pt x="15652" y="16614"/>
                        </a:lnTo>
                        <a:lnTo>
                          <a:pt x="15714" y="16530"/>
                        </a:lnTo>
                        <a:lnTo>
                          <a:pt x="15714" y="16572"/>
                        </a:lnTo>
                        <a:lnTo>
                          <a:pt x="15673" y="16635"/>
                        </a:lnTo>
                        <a:lnTo>
                          <a:pt x="15714" y="16719"/>
                        </a:lnTo>
                        <a:lnTo>
                          <a:pt x="15840" y="16719"/>
                        </a:lnTo>
                        <a:lnTo>
                          <a:pt x="16028" y="16572"/>
                        </a:lnTo>
                        <a:lnTo>
                          <a:pt x="16175" y="16572"/>
                        </a:lnTo>
                        <a:lnTo>
                          <a:pt x="16196" y="16656"/>
                        </a:lnTo>
                        <a:lnTo>
                          <a:pt x="16258" y="16614"/>
                        </a:lnTo>
                        <a:lnTo>
                          <a:pt x="16321" y="16405"/>
                        </a:lnTo>
                        <a:lnTo>
                          <a:pt x="16447" y="16321"/>
                        </a:lnTo>
                        <a:lnTo>
                          <a:pt x="16510" y="16321"/>
                        </a:lnTo>
                        <a:lnTo>
                          <a:pt x="16363" y="16468"/>
                        </a:lnTo>
                        <a:lnTo>
                          <a:pt x="16363" y="16551"/>
                        </a:lnTo>
                        <a:lnTo>
                          <a:pt x="16447" y="16509"/>
                        </a:lnTo>
                        <a:lnTo>
                          <a:pt x="16572" y="16342"/>
                        </a:lnTo>
                        <a:lnTo>
                          <a:pt x="16656" y="16154"/>
                        </a:lnTo>
                        <a:lnTo>
                          <a:pt x="16740" y="16112"/>
                        </a:lnTo>
                        <a:lnTo>
                          <a:pt x="16740" y="16196"/>
                        </a:lnTo>
                        <a:lnTo>
                          <a:pt x="16656" y="16321"/>
                        </a:lnTo>
                        <a:lnTo>
                          <a:pt x="16656" y="16363"/>
                        </a:lnTo>
                        <a:lnTo>
                          <a:pt x="16782" y="16237"/>
                        </a:lnTo>
                        <a:lnTo>
                          <a:pt x="16844" y="16321"/>
                        </a:lnTo>
                        <a:lnTo>
                          <a:pt x="16844" y="16405"/>
                        </a:lnTo>
                        <a:lnTo>
                          <a:pt x="16970" y="16426"/>
                        </a:lnTo>
                        <a:lnTo>
                          <a:pt x="17033" y="16468"/>
                        </a:lnTo>
                        <a:lnTo>
                          <a:pt x="17095" y="16405"/>
                        </a:lnTo>
                        <a:lnTo>
                          <a:pt x="17158" y="16258"/>
                        </a:lnTo>
                        <a:lnTo>
                          <a:pt x="17305" y="16237"/>
                        </a:lnTo>
                        <a:lnTo>
                          <a:pt x="17409" y="16154"/>
                        </a:lnTo>
                        <a:lnTo>
                          <a:pt x="17347" y="16133"/>
                        </a:lnTo>
                        <a:lnTo>
                          <a:pt x="17367" y="16007"/>
                        </a:lnTo>
                        <a:lnTo>
                          <a:pt x="17577" y="15924"/>
                        </a:lnTo>
                        <a:lnTo>
                          <a:pt x="17598" y="15840"/>
                        </a:lnTo>
                        <a:lnTo>
                          <a:pt x="17598" y="15735"/>
                        </a:lnTo>
                        <a:lnTo>
                          <a:pt x="17493" y="15777"/>
                        </a:lnTo>
                        <a:lnTo>
                          <a:pt x="17409" y="15714"/>
                        </a:lnTo>
                        <a:lnTo>
                          <a:pt x="17284" y="15693"/>
                        </a:lnTo>
                        <a:lnTo>
                          <a:pt x="17347" y="15610"/>
                        </a:lnTo>
                        <a:lnTo>
                          <a:pt x="17451" y="15610"/>
                        </a:lnTo>
                        <a:lnTo>
                          <a:pt x="17514" y="15631"/>
                        </a:lnTo>
                        <a:lnTo>
                          <a:pt x="17577" y="15568"/>
                        </a:lnTo>
                        <a:lnTo>
                          <a:pt x="17577" y="15463"/>
                        </a:lnTo>
                        <a:lnTo>
                          <a:pt x="17472" y="15505"/>
                        </a:lnTo>
                        <a:lnTo>
                          <a:pt x="17367" y="15400"/>
                        </a:lnTo>
                        <a:lnTo>
                          <a:pt x="17367" y="15317"/>
                        </a:lnTo>
                        <a:lnTo>
                          <a:pt x="17514" y="15296"/>
                        </a:lnTo>
                        <a:lnTo>
                          <a:pt x="17598" y="15275"/>
                        </a:lnTo>
                        <a:lnTo>
                          <a:pt x="17660" y="15296"/>
                        </a:lnTo>
                        <a:lnTo>
                          <a:pt x="17681" y="15254"/>
                        </a:lnTo>
                        <a:lnTo>
                          <a:pt x="17619" y="15108"/>
                        </a:lnTo>
                        <a:lnTo>
                          <a:pt x="17807" y="15045"/>
                        </a:lnTo>
                        <a:lnTo>
                          <a:pt x="17911" y="15108"/>
                        </a:lnTo>
                        <a:lnTo>
                          <a:pt x="17995" y="15087"/>
                        </a:lnTo>
                        <a:lnTo>
                          <a:pt x="18121" y="15087"/>
                        </a:lnTo>
                        <a:lnTo>
                          <a:pt x="17911" y="15254"/>
                        </a:lnTo>
                        <a:lnTo>
                          <a:pt x="17911" y="15359"/>
                        </a:lnTo>
                        <a:lnTo>
                          <a:pt x="17932" y="15526"/>
                        </a:lnTo>
                        <a:lnTo>
                          <a:pt x="17995" y="15526"/>
                        </a:lnTo>
                        <a:lnTo>
                          <a:pt x="18079" y="15317"/>
                        </a:lnTo>
                        <a:lnTo>
                          <a:pt x="18142" y="15275"/>
                        </a:lnTo>
                        <a:lnTo>
                          <a:pt x="18204" y="15275"/>
                        </a:lnTo>
                        <a:lnTo>
                          <a:pt x="18183" y="15359"/>
                        </a:lnTo>
                        <a:lnTo>
                          <a:pt x="18121" y="15421"/>
                        </a:lnTo>
                        <a:lnTo>
                          <a:pt x="18142" y="15505"/>
                        </a:lnTo>
                        <a:lnTo>
                          <a:pt x="18288" y="15400"/>
                        </a:lnTo>
                        <a:lnTo>
                          <a:pt x="18309" y="15317"/>
                        </a:lnTo>
                        <a:lnTo>
                          <a:pt x="18393" y="15400"/>
                        </a:lnTo>
                        <a:lnTo>
                          <a:pt x="18497" y="15317"/>
                        </a:lnTo>
                        <a:lnTo>
                          <a:pt x="18539" y="15317"/>
                        </a:lnTo>
                        <a:lnTo>
                          <a:pt x="18644" y="15254"/>
                        </a:lnTo>
                        <a:lnTo>
                          <a:pt x="18769" y="15212"/>
                        </a:lnTo>
                        <a:lnTo>
                          <a:pt x="18874" y="15254"/>
                        </a:lnTo>
                        <a:lnTo>
                          <a:pt x="18853" y="15296"/>
                        </a:lnTo>
                        <a:lnTo>
                          <a:pt x="18727" y="15296"/>
                        </a:lnTo>
                        <a:lnTo>
                          <a:pt x="18602" y="15421"/>
                        </a:lnTo>
                        <a:lnTo>
                          <a:pt x="18686" y="15421"/>
                        </a:lnTo>
                        <a:lnTo>
                          <a:pt x="18623" y="15505"/>
                        </a:lnTo>
                        <a:lnTo>
                          <a:pt x="18686" y="15568"/>
                        </a:lnTo>
                        <a:lnTo>
                          <a:pt x="18895" y="15610"/>
                        </a:lnTo>
                        <a:lnTo>
                          <a:pt x="18958" y="15693"/>
                        </a:lnTo>
                        <a:lnTo>
                          <a:pt x="18958" y="15735"/>
                        </a:lnTo>
                        <a:lnTo>
                          <a:pt x="18832" y="15631"/>
                        </a:lnTo>
                        <a:lnTo>
                          <a:pt x="18686" y="15610"/>
                        </a:lnTo>
                        <a:lnTo>
                          <a:pt x="18581" y="15672"/>
                        </a:lnTo>
                        <a:lnTo>
                          <a:pt x="18581" y="15777"/>
                        </a:lnTo>
                        <a:lnTo>
                          <a:pt x="18644" y="15798"/>
                        </a:lnTo>
                        <a:lnTo>
                          <a:pt x="18748" y="15735"/>
                        </a:lnTo>
                        <a:lnTo>
                          <a:pt x="18832" y="15819"/>
                        </a:lnTo>
                        <a:lnTo>
                          <a:pt x="18790" y="15840"/>
                        </a:lnTo>
                        <a:lnTo>
                          <a:pt x="18644" y="15840"/>
                        </a:lnTo>
                        <a:lnTo>
                          <a:pt x="18644" y="15924"/>
                        </a:lnTo>
                        <a:lnTo>
                          <a:pt x="18811" y="15986"/>
                        </a:lnTo>
                        <a:lnTo>
                          <a:pt x="18853" y="16049"/>
                        </a:lnTo>
                        <a:lnTo>
                          <a:pt x="18790" y="16091"/>
                        </a:lnTo>
                        <a:lnTo>
                          <a:pt x="18707" y="16112"/>
                        </a:lnTo>
                        <a:lnTo>
                          <a:pt x="18707" y="16154"/>
                        </a:lnTo>
                        <a:lnTo>
                          <a:pt x="18811" y="16154"/>
                        </a:lnTo>
                        <a:lnTo>
                          <a:pt x="18916" y="16112"/>
                        </a:lnTo>
                        <a:lnTo>
                          <a:pt x="19020" y="16196"/>
                        </a:lnTo>
                        <a:lnTo>
                          <a:pt x="19125" y="16237"/>
                        </a:lnTo>
                        <a:lnTo>
                          <a:pt x="19271" y="16196"/>
                        </a:lnTo>
                        <a:lnTo>
                          <a:pt x="19334" y="16258"/>
                        </a:lnTo>
                        <a:lnTo>
                          <a:pt x="19334" y="16321"/>
                        </a:lnTo>
                        <a:lnTo>
                          <a:pt x="19251" y="16363"/>
                        </a:lnTo>
                        <a:lnTo>
                          <a:pt x="19271" y="16447"/>
                        </a:lnTo>
                        <a:lnTo>
                          <a:pt x="19334" y="16468"/>
                        </a:lnTo>
                        <a:lnTo>
                          <a:pt x="19355" y="16551"/>
                        </a:lnTo>
                        <a:lnTo>
                          <a:pt x="19439" y="16572"/>
                        </a:lnTo>
                        <a:lnTo>
                          <a:pt x="19523" y="16488"/>
                        </a:lnTo>
                        <a:lnTo>
                          <a:pt x="19481" y="16426"/>
                        </a:lnTo>
                        <a:lnTo>
                          <a:pt x="19523" y="16384"/>
                        </a:lnTo>
                        <a:lnTo>
                          <a:pt x="19648" y="16384"/>
                        </a:lnTo>
                        <a:lnTo>
                          <a:pt x="19564" y="16488"/>
                        </a:lnTo>
                        <a:lnTo>
                          <a:pt x="19564" y="16551"/>
                        </a:lnTo>
                        <a:lnTo>
                          <a:pt x="19418" y="16719"/>
                        </a:lnTo>
                        <a:lnTo>
                          <a:pt x="19443" y="16744"/>
                        </a:lnTo>
                        <a:lnTo>
                          <a:pt x="19376" y="16760"/>
                        </a:lnTo>
                        <a:lnTo>
                          <a:pt x="19418" y="16844"/>
                        </a:lnTo>
                        <a:lnTo>
                          <a:pt x="19690" y="16907"/>
                        </a:lnTo>
                        <a:lnTo>
                          <a:pt x="19774" y="16865"/>
                        </a:lnTo>
                        <a:lnTo>
                          <a:pt x="19857" y="16907"/>
                        </a:lnTo>
                        <a:lnTo>
                          <a:pt x="20108" y="16907"/>
                        </a:lnTo>
                        <a:lnTo>
                          <a:pt x="20234" y="16865"/>
                        </a:lnTo>
                        <a:lnTo>
                          <a:pt x="20297" y="16907"/>
                        </a:lnTo>
                        <a:lnTo>
                          <a:pt x="20297" y="16970"/>
                        </a:lnTo>
                        <a:lnTo>
                          <a:pt x="20380" y="16970"/>
                        </a:lnTo>
                        <a:lnTo>
                          <a:pt x="20443" y="17053"/>
                        </a:lnTo>
                        <a:lnTo>
                          <a:pt x="20527" y="17116"/>
                        </a:lnTo>
                        <a:lnTo>
                          <a:pt x="20548" y="17179"/>
                        </a:lnTo>
                        <a:lnTo>
                          <a:pt x="20652" y="17179"/>
                        </a:lnTo>
                        <a:lnTo>
                          <a:pt x="20820" y="17116"/>
                        </a:lnTo>
                        <a:lnTo>
                          <a:pt x="20841" y="17074"/>
                        </a:lnTo>
                        <a:lnTo>
                          <a:pt x="20904" y="17116"/>
                        </a:lnTo>
                        <a:lnTo>
                          <a:pt x="20904" y="17179"/>
                        </a:lnTo>
                        <a:lnTo>
                          <a:pt x="20820" y="17263"/>
                        </a:lnTo>
                        <a:lnTo>
                          <a:pt x="20715" y="17284"/>
                        </a:lnTo>
                        <a:lnTo>
                          <a:pt x="20736" y="17346"/>
                        </a:lnTo>
                        <a:lnTo>
                          <a:pt x="20904" y="17388"/>
                        </a:lnTo>
                        <a:lnTo>
                          <a:pt x="20924" y="17493"/>
                        </a:lnTo>
                        <a:lnTo>
                          <a:pt x="21008" y="17577"/>
                        </a:lnTo>
                        <a:lnTo>
                          <a:pt x="21176" y="17639"/>
                        </a:lnTo>
                        <a:lnTo>
                          <a:pt x="21385" y="17577"/>
                        </a:lnTo>
                        <a:lnTo>
                          <a:pt x="21468" y="17556"/>
                        </a:lnTo>
                        <a:lnTo>
                          <a:pt x="21489" y="17597"/>
                        </a:lnTo>
                        <a:lnTo>
                          <a:pt x="21573" y="17535"/>
                        </a:lnTo>
                        <a:lnTo>
                          <a:pt x="21740" y="17430"/>
                        </a:lnTo>
                        <a:lnTo>
                          <a:pt x="21782" y="17430"/>
                        </a:lnTo>
                        <a:lnTo>
                          <a:pt x="21740" y="17493"/>
                        </a:lnTo>
                        <a:lnTo>
                          <a:pt x="21636" y="17577"/>
                        </a:lnTo>
                        <a:lnTo>
                          <a:pt x="21594" y="17786"/>
                        </a:lnTo>
                        <a:lnTo>
                          <a:pt x="21552" y="17911"/>
                        </a:lnTo>
                        <a:lnTo>
                          <a:pt x="21468" y="17911"/>
                        </a:lnTo>
                        <a:lnTo>
                          <a:pt x="21343" y="17849"/>
                        </a:lnTo>
                        <a:lnTo>
                          <a:pt x="21280" y="17869"/>
                        </a:lnTo>
                        <a:lnTo>
                          <a:pt x="21364" y="17995"/>
                        </a:lnTo>
                        <a:lnTo>
                          <a:pt x="21385" y="18100"/>
                        </a:lnTo>
                        <a:lnTo>
                          <a:pt x="21468" y="18162"/>
                        </a:lnTo>
                        <a:lnTo>
                          <a:pt x="21573" y="18121"/>
                        </a:lnTo>
                        <a:lnTo>
                          <a:pt x="21657" y="18162"/>
                        </a:lnTo>
                        <a:lnTo>
                          <a:pt x="21636" y="18225"/>
                        </a:lnTo>
                        <a:lnTo>
                          <a:pt x="21552" y="18225"/>
                        </a:lnTo>
                        <a:lnTo>
                          <a:pt x="21552" y="18288"/>
                        </a:lnTo>
                        <a:lnTo>
                          <a:pt x="21720" y="18434"/>
                        </a:lnTo>
                        <a:lnTo>
                          <a:pt x="21761" y="18413"/>
                        </a:lnTo>
                        <a:lnTo>
                          <a:pt x="21887" y="18434"/>
                        </a:lnTo>
                        <a:lnTo>
                          <a:pt x="21950" y="18330"/>
                        </a:lnTo>
                        <a:lnTo>
                          <a:pt x="22075" y="18100"/>
                        </a:lnTo>
                        <a:lnTo>
                          <a:pt x="22033" y="18288"/>
                        </a:lnTo>
                        <a:lnTo>
                          <a:pt x="22033" y="18413"/>
                        </a:lnTo>
                        <a:lnTo>
                          <a:pt x="21992" y="18497"/>
                        </a:lnTo>
                        <a:lnTo>
                          <a:pt x="21950" y="18518"/>
                        </a:lnTo>
                        <a:lnTo>
                          <a:pt x="21866" y="18623"/>
                        </a:lnTo>
                        <a:lnTo>
                          <a:pt x="21887" y="18706"/>
                        </a:lnTo>
                        <a:lnTo>
                          <a:pt x="21971" y="18748"/>
                        </a:lnTo>
                        <a:lnTo>
                          <a:pt x="21929" y="18811"/>
                        </a:lnTo>
                        <a:lnTo>
                          <a:pt x="21929" y="19062"/>
                        </a:lnTo>
                        <a:lnTo>
                          <a:pt x="21971" y="19125"/>
                        </a:lnTo>
                        <a:lnTo>
                          <a:pt x="22054" y="19125"/>
                        </a:lnTo>
                        <a:lnTo>
                          <a:pt x="22033" y="19229"/>
                        </a:lnTo>
                        <a:lnTo>
                          <a:pt x="22054" y="19334"/>
                        </a:lnTo>
                        <a:lnTo>
                          <a:pt x="22243" y="19522"/>
                        </a:lnTo>
                        <a:lnTo>
                          <a:pt x="22284" y="19543"/>
                        </a:lnTo>
                        <a:lnTo>
                          <a:pt x="22284" y="19585"/>
                        </a:lnTo>
                        <a:lnTo>
                          <a:pt x="22347" y="19543"/>
                        </a:lnTo>
                        <a:lnTo>
                          <a:pt x="22389" y="19627"/>
                        </a:lnTo>
                        <a:lnTo>
                          <a:pt x="22473" y="19585"/>
                        </a:lnTo>
                        <a:lnTo>
                          <a:pt x="22452" y="19543"/>
                        </a:lnTo>
                        <a:lnTo>
                          <a:pt x="22473" y="19481"/>
                        </a:lnTo>
                        <a:lnTo>
                          <a:pt x="22515" y="19543"/>
                        </a:lnTo>
                        <a:lnTo>
                          <a:pt x="22598" y="19564"/>
                        </a:lnTo>
                        <a:lnTo>
                          <a:pt x="22661" y="19481"/>
                        </a:lnTo>
                        <a:lnTo>
                          <a:pt x="22577" y="19334"/>
                        </a:lnTo>
                        <a:lnTo>
                          <a:pt x="22515" y="19334"/>
                        </a:lnTo>
                        <a:lnTo>
                          <a:pt x="22473" y="19355"/>
                        </a:lnTo>
                        <a:lnTo>
                          <a:pt x="22452" y="19334"/>
                        </a:lnTo>
                        <a:lnTo>
                          <a:pt x="22515" y="19229"/>
                        </a:lnTo>
                        <a:lnTo>
                          <a:pt x="22515" y="19146"/>
                        </a:lnTo>
                        <a:lnTo>
                          <a:pt x="22494" y="19062"/>
                        </a:lnTo>
                        <a:lnTo>
                          <a:pt x="22410" y="19041"/>
                        </a:lnTo>
                        <a:lnTo>
                          <a:pt x="22410" y="18999"/>
                        </a:lnTo>
                        <a:lnTo>
                          <a:pt x="22473" y="18937"/>
                        </a:lnTo>
                        <a:lnTo>
                          <a:pt x="22494" y="18811"/>
                        </a:lnTo>
                        <a:lnTo>
                          <a:pt x="22577" y="18811"/>
                        </a:lnTo>
                        <a:lnTo>
                          <a:pt x="22577" y="18916"/>
                        </a:lnTo>
                        <a:lnTo>
                          <a:pt x="22598" y="18999"/>
                        </a:lnTo>
                        <a:lnTo>
                          <a:pt x="22682" y="18895"/>
                        </a:lnTo>
                        <a:lnTo>
                          <a:pt x="22703" y="18957"/>
                        </a:lnTo>
                        <a:lnTo>
                          <a:pt x="22766" y="19041"/>
                        </a:lnTo>
                        <a:lnTo>
                          <a:pt x="22703" y="19146"/>
                        </a:lnTo>
                        <a:lnTo>
                          <a:pt x="22724" y="19229"/>
                        </a:lnTo>
                        <a:lnTo>
                          <a:pt x="22787" y="19250"/>
                        </a:lnTo>
                        <a:lnTo>
                          <a:pt x="22891" y="19146"/>
                        </a:lnTo>
                        <a:lnTo>
                          <a:pt x="22933" y="19146"/>
                        </a:lnTo>
                        <a:lnTo>
                          <a:pt x="22912" y="19229"/>
                        </a:lnTo>
                        <a:lnTo>
                          <a:pt x="22828" y="19313"/>
                        </a:lnTo>
                        <a:lnTo>
                          <a:pt x="22828" y="19376"/>
                        </a:lnTo>
                        <a:lnTo>
                          <a:pt x="22870" y="19481"/>
                        </a:lnTo>
                        <a:lnTo>
                          <a:pt x="22808" y="19627"/>
                        </a:lnTo>
                        <a:lnTo>
                          <a:pt x="22828" y="19669"/>
                        </a:lnTo>
                        <a:lnTo>
                          <a:pt x="22891" y="19669"/>
                        </a:lnTo>
                        <a:lnTo>
                          <a:pt x="22891" y="19857"/>
                        </a:lnTo>
                        <a:cubicBezTo>
                          <a:pt x="22891" y="19899"/>
                          <a:pt x="22870" y="19983"/>
                          <a:pt x="22870" y="20045"/>
                        </a:cubicBezTo>
                        <a:lnTo>
                          <a:pt x="22828" y="20087"/>
                        </a:lnTo>
                        <a:lnTo>
                          <a:pt x="22808" y="20004"/>
                        </a:lnTo>
                        <a:lnTo>
                          <a:pt x="22870" y="19941"/>
                        </a:lnTo>
                        <a:lnTo>
                          <a:pt x="22870" y="19857"/>
                        </a:lnTo>
                        <a:lnTo>
                          <a:pt x="22766" y="19794"/>
                        </a:lnTo>
                        <a:lnTo>
                          <a:pt x="22598" y="19836"/>
                        </a:lnTo>
                        <a:lnTo>
                          <a:pt x="22577" y="19878"/>
                        </a:lnTo>
                        <a:lnTo>
                          <a:pt x="22515" y="19899"/>
                        </a:lnTo>
                        <a:lnTo>
                          <a:pt x="22473" y="19794"/>
                        </a:lnTo>
                        <a:lnTo>
                          <a:pt x="22410" y="19941"/>
                        </a:lnTo>
                        <a:lnTo>
                          <a:pt x="22452" y="20066"/>
                        </a:lnTo>
                        <a:lnTo>
                          <a:pt x="22515" y="20108"/>
                        </a:lnTo>
                        <a:lnTo>
                          <a:pt x="22473" y="20192"/>
                        </a:lnTo>
                        <a:lnTo>
                          <a:pt x="22410" y="20150"/>
                        </a:lnTo>
                        <a:lnTo>
                          <a:pt x="22368" y="20255"/>
                        </a:lnTo>
                        <a:lnTo>
                          <a:pt x="22452" y="20401"/>
                        </a:lnTo>
                        <a:lnTo>
                          <a:pt x="22410" y="20506"/>
                        </a:lnTo>
                        <a:lnTo>
                          <a:pt x="22494" y="20569"/>
                        </a:lnTo>
                        <a:lnTo>
                          <a:pt x="22410" y="20631"/>
                        </a:lnTo>
                        <a:lnTo>
                          <a:pt x="22515" y="20778"/>
                        </a:lnTo>
                        <a:lnTo>
                          <a:pt x="22619" y="20778"/>
                        </a:lnTo>
                        <a:lnTo>
                          <a:pt x="22703" y="20694"/>
                        </a:lnTo>
                        <a:lnTo>
                          <a:pt x="22703" y="20569"/>
                        </a:lnTo>
                        <a:lnTo>
                          <a:pt x="22619" y="20401"/>
                        </a:lnTo>
                        <a:lnTo>
                          <a:pt x="22661" y="20297"/>
                        </a:lnTo>
                        <a:lnTo>
                          <a:pt x="22787" y="20527"/>
                        </a:lnTo>
                        <a:lnTo>
                          <a:pt x="22787" y="20631"/>
                        </a:lnTo>
                        <a:lnTo>
                          <a:pt x="22787" y="20694"/>
                        </a:lnTo>
                        <a:cubicBezTo>
                          <a:pt x="22766" y="20694"/>
                          <a:pt x="22724" y="20694"/>
                          <a:pt x="22724" y="20715"/>
                        </a:cubicBezTo>
                        <a:lnTo>
                          <a:pt x="22724" y="20736"/>
                        </a:lnTo>
                        <a:lnTo>
                          <a:pt x="22682" y="20799"/>
                        </a:lnTo>
                        <a:lnTo>
                          <a:pt x="22577" y="20841"/>
                        </a:lnTo>
                        <a:lnTo>
                          <a:pt x="22598" y="20924"/>
                        </a:lnTo>
                        <a:lnTo>
                          <a:pt x="22682" y="21008"/>
                        </a:lnTo>
                        <a:lnTo>
                          <a:pt x="22598" y="21092"/>
                        </a:lnTo>
                        <a:lnTo>
                          <a:pt x="22598" y="21196"/>
                        </a:lnTo>
                        <a:lnTo>
                          <a:pt x="22536" y="21259"/>
                        </a:lnTo>
                        <a:lnTo>
                          <a:pt x="22431" y="21301"/>
                        </a:lnTo>
                        <a:lnTo>
                          <a:pt x="22431" y="21343"/>
                        </a:lnTo>
                        <a:lnTo>
                          <a:pt x="22577" y="21364"/>
                        </a:lnTo>
                        <a:lnTo>
                          <a:pt x="22536" y="21426"/>
                        </a:lnTo>
                        <a:lnTo>
                          <a:pt x="22494" y="21447"/>
                        </a:lnTo>
                        <a:lnTo>
                          <a:pt x="22494" y="21531"/>
                        </a:lnTo>
                        <a:lnTo>
                          <a:pt x="22536" y="21531"/>
                        </a:lnTo>
                        <a:lnTo>
                          <a:pt x="22619" y="21510"/>
                        </a:lnTo>
                        <a:lnTo>
                          <a:pt x="22640" y="21552"/>
                        </a:lnTo>
                        <a:lnTo>
                          <a:pt x="22598" y="21615"/>
                        </a:lnTo>
                        <a:lnTo>
                          <a:pt x="22515" y="21636"/>
                        </a:lnTo>
                        <a:lnTo>
                          <a:pt x="22473" y="21719"/>
                        </a:lnTo>
                        <a:lnTo>
                          <a:pt x="22494" y="21866"/>
                        </a:lnTo>
                        <a:lnTo>
                          <a:pt x="22536" y="21929"/>
                        </a:lnTo>
                        <a:lnTo>
                          <a:pt x="22515" y="21991"/>
                        </a:lnTo>
                        <a:lnTo>
                          <a:pt x="22536" y="22075"/>
                        </a:lnTo>
                        <a:lnTo>
                          <a:pt x="22598" y="22054"/>
                        </a:lnTo>
                        <a:lnTo>
                          <a:pt x="22619" y="21970"/>
                        </a:lnTo>
                        <a:lnTo>
                          <a:pt x="22640" y="21845"/>
                        </a:lnTo>
                        <a:lnTo>
                          <a:pt x="22703" y="21678"/>
                        </a:lnTo>
                        <a:lnTo>
                          <a:pt x="22745" y="21615"/>
                        </a:lnTo>
                        <a:lnTo>
                          <a:pt x="22787" y="21406"/>
                        </a:lnTo>
                        <a:lnTo>
                          <a:pt x="22828" y="21343"/>
                        </a:lnTo>
                        <a:lnTo>
                          <a:pt x="22844" y="21204"/>
                        </a:lnTo>
                        <a:lnTo>
                          <a:pt x="22870" y="21217"/>
                        </a:lnTo>
                        <a:cubicBezTo>
                          <a:pt x="22870" y="21301"/>
                          <a:pt x="22870" y="21364"/>
                          <a:pt x="22891" y="21447"/>
                        </a:cubicBezTo>
                        <a:lnTo>
                          <a:pt x="22870" y="21426"/>
                        </a:lnTo>
                        <a:lnTo>
                          <a:pt x="22808" y="21510"/>
                        </a:lnTo>
                        <a:lnTo>
                          <a:pt x="22808" y="21636"/>
                        </a:lnTo>
                        <a:lnTo>
                          <a:pt x="22870" y="21678"/>
                        </a:lnTo>
                        <a:lnTo>
                          <a:pt x="22787" y="21782"/>
                        </a:lnTo>
                        <a:lnTo>
                          <a:pt x="22891" y="21845"/>
                        </a:lnTo>
                        <a:lnTo>
                          <a:pt x="22891" y="21929"/>
                        </a:lnTo>
                        <a:lnTo>
                          <a:pt x="22828" y="21970"/>
                        </a:lnTo>
                        <a:lnTo>
                          <a:pt x="22766" y="21929"/>
                        </a:lnTo>
                        <a:lnTo>
                          <a:pt x="22703" y="21991"/>
                        </a:lnTo>
                        <a:lnTo>
                          <a:pt x="22703" y="22054"/>
                        </a:lnTo>
                        <a:lnTo>
                          <a:pt x="22661" y="22138"/>
                        </a:lnTo>
                        <a:lnTo>
                          <a:pt x="22619" y="22201"/>
                        </a:lnTo>
                        <a:lnTo>
                          <a:pt x="22682" y="22263"/>
                        </a:lnTo>
                        <a:lnTo>
                          <a:pt x="22766" y="22054"/>
                        </a:lnTo>
                        <a:lnTo>
                          <a:pt x="22787" y="22096"/>
                        </a:lnTo>
                        <a:lnTo>
                          <a:pt x="22724" y="22201"/>
                        </a:lnTo>
                        <a:lnTo>
                          <a:pt x="22828" y="22180"/>
                        </a:lnTo>
                        <a:lnTo>
                          <a:pt x="22891" y="22096"/>
                        </a:lnTo>
                        <a:lnTo>
                          <a:pt x="22891" y="21991"/>
                        </a:lnTo>
                        <a:lnTo>
                          <a:pt x="23017" y="21845"/>
                        </a:lnTo>
                        <a:cubicBezTo>
                          <a:pt x="23017" y="21929"/>
                          <a:pt x="23017" y="21991"/>
                          <a:pt x="23038" y="22075"/>
                        </a:cubicBezTo>
                        <a:lnTo>
                          <a:pt x="23017" y="22096"/>
                        </a:lnTo>
                        <a:lnTo>
                          <a:pt x="23080" y="22159"/>
                        </a:lnTo>
                        <a:cubicBezTo>
                          <a:pt x="23101" y="22201"/>
                          <a:pt x="23101" y="22284"/>
                          <a:pt x="23121" y="22326"/>
                        </a:cubicBezTo>
                        <a:lnTo>
                          <a:pt x="23080" y="22473"/>
                        </a:lnTo>
                        <a:lnTo>
                          <a:pt x="23080" y="22556"/>
                        </a:lnTo>
                        <a:lnTo>
                          <a:pt x="23038" y="22640"/>
                        </a:lnTo>
                        <a:lnTo>
                          <a:pt x="22933" y="22682"/>
                        </a:lnTo>
                        <a:lnTo>
                          <a:pt x="22912" y="22724"/>
                        </a:lnTo>
                        <a:lnTo>
                          <a:pt x="22933" y="22786"/>
                        </a:lnTo>
                        <a:lnTo>
                          <a:pt x="23017" y="22745"/>
                        </a:lnTo>
                        <a:lnTo>
                          <a:pt x="23101" y="22786"/>
                        </a:lnTo>
                        <a:lnTo>
                          <a:pt x="23101" y="22828"/>
                        </a:lnTo>
                        <a:lnTo>
                          <a:pt x="22996" y="22912"/>
                        </a:lnTo>
                        <a:lnTo>
                          <a:pt x="22996" y="22954"/>
                        </a:lnTo>
                        <a:lnTo>
                          <a:pt x="22975" y="23038"/>
                        </a:lnTo>
                        <a:lnTo>
                          <a:pt x="22912" y="23038"/>
                        </a:lnTo>
                        <a:lnTo>
                          <a:pt x="22870" y="23100"/>
                        </a:lnTo>
                        <a:lnTo>
                          <a:pt x="22891" y="23142"/>
                        </a:lnTo>
                        <a:lnTo>
                          <a:pt x="22975" y="23142"/>
                        </a:lnTo>
                        <a:lnTo>
                          <a:pt x="23017" y="23205"/>
                        </a:lnTo>
                        <a:lnTo>
                          <a:pt x="23038" y="23142"/>
                        </a:lnTo>
                        <a:lnTo>
                          <a:pt x="23121" y="23121"/>
                        </a:lnTo>
                        <a:lnTo>
                          <a:pt x="23184" y="23163"/>
                        </a:lnTo>
                        <a:lnTo>
                          <a:pt x="23101" y="23226"/>
                        </a:lnTo>
                        <a:lnTo>
                          <a:pt x="23080" y="23268"/>
                        </a:lnTo>
                        <a:lnTo>
                          <a:pt x="23121" y="23351"/>
                        </a:lnTo>
                        <a:lnTo>
                          <a:pt x="23038" y="23435"/>
                        </a:lnTo>
                        <a:lnTo>
                          <a:pt x="23017" y="23519"/>
                        </a:lnTo>
                        <a:lnTo>
                          <a:pt x="23121" y="23582"/>
                        </a:lnTo>
                        <a:lnTo>
                          <a:pt x="23101" y="23686"/>
                        </a:lnTo>
                        <a:lnTo>
                          <a:pt x="23142" y="23749"/>
                        </a:lnTo>
                        <a:lnTo>
                          <a:pt x="23247" y="23749"/>
                        </a:lnTo>
                        <a:lnTo>
                          <a:pt x="23310" y="23686"/>
                        </a:lnTo>
                        <a:lnTo>
                          <a:pt x="23247" y="23623"/>
                        </a:lnTo>
                        <a:lnTo>
                          <a:pt x="23310" y="23561"/>
                        </a:lnTo>
                        <a:lnTo>
                          <a:pt x="23247" y="23519"/>
                        </a:lnTo>
                        <a:lnTo>
                          <a:pt x="23205" y="23519"/>
                        </a:lnTo>
                        <a:lnTo>
                          <a:pt x="23247" y="23435"/>
                        </a:lnTo>
                        <a:lnTo>
                          <a:pt x="23331" y="23414"/>
                        </a:lnTo>
                        <a:lnTo>
                          <a:pt x="23435" y="23331"/>
                        </a:lnTo>
                        <a:lnTo>
                          <a:pt x="23435" y="23247"/>
                        </a:lnTo>
                        <a:lnTo>
                          <a:pt x="23393" y="23226"/>
                        </a:lnTo>
                        <a:lnTo>
                          <a:pt x="23310" y="23226"/>
                        </a:lnTo>
                        <a:lnTo>
                          <a:pt x="23310" y="23205"/>
                        </a:lnTo>
                        <a:lnTo>
                          <a:pt x="23414" y="23121"/>
                        </a:lnTo>
                        <a:lnTo>
                          <a:pt x="23393" y="23017"/>
                        </a:lnTo>
                        <a:lnTo>
                          <a:pt x="23247" y="22912"/>
                        </a:lnTo>
                        <a:lnTo>
                          <a:pt x="23310" y="22807"/>
                        </a:lnTo>
                        <a:lnTo>
                          <a:pt x="23331" y="22828"/>
                        </a:lnTo>
                        <a:lnTo>
                          <a:pt x="23414" y="22828"/>
                        </a:lnTo>
                        <a:lnTo>
                          <a:pt x="23414" y="22766"/>
                        </a:lnTo>
                        <a:lnTo>
                          <a:pt x="23310" y="22661"/>
                        </a:lnTo>
                        <a:lnTo>
                          <a:pt x="23373" y="22661"/>
                        </a:lnTo>
                        <a:lnTo>
                          <a:pt x="23373" y="22473"/>
                        </a:lnTo>
                        <a:lnTo>
                          <a:pt x="23247" y="22389"/>
                        </a:lnTo>
                        <a:lnTo>
                          <a:pt x="23226" y="22410"/>
                        </a:lnTo>
                        <a:lnTo>
                          <a:pt x="23142" y="22347"/>
                        </a:lnTo>
                        <a:lnTo>
                          <a:pt x="23163" y="22305"/>
                        </a:lnTo>
                        <a:lnTo>
                          <a:pt x="23163" y="22284"/>
                        </a:lnTo>
                        <a:lnTo>
                          <a:pt x="23247" y="22180"/>
                        </a:lnTo>
                        <a:lnTo>
                          <a:pt x="23205" y="22096"/>
                        </a:lnTo>
                        <a:cubicBezTo>
                          <a:pt x="23205" y="22054"/>
                          <a:pt x="23226" y="21991"/>
                          <a:pt x="23226" y="21950"/>
                        </a:cubicBezTo>
                        <a:lnTo>
                          <a:pt x="23226" y="21887"/>
                        </a:lnTo>
                        <a:lnTo>
                          <a:pt x="23268" y="21929"/>
                        </a:lnTo>
                        <a:lnTo>
                          <a:pt x="23352" y="21866"/>
                        </a:lnTo>
                        <a:lnTo>
                          <a:pt x="23310" y="21761"/>
                        </a:lnTo>
                        <a:lnTo>
                          <a:pt x="23352" y="21719"/>
                        </a:lnTo>
                        <a:lnTo>
                          <a:pt x="23352" y="21573"/>
                        </a:lnTo>
                        <a:lnTo>
                          <a:pt x="23414" y="21552"/>
                        </a:lnTo>
                        <a:lnTo>
                          <a:pt x="23435" y="21719"/>
                        </a:lnTo>
                        <a:lnTo>
                          <a:pt x="23477" y="21678"/>
                        </a:lnTo>
                        <a:lnTo>
                          <a:pt x="23519" y="21657"/>
                        </a:lnTo>
                        <a:lnTo>
                          <a:pt x="23519" y="21678"/>
                        </a:lnTo>
                        <a:lnTo>
                          <a:pt x="23519" y="21719"/>
                        </a:lnTo>
                        <a:lnTo>
                          <a:pt x="23477" y="21761"/>
                        </a:lnTo>
                        <a:lnTo>
                          <a:pt x="23477" y="21845"/>
                        </a:lnTo>
                        <a:lnTo>
                          <a:pt x="23540" y="21887"/>
                        </a:lnTo>
                        <a:lnTo>
                          <a:pt x="23665" y="21866"/>
                        </a:lnTo>
                        <a:lnTo>
                          <a:pt x="23749" y="21761"/>
                        </a:lnTo>
                        <a:lnTo>
                          <a:pt x="23728" y="21719"/>
                        </a:lnTo>
                        <a:cubicBezTo>
                          <a:pt x="23749" y="21657"/>
                          <a:pt x="23770" y="21573"/>
                          <a:pt x="23791" y="21510"/>
                        </a:cubicBezTo>
                        <a:lnTo>
                          <a:pt x="23833" y="21531"/>
                        </a:lnTo>
                        <a:lnTo>
                          <a:pt x="23854" y="21636"/>
                        </a:lnTo>
                        <a:lnTo>
                          <a:pt x="23958" y="21719"/>
                        </a:lnTo>
                        <a:lnTo>
                          <a:pt x="24000" y="21719"/>
                        </a:lnTo>
                        <a:lnTo>
                          <a:pt x="23937" y="21740"/>
                        </a:lnTo>
                        <a:lnTo>
                          <a:pt x="23854" y="21740"/>
                        </a:lnTo>
                        <a:lnTo>
                          <a:pt x="23833" y="21782"/>
                        </a:lnTo>
                        <a:cubicBezTo>
                          <a:pt x="23749" y="21824"/>
                          <a:pt x="23665" y="21866"/>
                          <a:pt x="23665" y="21970"/>
                        </a:cubicBezTo>
                        <a:cubicBezTo>
                          <a:pt x="23665" y="22054"/>
                          <a:pt x="23665" y="22096"/>
                          <a:pt x="23686" y="22180"/>
                        </a:cubicBezTo>
                        <a:lnTo>
                          <a:pt x="23665" y="22159"/>
                        </a:lnTo>
                        <a:lnTo>
                          <a:pt x="23665" y="22138"/>
                        </a:lnTo>
                        <a:lnTo>
                          <a:pt x="23645" y="22159"/>
                        </a:lnTo>
                        <a:cubicBezTo>
                          <a:pt x="23624" y="22159"/>
                          <a:pt x="23603" y="22138"/>
                          <a:pt x="23561" y="22138"/>
                        </a:cubicBezTo>
                        <a:lnTo>
                          <a:pt x="23624" y="22075"/>
                        </a:lnTo>
                        <a:lnTo>
                          <a:pt x="23645" y="21991"/>
                        </a:lnTo>
                        <a:lnTo>
                          <a:pt x="23456" y="21970"/>
                        </a:lnTo>
                        <a:lnTo>
                          <a:pt x="23352" y="22075"/>
                        </a:lnTo>
                        <a:lnTo>
                          <a:pt x="23414" y="22180"/>
                        </a:lnTo>
                        <a:lnTo>
                          <a:pt x="23435" y="22180"/>
                        </a:lnTo>
                        <a:cubicBezTo>
                          <a:pt x="23414" y="22201"/>
                          <a:pt x="23414" y="22222"/>
                          <a:pt x="23414" y="22263"/>
                        </a:cubicBezTo>
                        <a:cubicBezTo>
                          <a:pt x="23435" y="22284"/>
                          <a:pt x="23435" y="22326"/>
                          <a:pt x="23456" y="22368"/>
                        </a:cubicBezTo>
                        <a:cubicBezTo>
                          <a:pt x="23498" y="22389"/>
                          <a:pt x="23519" y="22431"/>
                          <a:pt x="23540" y="22494"/>
                        </a:cubicBezTo>
                        <a:lnTo>
                          <a:pt x="23561" y="22494"/>
                        </a:lnTo>
                        <a:cubicBezTo>
                          <a:pt x="23561" y="22494"/>
                          <a:pt x="23561" y="22514"/>
                          <a:pt x="23582" y="22514"/>
                        </a:cubicBezTo>
                        <a:cubicBezTo>
                          <a:pt x="23624" y="22577"/>
                          <a:pt x="23665" y="22577"/>
                          <a:pt x="23686" y="22598"/>
                        </a:cubicBezTo>
                        <a:lnTo>
                          <a:pt x="23665" y="22619"/>
                        </a:lnTo>
                        <a:lnTo>
                          <a:pt x="23540" y="22724"/>
                        </a:lnTo>
                        <a:lnTo>
                          <a:pt x="23540" y="22828"/>
                        </a:lnTo>
                        <a:lnTo>
                          <a:pt x="23603" y="22933"/>
                        </a:lnTo>
                        <a:lnTo>
                          <a:pt x="23728" y="22828"/>
                        </a:lnTo>
                        <a:lnTo>
                          <a:pt x="23812" y="22682"/>
                        </a:lnTo>
                        <a:lnTo>
                          <a:pt x="23812" y="22619"/>
                        </a:lnTo>
                        <a:lnTo>
                          <a:pt x="23875" y="22598"/>
                        </a:lnTo>
                        <a:lnTo>
                          <a:pt x="24021" y="22473"/>
                        </a:lnTo>
                        <a:lnTo>
                          <a:pt x="24042" y="22514"/>
                        </a:lnTo>
                        <a:lnTo>
                          <a:pt x="24251" y="22514"/>
                        </a:lnTo>
                        <a:lnTo>
                          <a:pt x="24168" y="22619"/>
                        </a:lnTo>
                        <a:lnTo>
                          <a:pt x="24189" y="22640"/>
                        </a:lnTo>
                        <a:lnTo>
                          <a:pt x="24314" y="22640"/>
                        </a:lnTo>
                        <a:lnTo>
                          <a:pt x="24314" y="22703"/>
                        </a:lnTo>
                        <a:lnTo>
                          <a:pt x="24209" y="22807"/>
                        </a:lnTo>
                        <a:cubicBezTo>
                          <a:pt x="24189" y="22807"/>
                          <a:pt x="24168" y="22828"/>
                          <a:pt x="24147" y="22828"/>
                        </a:cubicBezTo>
                        <a:lnTo>
                          <a:pt x="24168" y="22724"/>
                        </a:lnTo>
                        <a:lnTo>
                          <a:pt x="24105" y="22598"/>
                        </a:lnTo>
                        <a:lnTo>
                          <a:pt x="23979" y="22598"/>
                        </a:lnTo>
                        <a:lnTo>
                          <a:pt x="23979" y="22640"/>
                        </a:lnTo>
                        <a:lnTo>
                          <a:pt x="23875" y="22703"/>
                        </a:lnTo>
                        <a:lnTo>
                          <a:pt x="23833" y="22849"/>
                        </a:lnTo>
                        <a:lnTo>
                          <a:pt x="23833" y="22912"/>
                        </a:lnTo>
                        <a:lnTo>
                          <a:pt x="23728" y="23017"/>
                        </a:lnTo>
                        <a:lnTo>
                          <a:pt x="23749" y="23100"/>
                        </a:lnTo>
                        <a:lnTo>
                          <a:pt x="23937" y="23017"/>
                        </a:lnTo>
                        <a:cubicBezTo>
                          <a:pt x="23937" y="23038"/>
                          <a:pt x="23958" y="23038"/>
                          <a:pt x="23958" y="23038"/>
                        </a:cubicBezTo>
                        <a:lnTo>
                          <a:pt x="23854" y="23121"/>
                        </a:lnTo>
                        <a:lnTo>
                          <a:pt x="23770" y="23247"/>
                        </a:lnTo>
                        <a:lnTo>
                          <a:pt x="23833" y="23310"/>
                        </a:lnTo>
                        <a:lnTo>
                          <a:pt x="24000" y="23163"/>
                        </a:lnTo>
                        <a:lnTo>
                          <a:pt x="24063" y="23100"/>
                        </a:lnTo>
                        <a:cubicBezTo>
                          <a:pt x="24084" y="23121"/>
                          <a:pt x="24105" y="23121"/>
                          <a:pt x="24147" y="23142"/>
                        </a:cubicBezTo>
                        <a:lnTo>
                          <a:pt x="24147" y="23163"/>
                        </a:lnTo>
                        <a:lnTo>
                          <a:pt x="24168" y="23226"/>
                        </a:lnTo>
                        <a:lnTo>
                          <a:pt x="24189" y="23268"/>
                        </a:lnTo>
                        <a:lnTo>
                          <a:pt x="24000" y="23268"/>
                        </a:lnTo>
                        <a:lnTo>
                          <a:pt x="23937" y="23351"/>
                        </a:lnTo>
                        <a:lnTo>
                          <a:pt x="23937" y="23414"/>
                        </a:lnTo>
                        <a:lnTo>
                          <a:pt x="24000" y="23414"/>
                        </a:lnTo>
                        <a:lnTo>
                          <a:pt x="24063" y="23372"/>
                        </a:lnTo>
                        <a:lnTo>
                          <a:pt x="24168" y="23372"/>
                        </a:lnTo>
                        <a:lnTo>
                          <a:pt x="24168" y="23414"/>
                        </a:lnTo>
                        <a:lnTo>
                          <a:pt x="24063" y="23477"/>
                        </a:lnTo>
                        <a:lnTo>
                          <a:pt x="23937" y="23477"/>
                        </a:lnTo>
                        <a:lnTo>
                          <a:pt x="23875" y="23540"/>
                        </a:lnTo>
                        <a:lnTo>
                          <a:pt x="23854" y="23665"/>
                        </a:lnTo>
                        <a:lnTo>
                          <a:pt x="23896" y="23770"/>
                        </a:lnTo>
                        <a:lnTo>
                          <a:pt x="23979" y="23728"/>
                        </a:lnTo>
                        <a:lnTo>
                          <a:pt x="24000" y="23644"/>
                        </a:lnTo>
                        <a:lnTo>
                          <a:pt x="24084" y="23644"/>
                        </a:lnTo>
                        <a:lnTo>
                          <a:pt x="24189" y="23582"/>
                        </a:lnTo>
                        <a:lnTo>
                          <a:pt x="24314" y="23435"/>
                        </a:lnTo>
                        <a:lnTo>
                          <a:pt x="24461" y="23247"/>
                        </a:lnTo>
                        <a:lnTo>
                          <a:pt x="24502" y="23017"/>
                        </a:lnTo>
                        <a:lnTo>
                          <a:pt x="24628" y="22745"/>
                        </a:lnTo>
                        <a:lnTo>
                          <a:pt x="24691" y="22724"/>
                        </a:lnTo>
                        <a:lnTo>
                          <a:pt x="24691" y="22703"/>
                        </a:lnTo>
                        <a:lnTo>
                          <a:pt x="24691" y="22661"/>
                        </a:lnTo>
                        <a:lnTo>
                          <a:pt x="24670" y="22661"/>
                        </a:lnTo>
                        <a:lnTo>
                          <a:pt x="24712" y="22619"/>
                        </a:lnTo>
                        <a:lnTo>
                          <a:pt x="24712" y="22577"/>
                        </a:lnTo>
                        <a:lnTo>
                          <a:pt x="24753" y="22514"/>
                        </a:lnTo>
                        <a:lnTo>
                          <a:pt x="24712" y="22473"/>
                        </a:lnTo>
                        <a:lnTo>
                          <a:pt x="24670" y="22452"/>
                        </a:lnTo>
                        <a:lnTo>
                          <a:pt x="24670" y="22347"/>
                        </a:lnTo>
                        <a:lnTo>
                          <a:pt x="24607" y="22242"/>
                        </a:lnTo>
                        <a:lnTo>
                          <a:pt x="24481" y="22159"/>
                        </a:lnTo>
                        <a:lnTo>
                          <a:pt x="24398" y="22096"/>
                        </a:lnTo>
                        <a:lnTo>
                          <a:pt x="24377" y="22033"/>
                        </a:lnTo>
                        <a:lnTo>
                          <a:pt x="24272" y="21866"/>
                        </a:lnTo>
                        <a:lnTo>
                          <a:pt x="24189" y="21845"/>
                        </a:lnTo>
                        <a:lnTo>
                          <a:pt x="24084" y="21845"/>
                        </a:lnTo>
                        <a:lnTo>
                          <a:pt x="24084" y="21782"/>
                        </a:lnTo>
                        <a:lnTo>
                          <a:pt x="24126" y="21740"/>
                        </a:lnTo>
                        <a:lnTo>
                          <a:pt x="24084" y="21657"/>
                        </a:lnTo>
                        <a:lnTo>
                          <a:pt x="24042" y="21615"/>
                        </a:lnTo>
                        <a:lnTo>
                          <a:pt x="24021" y="21531"/>
                        </a:lnTo>
                        <a:lnTo>
                          <a:pt x="24063" y="21468"/>
                        </a:lnTo>
                        <a:lnTo>
                          <a:pt x="24126" y="21447"/>
                        </a:lnTo>
                        <a:lnTo>
                          <a:pt x="24084" y="21406"/>
                        </a:lnTo>
                        <a:lnTo>
                          <a:pt x="24021" y="21343"/>
                        </a:lnTo>
                        <a:lnTo>
                          <a:pt x="23958" y="21343"/>
                        </a:lnTo>
                        <a:lnTo>
                          <a:pt x="23958" y="21259"/>
                        </a:lnTo>
                        <a:lnTo>
                          <a:pt x="24063" y="21217"/>
                        </a:lnTo>
                        <a:lnTo>
                          <a:pt x="24042" y="20799"/>
                        </a:lnTo>
                        <a:lnTo>
                          <a:pt x="24042" y="20380"/>
                        </a:lnTo>
                        <a:lnTo>
                          <a:pt x="24084" y="20025"/>
                        </a:lnTo>
                        <a:lnTo>
                          <a:pt x="24063" y="19941"/>
                        </a:lnTo>
                        <a:lnTo>
                          <a:pt x="24063" y="19836"/>
                        </a:lnTo>
                        <a:lnTo>
                          <a:pt x="24126" y="19732"/>
                        </a:lnTo>
                        <a:lnTo>
                          <a:pt x="24084" y="19627"/>
                        </a:lnTo>
                        <a:lnTo>
                          <a:pt x="24042" y="19543"/>
                        </a:lnTo>
                        <a:lnTo>
                          <a:pt x="24021" y="19334"/>
                        </a:lnTo>
                        <a:lnTo>
                          <a:pt x="23875" y="19167"/>
                        </a:lnTo>
                        <a:lnTo>
                          <a:pt x="23833" y="18957"/>
                        </a:lnTo>
                        <a:lnTo>
                          <a:pt x="23854" y="18853"/>
                        </a:lnTo>
                        <a:lnTo>
                          <a:pt x="23728" y="18518"/>
                        </a:lnTo>
                        <a:lnTo>
                          <a:pt x="23749" y="18434"/>
                        </a:lnTo>
                        <a:lnTo>
                          <a:pt x="23833" y="18288"/>
                        </a:lnTo>
                        <a:lnTo>
                          <a:pt x="23812" y="18204"/>
                        </a:lnTo>
                        <a:lnTo>
                          <a:pt x="23812" y="18100"/>
                        </a:lnTo>
                        <a:lnTo>
                          <a:pt x="23665" y="17995"/>
                        </a:lnTo>
                        <a:lnTo>
                          <a:pt x="23498" y="17995"/>
                        </a:lnTo>
                        <a:lnTo>
                          <a:pt x="23289" y="18058"/>
                        </a:lnTo>
                        <a:lnTo>
                          <a:pt x="23226" y="18079"/>
                        </a:lnTo>
                        <a:lnTo>
                          <a:pt x="23017" y="18162"/>
                        </a:lnTo>
                        <a:lnTo>
                          <a:pt x="22891" y="18288"/>
                        </a:lnTo>
                        <a:lnTo>
                          <a:pt x="22724" y="18518"/>
                        </a:lnTo>
                        <a:lnTo>
                          <a:pt x="22598" y="18602"/>
                        </a:lnTo>
                        <a:lnTo>
                          <a:pt x="22410" y="18623"/>
                        </a:lnTo>
                        <a:lnTo>
                          <a:pt x="22201" y="18644"/>
                        </a:lnTo>
                        <a:lnTo>
                          <a:pt x="22159" y="18644"/>
                        </a:lnTo>
                        <a:lnTo>
                          <a:pt x="22159" y="18581"/>
                        </a:lnTo>
                        <a:lnTo>
                          <a:pt x="22264" y="18413"/>
                        </a:lnTo>
                        <a:lnTo>
                          <a:pt x="22201" y="18267"/>
                        </a:lnTo>
                        <a:lnTo>
                          <a:pt x="22054" y="17597"/>
                        </a:lnTo>
                        <a:lnTo>
                          <a:pt x="21950" y="17325"/>
                        </a:lnTo>
                        <a:lnTo>
                          <a:pt x="21887" y="17179"/>
                        </a:lnTo>
                        <a:lnTo>
                          <a:pt x="22033" y="16928"/>
                        </a:lnTo>
                        <a:lnTo>
                          <a:pt x="21740" y="16886"/>
                        </a:lnTo>
                        <a:lnTo>
                          <a:pt x="21531" y="17032"/>
                        </a:lnTo>
                        <a:lnTo>
                          <a:pt x="21406" y="16970"/>
                        </a:lnTo>
                        <a:lnTo>
                          <a:pt x="21029" y="16970"/>
                        </a:lnTo>
                        <a:lnTo>
                          <a:pt x="27704" y="4792"/>
                        </a:lnTo>
                        <a:lnTo>
                          <a:pt x="27683" y="4729"/>
                        </a:lnTo>
                        <a:lnTo>
                          <a:pt x="27536" y="4708"/>
                        </a:lnTo>
                        <a:lnTo>
                          <a:pt x="27474" y="4729"/>
                        </a:lnTo>
                        <a:lnTo>
                          <a:pt x="27411" y="4667"/>
                        </a:lnTo>
                        <a:lnTo>
                          <a:pt x="27369" y="4416"/>
                        </a:lnTo>
                        <a:lnTo>
                          <a:pt x="27306" y="4290"/>
                        </a:lnTo>
                        <a:lnTo>
                          <a:pt x="27222" y="4248"/>
                        </a:lnTo>
                        <a:lnTo>
                          <a:pt x="27202" y="4102"/>
                        </a:lnTo>
                        <a:lnTo>
                          <a:pt x="27118" y="3955"/>
                        </a:lnTo>
                        <a:lnTo>
                          <a:pt x="27076" y="3892"/>
                        </a:lnTo>
                        <a:lnTo>
                          <a:pt x="26867" y="3892"/>
                        </a:lnTo>
                        <a:lnTo>
                          <a:pt x="26846" y="3934"/>
                        </a:lnTo>
                        <a:lnTo>
                          <a:pt x="26678" y="3892"/>
                        </a:lnTo>
                        <a:lnTo>
                          <a:pt x="26532" y="3934"/>
                        </a:lnTo>
                        <a:lnTo>
                          <a:pt x="26448" y="3872"/>
                        </a:lnTo>
                        <a:lnTo>
                          <a:pt x="26386" y="3892"/>
                        </a:lnTo>
                        <a:lnTo>
                          <a:pt x="26344" y="3872"/>
                        </a:lnTo>
                        <a:lnTo>
                          <a:pt x="26323" y="3892"/>
                        </a:lnTo>
                        <a:lnTo>
                          <a:pt x="26239" y="3892"/>
                        </a:lnTo>
                        <a:lnTo>
                          <a:pt x="26239" y="3872"/>
                        </a:lnTo>
                        <a:lnTo>
                          <a:pt x="26281" y="3872"/>
                        </a:lnTo>
                        <a:lnTo>
                          <a:pt x="26281" y="3830"/>
                        </a:lnTo>
                        <a:lnTo>
                          <a:pt x="26176" y="3746"/>
                        </a:lnTo>
                        <a:lnTo>
                          <a:pt x="26114" y="3767"/>
                        </a:lnTo>
                        <a:lnTo>
                          <a:pt x="26030" y="3746"/>
                        </a:lnTo>
                        <a:lnTo>
                          <a:pt x="26051" y="3725"/>
                        </a:lnTo>
                        <a:lnTo>
                          <a:pt x="26114" y="3683"/>
                        </a:lnTo>
                        <a:lnTo>
                          <a:pt x="26051" y="3641"/>
                        </a:lnTo>
                        <a:lnTo>
                          <a:pt x="25967" y="3641"/>
                        </a:lnTo>
                        <a:lnTo>
                          <a:pt x="25904" y="3620"/>
                        </a:lnTo>
                        <a:lnTo>
                          <a:pt x="25904" y="3558"/>
                        </a:lnTo>
                        <a:lnTo>
                          <a:pt x="25821" y="3474"/>
                        </a:lnTo>
                        <a:lnTo>
                          <a:pt x="25737" y="3411"/>
                        </a:lnTo>
                        <a:lnTo>
                          <a:pt x="25716" y="3411"/>
                        </a:lnTo>
                        <a:lnTo>
                          <a:pt x="25653" y="3369"/>
                        </a:lnTo>
                        <a:lnTo>
                          <a:pt x="25611" y="3369"/>
                        </a:lnTo>
                        <a:lnTo>
                          <a:pt x="25549" y="3432"/>
                        </a:lnTo>
                        <a:lnTo>
                          <a:pt x="25549" y="3369"/>
                        </a:lnTo>
                        <a:lnTo>
                          <a:pt x="25528" y="3328"/>
                        </a:lnTo>
                        <a:lnTo>
                          <a:pt x="25444" y="3265"/>
                        </a:lnTo>
                        <a:lnTo>
                          <a:pt x="25381" y="3369"/>
                        </a:lnTo>
                        <a:lnTo>
                          <a:pt x="25318" y="3328"/>
                        </a:lnTo>
                        <a:lnTo>
                          <a:pt x="25318" y="3244"/>
                        </a:lnTo>
                        <a:lnTo>
                          <a:pt x="25381" y="3223"/>
                        </a:lnTo>
                        <a:lnTo>
                          <a:pt x="25339" y="3160"/>
                        </a:lnTo>
                        <a:lnTo>
                          <a:pt x="25277" y="3139"/>
                        </a:lnTo>
                        <a:lnTo>
                          <a:pt x="25193" y="3160"/>
                        </a:lnTo>
                        <a:lnTo>
                          <a:pt x="25193" y="3160"/>
                        </a:lnTo>
                        <a:lnTo>
                          <a:pt x="25214" y="3118"/>
                        </a:lnTo>
                        <a:lnTo>
                          <a:pt x="25214" y="3056"/>
                        </a:lnTo>
                        <a:lnTo>
                          <a:pt x="25109" y="3014"/>
                        </a:lnTo>
                        <a:lnTo>
                          <a:pt x="25025" y="2909"/>
                        </a:lnTo>
                        <a:lnTo>
                          <a:pt x="25067" y="2888"/>
                        </a:lnTo>
                        <a:lnTo>
                          <a:pt x="25025" y="2825"/>
                        </a:lnTo>
                        <a:lnTo>
                          <a:pt x="24963" y="2804"/>
                        </a:lnTo>
                        <a:lnTo>
                          <a:pt x="24900" y="2846"/>
                        </a:lnTo>
                        <a:lnTo>
                          <a:pt x="24691" y="3056"/>
                        </a:lnTo>
                        <a:lnTo>
                          <a:pt x="24461" y="3202"/>
                        </a:lnTo>
                        <a:lnTo>
                          <a:pt x="24670" y="3035"/>
                        </a:lnTo>
                        <a:lnTo>
                          <a:pt x="24795" y="2846"/>
                        </a:lnTo>
                        <a:lnTo>
                          <a:pt x="24921" y="2721"/>
                        </a:lnTo>
                        <a:lnTo>
                          <a:pt x="24963" y="2595"/>
                        </a:lnTo>
                        <a:lnTo>
                          <a:pt x="24879" y="2532"/>
                        </a:lnTo>
                        <a:lnTo>
                          <a:pt x="24712" y="2428"/>
                        </a:lnTo>
                        <a:lnTo>
                          <a:pt x="24586" y="2428"/>
                        </a:lnTo>
                        <a:lnTo>
                          <a:pt x="24440" y="2491"/>
                        </a:lnTo>
                        <a:lnTo>
                          <a:pt x="24356" y="2491"/>
                        </a:lnTo>
                        <a:lnTo>
                          <a:pt x="24293" y="2512"/>
                        </a:lnTo>
                        <a:lnTo>
                          <a:pt x="24147" y="2532"/>
                        </a:lnTo>
                        <a:lnTo>
                          <a:pt x="23979" y="2721"/>
                        </a:lnTo>
                        <a:lnTo>
                          <a:pt x="23854" y="2825"/>
                        </a:lnTo>
                        <a:lnTo>
                          <a:pt x="23854" y="2825"/>
                        </a:lnTo>
                        <a:lnTo>
                          <a:pt x="23958" y="2700"/>
                        </a:lnTo>
                        <a:lnTo>
                          <a:pt x="23937" y="2532"/>
                        </a:lnTo>
                        <a:lnTo>
                          <a:pt x="23958" y="2407"/>
                        </a:lnTo>
                        <a:lnTo>
                          <a:pt x="23958" y="2302"/>
                        </a:lnTo>
                        <a:lnTo>
                          <a:pt x="23770" y="2198"/>
                        </a:lnTo>
                        <a:lnTo>
                          <a:pt x="23770" y="2156"/>
                        </a:lnTo>
                        <a:lnTo>
                          <a:pt x="23875" y="2093"/>
                        </a:lnTo>
                        <a:lnTo>
                          <a:pt x="23979" y="2093"/>
                        </a:lnTo>
                        <a:lnTo>
                          <a:pt x="23979" y="2051"/>
                        </a:lnTo>
                        <a:lnTo>
                          <a:pt x="23707" y="1884"/>
                        </a:lnTo>
                        <a:lnTo>
                          <a:pt x="23665" y="1800"/>
                        </a:lnTo>
                        <a:lnTo>
                          <a:pt x="23728" y="1737"/>
                        </a:lnTo>
                        <a:lnTo>
                          <a:pt x="23875" y="1654"/>
                        </a:lnTo>
                        <a:lnTo>
                          <a:pt x="23958" y="1570"/>
                        </a:lnTo>
                        <a:lnTo>
                          <a:pt x="23917" y="1486"/>
                        </a:lnTo>
                        <a:lnTo>
                          <a:pt x="23854" y="1361"/>
                        </a:lnTo>
                        <a:lnTo>
                          <a:pt x="23812" y="1361"/>
                        </a:lnTo>
                        <a:lnTo>
                          <a:pt x="23749" y="1382"/>
                        </a:lnTo>
                        <a:lnTo>
                          <a:pt x="23707" y="1319"/>
                        </a:lnTo>
                        <a:lnTo>
                          <a:pt x="23624" y="1256"/>
                        </a:lnTo>
                        <a:lnTo>
                          <a:pt x="23519" y="1256"/>
                        </a:lnTo>
                        <a:lnTo>
                          <a:pt x="23393" y="1214"/>
                        </a:lnTo>
                        <a:lnTo>
                          <a:pt x="23331" y="1172"/>
                        </a:lnTo>
                        <a:lnTo>
                          <a:pt x="23247" y="1214"/>
                        </a:lnTo>
                        <a:lnTo>
                          <a:pt x="23121" y="1214"/>
                        </a:lnTo>
                        <a:lnTo>
                          <a:pt x="23080" y="1319"/>
                        </a:lnTo>
                        <a:lnTo>
                          <a:pt x="23080" y="1361"/>
                        </a:lnTo>
                        <a:lnTo>
                          <a:pt x="22996" y="1256"/>
                        </a:lnTo>
                        <a:lnTo>
                          <a:pt x="23038" y="1151"/>
                        </a:lnTo>
                        <a:lnTo>
                          <a:pt x="23101" y="1131"/>
                        </a:lnTo>
                        <a:lnTo>
                          <a:pt x="23101" y="1026"/>
                        </a:lnTo>
                        <a:lnTo>
                          <a:pt x="23142" y="942"/>
                        </a:lnTo>
                        <a:lnTo>
                          <a:pt x="23205" y="921"/>
                        </a:lnTo>
                        <a:lnTo>
                          <a:pt x="23205" y="817"/>
                        </a:lnTo>
                        <a:lnTo>
                          <a:pt x="23226" y="712"/>
                        </a:lnTo>
                        <a:lnTo>
                          <a:pt x="23205" y="649"/>
                        </a:lnTo>
                        <a:lnTo>
                          <a:pt x="23184" y="649"/>
                        </a:lnTo>
                        <a:lnTo>
                          <a:pt x="23038" y="796"/>
                        </a:lnTo>
                        <a:lnTo>
                          <a:pt x="23017" y="900"/>
                        </a:lnTo>
                        <a:lnTo>
                          <a:pt x="22996" y="900"/>
                        </a:lnTo>
                        <a:lnTo>
                          <a:pt x="22912" y="838"/>
                        </a:lnTo>
                        <a:lnTo>
                          <a:pt x="22808" y="900"/>
                        </a:lnTo>
                        <a:lnTo>
                          <a:pt x="22787" y="942"/>
                        </a:lnTo>
                        <a:lnTo>
                          <a:pt x="22808" y="1047"/>
                        </a:lnTo>
                        <a:lnTo>
                          <a:pt x="22724" y="1131"/>
                        </a:lnTo>
                        <a:lnTo>
                          <a:pt x="22682" y="1131"/>
                        </a:lnTo>
                        <a:lnTo>
                          <a:pt x="22661" y="1068"/>
                        </a:lnTo>
                        <a:lnTo>
                          <a:pt x="22598" y="1214"/>
                        </a:lnTo>
                        <a:lnTo>
                          <a:pt x="22598" y="1319"/>
                        </a:lnTo>
                        <a:lnTo>
                          <a:pt x="22556" y="1172"/>
                        </a:lnTo>
                        <a:lnTo>
                          <a:pt x="22556" y="1047"/>
                        </a:lnTo>
                        <a:lnTo>
                          <a:pt x="22598" y="942"/>
                        </a:lnTo>
                        <a:lnTo>
                          <a:pt x="22556" y="921"/>
                        </a:lnTo>
                        <a:lnTo>
                          <a:pt x="22473" y="1005"/>
                        </a:lnTo>
                        <a:lnTo>
                          <a:pt x="22452" y="1068"/>
                        </a:lnTo>
                        <a:lnTo>
                          <a:pt x="22368" y="1110"/>
                        </a:lnTo>
                        <a:lnTo>
                          <a:pt x="22410" y="921"/>
                        </a:lnTo>
                        <a:lnTo>
                          <a:pt x="22368" y="817"/>
                        </a:lnTo>
                        <a:lnTo>
                          <a:pt x="22264" y="817"/>
                        </a:lnTo>
                        <a:lnTo>
                          <a:pt x="22284" y="733"/>
                        </a:lnTo>
                        <a:lnTo>
                          <a:pt x="22410" y="628"/>
                        </a:lnTo>
                        <a:lnTo>
                          <a:pt x="22515" y="607"/>
                        </a:lnTo>
                        <a:lnTo>
                          <a:pt x="22661" y="712"/>
                        </a:lnTo>
                        <a:lnTo>
                          <a:pt x="22808" y="628"/>
                        </a:lnTo>
                        <a:lnTo>
                          <a:pt x="22912" y="607"/>
                        </a:lnTo>
                        <a:lnTo>
                          <a:pt x="23017" y="503"/>
                        </a:lnTo>
                        <a:lnTo>
                          <a:pt x="23017" y="440"/>
                        </a:lnTo>
                        <a:lnTo>
                          <a:pt x="23038" y="398"/>
                        </a:lnTo>
                        <a:lnTo>
                          <a:pt x="23017" y="335"/>
                        </a:lnTo>
                        <a:lnTo>
                          <a:pt x="22891" y="294"/>
                        </a:lnTo>
                        <a:lnTo>
                          <a:pt x="22828" y="294"/>
                        </a:lnTo>
                        <a:lnTo>
                          <a:pt x="22828" y="189"/>
                        </a:lnTo>
                        <a:lnTo>
                          <a:pt x="22787" y="126"/>
                        </a:lnTo>
                        <a:lnTo>
                          <a:pt x="22766" y="105"/>
                        </a:lnTo>
                        <a:lnTo>
                          <a:pt x="22787" y="84"/>
                        </a:lnTo>
                        <a:lnTo>
                          <a:pt x="22828" y="63"/>
                        </a:lnTo>
                        <a:lnTo>
                          <a:pt x="22870" y="1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4" name="CustomShape 831"/>
                  <p:cNvSpPr/>
                  <p:nvPr/>
                </p:nvSpPr>
                <p:spPr>
                  <a:xfrm>
                    <a:off x="1376280" y="2224440"/>
                    <a:ext cx="1440000" cy="729720"/>
                  </a:xfrm>
                  <a:custGeom>
                    <a:avLst/>
                    <a:gdLst/>
                    <a:ahLst/>
                    <a:rect l="l" t="t" r="r" b="b"/>
                    <a:pathLst>
                      <a:path w="32642" h="19251">
                        <a:moveTo>
                          <a:pt x="2846" y="1"/>
                        </a:moveTo>
                        <a:lnTo>
                          <a:pt x="2909" y="210"/>
                        </a:lnTo>
                        <a:lnTo>
                          <a:pt x="3035" y="273"/>
                        </a:lnTo>
                        <a:lnTo>
                          <a:pt x="2993" y="356"/>
                        </a:lnTo>
                        <a:lnTo>
                          <a:pt x="2909" y="440"/>
                        </a:lnTo>
                        <a:lnTo>
                          <a:pt x="2930" y="545"/>
                        </a:lnTo>
                        <a:lnTo>
                          <a:pt x="2993" y="586"/>
                        </a:lnTo>
                        <a:lnTo>
                          <a:pt x="2972" y="649"/>
                        </a:lnTo>
                        <a:lnTo>
                          <a:pt x="2909" y="733"/>
                        </a:lnTo>
                        <a:lnTo>
                          <a:pt x="2951" y="775"/>
                        </a:lnTo>
                        <a:lnTo>
                          <a:pt x="2951" y="858"/>
                        </a:lnTo>
                        <a:lnTo>
                          <a:pt x="2993" y="900"/>
                        </a:lnTo>
                        <a:lnTo>
                          <a:pt x="2909" y="1047"/>
                        </a:lnTo>
                        <a:lnTo>
                          <a:pt x="2825" y="1089"/>
                        </a:lnTo>
                        <a:lnTo>
                          <a:pt x="2763" y="1256"/>
                        </a:lnTo>
                        <a:lnTo>
                          <a:pt x="2721" y="1298"/>
                        </a:lnTo>
                        <a:lnTo>
                          <a:pt x="2721" y="1423"/>
                        </a:lnTo>
                        <a:lnTo>
                          <a:pt x="2637" y="1486"/>
                        </a:lnTo>
                        <a:lnTo>
                          <a:pt x="2616" y="1591"/>
                        </a:lnTo>
                        <a:lnTo>
                          <a:pt x="2470" y="1674"/>
                        </a:lnTo>
                        <a:lnTo>
                          <a:pt x="2386" y="1633"/>
                        </a:lnTo>
                        <a:lnTo>
                          <a:pt x="2344" y="1570"/>
                        </a:lnTo>
                        <a:lnTo>
                          <a:pt x="2428" y="1465"/>
                        </a:lnTo>
                        <a:lnTo>
                          <a:pt x="2449" y="1507"/>
                        </a:lnTo>
                        <a:lnTo>
                          <a:pt x="2532" y="1465"/>
                        </a:lnTo>
                        <a:lnTo>
                          <a:pt x="2553" y="1528"/>
                        </a:lnTo>
                        <a:lnTo>
                          <a:pt x="2595" y="1486"/>
                        </a:lnTo>
                        <a:lnTo>
                          <a:pt x="2595" y="1361"/>
                        </a:lnTo>
                        <a:lnTo>
                          <a:pt x="2658" y="1214"/>
                        </a:lnTo>
                        <a:lnTo>
                          <a:pt x="2742" y="1151"/>
                        </a:lnTo>
                        <a:lnTo>
                          <a:pt x="2742" y="1047"/>
                        </a:lnTo>
                        <a:lnTo>
                          <a:pt x="2700" y="1068"/>
                        </a:lnTo>
                        <a:lnTo>
                          <a:pt x="2553" y="1172"/>
                        </a:lnTo>
                        <a:lnTo>
                          <a:pt x="2512" y="1214"/>
                        </a:lnTo>
                        <a:lnTo>
                          <a:pt x="2428" y="1214"/>
                        </a:lnTo>
                        <a:lnTo>
                          <a:pt x="2428" y="1172"/>
                        </a:lnTo>
                        <a:lnTo>
                          <a:pt x="2532" y="1068"/>
                        </a:lnTo>
                        <a:lnTo>
                          <a:pt x="2658" y="1005"/>
                        </a:lnTo>
                        <a:lnTo>
                          <a:pt x="2700" y="963"/>
                        </a:lnTo>
                        <a:lnTo>
                          <a:pt x="2658" y="879"/>
                        </a:lnTo>
                        <a:lnTo>
                          <a:pt x="2616" y="879"/>
                        </a:lnTo>
                        <a:lnTo>
                          <a:pt x="2532" y="900"/>
                        </a:lnTo>
                        <a:lnTo>
                          <a:pt x="2470" y="796"/>
                        </a:lnTo>
                        <a:lnTo>
                          <a:pt x="2407" y="754"/>
                        </a:lnTo>
                        <a:lnTo>
                          <a:pt x="2135" y="754"/>
                        </a:lnTo>
                        <a:lnTo>
                          <a:pt x="2009" y="649"/>
                        </a:lnTo>
                        <a:lnTo>
                          <a:pt x="1716" y="419"/>
                        </a:lnTo>
                        <a:lnTo>
                          <a:pt x="1696" y="440"/>
                        </a:lnTo>
                        <a:lnTo>
                          <a:pt x="1675" y="545"/>
                        </a:lnTo>
                        <a:lnTo>
                          <a:pt x="1591" y="754"/>
                        </a:lnTo>
                        <a:lnTo>
                          <a:pt x="1591" y="858"/>
                        </a:lnTo>
                        <a:lnTo>
                          <a:pt x="1654" y="1068"/>
                        </a:lnTo>
                        <a:lnTo>
                          <a:pt x="1591" y="1382"/>
                        </a:lnTo>
                        <a:lnTo>
                          <a:pt x="1612" y="1507"/>
                        </a:lnTo>
                        <a:lnTo>
                          <a:pt x="1591" y="1674"/>
                        </a:lnTo>
                        <a:lnTo>
                          <a:pt x="1612" y="1737"/>
                        </a:lnTo>
                        <a:lnTo>
                          <a:pt x="1675" y="1737"/>
                        </a:lnTo>
                        <a:lnTo>
                          <a:pt x="1696" y="1800"/>
                        </a:lnTo>
                        <a:lnTo>
                          <a:pt x="1654" y="1884"/>
                        </a:lnTo>
                        <a:lnTo>
                          <a:pt x="1591" y="1884"/>
                        </a:lnTo>
                        <a:lnTo>
                          <a:pt x="1570" y="1946"/>
                        </a:lnTo>
                        <a:lnTo>
                          <a:pt x="1591" y="2009"/>
                        </a:lnTo>
                        <a:lnTo>
                          <a:pt x="1696" y="2030"/>
                        </a:lnTo>
                        <a:lnTo>
                          <a:pt x="1654" y="2135"/>
                        </a:lnTo>
                        <a:lnTo>
                          <a:pt x="1654" y="2239"/>
                        </a:lnTo>
                        <a:lnTo>
                          <a:pt x="1591" y="2323"/>
                        </a:lnTo>
                        <a:lnTo>
                          <a:pt x="1549" y="2302"/>
                        </a:lnTo>
                        <a:lnTo>
                          <a:pt x="1507" y="2344"/>
                        </a:lnTo>
                        <a:lnTo>
                          <a:pt x="1507" y="2428"/>
                        </a:lnTo>
                        <a:lnTo>
                          <a:pt x="1675" y="2449"/>
                        </a:lnTo>
                        <a:lnTo>
                          <a:pt x="1821" y="2470"/>
                        </a:lnTo>
                        <a:lnTo>
                          <a:pt x="1926" y="2553"/>
                        </a:lnTo>
                        <a:lnTo>
                          <a:pt x="2072" y="2553"/>
                        </a:lnTo>
                        <a:lnTo>
                          <a:pt x="2114" y="2637"/>
                        </a:lnTo>
                        <a:lnTo>
                          <a:pt x="2135" y="2783"/>
                        </a:lnTo>
                        <a:lnTo>
                          <a:pt x="2093" y="2658"/>
                        </a:lnTo>
                        <a:lnTo>
                          <a:pt x="1988" y="2574"/>
                        </a:lnTo>
                        <a:lnTo>
                          <a:pt x="1905" y="2616"/>
                        </a:lnTo>
                        <a:lnTo>
                          <a:pt x="1821" y="2553"/>
                        </a:lnTo>
                        <a:lnTo>
                          <a:pt x="1612" y="2532"/>
                        </a:lnTo>
                        <a:lnTo>
                          <a:pt x="1570" y="2470"/>
                        </a:lnTo>
                        <a:lnTo>
                          <a:pt x="1507" y="2511"/>
                        </a:lnTo>
                        <a:lnTo>
                          <a:pt x="1507" y="2616"/>
                        </a:lnTo>
                        <a:lnTo>
                          <a:pt x="1403" y="2763"/>
                        </a:lnTo>
                        <a:lnTo>
                          <a:pt x="1403" y="2846"/>
                        </a:lnTo>
                        <a:lnTo>
                          <a:pt x="1403" y="2930"/>
                        </a:lnTo>
                        <a:lnTo>
                          <a:pt x="1340" y="3076"/>
                        </a:lnTo>
                        <a:lnTo>
                          <a:pt x="1277" y="3202"/>
                        </a:lnTo>
                        <a:lnTo>
                          <a:pt x="1131" y="3558"/>
                        </a:lnTo>
                        <a:lnTo>
                          <a:pt x="1089" y="3809"/>
                        </a:lnTo>
                        <a:lnTo>
                          <a:pt x="942" y="4102"/>
                        </a:lnTo>
                        <a:lnTo>
                          <a:pt x="921" y="4415"/>
                        </a:lnTo>
                        <a:lnTo>
                          <a:pt x="838" y="4541"/>
                        </a:lnTo>
                        <a:lnTo>
                          <a:pt x="733" y="4667"/>
                        </a:lnTo>
                        <a:lnTo>
                          <a:pt x="649" y="4855"/>
                        </a:lnTo>
                        <a:lnTo>
                          <a:pt x="608" y="4939"/>
                        </a:lnTo>
                        <a:lnTo>
                          <a:pt x="566" y="5043"/>
                        </a:lnTo>
                        <a:lnTo>
                          <a:pt x="419" y="5231"/>
                        </a:lnTo>
                        <a:lnTo>
                          <a:pt x="356" y="5336"/>
                        </a:lnTo>
                        <a:lnTo>
                          <a:pt x="398" y="5566"/>
                        </a:lnTo>
                        <a:lnTo>
                          <a:pt x="336" y="5776"/>
                        </a:lnTo>
                        <a:lnTo>
                          <a:pt x="336" y="5922"/>
                        </a:lnTo>
                        <a:lnTo>
                          <a:pt x="419" y="6027"/>
                        </a:lnTo>
                        <a:lnTo>
                          <a:pt x="356" y="6110"/>
                        </a:lnTo>
                        <a:lnTo>
                          <a:pt x="336" y="6194"/>
                        </a:lnTo>
                        <a:lnTo>
                          <a:pt x="398" y="6340"/>
                        </a:lnTo>
                        <a:lnTo>
                          <a:pt x="356" y="6592"/>
                        </a:lnTo>
                        <a:lnTo>
                          <a:pt x="315" y="6717"/>
                        </a:lnTo>
                        <a:lnTo>
                          <a:pt x="231" y="6759"/>
                        </a:lnTo>
                        <a:lnTo>
                          <a:pt x="252" y="6843"/>
                        </a:lnTo>
                        <a:lnTo>
                          <a:pt x="294" y="6864"/>
                        </a:lnTo>
                        <a:lnTo>
                          <a:pt x="231" y="7031"/>
                        </a:lnTo>
                        <a:lnTo>
                          <a:pt x="84" y="7136"/>
                        </a:lnTo>
                        <a:lnTo>
                          <a:pt x="1" y="7261"/>
                        </a:lnTo>
                        <a:lnTo>
                          <a:pt x="1" y="7387"/>
                        </a:lnTo>
                        <a:lnTo>
                          <a:pt x="105" y="7554"/>
                        </a:lnTo>
                        <a:lnTo>
                          <a:pt x="210" y="7763"/>
                        </a:lnTo>
                        <a:lnTo>
                          <a:pt x="210" y="7993"/>
                        </a:lnTo>
                        <a:lnTo>
                          <a:pt x="189" y="8119"/>
                        </a:lnTo>
                        <a:lnTo>
                          <a:pt x="126" y="8203"/>
                        </a:lnTo>
                        <a:lnTo>
                          <a:pt x="126" y="8286"/>
                        </a:lnTo>
                        <a:lnTo>
                          <a:pt x="147" y="8370"/>
                        </a:lnTo>
                        <a:lnTo>
                          <a:pt x="189" y="8496"/>
                        </a:lnTo>
                        <a:lnTo>
                          <a:pt x="126" y="8579"/>
                        </a:lnTo>
                        <a:lnTo>
                          <a:pt x="105" y="8642"/>
                        </a:lnTo>
                        <a:lnTo>
                          <a:pt x="126" y="8726"/>
                        </a:lnTo>
                        <a:lnTo>
                          <a:pt x="356" y="9102"/>
                        </a:lnTo>
                        <a:lnTo>
                          <a:pt x="398" y="9207"/>
                        </a:lnTo>
                        <a:lnTo>
                          <a:pt x="356" y="9270"/>
                        </a:lnTo>
                        <a:lnTo>
                          <a:pt x="398" y="9353"/>
                        </a:lnTo>
                        <a:lnTo>
                          <a:pt x="524" y="9479"/>
                        </a:lnTo>
                        <a:lnTo>
                          <a:pt x="545" y="9542"/>
                        </a:lnTo>
                        <a:lnTo>
                          <a:pt x="628" y="9542"/>
                        </a:lnTo>
                        <a:lnTo>
                          <a:pt x="628" y="9437"/>
                        </a:lnTo>
                        <a:lnTo>
                          <a:pt x="628" y="9312"/>
                        </a:lnTo>
                        <a:lnTo>
                          <a:pt x="712" y="9333"/>
                        </a:lnTo>
                        <a:lnTo>
                          <a:pt x="733" y="9312"/>
                        </a:lnTo>
                        <a:lnTo>
                          <a:pt x="733" y="9353"/>
                        </a:lnTo>
                        <a:lnTo>
                          <a:pt x="838" y="9353"/>
                        </a:lnTo>
                        <a:lnTo>
                          <a:pt x="859" y="9416"/>
                        </a:lnTo>
                        <a:lnTo>
                          <a:pt x="984" y="9437"/>
                        </a:lnTo>
                        <a:lnTo>
                          <a:pt x="880" y="9437"/>
                        </a:lnTo>
                        <a:lnTo>
                          <a:pt x="817" y="9479"/>
                        </a:lnTo>
                        <a:lnTo>
                          <a:pt x="754" y="9437"/>
                        </a:lnTo>
                        <a:lnTo>
                          <a:pt x="712" y="9437"/>
                        </a:lnTo>
                        <a:lnTo>
                          <a:pt x="712" y="9521"/>
                        </a:lnTo>
                        <a:lnTo>
                          <a:pt x="754" y="9542"/>
                        </a:lnTo>
                        <a:lnTo>
                          <a:pt x="754" y="9688"/>
                        </a:lnTo>
                        <a:lnTo>
                          <a:pt x="817" y="9793"/>
                        </a:lnTo>
                        <a:lnTo>
                          <a:pt x="838" y="9835"/>
                        </a:lnTo>
                        <a:lnTo>
                          <a:pt x="733" y="9793"/>
                        </a:lnTo>
                        <a:lnTo>
                          <a:pt x="670" y="9688"/>
                        </a:lnTo>
                        <a:lnTo>
                          <a:pt x="649" y="9646"/>
                        </a:lnTo>
                        <a:lnTo>
                          <a:pt x="608" y="9688"/>
                        </a:lnTo>
                        <a:lnTo>
                          <a:pt x="608" y="9772"/>
                        </a:lnTo>
                        <a:lnTo>
                          <a:pt x="545" y="9835"/>
                        </a:lnTo>
                        <a:lnTo>
                          <a:pt x="566" y="9877"/>
                        </a:lnTo>
                        <a:lnTo>
                          <a:pt x="545" y="9981"/>
                        </a:lnTo>
                        <a:lnTo>
                          <a:pt x="545" y="10086"/>
                        </a:lnTo>
                        <a:lnTo>
                          <a:pt x="608" y="10107"/>
                        </a:lnTo>
                        <a:lnTo>
                          <a:pt x="628" y="10211"/>
                        </a:lnTo>
                        <a:lnTo>
                          <a:pt x="733" y="10274"/>
                        </a:lnTo>
                        <a:lnTo>
                          <a:pt x="775" y="10358"/>
                        </a:lnTo>
                        <a:lnTo>
                          <a:pt x="775" y="10421"/>
                        </a:lnTo>
                        <a:lnTo>
                          <a:pt x="712" y="10504"/>
                        </a:lnTo>
                        <a:lnTo>
                          <a:pt x="649" y="10504"/>
                        </a:lnTo>
                        <a:lnTo>
                          <a:pt x="649" y="10567"/>
                        </a:lnTo>
                        <a:lnTo>
                          <a:pt x="670" y="10672"/>
                        </a:lnTo>
                        <a:lnTo>
                          <a:pt x="670" y="10797"/>
                        </a:lnTo>
                        <a:lnTo>
                          <a:pt x="712" y="10839"/>
                        </a:lnTo>
                        <a:lnTo>
                          <a:pt x="775" y="10923"/>
                        </a:lnTo>
                        <a:lnTo>
                          <a:pt x="817" y="11111"/>
                        </a:lnTo>
                        <a:lnTo>
                          <a:pt x="942" y="11362"/>
                        </a:lnTo>
                        <a:lnTo>
                          <a:pt x="1026" y="11509"/>
                        </a:lnTo>
                        <a:lnTo>
                          <a:pt x="1068" y="11530"/>
                        </a:lnTo>
                        <a:lnTo>
                          <a:pt x="1047" y="11571"/>
                        </a:lnTo>
                        <a:lnTo>
                          <a:pt x="1047" y="11613"/>
                        </a:lnTo>
                        <a:lnTo>
                          <a:pt x="1152" y="11718"/>
                        </a:lnTo>
                        <a:lnTo>
                          <a:pt x="1172" y="11843"/>
                        </a:lnTo>
                        <a:lnTo>
                          <a:pt x="1152" y="11990"/>
                        </a:lnTo>
                        <a:lnTo>
                          <a:pt x="1131" y="12094"/>
                        </a:lnTo>
                        <a:lnTo>
                          <a:pt x="1089" y="12136"/>
                        </a:lnTo>
                        <a:lnTo>
                          <a:pt x="1131" y="12199"/>
                        </a:lnTo>
                        <a:lnTo>
                          <a:pt x="1172" y="12262"/>
                        </a:lnTo>
                        <a:lnTo>
                          <a:pt x="1382" y="12262"/>
                        </a:lnTo>
                        <a:lnTo>
                          <a:pt x="1486" y="12283"/>
                        </a:lnTo>
                        <a:lnTo>
                          <a:pt x="1591" y="12346"/>
                        </a:lnTo>
                        <a:lnTo>
                          <a:pt x="1675" y="12366"/>
                        </a:lnTo>
                        <a:lnTo>
                          <a:pt x="1821" y="12366"/>
                        </a:lnTo>
                        <a:lnTo>
                          <a:pt x="1884" y="12450"/>
                        </a:lnTo>
                        <a:lnTo>
                          <a:pt x="1884" y="12555"/>
                        </a:lnTo>
                        <a:lnTo>
                          <a:pt x="2030" y="12618"/>
                        </a:lnTo>
                        <a:lnTo>
                          <a:pt x="2135" y="12618"/>
                        </a:lnTo>
                        <a:lnTo>
                          <a:pt x="2281" y="12680"/>
                        </a:lnTo>
                        <a:lnTo>
                          <a:pt x="2302" y="12722"/>
                        </a:lnTo>
                        <a:lnTo>
                          <a:pt x="2302" y="12827"/>
                        </a:lnTo>
                        <a:lnTo>
                          <a:pt x="2344" y="12869"/>
                        </a:lnTo>
                        <a:lnTo>
                          <a:pt x="2407" y="12827"/>
                        </a:lnTo>
                        <a:lnTo>
                          <a:pt x="2470" y="12827"/>
                        </a:lnTo>
                        <a:lnTo>
                          <a:pt x="2616" y="12973"/>
                        </a:lnTo>
                        <a:lnTo>
                          <a:pt x="2805" y="13245"/>
                        </a:lnTo>
                        <a:lnTo>
                          <a:pt x="2825" y="13434"/>
                        </a:lnTo>
                        <a:lnTo>
                          <a:pt x="2805" y="13559"/>
                        </a:lnTo>
                        <a:lnTo>
                          <a:pt x="2805" y="13664"/>
                        </a:lnTo>
                        <a:lnTo>
                          <a:pt x="4185" y="13643"/>
                        </a:lnTo>
                        <a:lnTo>
                          <a:pt x="4206" y="13706"/>
                        </a:lnTo>
                        <a:lnTo>
                          <a:pt x="4206" y="13747"/>
                        </a:lnTo>
                        <a:lnTo>
                          <a:pt x="6131" y="14647"/>
                        </a:lnTo>
                        <a:lnTo>
                          <a:pt x="7784" y="14689"/>
                        </a:lnTo>
                        <a:lnTo>
                          <a:pt x="7826" y="14480"/>
                        </a:lnTo>
                        <a:lnTo>
                          <a:pt x="8747" y="14501"/>
                        </a:lnTo>
                        <a:lnTo>
                          <a:pt x="8872" y="14584"/>
                        </a:lnTo>
                        <a:lnTo>
                          <a:pt x="8935" y="14710"/>
                        </a:lnTo>
                        <a:lnTo>
                          <a:pt x="8998" y="14773"/>
                        </a:lnTo>
                        <a:lnTo>
                          <a:pt x="9019" y="14815"/>
                        </a:lnTo>
                        <a:lnTo>
                          <a:pt x="9082" y="14815"/>
                        </a:lnTo>
                        <a:lnTo>
                          <a:pt x="9123" y="14898"/>
                        </a:lnTo>
                        <a:lnTo>
                          <a:pt x="9103" y="14961"/>
                        </a:lnTo>
                        <a:lnTo>
                          <a:pt x="9207" y="14982"/>
                        </a:lnTo>
                        <a:lnTo>
                          <a:pt x="9270" y="15066"/>
                        </a:lnTo>
                        <a:lnTo>
                          <a:pt x="9270" y="15107"/>
                        </a:lnTo>
                        <a:lnTo>
                          <a:pt x="9228" y="15170"/>
                        </a:lnTo>
                        <a:lnTo>
                          <a:pt x="9312" y="15191"/>
                        </a:lnTo>
                        <a:lnTo>
                          <a:pt x="9395" y="15233"/>
                        </a:lnTo>
                        <a:lnTo>
                          <a:pt x="9437" y="15317"/>
                        </a:lnTo>
                        <a:lnTo>
                          <a:pt x="9458" y="15442"/>
                        </a:lnTo>
                        <a:lnTo>
                          <a:pt x="9500" y="15484"/>
                        </a:lnTo>
                        <a:lnTo>
                          <a:pt x="9521" y="15505"/>
                        </a:lnTo>
                        <a:lnTo>
                          <a:pt x="9542" y="15526"/>
                        </a:lnTo>
                        <a:lnTo>
                          <a:pt x="9626" y="15610"/>
                        </a:lnTo>
                        <a:lnTo>
                          <a:pt x="9626" y="15693"/>
                        </a:lnTo>
                        <a:lnTo>
                          <a:pt x="9605" y="15714"/>
                        </a:lnTo>
                        <a:lnTo>
                          <a:pt x="9521" y="15735"/>
                        </a:lnTo>
                        <a:lnTo>
                          <a:pt x="9521" y="15756"/>
                        </a:lnTo>
                        <a:lnTo>
                          <a:pt x="9626" y="15903"/>
                        </a:lnTo>
                        <a:lnTo>
                          <a:pt x="9709" y="15965"/>
                        </a:lnTo>
                        <a:lnTo>
                          <a:pt x="9730" y="16070"/>
                        </a:lnTo>
                        <a:lnTo>
                          <a:pt x="9730" y="16112"/>
                        </a:lnTo>
                        <a:lnTo>
                          <a:pt x="9751" y="16112"/>
                        </a:lnTo>
                        <a:lnTo>
                          <a:pt x="9793" y="16133"/>
                        </a:lnTo>
                        <a:lnTo>
                          <a:pt x="9835" y="16133"/>
                        </a:lnTo>
                        <a:lnTo>
                          <a:pt x="9877" y="16154"/>
                        </a:lnTo>
                        <a:lnTo>
                          <a:pt x="9919" y="16216"/>
                        </a:lnTo>
                        <a:lnTo>
                          <a:pt x="9919" y="16237"/>
                        </a:lnTo>
                        <a:lnTo>
                          <a:pt x="9960" y="16279"/>
                        </a:lnTo>
                        <a:lnTo>
                          <a:pt x="10023" y="16279"/>
                        </a:lnTo>
                        <a:lnTo>
                          <a:pt x="10149" y="16342"/>
                        </a:lnTo>
                        <a:lnTo>
                          <a:pt x="10170" y="16384"/>
                        </a:lnTo>
                        <a:lnTo>
                          <a:pt x="10253" y="16426"/>
                        </a:lnTo>
                        <a:lnTo>
                          <a:pt x="10379" y="16467"/>
                        </a:lnTo>
                        <a:lnTo>
                          <a:pt x="10400" y="16530"/>
                        </a:lnTo>
                        <a:lnTo>
                          <a:pt x="10463" y="16530"/>
                        </a:lnTo>
                        <a:lnTo>
                          <a:pt x="10504" y="16488"/>
                        </a:lnTo>
                        <a:lnTo>
                          <a:pt x="10504" y="16467"/>
                        </a:lnTo>
                        <a:lnTo>
                          <a:pt x="10609" y="16384"/>
                        </a:lnTo>
                        <a:lnTo>
                          <a:pt x="10672" y="16384"/>
                        </a:lnTo>
                        <a:lnTo>
                          <a:pt x="10672" y="16342"/>
                        </a:lnTo>
                        <a:lnTo>
                          <a:pt x="10672" y="16321"/>
                        </a:lnTo>
                        <a:lnTo>
                          <a:pt x="10714" y="16237"/>
                        </a:lnTo>
                        <a:lnTo>
                          <a:pt x="10797" y="16070"/>
                        </a:lnTo>
                        <a:lnTo>
                          <a:pt x="10839" y="16028"/>
                        </a:lnTo>
                        <a:lnTo>
                          <a:pt x="10923" y="16007"/>
                        </a:lnTo>
                        <a:lnTo>
                          <a:pt x="10965" y="16007"/>
                        </a:lnTo>
                        <a:lnTo>
                          <a:pt x="10986" y="16028"/>
                        </a:lnTo>
                        <a:lnTo>
                          <a:pt x="11027" y="16028"/>
                        </a:lnTo>
                        <a:lnTo>
                          <a:pt x="11069" y="15944"/>
                        </a:lnTo>
                        <a:lnTo>
                          <a:pt x="11174" y="15944"/>
                        </a:lnTo>
                        <a:lnTo>
                          <a:pt x="11279" y="15965"/>
                        </a:lnTo>
                        <a:lnTo>
                          <a:pt x="11383" y="15944"/>
                        </a:lnTo>
                        <a:lnTo>
                          <a:pt x="11404" y="15965"/>
                        </a:lnTo>
                        <a:lnTo>
                          <a:pt x="11425" y="16007"/>
                        </a:lnTo>
                        <a:lnTo>
                          <a:pt x="11509" y="16007"/>
                        </a:lnTo>
                        <a:lnTo>
                          <a:pt x="11592" y="16028"/>
                        </a:lnTo>
                        <a:lnTo>
                          <a:pt x="11634" y="16133"/>
                        </a:lnTo>
                        <a:lnTo>
                          <a:pt x="11739" y="16216"/>
                        </a:lnTo>
                        <a:lnTo>
                          <a:pt x="11844" y="16363"/>
                        </a:lnTo>
                        <a:lnTo>
                          <a:pt x="11864" y="16467"/>
                        </a:lnTo>
                        <a:lnTo>
                          <a:pt x="11927" y="16530"/>
                        </a:lnTo>
                        <a:lnTo>
                          <a:pt x="11927" y="16593"/>
                        </a:lnTo>
                        <a:lnTo>
                          <a:pt x="11927" y="16760"/>
                        </a:lnTo>
                        <a:lnTo>
                          <a:pt x="12011" y="16781"/>
                        </a:lnTo>
                        <a:lnTo>
                          <a:pt x="12032" y="16865"/>
                        </a:lnTo>
                        <a:lnTo>
                          <a:pt x="12116" y="17074"/>
                        </a:lnTo>
                        <a:lnTo>
                          <a:pt x="12157" y="17095"/>
                        </a:lnTo>
                        <a:lnTo>
                          <a:pt x="12178" y="17179"/>
                        </a:lnTo>
                        <a:lnTo>
                          <a:pt x="12262" y="17221"/>
                        </a:lnTo>
                        <a:lnTo>
                          <a:pt x="12283" y="17325"/>
                        </a:lnTo>
                        <a:lnTo>
                          <a:pt x="12346" y="17430"/>
                        </a:lnTo>
                        <a:lnTo>
                          <a:pt x="12450" y="17514"/>
                        </a:lnTo>
                        <a:lnTo>
                          <a:pt x="12429" y="17618"/>
                        </a:lnTo>
                        <a:lnTo>
                          <a:pt x="12429" y="17723"/>
                        </a:lnTo>
                        <a:lnTo>
                          <a:pt x="12429" y="17786"/>
                        </a:lnTo>
                        <a:lnTo>
                          <a:pt x="12429" y="17807"/>
                        </a:lnTo>
                        <a:lnTo>
                          <a:pt x="12555" y="18141"/>
                        </a:lnTo>
                        <a:lnTo>
                          <a:pt x="12534" y="18309"/>
                        </a:lnTo>
                        <a:lnTo>
                          <a:pt x="12576" y="18351"/>
                        </a:lnTo>
                        <a:lnTo>
                          <a:pt x="12597" y="18351"/>
                        </a:lnTo>
                        <a:lnTo>
                          <a:pt x="12660" y="18372"/>
                        </a:lnTo>
                        <a:lnTo>
                          <a:pt x="12743" y="18372"/>
                        </a:lnTo>
                        <a:lnTo>
                          <a:pt x="12806" y="18413"/>
                        </a:lnTo>
                        <a:lnTo>
                          <a:pt x="12911" y="18518"/>
                        </a:lnTo>
                        <a:lnTo>
                          <a:pt x="13099" y="18560"/>
                        </a:lnTo>
                        <a:lnTo>
                          <a:pt x="13204" y="18644"/>
                        </a:lnTo>
                        <a:lnTo>
                          <a:pt x="13308" y="18644"/>
                        </a:lnTo>
                        <a:lnTo>
                          <a:pt x="13329" y="18727"/>
                        </a:lnTo>
                        <a:lnTo>
                          <a:pt x="13392" y="18748"/>
                        </a:lnTo>
                        <a:lnTo>
                          <a:pt x="13476" y="18581"/>
                        </a:lnTo>
                        <a:lnTo>
                          <a:pt x="13496" y="18455"/>
                        </a:lnTo>
                        <a:lnTo>
                          <a:pt x="13476" y="18372"/>
                        </a:lnTo>
                        <a:lnTo>
                          <a:pt x="13476" y="18120"/>
                        </a:lnTo>
                        <a:lnTo>
                          <a:pt x="13413" y="18037"/>
                        </a:lnTo>
                        <a:lnTo>
                          <a:pt x="13496" y="17911"/>
                        </a:lnTo>
                        <a:lnTo>
                          <a:pt x="13538" y="17723"/>
                        </a:lnTo>
                        <a:lnTo>
                          <a:pt x="13622" y="17618"/>
                        </a:lnTo>
                        <a:lnTo>
                          <a:pt x="13580" y="17409"/>
                        </a:lnTo>
                        <a:lnTo>
                          <a:pt x="13685" y="17367"/>
                        </a:lnTo>
                        <a:lnTo>
                          <a:pt x="13789" y="17284"/>
                        </a:lnTo>
                        <a:lnTo>
                          <a:pt x="13727" y="17200"/>
                        </a:lnTo>
                        <a:lnTo>
                          <a:pt x="13831" y="17074"/>
                        </a:lnTo>
                        <a:lnTo>
                          <a:pt x="13894" y="17095"/>
                        </a:lnTo>
                        <a:lnTo>
                          <a:pt x="13999" y="17053"/>
                        </a:lnTo>
                        <a:lnTo>
                          <a:pt x="13957" y="16907"/>
                        </a:lnTo>
                        <a:lnTo>
                          <a:pt x="13957" y="16907"/>
                        </a:lnTo>
                        <a:lnTo>
                          <a:pt x="14040" y="16970"/>
                        </a:lnTo>
                        <a:lnTo>
                          <a:pt x="14145" y="16907"/>
                        </a:lnTo>
                        <a:lnTo>
                          <a:pt x="14103" y="16865"/>
                        </a:lnTo>
                        <a:lnTo>
                          <a:pt x="14208" y="16781"/>
                        </a:lnTo>
                        <a:lnTo>
                          <a:pt x="14250" y="16802"/>
                        </a:lnTo>
                        <a:lnTo>
                          <a:pt x="14312" y="16781"/>
                        </a:lnTo>
                        <a:lnTo>
                          <a:pt x="14375" y="16865"/>
                        </a:lnTo>
                        <a:lnTo>
                          <a:pt x="14271" y="16949"/>
                        </a:lnTo>
                        <a:lnTo>
                          <a:pt x="14354" y="16949"/>
                        </a:lnTo>
                        <a:lnTo>
                          <a:pt x="14459" y="16844"/>
                        </a:lnTo>
                        <a:lnTo>
                          <a:pt x="14543" y="16844"/>
                        </a:lnTo>
                        <a:lnTo>
                          <a:pt x="14794" y="16739"/>
                        </a:lnTo>
                        <a:lnTo>
                          <a:pt x="14982" y="16551"/>
                        </a:lnTo>
                        <a:lnTo>
                          <a:pt x="15066" y="16551"/>
                        </a:lnTo>
                        <a:lnTo>
                          <a:pt x="15108" y="16488"/>
                        </a:lnTo>
                        <a:lnTo>
                          <a:pt x="15087" y="16384"/>
                        </a:lnTo>
                        <a:lnTo>
                          <a:pt x="15108" y="16258"/>
                        </a:lnTo>
                        <a:lnTo>
                          <a:pt x="15045" y="16112"/>
                        </a:lnTo>
                        <a:lnTo>
                          <a:pt x="15087" y="16175"/>
                        </a:lnTo>
                        <a:lnTo>
                          <a:pt x="15170" y="16175"/>
                        </a:lnTo>
                        <a:lnTo>
                          <a:pt x="15275" y="16070"/>
                        </a:lnTo>
                        <a:lnTo>
                          <a:pt x="15275" y="16028"/>
                        </a:lnTo>
                        <a:lnTo>
                          <a:pt x="15317" y="16133"/>
                        </a:lnTo>
                        <a:lnTo>
                          <a:pt x="15254" y="16237"/>
                        </a:lnTo>
                        <a:lnTo>
                          <a:pt x="15275" y="16321"/>
                        </a:lnTo>
                        <a:lnTo>
                          <a:pt x="15275" y="16426"/>
                        </a:lnTo>
                        <a:lnTo>
                          <a:pt x="15401" y="16384"/>
                        </a:lnTo>
                        <a:lnTo>
                          <a:pt x="15484" y="16258"/>
                        </a:lnTo>
                        <a:lnTo>
                          <a:pt x="15568" y="16258"/>
                        </a:lnTo>
                        <a:lnTo>
                          <a:pt x="15631" y="16216"/>
                        </a:lnTo>
                        <a:lnTo>
                          <a:pt x="15840" y="16154"/>
                        </a:lnTo>
                        <a:lnTo>
                          <a:pt x="16007" y="16154"/>
                        </a:lnTo>
                        <a:lnTo>
                          <a:pt x="16258" y="16237"/>
                        </a:lnTo>
                        <a:lnTo>
                          <a:pt x="16321" y="16279"/>
                        </a:lnTo>
                        <a:lnTo>
                          <a:pt x="16635" y="16321"/>
                        </a:lnTo>
                        <a:lnTo>
                          <a:pt x="16740" y="16279"/>
                        </a:lnTo>
                        <a:lnTo>
                          <a:pt x="16740" y="16237"/>
                        </a:lnTo>
                        <a:lnTo>
                          <a:pt x="16740" y="16154"/>
                        </a:lnTo>
                        <a:lnTo>
                          <a:pt x="16844" y="16133"/>
                        </a:lnTo>
                        <a:lnTo>
                          <a:pt x="16928" y="16154"/>
                        </a:lnTo>
                        <a:lnTo>
                          <a:pt x="16865" y="16216"/>
                        </a:lnTo>
                        <a:lnTo>
                          <a:pt x="16928" y="16237"/>
                        </a:lnTo>
                        <a:lnTo>
                          <a:pt x="16991" y="16216"/>
                        </a:lnTo>
                        <a:lnTo>
                          <a:pt x="17053" y="16258"/>
                        </a:lnTo>
                        <a:lnTo>
                          <a:pt x="17053" y="16342"/>
                        </a:lnTo>
                        <a:lnTo>
                          <a:pt x="17074" y="16384"/>
                        </a:lnTo>
                        <a:lnTo>
                          <a:pt x="17200" y="16363"/>
                        </a:lnTo>
                        <a:lnTo>
                          <a:pt x="17242" y="16426"/>
                        </a:lnTo>
                        <a:lnTo>
                          <a:pt x="17158" y="16488"/>
                        </a:lnTo>
                        <a:lnTo>
                          <a:pt x="17095" y="16551"/>
                        </a:lnTo>
                        <a:lnTo>
                          <a:pt x="17179" y="16572"/>
                        </a:lnTo>
                        <a:lnTo>
                          <a:pt x="17263" y="16551"/>
                        </a:lnTo>
                        <a:lnTo>
                          <a:pt x="17346" y="16593"/>
                        </a:lnTo>
                        <a:lnTo>
                          <a:pt x="17493" y="16656"/>
                        </a:lnTo>
                        <a:lnTo>
                          <a:pt x="17556" y="16572"/>
                        </a:lnTo>
                        <a:lnTo>
                          <a:pt x="17618" y="16530"/>
                        </a:lnTo>
                        <a:lnTo>
                          <a:pt x="17723" y="16593"/>
                        </a:lnTo>
                        <a:lnTo>
                          <a:pt x="17786" y="16656"/>
                        </a:lnTo>
                        <a:lnTo>
                          <a:pt x="17870" y="16635"/>
                        </a:lnTo>
                        <a:lnTo>
                          <a:pt x="17870" y="16467"/>
                        </a:lnTo>
                        <a:lnTo>
                          <a:pt x="17807" y="16363"/>
                        </a:lnTo>
                        <a:lnTo>
                          <a:pt x="17911" y="16363"/>
                        </a:lnTo>
                        <a:lnTo>
                          <a:pt x="18016" y="16488"/>
                        </a:lnTo>
                        <a:lnTo>
                          <a:pt x="18100" y="16530"/>
                        </a:lnTo>
                        <a:lnTo>
                          <a:pt x="18142" y="16593"/>
                        </a:lnTo>
                        <a:lnTo>
                          <a:pt x="18204" y="16593"/>
                        </a:lnTo>
                        <a:lnTo>
                          <a:pt x="18288" y="16635"/>
                        </a:lnTo>
                        <a:lnTo>
                          <a:pt x="18288" y="16760"/>
                        </a:lnTo>
                        <a:lnTo>
                          <a:pt x="18309" y="16677"/>
                        </a:lnTo>
                        <a:lnTo>
                          <a:pt x="18414" y="16656"/>
                        </a:lnTo>
                        <a:lnTo>
                          <a:pt x="18414" y="16635"/>
                        </a:lnTo>
                        <a:lnTo>
                          <a:pt x="18288" y="16530"/>
                        </a:lnTo>
                        <a:lnTo>
                          <a:pt x="18100" y="16447"/>
                        </a:lnTo>
                        <a:lnTo>
                          <a:pt x="18037" y="16363"/>
                        </a:lnTo>
                        <a:lnTo>
                          <a:pt x="18037" y="16258"/>
                        </a:lnTo>
                        <a:lnTo>
                          <a:pt x="18225" y="16175"/>
                        </a:lnTo>
                        <a:lnTo>
                          <a:pt x="18288" y="16154"/>
                        </a:lnTo>
                        <a:lnTo>
                          <a:pt x="18183" y="16112"/>
                        </a:lnTo>
                        <a:lnTo>
                          <a:pt x="18121" y="16049"/>
                        </a:lnTo>
                        <a:lnTo>
                          <a:pt x="18100" y="16049"/>
                        </a:lnTo>
                        <a:lnTo>
                          <a:pt x="18016" y="16112"/>
                        </a:lnTo>
                        <a:lnTo>
                          <a:pt x="17932" y="16154"/>
                        </a:lnTo>
                        <a:lnTo>
                          <a:pt x="17932" y="16070"/>
                        </a:lnTo>
                        <a:lnTo>
                          <a:pt x="18037" y="15944"/>
                        </a:lnTo>
                        <a:lnTo>
                          <a:pt x="18246" y="15861"/>
                        </a:lnTo>
                        <a:lnTo>
                          <a:pt x="18330" y="15798"/>
                        </a:lnTo>
                        <a:lnTo>
                          <a:pt x="18665" y="15735"/>
                        </a:lnTo>
                        <a:lnTo>
                          <a:pt x="18811" y="15756"/>
                        </a:lnTo>
                        <a:lnTo>
                          <a:pt x="18874" y="15735"/>
                        </a:lnTo>
                        <a:lnTo>
                          <a:pt x="18958" y="15735"/>
                        </a:lnTo>
                        <a:lnTo>
                          <a:pt x="19020" y="15651"/>
                        </a:lnTo>
                        <a:lnTo>
                          <a:pt x="19062" y="15547"/>
                        </a:lnTo>
                        <a:lnTo>
                          <a:pt x="19146" y="15547"/>
                        </a:lnTo>
                        <a:lnTo>
                          <a:pt x="19125" y="15631"/>
                        </a:lnTo>
                        <a:lnTo>
                          <a:pt x="19125" y="15714"/>
                        </a:lnTo>
                        <a:lnTo>
                          <a:pt x="19250" y="15819"/>
                        </a:lnTo>
                        <a:lnTo>
                          <a:pt x="19334" y="15756"/>
                        </a:lnTo>
                        <a:lnTo>
                          <a:pt x="19481" y="15756"/>
                        </a:lnTo>
                        <a:lnTo>
                          <a:pt x="19585" y="15735"/>
                        </a:lnTo>
                        <a:lnTo>
                          <a:pt x="19648" y="15798"/>
                        </a:lnTo>
                        <a:lnTo>
                          <a:pt x="19815" y="15756"/>
                        </a:lnTo>
                        <a:lnTo>
                          <a:pt x="19878" y="15798"/>
                        </a:lnTo>
                        <a:lnTo>
                          <a:pt x="20004" y="15714"/>
                        </a:lnTo>
                        <a:lnTo>
                          <a:pt x="20108" y="15714"/>
                        </a:lnTo>
                        <a:lnTo>
                          <a:pt x="20129" y="15735"/>
                        </a:lnTo>
                        <a:lnTo>
                          <a:pt x="20087" y="15756"/>
                        </a:lnTo>
                        <a:lnTo>
                          <a:pt x="19962" y="15756"/>
                        </a:lnTo>
                        <a:lnTo>
                          <a:pt x="19920" y="15798"/>
                        </a:lnTo>
                        <a:lnTo>
                          <a:pt x="20087" y="15819"/>
                        </a:lnTo>
                        <a:lnTo>
                          <a:pt x="20213" y="15819"/>
                        </a:lnTo>
                        <a:lnTo>
                          <a:pt x="20318" y="15903"/>
                        </a:lnTo>
                        <a:lnTo>
                          <a:pt x="20401" y="15944"/>
                        </a:lnTo>
                        <a:lnTo>
                          <a:pt x="20338" y="15861"/>
                        </a:lnTo>
                        <a:lnTo>
                          <a:pt x="20338" y="15819"/>
                        </a:lnTo>
                        <a:lnTo>
                          <a:pt x="20401" y="15819"/>
                        </a:lnTo>
                        <a:lnTo>
                          <a:pt x="20422" y="15861"/>
                        </a:lnTo>
                        <a:lnTo>
                          <a:pt x="20527" y="15944"/>
                        </a:lnTo>
                        <a:lnTo>
                          <a:pt x="20506" y="16007"/>
                        </a:lnTo>
                        <a:lnTo>
                          <a:pt x="20443" y="15944"/>
                        </a:lnTo>
                        <a:lnTo>
                          <a:pt x="20422" y="15965"/>
                        </a:lnTo>
                        <a:lnTo>
                          <a:pt x="20548" y="16049"/>
                        </a:lnTo>
                        <a:lnTo>
                          <a:pt x="20610" y="16133"/>
                        </a:lnTo>
                        <a:lnTo>
                          <a:pt x="20652" y="16175"/>
                        </a:lnTo>
                        <a:lnTo>
                          <a:pt x="20631" y="16216"/>
                        </a:lnTo>
                        <a:lnTo>
                          <a:pt x="20610" y="16154"/>
                        </a:lnTo>
                        <a:lnTo>
                          <a:pt x="20590" y="16216"/>
                        </a:lnTo>
                        <a:lnTo>
                          <a:pt x="20610" y="16258"/>
                        </a:lnTo>
                        <a:lnTo>
                          <a:pt x="20799" y="16237"/>
                        </a:lnTo>
                        <a:lnTo>
                          <a:pt x="20903" y="16216"/>
                        </a:lnTo>
                        <a:lnTo>
                          <a:pt x="21029" y="16070"/>
                        </a:lnTo>
                        <a:lnTo>
                          <a:pt x="21113" y="16070"/>
                        </a:lnTo>
                        <a:lnTo>
                          <a:pt x="21113" y="16049"/>
                        </a:lnTo>
                        <a:lnTo>
                          <a:pt x="21175" y="15965"/>
                        </a:lnTo>
                        <a:lnTo>
                          <a:pt x="21280" y="15965"/>
                        </a:lnTo>
                        <a:lnTo>
                          <a:pt x="21364" y="16007"/>
                        </a:lnTo>
                        <a:lnTo>
                          <a:pt x="21489" y="16049"/>
                        </a:lnTo>
                        <a:lnTo>
                          <a:pt x="21552" y="16258"/>
                        </a:lnTo>
                        <a:lnTo>
                          <a:pt x="21636" y="16321"/>
                        </a:lnTo>
                        <a:lnTo>
                          <a:pt x="21657" y="16321"/>
                        </a:lnTo>
                        <a:lnTo>
                          <a:pt x="21678" y="16447"/>
                        </a:lnTo>
                        <a:lnTo>
                          <a:pt x="21761" y="16488"/>
                        </a:lnTo>
                        <a:lnTo>
                          <a:pt x="21803" y="16488"/>
                        </a:lnTo>
                        <a:lnTo>
                          <a:pt x="21803" y="16551"/>
                        </a:lnTo>
                        <a:lnTo>
                          <a:pt x="21866" y="16635"/>
                        </a:lnTo>
                        <a:lnTo>
                          <a:pt x="21950" y="16656"/>
                        </a:lnTo>
                        <a:lnTo>
                          <a:pt x="22012" y="16781"/>
                        </a:lnTo>
                        <a:lnTo>
                          <a:pt x="21991" y="16907"/>
                        </a:lnTo>
                        <a:lnTo>
                          <a:pt x="21908" y="17179"/>
                        </a:lnTo>
                        <a:lnTo>
                          <a:pt x="21803" y="17409"/>
                        </a:lnTo>
                        <a:lnTo>
                          <a:pt x="21803" y="17493"/>
                        </a:lnTo>
                        <a:lnTo>
                          <a:pt x="21887" y="17597"/>
                        </a:lnTo>
                        <a:lnTo>
                          <a:pt x="21908" y="17576"/>
                        </a:lnTo>
                        <a:lnTo>
                          <a:pt x="21971" y="17493"/>
                        </a:lnTo>
                        <a:lnTo>
                          <a:pt x="21971" y="17430"/>
                        </a:lnTo>
                        <a:lnTo>
                          <a:pt x="21991" y="17388"/>
                        </a:lnTo>
                        <a:lnTo>
                          <a:pt x="22075" y="17430"/>
                        </a:lnTo>
                        <a:lnTo>
                          <a:pt x="22096" y="17535"/>
                        </a:lnTo>
                        <a:lnTo>
                          <a:pt x="21950" y="17744"/>
                        </a:lnTo>
                        <a:lnTo>
                          <a:pt x="21971" y="17807"/>
                        </a:lnTo>
                        <a:lnTo>
                          <a:pt x="21991" y="17911"/>
                        </a:lnTo>
                        <a:lnTo>
                          <a:pt x="22054" y="18016"/>
                        </a:lnTo>
                        <a:lnTo>
                          <a:pt x="22075" y="18058"/>
                        </a:lnTo>
                        <a:lnTo>
                          <a:pt x="22117" y="18037"/>
                        </a:lnTo>
                        <a:lnTo>
                          <a:pt x="22159" y="18141"/>
                        </a:lnTo>
                        <a:lnTo>
                          <a:pt x="22201" y="18100"/>
                        </a:lnTo>
                        <a:lnTo>
                          <a:pt x="22201" y="18058"/>
                        </a:lnTo>
                        <a:lnTo>
                          <a:pt x="22222" y="18100"/>
                        </a:lnTo>
                        <a:lnTo>
                          <a:pt x="22368" y="18058"/>
                        </a:lnTo>
                        <a:lnTo>
                          <a:pt x="22368" y="18058"/>
                        </a:lnTo>
                        <a:lnTo>
                          <a:pt x="22263" y="18141"/>
                        </a:lnTo>
                        <a:lnTo>
                          <a:pt x="22222" y="18246"/>
                        </a:lnTo>
                        <a:lnTo>
                          <a:pt x="22201" y="18309"/>
                        </a:lnTo>
                        <a:lnTo>
                          <a:pt x="22201" y="18351"/>
                        </a:lnTo>
                        <a:lnTo>
                          <a:pt x="22368" y="18455"/>
                        </a:lnTo>
                        <a:lnTo>
                          <a:pt x="22368" y="18581"/>
                        </a:lnTo>
                        <a:lnTo>
                          <a:pt x="22368" y="18748"/>
                        </a:lnTo>
                        <a:lnTo>
                          <a:pt x="22410" y="18769"/>
                        </a:lnTo>
                        <a:lnTo>
                          <a:pt x="22494" y="18769"/>
                        </a:lnTo>
                        <a:lnTo>
                          <a:pt x="22535" y="18853"/>
                        </a:lnTo>
                        <a:lnTo>
                          <a:pt x="22515" y="18957"/>
                        </a:lnTo>
                        <a:lnTo>
                          <a:pt x="22682" y="19062"/>
                        </a:lnTo>
                        <a:lnTo>
                          <a:pt x="22598" y="19083"/>
                        </a:lnTo>
                        <a:lnTo>
                          <a:pt x="22724" y="19146"/>
                        </a:lnTo>
                        <a:lnTo>
                          <a:pt x="22787" y="19188"/>
                        </a:lnTo>
                        <a:lnTo>
                          <a:pt x="22891" y="19250"/>
                        </a:lnTo>
                        <a:lnTo>
                          <a:pt x="22996" y="19188"/>
                        </a:lnTo>
                        <a:lnTo>
                          <a:pt x="23100" y="19167"/>
                        </a:lnTo>
                        <a:lnTo>
                          <a:pt x="23100" y="18999"/>
                        </a:lnTo>
                        <a:lnTo>
                          <a:pt x="23163" y="18895"/>
                        </a:lnTo>
                        <a:lnTo>
                          <a:pt x="23226" y="18769"/>
                        </a:lnTo>
                        <a:lnTo>
                          <a:pt x="23331" y="18560"/>
                        </a:lnTo>
                        <a:lnTo>
                          <a:pt x="23310" y="18455"/>
                        </a:lnTo>
                        <a:lnTo>
                          <a:pt x="23351" y="18413"/>
                        </a:lnTo>
                        <a:lnTo>
                          <a:pt x="23351" y="18225"/>
                        </a:lnTo>
                        <a:lnTo>
                          <a:pt x="23331" y="18162"/>
                        </a:lnTo>
                        <a:lnTo>
                          <a:pt x="23414" y="18120"/>
                        </a:lnTo>
                        <a:lnTo>
                          <a:pt x="23351" y="17932"/>
                        </a:lnTo>
                        <a:lnTo>
                          <a:pt x="23247" y="17848"/>
                        </a:lnTo>
                        <a:lnTo>
                          <a:pt x="23205" y="17493"/>
                        </a:lnTo>
                        <a:lnTo>
                          <a:pt x="23142" y="17430"/>
                        </a:lnTo>
                        <a:lnTo>
                          <a:pt x="23163" y="17263"/>
                        </a:lnTo>
                        <a:lnTo>
                          <a:pt x="23205" y="17116"/>
                        </a:lnTo>
                        <a:lnTo>
                          <a:pt x="23163" y="17011"/>
                        </a:lnTo>
                        <a:lnTo>
                          <a:pt x="23100" y="16907"/>
                        </a:lnTo>
                        <a:lnTo>
                          <a:pt x="23038" y="16656"/>
                        </a:lnTo>
                        <a:lnTo>
                          <a:pt x="22996" y="16551"/>
                        </a:lnTo>
                        <a:lnTo>
                          <a:pt x="22954" y="16279"/>
                        </a:lnTo>
                        <a:lnTo>
                          <a:pt x="22912" y="16133"/>
                        </a:lnTo>
                        <a:lnTo>
                          <a:pt x="22933" y="15903"/>
                        </a:lnTo>
                        <a:lnTo>
                          <a:pt x="22912" y="15714"/>
                        </a:lnTo>
                        <a:lnTo>
                          <a:pt x="22933" y="15379"/>
                        </a:lnTo>
                        <a:lnTo>
                          <a:pt x="22933" y="15170"/>
                        </a:lnTo>
                        <a:lnTo>
                          <a:pt x="23038" y="15003"/>
                        </a:lnTo>
                        <a:lnTo>
                          <a:pt x="23121" y="14856"/>
                        </a:lnTo>
                        <a:lnTo>
                          <a:pt x="23226" y="14815"/>
                        </a:lnTo>
                        <a:lnTo>
                          <a:pt x="23268" y="14752"/>
                        </a:lnTo>
                        <a:lnTo>
                          <a:pt x="23331" y="14752"/>
                        </a:lnTo>
                        <a:lnTo>
                          <a:pt x="23414" y="14605"/>
                        </a:lnTo>
                        <a:lnTo>
                          <a:pt x="23414" y="14543"/>
                        </a:lnTo>
                        <a:lnTo>
                          <a:pt x="23372" y="14501"/>
                        </a:lnTo>
                        <a:lnTo>
                          <a:pt x="23414" y="14480"/>
                        </a:lnTo>
                        <a:lnTo>
                          <a:pt x="23540" y="14480"/>
                        </a:lnTo>
                        <a:lnTo>
                          <a:pt x="23561" y="14396"/>
                        </a:lnTo>
                        <a:lnTo>
                          <a:pt x="23665" y="14396"/>
                        </a:lnTo>
                        <a:lnTo>
                          <a:pt x="23686" y="14354"/>
                        </a:lnTo>
                        <a:lnTo>
                          <a:pt x="23875" y="14333"/>
                        </a:lnTo>
                        <a:lnTo>
                          <a:pt x="23937" y="14250"/>
                        </a:lnTo>
                        <a:lnTo>
                          <a:pt x="24063" y="14250"/>
                        </a:lnTo>
                        <a:lnTo>
                          <a:pt x="24084" y="14187"/>
                        </a:lnTo>
                        <a:lnTo>
                          <a:pt x="24168" y="14187"/>
                        </a:lnTo>
                        <a:lnTo>
                          <a:pt x="24209" y="14229"/>
                        </a:lnTo>
                        <a:lnTo>
                          <a:pt x="24314" y="14082"/>
                        </a:lnTo>
                        <a:lnTo>
                          <a:pt x="24314" y="14040"/>
                        </a:lnTo>
                        <a:lnTo>
                          <a:pt x="24377" y="14040"/>
                        </a:lnTo>
                        <a:lnTo>
                          <a:pt x="24481" y="13957"/>
                        </a:lnTo>
                        <a:lnTo>
                          <a:pt x="24481" y="13873"/>
                        </a:lnTo>
                        <a:lnTo>
                          <a:pt x="24691" y="13601"/>
                        </a:lnTo>
                        <a:lnTo>
                          <a:pt x="24795" y="13496"/>
                        </a:lnTo>
                        <a:lnTo>
                          <a:pt x="24984" y="13496"/>
                        </a:lnTo>
                        <a:lnTo>
                          <a:pt x="25025" y="13517"/>
                        </a:lnTo>
                        <a:lnTo>
                          <a:pt x="25088" y="13517"/>
                        </a:lnTo>
                        <a:lnTo>
                          <a:pt x="25193" y="13329"/>
                        </a:lnTo>
                        <a:lnTo>
                          <a:pt x="25465" y="13099"/>
                        </a:lnTo>
                        <a:lnTo>
                          <a:pt x="25737" y="12931"/>
                        </a:lnTo>
                        <a:lnTo>
                          <a:pt x="25862" y="12910"/>
                        </a:lnTo>
                        <a:lnTo>
                          <a:pt x="25925" y="12890"/>
                        </a:lnTo>
                        <a:lnTo>
                          <a:pt x="25988" y="12890"/>
                        </a:lnTo>
                        <a:lnTo>
                          <a:pt x="25988" y="12910"/>
                        </a:lnTo>
                        <a:lnTo>
                          <a:pt x="26092" y="12910"/>
                        </a:lnTo>
                        <a:lnTo>
                          <a:pt x="26197" y="12785"/>
                        </a:lnTo>
                        <a:lnTo>
                          <a:pt x="26155" y="12785"/>
                        </a:lnTo>
                        <a:lnTo>
                          <a:pt x="26134" y="12722"/>
                        </a:lnTo>
                        <a:lnTo>
                          <a:pt x="26030" y="12827"/>
                        </a:lnTo>
                        <a:lnTo>
                          <a:pt x="25883" y="12806"/>
                        </a:lnTo>
                        <a:lnTo>
                          <a:pt x="25820" y="12722"/>
                        </a:lnTo>
                        <a:lnTo>
                          <a:pt x="25925" y="12785"/>
                        </a:lnTo>
                        <a:lnTo>
                          <a:pt x="26051" y="12701"/>
                        </a:lnTo>
                        <a:lnTo>
                          <a:pt x="26030" y="12680"/>
                        </a:lnTo>
                        <a:lnTo>
                          <a:pt x="26092" y="12618"/>
                        </a:lnTo>
                        <a:lnTo>
                          <a:pt x="26051" y="12555"/>
                        </a:lnTo>
                        <a:lnTo>
                          <a:pt x="25925" y="12513"/>
                        </a:lnTo>
                        <a:lnTo>
                          <a:pt x="25862" y="12471"/>
                        </a:lnTo>
                        <a:lnTo>
                          <a:pt x="25946" y="12471"/>
                        </a:lnTo>
                        <a:lnTo>
                          <a:pt x="26030" y="12492"/>
                        </a:lnTo>
                        <a:lnTo>
                          <a:pt x="26092" y="12471"/>
                        </a:lnTo>
                        <a:lnTo>
                          <a:pt x="26092" y="12387"/>
                        </a:lnTo>
                        <a:lnTo>
                          <a:pt x="26155" y="12513"/>
                        </a:lnTo>
                        <a:lnTo>
                          <a:pt x="26239" y="12492"/>
                        </a:lnTo>
                        <a:lnTo>
                          <a:pt x="26302" y="12555"/>
                        </a:lnTo>
                        <a:lnTo>
                          <a:pt x="26364" y="12513"/>
                        </a:lnTo>
                        <a:lnTo>
                          <a:pt x="26385" y="12408"/>
                        </a:lnTo>
                        <a:lnTo>
                          <a:pt x="26511" y="12304"/>
                        </a:lnTo>
                        <a:lnTo>
                          <a:pt x="26553" y="12304"/>
                        </a:lnTo>
                        <a:lnTo>
                          <a:pt x="26574" y="12199"/>
                        </a:lnTo>
                        <a:lnTo>
                          <a:pt x="26553" y="12094"/>
                        </a:lnTo>
                        <a:lnTo>
                          <a:pt x="26511" y="12094"/>
                        </a:lnTo>
                        <a:lnTo>
                          <a:pt x="26448" y="12241"/>
                        </a:lnTo>
                        <a:lnTo>
                          <a:pt x="26448" y="12283"/>
                        </a:lnTo>
                        <a:lnTo>
                          <a:pt x="26385" y="12262"/>
                        </a:lnTo>
                        <a:lnTo>
                          <a:pt x="26364" y="12094"/>
                        </a:lnTo>
                        <a:lnTo>
                          <a:pt x="26344" y="12074"/>
                        </a:lnTo>
                        <a:lnTo>
                          <a:pt x="26092" y="12094"/>
                        </a:lnTo>
                        <a:lnTo>
                          <a:pt x="25967" y="12157"/>
                        </a:lnTo>
                        <a:lnTo>
                          <a:pt x="25988" y="12074"/>
                        </a:lnTo>
                        <a:lnTo>
                          <a:pt x="25988" y="11927"/>
                        </a:lnTo>
                        <a:lnTo>
                          <a:pt x="26051" y="11885"/>
                        </a:lnTo>
                        <a:lnTo>
                          <a:pt x="26092" y="11990"/>
                        </a:lnTo>
                        <a:lnTo>
                          <a:pt x="26176" y="12032"/>
                        </a:lnTo>
                        <a:lnTo>
                          <a:pt x="26239" y="11969"/>
                        </a:lnTo>
                        <a:lnTo>
                          <a:pt x="26385" y="11948"/>
                        </a:lnTo>
                        <a:lnTo>
                          <a:pt x="26406" y="11885"/>
                        </a:lnTo>
                        <a:lnTo>
                          <a:pt x="26490" y="11885"/>
                        </a:lnTo>
                        <a:lnTo>
                          <a:pt x="26511" y="11843"/>
                        </a:lnTo>
                        <a:lnTo>
                          <a:pt x="26490" y="11718"/>
                        </a:lnTo>
                        <a:lnTo>
                          <a:pt x="26448" y="11655"/>
                        </a:lnTo>
                        <a:lnTo>
                          <a:pt x="26469" y="11613"/>
                        </a:lnTo>
                        <a:lnTo>
                          <a:pt x="26511" y="11634"/>
                        </a:lnTo>
                        <a:lnTo>
                          <a:pt x="26574" y="11530"/>
                        </a:lnTo>
                        <a:lnTo>
                          <a:pt x="26511" y="11425"/>
                        </a:lnTo>
                        <a:lnTo>
                          <a:pt x="26469" y="11362"/>
                        </a:lnTo>
                        <a:lnTo>
                          <a:pt x="26385" y="11404"/>
                        </a:lnTo>
                        <a:lnTo>
                          <a:pt x="26302" y="11362"/>
                        </a:lnTo>
                        <a:lnTo>
                          <a:pt x="26260" y="11237"/>
                        </a:lnTo>
                        <a:lnTo>
                          <a:pt x="26176" y="11237"/>
                        </a:lnTo>
                        <a:lnTo>
                          <a:pt x="26092" y="11195"/>
                        </a:lnTo>
                        <a:lnTo>
                          <a:pt x="26030" y="11111"/>
                        </a:lnTo>
                        <a:lnTo>
                          <a:pt x="26030" y="11111"/>
                        </a:lnTo>
                        <a:lnTo>
                          <a:pt x="26092" y="11153"/>
                        </a:lnTo>
                        <a:lnTo>
                          <a:pt x="26260" y="11153"/>
                        </a:lnTo>
                        <a:lnTo>
                          <a:pt x="26302" y="11257"/>
                        </a:lnTo>
                        <a:lnTo>
                          <a:pt x="26385" y="11299"/>
                        </a:lnTo>
                        <a:lnTo>
                          <a:pt x="26406" y="11216"/>
                        </a:lnTo>
                        <a:lnTo>
                          <a:pt x="26281" y="11090"/>
                        </a:lnTo>
                        <a:lnTo>
                          <a:pt x="26385" y="11111"/>
                        </a:lnTo>
                        <a:lnTo>
                          <a:pt x="26406" y="11048"/>
                        </a:lnTo>
                        <a:lnTo>
                          <a:pt x="26448" y="11027"/>
                        </a:lnTo>
                        <a:lnTo>
                          <a:pt x="26406" y="10944"/>
                        </a:lnTo>
                        <a:lnTo>
                          <a:pt x="26281" y="10881"/>
                        </a:lnTo>
                        <a:lnTo>
                          <a:pt x="26239" y="10713"/>
                        </a:lnTo>
                        <a:lnTo>
                          <a:pt x="26281" y="10734"/>
                        </a:lnTo>
                        <a:lnTo>
                          <a:pt x="26344" y="10839"/>
                        </a:lnTo>
                        <a:lnTo>
                          <a:pt x="26406" y="10839"/>
                        </a:lnTo>
                        <a:lnTo>
                          <a:pt x="26448" y="10734"/>
                        </a:lnTo>
                        <a:lnTo>
                          <a:pt x="26448" y="10630"/>
                        </a:lnTo>
                        <a:lnTo>
                          <a:pt x="26344" y="10588"/>
                        </a:lnTo>
                        <a:lnTo>
                          <a:pt x="26197" y="10421"/>
                        </a:lnTo>
                        <a:lnTo>
                          <a:pt x="26092" y="10379"/>
                        </a:lnTo>
                        <a:lnTo>
                          <a:pt x="26030" y="10274"/>
                        </a:lnTo>
                        <a:lnTo>
                          <a:pt x="25946" y="10253"/>
                        </a:lnTo>
                        <a:lnTo>
                          <a:pt x="25946" y="10149"/>
                        </a:lnTo>
                        <a:lnTo>
                          <a:pt x="26030" y="10044"/>
                        </a:lnTo>
                        <a:lnTo>
                          <a:pt x="25967" y="10149"/>
                        </a:lnTo>
                        <a:lnTo>
                          <a:pt x="25988" y="10190"/>
                        </a:lnTo>
                        <a:lnTo>
                          <a:pt x="26051" y="10211"/>
                        </a:lnTo>
                        <a:lnTo>
                          <a:pt x="26134" y="10316"/>
                        </a:lnTo>
                        <a:lnTo>
                          <a:pt x="26239" y="10358"/>
                        </a:lnTo>
                        <a:lnTo>
                          <a:pt x="26364" y="10504"/>
                        </a:lnTo>
                        <a:lnTo>
                          <a:pt x="26385" y="10504"/>
                        </a:lnTo>
                        <a:lnTo>
                          <a:pt x="26406" y="10274"/>
                        </a:lnTo>
                        <a:lnTo>
                          <a:pt x="26406" y="10169"/>
                        </a:lnTo>
                        <a:lnTo>
                          <a:pt x="26406" y="10086"/>
                        </a:lnTo>
                        <a:lnTo>
                          <a:pt x="26385" y="10044"/>
                        </a:lnTo>
                        <a:lnTo>
                          <a:pt x="26406" y="9856"/>
                        </a:lnTo>
                        <a:lnTo>
                          <a:pt x="26448" y="9793"/>
                        </a:lnTo>
                        <a:lnTo>
                          <a:pt x="26409" y="9728"/>
                        </a:lnTo>
                        <a:lnTo>
                          <a:pt x="26409" y="9728"/>
                        </a:lnTo>
                        <a:lnTo>
                          <a:pt x="26490" y="9667"/>
                        </a:lnTo>
                        <a:lnTo>
                          <a:pt x="26616" y="9563"/>
                        </a:lnTo>
                        <a:lnTo>
                          <a:pt x="26657" y="9458"/>
                        </a:lnTo>
                        <a:lnTo>
                          <a:pt x="26657" y="9437"/>
                        </a:lnTo>
                        <a:lnTo>
                          <a:pt x="26678" y="9458"/>
                        </a:lnTo>
                        <a:lnTo>
                          <a:pt x="26657" y="9584"/>
                        </a:lnTo>
                        <a:lnTo>
                          <a:pt x="26678" y="9625"/>
                        </a:lnTo>
                        <a:lnTo>
                          <a:pt x="26574" y="9667"/>
                        </a:lnTo>
                        <a:lnTo>
                          <a:pt x="26511" y="9793"/>
                        </a:lnTo>
                        <a:lnTo>
                          <a:pt x="26595" y="9960"/>
                        </a:lnTo>
                        <a:lnTo>
                          <a:pt x="26574" y="10107"/>
                        </a:lnTo>
                        <a:lnTo>
                          <a:pt x="26490" y="10253"/>
                        </a:lnTo>
                        <a:lnTo>
                          <a:pt x="26490" y="10358"/>
                        </a:lnTo>
                        <a:lnTo>
                          <a:pt x="26595" y="10462"/>
                        </a:lnTo>
                        <a:lnTo>
                          <a:pt x="26616" y="10400"/>
                        </a:lnTo>
                        <a:lnTo>
                          <a:pt x="26657" y="10462"/>
                        </a:lnTo>
                        <a:lnTo>
                          <a:pt x="26699" y="10462"/>
                        </a:lnTo>
                        <a:lnTo>
                          <a:pt x="26699" y="10483"/>
                        </a:lnTo>
                        <a:lnTo>
                          <a:pt x="26678" y="10525"/>
                        </a:lnTo>
                        <a:lnTo>
                          <a:pt x="26699" y="10609"/>
                        </a:lnTo>
                        <a:lnTo>
                          <a:pt x="26825" y="10609"/>
                        </a:lnTo>
                        <a:lnTo>
                          <a:pt x="26762" y="10672"/>
                        </a:lnTo>
                        <a:lnTo>
                          <a:pt x="26762" y="10693"/>
                        </a:lnTo>
                        <a:lnTo>
                          <a:pt x="26699" y="10797"/>
                        </a:lnTo>
                        <a:lnTo>
                          <a:pt x="26699" y="10881"/>
                        </a:lnTo>
                        <a:lnTo>
                          <a:pt x="26657" y="10985"/>
                        </a:lnTo>
                        <a:lnTo>
                          <a:pt x="26616" y="11111"/>
                        </a:lnTo>
                        <a:lnTo>
                          <a:pt x="26616" y="11216"/>
                        </a:lnTo>
                        <a:lnTo>
                          <a:pt x="26657" y="11153"/>
                        </a:lnTo>
                        <a:lnTo>
                          <a:pt x="26678" y="11111"/>
                        </a:lnTo>
                        <a:lnTo>
                          <a:pt x="26783" y="10902"/>
                        </a:lnTo>
                        <a:lnTo>
                          <a:pt x="26804" y="10944"/>
                        </a:lnTo>
                        <a:lnTo>
                          <a:pt x="26804" y="11006"/>
                        </a:lnTo>
                        <a:lnTo>
                          <a:pt x="26825" y="10944"/>
                        </a:lnTo>
                        <a:lnTo>
                          <a:pt x="26825" y="10881"/>
                        </a:lnTo>
                        <a:lnTo>
                          <a:pt x="26909" y="10776"/>
                        </a:lnTo>
                        <a:lnTo>
                          <a:pt x="26992" y="10525"/>
                        </a:lnTo>
                        <a:lnTo>
                          <a:pt x="27118" y="10462"/>
                        </a:lnTo>
                        <a:lnTo>
                          <a:pt x="27222" y="10253"/>
                        </a:lnTo>
                        <a:lnTo>
                          <a:pt x="27222" y="10086"/>
                        </a:lnTo>
                        <a:lnTo>
                          <a:pt x="27139" y="9897"/>
                        </a:lnTo>
                        <a:lnTo>
                          <a:pt x="27097" y="9856"/>
                        </a:lnTo>
                        <a:lnTo>
                          <a:pt x="27076" y="9688"/>
                        </a:lnTo>
                        <a:lnTo>
                          <a:pt x="27013" y="9625"/>
                        </a:lnTo>
                        <a:lnTo>
                          <a:pt x="27013" y="9521"/>
                        </a:lnTo>
                        <a:lnTo>
                          <a:pt x="27076" y="9416"/>
                        </a:lnTo>
                        <a:lnTo>
                          <a:pt x="27181" y="9312"/>
                        </a:lnTo>
                        <a:lnTo>
                          <a:pt x="27306" y="9249"/>
                        </a:lnTo>
                        <a:lnTo>
                          <a:pt x="27118" y="9458"/>
                        </a:lnTo>
                        <a:lnTo>
                          <a:pt x="27076" y="9542"/>
                        </a:lnTo>
                        <a:lnTo>
                          <a:pt x="27118" y="9625"/>
                        </a:lnTo>
                        <a:lnTo>
                          <a:pt x="27243" y="9751"/>
                        </a:lnTo>
                        <a:lnTo>
                          <a:pt x="27327" y="9730"/>
                        </a:lnTo>
                        <a:lnTo>
                          <a:pt x="27390" y="9772"/>
                        </a:lnTo>
                        <a:lnTo>
                          <a:pt x="27327" y="9939"/>
                        </a:lnTo>
                        <a:lnTo>
                          <a:pt x="27327" y="9939"/>
                        </a:lnTo>
                        <a:lnTo>
                          <a:pt x="27411" y="9877"/>
                        </a:lnTo>
                        <a:lnTo>
                          <a:pt x="27432" y="9897"/>
                        </a:lnTo>
                        <a:lnTo>
                          <a:pt x="27515" y="9793"/>
                        </a:lnTo>
                        <a:lnTo>
                          <a:pt x="27515" y="9730"/>
                        </a:lnTo>
                        <a:lnTo>
                          <a:pt x="27557" y="9730"/>
                        </a:lnTo>
                        <a:lnTo>
                          <a:pt x="27620" y="9646"/>
                        </a:lnTo>
                        <a:lnTo>
                          <a:pt x="27704" y="9625"/>
                        </a:lnTo>
                        <a:lnTo>
                          <a:pt x="27745" y="9458"/>
                        </a:lnTo>
                        <a:lnTo>
                          <a:pt x="27808" y="9374"/>
                        </a:lnTo>
                        <a:lnTo>
                          <a:pt x="27850" y="9374"/>
                        </a:lnTo>
                        <a:lnTo>
                          <a:pt x="27913" y="9270"/>
                        </a:lnTo>
                        <a:lnTo>
                          <a:pt x="27934" y="9207"/>
                        </a:lnTo>
                        <a:lnTo>
                          <a:pt x="27934" y="9144"/>
                        </a:lnTo>
                        <a:lnTo>
                          <a:pt x="27976" y="9040"/>
                        </a:lnTo>
                        <a:lnTo>
                          <a:pt x="27976" y="8998"/>
                        </a:lnTo>
                        <a:lnTo>
                          <a:pt x="28038" y="8914"/>
                        </a:lnTo>
                        <a:lnTo>
                          <a:pt x="28017" y="8830"/>
                        </a:lnTo>
                        <a:lnTo>
                          <a:pt x="27955" y="8789"/>
                        </a:lnTo>
                        <a:lnTo>
                          <a:pt x="27913" y="8705"/>
                        </a:lnTo>
                        <a:lnTo>
                          <a:pt x="28059" y="8621"/>
                        </a:lnTo>
                        <a:lnTo>
                          <a:pt x="28059" y="8537"/>
                        </a:lnTo>
                        <a:lnTo>
                          <a:pt x="28164" y="8475"/>
                        </a:lnTo>
                        <a:lnTo>
                          <a:pt x="28248" y="8433"/>
                        </a:lnTo>
                        <a:lnTo>
                          <a:pt x="28436" y="8328"/>
                        </a:lnTo>
                        <a:lnTo>
                          <a:pt x="28561" y="8328"/>
                        </a:lnTo>
                        <a:lnTo>
                          <a:pt x="28750" y="8203"/>
                        </a:lnTo>
                        <a:lnTo>
                          <a:pt x="28813" y="8203"/>
                        </a:lnTo>
                        <a:lnTo>
                          <a:pt x="28854" y="8224"/>
                        </a:lnTo>
                        <a:lnTo>
                          <a:pt x="29085" y="8203"/>
                        </a:lnTo>
                        <a:lnTo>
                          <a:pt x="29189" y="8265"/>
                        </a:lnTo>
                        <a:lnTo>
                          <a:pt x="29336" y="8203"/>
                        </a:lnTo>
                        <a:lnTo>
                          <a:pt x="29587" y="8203"/>
                        </a:lnTo>
                        <a:lnTo>
                          <a:pt x="29629" y="8182"/>
                        </a:lnTo>
                        <a:lnTo>
                          <a:pt x="29608" y="8119"/>
                        </a:lnTo>
                        <a:lnTo>
                          <a:pt x="29608" y="7972"/>
                        </a:lnTo>
                        <a:lnTo>
                          <a:pt x="29608" y="7847"/>
                        </a:lnTo>
                        <a:lnTo>
                          <a:pt x="29733" y="7952"/>
                        </a:lnTo>
                        <a:lnTo>
                          <a:pt x="29733" y="8077"/>
                        </a:lnTo>
                        <a:lnTo>
                          <a:pt x="29712" y="8161"/>
                        </a:lnTo>
                        <a:lnTo>
                          <a:pt x="29796" y="8161"/>
                        </a:lnTo>
                        <a:lnTo>
                          <a:pt x="29901" y="8056"/>
                        </a:lnTo>
                        <a:lnTo>
                          <a:pt x="30005" y="7868"/>
                        </a:lnTo>
                        <a:lnTo>
                          <a:pt x="30047" y="7972"/>
                        </a:lnTo>
                        <a:lnTo>
                          <a:pt x="30047" y="8056"/>
                        </a:lnTo>
                        <a:lnTo>
                          <a:pt x="30131" y="8077"/>
                        </a:lnTo>
                        <a:lnTo>
                          <a:pt x="30382" y="7952"/>
                        </a:lnTo>
                        <a:lnTo>
                          <a:pt x="30466" y="7805"/>
                        </a:lnTo>
                        <a:lnTo>
                          <a:pt x="30424" y="7596"/>
                        </a:lnTo>
                        <a:lnTo>
                          <a:pt x="30361" y="7638"/>
                        </a:lnTo>
                        <a:lnTo>
                          <a:pt x="30361" y="7742"/>
                        </a:lnTo>
                        <a:lnTo>
                          <a:pt x="30319" y="7868"/>
                        </a:lnTo>
                        <a:lnTo>
                          <a:pt x="30152" y="7868"/>
                        </a:lnTo>
                        <a:lnTo>
                          <a:pt x="30131" y="7763"/>
                        </a:lnTo>
                        <a:lnTo>
                          <a:pt x="30068" y="7575"/>
                        </a:lnTo>
                        <a:lnTo>
                          <a:pt x="29922" y="7491"/>
                        </a:lnTo>
                        <a:lnTo>
                          <a:pt x="29922" y="7449"/>
                        </a:lnTo>
                        <a:lnTo>
                          <a:pt x="30131" y="7261"/>
                        </a:lnTo>
                        <a:lnTo>
                          <a:pt x="30131" y="7177"/>
                        </a:lnTo>
                        <a:lnTo>
                          <a:pt x="30047" y="7177"/>
                        </a:lnTo>
                        <a:lnTo>
                          <a:pt x="30047" y="7115"/>
                        </a:lnTo>
                        <a:lnTo>
                          <a:pt x="30131" y="7052"/>
                        </a:lnTo>
                        <a:lnTo>
                          <a:pt x="30152" y="6968"/>
                        </a:lnTo>
                        <a:lnTo>
                          <a:pt x="30214" y="6905"/>
                        </a:lnTo>
                        <a:lnTo>
                          <a:pt x="30277" y="6696"/>
                        </a:lnTo>
                        <a:lnTo>
                          <a:pt x="30486" y="6529"/>
                        </a:lnTo>
                        <a:lnTo>
                          <a:pt x="30570" y="6382"/>
                        </a:lnTo>
                        <a:lnTo>
                          <a:pt x="30633" y="6382"/>
                        </a:lnTo>
                        <a:lnTo>
                          <a:pt x="30696" y="6278"/>
                        </a:lnTo>
                        <a:lnTo>
                          <a:pt x="30696" y="6340"/>
                        </a:lnTo>
                        <a:lnTo>
                          <a:pt x="30779" y="6382"/>
                        </a:lnTo>
                        <a:lnTo>
                          <a:pt x="30842" y="6299"/>
                        </a:lnTo>
                        <a:lnTo>
                          <a:pt x="30905" y="6173"/>
                        </a:lnTo>
                        <a:lnTo>
                          <a:pt x="30905" y="6299"/>
                        </a:lnTo>
                        <a:lnTo>
                          <a:pt x="30989" y="6299"/>
                        </a:lnTo>
                        <a:lnTo>
                          <a:pt x="31051" y="6173"/>
                        </a:lnTo>
                        <a:lnTo>
                          <a:pt x="31093" y="6215"/>
                        </a:lnTo>
                        <a:lnTo>
                          <a:pt x="31156" y="6173"/>
                        </a:lnTo>
                        <a:lnTo>
                          <a:pt x="31261" y="6006"/>
                        </a:lnTo>
                        <a:lnTo>
                          <a:pt x="31407" y="5796"/>
                        </a:lnTo>
                        <a:lnTo>
                          <a:pt x="31386" y="5922"/>
                        </a:lnTo>
                        <a:lnTo>
                          <a:pt x="31407" y="6006"/>
                        </a:lnTo>
                        <a:lnTo>
                          <a:pt x="31512" y="6006"/>
                        </a:lnTo>
                        <a:lnTo>
                          <a:pt x="31616" y="5880"/>
                        </a:lnTo>
                        <a:lnTo>
                          <a:pt x="31742" y="5880"/>
                        </a:lnTo>
                        <a:lnTo>
                          <a:pt x="31784" y="6006"/>
                        </a:lnTo>
                        <a:lnTo>
                          <a:pt x="31846" y="6006"/>
                        </a:lnTo>
                        <a:lnTo>
                          <a:pt x="31951" y="5880"/>
                        </a:lnTo>
                        <a:lnTo>
                          <a:pt x="32035" y="5922"/>
                        </a:lnTo>
                        <a:lnTo>
                          <a:pt x="32098" y="5901"/>
                        </a:lnTo>
                        <a:lnTo>
                          <a:pt x="32202" y="5817"/>
                        </a:lnTo>
                        <a:lnTo>
                          <a:pt x="32307" y="5817"/>
                        </a:lnTo>
                        <a:lnTo>
                          <a:pt x="32432" y="5755"/>
                        </a:lnTo>
                        <a:lnTo>
                          <a:pt x="32474" y="5817"/>
                        </a:lnTo>
                        <a:lnTo>
                          <a:pt x="32558" y="5796"/>
                        </a:lnTo>
                        <a:lnTo>
                          <a:pt x="32642" y="5713"/>
                        </a:lnTo>
                        <a:lnTo>
                          <a:pt x="32537" y="5650"/>
                        </a:lnTo>
                        <a:lnTo>
                          <a:pt x="32474" y="5713"/>
                        </a:lnTo>
                        <a:lnTo>
                          <a:pt x="32411" y="5650"/>
                        </a:lnTo>
                        <a:lnTo>
                          <a:pt x="32453" y="5504"/>
                        </a:lnTo>
                        <a:lnTo>
                          <a:pt x="32223" y="5378"/>
                        </a:lnTo>
                        <a:lnTo>
                          <a:pt x="32202" y="5357"/>
                        </a:lnTo>
                        <a:lnTo>
                          <a:pt x="32223" y="5294"/>
                        </a:lnTo>
                        <a:lnTo>
                          <a:pt x="32223" y="5252"/>
                        </a:lnTo>
                        <a:lnTo>
                          <a:pt x="32223" y="5169"/>
                        </a:lnTo>
                        <a:lnTo>
                          <a:pt x="32244" y="5085"/>
                        </a:lnTo>
                        <a:lnTo>
                          <a:pt x="32202" y="5022"/>
                        </a:lnTo>
                        <a:lnTo>
                          <a:pt x="32139" y="4959"/>
                        </a:lnTo>
                        <a:lnTo>
                          <a:pt x="32098" y="4939"/>
                        </a:lnTo>
                        <a:lnTo>
                          <a:pt x="32118" y="4855"/>
                        </a:lnTo>
                        <a:lnTo>
                          <a:pt x="32244" y="4123"/>
                        </a:lnTo>
                        <a:lnTo>
                          <a:pt x="32244" y="3934"/>
                        </a:lnTo>
                        <a:lnTo>
                          <a:pt x="32014" y="3725"/>
                        </a:lnTo>
                        <a:lnTo>
                          <a:pt x="31951" y="3788"/>
                        </a:lnTo>
                        <a:lnTo>
                          <a:pt x="31805" y="3725"/>
                        </a:lnTo>
                        <a:lnTo>
                          <a:pt x="31700" y="3767"/>
                        </a:lnTo>
                        <a:lnTo>
                          <a:pt x="31616" y="3683"/>
                        </a:lnTo>
                        <a:lnTo>
                          <a:pt x="31533" y="3662"/>
                        </a:lnTo>
                        <a:lnTo>
                          <a:pt x="31512" y="3662"/>
                        </a:lnTo>
                        <a:lnTo>
                          <a:pt x="31407" y="3767"/>
                        </a:lnTo>
                        <a:lnTo>
                          <a:pt x="31365" y="3830"/>
                        </a:lnTo>
                        <a:lnTo>
                          <a:pt x="31156" y="4081"/>
                        </a:lnTo>
                        <a:lnTo>
                          <a:pt x="31072" y="4206"/>
                        </a:lnTo>
                        <a:lnTo>
                          <a:pt x="31072" y="4311"/>
                        </a:lnTo>
                        <a:lnTo>
                          <a:pt x="30905" y="4395"/>
                        </a:lnTo>
                        <a:lnTo>
                          <a:pt x="30905" y="4520"/>
                        </a:lnTo>
                        <a:lnTo>
                          <a:pt x="30863" y="4625"/>
                        </a:lnTo>
                        <a:lnTo>
                          <a:pt x="30696" y="4813"/>
                        </a:lnTo>
                        <a:lnTo>
                          <a:pt x="30633" y="4834"/>
                        </a:lnTo>
                        <a:lnTo>
                          <a:pt x="30445" y="5043"/>
                        </a:lnTo>
                        <a:lnTo>
                          <a:pt x="30424" y="5127"/>
                        </a:lnTo>
                        <a:lnTo>
                          <a:pt x="30340" y="5169"/>
                        </a:lnTo>
                        <a:lnTo>
                          <a:pt x="30235" y="5148"/>
                        </a:lnTo>
                        <a:lnTo>
                          <a:pt x="30173" y="5148"/>
                        </a:lnTo>
                        <a:lnTo>
                          <a:pt x="30131" y="5190"/>
                        </a:lnTo>
                        <a:lnTo>
                          <a:pt x="30068" y="5190"/>
                        </a:lnTo>
                        <a:lnTo>
                          <a:pt x="29942" y="5336"/>
                        </a:lnTo>
                        <a:lnTo>
                          <a:pt x="28269" y="5294"/>
                        </a:lnTo>
                        <a:lnTo>
                          <a:pt x="28059" y="5336"/>
                        </a:lnTo>
                        <a:lnTo>
                          <a:pt x="27955" y="5441"/>
                        </a:lnTo>
                        <a:lnTo>
                          <a:pt x="27829" y="5483"/>
                        </a:lnTo>
                        <a:lnTo>
                          <a:pt x="27704" y="5566"/>
                        </a:lnTo>
                        <a:lnTo>
                          <a:pt x="27453" y="5817"/>
                        </a:lnTo>
                        <a:lnTo>
                          <a:pt x="27285" y="5859"/>
                        </a:lnTo>
                        <a:lnTo>
                          <a:pt x="27181" y="5922"/>
                        </a:lnTo>
                        <a:lnTo>
                          <a:pt x="26699" y="6299"/>
                        </a:lnTo>
                        <a:lnTo>
                          <a:pt x="25611" y="6612"/>
                        </a:lnTo>
                        <a:lnTo>
                          <a:pt x="25569" y="6864"/>
                        </a:lnTo>
                        <a:lnTo>
                          <a:pt x="25318" y="6968"/>
                        </a:lnTo>
                        <a:lnTo>
                          <a:pt x="23331" y="7491"/>
                        </a:lnTo>
                        <a:lnTo>
                          <a:pt x="23247" y="7324"/>
                        </a:lnTo>
                        <a:lnTo>
                          <a:pt x="23351" y="7177"/>
                        </a:lnTo>
                        <a:lnTo>
                          <a:pt x="23561" y="7073"/>
                        </a:lnTo>
                        <a:lnTo>
                          <a:pt x="23665" y="6947"/>
                        </a:lnTo>
                        <a:lnTo>
                          <a:pt x="23728" y="6822"/>
                        </a:lnTo>
                        <a:lnTo>
                          <a:pt x="23770" y="6696"/>
                        </a:lnTo>
                        <a:lnTo>
                          <a:pt x="23833" y="5922"/>
                        </a:lnTo>
                        <a:lnTo>
                          <a:pt x="23456" y="4143"/>
                        </a:lnTo>
                        <a:lnTo>
                          <a:pt x="23100" y="3871"/>
                        </a:lnTo>
                        <a:lnTo>
                          <a:pt x="22954" y="3683"/>
                        </a:lnTo>
                        <a:lnTo>
                          <a:pt x="20652" y="2616"/>
                        </a:lnTo>
                        <a:lnTo>
                          <a:pt x="20548" y="2553"/>
                        </a:lnTo>
                        <a:lnTo>
                          <a:pt x="20422" y="2511"/>
                        </a:lnTo>
                        <a:lnTo>
                          <a:pt x="20380" y="2449"/>
                        </a:lnTo>
                        <a:lnTo>
                          <a:pt x="20087" y="2449"/>
                        </a:lnTo>
                        <a:lnTo>
                          <a:pt x="20066" y="2344"/>
                        </a:lnTo>
                        <a:lnTo>
                          <a:pt x="19983" y="2302"/>
                        </a:lnTo>
                        <a:lnTo>
                          <a:pt x="19899" y="2344"/>
                        </a:lnTo>
                        <a:lnTo>
                          <a:pt x="19711" y="2344"/>
                        </a:lnTo>
                        <a:lnTo>
                          <a:pt x="19606" y="2323"/>
                        </a:lnTo>
                        <a:lnTo>
                          <a:pt x="19543" y="2239"/>
                        </a:lnTo>
                        <a:lnTo>
                          <a:pt x="19439" y="2198"/>
                        </a:lnTo>
                        <a:lnTo>
                          <a:pt x="19230" y="2135"/>
                        </a:lnTo>
                        <a:lnTo>
                          <a:pt x="19167" y="2009"/>
                        </a:lnTo>
                        <a:lnTo>
                          <a:pt x="19083" y="2009"/>
                        </a:lnTo>
                        <a:lnTo>
                          <a:pt x="18958" y="1905"/>
                        </a:lnTo>
                        <a:lnTo>
                          <a:pt x="18853" y="1905"/>
                        </a:lnTo>
                        <a:lnTo>
                          <a:pt x="18769" y="1884"/>
                        </a:lnTo>
                        <a:lnTo>
                          <a:pt x="18644" y="1905"/>
                        </a:lnTo>
                        <a:lnTo>
                          <a:pt x="18623" y="1926"/>
                        </a:lnTo>
                        <a:lnTo>
                          <a:pt x="18560" y="1842"/>
                        </a:lnTo>
                        <a:lnTo>
                          <a:pt x="18434" y="1821"/>
                        </a:lnTo>
                        <a:lnTo>
                          <a:pt x="18414" y="1800"/>
                        </a:lnTo>
                        <a:lnTo>
                          <a:pt x="18309" y="1737"/>
                        </a:lnTo>
                        <a:lnTo>
                          <a:pt x="18288" y="1716"/>
                        </a:lnTo>
                        <a:lnTo>
                          <a:pt x="18204" y="1633"/>
                        </a:lnTo>
                        <a:lnTo>
                          <a:pt x="18204" y="1612"/>
                        </a:lnTo>
                        <a:lnTo>
                          <a:pt x="18079" y="1507"/>
                        </a:lnTo>
                        <a:lnTo>
                          <a:pt x="17932" y="1507"/>
                        </a:lnTo>
                        <a:lnTo>
                          <a:pt x="17807" y="1486"/>
                        </a:lnTo>
                        <a:lnTo>
                          <a:pt x="2846" y="1"/>
                        </a:lnTo>
                        <a:close/>
                      </a:path>
                    </a:pathLst>
                  </a:custGeom>
                  <a:solidFill>
                    <a:srgbClr val="ffd966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115" name="Group 832"/>
              <p:cNvGrpSpPr/>
              <p:nvPr/>
            </p:nvGrpSpPr>
            <p:grpSpPr>
              <a:xfrm>
                <a:off x="2480760" y="3390120"/>
                <a:ext cx="1048320" cy="934560"/>
                <a:chOff x="2480760" y="3390120"/>
                <a:chExt cx="1048320" cy="934560"/>
              </a:xfrm>
            </p:grpSpPr>
            <p:sp>
              <p:nvSpPr>
                <p:cNvPr id="1116" name="CustomShape 833"/>
                <p:cNvSpPr/>
                <p:nvPr/>
              </p:nvSpPr>
              <p:spPr>
                <a:xfrm>
                  <a:off x="2480760" y="3390120"/>
                  <a:ext cx="669960" cy="934560"/>
                </a:xfrm>
                <a:custGeom>
                  <a:avLst/>
                  <a:gdLst/>
                  <a:ahLst/>
                  <a:rect l="l" t="t" r="r" b="b"/>
                  <a:pathLst>
                    <a:path w="15193" h="24650">
                      <a:moveTo>
                        <a:pt x="14024" y="2338"/>
                      </a:moveTo>
                      <a:lnTo>
                        <a:pt x="8818" y="0"/>
                      </a:lnTo>
                      <a:lnTo>
                        <a:pt x="4037" y="1594"/>
                      </a:lnTo>
                      <a:lnTo>
                        <a:pt x="0" y="7225"/>
                      </a:lnTo>
                      <a:lnTo>
                        <a:pt x="2018" y="11156"/>
                      </a:lnTo>
                      <a:lnTo>
                        <a:pt x="7331" y="12325"/>
                      </a:lnTo>
                      <a:lnTo>
                        <a:pt x="10518" y="17531"/>
                      </a:lnTo>
                      <a:lnTo>
                        <a:pt x="11049" y="22843"/>
                      </a:lnTo>
                      <a:lnTo>
                        <a:pt x="13705" y="24650"/>
                      </a:lnTo>
                      <a:lnTo>
                        <a:pt x="15193" y="18700"/>
                      </a:lnTo>
                      <a:lnTo>
                        <a:pt x="12218" y="58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7" name="CustomShape 834"/>
                <p:cNvSpPr/>
                <p:nvPr/>
              </p:nvSpPr>
              <p:spPr>
                <a:xfrm>
                  <a:off x="2528640" y="3413880"/>
                  <a:ext cx="1000440" cy="894600"/>
                </a:xfrm>
                <a:custGeom>
                  <a:avLst/>
                  <a:gdLst/>
                  <a:ahLst/>
                  <a:rect l="l" t="t" r="r" b="b"/>
                  <a:pathLst>
                    <a:path w="22682" h="23602">
                      <a:moveTo>
                        <a:pt x="13852" y="21070"/>
                      </a:moveTo>
                      <a:lnTo>
                        <a:pt x="13894" y="21091"/>
                      </a:lnTo>
                      <a:lnTo>
                        <a:pt x="13977" y="21217"/>
                      </a:lnTo>
                      <a:lnTo>
                        <a:pt x="14103" y="21384"/>
                      </a:lnTo>
                      <a:lnTo>
                        <a:pt x="14166" y="21384"/>
                      </a:lnTo>
                      <a:lnTo>
                        <a:pt x="14208" y="21342"/>
                      </a:lnTo>
                      <a:lnTo>
                        <a:pt x="14228" y="21384"/>
                      </a:lnTo>
                      <a:lnTo>
                        <a:pt x="14228" y="21489"/>
                      </a:lnTo>
                      <a:lnTo>
                        <a:pt x="14187" y="21489"/>
                      </a:lnTo>
                      <a:lnTo>
                        <a:pt x="14124" y="21698"/>
                      </a:lnTo>
                      <a:lnTo>
                        <a:pt x="13998" y="21928"/>
                      </a:lnTo>
                      <a:lnTo>
                        <a:pt x="13873" y="21928"/>
                      </a:lnTo>
                      <a:lnTo>
                        <a:pt x="13852" y="22075"/>
                      </a:lnTo>
                      <a:lnTo>
                        <a:pt x="13789" y="22158"/>
                      </a:lnTo>
                      <a:lnTo>
                        <a:pt x="13768" y="22158"/>
                      </a:lnTo>
                      <a:lnTo>
                        <a:pt x="13643" y="22242"/>
                      </a:lnTo>
                      <a:lnTo>
                        <a:pt x="13559" y="22326"/>
                      </a:lnTo>
                      <a:lnTo>
                        <a:pt x="13559" y="22367"/>
                      </a:lnTo>
                      <a:lnTo>
                        <a:pt x="13454" y="22388"/>
                      </a:lnTo>
                      <a:lnTo>
                        <a:pt x="13392" y="22451"/>
                      </a:lnTo>
                      <a:lnTo>
                        <a:pt x="13392" y="22472"/>
                      </a:lnTo>
                      <a:lnTo>
                        <a:pt x="13329" y="22347"/>
                      </a:lnTo>
                      <a:lnTo>
                        <a:pt x="13371" y="22242"/>
                      </a:lnTo>
                      <a:lnTo>
                        <a:pt x="13454" y="22179"/>
                      </a:lnTo>
                      <a:lnTo>
                        <a:pt x="13454" y="22116"/>
                      </a:lnTo>
                      <a:lnTo>
                        <a:pt x="13559" y="22012"/>
                      </a:lnTo>
                      <a:lnTo>
                        <a:pt x="13559" y="21928"/>
                      </a:lnTo>
                      <a:lnTo>
                        <a:pt x="13601" y="21970"/>
                      </a:lnTo>
                      <a:lnTo>
                        <a:pt x="13684" y="21970"/>
                      </a:lnTo>
                      <a:lnTo>
                        <a:pt x="13789" y="21865"/>
                      </a:lnTo>
                      <a:lnTo>
                        <a:pt x="13789" y="21761"/>
                      </a:lnTo>
                      <a:lnTo>
                        <a:pt x="13810" y="21740"/>
                      </a:lnTo>
                      <a:lnTo>
                        <a:pt x="13810" y="21614"/>
                      </a:lnTo>
                      <a:lnTo>
                        <a:pt x="13873" y="21551"/>
                      </a:lnTo>
                      <a:lnTo>
                        <a:pt x="13915" y="21551"/>
                      </a:lnTo>
                      <a:lnTo>
                        <a:pt x="13977" y="21447"/>
                      </a:lnTo>
                      <a:lnTo>
                        <a:pt x="13956" y="21384"/>
                      </a:lnTo>
                      <a:lnTo>
                        <a:pt x="13894" y="21300"/>
                      </a:lnTo>
                      <a:lnTo>
                        <a:pt x="13894" y="21112"/>
                      </a:lnTo>
                      <a:lnTo>
                        <a:pt x="13852" y="21070"/>
                      </a:lnTo>
                      <a:close/>
                      <a:moveTo>
                        <a:pt x="7617" y="0"/>
                      </a:moveTo>
                      <a:lnTo>
                        <a:pt x="7617" y="147"/>
                      </a:lnTo>
                      <a:lnTo>
                        <a:pt x="7575" y="272"/>
                      </a:lnTo>
                      <a:lnTo>
                        <a:pt x="7282" y="481"/>
                      </a:lnTo>
                      <a:lnTo>
                        <a:pt x="7094" y="502"/>
                      </a:lnTo>
                      <a:lnTo>
                        <a:pt x="6842" y="607"/>
                      </a:lnTo>
                      <a:lnTo>
                        <a:pt x="6738" y="565"/>
                      </a:lnTo>
                      <a:lnTo>
                        <a:pt x="6570" y="586"/>
                      </a:lnTo>
                      <a:lnTo>
                        <a:pt x="6382" y="732"/>
                      </a:lnTo>
                      <a:lnTo>
                        <a:pt x="6215" y="795"/>
                      </a:lnTo>
                      <a:lnTo>
                        <a:pt x="6152" y="732"/>
                      </a:lnTo>
                      <a:lnTo>
                        <a:pt x="5901" y="774"/>
                      </a:lnTo>
                      <a:lnTo>
                        <a:pt x="5692" y="774"/>
                      </a:lnTo>
                      <a:lnTo>
                        <a:pt x="5503" y="670"/>
                      </a:lnTo>
                      <a:lnTo>
                        <a:pt x="5315" y="628"/>
                      </a:lnTo>
                      <a:lnTo>
                        <a:pt x="5169" y="586"/>
                      </a:lnTo>
                      <a:lnTo>
                        <a:pt x="5169" y="586"/>
                      </a:lnTo>
                      <a:lnTo>
                        <a:pt x="5231" y="711"/>
                      </a:lnTo>
                      <a:lnTo>
                        <a:pt x="5378" y="774"/>
                      </a:lnTo>
                      <a:lnTo>
                        <a:pt x="5503" y="879"/>
                      </a:lnTo>
                      <a:lnTo>
                        <a:pt x="5545" y="984"/>
                      </a:lnTo>
                      <a:lnTo>
                        <a:pt x="5399" y="1235"/>
                      </a:lnTo>
                      <a:lnTo>
                        <a:pt x="5420" y="1297"/>
                      </a:lnTo>
                      <a:lnTo>
                        <a:pt x="5441" y="1339"/>
                      </a:lnTo>
                      <a:lnTo>
                        <a:pt x="5420" y="1528"/>
                      </a:lnTo>
                      <a:lnTo>
                        <a:pt x="5692" y="1611"/>
                      </a:lnTo>
                      <a:lnTo>
                        <a:pt x="5859" y="1569"/>
                      </a:lnTo>
                      <a:lnTo>
                        <a:pt x="6047" y="1611"/>
                      </a:lnTo>
                      <a:lnTo>
                        <a:pt x="6047" y="1716"/>
                      </a:lnTo>
                      <a:lnTo>
                        <a:pt x="5922" y="1758"/>
                      </a:lnTo>
                      <a:lnTo>
                        <a:pt x="5650" y="1820"/>
                      </a:lnTo>
                      <a:lnTo>
                        <a:pt x="5608" y="1862"/>
                      </a:lnTo>
                      <a:lnTo>
                        <a:pt x="5545" y="1925"/>
                      </a:lnTo>
                      <a:lnTo>
                        <a:pt x="5503" y="2072"/>
                      </a:lnTo>
                      <a:lnTo>
                        <a:pt x="5210" y="2239"/>
                      </a:lnTo>
                      <a:lnTo>
                        <a:pt x="5106" y="2344"/>
                      </a:lnTo>
                      <a:lnTo>
                        <a:pt x="4897" y="2469"/>
                      </a:lnTo>
                      <a:lnTo>
                        <a:pt x="4771" y="2616"/>
                      </a:lnTo>
                      <a:lnTo>
                        <a:pt x="4541" y="2616"/>
                      </a:lnTo>
                      <a:lnTo>
                        <a:pt x="4394" y="2595"/>
                      </a:lnTo>
                      <a:lnTo>
                        <a:pt x="4164" y="2406"/>
                      </a:lnTo>
                      <a:lnTo>
                        <a:pt x="3955" y="2260"/>
                      </a:lnTo>
                      <a:lnTo>
                        <a:pt x="3809" y="2281"/>
                      </a:lnTo>
                      <a:lnTo>
                        <a:pt x="3809" y="2134"/>
                      </a:lnTo>
                      <a:lnTo>
                        <a:pt x="3767" y="1988"/>
                      </a:lnTo>
                      <a:lnTo>
                        <a:pt x="3662" y="1883"/>
                      </a:lnTo>
                      <a:lnTo>
                        <a:pt x="3641" y="1820"/>
                      </a:lnTo>
                      <a:lnTo>
                        <a:pt x="3495" y="1862"/>
                      </a:lnTo>
                      <a:lnTo>
                        <a:pt x="3390" y="1988"/>
                      </a:lnTo>
                      <a:lnTo>
                        <a:pt x="3306" y="1988"/>
                      </a:lnTo>
                      <a:lnTo>
                        <a:pt x="3244" y="1946"/>
                      </a:lnTo>
                      <a:lnTo>
                        <a:pt x="3139" y="1946"/>
                      </a:lnTo>
                      <a:lnTo>
                        <a:pt x="3076" y="2030"/>
                      </a:lnTo>
                      <a:lnTo>
                        <a:pt x="2407" y="2030"/>
                      </a:lnTo>
                      <a:lnTo>
                        <a:pt x="2386" y="2197"/>
                      </a:lnTo>
                      <a:lnTo>
                        <a:pt x="2448" y="2344"/>
                      </a:lnTo>
                      <a:lnTo>
                        <a:pt x="2658" y="2385"/>
                      </a:lnTo>
                      <a:lnTo>
                        <a:pt x="2720" y="2553"/>
                      </a:lnTo>
                      <a:lnTo>
                        <a:pt x="2679" y="2616"/>
                      </a:lnTo>
                      <a:lnTo>
                        <a:pt x="2762" y="2699"/>
                      </a:lnTo>
                      <a:lnTo>
                        <a:pt x="2720" y="2804"/>
                      </a:lnTo>
                      <a:lnTo>
                        <a:pt x="2595" y="2720"/>
                      </a:lnTo>
                      <a:lnTo>
                        <a:pt x="2197" y="2867"/>
                      </a:lnTo>
                      <a:lnTo>
                        <a:pt x="2239" y="3180"/>
                      </a:lnTo>
                      <a:lnTo>
                        <a:pt x="2344" y="3306"/>
                      </a:lnTo>
                      <a:lnTo>
                        <a:pt x="2553" y="3452"/>
                      </a:lnTo>
                      <a:lnTo>
                        <a:pt x="2679" y="3724"/>
                      </a:lnTo>
                      <a:lnTo>
                        <a:pt x="2679" y="3913"/>
                      </a:lnTo>
                      <a:lnTo>
                        <a:pt x="2679" y="3976"/>
                      </a:lnTo>
                      <a:lnTo>
                        <a:pt x="2365" y="5189"/>
                      </a:lnTo>
                      <a:lnTo>
                        <a:pt x="2260" y="5503"/>
                      </a:lnTo>
                      <a:lnTo>
                        <a:pt x="2281" y="5545"/>
                      </a:lnTo>
                      <a:lnTo>
                        <a:pt x="2239" y="5629"/>
                      </a:lnTo>
                      <a:lnTo>
                        <a:pt x="2093" y="5608"/>
                      </a:lnTo>
                      <a:lnTo>
                        <a:pt x="2093" y="5587"/>
                      </a:lnTo>
                      <a:lnTo>
                        <a:pt x="1967" y="5503"/>
                      </a:lnTo>
                      <a:lnTo>
                        <a:pt x="1821" y="5503"/>
                      </a:lnTo>
                      <a:lnTo>
                        <a:pt x="1758" y="5482"/>
                      </a:lnTo>
                      <a:lnTo>
                        <a:pt x="1716" y="5545"/>
                      </a:lnTo>
                      <a:lnTo>
                        <a:pt x="1319" y="5691"/>
                      </a:lnTo>
                      <a:lnTo>
                        <a:pt x="1026" y="5733"/>
                      </a:lnTo>
                      <a:lnTo>
                        <a:pt x="942" y="5817"/>
                      </a:lnTo>
                      <a:lnTo>
                        <a:pt x="879" y="5838"/>
                      </a:lnTo>
                      <a:lnTo>
                        <a:pt x="733" y="5963"/>
                      </a:lnTo>
                      <a:lnTo>
                        <a:pt x="607" y="6026"/>
                      </a:lnTo>
                      <a:lnTo>
                        <a:pt x="503" y="6110"/>
                      </a:lnTo>
                      <a:lnTo>
                        <a:pt x="523" y="6256"/>
                      </a:lnTo>
                      <a:lnTo>
                        <a:pt x="482" y="6340"/>
                      </a:lnTo>
                      <a:lnTo>
                        <a:pt x="503" y="6424"/>
                      </a:lnTo>
                      <a:lnTo>
                        <a:pt x="356" y="6570"/>
                      </a:lnTo>
                      <a:lnTo>
                        <a:pt x="398" y="6779"/>
                      </a:lnTo>
                      <a:lnTo>
                        <a:pt x="461" y="6884"/>
                      </a:lnTo>
                      <a:lnTo>
                        <a:pt x="356" y="6968"/>
                      </a:lnTo>
                      <a:lnTo>
                        <a:pt x="272" y="6947"/>
                      </a:lnTo>
                      <a:lnTo>
                        <a:pt x="105" y="7051"/>
                      </a:lnTo>
                      <a:lnTo>
                        <a:pt x="105" y="7156"/>
                      </a:lnTo>
                      <a:lnTo>
                        <a:pt x="63" y="7198"/>
                      </a:lnTo>
                      <a:lnTo>
                        <a:pt x="84" y="7282"/>
                      </a:lnTo>
                      <a:lnTo>
                        <a:pt x="63" y="7407"/>
                      </a:lnTo>
                      <a:lnTo>
                        <a:pt x="0" y="7512"/>
                      </a:lnTo>
                      <a:lnTo>
                        <a:pt x="63" y="7616"/>
                      </a:lnTo>
                      <a:lnTo>
                        <a:pt x="42" y="7700"/>
                      </a:lnTo>
                      <a:lnTo>
                        <a:pt x="189" y="7846"/>
                      </a:lnTo>
                      <a:lnTo>
                        <a:pt x="482" y="8307"/>
                      </a:lnTo>
                      <a:lnTo>
                        <a:pt x="314" y="8474"/>
                      </a:lnTo>
                      <a:lnTo>
                        <a:pt x="691" y="8453"/>
                      </a:lnTo>
                      <a:lnTo>
                        <a:pt x="879" y="8474"/>
                      </a:lnTo>
                      <a:lnTo>
                        <a:pt x="1005" y="8662"/>
                      </a:lnTo>
                      <a:lnTo>
                        <a:pt x="1026" y="8830"/>
                      </a:lnTo>
                      <a:lnTo>
                        <a:pt x="1256" y="8830"/>
                      </a:lnTo>
                      <a:lnTo>
                        <a:pt x="1549" y="8851"/>
                      </a:lnTo>
                      <a:lnTo>
                        <a:pt x="1779" y="8621"/>
                      </a:lnTo>
                      <a:lnTo>
                        <a:pt x="1988" y="8474"/>
                      </a:lnTo>
                      <a:lnTo>
                        <a:pt x="2051" y="8537"/>
                      </a:lnTo>
                      <a:lnTo>
                        <a:pt x="2030" y="8662"/>
                      </a:lnTo>
                      <a:lnTo>
                        <a:pt x="1967" y="8725"/>
                      </a:lnTo>
                      <a:lnTo>
                        <a:pt x="1967" y="8934"/>
                      </a:lnTo>
                      <a:lnTo>
                        <a:pt x="1988" y="9269"/>
                      </a:lnTo>
                      <a:lnTo>
                        <a:pt x="1988" y="9395"/>
                      </a:lnTo>
                      <a:lnTo>
                        <a:pt x="2072" y="9478"/>
                      </a:lnTo>
                      <a:lnTo>
                        <a:pt x="2176" y="9458"/>
                      </a:lnTo>
                      <a:lnTo>
                        <a:pt x="2281" y="9416"/>
                      </a:lnTo>
                      <a:lnTo>
                        <a:pt x="2469" y="9416"/>
                      </a:lnTo>
                      <a:lnTo>
                        <a:pt x="2511" y="9458"/>
                      </a:lnTo>
                      <a:lnTo>
                        <a:pt x="3076" y="9458"/>
                      </a:lnTo>
                      <a:lnTo>
                        <a:pt x="3223" y="9353"/>
                      </a:lnTo>
                      <a:lnTo>
                        <a:pt x="3306" y="9353"/>
                      </a:lnTo>
                      <a:lnTo>
                        <a:pt x="3432" y="9248"/>
                      </a:lnTo>
                      <a:lnTo>
                        <a:pt x="3557" y="9248"/>
                      </a:lnTo>
                      <a:lnTo>
                        <a:pt x="3725" y="9186"/>
                      </a:lnTo>
                      <a:lnTo>
                        <a:pt x="3829" y="8934"/>
                      </a:lnTo>
                      <a:lnTo>
                        <a:pt x="4081" y="8746"/>
                      </a:lnTo>
                      <a:lnTo>
                        <a:pt x="4269" y="8725"/>
                      </a:lnTo>
                      <a:lnTo>
                        <a:pt x="4457" y="8621"/>
                      </a:lnTo>
                      <a:lnTo>
                        <a:pt x="4583" y="8621"/>
                      </a:lnTo>
                      <a:lnTo>
                        <a:pt x="4687" y="8683"/>
                      </a:lnTo>
                      <a:lnTo>
                        <a:pt x="4813" y="8621"/>
                      </a:lnTo>
                      <a:lnTo>
                        <a:pt x="4897" y="8662"/>
                      </a:lnTo>
                      <a:lnTo>
                        <a:pt x="4876" y="8788"/>
                      </a:lnTo>
                      <a:lnTo>
                        <a:pt x="4959" y="8997"/>
                      </a:lnTo>
                      <a:lnTo>
                        <a:pt x="5085" y="9374"/>
                      </a:lnTo>
                      <a:lnTo>
                        <a:pt x="5169" y="9646"/>
                      </a:lnTo>
                      <a:lnTo>
                        <a:pt x="5106" y="9751"/>
                      </a:lnTo>
                      <a:lnTo>
                        <a:pt x="5210" y="9960"/>
                      </a:lnTo>
                      <a:lnTo>
                        <a:pt x="5357" y="10002"/>
                      </a:lnTo>
                      <a:lnTo>
                        <a:pt x="5399" y="10190"/>
                      </a:lnTo>
                      <a:lnTo>
                        <a:pt x="5524" y="10274"/>
                      </a:lnTo>
                      <a:lnTo>
                        <a:pt x="5713" y="10357"/>
                      </a:lnTo>
                      <a:lnTo>
                        <a:pt x="5838" y="10462"/>
                      </a:lnTo>
                      <a:lnTo>
                        <a:pt x="5901" y="10420"/>
                      </a:lnTo>
                      <a:lnTo>
                        <a:pt x="6131" y="10357"/>
                      </a:lnTo>
                      <a:lnTo>
                        <a:pt x="6340" y="10587"/>
                      </a:lnTo>
                      <a:lnTo>
                        <a:pt x="6508" y="10525"/>
                      </a:lnTo>
                      <a:lnTo>
                        <a:pt x="6717" y="10755"/>
                      </a:lnTo>
                      <a:lnTo>
                        <a:pt x="6822" y="10755"/>
                      </a:lnTo>
                      <a:lnTo>
                        <a:pt x="7073" y="10839"/>
                      </a:lnTo>
                      <a:lnTo>
                        <a:pt x="7240" y="10880"/>
                      </a:lnTo>
                      <a:lnTo>
                        <a:pt x="7261" y="11048"/>
                      </a:lnTo>
                      <a:lnTo>
                        <a:pt x="7366" y="11069"/>
                      </a:lnTo>
                      <a:lnTo>
                        <a:pt x="7512" y="11152"/>
                      </a:lnTo>
                      <a:lnTo>
                        <a:pt x="7868" y="11131"/>
                      </a:lnTo>
                      <a:lnTo>
                        <a:pt x="8098" y="11257"/>
                      </a:lnTo>
                      <a:lnTo>
                        <a:pt x="8140" y="11362"/>
                      </a:lnTo>
                      <a:lnTo>
                        <a:pt x="8119" y="11634"/>
                      </a:lnTo>
                      <a:lnTo>
                        <a:pt x="8182" y="11843"/>
                      </a:lnTo>
                      <a:lnTo>
                        <a:pt x="8098" y="11968"/>
                      </a:lnTo>
                      <a:lnTo>
                        <a:pt x="8307" y="12324"/>
                      </a:lnTo>
                      <a:lnTo>
                        <a:pt x="8286" y="12596"/>
                      </a:lnTo>
                      <a:lnTo>
                        <a:pt x="9290" y="12617"/>
                      </a:lnTo>
                      <a:lnTo>
                        <a:pt x="9353" y="12973"/>
                      </a:lnTo>
                      <a:lnTo>
                        <a:pt x="9332" y="13224"/>
                      </a:lnTo>
                      <a:lnTo>
                        <a:pt x="9604" y="13287"/>
                      </a:lnTo>
                      <a:lnTo>
                        <a:pt x="9897" y="13810"/>
                      </a:lnTo>
                      <a:lnTo>
                        <a:pt x="9918" y="14103"/>
                      </a:lnTo>
                      <a:lnTo>
                        <a:pt x="9646" y="14688"/>
                      </a:lnTo>
                      <a:lnTo>
                        <a:pt x="9667" y="14772"/>
                      </a:lnTo>
                      <a:lnTo>
                        <a:pt x="9583" y="14856"/>
                      </a:lnTo>
                      <a:lnTo>
                        <a:pt x="9646" y="14919"/>
                      </a:lnTo>
                      <a:lnTo>
                        <a:pt x="9604" y="15044"/>
                      </a:lnTo>
                      <a:lnTo>
                        <a:pt x="9751" y="15149"/>
                      </a:lnTo>
                      <a:lnTo>
                        <a:pt x="9751" y="15337"/>
                      </a:lnTo>
                      <a:lnTo>
                        <a:pt x="9855" y="15525"/>
                      </a:lnTo>
                      <a:lnTo>
                        <a:pt x="9793" y="15860"/>
                      </a:lnTo>
                      <a:lnTo>
                        <a:pt x="9814" y="15986"/>
                      </a:lnTo>
                      <a:lnTo>
                        <a:pt x="9772" y="16111"/>
                      </a:lnTo>
                      <a:lnTo>
                        <a:pt x="9814" y="16258"/>
                      </a:lnTo>
                      <a:lnTo>
                        <a:pt x="10023" y="16216"/>
                      </a:lnTo>
                      <a:lnTo>
                        <a:pt x="10107" y="16279"/>
                      </a:lnTo>
                      <a:lnTo>
                        <a:pt x="10379" y="16258"/>
                      </a:lnTo>
                      <a:lnTo>
                        <a:pt x="10525" y="16300"/>
                      </a:lnTo>
                      <a:lnTo>
                        <a:pt x="10797" y="16195"/>
                      </a:lnTo>
                      <a:lnTo>
                        <a:pt x="10923" y="16300"/>
                      </a:lnTo>
                      <a:lnTo>
                        <a:pt x="11027" y="16321"/>
                      </a:lnTo>
                      <a:lnTo>
                        <a:pt x="11069" y="16467"/>
                      </a:lnTo>
                      <a:lnTo>
                        <a:pt x="11236" y="17095"/>
                      </a:lnTo>
                      <a:lnTo>
                        <a:pt x="11341" y="17304"/>
                      </a:lnTo>
                      <a:lnTo>
                        <a:pt x="11446" y="17325"/>
                      </a:lnTo>
                      <a:lnTo>
                        <a:pt x="11676" y="17199"/>
                      </a:lnTo>
                      <a:lnTo>
                        <a:pt x="11801" y="17241"/>
                      </a:lnTo>
                      <a:lnTo>
                        <a:pt x="11885" y="17325"/>
                      </a:lnTo>
                      <a:lnTo>
                        <a:pt x="11969" y="17346"/>
                      </a:lnTo>
                      <a:lnTo>
                        <a:pt x="11906" y="17450"/>
                      </a:lnTo>
                      <a:lnTo>
                        <a:pt x="11885" y="17994"/>
                      </a:lnTo>
                      <a:lnTo>
                        <a:pt x="11864" y="18057"/>
                      </a:lnTo>
                      <a:lnTo>
                        <a:pt x="11822" y="18078"/>
                      </a:lnTo>
                      <a:lnTo>
                        <a:pt x="11822" y="18162"/>
                      </a:lnTo>
                      <a:lnTo>
                        <a:pt x="11801" y="18204"/>
                      </a:lnTo>
                      <a:lnTo>
                        <a:pt x="11801" y="18287"/>
                      </a:lnTo>
                      <a:lnTo>
                        <a:pt x="11906" y="18204"/>
                      </a:lnTo>
                      <a:lnTo>
                        <a:pt x="12178" y="18245"/>
                      </a:lnTo>
                      <a:lnTo>
                        <a:pt x="12178" y="18350"/>
                      </a:lnTo>
                      <a:lnTo>
                        <a:pt x="12283" y="18580"/>
                      </a:lnTo>
                      <a:lnTo>
                        <a:pt x="12283" y="18769"/>
                      </a:lnTo>
                      <a:lnTo>
                        <a:pt x="12303" y="18999"/>
                      </a:lnTo>
                      <a:lnTo>
                        <a:pt x="12324" y="19208"/>
                      </a:lnTo>
                      <a:lnTo>
                        <a:pt x="12303" y="19292"/>
                      </a:lnTo>
                      <a:lnTo>
                        <a:pt x="12199" y="19292"/>
                      </a:lnTo>
                      <a:lnTo>
                        <a:pt x="12073" y="19354"/>
                      </a:lnTo>
                      <a:lnTo>
                        <a:pt x="12031" y="19417"/>
                      </a:lnTo>
                      <a:lnTo>
                        <a:pt x="11969" y="19501"/>
                      </a:lnTo>
                      <a:lnTo>
                        <a:pt x="11927" y="19459"/>
                      </a:lnTo>
                      <a:lnTo>
                        <a:pt x="11697" y="19626"/>
                      </a:lnTo>
                      <a:lnTo>
                        <a:pt x="11655" y="19710"/>
                      </a:lnTo>
                      <a:lnTo>
                        <a:pt x="11571" y="19731"/>
                      </a:lnTo>
                      <a:lnTo>
                        <a:pt x="11362" y="19919"/>
                      </a:lnTo>
                      <a:lnTo>
                        <a:pt x="11278" y="19940"/>
                      </a:lnTo>
                      <a:lnTo>
                        <a:pt x="11278" y="20066"/>
                      </a:lnTo>
                      <a:lnTo>
                        <a:pt x="11195" y="20087"/>
                      </a:lnTo>
                      <a:lnTo>
                        <a:pt x="11132" y="20087"/>
                      </a:lnTo>
                      <a:lnTo>
                        <a:pt x="10943" y="20338"/>
                      </a:lnTo>
                      <a:lnTo>
                        <a:pt x="10923" y="20401"/>
                      </a:lnTo>
                      <a:lnTo>
                        <a:pt x="10923" y="20547"/>
                      </a:lnTo>
                      <a:lnTo>
                        <a:pt x="10839" y="20568"/>
                      </a:lnTo>
                      <a:lnTo>
                        <a:pt x="10776" y="20652"/>
                      </a:lnTo>
                      <a:lnTo>
                        <a:pt x="10671" y="20861"/>
                      </a:lnTo>
                      <a:lnTo>
                        <a:pt x="10609" y="20924"/>
                      </a:lnTo>
                      <a:lnTo>
                        <a:pt x="10504" y="21091"/>
                      </a:lnTo>
                      <a:lnTo>
                        <a:pt x="10504" y="21133"/>
                      </a:lnTo>
                      <a:lnTo>
                        <a:pt x="10399" y="21217"/>
                      </a:lnTo>
                      <a:lnTo>
                        <a:pt x="10358" y="21279"/>
                      </a:lnTo>
                      <a:lnTo>
                        <a:pt x="10441" y="21279"/>
                      </a:lnTo>
                      <a:lnTo>
                        <a:pt x="10504" y="21300"/>
                      </a:lnTo>
                      <a:lnTo>
                        <a:pt x="10776" y="21217"/>
                      </a:lnTo>
                      <a:lnTo>
                        <a:pt x="10923" y="21300"/>
                      </a:lnTo>
                      <a:lnTo>
                        <a:pt x="11048" y="21489"/>
                      </a:lnTo>
                      <a:lnTo>
                        <a:pt x="11153" y="21530"/>
                      </a:lnTo>
                      <a:lnTo>
                        <a:pt x="11236" y="21698"/>
                      </a:lnTo>
                      <a:lnTo>
                        <a:pt x="11362" y="21928"/>
                      </a:lnTo>
                      <a:lnTo>
                        <a:pt x="11446" y="21928"/>
                      </a:lnTo>
                      <a:lnTo>
                        <a:pt x="11550" y="21803"/>
                      </a:lnTo>
                      <a:lnTo>
                        <a:pt x="11592" y="21803"/>
                      </a:lnTo>
                      <a:lnTo>
                        <a:pt x="11718" y="22012"/>
                      </a:lnTo>
                      <a:lnTo>
                        <a:pt x="11885" y="22075"/>
                      </a:lnTo>
                      <a:lnTo>
                        <a:pt x="12011" y="22116"/>
                      </a:lnTo>
                      <a:lnTo>
                        <a:pt x="12136" y="22242"/>
                      </a:lnTo>
                      <a:lnTo>
                        <a:pt x="12136" y="22388"/>
                      </a:lnTo>
                      <a:lnTo>
                        <a:pt x="12241" y="22367"/>
                      </a:lnTo>
                      <a:lnTo>
                        <a:pt x="12492" y="22472"/>
                      </a:lnTo>
                      <a:lnTo>
                        <a:pt x="12617" y="22639"/>
                      </a:lnTo>
                      <a:lnTo>
                        <a:pt x="12743" y="22849"/>
                      </a:lnTo>
                      <a:lnTo>
                        <a:pt x="12868" y="22911"/>
                      </a:lnTo>
                      <a:lnTo>
                        <a:pt x="12848" y="23079"/>
                      </a:lnTo>
                      <a:lnTo>
                        <a:pt x="12743" y="23225"/>
                      </a:lnTo>
                      <a:lnTo>
                        <a:pt x="12806" y="23414"/>
                      </a:lnTo>
                      <a:lnTo>
                        <a:pt x="12827" y="23476"/>
                      </a:lnTo>
                      <a:lnTo>
                        <a:pt x="12848" y="23497"/>
                      </a:lnTo>
                      <a:lnTo>
                        <a:pt x="12931" y="23581"/>
                      </a:lnTo>
                      <a:lnTo>
                        <a:pt x="12952" y="23602"/>
                      </a:lnTo>
                      <a:lnTo>
                        <a:pt x="13161" y="23414"/>
                      </a:lnTo>
                      <a:lnTo>
                        <a:pt x="13245" y="23225"/>
                      </a:lnTo>
                      <a:lnTo>
                        <a:pt x="13350" y="22849"/>
                      </a:lnTo>
                      <a:lnTo>
                        <a:pt x="13433" y="22577"/>
                      </a:lnTo>
                      <a:lnTo>
                        <a:pt x="13454" y="22535"/>
                      </a:lnTo>
                      <a:lnTo>
                        <a:pt x="13426" y="22507"/>
                      </a:lnTo>
                      <a:lnTo>
                        <a:pt x="13426" y="22507"/>
                      </a:lnTo>
                      <a:lnTo>
                        <a:pt x="13496" y="22535"/>
                      </a:lnTo>
                      <a:lnTo>
                        <a:pt x="13873" y="22242"/>
                      </a:lnTo>
                      <a:lnTo>
                        <a:pt x="14061" y="22033"/>
                      </a:lnTo>
                      <a:lnTo>
                        <a:pt x="14312" y="21551"/>
                      </a:lnTo>
                      <a:lnTo>
                        <a:pt x="14417" y="21321"/>
                      </a:lnTo>
                      <a:lnTo>
                        <a:pt x="14521" y="21028"/>
                      </a:lnTo>
                      <a:lnTo>
                        <a:pt x="14793" y="20547"/>
                      </a:lnTo>
                      <a:lnTo>
                        <a:pt x="15044" y="20233"/>
                      </a:lnTo>
                      <a:lnTo>
                        <a:pt x="15107" y="20129"/>
                      </a:lnTo>
                      <a:lnTo>
                        <a:pt x="15065" y="20087"/>
                      </a:lnTo>
                      <a:lnTo>
                        <a:pt x="15065" y="20024"/>
                      </a:lnTo>
                      <a:lnTo>
                        <a:pt x="15128" y="19982"/>
                      </a:lnTo>
                      <a:lnTo>
                        <a:pt x="15170" y="19857"/>
                      </a:lnTo>
                      <a:lnTo>
                        <a:pt x="15254" y="19815"/>
                      </a:lnTo>
                      <a:lnTo>
                        <a:pt x="15233" y="19710"/>
                      </a:lnTo>
                      <a:lnTo>
                        <a:pt x="15254" y="19626"/>
                      </a:lnTo>
                      <a:lnTo>
                        <a:pt x="15233" y="19606"/>
                      </a:lnTo>
                      <a:lnTo>
                        <a:pt x="15296" y="19585"/>
                      </a:lnTo>
                      <a:lnTo>
                        <a:pt x="15296" y="19480"/>
                      </a:lnTo>
                      <a:lnTo>
                        <a:pt x="15191" y="19313"/>
                      </a:lnTo>
                      <a:lnTo>
                        <a:pt x="15191" y="19229"/>
                      </a:lnTo>
                      <a:lnTo>
                        <a:pt x="15212" y="19166"/>
                      </a:lnTo>
                      <a:lnTo>
                        <a:pt x="15191" y="19082"/>
                      </a:lnTo>
                      <a:lnTo>
                        <a:pt x="15149" y="18915"/>
                      </a:lnTo>
                      <a:lnTo>
                        <a:pt x="15107" y="18748"/>
                      </a:lnTo>
                      <a:lnTo>
                        <a:pt x="15149" y="18685"/>
                      </a:lnTo>
                      <a:lnTo>
                        <a:pt x="15316" y="18664"/>
                      </a:lnTo>
                      <a:lnTo>
                        <a:pt x="15296" y="18559"/>
                      </a:lnTo>
                      <a:lnTo>
                        <a:pt x="15212" y="18497"/>
                      </a:lnTo>
                      <a:lnTo>
                        <a:pt x="15337" y="18476"/>
                      </a:lnTo>
                      <a:lnTo>
                        <a:pt x="15337" y="18371"/>
                      </a:lnTo>
                      <a:lnTo>
                        <a:pt x="15212" y="18308"/>
                      </a:lnTo>
                      <a:lnTo>
                        <a:pt x="15316" y="18287"/>
                      </a:lnTo>
                      <a:lnTo>
                        <a:pt x="15379" y="18183"/>
                      </a:lnTo>
                      <a:lnTo>
                        <a:pt x="15442" y="18245"/>
                      </a:lnTo>
                      <a:lnTo>
                        <a:pt x="15630" y="18057"/>
                      </a:lnTo>
                      <a:lnTo>
                        <a:pt x="15735" y="17973"/>
                      </a:lnTo>
                      <a:lnTo>
                        <a:pt x="15735" y="17932"/>
                      </a:lnTo>
                      <a:lnTo>
                        <a:pt x="15881" y="17785"/>
                      </a:lnTo>
                      <a:lnTo>
                        <a:pt x="16070" y="17681"/>
                      </a:lnTo>
                      <a:lnTo>
                        <a:pt x="16300" y="17429"/>
                      </a:lnTo>
                      <a:lnTo>
                        <a:pt x="16509" y="17409"/>
                      </a:lnTo>
                      <a:lnTo>
                        <a:pt x="16614" y="17304"/>
                      </a:lnTo>
                      <a:lnTo>
                        <a:pt x="16739" y="17199"/>
                      </a:lnTo>
                      <a:lnTo>
                        <a:pt x="16844" y="17199"/>
                      </a:lnTo>
                      <a:lnTo>
                        <a:pt x="16928" y="17241"/>
                      </a:lnTo>
                      <a:lnTo>
                        <a:pt x="17011" y="17283"/>
                      </a:lnTo>
                      <a:lnTo>
                        <a:pt x="17011" y="17199"/>
                      </a:lnTo>
                      <a:lnTo>
                        <a:pt x="17095" y="17032"/>
                      </a:lnTo>
                      <a:lnTo>
                        <a:pt x="17325" y="16885"/>
                      </a:lnTo>
                      <a:lnTo>
                        <a:pt x="17430" y="16865"/>
                      </a:lnTo>
                      <a:lnTo>
                        <a:pt x="17430" y="16802"/>
                      </a:lnTo>
                      <a:lnTo>
                        <a:pt x="17367" y="16781"/>
                      </a:lnTo>
                      <a:lnTo>
                        <a:pt x="17304" y="16739"/>
                      </a:lnTo>
                      <a:lnTo>
                        <a:pt x="17262" y="16676"/>
                      </a:lnTo>
                      <a:lnTo>
                        <a:pt x="17346" y="16634"/>
                      </a:lnTo>
                      <a:lnTo>
                        <a:pt x="17513" y="16572"/>
                      </a:lnTo>
                      <a:lnTo>
                        <a:pt x="17576" y="16593"/>
                      </a:lnTo>
                      <a:lnTo>
                        <a:pt x="17681" y="16593"/>
                      </a:lnTo>
                      <a:lnTo>
                        <a:pt x="17765" y="16530"/>
                      </a:lnTo>
                      <a:lnTo>
                        <a:pt x="17869" y="16530"/>
                      </a:lnTo>
                      <a:lnTo>
                        <a:pt x="17869" y="16593"/>
                      </a:lnTo>
                      <a:lnTo>
                        <a:pt x="17744" y="16676"/>
                      </a:lnTo>
                      <a:lnTo>
                        <a:pt x="17576" y="16697"/>
                      </a:lnTo>
                      <a:lnTo>
                        <a:pt x="17555" y="16718"/>
                      </a:lnTo>
                      <a:lnTo>
                        <a:pt x="17618" y="16739"/>
                      </a:lnTo>
                      <a:lnTo>
                        <a:pt x="17848" y="16676"/>
                      </a:lnTo>
                      <a:lnTo>
                        <a:pt x="18099" y="16572"/>
                      </a:lnTo>
                      <a:lnTo>
                        <a:pt x="18078" y="16509"/>
                      </a:lnTo>
                      <a:lnTo>
                        <a:pt x="18162" y="16467"/>
                      </a:lnTo>
                      <a:lnTo>
                        <a:pt x="18246" y="16467"/>
                      </a:lnTo>
                      <a:lnTo>
                        <a:pt x="18204" y="16509"/>
                      </a:lnTo>
                      <a:cubicBezTo>
                        <a:pt x="18204" y="16509"/>
                        <a:pt x="18204" y="16613"/>
                        <a:pt x="18246" y="16613"/>
                      </a:cubicBezTo>
                      <a:lnTo>
                        <a:pt x="18392" y="16634"/>
                      </a:lnTo>
                      <a:lnTo>
                        <a:pt x="18497" y="16593"/>
                      </a:lnTo>
                      <a:lnTo>
                        <a:pt x="18664" y="16593"/>
                      </a:lnTo>
                      <a:lnTo>
                        <a:pt x="18832" y="16613"/>
                      </a:lnTo>
                      <a:lnTo>
                        <a:pt x="18936" y="16551"/>
                      </a:lnTo>
                      <a:lnTo>
                        <a:pt x="18936" y="16488"/>
                      </a:lnTo>
                      <a:lnTo>
                        <a:pt x="18915" y="16467"/>
                      </a:lnTo>
                      <a:lnTo>
                        <a:pt x="18936" y="16404"/>
                      </a:lnTo>
                      <a:lnTo>
                        <a:pt x="19208" y="16237"/>
                      </a:lnTo>
                      <a:lnTo>
                        <a:pt x="19418" y="16153"/>
                      </a:lnTo>
                      <a:lnTo>
                        <a:pt x="19522" y="16069"/>
                      </a:lnTo>
                      <a:lnTo>
                        <a:pt x="19543" y="15986"/>
                      </a:lnTo>
                      <a:lnTo>
                        <a:pt x="19522" y="15944"/>
                      </a:lnTo>
                      <a:lnTo>
                        <a:pt x="19418" y="15735"/>
                      </a:lnTo>
                      <a:lnTo>
                        <a:pt x="19501" y="15567"/>
                      </a:lnTo>
                      <a:lnTo>
                        <a:pt x="19564" y="15463"/>
                      </a:lnTo>
                      <a:lnTo>
                        <a:pt x="19564" y="15358"/>
                      </a:lnTo>
                      <a:lnTo>
                        <a:pt x="19627" y="15316"/>
                      </a:lnTo>
                      <a:lnTo>
                        <a:pt x="19731" y="15232"/>
                      </a:lnTo>
                      <a:lnTo>
                        <a:pt x="19752" y="15128"/>
                      </a:lnTo>
                      <a:lnTo>
                        <a:pt x="19731" y="15107"/>
                      </a:lnTo>
                      <a:lnTo>
                        <a:pt x="19878" y="14835"/>
                      </a:lnTo>
                      <a:lnTo>
                        <a:pt x="20087" y="14584"/>
                      </a:lnTo>
                      <a:lnTo>
                        <a:pt x="20087" y="14479"/>
                      </a:lnTo>
                      <a:lnTo>
                        <a:pt x="20045" y="14103"/>
                      </a:lnTo>
                      <a:lnTo>
                        <a:pt x="20003" y="14082"/>
                      </a:lnTo>
                      <a:lnTo>
                        <a:pt x="20066" y="13872"/>
                      </a:lnTo>
                      <a:lnTo>
                        <a:pt x="20129" y="13789"/>
                      </a:lnTo>
                      <a:lnTo>
                        <a:pt x="20129" y="13726"/>
                      </a:lnTo>
                      <a:lnTo>
                        <a:pt x="20317" y="13580"/>
                      </a:lnTo>
                      <a:lnTo>
                        <a:pt x="20338" y="13496"/>
                      </a:lnTo>
                      <a:lnTo>
                        <a:pt x="20275" y="13287"/>
                      </a:lnTo>
                      <a:lnTo>
                        <a:pt x="20359" y="13036"/>
                      </a:lnTo>
                      <a:lnTo>
                        <a:pt x="20338" y="12826"/>
                      </a:lnTo>
                      <a:lnTo>
                        <a:pt x="20359" y="12659"/>
                      </a:lnTo>
                      <a:lnTo>
                        <a:pt x="20359" y="12596"/>
                      </a:lnTo>
                      <a:lnTo>
                        <a:pt x="20422" y="12387"/>
                      </a:lnTo>
                      <a:lnTo>
                        <a:pt x="20359" y="11592"/>
                      </a:lnTo>
                      <a:lnTo>
                        <a:pt x="20359" y="11445"/>
                      </a:lnTo>
                      <a:lnTo>
                        <a:pt x="20422" y="11341"/>
                      </a:lnTo>
                      <a:lnTo>
                        <a:pt x="20422" y="11236"/>
                      </a:lnTo>
                      <a:lnTo>
                        <a:pt x="20359" y="11278"/>
                      </a:lnTo>
                      <a:lnTo>
                        <a:pt x="20275" y="11194"/>
                      </a:lnTo>
                      <a:lnTo>
                        <a:pt x="20275" y="11131"/>
                      </a:lnTo>
                      <a:lnTo>
                        <a:pt x="20359" y="10985"/>
                      </a:lnTo>
                      <a:lnTo>
                        <a:pt x="20338" y="10859"/>
                      </a:lnTo>
                      <a:lnTo>
                        <a:pt x="20359" y="10776"/>
                      </a:lnTo>
                      <a:lnTo>
                        <a:pt x="20443" y="10755"/>
                      </a:lnTo>
                      <a:lnTo>
                        <a:pt x="20464" y="10629"/>
                      </a:lnTo>
                      <a:lnTo>
                        <a:pt x="20380" y="10504"/>
                      </a:lnTo>
                      <a:lnTo>
                        <a:pt x="20234" y="10420"/>
                      </a:lnTo>
                      <a:lnTo>
                        <a:pt x="20275" y="10399"/>
                      </a:lnTo>
                      <a:lnTo>
                        <a:pt x="20317" y="10336"/>
                      </a:lnTo>
                      <a:lnTo>
                        <a:pt x="20338" y="10399"/>
                      </a:lnTo>
                      <a:lnTo>
                        <a:pt x="20422" y="10441"/>
                      </a:lnTo>
                      <a:lnTo>
                        <a:pt x="20485" y="10462"/>
                      </a:lnTo>
                      <a:lnTo>
                        <a:pt x="20526" y="10336"/>
                      </a:lnTo>
                      <a:lnTo>
                        <a:pt x="20589" y="10336"/>
                      </a:lnTo>
                      <a:lnTo>
                        <a:pt x="20631" y="10420"/>
                      </a:lnTo>
                      <a:lnTo>
                        <a:pt x="20673" y="10441"/>
                      </a:lnTo>
                      <a:lnTo>
                        <a:pt x="20631" y="10525"/>
                      </a:lnTo>
                      <a:lnTo>
                        <a:pt x="20547" y="10567"/>
                      </a:lnTo>
                      <a:lnTo>
                        <a:pt x="20526" y="10650"/>
                      </a:lnTo>
                      <a:lnTo>
                        <a:pt x="20568" y="10650"/>
                      </a:lnTo>
                      <a:lnTo>
                        <a:pt x="20673" y="10546"/>
                      </a:lnTo>
                      <a:lnTo>
                        <a:pt x="20840" y="10462"/>
                      </a:lnTo>
                      <a:lnTo>
                        <a:pt x="21008" y="10190"/>
                      </a:lnTo>
                      <a:lnTo>
                        <a:pt x="21091" y="9981"/>
                      </a:lnTo>
                      <a:lnTo>
                        <a:pt x="21112" y="9834"/>
                      </a:lnTo>
                      <a:lnTo>
                        <a:pt x="21196" y="9771"/>
                      </a:lnTo>
                      <a:lnTo>
                        <a:pt x="21280" y="9562"/>
                      </a:lnTo>
                      <a:lnTo>
                        <a:pt x="21363" y="9374"/>
                      </a:lnTo>
                      <a:lnTo>
                        <a:pt x="21677" y="9165"/>
                      </a:lnTo>
                      <a:lnTo>
                        <a:pt x="21698" y="9060"/>
                      </a:lnTo>
                      <a:lnTo>
                        <a:pt x="21803" y="9039"/>
                      </a:lnTo>
                      <a:lnTo>
                        <a:pt x="21887" y="8934"/>
                      </a:lnTo>
                      <a:lnTo>
                        <a:pt x="22138" y="8683"/>
                      </a:lnTo>
                      <a:lnTo>
                        <a:pt x="22368" y="8370"/>
                      </a:lnTo>
                      <a:lnTo>
                        <a:pt x="22431" y="8307"/>
                      </a:lnTo>
                      <a:lnTo>
                        <a:pt x="22556" y="7993"/>
                      </a:lnTo>
                      <a:lnTo>
                        <a:pt x="22577" y="7846"/>
                      </a:lnTo>
                      <a:lnTo>
                        <a:pt x="22661" y="7742"/>
                      </a:lnTo>
                      <a:lnTo>
                        <a:pt x="22661" y="7637"/>
                      </a:lnTo>
                      <a:lnTo>
                        <a:pt x="22577" y="7533"/>
                      </a:lnTo>
                      <a:lnTo>
                        <a:pt x="22619" y="7449"/>
                      </a:lnTo>
                      <a:lnTo>
                        <a:pt x="22682" y="7449"/>
                      </a:lnTo>
                      <a:lnTo>
                        <a:pt x="22661" y="7156"/>
                      </a:lnTo>
                      <a:lnTo>
                        <a:pt x="22577" y="7093"/>
                      </a:lnTo>
                      <a:lnTo>
                        <a:pt x="22556" y="6968"/>
                      </a:lnTo>
                      <a:lnTo>
                        <a:pt x="22347" y="6528"/>
                      </a:lnTo>
                      <a:lnTo>
                        <a:pt x="22347" y="6361"/>
                      </a:lnTo>
                      <a:lnTo>
                        <a:pt x="22326" y="6193"/>
                      </a:lnTo>
                      <a:lnTo>
                        <a:pt x="21949" y="6026"/>
                      </a:lnTo>
                      <a:lnTo>
                        <a:pt x="21740" y="6026"/>
                      </a:lnTo>
                      <a:lnTo>
                        <a:pt x="21594" y="6110"/>
                      </a:lnTo>
                      <a:lnTo>
                        <a:pt x="21489" y="5942"/>
                      </a:lnTo>
                      <a:lnTo>
                        <a:pt x="21342" y="5921"/>
                      </a:lnTo>
                      <a:lnTo>
                        <a:pt x="21217" y="5796"/>
                      </a:lnTo>
                      <a:lnTo>
                        <a:pt x="21070" y="5712"/>
                      </a:lnTo>
                      <a:lnTo>
                        <a:pt x="20966" y="5691"/>
                      </a:lnTo>
                      <a:lnTo>
                        <a:pt x="20694" y="5398"/>
                      </a:lnTo>
                      <a:lnTo>
                        <a:pt x="20485" y="5105"/>
                      </a:lnTo>
                      <a:lnTo>
                        <a:pt x="20380" y="5085"/>
                      </a:lnTo>
                      <a:lnTo>
                        <a:pt x="20254" y="4959"/>
                      </a:lnTo>
                      <a:lnTo>
                        <a:pt x="20129" y="4959"/>
                      </a:lnTo>
                      <a:lnTo>
                        <a:pt x="19773" y="4687"/>
                      </a:lnTo>
                      <a:lnTo>
                        <a:pt x="19627" y="4687"/>
                      </a:lnTo>
                      <a:lnTo>
                        <a:pt x="19438" y="4603"/>
                      </a:lnTo>
                      <a:lnTo>
                        <a:pt x="19334" y="4666"/>
                      </a:lnTo>
                      <a:lnTo>
                        <a:pt x="19187" y="4666"/>
                      </a:lnTo>
                      <a:lnTo>
                        <a:pt x="19083" y="4603"/>
                      </a:lnTo>
                      <a:lnTo>
                        <a:pt x="18978" y="4666"/>
                      </a:lnTo>
                      <a:lnTo>
                        <a:pt x="18915" y="4750"/>
                      </a:lnTo>
                      <a:lnTo>
                        <a:pt x="18832" y="4666"/>
                      </a:lnTo>
                      <a:lnTo>
                        <a:pt x="18685" y="4561"/>
                      </a:lnTo>
                      <a:lnTo>
                        <a:pt x="18685" y="4666"/>
                      </a:lnTo>
                      <a:lnTo>
                        <a:pt x="18602" y="4624"/>
                      </a:lnTo>
                      <a:lnTo>
                        <a:pt x="18581" y="4687"/>
                      </a:lnTo>
                      <a:lnTo>
                        <a:pt x="18581" y="4750"/>
                      </a:lnTo>
                      <a:lnTo>
                        <a:pt x="18476" y="4666"/>
                      </a:lnTo>
                      <a:lnTo>
                        <a:pt x="18455" y="4624"/>
                      </a:lnTo>
                      <a:lnTo>
                        <a:pt x="18371" y="4582"/>
                      </a:lnTo>
                      <a:lnTo>
                        <a:pt x="18371" y="4582"/>
                      </a:lnTo>
                      <a:lnTo>
                        <a:pt x="18392" y="4645"/>
                      </a:lnTo>
                      <a:lnTo>
                        <a:pt x="18371" y="4666"/>
                      </a:lnTo>
                      <a:lnTo>
                        <a:pt x="18183" y="4582"/>
                      </a:lnTo>
                      <a:lnTo>
                        <a:pt x="18141" y="4582"/>
                      </a:lnTo>
                      <a:lnTo>
                        <a:pt x="17995" y="4561"/>
                      </a:lnTo>
                      <a:lnTo>
                        <a:pt x="17702" y="4394"/>
                      </a:lnTo>
                      <a:lnTo>
                        <a:pt x="17555" y="4394"/>
                      </a:lnTo>
                      <a:lnTo>
                        <a:pt x="17555" y="4436"/>
                      </a:lnTo>
                      <a:lnTo>
                        <a:pt x="17597" y="4478"/>
                      </a:lnTo>
                      <a:lnTo>
                        <a:pt x="17555" y="4520"/>
                      </a:lnTo>
                      <a:lnTo>
                        <a:pt x="17472" y="4478"/>
                      </a:lnTo>
                      <a:lnTo>
                        <a:pt x="17451" y="4520"/>
                      </a:lnTo>
                      <a:lnTo>
                        <a:pt x="17430" y="4561"/>
                      </a:lnTo>
                      <a:lnTo>
                        <a:pt x="17325" y="4603"/>
                      </a:lnTo>
                      <a:lnTo>
                        <a:pt x="17262" y="4666"/>
                      </a:lnTo>
                      <a:lnTo>
                        <a:pt x="17241" y="4792"/>
                      </a:lnTo>
                      <a:lnTo>
                        <a:pt x="17200" y="4687"/>
                      </a:lnTo>
                      <a:lnTo>
                        <a:pt x="17158" y="4603"/>
                      </a:lnTo>
                      <a:lnTo>
                        <a:pt x="17116" y="4645"/>
                      </a:lnTo>
                      <a:lnTo>
                        <a:pt x="17116" y="4750"/>
                      </a:lnTo>
                      <a:lnTo>
                        <a:pt x="17011" y="4917"/>
                      </a:lnTo>
                      <a:lnTo>
                        <a:pt x="17011" y="5085"/>
                      </a:lnTo>
                      <a:lnTo>
                        <a:pt x="16990" y="4917"/>
                      </a:lnTo>
                      <a:lnTo>
                        <a:pt x="17011" y="4771"/>
                      </a:lnTo>
                      <a:lnTo>
                        <a:pt x="16990" y="4645"/>
                      </a:lnTo>
                      <a:lnTo>
                        <a:pt x="17032" y="4457"/>
                      </a:lnTo>
                      <a:lnTo>
                        <a:pt x="17095" y="4394"/>
                      </a:lnTo>
                      <a:lnTo>
                        <a:pt x="17032" y="4373"/>
                      </a:lnTo>
                      <a:lnTo>
                        <a:pt x="16928" y="4373"/>
                      </a:lnTo>
                      <a:lnTo>
                        <a:pt x="17053" y="4248"/>
                      </a:lnTo>
                      <a:lnTo>
                        <a:pt x="16907" y="4059"/>
                      </a:lnTo>
                      <a:lnTo>
                        <a:pt x="16823" y="3913"/>
                      </a:lnTo>
                      <a:lnTo>
                        <a:pt x="16739" y="3913"/>
                      </a:lnTo>
                      <a:lnTo>
                        <a:pt x="16614" y="3871"/>
                      </a:lnTo>
                      <a:lnTo>
                        <a:pt x="16530" y="3976"/>
                      </a:lnTo>
                      <a:lnTo>
                        <a:pt x="16467" y="4017"/>
                      </a:lnTo>
                      <a:lnTo>
                        <a:pt x="16425" y="3934"/>
                      </a:lnTo>
                      <a:lnTo>
                        <a:pt x="16384" y="3913"/>
                      </a:lnTo>
                      <a:lnTo>
                        <a:pt x="16363" y="3829"/>
                      </a:lnTo>
                      <a:lnTo>
                        <a:pt x="16279" y="3766"/>
                      </a:lnTo>
                      <a:lnTo>
                        <a:pt x="16195" y="3766"/>
                      </a:lnTo>
                      <a:lnTo>
                        <a:pt x="16153" y="3724"/>
                      </a:lnTo>
                      <a:lnTo>
                        <a:pt x="16070" y="3704"/>
                      </a:lnTo>
                      <a:lnTo>
                        <a:pt x="16007" y="3745"/>
                      </a:lnTo>
                      <a:lnTo>
                        <a:pt x="16007" y="3704"/>
                      </a:lnTo>
                      <a:lnTo>
                        <a:pt x="15965" y="3662"/>
                      </a:lnTo>
                      <a:lnTo>
                        <a:pt x="15902" y="3599"/>
                      </a:lnTo>
                      <a:lnTo>
                        <a:pt x="15840" y="3620"/>
                      </a:lnTo>
                      <a:lnTo>
                        <a:pt x="15693" y="3599"/>
                      </a:lnTo>
                      <a:lnTo>
                        <a:pt x="15526" y="3494"/>
                      </a:lnTo>
                      <a:lnTo>
                        <a:pt x="15463" y="3494"/>
                      </a:lnTo>
                      <a:lnTo>
                        <a:pt x="15442" y="3536"/>
                      </a:lnTo>
                      <a:lnTo>
                        <a:pt x="15337" y="3452"/>
                      </a:lnTo>
                      <a:lnTo>
                        <a:pt x="15254" y="3452"/>
                      </a:lnTo>
                      <a:lnTo>
                        <a:pt x="15233" y="3536"/>
                      </a:lnTo>
                      <a:lnTo>
                        <a:pt x="15170" y="3536"/>
                      </a:lnTo>
                      <a:lnTo>
                        <a:pt x="15149" y="3452"/>
                      </a:lnTo>
                      <a:lnTo>
                        <a:pt x="15024" y="3452"/>
                      </a:lnTo>
                      <a:lnTo>
                        <a:pt x="14919" y="3515"/>
                      </a:lnTo>
                      <a:lnTo>
                        <a:pt x="14856" y="3620"/>
                      </a:lnTo>
                      <a:lnTo>
                        <a:pt x="14856" y="3704"/>
                      </a:lnTo>
                      <a:lnTo>
                        <a:pt x="14731" y="3829"/>
                      </a:lnTo>
                      <a:lnTo>
                        <a:pt x="14584" y="3934"/>
                      </a:lnTo>
                      <a:lnTo>
                        <a:pt x="14375" y="4059"/>
                      </a:lnTo>
                      <a:lnTo>
                        <a:pt x="14270" y="4185"/>
                      </a:lnTo>
                      <a:lnTo>
                        <a:pt x="14208" y="4352"/>
                      </a:lnTo>
                      <a:lnTo>
                        <a:pt x="14187" y="4499"/>
                      </a:lnTo>
                      <a:lnTo>
                        <a:pt x="14124" y="4582"/>
                      </a:lnTo>
                      <a:lnTo>
                        <a:pt x="14019" y="4687"/>
                      </a:lnTo>
                      <a:lnTo>
                        <a:pt x="14019" y="4771"/>
                      </a:lnTo>
                      <a:lnTo>
                        <a:pt x="14061" y="4896"/>
                      </a:lnTo>
                      <a:lnTo>
                        <a:pt x="14019" y="5105"/>
                      </a:lnTo>
                      <a:lnTo>
                        <a:pt x="13998" y="4980"/>
                      </a:lnTo>
                      <a:lnTo>
                        <a:pt x="13915" y="4854"/>
                      </a:lnTo>
                      <a:lnTo>
                        <a:pt x="13915" y="4750"/>
                      </a:lnTo>
                      <a:lnTo>
                        <a:pt x="13998" y="4645"/>
                      </a:lnTo>
                      <a:lnTo>
                        <a:pt x="14103" y="4561"/>
                      </a:lnTo>
                      <a:lnTo>
                        <a:pt x="14082" y="4394"/>
                      </a:lnTo>
                      <a:lnTo>
                        <a:pt x="14124" y="4269"/>
                      </a:lnTo>
                      <a:lnTo>
                        <a:pt x="14124" y="4185"/>
                      </a:lnTo>
                      <a:lnTo>
                        <a:pt x="14061" y="4185"/>
                      </a:lnTo>
                      <a:lnTo>
                        <a:pt x="13915" y="4248"/>
                      </a:lnTo>
                      <a:lnTo>
                        <a:pt x="13768" y="4185"/>
                      </a:lnTo>
                      <a:lnTo>
                        <a:pt x="13643" y="4185"/>
                      </a:lnTo>
                      <a:lnTo>
                        <a:pt x="13538" y="4227"/>
                      </a:lnTo>
                      <a:lnTo>
                        <a:pt x="13454" y="4164"/>
                      </a:lnTo>
                      <a:lnTo>
                        <a:pt x="13538" y="4164"/>
                      </a:lnTo>
                      <a:lnTo>
                        <a:pt x="13643" y="4080"/>
                      </a:lnTo>
                      <a:lnTo>
                        <a:pt x="13747" y="4059"/>
                      </a:lnTo>
                      <a:lnTo>
                        <a:pt x="13915" y="4080"/>
                      </a:lnTo>
                      <a:lnTo>
                        <a:pt x="14019" y="4059"/>
                      </a:lnTo>
                      <a:lnTo>
                        <a:pt x="14103" y="3955"/>
                      </a:lnTo>
                      <a:lnTo>
                        <a:pt x="14166" y="3955"/>
                      </a:lnTo>
                      <a:lnTo>
                        <a:pt x="14208" y="4017"/>
                      </a:lnTo>
                      <a:lnTo>
                        <a:pt x="14270" y="3976"/>
                      </a:lnTo>
                      <a:lnTo>
                        <a:pt x="14375" y="3934"/>
                      </a:lnTo>
                      <a:lnTo>
                        <a:pt x="14521" y="3871"/>
                      </a:lnTo>
                      <a:lnTo>
                        <a:pt x="14521" y="3745"/>
                      </a:lnTo>
                      <a:lnTo>
                        <a:pt x="14689" y="3557"/>
                      </a:lnTo>
                      <a:lnTo>
                        <a:pt x="14689" y="3432"/>
                      </a:lnTo>
                      <a:lnTo>
                        <a:pt x="14731" y="3348"/>
                      </a:lnTo>
                      <a:lnTo>
                        <a:pt x="14731" y="3243"/>
                      </a:lnTo>
                      <a:lnTo>
                        <a:pt x="14584" y="3222"/>
                      </a:lnTo>
                      <a:lnTo>
                        <a:pt x="14438" y="3118"/>
                      </a:lnTo>
                      <a:lnTo>
                        <a:pt x="14333" y="3118"/>
                      </a:lnTo>
                      <a:lnTo>
                        <a:pt x="14187" y="3222"/>
                      </a:lnTo>
                      <a:lnTo>
                        <a:pt x="14061" y="3222"/>
                      </a:lnTo>
                      <a:lnTo>
                        <a:pt x="13852" y="3139"/>
                      </a:lnTo>
                      <a:lnTo>
                        <a:pt x="13643" y="3118"/>
                      </a:lnTo>
                      <a:lnTo>
                        <a:pt x="13475" y="3285"/>
                      </a:lnTo>
                      <a:lnTo>
                        <a:pt x="13475" y="3348"/>
                      </a:lnTo>
                      <a:lnTo>
                        <a:pt x="13538" y="3390"/>
                      </a:lnTo>
                      <a:lnTo>
                        <a:pt x="13559" y="3432"/>
                      </a:lnTo>
                      <a:lnTo>
                        <a:pt x="13475" y="3432"/>
                      </a:lnTo>
                      <a:lnTo>
                        <a:pt x="13433" y="3452"/>
                      </a:lnTo>
                      <a:lnTo>
                        <a:pt x="13371" y="3557"/>
                      </a:lnTo>
                      <a:lnTo>
                        <a:pt x="13350" y="3494"/>
                      </a:lnTo>
                      <a:lnTo>
                        <a:pt x="13287" y="3452"/>
                      </a:lnTo>
                      <a:lnTo>
                        <a:pt x="13161" y="3515"/>
                      </a:lnTo>
                      <a:lnTo>
                        <a:pt x="13036" y="3704"/>
                      </a:lnTo>
                      <a:lnTo>
                        <a:pt x="12848" y="3913"/>
                      </a:lnTo>
                      <a:lnTo>
                        <a:pt x="12973" y="3724"/>
                      </a:lnTo>
                      <a:lnTo>
                        <a:pt x="12973" y="3599"/>
                      </a:lnTo>
                      <a:lnTo>
                        <a:pt x="13015" y="3515"/>
                      </a:lnTo>
                      <a:lnTo>
                        <a:pt x="13015" y="3432"/>
                      </a:lnTo>
                      <a:lnTo>
                        <a:pt x="12952" y="3432"/>
                      </a:lnTo>
                      <a:lnTo>
                        <a:pt x="12848" y="3536"/>
                      </a:lnTo>
                      <a:lnTo>
                        <a:pt x="12806" y="3662"/>
                      </a:lnTo>
                      <a:lnTo>
                        <a:pt x="12743" y="3829"/>
                      </a:lnTo>
                      <a:lnTo>
                        <a:pt x="12638" y="3871"/>
                      </a:lnTo>
                      <a:lnTo>
                        <a:pt x="12722" y="3704"/>
                      </a:lnTo>
                      <a:lnTo>
                        <a:pt x="12743" y="3557"/>
                      </a:lnTo>
                      <a:lnTo>
                        <a:pt x="12952" y="3306"/>
                      </a:lnTo>
                      <a:lnTo>
                        <a:pt x="13015" y="3118"/>
                      </a:lnTo>
                      <a:lnTo>
                        <a:pt x="13078" y="3013"/>
                      </a:lnTo>
                      <a:lnTo>
                        <a:pt x="13182" y="2971"/>
                      </a:lnTo>
                      <a:lnTo>
                        <a:pt x="13329" y="2888"/>
                      </a:lnTo>
                      <a:lnTo>
                        <a:pt x="13392" y="2867"/>
                      </a:lnTo>
                      <a:lnTo>
                        <a:pt x="13496" y="2699"/>
                      </a:lnTo>
                      <a:lnTo>
                        <a:pt x="13768" y="2448"/>
                      </a:lnTo>
                      <a:lnTo>
                        <a:pt x="13789" y="2364"/>
                      </a:lnTo>
                      <a:lnTo>
                        <a:pt x="13852" y="2302"/>
                      </a:lnTo>
                      <a:lnTo>
                        <a:pt x="13789" y="2239"/>
                      </a:lnTo>
                      <a:lnTo>
                        <a:pt x="13810" y="2155"/>
                      </a:lnTo>
                      <a:lnTo>
                        <a:pt x="13852" y="2134"/>
                      </a:lnTo>
                      <a:lnTo>
                        <a:pt x="13852" y="2030"/>
                      </a:lnTo>
                      <a:lnTo>
                        <a:pt x="13747" y="1946"/>
                      </a:lnTo>
                      <a:lnTo>
                        <a:pt x="13601" y="1946"/>
                      </a:lnTo>
                      <a:lnTo>
                        <a:pt x="13580" y="1988"/>
                      </a:lnTo>
                      <a:lnTo>
                        <a:pt x="13538" y="1883"/>
                      </a:lnTo>
                      <a:lnTo>
                        <a:pt x="13454" y="1674"/>
                      </a:lnTo>
                      <a:lnTo>
                        <a:pt x="13329" y="1360"/>
                      </a:lnTo>
                      <a:lnTo>
                        <a:pt x="13224" y="1214"/>
                      </a:lnTo>
                      <a:lnTo>
                        <a:pt x="13140" y="1004"/>
                      </a:lnTo>
                      <a:lnTo>
                        <a:pt x="13140" y="879"/>
                      </a:lnTo>
                      <a:lnTo>
                        <a:pt x="13120" y="732"/>
                      </a:lnTo>
                      <a:lnTo>
                        <a:pt x="13057" y="691"/>
                      </a:lnTo>
                      <a:lnTo>
                        <a:pt x="13036" y="586"/>
                      </a:lnTo>
                      <a:lnTo>
                        <a:pt x="12952" y="460"/>
                      </a:lnTo>
                      <a:lnTo>
                        <a:pt x="12931" y="481"/>
                      </a:lnTo>
                      <a:lnTo>
                        <a:pt x="12931" y="565"/>
                      </a:lnTo>
                      <a:lnTo>
                        <a:pt x="12868" y="628"/>
                      </a:lnTo>
                      <a:lnTo>
                        <a:pt x="12743" y="711"/>
                      </a:lnTo>
                      <a:lnTo>
                        <a:pt x="12701" y="795"/>
                      </a:lnTo>
                      <a:lnTo>
                        <a:pt x="12555" y="984"/>
                      </a:lnTo>
                      <a:lnTo>
                        <a:pt x="12408" y="1151"/>
                      </a:lnTo>
                      <a:lnTo>
                        <a:pt x="12408" y="1256"/>
                      </a:lnTo>
                      <a:lnTo>
                        <a:pt x="12303" y="1507"/>
                      </a:lnTo>
                      <a:lnTo>
                        <a:pt x="12199" y="1653"/>
                      </a:lnTo>
                      <a:lnTo>
                        <a:pt x="12115" y="1779"/>
                      </a:lnTo>
                      <a:lnTo>
                        <a:pt x="12011" y="1820"/>
                      </a:lnTo>
                      <a:lnTo>
                        <a:pt x="11969" y="1862"/>
                      </a:lnTo>
                      <a:lnTo>
                        <a:pt x="11927" y="1967"/>
                      </a:lnTo>
                      <a:lnTo>
                        <a:pt x="11822" y="2051"/>
                      </a:lnTo>
                      <a:lnTo>
                        <a:pt x="11759" y="2030"/>
                      </a:lnTo>
                      <a:lnTo>
                        <a:pt x="11759" y="1862"/>
                      </a:lnTo>
                      <a:lnTo>
                        <a:pt x="11697" y="1841"/>
                      </a:lnTo>
                      <a:lnTo>
                        <a:pt x="11676" y="1779"/>
                      </a:lnTo>
                      <a:lnTo>
                        <a:pt x="11613" y="1779"/>
                      </a:lnTo>
                      <a:lnTo>
                        <a:pt x="11550" y="1820"/>
                      </a:lnTo>
                      <a:lnTo>
                        <a:pt x="11487" y="1883"/>
                      </a:lnTo>
                      <a:lnTo>
                        <a:pt x="11383" y="1862"/>
                      </a:lnTo>
                      <a:lnTo>
                        <a:pt x="11299" y="1779"/>
                      </a:lnTo>
                      <a:lnTo>
                        <a:pt x="11299" y="1737"/>
                      </a:lnTo>
                      <a:lnTo>
                        <a:pt x="11278" y="1716"/>
                      </a:lnTo>
                      <a:lnTo>
                        <a:pt x="11257" y="1611"/>
                      </a:lnTo>
                      <a:lnTo>
                        <a:pt x="11236" y="1548"/>
                      </a:lnTo>
                      <a:lnTo>
                        <a:pt x="11153" y="1528"/>
                      </a:lnTo>
                      <a:lnTo>
                        <a:pt x="11048" y="1423"/>
                      </a:lnTo>
                      <a:lnTo>
                        <a:pt x="10881" y="1423"/>
                      </a:lnTo>
                      <a:lnTo>
                        <a:pt x="10776" y="1465"/>
                      </a:lnTo>
                      <a:lnTo>
                        <a:pt x="10546" y="1465"/>
                      </a:lnTo>
                      <a:lnTo>
                        <a:pt x="10420" y="1444"/>
                      </a:lnTo>
                      <a:lnTo>
                        <a:pt x="10316" y="1528"/>
                      </a:lnTo>
                      <a:lnTo>
                        <a:pt x="10295" y="1632"/>
                      </a:lnTo>
                      <a:lnTo>
                        <a:pt x="10399" y="1737"/>
                      </a:lnTo>
                      <a:lnTo>
                        <a:pt x="10420" y="1820"/>
                      </a:lnTo>
                      <a:lnTo>
                        <a:pt x="10462" y="1946"/>
                      </a:lnTo>
                      <a:lnTo>
                        <a:pt x="10441" y="1988"/>
                      </a:lnTo>
                      <a:lnTo>
                        <a:pt x="10337" y="1988"/>
                      </a:lnTo>
                      <a:lnTo>
                        <a:pt x="10190" y="1946"/>
                      </a:lnTo>
                      <a:lnTo>
                        <a:pt x="10148" y="1925"/>
                      </a:lnTo>
                      <a:lnTo>
                        <a:pt x="9918" y="1925"/>
                      </a:lnTo>
                      <a:lnTo>
                        <a:pt x="9814" y="1946"/>
                      </a:lnTo>
                      <a:lnTo>
                        <a:pt x="9772" y="1883"/>
                      </a:lnTo>
                      <a:lnTo>
                        <a:pt x="9604" y="1883"/>
                      </a:lnTo>
                      <a:lnTo>
                        <a:pt x="9479" y="1946"/>
                      </a:lnTo>
                      <a:lnTo>
                        <a:pt x="9395" y="2134"/>
                      </a:lnTo>
                      <a:lnTo>
                        <a:pt x="9165" y="2134"/>
                      </a:lnTo>
                      <a:lnTo>
                        <a:pt x="9039" y="2155"/>
                      </a:lnTo>
                      <a:lnTo>
                        <a:pt x="8998" y="2197"/>
                      </a:lnTo>
                      <a:lnTo>
                        <a:pt x="8935" y="2302"/>
                      </a:lnTo>
                      <a:lnTo>
                        <a:pt x="8788" y="2302"/>
                      </a:lnTo>
                      <a:lnTo>
                        <a:pt x="8767" y="2281"/>
                      </a:lnTo>
                      <a:lnTo>
                        <a:pt x="8684" y="2302"/>
                      </a:lnTo>
                      <a:lnTo>
                        <a:pt x="8621" y="2385"/>
                      </a:lnTo>
                      <a:lnTo>
                        <a:pt x="8537" y="2364"/>
                      </a:lnTo>
                      <a:lnTo>
                        <a:pt x="8307" y="2176"/>
                      </a:lnTo>
                      <a:lnTo>
                        <a:pt x="8223" y="2072"/>
                      </a:lnTo>
                      <a:lnTo>
                        <a:pt x="8223" y="1988"/>
                      </a:lnTo>
                      <a:lnTo>
                        <a:pt x="8098" y="1862"/>
                      </a:lnTo>
                      <a:lnTo>
                        <a:pt x="7993" y="1758"/>
                      </a:lnTo>
                      <a:lnTo>
                        <a:pt x="7993" y="1653"/>
                      </a:lnTo>
                      <a:lnTo>
                        <a:pt x="8014" y="1569"/>
                      </a:lnTo>
                      <a:lnTo>
                        <a:pt x="7993" y="1528"/>
                      </a:lnTo>
                      <a:lnTo>
                        <a:pt x="8014" y="1423"/>
                      </a:lnTo>
                      <a:lnTo>
                        <a:pt x="8056" y="1339"/>
                      </a:lnTo>
                      <a:lnTo>
                        <a:pt x="8056" y="1214"/>
                      </a:lnTo>
                      <a:lnTo>
                        <a:pt x="8161" y="1025"/>
                      </a:lnTo>
                      <a:lnTo>
                        <a:pt x="8202" y="879"/>
                      </a:lnTo>
                      <a:lnTo>
                        <a:pt x="8307" y="732"/>
                      </a:lnTo>
                      <a:lnTo>
                        <a:pt x="8307" y="691"/>
                      </a:lnTo>
                      <a:lnTo>
                        <a:pt x="8202" y="691"/>
                      </a:lnTo>
                      <a:lnTo>
                        <a:pt x="8140" y="607"/>
                      </a:lnTo>
                      <a:lnTo>
                        <a:pt x="8119" y="523"/>
                      </a:lnTo>
                      <a:lnTo>
                        <a:pt x="7993" y="523"/>
                      </a:lnTo>
                      <a:lnTo>
                        <a:pt x="7889" y="481"/>
                      </a:lnTo>
                      <a:lnTo>
                        <a:pt x="7930" y="398"/>
                      </a:lnTo>
                      <a:lnTo>
                        <a:pt x="8014" y="293"/>
                      </a:lnTo>
                      <a:lnTo>
                        <a:pt x="8014" y="147"/>
                      </a:lnTo>
                      <a:lnTo>
                        <a:pt x="7910" y="0"/>
                      </a:lnTo>
                      <a:lnTo>
                        <a:pt x="7784" y="0"/>
                      </a:lnTo>
                      <a:lnTo>
                        <a:pt x="7721" y="63"/>
                      </a:lnTo>
                      <a:lnTo>
                        <a:pt x="767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18" name="Group 835"/>
              <p:cNvGrpSpPr/>
              <p:nvPr/>
            </p:nvGrpSpPr>
            <p:grpSpPr>
              <a:xfrm>
                <a:off x="2612880" y="3801240"/>
                <a:ext cx="322560" cy="1153800"/>
                <a:chOff x="2612880" y="3801240"/>
                <a:chExt cx="322560" cy="1153800"/>
              </a:xfrm>
            </p:grpSpPr>
            <p:sp>
              <p:nvSpPr>
                <p:cNvPr id="1119" name="CustomShape 836"/>
                <p:cNvSpPr/>
                <p:nvPr/>
              </p:nvSpPr>
              <p:spPr>
                <a:xfrm>
                  <a:off x="2644920" y="3801240"/>
                  <a:ext cx="290520" cy="1067400"/>
                </a:xfrm>
                <a:custGeom>
                  <a:avLst/>
                  <a:gdLst/>
                  <a:ahLst/>
                  <a:rect l="l" t="t" r="r" b="b"/>
                  <a:pathLst>
                    <a:path w="6588" h="28155">
                      <a:moveTo>
                        <a:pt x="319" y="4568"/>
                      </a:moveTo>
                      <a:lnTo>
                        <a:pt x="107" y="1274"/>
                      </a:lnTo>
                      <a:lnTo>
                        <a:pt x="319" y="0"/>
                      </a:lnTo>
                      <a:lnTo>
                        <a:pt x="6588" y="4356"/>
                      </a:lnTo>
                      <a:lnTo>
                        <a:pt x="4994" y="7331"/>
                      </a:lnTo>
                      <a:lnTo>
                        <a:pt x="1913" y="16149"/>
                      </a:lnTo>
                      <a:lnTo>
                        <a:pt x="2656" y="24330"/>
                      </a:lnTo>
                      <a:lnTo>
                        <a:pt x="4144" y="28155"/>
                      </a:lnTo>
                      <a:lnTo>
                        <a:pt x="1700" y="27836"/>
                      </a:lnTo>
                      <a:lnTo>
                        <a:pt x="532" y="25605"/>
                      </a:lnTo>
                      <a:lnTo>
                        <a:pt x="1063" y="22736"/>
                      </a:lnTo>
                      <a:lnTo>
                        <a:pt x="0" y="17530"/>
                      </a:lnTo>
                      <a:lnTo>
                        <a:pt x="638" y="14024"/>
                      </a:lnTo>
                      <a:lnTo>
                        <a:pt x="213" y="11793"/>
                      </a:lnTo>
                      <a:lnTo>
                        <a:pt x="744" y="7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0" name="CustomShape 837"/>
                <p:cNvSpPr/>
                <p:nvPr/>
              </p:nvSpPr>
              <p:spPr>
                <a:xfrm>
                  <a:off x="2612880" y="3931920"/>
                  <a:ext cx="241560" cy="1023120"/>
                </a:xfrm>
                <a:custGeom>
                  <a:avLst/>
                  <a:gdLst/>
                  <a:ahLst/>
                  <a:rect l="l" t="t" r="r" b="b"/>
                  <a:pathLst>
                    <a:path w="5483" h="26992">
                      <a:moveTo>
                        <a:pt x="984" y="23016"/>
                      </a:moveTo>
                      <a:lnTo>
                        <a:pt x="984" y="23121"/>
                      </a:lnTo>
                      <a:lnTo>
                        <a:pt x="1026" y="23058"/>
                      </a:lnTo>
                      <a:lnTo>
                        <a:pt x="1088" y="23016"/>
                      </a:lnTo>
                      <a:close/>
                      <a:moveTo>
                        <a:pt x="1047" y="0"/>
                      </a:moveTo>
                      <a:lnTo>
                        <a:pt x="984" y="105"/>
                      </a:lnTo>
                      <a:lnTo>
                        <a:pt x="963" y="209"/>
                      </a:lnTo>
                      <a:lnTo>
                        <a:pt x="1068" y="314"/>
                      </a:lnTo>
                      <a:lnTo>
                        <a:pt x="1005" y="419"/>
                      </a:lnTo>
                      <a:lnTo>
                        <a:pt x="900" y="502"/>
                      </a:lnTo>
                      <a:lnTo>
                        <a:pt x="837" y="461"/>
                      </a:lnTo>
                      <a:lnTo>
                        <a:pt x="691" y="544"/>
                      </a:lnTo>
                      <a:lnTo>
                        <a:pt x="565" y="628"/>
                      </a:lnTo>
                      <a:lnTo>
                        <a:pt x="628" y="670"/>
                      </a:lnTo>
                      <a:lnTo>
                        <a:pt x="628" y="837"/>
                      </a:lnTo>
                      <a:lnTo>
                        <a:pt x="586" y="963"/>
                      </a:lnTo>
                      <a:lnTo>
                        <a:pt x="628" y="1130"/>
                      </a:lnTo>
                      <a:lnTo>
                        <a:pt x="733" y="1549"/>
                      </a:lnTo>
                      <a:lnTo>
                        <a:pt x="733" y="1695"/>
                      </a:lnTo>
                      <a:lnTo>
                        <a:pt x="691" y="1800"/>
                      </a:lnTo>
                      <a:lnTo>
                        <a:pt x="649" y="1883"/>
                      </a:lnTo>
                      <a:lnTo>
                        <a:pt x="691" y="2093"/>
                      </a:lnTo>
                      <a:lnTo>
                        <a:pt x="775" y="2302"/>
                      </a:lnTo>
                      <a:lnTo>
                        <a:pt x="858" y="2490"/>
                      </a:lnTo>
                      <a:lnTo>
                        <a:pt x="858" y="2762"/>
                      </a:lnTo>
                      <a:lnTo>
                        <a:pt x="837" y="2846"/>
                      </a:lnTo>
                      <a:lnTo>
                        <a:pt x="796" y="2909"/>
                      </a:lnTo>
                      <a:lnTo>
                        <a:pt x="837" y="3327"/>
                      </a:lnTo>
                      <a:lnTo>
                        <a:pt x="837" y="3432"/>
                      </a:lnTo>
                      <a:lnTo>
                        <a:pt x="754" y="3474"/>
                      </a:lnTo>
                      <a:lnTo>
                        <a:pt x="670" y="3536"/>
                      </a:lnTo>
                      <a:lnTo>
                        <a:pt x="670" y="3766"/>
                      </a:lnTo>
                      <a:lnTo>
                        <a:pt x="691" y="3829"/>
                      </a:lnTo>
                      <a:lnTo>
                        <a:pt x="775" y="3766"/>
                      </a:lnTo>
                      <a:lnTo>
                        <a:pt x="837" y="3829"/>
                      </a:lnTo>
                      <a:lnTo>
                        <a:pt x="754" y="3892"/>
                      </a:lnTo>
                      <a:lnTo>
                        <a:pt x="754" y="4499"/>
                      </a:lnTo>
                      <a:lnTo>
                        <a:pt x="837" y="4729"/>
                      </a:lnTo>
                      <a:lnTo>
                        <a:pt x="858" y="4917"/>
                      </a:lnTo>
                      <a:lnTo>
                        <a:pt x="837" y="5064"/>
                      </a:lnTo>
                      <a:lnTo>
                        <a:pt x="733" y="5231"/>
                      </a:lnTo>
                      <a:lnTo>
                        <a:pt x="733" y="5399"/>
                      </a:lnTo>
                      <a:lnTo>
                        <a:pt x="837" y="5566"/>
                      </a:lnTo>
                      <a:lnTo>
                        <a:pt x="796" y="5712"/>
                      </a:lnTo>
                      <a:lnTo>
                        <a:pt x="796" y="5984"/>
                      </a:lnTo>
                      <a:lnTo>
                        <a:pt x="754" y="6089"/>
                      </a:lnTo>
                      <a:lnTo>
                        <a:pt x="754" y="6256"/>
                      </a:lnTo>
                      <a:lnTo>
                        <a:pt x="775" y="6340"/>
                      </a:lnTo>
                      <a:lnTo>
                        <a:pt x="775" y="6403"/>
                      </a:lnTo>
                      <a:lnTo>
                        <a:pt x="670" y="6570"/>
                      </a:lnTo>
                      <a:lnTo>
                        <a:pt x="670" y="6717"/>
                      </a:lnTo>
                      <a:lnTo>
                        <a:pt x="628" y="6821"/>
                      </a:lnTo>
                      <a:lnTo>
                        <a:pt x="649" y="7010"/>
                      </a:lnTo>
                      <a:lnTo>
                        <a:pt x="628" y="7093"/>
                      </a:lnTo>
                      <a:lnTo>
                        <a:pt x="524" y="7303"/>
                      </a:lnTo>
                      <a:lnTo>
                        <a:pt x="524" y="7407"/>
                      </a:lnTo>
                      <a:lnTo>
                        <a:pt x="628" y="7554"/>
                      </a:lnTo>
                      <a:lnTo>
                        <a:pt x="649" y="7721"/>
                      </a:lnTo>
                      <a:lnTo>
                        <a:pt x="733" y="7826"/>
                      </a:lnTo>
                      <a:lnTo>
                        <a:pt x="649" y="7867"/>
                      </a:lnTo>
                      <a:lnTo>
                        <a:pt x="586" y="8014"/>
                      </a:lnTo>
                      <a:lnTo>
                        <a:pt x="670" y="8119"/>
                      </a:lnTo>
                      <a:lnTo>
                        <a:pt x="586" y="8202"/>
                      </a:lnTo>
                      <a:lnTo>
                        <a:pt x="524" y="8244"/>
                      </a:lnTo>
                      <a:lnTo>
                        <a:pt x="524" y="8391"/>
                      </a:lnTo>
                      <a:lnTo>
                        <a:pt x="544" y="8537"/>
                      </a:lnTo>
                      <a:lnTo>
                        <a:pt x="544" y="8663"/>
                      </a:lnTo>
                      <a:lnTo>
                        <a:pt x="670" y="8997"/>
                      </a:lnTo>
                      <a:lnTo>
                        <a:pt x="670" y="9186"/>
                      </a:lnTo>
                      <a:lnTo>
                        <a:pt x="628" y="9228"/>
                      </a:lnTo>
                      <a:lnTo>
                        <a:pt x="628" y="9332"/>
                      </a:lnTo>
                      <a:lnTo>
                        <a:pt x="754" y="9520"/>
                      </a:lnTo>
                      <a:lnTo>
                        <a:pt x="754" y="9730"/>
                      </a:lnTo>
                      <a:lnTo>
                        <a:pt x="733" y="9855"/>
                      </a:lnTo>
                      <a:lnTo>
                        <a:pt x="733" y="9918"/>
                      </a:lnTo>
                      <a:lnTo>
                        <a:pt x="754" y="10023"/>
                      </a:lnTo>
                      <a:lnTo>
                        <a:pt x="733" y="10106"/>
                      </a:lnTo>
                      <a:lnTo>
                        <a:pt x="691" y="10211"/>
                      </a:lnTo>
                      <a:lnTo>
                        <a:pt x="733" y="10253"/>
                      </a:lnTo>
                      <a:lnTo>
                        <a:pt x="858" y="10441"/>
                      </a:lnTo>
                      <a:lnTo>
                        <a:pt x="879" y="10546"/>
                      </a:lnTo>
                      <a:lnTo>
                        <a:pt x="837" y="10650"/>
                      </a:lnTo>
                      <a:lnTo>
                        <a:pt x="754" y="10692"/>
                      </a:lnTo>
                      <a:lnTo>
                        <a:pt x="670" y="10860"/>
                      </a:lnTo>
                      <a:lnTo>
                        <a:pt x="670" y="10901"/>
                      </a:lnTo>
                      <a:lnTo>
                        <a:pt x="733" y="10964"/>
                      </a:lnTo>
                      <a:lnTo>
                        <a:pt x="670" y="11090"/>
                      </a:lnTo>
                      <a:lnTo>
                        <a:pt x="586" y="11173"/>
                      </a:lnTo>
                      <a:lnTo>
                        <a:pt x="586" y="11278"/>
                      </a:lnTo>
                      <a:lnTo>
                        <a:pt x="565" y="11466"/>
                      </a:lnTo>
                      <a:lnTo>
                        <a:pt x="524" y="11571"/>
                      </a:lnTo>
                      <a:lnTo>
                        <a:pt x="524" y="11676"/>
                      </a:lnTo>
                      <a:lnTo>
                        <a:pt x="482" y="11717"/>
                      </a:lnTo>
                      <a:lnTo>
                        <a:pt x="482" y="11843"/>
                      </a:lnTo>
                      <a:lnTo>
                        <a:pt x="419" y="11927"/>
                      </a:lnTo>
                      <a:lnTo>
                        <a:pt x="419" y="11989"/>
                      </a:lnTo>
                      <a:lnTo>
                        <a:pt x="461" y="12052"/>
                      </a:lnTo>
                      <a:lnTo>
                        <a:pt x="377" y="12157"/>
                      </a:lnTo>
                      <a:lnTo>
                        <a:pt x="377" y="12324"/>
                      </a:lnTo>
                      <a:lnTo>
                        <a:pt x="377" y="12429"/>
                      </a:lnTo>
                      <a:lnTo>
                        <a:pt x="314" y="12471"/>
                      </a:lnTo>
                      <a:lnTo>
                        <a:pt x="314" y="12575"/>
                      </a:lnTo>
                      <a:lnTo>
                        <a:pt x="272" y="12659"/>
                      </a:lnTo>
                      <a:lnTo>
                        <a:pt x="272" y="12743"/>
                      </a:lnTo>
                      <a:lnTo>
                        <a:pt x="314" y="12847"/>
                      </a:lnTo>
                      <a:lnTo>
                        <a:pt x="314" y="12952"/>
                      </a:lnTo>
                      <a:lnTo>
                        <a:pt x="231" y="13057"/>
                      </a:lnTo>
                      <a:lnTo>
                        <a:pt x="147" y="13057"/>
                      </a:lnTo>
                      <a:lnTo>
                        <a:pt x="63" y="12994"/>
                      </a:lnTo>
                      <a:lnTo>
                        <a:pt x="0" y="13015"/>
                      </a:lnTo>
                      <a:lnTo>
                        <a:pt x="0" y="13098"/>
                      </a:lnTo>
                      <a:lnTo>
                        <a:pt x="21" y="13224"/>
                      </a:lnTo>
                      <a:lnTo>
                        <a:pt x="21" y="13412"/>
                      </a:lnTo>
                      <a:lnTo>
                        <a:pt x="105" y="13517"/>
                      </a:lnTo>
                      <a:lnTo>
                        <a:pt x="231" y="13621"/>
                      </a:lnTo>
                      <a:lnTo>
                        <a:pt x="252" y="13747"/>
                      </a:lnTo>
                      <a:lnTo>
                        <a:pt x="231" y="13914"/>
                      </a:lnTo>
                      <a:lnTo>
                        <a:pt x="398" y="14228"/>
                      </a:lnTo>
                      <a:lnTo>
                        <a:pt x="440" y="14312"/>
                      </a:lnTo>
                      <a:lnTo>
                        <a:pt x="524" y="14375"/>
                      </a:lnTo>
                      <a:lnTo>
                        <a:pt x="524" y="14563"/>
                      </a:lnTo>
                      <a:lnTo>
                        <a:pt x="461" y="14835"/>
                      </a:lnTo>
                      <a:lnTo>
                        <a:pt x="419" y="14856"/>
                      </a:lnTo>
                      <a:lnTo>
                        <a:pt x="440" y="14940"/>
                      </a:lnTo>
                      <a:lnTo>
                        <a:pt x="419" y="15002"/>
                      </a:lnTo>
                      <a:lnTo>
                        <a:pt x="356" y="14982"/>
                      </a:lnTo>
                      <a:lnTo>
                        <a:pt x="314" y="14982"/>
                      </a:lnTo>
                      <a:lnTo>
                        <a:pt x="272" y="15086"/>
                      </a:lnTo>
                      <a:lnTo>
                        <a:pt x="314" y="15191"/>
                      </a:lnTo>
                      <a:lnTo>
                        <a:pt x="377" y="15254"/>
                      </a:lnTo>
                      <a:lnTo>
                        <a:pt x="335" y="15484"/>
                      </a:lnTo>
                      <a:lnTo>
                        <a:pt x="356" y="15588"/>
                      </a:lnTo>
                      <a:lnTo>
                        <a:pt x="314" y="15672"/>
                      </a:lnTo>
                      <a:lnTo>
                        <a:pt x="356" y="15714"/>
                      </a:lnTo>
                      <a:lnTo>
                        <a:pt x="335" y="15798"/>
                      </a:lnTo>
                      <a:lnTo>
                        <a:pt x="314" y="15818"/>
                      </a:lnTo>
                      <a:lnTo>
                        <a:pt x="335" y="15881"/>
                      </a:lnTo>
                      <a:lnTo>
                        <a:pt x="524" y="16153"/>
                      </a:lnTo>
                      <a:lnTo>
                        <a:pt x="565" y="16216"/>
                      </a:lnTo>
                      <a:lnTo>
                        <a:pt x="565" y="16362"/>
                      </a:lnTo>
                      <a:lnTo>
                        <a:pt x="524" y="16342"/>
                      </a:lnTo>
                      <a:lnTo>
                        <a:pt x="377" y="16342"/>
                      </a:lnTo>
                      <a:lnTo>
                        <a:pt x="314" y="16425"/>
                      </a:lnTo>
                      <a:lnTo>
                        <a:pt x="314" y="16467"/>
                      </a:lnTo>
                      <a:lnTo>
                        <a:pt x="356" y="16530"/>
                      </a:lnTo>
                      <a:lnTo>
                        <a:pt x="356" y="16614"/>
                      </a:lnTo>
                      <a:lnTo>
                        <a:pt x="314" y="16655"/>
                      </a:lnTo>
                      <a:lnTo>
                        <a:pt x="272" y="16739"/>
                      </a:lnTo>
                      <a:lnTo>
                        <a:pt x="314" y="16823"/>
                      </a:lnTo>
                      <a:lnTo>
                        <a:pt x="335" y="16844"/>
                      </a:lnTo>
                      <a:lnTo>
                        <a:pt x="377" y="16969"/>
                      </a:lnTo>
                      <a:lnTo>
                        <a:pt x="419" y="17304"/>
                      </a:lnTo>
                      <a:lnTo>
                        <a:pt x="356" y="17451"/>
                      </a:lnTo>
                      <a:lnTo>
                        <a:pt x="482" y="17492"/>
                      </a:lnTo>
                      <a:lnTo>
                        <a:pt x="670" y="17471"/>
                      </a:lnTo>
                      <a:lnTo>
                        <a:pt x="670" y="17409"/>
                      </a:lnTo>
                      <a:lnTo>
                        <a:pt x="670" y="17283"/>
                      </a:lnTo>
                      <a:lnTo>
                        <a:pt x="733" y="17199"/>
                      </a:lnTo>
                      <a:lnTo>
                        <a:pt x="837" y="17241"/>
                      </a:lnTo>
                      <a:lnTo>
                        <a:pt x="858" y="17199"/>
                      </a:lnTo>
                      <a:lnTo>
                        <a:pt x="733" y="17095"/>
                      </a:lnTo>
                      <a:lnTo>
                        <a:pt x="775" y="17053"/>
                      </a:lnTo>
                      <a:lnTo>
                        <a:pt x="649" y="16927"/>
                      </a:lnTo>
                      <a:lnTo>
                        <a:pt x="649" y="16844"/>
                      </a:lnTo>
                      <a:lnTo>
                        <a:pt x="733" y="16844"/>
                      </a:lnTo>
                      <a:lnTo>
                        <a:pt x="837" y="16886"/>
                      </a:lnTo>
                      <a:lnTo>
                        <a:pt x="837" y="16865"/>
                      </a:lnTo>
                      <a:lnTo>
                        <a:pt x="775" y="16823"/>
                      </a:lnTo>
                      <a:lnTo>
                        <a:pt x="649" y="16718"/>
                      </a:lnTo>
                      <a:lnTo>
                        <a:pt x="775" y="16739"/>
                      </a:lnTo>
                      <a:lnTo>
                        <a:pt x="775" y="16634"/>
                      </a:lnTo>
                      <a:lnTo>
                        <a:pt x="754" y="16572"/>
                      </a:lnTo>
                      <a:lnTo>
                        <a:pt x="754" y="16425"/>
                      </a:lnTo>
                      <a:lnTo>
                        <a:pt x="733" y="16362"/>
                      </a:lnTo>
                      <a:cubicBezTo>
                        <a:pt x="733" y="16321"/>
                        <a:pt x="754" y="16258"/>
                        <a:pt x="775" y="16237"/>
                      </a:cubicBezTo>
                      <a:lnTo>
                        <a:pt x="837" y="16258"/>
                      </a:lnTo>
                      <a:lnTo>
                        <a:pt x="879" y="16237"/>
                      </a:lnTo>
                      <a:cubicBezTo>
                        <a:pt x="879" y="16342"/>
                        <a:pt x="900" y="16467"/>
                        <a:pt x="900" y="16572"/>
                      </a:cubicBezTo>
                      <a:lnTo>
                        <a:pt x="1068" y="17764"/>
                      </a:lnTo>
                      <a:lnTo>
                        <a:pt x="1047" y="17785"/>
                      </a:lnTo>
                      <a:lnTo>
                        <a:pt x="1068" y="17869"/>
                      </a:lnTo>
                      <a:lnTo>
                        <a:pt x="1068" y="18036"/>
                      </a:lnTo>
                      <a:lnTo>
                        <a:pt x="1005" y="18078"/>
                      </a:lnTo>
                      <a:lnTo>
                        <a:pt x="1047" y="18120"/>
                      </a:lnTo>
                      <a:lnTo>
                        <a:pt x="1047" y="18287"/>
                      </a:lnTo>
                      <a:lnTo>
                        <a:pt x="1005" y="18350"/>
                      </a:lnTo>
                      <a:lnTo>
                        <a:pt x="1047" y="18434"/>
                      </a:lnTo>
                      <a:lnTo>
                        <a:pt x="1047" y="18455"/>
                      </a:lnTo>
                      <a:cubicBezTo>
                        <a:pt x="1047" y="18643"/>
                        <a:pt x="1005" y="18852"/>
                        <a:pt x="963" y="19041"/>
                      </a:cubicBezTo>
                      <a:cubicBezTo>
                        <a:pt x="921" y="19187"/>
                        <a:pt x="900" y="19334"/>
                        <a:pt x="858" y="19459"/>
                      </a:cubicBezTo>
                      <a:lnTo>
                        <a:pt x="796" y="19480"/>
                      </a:lnTo>
                      <a:lnTo>
                        <a:pt x="691" y="19564"/>
                      </a:lnTo>
                      <a:lnTo>
                        <a:pt x="649" y="19564"/>
                      </a:lnTo>
                      <a:lnTo>
                        <a:pt x="649" y="19501"/>
                      </a:lnTo>
                      <a:lnTo>
                        <a:pt x="754" y="19480"/>
                      </a:lnTo>
                      <a:lnTo>
                        <a:pt x="837" y="19438"/>
                      </a:lnTo>
                      <a:lnTo>
                        <a:pt x="837" y="19271"/>
                      </a:lnTo>
                      <a:lnTo>
                        <a:pt x="775" y="19250"/>
                      </a:lnTo>
                      <a:lnTo>
                        <a:pt x="670" y="19292"/>
                      </a:lnTo>
                      <a:lnTo>
                        <a:pt x="461" y="19292"/>
                      </a:lnTo>
                      <a:lnTo>
                        <a:pt x="377" y="19271"/>
                      </a:lnTo>
                      <a:lnTo>
                        <a:pt x="293" y="19292"/>
                      </a:lnTo>
                      <a:lnTo>
                        <a:pt x="293" y="19375"/>
                      </a:lnTo>
                      <a:lnTo>
                        <a:pt x="356" y="19501"/>
                      </a:lnTo>
                      <a:lnTo>
                        <a:pt x="398" y="19501"/>
                      </a:lnTo>
                      <a:lnTo>
                        <a:pt x="440" y="19585"/>
                      </a:lnTo>
                      <a:lnTo>
                        <a:pt x="356" y="19585"/>
                      </a:lnTo>
                      <a:lnTo>
                        <a:pt x="335" y="19689"/>
                      </a:lnTo>
                      <a:lnTo>
                        <a:pt x="252" y="19752"/>
                      </a:lnTo>
                      <a:lnTo>
                        <a:pt x="189" y="19857"/>
                      </a:lnTo>
                      <a:lnTo>
                        <a:pt x="42" y="19919"/>
                      </a:lnTo>
                      <a:lnTo>
                        <a:pt x="42" y="20003"/>
                      </a:lnTo>
                      <a:lnTo>
                        <a:pt x="189" y="20192"/>
                      </a:lnTo>
                      <a:lnTo>
                        <a:pt x="272" y="20192"/>
                      </a:lnTo>
                      <a:lnTo>
                        <a:pt x="335" y="20129"/>
                      </a:lnTo>
                      <a:lnTo>
                        <a:pt x="335" y="20066"/>
                      </a:lnTo>
                      <a:lnTo>
                        <a:pt x="231" y="20024"/>
                      </a:lnTo>
                      <a:lnTo>
                        <a:pt x="231" y="19982"/>
                      </a:lnTo>
                      <a:lnTo>
                        <a:pt x="272" y="19878"/>
                      </a:lnTo>
                      <a:lnTo>
                        <a:pt x="440" y="19878"/>
                      </a:lnTo>
                      <a:lnTo>
                        <a:pt x="461" y="19857"/>
                      </a:lnTo>
                      <a:lnTo>
                        <a:pt x="482" y="19982"/>
                      </a:lnTo>
                      <a:lnTo>
                        <a:pt x="586" y="20066"/>
                      </a:lnTo>
                      <a:lnTo>
                        <a:pt x="712" y="20066"/>
                      </a:lnTo>
                      <a:lnTo>
                        <a:pt x="754" y="20003"/>
                      </a:lnTo>
                      <a:lnTo>
                        <a:pt x="754" y="20003"/>
                      </a:lnTo>
                      <a:cubicBezTo>
                        <a:pt x="670" y="20317"/>
                        <a:pt x="649" y="20631"/>
                        <a:pt x="649" y="20924"/>
                      </a:cubicBezTo>
                      <a:lnTo>
                        <a:pt x="586" y="20966"/>
                      </a:lnTo>
                      <a:lnTo>
                        <a:pt x="649" y="21008"/>
                      </a:lnTo>
                      <a:lnTo>
                        <a:pt x="649" y="21154"/>
                      </a:lnTo>
                      <a:lnTo>
                        <a:pt x="565" y="21028"/>
                      </a:lnTo>
                      <a:lnTo>
                        <a:pt x="461" y="21008"/>
                      </a:lnTo>
                      <a:lnTo>
                        <a:pt x="440" y="21049"/>
                      </a:lnTo>
                      <a:lnTo>
                        <a:pt x="440" y="21133"/>
                      </a:lnTo>
                      <a:lnTo>
                        <a:pt x="461" y="21259"/>
                      </a:lnTo>
                      <a:lnTo>
                        <a:pt x="565" y="21280"/>
                      </a:lnTo>
                      <a:lnTo>
                        <a:pt x="649" y="21342"/>
                      </a:lnTo>
                      <a:lnTo>
                        <a:pt x="649" y="21384"/>
                      </a:lnTo>
                      <a:lnTo>
                        <a:pt x="691" y="21552"/>
                      </a:lnTo>
                      <a:lnTo>
                        <a:pt x="754" y="21572"/>
                      </a:lnTo>
                      <a:cubicBezTo>
                        <a:pt x="754" y="21635"/>
                        <a:pt x="775" y="21656"/>
                        <a:pt x="796" y="21698"/>
                      </a:cubicBezTo>
                      <a:lnTo>
                        <a:pt x="670" y="21656"/>
                      </a:lnTo>
                      <a:lnTo>
                        <a:pt x="649" y="21635"/>
                      </a:lnTo>
                      <a:lnTo>
                        <a:pt x="586" y="21677"/>
                      </a:lnTo>
                      <a:lnTo>
                        <a:pt x="649" y="21865"/>
                      </a:lnTo>
                      <a:lnTo>
                        <a:pt x="649" y="21949"/>
                      </a:lnTo>
                      <a:lnTo>
                        <a:pt x="691" y="21970"/>
                      </a:lnTo>
                      <a:lnTo>
                        <a:pt x="796" y="21803"/>
                      </a:lnTo>
                      <a:lnTo>
                        <a:pt x="858" y="21782"/>
                      </a:lnTo>
                      <a:cubicBezTo>
                        <a:pt x="879" y="21844"/>
                        <a:pt x="900" y="21886"/>
                        <a:pt x="921" y="21970"/>
                      </a:cubicBezTo>
                      <a:lnTo>
                        <a:pt x="921" y="22012"/>
                      </a:lnTo>
                      <a:lnTo>
                        <a:pt x="816" y="22054"/>
                      </a:lnTo>
                      <a:lnTo>
                        <a:pt x="921" y="22284"/>
                      </a:lnTo>
                      <a:lnTo>
                        <a:pt x="963" y="22409"/>
                      </a:lnTo>
                      <a:cubicBezTo>
                        <a:pt x="963" y="22493"/>
                        <a:pt x="984" y="22577"/>
                        <a:pt x="1005" y="22640"/>
                      </a:cubicBezTo>
                      <a:lnTo>
                        <a:pt x="984" y="22681"/>
                      </a:lnTo>
                      <a:lnTo>
                        <a:pt x="984" y="22744"/>
                      </a:lnTo>
                      <a:lnTo>
                        <a:pt x="921" y="22807"/>
                      </a:lnTo>
                      <a:lnTo>
                        <a:pt x="1005" y="22849"/>
                      </a:lnTo>
                      <a:lnTo>
                        <a:pt x="1026" y="22932"/>
                      </a:lnTo>
                      <a:lnTo>
                        <a:pt x="1068" y="22932"/>
                      </a:lnTo>
                      <a:cubicBezTo>
                        <a:pt x="1068" y="22953"/>
                        <a:pt x="1068" y="22995"/>
                        <a:pt x="1088" y="23016"/>
                      </a:cubicBezTo>
                      <a:cubicBezTo>
                        <a:pt x="1130" y="23163"/>
                        <a:pt x="1193" y="23330"/>
                        <a:pt x="1235" y="23456"/>
                      </a:cubicBezTo>
                      <a:lnTo>
                        <a:pt x="1277" y="23518"/>
                      </a:lnTo>
                      <a:cubicBezTo>
                        <a:pt x="1277" y="23539"/>
                        <a:pt x="1277" y="23539"/>
                        <a:pt x="1298" y="23560"/>
                      </a:cubicBezTo>
                      <a:lnTo>
                        <a:pt x="1235" y="23665"/>
                      </a:lnTo>
                      <a:lnTo>
                        <a:pt x="1193" y="23728"/>
                      </a:lnTo>
                      <a:lnTo>
                        <a:pt x="1235" y="23749"/>
                      </a:lnTo>
                      <a:lnTo>
                        <a:pt x="1381" y="23728"/>
                      </a:lnTo>
                      <a:lnTo>
                        <a:pt x="1444" y="23874"/>
                      </a:lnTo>
                      <a:lnTo>
                        <a:pt x="1423" y="23874"/>
                      </a:lnTo>
                      <a:lnTo>
                        <a:pt x="1444" y="23937"/>
                      </a:lnTo>
                      <a:lnTo>
                        <a:pt x="1486" y="23958"/>
                      </a:lnTo>
                      <a:lnTo>
                        <a:pt x="1423" y="24000"/>
                      </a:lnTo>
                      <a:lnTo>
                        <a:pt x="1402" y="24062"/>
                      </a:lnTo>
                      <a:lnTo>
                        <a:pt x="1423" y="24146"/>
                      </a:lnTo>
                      <a:lnTo>
                        <a:pt x="1486" y="24167"/>
                      </a:lnTo>
                      <a:lnTo>
                        <a:pt x="1549" y="24188"/>
                      </a:lnTo>
                      <a:lnTo>
                        <a:pt x="1507" y="24104"/>
                      </a:lnTo>
                      <a:lnTo>
                        <a:pt x="1549" y="24083"/>
                      </a:lnTo>
                      <a:cubicBezTo>
                        <a:pt x="1612" y="24167"/>
                        <a:pt x="1653" y="24272"/>
                        <a:pt x="1716" y="24355"/>
                      </a:cubicBezTo>
                      <a:lnTo>
                        <a:pt x="1716" y="24397"/>
                      </a:lnTo>
                      <a:lnTo>
                        <a:pt x="1653" y="24460"/>
                      </a:lnTo>
                      <a:lnTo>
                        <a:pt x="1695" y="24481"/>
                      </a:lnTo>
                      <a:lnTo>
                        <a:pt x="1737" y="24460"/>
                      </a:lnTo>
                      <a:lnTo>
                        <a:pt x="1758" y="24418"/>
                      </a:lnTo>
                      <a:cubicBezTo>
                        <a:pt x="1967" y="24753"/>
                        <a:pt x="2218" y="25004"/>
                        <a:pt x="2469" y="25234"/>
                      </a:cubicBezTo>
                      <a:lnTo>
                        <a:pt x="2449" y="25234"/>
                      </a:lnTo>
                      <a:lnTo>
                        <a:pt x="2365" y="25192"/>
                      </a:lnTo>
                      <a:lnTo>
                        <a:pt x="2260" y="25150"/>
                      </a:lnTo>
                      <a:lnTo>
                        <a:pt x="2156" y="25150"/>
                      </a:lnTo>
                      <a:lnTo>
                        <a:pt x="2072" y="25109"/>
                      </a:lnTo>
                      <a:lnTo>
                        <a:pt x="1946" y="24983"/>
                      </a:lnTo>
                      <a:lnTo>
                        <a:pt x="1863" y="24920"/>
                      </a:lnTo>
                      <a:lnTo>
                        <a:pt x="1842" y="24983"/>
                      </a:lnTo>
                      <a:lnTo>
                        <a:pt x="1863" y="25088"/>
                      </a:lnTo>
                      <a:lnTo>
                        <a:pt x="1946" y="25213"/>
                      </a:lnTo>
                      <a:lnTo>
                        <a:pt x="2072" y="25234"/>
                      </a:lnTo>
                      <a:lnTo>
                        <a:pt x="2239" y="25318"/>
                      </a:lnTo>
                      <a:lnTo>
                        <a:pt x="2281" y="25401"/>
                      </a:lnTo>
                      <a:lnTo>
                        <a:pt x="2365" y="25401"/>
                      </a:lnTo>
                      <a:lnTo>
                        <a:pt x="2428" y="25360"/>
                      </a:lnTo>
                      <a:lnTo>
                        <a:pt x="2574" y="25422"/>
                      </a:lnTo>
                      <a:lnTo>
                        <a:pt x="2679" y="25464"/>
                      </a:lnTo>
                      <a:lnTo>
                        <a:pt x="2783" y="25464"/>
                      </a:lnTo>
                      <a:cubicBezTo>
                        <a:pt x="2804" y="25464"/>
                        <a:pt x="2846" y="25506"/>
                        <a:pt x="2846" y="25527"/>
                      </a:cubicBezTo>
                      <a:lnTo>
                        <a:pt x="2804" y="25527"/>
                      </a:lnTo>
                      <a:lnTo>
                        <a:pt x="2700" y="25569"/>
                      </a:lnTo>
                      <a:lnTo>
                        <a:pt x="2658" y="25548"/>
                      </a:lnTo>
                      <a:lnTo>
                        <a:pt x="2595" y="25506"/>
                      </a:lnTo>
                      <a:lnTo>
                        <a:pt x="2532" y="25506"/>
                      </a:lnTo>
                      <a:lnTo>
                        <a:pt x="2490" y="25548"/>
                      </a:lnTo>
                      <a:lnTo>
                        <a:pt x="2490" y="25611"/>
                      </a:lnTo>
                      <a:lnTo>
                        <a:pt x="2595" y="25653"/>
                      </a:lnTo>
                      <a:lnTo>
                        <a:pt x="2658" y="25757"/>
                      </a:lnTo>
                      <a:lnTo>
                        <a:pt x="2762" y="25799"/>
                      </a:lnTo>
                      <a:lnTo>
                        <a:pt x="2867" y="25925"/>
                      </a:lnTo>
                      <a:lnTo>
                        <a:pt x="2951" y="25945"/>
                      </a:lnTo>
                      <a:lnTo>
                        <a:pt x="3076" y="25925"/>
                      </a:lnTo>
                      <a:lnTo>
                        <a:pt x="3118" y="25945"/>
                      </a:lnTo>
                      <a:lnTo>
                        <a:pt x="3118" y="26029"/>
                      </a:lnTo>
                      <a:lnTo>
                        <a:pt x="3202" y="26092"/>
                      </a:lnTo>
                      <a:lnTo>
                        <a:pt x="3285" y="26071"/>
                      </a:lnTo>
                      <a:lnTo>
                        <a:pt x="3265" y="26029"/>
                      </a:lnTo>
                      <a:lnTo>
                        <a:pt x="3327" y="25945"/>
                      </a:lnTo>
                      <a:lnTo>
                        <a:pt x="3327" y="25883"/>
                      </a:lnTo>
                      <a:lnTo>
                        <a:pt x="3285" y="25862"/>
                      </a:lnTo>
                      <a:lnTo>
                        <a:pt x="3327" y="25841"/>
                      </a:lnTo>
                      <a:lnTo>
                        <a:pt x="3411" y="25841"/>
                      </a:lnTo>
                      <a:lnTo>
                        <a:pt x="3369" y="25757"/>
                      </a:lnTo>
                      <a:lnTo>
                        <a:pt x="3285" y="25736"/>
                      </a:lnTo>
                      <a:lnTo>
                        <a:pt x="3160" y="25757"/>
                      </a:lnTo>
                      <a:lnTo>
                        <a:pt x="3118" y="25715"/>
                      </a:lnTo>
                      <a:lnTo>
                        <a:pt x="3118" y="25715"/>
                      </a:lnTo>
                      <a:cubicBezTo>
                        <a:pt x="3141" y="25721"/>
                        <a:pt x="3164" y="25724"/>
                        <a:pt x="3189" y="25724"/>
                      </a:cubicBezTo>
                      <a:cubicBezTo>
                        <a:pt x="3256" y="25724"/>
                        <a:pt x="3329" y="25704"/>
                        <a:pt x="3390" y="25673"/>
                      </a:cubicBezTo>
                      <a:lnTo>
                        <a:pt x="3411" y="25715"/>
                      </a:lnTo>
                      <a:lnTo>
                        <a:pt x="3578" y="25736"/>
                      </a:lnTo>
                      <a:lnTo>
                        <a:pt x="3683" y="25778"/>
                      </a:lnTo>
                      <a:lnTo>
                        <a:pt x="3746" y="25778"/>
                      </a:lnTo>
                      <a:lnTo>
                        <a:pt x="3829" y="25841"/>
                      </a:lnTo>
                      <a:lnTo>
                        <a:pt x="3892" y="25778"/>
                      </a:lnTo>
                      <a:lnTo>
                        <a:pt x="3955" y="25653"/>
                      </a:lnTo>
                      <a:lnTo>
                        <a:pt x="3913" y="25464"/>
                      </a:lnTo>
                      <a:lnTo>
                        <a:pt x="3934" y="25401"/>
                      </a:lnTo>
                      <a:lnTo>
                        <a:pt x="3934" y="25318"/>
                      </a:lnTo>
                      <a:lnTo>
                        <a:pt x="3955" y="25150"/>
                      </a:lnTo>
                      <a:lnTo>
                        <a:pt x="3955" y="25109"/>
                      </a:lnTo>
                      <a:cubicBezTo>
                        <a:pt x="4018" y="25213"/>
                        <a:pt x="4060" y="25318"/>
                        <a:pt x="4143" y="25422"/>
                      </a:cubicBezTo>
                      <a:lnTo>
                        <a:pt x="4122" y="25527"/>
                      </a:lnTo>
                      <a:lnTo>
                        <a:pt x="4060" y="25632"/>
                      </a:lnTo>
                      <a:lnTo>
                        <a:pt x="4122" y="25736"/>
                      </a:lnTo>
                      <a:lnTo>
                        <a:pt x="4060" y="25820"/>
                      </a:lnTo>
                      <a:lnTo>
                        <a:pt x="4060" y="25883"/>
                      </a:lnTo>
                      <a:lnTo>
                        <a:pt x="4164" y="25945"/>
                      </a:lnTo>
                      <a:lnTo>
                        <a:pt x="4269" y="25966"/>
                      </a:lnTo>
                      <a:lnTo>
                        <a:pt x="4332" y="25987"/>
                      </a:lnTo>
                      <a:lnTo>
                        <a:pt x="4373" y="25945"/>
                      </a:lnTo>
                      <a:lnTo>
                        <a:pt x="4248" y="25841"/>
                      </a:lnTo>
                      <a:lnTo>
                        <a:pt x="4332" y="25757"/>
                      </a:lnTo>
                      <a:lnTo>
                        <a:pt x="4562" y="26155"/>
                      </a:lnTo>
                      <a:lnTo>
                        <a:pt x="4562" y="26155"/>
                      </a:lnTo>
                      <a:lnTo>
                        <a:pt x="4520" y="26134"/>
                      </a:lnTo>
                      <a:lnTo>
                        <a:pt x="4332" y="26050"/>
                      </a:lnTo>
                      <a:lnTo>
                        <a:pt x="4227" y="25987"/>
                      </a:lnTo>
                      <a:lnTo>
                        <a:pt x="4206" y="26029"/>
                      </a:lnTo>
                      <a:lnTo>
                        <a:pt x="4248" y="26071"/>
                      </a:lnTo>
                      <a:lnTo>
                        <a:pt x="4520" y="26197"/>
                      </a:lnTo>
                      <a:lnTo>
                        <a:pt x="4541" y="26259"/>
                      </a:lnTo>
                      <a:lnTo>
                        <a:pt x="4436" y="26259"/>
                      </a:lnTo>
                      <a:lnTo>
                        <a:pt x="4436" y="26322"/>
                      </a:lnTo>
                      <a:lnTo>
                        <a:pt x="4373" y="26322"/>
                      </a:lnTo>
                      <a:lnTo>
                        <a:pt x="4353" y="26238"/>
                      </a:lnTo>
                      <a:lnTo>
                        <a:pt x="4227" y="26155"/>
                      </a:lnTo>
                      <a:lnTo>
                        <a:pt x="4206" y="26176"/>
                      </a:lnTo>
                      <a:lnTo>
                        <a:pt x="4206" y="26259"/>
                      </a:lnTo>
                      <a:lnTo>
                        <a:pt x="4122" y="26259"/>
                      </a:lnTo>
                      <a:lnTo>
                        <a:pt x="3934" y="26280"/>
                      </a:lnTo>
                      <a:lnTo>
                        <a:pt x="3892" y="26322"/>
                      </a:lnTo>
                      <a:lnTo>
                        <a:pt x="3934" y="26364"/>
                      </a:lnTo>
                      <a:lnTo>
                        <a:pt x="3913" y="26385"/>
                      </a:lnTo>
                      <a:lnTo>
                        <a:pt x="3809" y="26364"/>
                      </a:lnTo>
                      <a:lnTo>
                        <a:pt x="3704" y="26385"/>
                      </a:lnTo>
                      <a:lnTo>
                        <a:pt x="3725" y="26448"/>
                      </a:lnTo>
                      <a:lnTo>
                        <a:pt x="3850" y="26469"/>
                      </a:lnTo>
                      <a:lnTo>
                        <a:pt x="3955" y="26469"/>
                      </a:lnTo>
                      <a:lnTo>
                        <a:pt x="3997" y="26427"/>
                      </a:lnTo>
                      <a:lnTo>
                        <a:pt x="4018" y="26385"/>
                      </a:lnTo>
                      <a:lnTo>
                        <a:pt x="4101" y="26427"/>
                      </a:lnTo>
                      <a:lnTo>
                        <a:pt x="4206" y="26490"/>
                      </a:lnTo>
                      <a:lnTo>
                        <a:pt x="4248" y="26469"/>
                      </a:lnTo>
                      <a:lnTo>
                        <a:pt x="4269" y="26531"/>
                      </a:lnTo>
                      <a:lnTo>
                        <a:pt x="4269" y="26573"/>
                      </a:lnTo>
                      <a:lnTo>
                        <a:pt x="4353" y="26636"/>
                      </a:lnTo>
                      <a:lnTo>
                        <a:pt x="4269" y="26678"/>
                      </a:lnTo>
                      <a:lnTo>
                        <a:pt x="4227" y="26782"/>
                      </a:lnTo>
                      <a:lnTo>
                        <a:pt x="4269" y="26866"/>
                      </a:lnTo>
                      <a:lnTo>
                        <a:pt x="4353" y="26866"/>
                      </a:lnTo>
                      <a:lnTo>
                        <a:pt x="4436" y="26887"/>
                      </a:lnTo>
                      <a:lnTo>
                        <a:pt x="4541" y="26992"/>
                      </a:lnTo>
                      <a:lnTo>
                        <a:pt x="4625" y="26992"/>
                      </a:lnTo>
                      <a:lnTo>
                        <a:pt x="4646" y="26971"/>
                      </a:lnTo>
                      <a:lnTo>
                        <a:pt x="4562" y="26908"/>
                      </a:lnTo>
                      <a:lnTo>
                        <a:pt x="4457" y="26845"/>
                      </a:lnTo>
                      <a:lnTo>
                        <a:pt x="4436" y="26782"/>
                      </a:lnTo>
                      <a:lnTo>
                        <a:pt x="4457" y="26782"/>
                      </a:lnTo>
                      <a:lnTo>
                        <a:pt x="4541" y="26803"/>
                      </a:lnTo>
                      <a:lnTo>
                        <a:pt x="4625" y="26762"/>
                      </a:lnTo>
                      <a:lnTo>
                        <a:pt x="4646" y="26699"/>
                      </a:lnTo>
                      <a:lnTo>
                        <a:pt x="4562" y="26678"/>
                      </a:lnTo>
                      <a:lnTo>
                        <a:pt x="4520" y="26636"/>
                      </a:lnTo>
                      <a:lnTo>
                        <a:pt x="4750" y="26531"/>
                      </a:lnTo>
                      <a:lnTo>
                        <a:pt x="4855" y="26469"/>
                      </a:lnTo>
                      <a:lnTo>
                        <a:pt x="4938" y="26490"/>
                      </a:lnTo>
                      <a:cubicBezTo>
                        <a:pt x="4959" y="26531"/>
                        <a:pt x="4959" y="26552"/>
                        <a:pt x="4980" y="26552"/>
                      </a:cubicBezTo>
                      <a:lnTo>
                        <a:pt x="5001" y="26552"/>
                      </a:lnTo>
                      <a:lnTo>
                        <a:pt x="5001" y="26531"/>
                      </a:lnTo>
                      <a:lnTo>
                        <a:pt x="5294" y="26594"/>
                      </a:lnTo>
                      <a:lnTo>
                        <a:pt x="5357" y="26573"/>
                      </a:lnTo>
                      <a:lnTo>
                        <a:pt x="5357" y="26510"/>
                      </a:lnTo>
                      <a:lnTo>
                        <a:pt x="5482" y="26510"/>
                      </a:lnTo>
                      <a:lnTo>
                        <a:pt x="5420" y="26322"/>
                      </a:lnTo>
                      <a:lnTo>
                        <a:pt x="5357" y="26322"/>
                      </a:lnTo>
                      <a:lnTo>
                        <a:pt x="5252" y="26238"/>
                      </a:lnTo>
                      <a:lnTo>
                        <a:pt x="5106" y="26176"/>
                      </a:lnTo>
                      <a:lnTo>
                        <a:pt x="5106" y="26113"/>
                      </a:lnTo>
                      <a:lnTo>
                        <a:pt x="5273" y="26218"/>
                      </a:lnTo>
                      <a:lnTo>
                        <a:pt x="5399" y="26238"/>
                      </a:lnTo>
                      <a:lnTo>
                        <a:pt x="5148" y="25171"/>
                      </a:lnTo>
                      <a:lnTo>
                        <a:pt x="5106" y="25171"/>
                      </a:lnTo>
                      <a:lnTo>
                        <a:pt x="5106" y="25129"/>
                      </a:lnTo>
                      <a:lnTo>
                        <a:pt x="4959" y="24481"/>
                      </a:lnTo>
                      <a:lnTo>
                        <a:pt x="4792" y="24544"/>
                      </a:lnTo>
                      <a:lnTo>
                        <a:pt x="4750" y="24585"/>
                      </a:lnTo>
                      <a:lnTo>
                        <a:pt x="4666" y="24502"/>
                      </a:lnTo>
                      <a:lnTo>
                        <a:pt x="4583" y="24481"/>
                      </a:lnTo>
                      <a:lnTo>
                        <a:pt x="4562" y="24544"/>
                      </a:lnTo>
                      <a:cubicBezTo>
                        <a:pt x="4562" y="24502"/>
                        <a:pt x="4541" y="24502"/>
                        <a:pt x="4541" y="24481"/>
                      </a:cubicBezTo>
                      <a:lnTo>
                        <a:pt x="4541" y="24334"/>
                      </a:lnTo>
                      <a:lnTo>
                        <a:pt x="4625" y="24272"/>
                      </a:lnTo>
                      <a:lnTo>
                        <a:pt x="4750" y="24251"/>
                      </a:lnTo>
                      <a:lnTo>
                        <a:pt x="4897" y="24334"/>
                      </a:lnTo>
                      <a:lnTo>
                        <a:pt x="4980" y="24272"/>
                      </a:lnTo>
                      <a:lnTo>
                        <a:pt x="5001" y="24272"/>
                      </a:lnTo>
                      <a:lnTo>
                        <a:pt x="4855" y="24146"/>
                      </a:lnTo>
                      <a:lnTo>
                        <a:pt x="4520" y="23937"/>
                      </a:lnTo>
                      <a:lnTo>
                        <a:pt x="4457" y="23874"/>
                      </a:lnTo>
                      <a:lnTo>
                        <a:pt x="3725" y="23874"/>
                      </a:lnTo>
                      <a:lnTo>
                        <a:pt x="3306" y="23958"/>
                      </a:lnTo>
                      <a:lnTo>
                        <a:pt x="3202" y="23895"/>
                      </a:lnTo>
                      <a:lnTo>
                        <a:pt x="2930" y="23874"/>
                      </a:lnTo>
                      <a:lnTo>
                        <a:pt x="2846" y="23644"/>
                      </a:lnTo>
                      <a:lnTo>
                        <a:pt x="2783" y="23435"/>
                      </a:lnTo>
                      <a:lnTo>
                        <a:pt x="2658" y="23330"/>
                      </a:lnTo>
                      <a:lnTo>
                        <a:pt x="2637" y="22995"/>
                      </a:lnTo>
                      <a:lnTo>
                        <a:pt x="2637" y="22828"/>
                      </a:lnTo>
                      <a:lnTo>
                        <a:pt x="2511" y="22828"/>
                      </a:lnTo>
                      <a:lnTo>
                        <a:pt x="2323" y="22912"/>
                      </a:lnTo>
                      <a:lnTo>
                        <a:pt x="2218" y="23016"/>
                      </a:lnTo>
                      <a:lnTo>
                        <a:pt x="2093" y="23016"/>
                      </a:lnTo>
                      <a:lnTo>
                        <a:pt x="1842" y="22577"/>
                      </a:lnTo>
                      <a:cubicBezTo>
                        <a:pt x="1821" y="22493"/>
                        <a:pt x="1800" y="22409"/>
                        <a:pt x="1800" y="22326"/>
                      </a:cubicBezTo>
                      <a:lnTo>
                        <a:pt x="1884" y="21844"/>
                      </a:lnTo>
                      <a:lnTo>
                        <a:pt x="2009" y="21656"/>
                      </a:lnTo>
                      <a:lnTo>
                        <a:pt x="2218" y="21447"/>
                      </a:lnTo>
                      <a:lnTo>
                        <a:pt x="2260" y="21154"/>
                      </a:lnTo>
                      <a:lnTo>
                        <a:pt x="2218" y="20840"/>
                      </a:lnTo>
                      <a:lnTo>
                        <a:pt x="2135" y="20610"/>
                      </a:lnTo>
                      <a:lnTo>
                        <a:pt x="2197" y="20338"/>
                      </a:lnTo>
                      <a:lnTo>
                        <a:pt x="2302" y="20212"/>
                      </a:lnTo>
                      <a:lnTo>
                        <a:pt x="2197" y="19961"/>
                      </a:lnTo>
                      <a:lnTo>
                        <a:pt x="2218" y="19815"/>
                      </a:lnTo>
                      <a:lnTo>
                        <a:pt x="2323" y="19710"/>
                      </a:lnTo>
                      <a:lnTo>
                        <a:pt x="2239" y="19480"/>
                      </a:lnTo>
                      <a:lnTo>
                        <a:pt x="2197" y="19166"/>
                      </a:lnTo>
                      <a:lnTo>
                        <a:pt x="2114" y="19020"/>
                      </a:lnTo>
                      <a:lnTo>
                        <a:pt x="2114" y="18915"/>
                      </a:lnTo>
                      <a:lnTo>
                        <a:pt x="2260" y="18769"/>
                      </a:lnTo>
                      <a:lnTo>
                        <a:pt x="2260" y="18643"/>
                      </a:lnTo>
                      <a:lnTo>
                        <a:pt x="2135" y="18434"/>
                      </a:lnTo>
                      <a:lnTo>
                        <a:pt x="1946" y="18308"/>
                      </a:lnTo>
                      <a:lnTo>
                        <a:pt x="1821" y="18308"/>
                      </a:lnTo>
                      <a:lnTo>
                        <a:pt x="1800" y="18329"/>
                      </a:lnTo>
                      <a:lnTo>
                        <a:pt x="1716" y="18246"/>
                      </a:lnTo>
                      <a:lnTo>
                        <a:pt x="1779" y="18141"/>
                      </a:lnTo>
                      <a:lnTo>
                        <a:pt x="2030" y="18141"/>
                      </a:lnTo>
                      <a:lnTo>
                        <a:pt x="2156" y="17995"/>
                      </a:lnTo>
                      <a:lnTo>
                        <a:pt x="2156" y="17869"/>
                      </a:lnTo>
                      <a:lnTo>
                        <a:pt x="2093" y="17827"/>
                      </a:lnTo>
                      <a:lnTo>
                        <a:pt x="2009" y="17890"/>
                      </a:lnTo>
                      <a:lnTo>
                        <a:pt x="1905" y="17869"/>
                      </a:lnTo>
                      <a:lnTo>
                        <a:pt x="1842" y="17597"/>
                      </a:lnTo>
                      <a:lnTo>
                        <a:pt x="1737" y="17367"/>
                      </a:lnTo>
                      <a:lnTo>
                        <a:pt x="1737" y="17199"/>
                      </a:lnTo>
                      <a:lnTo>
                        <a:pt x="1737" y="17032"/>
                      </a:lnTo>
                      <a:lnTo>
                        <a:pt x="1570" y="16969"/>
                      </a:lnTo>
                      <a:lnTo>
                        <a:pt x="1570" y="16948"/>
                      </a:lnTo>
                      <a:cubicBezTo>
                        <a:pt x="1528" y="16865"/>
                        <a:pt x="1528" y="16760"/>
                        <a:pt x="1507" y="16676"/>
                      </a:cubicBezTo>
                      <a:lnTo>
                        <a:pt x="1486" y="16362"/>
                      </a:lnTo>
                      <a:lnTo>
                        <a:pt x="1612" y="16300"/>
                      </a:lnTo>
                      <a:lnTo>
                        <a:pt x="1633" y="16132"/>
                      </a:lnTo>
                      <a:lnTo>
                        <a:pt x="1591" y="16028"/>
                      </a:lnTo>
                      <a:lnTo>
                        <a:pt x="1486" y="15986"/>
                      </a:lnTo>
                      <a:lnTo>
                        <a:pt x="1423" y="15714"/>
                      </a:lnTo>
                      <a:lnTo>
                        <a:pt x="1402" y="15358"/>
                      </a:lnTo>
                      <a:lnTo>
                        <a:pt x="1423" y="14940"/>
                      </a:lnTo>
                      <a:lnTo>
                        <a:pt x="1319" y="14751"/>
                      </a:lnTo>
                      <a:lnTo>
                        <a:pt x="1298" y="14542"/>
                      </a:lnTo>
                      <a:lnTo>
                        <a:pt x="1507" y="14249"/>
                      </a:lnTo>
                      <a:lnTo>
                        <a:pt x="1528" y="13935"/>
                      </a:lnTo>
                      <a:lnTo>
                        <a:pt x="1695" y="13852"/>
                      </a:lnTo>
                      <a:lnTo>
                        <a:pt x="1779" y="13747"/>
                      </a:lnTo>
                      <a:lnTo>
                        <a:pt x="1423" y="13077"/>
                      </a:lnTo>
                      <a:lnTo>
                        <a:pt x="1486" y="12847"/>
                      </a:lnTo>
                      <a:lnTo>
                        <a:pt x="1486" y="12680"/>
                      </a:lnTo>
                      <a:lnTo>
                        <a:pt x="1486" y="12282"/>
                      </a:lnTo>
                      <a:lnTo>
                        <a:pt x="1612" y="12052"/>
                      </a:lnTo>
                      <a:lnTo>
                        <a:pt x="1737" y="11927"/>
                      </a:lnTo>
                      <a:lnTo>
                        <a:pt x="1716" y="11717"/>
                      </a:lnTo>
                      <a:lnTo>
                        <a:pt x="1612" y="11529"/>
                      </a:lnTo>
                      <a:lnTo>
                        <a:pt x="1528" y="11445"/>
                      </a:lnTo>
                      <a:lnTo>
                        <a:pt x="1674" y="11278"/>
                      </a:lnTo>
                      <a:lnTo>
                        <a:pt x="1633" y="11027"/>
                      </a:lnTo>
                      <a:lnTo>
                        <a:pt x="1737" y="10797"/>
                      </a:lnTo>
                      <a:lnTo>
                        <a:pt x="1842" y="10776"/>
                      </a:lnTo>
                      <a:lnTo>
                        <a:pt x="1884" y="10504"/>
                      </a:lnTo>
                      <a:lnTo>
                        <a:pt x="1821" y="10064"/>
                      </a:lnTo>
                      <a:lnTo>
                        <a:pt x="1737" y="9981"/>
                      </a:lnTo>
                      <a:lnTo>
                        <a:pt x="1674" y="9646"/>
                      </a:lnTo>
                      <a:lnTo>
                        <a:pt x="1591" y="9458"/>
                      </a:lnTo>
                      <a:lnTo>
                        <a:pt x="1444" y="9248"/>
                      </a:lnTo>
                      <a:lnTo>
                        <a:pt x="1423" y="9144"/>
                      </a:lnTo>
                      <a:lnTo>
                        <a:pt x="1319" y="9018"/>
                      </a:lnTo>
                      <a:lnTo>
                        <a:pt x="1277" y="8725"/>
                      </a:lnTo>
                      <a:lnTo>
                        <a:pt x="1298" y="8516"/>
                      </a:lnTo>
                      <a:lnTo>
                        <a:pt x="1444" y="8453"/>
                      </a:lnTo>
                      <a:lnTo>
                        <a:pt x="1444" y="8160"/>
                      </a:lnTo>
                      <a:lnTo>
                        <a:pt x="1528" y="8056"/>
                      </a:lnTo>
                      <a:lnTo>
                        <a:pt x="1528" y="7784"/>
                      </a:lnTo>
                      <a:lnTo>
                        <a:pt x="1423" y="7616"/>
                      </a:lnTo>
                      <a:lnTo>
                        <a:pt x="1402" y="7240"/>
                      </a:lnTo>
                      <a:lnTo>
                        <a:pt x="1486" y="7156"/>
                      </a:lnTo>
                      <a:lnTo>
                        <a:pt x="1528" y="6738"/>
                      </a:lnTo>
                      <a:lnTo>
                        <a:pt x="1633" y="6591"/>
                      </a:lnTo>
                      <a:lnTo>
                        <a:pt x="1800" y="6194"/>
                      </a:lnTo>
                      <a:lnTo>
                        <a:pt x="1946" y="6047"/>
                      </a:lnTo>
                      <a:lnTo>
                        <a:pt x="2051" y="5984"/>
                      </a:lnTo>
                      <a:lnTo>
                        <a:pt x="2135" y="5880"/>
                      </a:lnTo>
                      <a:lnTo>
                        <a:pt x="2093" y="5838"/>
                      </a:lnTo>
                      <a:lnTo>
                        <a:pt x="2093" y="5671"/>
                      </a:lnTo>
                      <a:lnTo>
                        <a:pt x="2030" y="5587"/>
                      </a:lnTo>
                      <a:lnTo>
                        <a:pt x="1946" y="5545"/>
                      </a:lnTo>
                      <a:lnTo>
                        <a:pt x="1988" y="5440"/>
                      </a:lnTo>
                      <a:lnTo>
                        <a:pt x="2093" y="5357"/>
                      </a:lnTo>
                      <a:lnTo>
                        <a:pt x="2093" y="5210"/>
                      </a:lnTo>
                      <a:lnTo>
                        <a:pt x="1946" y="5043"/>
                      </a:lnTo>
                      <a:lnTo>
                        <a:pt x="1925" y="4854"/>
                      </a:lnTo>
                      <a:lnTo>
                        <a:pt x="2009" y="4729"/>
                      </a:lnTo>
                      <a:lnTo>
                        <a:pt x="1988" y="4624"/>
                      </a:lnTo>
                      <a:lnTo>
                        <a:pt x="1842" y="4520"/>
                      </a:lnTo>
                      <a:lnTo>
                        <a:pt x="1905" y="4373"/>
                      </a:lnTo>
                      <a:lnTo>
                        <a:pt x="2574" y="3997"/>
                      </a:lnTo>
                      <a:lnTo>
                        <a:pt x="2741" y="3348"/>
                      </a:lnTo>
                      <a:lnTo>
                        <a:pt x="2658" y="3181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344" y="3285"/>
                      </a:lnTo>
                      <a:lnTo>
                        <a:pt x="1925" y="2134"/>
                      </a:lnTo>
                      <a:lnTo>
                        <a:pt x="1633" y="1883"/>
                      </a:lnTo>
                      <a:lnTo>
                        <a:pt x="1570" y="1779"/>
                      </a:lnTo>
                      <a:lnTo>
                        <a:pt x="1695" y="1465"/>
                      </a:lnTo>
                      <a:lnTo>
                        <a:pt x="1633" y="1360"/>
                      </a:lnTo>
                      <a:lnTo>
                        <a:pt x="1716" y="1193"/>
                      </a:lnTo>
                      <a:lnTo>
                        <a:pt x="1695" y="1130"/>
                      </a:lnTo>
                      <a:lnTo>
                        <a:pt x="1423" y="921"/>
                      </a:lnTo>
                      <a:lnTo>
                        <a:pt x="1360" y="774"/>
                      </a:lnTo>
                      <a:lnTo>
                        <a:pt x="1319" y="607"/>
                      </a:lnTo>
                      <a:lnTo>
                        <a:pt x="1298" y="544"/>
                      </a:lnTo>
                      <a:lnTo>
                        <a:pt x="1319" y="440"/>
                      </a:lnTo>
                      <a:lnTo>
                        <a:pt x="1298" y="335"/>
                      </a:lnTo>
                      <a:lnTo>
                        <a:pt x="1256" y="293"/>
                      </a:lnTo>
                      <a:lnTo>
                        <a:pt x="1151" y="189"/>
                      </a:lnTo>
                      <a:lnTo>
                        <a:pt x="1151" y="21"/>
                      </a:lnTo>
                      <a:lnTo>
                        <a:pt x="1109" y="21"/>
                      </a:lnTo>
                      <a:lnTo>
                        <a:pt x="104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21" name="Group 838"/>
              <p:cNvGrpSpPr/>
              <p:nvPr/>
            </p:nvGrpSpPr>
            <p:grpSpPr>
              <a:xfrm>
                <a:off x="4797360" y="4010400"/>
                <a:ext cx="416520" cy="313920"/>
                <a:chOff x="4797360" y="4010400"/>
                <a:chExt cx="416520" cy="313920"/>
              </a:xfrm>
            </p:grpSpPr>
            <p:sp>
              <p:nvSpPr>
                <p:cNvPr id="1122" name="CustomShape 839"/>
                <p:cNvSpPr/>
                <p:nvPr/>
              </p:nvSpPr>
              <p:spPr>
                <a:xfrm>
                  <a:off x="4811040" y="4010400"/>
                  <a:ext cx="402840" cy="257400"/>
                </a:xfrm>
                <a:custGeom>
                  <a:avLst/>
                  <a:gdLst/>
                  <a:ahLst/>
                  <a:rect l="l" t="t" r="r" b="b"/>
                  <a:pathLst>
                    <a:path w="9137" h="6800">
                      <a:moveTo>
                        <a:pt x="0" y="4356"/>
                      </a:moveTo>
                      <a:lnTo>
                        <a:pt x="1381" y="1594"/>
                      </a:lnTo>
                      <a:lnTo>
                        <a:pt x="7012" y="0"/>
                      </a:lnTo>
                      <a:lnTo>
                        <a:pt x="9137" y="532"/>
                      </a:lnTo>
                      <a:lnTo>
                        <a:pt x="8500" y="2444"/>
                      </a:lnTo>
                      <a:lnTo>
                        <a:pt x="6906" y="5206"/>
                      </a:lnTo>
                      <a:lnTo>
                        <a:pt x="3719" y="68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3" name="CustomShape 840"/>
                <p:cNvSpPr/>
                <p:nvPr/>
              </p:nvSpPr>
              <p:spPr>
                <a:xfrm>
                  <a:off x="4797360" y="4022280"/>
                  <a:ext cx="404280" cy="302040"/>
                </a:xfrm>
                <a:custGeom>
                  <a:avLst/>
                  <a:gdLst/>
                  <a:ahLst/>
                  <a:rect l="l" t="t" r="r" b="b"/>
                  <a:pathLst>
                    <a:path w="9166" h="7973">
                      <a:moveTo>
                        <a:pt x="6696" y="3976"/>
                      </a:moveTo>
                      <a:lnTo>
                        <a:pt x="6738" y="4018"/>
                      </a:lnTo>
                      <a:lnTo>
                        <a:pt x="6780" y="3997"/>
                      </a:lnTo>
                      <a:lnTo>
                        <a:pt x="6843" y="4039"/>
                      </a:lnTo>
                      <a:lnTo>
                        <a:pt x="6926" y="4018"/>
                      </a:lnTo>
                      <a:lnTo>
                        <a:pt x="7052" y="4122"/>
                      </a:lnTo>
                      <a:lnTo>
                        <a:pt x="7136" y="4353"/>
                      </a:lnTo>
                      <a:lnTo>
                        <a:pt x="7136" y="4499"/>
                      </a:lnTo>
                      <a:lnTo>
                        <a:pt x="7094" y="4583"/>
                      </a:lnTo>
                      <a:lnTo>
                        <a:pt x="6989" y="4625"/>
                      </a:lnTo>
                      <a:lnTo>
                        <a:pt x="6989" y="4708"/>
                      </a:lnTo>
                      <a:lnTo>
                        <a:pt x="7031" y="4750"/>
                      </a:lnTo>
                      <a:lnTo>
                        <a:pt x="7031" y="4834"/>
                      </a:lnTo>
                      <a:lnTo>
                        <a:pt x="6926" y="4918"/>
                      </a:lnTo>
                      <a:lnTo>
                        <a:pt x="6843" y="4876"/>
                      </a:lnTo>
                      <a:lnTo>
                        <a:pt x="6738" y="4918"/>
                      </a:lnTo>
                      <a:lnTo>
                        <a:pt x="6675" y="4959"/>
                      </a:lnTo>
                      <a:lnTo>
                        <a:pt x="6571" y="5001"/>
                      </a:lnTo>
                      <a:lnTo>
                        <a:pt x="6508" y="5127"/>
                      </a:lnTo>
                      <a:lnTo>
                        <a:pt x="6466" y="5169"/>
                      </a:lnTo>
                      <a:lnTo>
                        <a:pt x="6424" y="5231"/>
                      </a:lnTo>
                      <a:lnTo>
                        <a:pt x="6320" y="5231"/>
                      </a:lnTo>
                      <a:lnTo>
                        <a:pt x="6194" y="5169"/>
                      </a:lnTo>
                      <a:lnTo>
                        <a:pt x="6152" y="5106"/>
                      </a:lnTo>
                      <a:lnTo>
                        <a:pt x="6069" y="5022"/>
                      </a:lnTo>
                      <a:lnTo>
                        <a:pt x="6069" y="4918"/>
                      </a:lnTo>
                      <a:lnTo>
                        <a:pt x="5985" y="4834"/>
                      </a:lnTo>
                      <a:lnTo>
                        <a:pt x="5964" y="4771"/>
                      </a:lnTo>
                      <a:lnTo>
                        <a:pt x="5880" y="4708"/>
                      </a:lnTo>
                      <a:lnTo>
                        <a:pt x="5838" y="4604"/>
                      </a:lnTo>
                      <a:lnTo>
                        <a:pt x="5901" y="4541"/>
                      </a:lnTo>
                      <a:lnTo>
                        <a:pt x="6069" y="4415"/>
                      </a:lnTo>
                      <a:lnTo>
                        <a:pt x="6110" y="4248"/>
                      </a:lnTo>
                      <a:lnTo>
                        <a:pt x="6257" y="4164"/>
                      </a:lnTo>
                      <a:lnTo>
                        <a:pt x="6466" y="4122"/>
                      </a:lnTo>
                      <a:lnTo>
                        <a:pt x="6508" y="4081"/>
                      </a:lnTo>
                      <a:lnTo>
                        <a:pt x="6592" y="4018"/>
                      </a:lnTo>
                      <a:lnTo>
                        <a:pt x="6613" y="3976"/>
                      </a:lnTo>
                      <a:close/>
                      <a:moveTo>
                        <a:pt x="7659" y="1"/>
                      </a:moveTo>
                      <a:lnTo>
                        <a:pt x="7470" y="21"/>
                      </a:lnTo>
                      <a:lnTo>
                        <a:pt x="7387" y="21"/>
                      </a:lnTo>
                      <a:lnTo>
                        <a:pt x="7345" y="63"/>
                      </a:lnTo>
                      <a:lnTo>
                        <a:pt x="7240" y="63"/>
                      </a:lnTo>
                      <a:lnTo>
                        <a:pt x="7178" y="126"/>
                      </a:lnTo>
                      <a:lnTo>
                        <a:pt x="7178" y="168"/>
                      </a:lnTo>
                      <a:lnTo>
                        <a:pt x="7157" y="252"/>
                      </a:lnTo>
                      <a:lnTo>
                        <a:pt x="7073" y="273"/>
                      </a:lnTo>
                      <a:lnTo>
                        <a:pt x="7010" y="356"/>
                      </a:lnTo>
                      <a:lnTo>
                        <a:pt x="6843" y="356"/>
                      </a:lnTo>
                      <a:lnTo>
                        <a:pt x="6822" y="335"/>
                      </a:lnTo>
                      <a:lnTo>
                        <a:pt x="6717" y="356"/>
                      </a:lnTo>
                      <a:lnTo>
                        <a:pt x="6592" y="461"/>
                      </a:lnTo>
                      <a:lnTo>
                        <a:pt x="6529" y="524"/>
                      </a:lnTo>
                      <a:lnTo>
                        <a:pt x="6445" y="565"/>
                      </a:lnTo>
                      <a:lnTo>
                        <a:pt x="6424" y="628"/>
                      </a:lnTo>
                      <a:lnTo>
                        <a:pt x="6341" y="649"/>
                      </a:lnTo>
                      <a:lnTo>
                        <a:pt x="6299" y="691"/>
                      </a:lnTo>
                      <a:lnTo>
                        <a:pt x="6236" y="733"/>
                      </a:lnTo>
                      <a:lnTo>
                        <a:pt x="6173" y="754"/>
                      </a:lnTo>
                      <a:lnTo>
                        <a:pt x="6006" y="963"/>
                      </a:lnTo>
                      <a:lnTo>
                        <a:pt x="5985" y="1089"/>
                      </a:lnTo>
                      <a:lnTo>
                        <a:pt x="6006" y="1151"/>
                      </a:lnTo>
                      <a:lnTo>
                        <a:pt x="6006" y="1214"/>
                      </a:lnTo>
                      <a:lnTo>
                        <a:pt x="5922" y="1256"/>
                      </a:lnTo>
                      <a:lnTo>
                        <a:pt x="5901" y="1298"/>
                      </a:lnTo>
                      <a:lnTo>
                        <a:pt x="5859" y="1319"/>
                      </a:lnTo>
                      <a:lnTo>
                        <a:pt x="5776" y="1402"/>
                      </a:lnTo>
                      <a:lnTo>
                        <a:pt x="5755" y="1486"/>
                      </a:lnTo>
                      <a:lnTo>
                        <a:pt x="5713" y="1507"/>
                      </a:lnTo>
                      <a:lnTo>
                        <a:pt x="5692" y="1570"/>
                      </a:lnTo>
                      <a:lnTo>
                        <a:pt x="5608" y="1570"/>
                      </a:lnTo>
                      <a:lnTo>
                        <a:pt x="5545" y="1612"/>
                      </a:lnTo>
                      <a:lnTo>
                        <a:pt x="5399" y="1633"/>
                      </a:lnTo>
                      <a:lnTo>
                        <a:pt x="5357" y="1737"/>
                      </a:lnTo>
                      <a:lnTo>
                        <a:pt x="5357" y="1905"/>
                      </a:lnTo>
                      <a:lnTo>
                        <a:pt x="5294" y="1967"/>
                      </a:lnTo>
                      <a:lnTo>
                        <a:pt x="5294" y="2030"/>
                      </a:lnTo>
                      <a:lnTo>
                        <a:pt x="5273" y="2135"/>
                      </a:lnTo>
                      <a:lnTo>
                        <a:pt x="5294" y="2197"/>
                      </a:lnTo>
                      <a:lnTo>
                        <a:pt x="5169" y="2260"/>
                      </a:lnTo>
                      <a:lnTo>
                        <a:pt x="5085" y="2239"/>
                      </a:lnTo>
                      <a:lnTo>
                        <a:pt x="5043" y="2197"/>
                      </a:lnTo>
                      <a:lnTo>
                        <a:pt x="4834" y="2197"/>
                      </a:lnTo>
                      <a:lnTo>
                        <a:pt x="4709" y="2218"/>
                      </a:lnTo>
                      <a:lnTo>
                        <a:pt x="4604" y="2197"/>
                      </a:lnTo>
                      <a:lnTo>
                        <a:pt x="4520" y="2218"/>
                      </a:lnTo>
                      <a:lnTo>
                        <a:pt x="4311" y="2093"/>
                      </a:lnTo>
                      <a:lnTo>
                        <a:pt x="4227" y="2093"/>
                      </a:lnTo>
                      <a:lnTo>
                        <a:pt x="4185" y="2009"/>
                      </a:lnTo>
                      <a:lnTo>
                        <a:pt x="3997" y="1988"/>
                      </a:lnTo>
                      <a:lnTo>
                        <a:pt x="3872" y="2009"/>
                      </a:lnTo>
                      <a:lnTo>
                        <a:pt x="3704" y="2135"/>
                      </a:lnTo>
                      <a:lnTo>
                        <a:pt x="3621" y="2365"/>
                      </a:lnTo>
                      <a:lnTo>
                        <a:pt x="3516" y="2469"/>
                      </a:lnTo>
                      <a:lnTo>
                        <a:pt x="3349" y="2553"/>
                      </a:lnTo>
                      <a:lnTo>
                        <a:pt x="3286" y="2637"/>
                      </a:lnTo>
                      <a:lnTo>
                        <a:pt x="3181" y="2721"/>
                      </a:lnTo>
                      <a:lnTo>
                        <a:pt x="3056" y="2742"/>
                      </a:lnTo>
                      <a:lnTo>
                        <a:pt x="2972" y="2783"/>
                      </a:lnTo>
                      <a:lnTo>
                        <a:pt x="2846" y="2762"/>
                      </a:lnTo>
                      <a:lnTo>
                        <a:pt x="2763" y="2825"/>
                      </a:lnTo>
                      <a:lnTo>
                        <a:pt x="2616" y="2783"/>
                      </a:lnTo>
                      <a:lnTo>
                        <a:pt x="2449" y="2825"/>
                      </a:lnTo>
                      <a:lnTo>
                        <a:pt x="2449" y="2721"/>
                      </a:lnTo>
                      <a:lnTo>
                        <a:pt x="2532" y="2532"/>
                      </a:lnTo>
                      <a:lnTo>
                        <a:pt x="2532" y="2365"/>
                      </a:lnTo>
                      <a:lnTo>
                        <a:pt x="2365" y="2051"/>
                      </a:lnTo>
                      <a:lnTo>
                        <a:pt x="2323" y="1905"/>
                      </a:lnTo>
                      <a:lnTo>
                        <a:pt x="2135" y="1779"/>
                      </a:lnTo>
                      <a:lnTo>
                        <a:pt x="2051" y="3871"/>
                      </a:lnTo>
                      <a:lnTo>
                        <a:pt x="1821" y="3871"/>
                      </a:lnTo>
                      <a:lnTo>
                        <a:pt x="1675" y="3934"/>
                      </a:lnTo>
                      <a:lnTo>
                        <a:pt x="1612" y="4039"/>
                      </a:lnTo>
                      <a:lnTo>
                        <a:pt x="1528" y="4081"/>
                      </a:lnTo>
                      <a:lnTo>
                        <a:pt x="1486" y="4122"/>
                      </a:lnTo>
                      <a:lnTo>
                        <a:pt x="1486" y="4248"/>
                      </a:lnTo>
                      <a:lnTo>
                        <a:pt x="1403" y="4227"/>
                      </a:lnTo>
                      <a:lnTo>
                        <a:pt x="1319" y="4227"/>
                      </a:lnTo>
                      <a:lnTo>
                        <a:pt x="1277" y="4143"/>
                      </a:lnTo>
                      <a:lnTo>
                        <a:pt x="1193" y="4143"/>
                      </a:lnTo>
                      <a:lnTo>
                        <a:pt x="1152" y="4206"/>
                      </a:lnTo>
                      <a:lnTo>
                        <a:pt x="1047" y="4185"/>
                      </a:lnTo>
                      <a:lnTo>
                        <a:pt x="984" y="4143"/>
                      </a:lnTo>
                      <a:lnTo>
                        <a:pt x="880" y="4185"/>
                      </a:lnTo>
                      <a:lnTo>
                        <a:pt x="754" y="4102"/>
                      </a:lnTo>
                      <a:lnTo>
                        <a:pt x="566" y="4039"/>
                      </a:lnTo>
                      <a:lnTo>
                        <a:pt x="482" y="3871"/>
                      </a:lnTo>
                      <a:lnTo>
                        <a:pt x="545" y="3725"/>
                      </a:lnTo>
                      <a:lnTo>
                        <a:pt x="440" y="3725"/>
                      </a:lnTo>
                      <a:lnTo>
                        <a:pt x="356" y="3599"/>
                      </a:lnTo>
                      <a:lnTo>
                        <a:pt x="231" y="3662"/>
                      </a:lnTo>
                      <a:lnTo>
                        <a:pt x="168" y="3767"/>
                      </a:lnTo>
                      <a:lnTo>
                        <a:pt x="210" y="3788"/>
                      </a:lnTo>
                      <a:lnTo>
                        <a:pt x="210" y="3871"/>
                      </a:lnTo>
                      <a:lnTo>
                        <a:pt x="64" y="3892"/>
                      </a:lnTo>
                      <a:lnTo>
                        <a:pt x="1" y="3934"/>
                      </a:lnTo>
                      <a:lnTo>
                        <a:pt x="22" y="4122"/>
                      </a:lnTo>
                      <a:lnTo>
                        <a:pt x="210" y="4248"/>
                      </a:lnTo>
                      <a:lnTo>
                        <a:pt x="336" y="4625"/>
                      </a:lnTo>
                      <a:lnTo>
                        <a:pt x="336" y="4771"/>
                      </a:lnTo>
                      <a:lnTo>
                        <a:pt x="461" y="5085"/>
                      </a:lnTo>
                      <a:lnTo>
                        <a:pt x="545" y="5441"/>
                      </a:lnTo>
                      <a:lnTo>
                        <a:pt x="691" y="5650"/>
                      </a:lnTo>
                      <a:lnTo>
                        <a:pt x="691" y="5775"/>
                      </a:lnTo>
                      <a:lnTo>
                        <a:pt x="859" y="6027"/>
                      </a:lnTo>
                      <a:lnTo>
                        <a:pt x="859" y="6110"/>
                      </a:lnTo>
                      <a:lnTo>
                        <a:pt x="900" y="6299"/>
                      </a:lnTo>
                      <a:lnTo>
                        <a:pt x="880" y="6487"/>
                      </a:lnTo>
                      <a:lnTo>
                        <a:pt x="796" y="6550"/>
                      </a:lnTo>
                      <a:lnTo>
                        <a:pt x="754" y="6550"/>
                      </a:lnTo>
                      <a:lnTo>
                        <a:pt x="691" y="6508"/>
                      </a:lnTo>
                      <a:lnTo>
                        <a:pt x="649" y="6550"/>
                      </a:lnTo>
                      <a:lnTo>
                        <a:pt x="649" y="6717"/>
                      </a:lnTo>
                      <a:lnTo>
                        <a:pt x="733" y="6863"/>
                      </a:lnTo>
                      <a:lnTo>
                        <a:pt x="838" y="6968"/>
                      </a:lnTo>
                      <a:lnTo>
                        <a:pt x="942" y="7156"/>
                      </a:lnTo>
                      <a:lnTo>
                        <a:pt x="859" y="7282"/>
                      </a:lnTo>
                      <a:lnTo>
                        <a:pt x="880" y="7449"/>
                      </a:lnTo>
                      <a:lnTo>
                        <a:pt x="838" y="7554"/>
                      </a:lnTo>
                      <a:lnTo>
                        <a:pt x="838" y="7659"/>
                      </a:lnTo>
                      <a:lnTo>
                        <a:pt x="900" y="7700"/>
                      </a:lnTo>
                      <a:lnTo>
                        <a:pt x="900" y="7596"/>
                      </a:lnTo>
                      <a:lnTo>
                        <a:pt x="1005" y="7533"/>
                      </a:lnTo>
                      <a:lnTo>
                        <a:pt x="1152" y="7554"/>
                      </a:lnTo>
                      <a:lnTo>
                        <a:pt x="1172" y="7679"/>
                      </a:lnTo>
                      <a:lnTo>
                        <a:pt x="1110" y="7721"/>
                      </a:lnTo>
                      <a:lnTo>
                        <a:pt x="1172" y="7742"/>
                      </a:lnTo>
                      <a:lnTo>
                        <a:pt x="1256" y="7679"/>
                      </a:lnTo>
                      <a:lnTo>
                        <a:pt x="1361" y="7742"/>
                      </a:lnTo>
                      <a:lnTo>
                        <a:pt x="1361" y="7868"/>
                      </a:lnTo>
                      <a:lnTo>
                        <a:pt x="1403" y="7847"/>
                      </a:lnTo>
                      <a:lnTo>
                        <a:pt x="1696" y="7972"/>
                      </a:lnTo>
                      <a:lnTo>
                        <a:pt x="1737" y="7951"/>
                      </a:lnTo>
                      <a:lnTo>
                        <a:pt x="1800" y="7972"/>
                      </a:lnTo>
                      <a:lnTo>
                        <a:pt x="1821" y="7889"/>
                      </a:lnTo>
                      <a:lnTo>
                        <a:pt x="1926" y="7868"/>
                      </a:lnTo>
                      <a:lnTo>
                        <a:pt x="2051" y="7742"/>
                      </a:lnTo>
                      <a:lnTo>
                        <a:pt x="2198" y="7763"/>
                      </a:lnTo>
                      <a:lnTo>
                        <a:pt x="2219" y="7721"/>
                      </a:lnTo>
                      <a:lnTo>
                        <a:pt x="2344" y="7721"/>
                      </a:lnTo>
                      <a:lnTo>
                        <a:pt x="2512" y="7763"/>
                      </a:lnTo>
                      <a:lnTo>
                        <a:pt x="2574" y="7742"/>
                      </a:lnTo>
                      <a:lnTo>
                        <a:pt x="2721" y="7742"/>
                      </a:lnTo>
                      <a:lnTo>
                        <a:pt x="2742" y="7679"/>
                      </a:lnTo>
                      <a:lnTo>
                        <a:pt x="2784" y="7638"/>
                      </a:lnTo>
                      <a:lnTo>
                        <a:pt x="2867" y="7596"/>
                      </a:lnTo>
                      <a:lnTo>
                        <a:pt x="2930" y="7638"/>
                      </a:lnTo>
                      <a:lnTo>
                        <a:pt x="2951" y="7533"/>
                      </a:lnTo>
                      <a:lnTo>
                        <a:pt x="3035" y="7470"/>
                      </a:lnTo>
                      <a:lnTo>
                        <a:pt x="3349" y="7470"/>
                      </a:lnTo>
                      <a:lnTo>
                        <a:pt x="3474" y="7554"/>
                      </a:lnTo>
                      <a:lnTo>
                        <a:pt x="3558" y="7533"/>
                      </a:lnTo>
                      <a:lnTo>
                        <a:pt x="3558" y="7470"/>
                      </a:lnTo>
                      <a:lnTo>
                        <a:pt x="3725" y="7449"/>
                      </a:lnTo>
                      <a:lnTo>
                        <a:pt x="3997" y="7533"/>
                      </a:lnTo>
                      <a:lnTo>
                        <a:pt x="4081" y="7575"/>
                      </a:lnTo>
                      <a:lnTo>
                        <a:pt x="4353" y="7638"/>
                      </a:lnTo>
                      <a:lnTo>
                        <a:pt x="4395" y="7596"/>
                      </a:lnTo>
                      <a:lnTo>
                        <a:pt x="4353" y="7533"/>
                      </a:lnTo>
                      <a:lnTo>
                        <a:pt x="4437" y="7449"/>
                      </a:lnTo>
                      <a:lnTo>
                        <a:pt x="4541" y="7449"/>
                      </a:lnTo>
                      <a:lnTo>
                        <a:pt x="4667" y="7491"/>
                      </a:lnTo>
                      <a:lnTo>
                        <a:pt x="4876" y="7491"/>
                      </a:lnTo>
                      <a:lnTo>
                        <a:pt x="4876" y="7470"/>
                      </a:lnTo>
                      <a:lnTo>
                        <a:pt x="4813" y="7387"/>
                      </a:lnTo>
                      <a:lnTo>
                        <a:pt x="4855" y="7303"/>
                      </a:lnTo>
                      <a:lnTo>
                        <a:pt x="5022" y="7240"/>
                      </a:lnTo>
                      <a:lnTo>
                        <a:pt x="5190" y="7240"/>
                      </a:lnTo>
                      <a:lnTo>
                        <a:pt x="5253" y="7303"/>
                      </a:lnTo>
                      <a:lnTo>
                        <a:pt x="5378" y="7303"/>
                      </a:lnTo>
                      <a:lnTo>
                        <a:pt x="5504" y="7219"/>
                      </a:lnTo>
                      <a:lnTo>
                        <a:pt x="5713" y="7156"/>
                      </a:lnTo>
                      <a:lnTo>
                        <a:pt x="5713" y="7135"/>
                      </a:lnTo>
                      <a:lnTo>
                        <a:pt x="5859" y="7073"/>
                      </a:lnTo>
                      <a:lnTo>
                        <a:pt x="5922" y="6968"/>
                      </a:lnTo>
                      <a:lnTo>
                        <a:pt x="6320" y="6717"/>
                      </a:lnTo>
                      <a:lnTo>
                        <a:pt x="6424" y="6612"/>
                      </a:lnTo>
                      <a:lnTo>
                        <a:pt x="6424" y="6591"/>
                      </a:lnTo>
                      <a:lnTo>
                        <a:pt x="6508" y="6591"/>
                      </a:lnTo>
                      <a:lnTo>
                        <a:pt x="7115" y="5985"/>
                      </a:lnTo>
                      <a:lnTo>
                        <a:pt x="7136" y="5922"/>
                      </a:lnTo>
                      <a:lnTo>
                        <a:pt x="7198" y="5922"/>
                      </a:lnTo>
                      <a:lnTo>
                        <a:pt x="7282" y="5796"/>
                      </a:lnTo>
                      <a:lnTo>
                        <a:pt x="7387" y="5755"/>
                      </a:lnTo>
                      <a:lnTo>
                        <a:pt x="7429" y="5587"/>
                      </a:lnTo>
                      <a:lnTo>
                        <a:pt x="7596" y="5399"/>
                      </a:lnTo>
                      <a:lnTo>
                        <a:pt x="7847" y="5022"/>
                      </a:lnTo>
                      <a:lnTo>
                        <a:pt x="7910" y="4834"/>
                      </a:lnTo>
                      <a:lnTo>
                        <a:pt x="8014" y="4834"/>
                      </a:lnTo>
                      <a:lnTo>
                        <a:pt x="8077" y="4708"/>
                      </a:lnTo>
                      <a:lnTo>
                        <a:pt x="8077" y="4646"/>
                      </a:lnTo>
                      <a:lnTo>
                        <a:pt x="8182" y="4520"/>
                      </a:lnTo>
                      <a:lnTo>
                        <a:pt x="8266" y="4394"/>
                      </a:lnTo>
                      <a:lnTo>
                        <a:pt x="8391" y="4311"/>
                      </a:lnTo>
                      <a:lnTo>
                        <a:pt x="8433" y="4227"/>
                      </a:lnTo>
                      <a:lnTo>
                        <a:pt x="8538" y="4185"/>
                      </a:lnTo>
                      <a:lnTo>
                        <a:pt x="8579" y="4122"/>
                      </a:lnTo>
                      <a:lnTo>
                        <a:pt x="8621" y="4122"/>
                      </a:lnTo>
                      <a:lnTo>
                        <a:pt x="8789" y="3934"/>
                      </a:lnTo>
                      <a:lnTo>
                        <a:pt x="8810" y="3830"/>
                      </a:lnTo>
                      <a:lnTo>
                        <a:pt x="8893" y="3725"/>
                      </a:lnTo>
                      <a:lnTo>
                        <a:pt x="8935" y="3516"/>
                      </a:lnTo>
                      <a:lnTo>
                        <a:pt x="9019" y="3348"/>
                      </a:lnTo>
                      <a:lnTo>
                        <a:pt x="9040" y="3160"/>
                      </a:lnTo>
                      <a:lnTo>
                        <a:pt x="9123" y="2951"/>
                      </a:lnTo>
                      <a:lnTo>
                        <a:pt x="9103" y="2951"/>
                      </a:lnTo>
                      <a:lnTo>
                        <a:pt x="9165" y="2846"/>
                      </a:lnTo>
                      <a:lnTo>
                        <a:pt x="9165" y="2825"/>
                      </a:lnTo>
                      <a:lnTo>
                        <a:pt x="9061" y="2825"/>
                      </a:lnTo>
                      <a:lnTo>
                        <a:pt x="8935" y="2762"/>
                      </a:lnTo>
                      <a:lnTo>
                        <a:pt x="8830" y="2762"/>
                      </a:lnTo>
                      <a:lnTo>
                        <a:pt x="8768" y="2825"/>
                      </a:lnTo>
                      <a:lnTo>
                        <a:pt x="8768" y="2909"/>
                      </a:lnTo>
                      <a:lnTo>
                        <a:pt x="8726" y="3014"/>
                      </a:lnTo>
                      <a:lnTo>
                        <a:pt x="8663" y="3034"/>
                      </a:lnTo>
                      <a:lnTo>
                        <a:pt x="8454" y="3034"/>
                      </a:lnTo>
                      <a:lnTo>
                        <a:pt x="8266" y="2930"/>
                      </a:lnTo>
                      <a:lnTo>
                        <a:pt x="8182" y="2804"/>
                      </a:lnTo>
                      <a:lnTo>
                        <a:pt x="8140" y="2742"/>
                      </a:lnTo>
                      <a:lnTo>
                        <a:pt x="8098" y="2658"/>
                      </a:lnTo>
                      <a:lnTo>
                        <a:pt x="8161" y="2532"/>
                      </a:lnTo>
                      <a:lnTo>
                        <a:pt x="8286" y="2281"/>
                      </a:lnTo>
                      <a:lnTo>
                        <a:pt x="8307" y="2177"/>
                      </a:lnTo>
                      <a:lnTo>
                        <a:pt x="8412" y="2114"/>
                      </a:lnTo>
                      <a:lnTo>
                        <a:pt x="8579" y="2197"/>
                      </a:lnTo>
                      <a:lnTo>
                        <a:pt x="8663" y="2260"/>
                      </a:lnTo>
                      <a:lnTo>
                        <a:pt x="8768" y="2323"/>
                      </a:lnTo>
                      <a:lnTo>
                        <a:pt x="8768" y="2135"/>
                      </a:lnTo>
                      <a:lnTo>
                        <a:pt x="8768" y="1988"/>
                      </a:lnTo>
                      <a:lnTo>
                        <a:pt x="8810" y="1800"/>
                      </a:lnTo>
                      <a:lnTo>
                        <a:pt x="8810" y="1361"/>
                      </a:lnTo>
                      <a:lnTo>
                        <a:pt x="8789" y="1214"/>
                      </a:lnTo>
                      <a:lnTo>
                        <a:pt x="8747" y="1109"/>
                      </a:lnTo>
                      <a:lnTo>
                        <a:pt x="8747" y="1005"/>
                      </a:lnTo>
                      <a:lnTo>
                        <a:pt x="8747" y="984"/>
                      </a:lnTo>
                      <a:lnTo>
                        <a:pt x="8747" y="733"/>
                      </a:lnTo>
                      <a:lnTo>
                        <a:pt x="8684" y="586"/>
                      </a:lnTo>
                      <a:lnTo>
                        <a:pt x="8642" y="440"/>
                      </a:lnTo>
                      <a:lnTo>
                        <a:pt x="8621" y="273"/>
                      </a:lnTo>
                      <a:lnTo>
                        <a:pt x="8517" y="168"/>
                      </a:lnTo>
                      <a:lnTo>
                        <a:pt x="8328" y="126"/>
                      </a:lnTo>
                      <a:lnTo>
                        <a:pt x="8182" y="147"/>
                      </a:lnTo>
                      <a:lnTo>
                        <a:pt x="8098" y="168"/>
                      </a:lnTo>
                      <a:lnTo>
                        <a:pt x="8056" y="147"/>
                      </a:lnTo>
                      <a:lnTo>
                        <a:pt x="7910" y="105"/>
                      </a:lnTo>
                      <a:lnTo>
                        <a:pt x="7847" y="105"/>
                      </a:lnTo>
                      <a:lnTo>
                        <a:pt x="7784" y="21"/>
                      </a:lnTo>
                      <a:lnTo>
                        <a:pt x="7659" y="1"/>
                      </a:lnTo>
                      <a:close/>
                    </a:path>
                  </a:pathLst>
                </a:custGeom>
                <a:solidFill>
                  <a:srgbClr val="ff6d0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24" name="CustomShape 841"/>
              <p:cNvSpPr/>
              <p:nvPr/>
            </p:nvSpPr>
            <p:spPr>
              <a:xfrm>
                <a:off x="2711520" y="3112200"/>
                <a:ext cx="68760" cy="18000"/>
              </a:xfrm>
              <a:custGeom>
                <a:avLst/>
                <a:gdLst/>
                <a:ahLst/>
                <a:rect l="l" t="t" r="r" b="b"/>
                <a:pathLst>
                  <a:path w="1570" h="482">
                    <a:moveTo>
                      <a:pt x="189" y="0"/>
                    </a:moveTo>
                    <a:lnTo>
                      <a:pt x="126" y="84"/>
                    </a:lnTo>
                    <a:lnTo>
                      <a:pt x="21" y="147"/>
                    </a:lnTo>
                    <a:lnTo>
                      <a:pt x="21" y="209"/>
                    </a:lnTo>
                    <a:lnTo>
                      <a:pt x="0" y="272"/>
                    </a:lnTo>
                    <a:lnTo>
                      <a:pt x="42" y="377"/>
                    </a:lnTo>
                    <a:lnTo>
                      <a:pt x="314" y="377"/>
                    </a:lnTo>
                    <a:lnTo>
                      <a:pt x="398" y="398"/>
                    </a:lnTo>
                    <a:lnTo>
                      <a:pt x="607" y="356"/>
                    </a:lnTo>
                    <a:lnTo>
                      <a:pt x="691" y="377"/>
                    </a:lnTo>
                    <a:lnTo>
                      <a:pt x="837" y="293"/>
                    </a:lnTo>
                    <a:cubicBezTo>
                      <a:pt x="1026" y="398"/>
                      <a:pt x="1235" y="356"/>
                      <a:pt x="1423" y="481"/>
                    </a:cubicBezTo>
                    <a:lnTo>
                      <a:pt x="1570" y="460"/>
                    </a:lnTo>
                    <a:lnTo>
                      <a:pt x="1528" y="398"/>
                    </a:lnTo>
                    <a:lnTo>
                      <a:pt x="1444" y="460"/>
                    </a:lnTo>
                    <a:lnTo>
                      <a:pt x="1444" y="440"/>
                    </a:lnTo>
                    <a:cubicBezTo>
                      <a:pt x="1360" y="377"/>
                      <a:pt x="1318" y="356"/>
                      <a:pt x="1235" y="335"/>
                    </a:cubicBezTo>
                    <a:lnTo>
                      <a:pt x="1277" y="293"/>
                    </a:lnTo>
                    <a:lnTo>
                      <a:pt x="1130" y="251"/>
                    </a:lnTo>
                    <a:lnTo>
                      <a:pt x="1046" y="335"/>
                    </a:lnTo>
                    <a:cubicBezTo>
                      <a:pt x="1005" y="335"/>
                      <a:pt x="942" y="335"/>
                      <a:pt x="921" y="293"/>
                    </a:cubicBezTo>
                    <a:lnTo>
                      <a:pt x="921" y="272"/>
                    </a:lnTo>
                    <a:lnTo>
                      <a:pt x="1046" y="147"/>
                    </a:lnTo>
                    <a:lnTo>
                      <a:pt x="942" y="105"/>
                    </a:lnTo>
                    <a:lnTo>
                      <a:pt x="921" y="42"/>
                    </a:lnTo>
                    <a:lnTo>
                      <a:pt x="837" y="0"/>
                    </a:lnTo>
                    <a:lnTo>
                      <a:pt x="607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CustomShape 842"/>
              <p:cNvSpPr/>
              <p:nvPr/>
            </p:nvSpPr>
            <p:spPr>
              <a:xfrm>
                <a:off x="2591640" y="3079800"/>
                <a:ext cx="97560" cy="55080"/>
              </a:xfrm>
              <a:custGeom>
                <a:avLst/>
                <a:gdLst/>
                <a:ahLst/>
                <a:rect l="l" t="t" r="r" b="b"/>
                <a:pathLst>
                  <a:path w="2219" h="1465">
                    <a:moveTo>
                      <a:pt x="481" y="0"/>
                    </a:moveTo>
                    <a:lnTo>
                      <a:pt x="293" y="42"/>
                    </a:lnTo>
                    <a:lnTo>
                      <a:pt x="230" y="147"/>
                    </a:lnTo>
                    <a:lnTo>
                      <a:pt x="230" y="209"/>
                    </a:lnTo>
                    <a:lnTo>
                      <a:pt x="189" y="314"/>
                    </a:lnTo>
                    <a:lnTo>
                      <a:pt x="230" y="398"/>
                    </a:lnTo>
                    <a:lnTo>
                      <a:pt x="189" y="523"/>
                    </a:lnTo>
                    <a:lnTo>
                      <a:pt x="105" y="586"/>
                    </a:lnTo>
                    <a:lnTo>
                      <a:pt x="84" y="607"/>
                    </a:lnTo>
                    <a:lnTo>
                      <a:pt x="126" y="733"/>
                    </a:lnTo>
                    <a:lnTo>
                      <a:pt x="126" y="837"/>
                    </a:lnTo>
                    <a:lnTo>
                      <a:pt x="126" y="900"/>
                    </a:lnTo>
                    <a:lnTo>
                      <a:pt x="0" y="1046"/>
                    </a:lnTo>
                    <a:lnTo>
                      <a:pt x="0" y="1109"/>
                    </a:lnTo>
                    <a:lnTo>
                      <a:pt x="63" y="1130"/>
                    </a:lnTo>
                    <a:lnTo>
                      <a:pt x="126" y="1256"/>
                    </a:lnTo>
                    <a:lnTo>
                      <a:pt x="84" y="1339"/>
                    </a:lnTo>
                    <a:lnTo>
                      <a:pt x="189" y="1402"/>
                    </a:lnTo>
                    <a:lnTo>
                      <a:pt x="230" y="1444"/>
                    </a:lnTo>
                    <a:lnTo>
                      <a:pt x="293" y="1465"/>
                    </a:lnTo>
                    <a:lnTo>
                      <a:pt x="377" y="1318"/>
                    </a:lnTo>
                    <a:lnTo>
                      <a:pt x="502" y="1130"/>
                    </a:lnTo>
                    <a:lnTo>
                      <a:pt x="502" y="1088"/>
                    </a:lnTo>
                    <a:lnTo>
                      <a:pt x="544" y="984"/>
                    </a:lnTo>
                    <a:lnTo>
                      <a:pt x="607" y="1046"/>
                    </a:lnTo>
                    <a:lnTo>
                      <a:pt x="691" y="1046"/>
                    </a:lnTo>
                    <a:lnTo>
                      <a:pt x="753" y="921"/>
                    </a:lnTo>
                    <a:lnTo>
                      <a:pt x="837" y="984"/>
                    </a:lnTo>
                    <a:lnTo>
                      <a:pt x="837" y="1088"/>
                    </a:lnTo>
                    <a:lnTo>
                      <a:pt x="921" y="1130"/>
                    </a:lnTo>
                    <a:lnTo>
                      <a:pt x="1067" y="1088"/>
                    </a:lnTo>
                    <a:lnTo>
                      <a:pt x="1235" y="942"/>
                    </a:lnTo>
                    <a:lnTo>
                      <a:pt x="1381" y="900"/>
                    </a:lnTo>
                    <a:lnTo>
                      <a:pt x="1569" y="921"/>
                    </a:lnTo>
                    <a:lnTo>
                      <a:pt x="1674" y="900"/>
                    </a:lnTo>
                    <a:lnTo>
                      <a:pt x="1758" y="942"/>
                    </a:lnTo>
                    <a:lnTo>
                      <a:pt x="1883" y="984"/>
                    </a:lnTo>
                    <a:lnTo>
                      <a:pt x="2072" y="1005"/>
                    </a:lnTo>
                    <a:lnTo>
                      <a:pt x="2093" y="921"/>
                    </a:lnTo>
                    <a:lnTo>
                      <a:pt x="2176" y="921"/>
                    </a:lnTo>
                    <a:lnTo>
                      <a:pt x="2218" y="816"/>
                    </a:lnTo>
                    <a:lnTo>
                      <a:pt x="2176" y="733"/>
                    </a:lnTo>
                    <a:lnTo>
                      <a:pt x="1946" y="607"/>
                    </a:lnTo>
                    <a:lnTo>
                      <a:pt x="1862" y="607"/>
                    </a:lnTo>
                    <a:lnTo>
                      <a:pt x="1695" y="565"/>
                    </a:lnTo>
                    <a:lnTo>
                      <a:pt x="1632" y="565"/>
                    </a:lnTo>
                    <a:lnTo>
                      <a:pt x="1465" y="502"/>
                    </a:lnTo>
                    <a:lnTo>
                      <a:pt x="1277" y="398"/>
                    </a:lnTo>
                    <a:lnTo>
                      <a:pt x="1172" y="398"/>
                    </a:lnTo>
                    <a:lnTo>
                      <a:pt x="1256" y="377"/>
                    </a:lnTo>
                    <a:lnTo>
                      <a:pt x="1423" y="419"/>
                    </a:lnTo>
                    <a:lnTo>
                      <a:pt x="1674" y="419"/>
                    </a:lnTo>
                    <a:lnTo>
                      <a:pt x="1779" y="398"/>
                    </a:lnTo>
                    <a:lnTo>
                      <a:pt x="1695" y="356"/>
                    </a:lnTo>
                    <a:lnTo>
                      <a:pt x="1632" y="356"/>
                    </a:lnTo>
                    <a:lnTo>
                      <a:pt x="1444" y="314"/>
                    </a:lnTo>
                    <a:lnTo>
                      <a:pt x="1360" y="147"/>
                    </a:lnTo>
                    <a:lnTo>
                      <a:pt x="1256" y="147"/>
                    </a:lnTo>
                    <a:lnTo>
                      <a:pt x="1214" y="168"/>
                    </a:lnTo>
                    <a:lnTo>
                      <a:pt x="1130" y="105"/>
                    </a:lnTo>
                    <a:lnTo>
                      <a:pt x="649" y="0"/>
                    </a:lnTo>
                    <a:lnTo>
                      <a:pt x="586" y="42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CustomShape 843"/>
              <p:cNvSpPr/>
              <p:nvPr/>
            </p:nvSpPr>
            <p:spPr>
              <a:xfrm>
                <a:off x="3141720" y="809280"/>
                <a:ext cx="1073520" cy="1181160"/>
              </a:xfrm>
              <a:custGeom>
                <a:avLst/>
                <a:gdLst/>
                <a:ahLst/>
                <a:rect l="l" t="t" r="r" b="b"/>
                <a:pathLst>
                  <a:path w="24335" h="31157">
                    <a:moveTo>
                      <a:pt x="19167" y="16300"/>
                    </a:moveTo>
                    <a:lnTo>
                      <a:pt x="19161" y="16311"/>
                    </a:lnTo>
                    <a:lnTo>
                      <a:pt x="19167" y="16321"/>
                    </a:lnTo>
                    <a:lnTo>
                      <a:pt x="19167" y="16300"/>
                    </a:lnTo>
                    <a:close/>
                    <a:moveTo>
                      <a:pt x="16572" y="17849"/>
                    </a:moveTo>
                    <a:lnTo>
                      <a:pt x="16593" y="17870"/>
                    </a:lnTo>
                    <a:lnTo>
                      <a:pt x="16509" y="17870"/>
                    </a:lnTo>
                    <a:lnTo>
                      <a:pt x="16509" y="17849"/>
                    </a:lnTo>
                    <a:close/>
                    <a:moveTo>
                      <a:pt x="4771" y="22933"/>
                    </a:moveTo>
                    <a:lnTo>
                      <a:pt x="4813" y="22996"/>
                    </a:lnTo>
                    <a:lnTo>
                      <a:pt x="4792" y="23038"/>
                    </a:lnTo>
                    <a:lnTo>
                      <a:pt x="4750" y="23038"/>
                    </a:lnTo>
                    <a:lnTo>
                      <a:pt x="4688" y="23059"/>
                    </a:lnTo>
                    <a:lnTo>
                      <a:pt x="4709" y="23142"/>
                    </a:lnTo>
                    <a:lnTo>
                      <a:pt x="4792" y="23205"/>
                    </a:lnTo>
                    <a:lnTo>
                      <a:pt x="4960" y="23205"/>
                    </a:lnTo>
                    <a:lnTo>
                      <a:pt x="4981" y="23163"/>
                    </a:lnTo>
                    <a:lnTo>
                      <a:pt x="4960" y="23121"/>
                    </a:lnTo>
                    <a:lnTo>
                      <a:pt x="4960" y="23059"/>
                    </a:lnTo>
                    <a:lnTo>
                      <a:pt x="5001" y="23038"/>
                    </a:lnTo>
                    <a:lnTo>
                      <a:pt x="5127" y="23059"/>
                    </a:lnTo>
                    <a:lnTo>
                      <a:pt x="5169" y="23121"/>
                    </a:lnTo>
                    <a:lnTo>
                      <a:pt x="5106" y="23163"/>
                    </a:lnTo>
                    <a:lnTo>
                      <a:pt x="4960" y="23226"/>
                    </a:lnTo>
                    <a:lnTo>
                      <a:pt x="4750" y="23226"/>
                    </a:lnTo>
                    <a:lnTo>
                      <a:pt x="4750" y="23268"/>
                    </a:lnTo>
                    <a:lnTo>
                      <a:pt x="4855" y="23435"/>
                    </a:lnTo>
                    <a:lnTo>
                      <a:pt x="4981" y="23519"/>
                    </a:lnTo>
                    <a:lnTo>
                      <a:pt x="5064" y="23540"/>
                    </a:lnTo>
                    <a:lnTo>
                      <a:pt x="5085" y="23519"/>
                    </a:lnTo>
                    <a:lnTo>
                      <a:pt x="5190" y="23477"/>
                    </a:lnTo>
                    <a:lnTo>
                      <a:pt x="5211" y="23540"/>
                    </a:lnTo>
                    <a:lnTo>
                      <a:pt x="5190" y="23561"/>
                    </a:lnTo>
                    <a:lnTo>
                      <a:pt x="5127" y="23561"/>
                    </a:lnTo>
                    <a:lnTo>
                      <a:pt x="5064" y="23582"/>
                    </a:lnTo>
                    <a:lnTo>
                      <a:pt x="4897" y="23540"/>
                    </a:lnTo>
                    <a:lnTo>
                      <a:pt x="4771" y="23477"/>
                    </a:lnTo>
                    <a:lnTo>
                      <a:pt x="4646" y="23352"/>
                    </a:lnTo>
                    <a:lnTo>
                      <a:pt x="4541" y="23310"/>
                    </a:lnTo>
                    <a:lnTo>
                      <a:pt x="4436" y="23310"/>
                    </a:lnTo>
                    <a:lnTo>
                      <a:pt x="4332" y="23205"/>
                    </a:lnTo>
                    <a:lnTo>
                      <a:pt x="4185" y="23142"/>
                    </a:lnTo>
                    <a:lnTo>
                      <a:pt x="4164" y="23121"/>
                    </a:lnTo>
                    <a:lnTo>
                      <a:pt x="4081" y="23121"/>
                    </a:lnTo>
                    <a:lnTo>
                      <a:pt x="4018" y="23142"/>
                    </a:lnTo>
                    <a:lnTo>
                      <a:pt x="3913" y="23142"/>
                    </a:lnTo>
                    <a:lnTo>
                      <a:pt x="3892" y="23132"/>
                    </a:lnTo>
                    <a:lnTo>
                      <a:pt x="3892" y="23132"/>
                    </a:lnTo>
                    <a:lnTo>
                      <a:pt x="3913" y="23121"/>
                    </a:lnTo>
                    <a:lnTo>
                      <a:pt x="3976" y="23121"/>
                    </a:lnTo>
                    <a:lnTo>
                      <a:pt x="4123" y="23100"/>
                    </a:lnTo>
                    <a:lnTo>
                      <a:pt x="4164" y="23038"/>
                    </a:lnTo>
                    <a:lnTo>
                      <a:pt x="4185" y="23038"/>
                    </a:lnTo>
                    <a:lnTo>
                      <a:pt x="4185" y="23100"/>
                    </a:lnTo>
                    <a:lnTo>
                      <a:pt x="4248" y="23121"/>
                    </a:lnTo>
                    <a:lnTo>
                      <a:pt x="4332" y="23121"/>
                    </a:lnTo>
                    <a:lnTo>
                      <a:pt x="4436" y="23247"/>
                    </a:lnTo>
                    <a:lnTo>
                      <a:pt x="4478" y="23268"/>
                    </a:lnTo>
                    <a:lnTo>
                      <a:pt x="4562" y="23226"/>
                    </a:lnTo>
                    <a:lnTo>
                      <a:pt x="4604" y="23142"/>
                    </a:lnTo>
                    <a:lnTo>
                      <a:pt x="4604" y="23059"/>
                    </a:lnTo>
                    <a:lnTo>
                      <a:pt x="4583" y="23017"/>
                    </a:lnTo>
                    <a:lnTo>
                      <a:pt x="4583" y="22954"/>
                    </a:lnTo>
                    <a:lnTo>
                      <a:pt x="4688" y="22954"/>
                    </a:lnTo>
                    <a:lnTo>
                      <a:pt x="4709" y="22933"/>
                    </a:lnTo>
                    <a:close/>
                    <a:moveTo>
                      <a:pt x="4269" y="25193"/>
                    </a:moveTo>
                    <a:lnTo>
                      <a:pt x="4290" y="25277"/>
                    </a:lnTo>
                    <a:lnTo>
                      <a:pt x="4395" y="25297"/>
                    </a:lnTo>
                    <a:lnTo>
                      <a:pt x="4436" y="25339"/>
                    </a:lnTo>
                    <a:lnTo>
                      <a:pt x="4353" y="25339"/>
                    </a:lnTo>
                    <a:lnTo>
                      <a:pt x="4290" y="25318"/>
                    </a:lnTo>
                    <a:lnTo>
                      <a:pt x="4123" y="25318"/>
                    </a:lnTo>
                    <a:lnTo>
                      <a:pt x="4060" y="25381"/>
                    </a:lnTo>
                    <a:lnTo>
                      <a:pt x="4039" y="25318"/>
                    </a:lnTo>
                    <a:lnTo>
                      <a:pt x="3976" y="25339"/>
                    </a:lnTo>
                    <a:lnTo>
                      <a:pt x="3955" y="25444"/>
                    </a:lnTo>
                    <a:lnTo>
                      <a:pt x="3913" y="25486"/>
                    </a:lnTo>
                    <a:lnTo>
                      <a:pt x="3851" y="25528"/>
                    </a:lnTo>
                    <a:lnTo>
                      <a:pt x="3725" y="25549"/>
                    </a:lnTo>
                    <a:lnTo>
                      <a:pt x="3641" y="25611"/>
                    </a:lnTo>
                    <a:lnTo>
                      <a:pt x="3725" y="25528"/>
                    </a:lnTo>
                    <a:lnTo>
                      <a:pt x="3830" y="25507"/>
                    </a:lnTo>
                    <a:lnTo>
                      <a:pt x="3872" y="25444"/>
                    </a:lnTo>
                    <a:lnTo>
                      <a:pt x="3913" y="25381"/>
                    </a:lnTo>
                    <a:lnTo>
                      <a:pt x="3955" y="25318"/>
                    </a:lnTo>
                    <a:lnTo>
                      <a:pt x="4018" y="25318"/>
                    </a:lnTo>
                    <a:lnTo>
                      <a:pt x="4227" y="25193"/>
                    </a:lnTo>
                    <a:close/>
                    <a:moveTo>
                      <a:pt x="16614" y="1"/>
                    </a:moveTo>
                    <a:lnTo>
                      <a:pt x="16530" y="22"/>
                    </a:lnTo>
                    <a:lnTo>
                      <a:pt x="16489" y="84"/>
                    </a:lnTo>
                    <a:lnTo>
                      <a:pt x="16489" y="168"/>
                    </a:lnTo>
                    <a:lnTo>
                      <a:pt x="16509" y="273"/>
                    </a:lnTo>
                    <a:lnTo>
                      <a:pt x="16509" y="336"/>
                    </a:lnTo>
                    <a:lnTo>
                      <a:pt x="16468" y="398"/>
                    </a:lnTo>
                    <a:lnTo>
                      <a:pt x="16405" y="336"/>
                    </a:lnTo>
                    <a:lnTo>
                      <a:pt x="16384" y="210"/>
                    </a:lnTo>
                    <a:lnTo>
                      <a:pt x="16321" y="126"/>
                    </a:lnTo>
                    <a:lnTo>
                      <a:pt x="16279" y="126"/>
                    </a:lnTo>
                    <a:lnTo>
                      <a:pt x="16216" y="84"/>
                    </a:lnTo>
                    <a:lnTo>
                      <a:pt x="16175" y="64"/>
                    </a:lnTo>
                    <a:lnTo>
                      <a:pt x="16154" y="105"/>
                    </a:lnTo>
                    <a:lnTo>
                      <a:pt x="16112" y="210"/>
                    </a:lnTo>
                    <a:lnTo>
                      <a:pt x="16070" y="273"/>
                    </a:lnTo>
                    <a:lnTo>
                      <a:pt x="15986" y="231"/>
                    </a:lnTo>
                    <a:lnTo>
                      <a:pt x="15903" y="273"/>
                    </a:lnTo>
                    <a:lnTo>
                      <a:pt x="15882" y="377"/>
                    </a:lnTo>
                    <a:lnTo>
                      <a:pt x="15924" y="440"/>
                    </a:lnTo>
                    <a:lnTo>
                      <a:pt x="15965" y="503"/>
                    </a:lnTo>
                    <a:lnTo>
                      <a:pt x="15882" y="587"/>
                    </a:lnTo>
                    <a:lnTo>
                      <a:pt x="15777" y="712"/>
                    </a:lnTo>
                    <a:lnTo>
                      <a:pt x="15777" y="754"/>
                    </a:lnTo>
                    <a:lnTo>
                      <a:pt x="15861" y="796"/>
                    </a:lnTo>
                    <a:lnTo>
                      <a:pt x="15882" y="838"/>
                    </a:lnTo>
                    <a:lnTo>
                      <a:pt x="15840" y="901"/>
                    </a:lnTo>
                    <a:lnTo>
                      <a:pt x="15777" y="901"/>
                    </a:lnTo>
                    <a:lnTo>
                      <a:pt x="15631" y="817"/>
                    </a:lnTo>
                    <a:lnTo>
                      <a:pt x="15421" y="817"/>
                    </a:lnTo>
                    <a:lnTo>
                      <a:pt x="15380" y="963"/>
                    </a:lnTo>
                    <a:lnTo>
                      <a:pt x="15421" y="1131"/>
                    </a:lnTo>
                    <a:lnTo>
                      <a:pt x="15484" y="1277"/>
                    </a:lnTo>
                    <a:lnTo>
                      <a:pt x="15631" y="1340"/>
                    </a:lnTo>
                    <a:lnTo>
                      <a:pt x="15672" y="1382"/>
                    </a:lnTo>
                    <a:lnTo>
                      <a:pt x="15672" y="1445"/>
                    </a:lnTo>
                    <a:lnTo>
                      <a:pt x="15547" y="1403"/>
                    </a:lnTo>
                    <a:lnTo>
                      <a:pt x="15421" y="1340"/>
                    </a:lnTo>
                    <a:lnTo>
                      <a:pt x="15317" y="1152"/>
                    </a:lnTo>
                    <a:lnTo>
                      <a:pt x="15128" y="1026"/>
                    </a:lnTo>
                    <a:lnTo>
                      <a:pt x="15045" y="963"/>
                    </a:lnTo>
                    <a:lnTo>
                      <a:pt x="15024" y="1026"/>
                    </a:lnTo>
                    <a:lnTo>
                      <a:pt x="15045" y="1068"/>
                    </a:lnTo>
                    <a:lnTo>
                      <a:pt x="15045" y="1173"/>
                    </a:lnTo>
                    <a:lnTo>
                      <a:pt x="15066" y="1256"/>
                    </a:lnTo>
                    <a:lnTo>
                      <a:pt x="15128" y="1340"/>
                    </a:lnTo>
                    <a:lnTo>
                      <a:pt x="15128" y="1465"/>
                    </a:lnTo>
                    <a:lnTo>
                      <a:pt x="15045" y="1549"/>
                    </a:lnTo>
                    <a:lnTo>
                      <a:pt x="15045" y="1382"/>
                    </a:lnTo>
                    <a:lnTo>
                      <a:pt x="15003" y="1256"/>
                    </a:lnTo>
                    <a:lnTo>
                      <a:pt x="14919" y="1110"/>
                    </a:lnTo>
                    <a:lnTo>
                      <a:pt x="14919" y="1026"/>
                    </a:lnTo>
                    <a:lnTo>
                      <a:pt x="14836" y="921"/>
                    </a:lnTo>
                    <a:lnTo>
                      <a:pt x="14731" y="859"/>
                    </a:lnTo>
                    <a:lnTo>
                      <a:pt x="14647" y="984"/>
                    </a:lnTo>
                    <a:lnTo>
                      <a:pt x="14605" y="1068"/>
                    </a:lnTo>
                    <a:lnTo>
                      <a:pt x="14543" y="984"/>
                    </a:lnTo>
                    <a:lnTo>
                      <a:pt x="14605" y="921"/>
                    </a:lnTo>
                    <a:lnTo>
                      <a:pt x="14605" y="859"/>
                    </a:lnTo>
                    <a:lnTo>
                      <a:pt x="14522" y="817"/>
                    </a:lnTo>
                    <a:lnTo>
                      <a:pt x="14501" y="733"/>
                    </a:lnTo>
                    <a:lnTo>
                      <a:pt x="14480" y="691"/>
                    </a:lnTo>
                    <a:lnTo>
                      <a:pt x="14375" y="691"/>
                    </a:lnTo>
                    <a:lnTo>
                      <a:pt x="14292" y="733"/>
                    </a:lnTo>
                    <a:lnTo>
                      <a:pt x="14271" y="712"/>
                    </a:lnTo>
                    <a:lnTo>
                      <a:pt x="14292" y="628"/>
                    </a:lnTo>
                    <a:lnTo>
                      <a:pt x="14375" y="545"/>
                    </a:lnTo>
                    <a:lnTo>
                      <a:pt x="14271" y="566"/>
                    </a:lnTo>
                    <a:lnTo>
                      <a:pt x="14166" y="670"/>
                    </a:lnTo>
                    <a:lnTo>
                      <a:pt x="14124" y="754"/>
                    </a:lnTo>
                    <a:lnTo>
                      <a:pt x="14020" y="817"/>
                    </a:lnTo>
                    <a:lnTo>
                      <a:pt x="13957" y="838"/>
                    </a:lnTo>
                    <a:lnTo>
                      <a:pt x="13852" y="984"/>
                    </a:lnTo>
                    <a:lnTo>
                      <a:pt x="13810" y="984"/>
                    </a:lnTo>
                    <a:lnTo>
                      <a:pt x="13768" y="880"/>
                    </a:lnTo>
                    <a:lnTo>
                      <a:pt x="13685" y="817"/>
                    </a:lnTo>
                    <a:lnTo>
                      <a:pt x="13643" y="817"/>
                    </a:lnTo>
                    <a:lnTo>
                      <a:pt x="13601" y="880"/>
                    </a:lnTo>
                    <a:lnTo>
                      <a:pt x="13580" y="963"/>
                    </a:lnTo>
                    <a:lnTo>
                      <a:pt x="13601" y="1089"/>
                    </a:lnTo>
                    <a:lnTo>
                      <a:pt x="13768" y="1193"/>
                    </a:lnTo>
                    <a:lnTo>
                      <a:pt x="13768" y="1256"/>
                    </a:lnTo>
                    <a:lnTo>
                      <a:pt x="13685" y="1256"/>
                    </a:lnTo>
                    <a:lnTo>
                      <a:pt x="13643" y="1382"/>
                    </a:lnTo>
                    <a:lnTo>
                      <a:pt x="13643" y="1507"/>
                    </a:lnTo>
                    <a:lnTo>
                      <a:pt x="13768" y="1591"/>
                    </a:lnTo>
                    <a:lnTo>
                      <a:pt x="13852" y="1570"/>
                    </a:lnTo>
                    <a:lnTo>
                      <a:pt x="13915" y="1507"/>
                    </a:lnTo>
                    <a:lnTo>
                      <a:pt x="14103" y="1507"/>
                    </a:lnTo>
                    <a:lnTo>
                      <a:pt x="14229" y="1675"/>
                    </a:lnTo>
                    <a:lnTo>
                      <a:pt x="14333" y="1717"/>
                    </a:lnTo>
                    <a:lnTo>
                      <a:pt x="14396" y="1800"/>
                    </a:lnTo>
                    <a:lnTo>
                      <a:pt x="14375" y="1863"/>
                    </a:lnTo>
                    <a:lnTo>
                      <a:pt x="14375" y="1926"/>
                    </a:lnTo>
                    <a:lnTo>
                      <a:pt x="14396" y="2072"/>
                    </a:lnTo>
                    <a:lnTo>
                      <a:pt x="14333" y="2219"/>
                    </a:lnTo>
                    <a:lnTo>
                      <a:pt x="14333" y="2302"/>
                    </a:lnTo>
                    <a:lnTo>
                      <a:pt x="14417" y="2407"/>
                    </a:lnTo>
                    <a:lnTo>
                      <a:pt x="14417" y="2533"/>
                    </a:lnTo>
                    <a:lnTo>
                      <a:pt x="14438" y="2616"/>
                    </a:lnTo>
                    <a:lnTo>
                      <a:pt x="14543" y="2700"/>
                    </a:lnTo>
                    <a:lnTo>
                      <a:pt x="14626" y="2700"/>
                    </a:lnTo>
                    <a:lnTo>
                      <a:pt x="14710" y="2784"/>
                    </a:lnTo>
                    <a:lnTo>
                      <a:pt x="14836" y="2846"/>
                    </a:lnTo>
                    <a:lnTo>
                      <a:pt x="14836" y="2909"/>
                    </a:lnTo>
                    <a:lnTo>
                      <a:pt x="14856" y="2993"/>
                    </a:lnTo>
                    <a:lnTo>
                      <a:pt x="14731" y="2888"/>
                    </a:lnTo>
                    <a:lnTo>
                      <a:pt x="14584" y="2805"/>
                    </a:lnTo>
                    <a:lnTo>
                      <a:pt x="14417" y="2805"/>
                    </a:lnTo>
                    <a:lnTo>
                      <a:pt x="14333" y="2742"/>
                    </a:lnTo>
                    <a:lnTo>
                      <a:pt x="14312" y="2679"/>
                    </a:lnTo>
                    <a:lnTo>
                      <a:pt x="14312" y="2533"/>
                    </a:lnTo>
                    <a:lnTo>
                      <a:pt x="14271" y="2323"/>
                    </a:lnTo>
                    <a:lnTo>
                      <a:pt x="14312" y="2219"/>
                    </a:lnTo>
                    <a:lnTo>
                      <a:pt x="14312" y="2114"/>
                    </a:lnTo>
                    <a:lnTo>
                      <a:pt x="14208" y="2009"/>
                    </a:lnTo>
                    <a:lnTo>
                      <a:pt x="14208" y="1926"/>
                    </a:lnTo>
                    <a:lnTo>
                      <a:pt x="14166" y="1779"/>
                    </a:lnTo>
                    <a:lnTo>
                      <a:pt x="14103" y="1737"/>
                    </a:lnTo>
                    <a:lnTo>
                      <a:pt x="14020" y="1696"/>
                    </a:lnTo>
                    <a:lnTo>
                      <a:pt x="13957" y="1654"/>
                    </a:lnTo>
                    <a:lnTo>
                      <a:pt x="13852" y="1633"/>
                    </a:lnTo>
                    <a:lnTo>
                      <a:pt x="13748" y="1675"/>
                    </a:lnTo>
                    <a:lnTo>
                      <a:pt x="13601" y="1696"/>
                    </a:lnTo>
                    <a:lnTo>
                      <a:pt x="13538" y="1675"/>
                    </a:lnTo>
                    <a:lnTo>
                      <a:pt x="13476" y="1675"/>
                    </a:lnTo>
                    <a:lnTo>
                      <a:pt x="13434" y="1863"/>
                    </a:lnTo>
                    <a:lnTo>
                      <a:pt x="13476" y="1905"/>
                    </a:lnTo>
                    <a:lnTo>
                      <a:pt x="13476" y="2009"/>
                    </a:lnTo>
                    <a:lnTo>
                      <a:pt x="13434" y="2072"/>
                    </a:lnTo>
                    <a:lnTo>
                      <a:pt x="13266" y="1989"/>
                    </a:lnTo>
                    <a:lnTo>
                      <a:pt x="13078" y="1779"/>
                    </a:lnTo>
                    <a:lnTo>
                      <a:pt x="13036" y="1779"/>
                    </a:lnTo>
                    <a:lnTo>
                      <a:pt x="12973" y="1821"/>
                    </a:lnTo>
                    <a:lnTo>
                      <a:pt x="12931" y="1821"/>
                    </a:lnTo>
                    <a:lnTo>
                      <a:pt x="12869" y="1758"/>
                    </a:lnTo>
                    <a:lnTo>
                      <a:pt x="12701" y="1717"/>
                    </a:lnTo>
                    <a:lnTo>
                      <a:pt x="12639" y="1779"/>
                    </a:lnTo>
                    <a:lnTo>
                      <a:pt x="12639" y="1884"/>
                    </a:lnTo>
                    <a:lnTo>
                      <a:pt x="12701" y="2009"/>
                    </a:lnTo>
                    <a:lnTo>
                      <a:pt x="12639" y="2093"/>
                    </a:lnTo>
                    <a:lnTo>
                      <a:pt x="12701" y="2198"/>
                    </a:lnTo>
                    <a:lnTo>
                      <a:pt x="12743" y="2344"/>
                    </a:lnTo>
                    <a:lnTo>
                      <a:pt x="12722" y="2491"/>
                    </a:lnTo>
                    <a:lnTo>
                      <a:pt x="12743" y="2533"/>
                    </a:lnTo>
                    <a:lnTo>
                      <a:pt x="12764" y="2700"/>
                    </a:lnTo>
                    <a:lnTo>
                      <a:pt x="12743" y="2742"/>
                    </a:lnTo>
                    <a:lnTo>
                      <a:pt x="12743" y="2846"/>
                    </a:lnTo>
                    <a:lnTo>
                      <a:pt x="12827" y="3014"/>
                    </a:lnTo>
                    <a:lnTo>
                      <a:pt x="12848" y="3118"/>
                    </a:lnTo>
                    <a:lnTo>
                      <a:pt x="12827" y="3265"/>
                    </a:lnTo>
                    <a:lnTo>
                      <a:pt x="12827" y="3349"/>
                    </a:lnTo>
                    <a:lnTo>
                      <a:pt x="12911" y="3453"/>
                    </a:lnTo>
                    <a:lnTo>
                      <a:pt x="12931" y="3579"/>
                    </a:lnTo>
                    <a:lnTo>
                      <a:pt x="12931" y="3662"/>
                    </a:lnTo>
                    <a:lnTo>
                      <a:pt x="13057" y="3767"/>
                    </a:lnTo>
                    <a:lnTo>
                      <a:pt x="13120" y="3851"/>
                    </a:lnTo>
                    <a:lnTo>
                      <a:pt x="13120" y="3955"/>
                    </a:lnTo>
                    <a:lnTo>
                      <a:pt x="13162" y="3997"/>
                    </a:lnTo>
                    <a:lnTo>
                      <a:pt x="13245" y="3997"/>
                    </a:lnTo>
                    <a:lnTo>
                      <a:pt x="13245" y="4060"/>
                    </a:lnTo>
                    <a:lnTo>
                      <a:pt x="13266" y="4123"/>
                    </a:lnTo>
                    <a:lnTo>
                      <a:pt x="13371" y="4186"/>
                    </a:lnTo>
                    <a:lnTo>
                      <a:pt x="13392" y="4206"/>
                    </a:lnTo>
                    <a:lnTo>
                      <a:pt x="13371" y="4227"/>
                    </a:lnTo>
                    <a:lnTo>
                      <a:pt x="13266" y="4227"/>
                    </a:lnTo>
                    <a:lnTo>
                      <a:pt x="13224" y="4206"/>
                    </a:lnTo>
                    <a:lnTo>
                      <a:pt x="13141" y="4206"/>
                    </a:lnTo>
                    <a:lnTo>
                      <a:pt x="13078" y="4165"/>
                    </a:lnTo>
                    <a:lnTo>
                      <a:pt x="13078" y="4081"/>
                    </a:lnTo>
                    <a:lnTo>
                      <a:pt x="13057" y="4018"/>
                    </a:lnTo>
                    <a:lnTo>
                      <a:pt x="12973" y="3997"/>
                    </a:lnTo>
                    <a:lnTo>
                      <a:pt x="12911" y="4018"/>
                    </a:lnTo>
                    <a:lnTo>
                      <a:pt x="12848" y="4018"/>
                    </a:lnTo>
                    <a:lnTo>
                      <a:pt x="12827" y="3976"/>
                    </a:lnTo>
                    <a:lnTo>
                      <a:pt x="12827" y="3872"/>
                    </a:lnTo>
                    <a:lnTo>
                      <a:pt x="12806" y="3851"/>
                    </a:lnTo>
                    <a:lnTo>
                      <a:pt x="12743" y="3893"/>
                    </a:lnTo>
                    <a:lnTo>
                      <a:pt x="12659" y="4060"/>
                    </a:lnTo>
                    <a:lnTo>
                      <a:pt x="12534" y="4102"/>
                    </a:lnTo>
                    <a:lnTo>
                      <a:pt x="12450" y="4102"/>
                    </a:lnTo>
                    <a:lnTo>
                      <a:pt x="12325" y="3997"/>
                    </a:lnTo>
                    <a:lnTo>
                      <a:pt x="12220" y="3997"/>
                    </a:lnTo>
                    <a:lnTo>
                      <a:pt x="12178" y="3914"/>
                    </a:lnTo>
                    <a:lnTo>
                      <a:pt x="12178" y="3809"/>
                    </a:lnTo>
                    <a:lnTo>
                      <a:pt x="12199" y="3683"/>
                    </a:lnTo>
                    <a:lnTo>
                      <a:pt x="12115" y="3495"/>
                    </a:lnTo>
                    <a:lnTo>
                      <a:pt x="12074" y="3453"/>
                    </a:lnTo>
                    <a:lnTo>
                      <a:pt x="12032" y="3328"/>
                    </a:lnTo>
                    <a:lnTo>
                      <a:pt x="12032" y="3244"/>
                    </a:lnTo>
                    <a:lnTo>
                      <a:pt x="12095" y="3181"/>
                    </a:lnTo>
                    <a:lnTo>
                      <a:pt x="12115" y="3139"/>
                    </a:lnTo>
                    <a:lnTo>
                      <a:pt x="12095" y="2867"/>
                    </a:lnTo>
                    <a:lnTo>
                      <a:pt x="12011" y="2742"/>
                    </a:lnTo>
                    <a:lnTo>
                      <a:pt x="11906" y="2595"/>
                    </a:lnTo>
                    <a:lnTo>
                      <a:pt x="11906" y="2491"/>
                    </a:lnTo>
                    <a:lnTo>
                      <a:pt x="11802" y="2240"/>
                    </a:lnTo>
                    <a:lnTo>
                      <a:pt x="11760" y="2135"/>
                    </a:lnTo>
                    <a:lnTo>
                      <a:pt x="11676" y="2093"/>
                    </a:lnTo>
                    <a:lnTo>
                      <a:pt x="11655" y="2009"/>
                    </a:lnTo>
                    <a:lnTo>
                      <a:pt x="11571" y="1989"/>
                    </a:lnTo>
                    <a:lnTo>
                      <a:pt x="11467" y="1968"/>
                    </a:lnTo>
                    <a:lnTo>
                      <a:pt x="11383" y="1905"/>
                    </a:lnTo>
                    <a:lnTo>
                      <a:pt x="11279" y="1926"/>
                    </a:lnTo>
                    <a:lnTo>
                      <a:pt x="11237" y="1989"/>
                    </a:lnTo>
                    <a:lnTo>
                      <a:pt x="11237" y="2114"/>
                    </a:lnTo>
                    <a:lnTo>
                      <a:pt x="11195" y="2177"/>
                    </a:lnTo>
                    <a:lnTo>
                      <a:pt x="11237" y="2240"/>
                    </a:lnTo>
                    <a:lnTo>
                      <a:pt x="11195" y="2323"/>
                    </a:lnTo>
                    <a:lnTo>
                      <a:pt x="11132" y="2533"/>
                    </a:lnTo>
                    <a:lnTo>
                      <a:pt x="11132" y="2658"/>
                    </a:lnTo>
                    <a:lnTo>
                      <a:pt x="11153" y="2825"/>
                    </a:lnTo>
                    <a:lnTo>
                      <a:pt x="11195" y="2867"/>
                    </a:lnTo>
                    <a:lnTo>
                      <a:pt x="11174" y="3035"/>
                    </a:lnTo>
                    <a:lnTo>
                      <a:pt x="11132" y="3181"/>
                    </a:lnTo>
                    <a:lnTo>
                      <a:pt x="11153" y="3286"/>
                    </a:lnTo>
                    <a:lnTo>
                      <a:pt x="11153" y="3495"/>
                    </a:lnTo>
                    <a:lnTo>
                      <a:pt x="11090" y="3537"/>
                    </a:lnTo>
                    <a:lnTo>
                      <a:pt x="11048" y="3474"/>
                    </a:lnTo>
                    <a:lnTo>
                      <a:pt x="10986" y="3453"/>
                    </a:lnTo>
                    <a:lnTo>
                      <a:pt x="10944" y="3495"/>
                    </a:lnTo>
                    <a:lnTo>
                      <a:pt x="10860" y="3474"/>
                    </a:lnTo>
                    <a:lnTo>
                      <a:pt x="10839" y="3453"/>
                    </a:lnTo>
                    <a:lnTo>
                      <a:pt x="10755" y="3432"/>
                    </a:lnTo>
                    <a:lnTo>
                      <a:pt x="10630" y="3390"/>
                    </a:lnTo>
                    <a:lnTo>
                      <a:pt x="10546" y="3328"/>
                    </a:lnTo>
                    <a:lnTo>
                      <a:pt x="10504" y="3328"/>
                    </a:lnTo>
                    <a:lnTo>
                      <a:pt x="10462" y="3349"/>
                    </a:lnTo>
                    <a:lnTo>
                      <a:pt x="10504" y="3432"/>
                    </a:lnTo>
                    <a:lnTo>
                      <a:pt x="10567" y="3495"/>
                    </a:lnTo>
                    <a:lnTo>
                      <a:pt x="10567" y="3558"/>
                    </a:lnTo>
                    <a:lnTo>
                      <a:pt x="10546" y="3600"/>
                    </a:lnTo>
                    <a:lnTo>
                      <a:pt x="10525" y="3662"/>
                    </a:lnTo>
                    <a:lnTo>
                      <a:pt x="10462" y="3662"/>
                    </a:lnTo>
                    <a:lnTo>
                      <a:pt x="10442" y="3641"/>
                    </a:lnTo>
                    <a:lnTo>
                      <a:pt x="10358" y="3641"/>
                    </a:lnTo>
                    <a:lnTo>
                      <a:pt x="10316" y="3579"/>
                    </a:lnTo>
                    <a:lnTo>
                      <a:pt x="10316" y="3432"/>
                    </a:lnTo>
                    <a:lnTo>
                      <a:pt x="10232" y="3286"/>
                    </a:lnTo>
                    <a:lnTo>
                      <a:pt x="10211" y="3160"/>
                    </a:lnTo>
                    <a:lnTo>
                      <a:pt x="10190" y="3056"/>
                    </a:lnTo>
                    <a:lnTo>
                      <a:pt x="10107" y="2972"/>
                    </a:lnTo>
                    <a:lnTo>
                      <a:pt x="10107" y="2909"/>
                    </a:lnTo>
                    <a:lnTo>
                      <a:pt x="10044" y="2825"/>
                    </a:lnTo>
                    <a:lnTo>
                      <a:pt x="9981" y="2909"/>
                    </a:lnTo>
                    <a:lnTo>
                      <a:pt x="10023" y="2993"/>
                    </a:lnTo>
                    <a:lnTo>
                      <a:pt x="9981" y="3035"/>
                    </a:lnTo>
                    <a:lnTo>
                      <a:pt x="9981" y="3118"/>
                    </a:lnTo>
                    <a:lnTo>
                      <a:pt x="9939" y="3202"/>
                    </a:lnTo>
                    <a:lnTo>
                      <a:pt x="9898" y="3244"/>
                    </a:lnTo>
                    <a:lnTo>
                      <a:pt x="9814" y="3265"/>
                    </a:lnTo>
                    <a:lnTo>
                      <a:pt x="9772" y="3369"/>
                    </a:lnTo>
                    <a:lnTo>
                      <a:pt x="9667" y="3537"/>
                    </a:lnTo>
                    <a:lnTo>
                      <a:pt x="9584" y="3621"/>
                    </a:lnTo>
                    <a:lnTo>
                      <a:pt x="9584" y="3662"/>
                    </a:lnTo>
                    <a:lnTo>
                      <a:pt x="9521" y="3725"/>
                    </a:lnTo>
                    <a:lnTo>
                      <a:pt x="9458" y="3851"/>
                    </a:lnTo>
                    <a:lnTo>
                      <a:pt x="9395" y="3851"/>
                    </a:lnTo>
                    <a:lnTo>
                      <a:pt x="9374" y="3788"/>
                    </a:lnTo>
                    <a:lnTo>
                      <a:pt x="9395" y="3683"/>
                    </a:lnTo>
                    <a:lnTo>
                      <a:pt x="9479" y="3579"/>
                    </a:lnTo>
                    <a:lnTo>
                      <a:pt x="9500" y="3474"/>
                    </a:lnTo>
                    <a:lnTo>
                      <a:pt x="9563" y="3432"/>
                    </a:lnTo>
                    <a:lnTo>
                      <a:pt x="9667" y="3369"/>
                    </a:lnTo>
                    <a:lnTo>
                      <a:pt x="9709" y="3244"/>
                    </a:lnTo>
                    <a:lnTo>
                      <a:pt x="9793" y="3160"/>
                    </a:lnTo>
                    <a:lnTo>
                      <a:pt x="9814" y="3077"/>
                    </a:lnTo>
                    <a:lnTo>
                      <a:pt x="9814" y="3035"/>
                    </a:lnTo>
                    <a:lnTo>
                      <a:pt x="9772" y="2993"/>
                    </a:lnTo>
                    <a:lnTo>
                      <a:pt x="9793" y="2930"/>
                    </a:lnTo>
                    <a:lnTo>
                      <a:pt x="9877" y="2909"/>
                    </a:lnTo>
                    <a:lnTo>
                      <a:pt x="9898" y="2825"/>
                    </a:lnTo>
                    <a:lnTo>
                      <a:pt x="9898" y="2742"/>
                    </a:lnTo>
                    <a:lnTo>
                      <a:pt x="9939" y="2637"/>
                    </a:lnTo>
                    <a:lnTo>
                      <a:pt x="10023" y="2470"/>
                    </a:lnTo>
                    <a:lnTo>
                      <a:pt x="10023" y="2365"/>
                    </a:lnTo>
                    <a:lnTo>
                      <a:pt x="10086" y="2198"/>
                    </a:lnTo>
                    <a:lnTo>
                      <a:pt x="10107" y="1947"/>
                    </a:lnTo>
                    <a:lnTo>
                      <a:pt x="10086" y="1863"/>
                    </a:lnTo>
                    <a:lnTo>
                      <a:pt x="9918" y="1842"/>
                    </a:lnTo>
                    <a:lnTo>
                      <a:pt x="9814" y="1863"/>
                    </a:lnTo>
                    <a:lnTo>
                      <a:pt x="9709" y="1947"/>
                    </a:lnTo>
                    <a:lnTo>
                      <a:pt x="9605" y="1884"/>
                    </a:lnTo>
                    <a:lnTo>
                      <a:pt x="9521" y="1863"/>
                    </a:lnTo>
                    <a:lnTo>
                      <a:pt x="9479" y="1884"/>
                    </a:lnTo>
                    <a:lnTo>
                      <a:pt x="9500" y="1968"/>
                    </a:lnTo>
                    <a:lnTo>
                      <a:pt x="9584" y="2051"/>
                    </a:lnTo>
                    <a:lnTo>
                      <a:pt x="9584" y="2198"/>
                    </a:lnTo>
                    <a:lnTo>
                      <a:pt x="9563" y="2281"/>
                    </a:lnTo>
                    <a:lnTo>
                      <a:pt x="9500" y="2219"/>
                    </a:lnTo>
                    <a:lnTo>
                      <a:pt x="9479" y="2093"/>
                    </a:lnTo>
                    <a:lnTo>
                      <a:pt x="9395" y="2009"/>
                    </a:lnTo>
                    <a:lnTo>
                      <a:pt x="9312" y="1989"/>
                    </a:lnTo>
                    <a:lnTo>
                      <a:pt x="9165" y="2114"/>
                    </a:lnTo>
                    <a:lnTo>
                      <a:pt x="9165" y="2219"/>
                    </a:lnTo>
                    <a:lnTo>
                      <a:pt x="9207" y="2302"/>
                    </a:lnTo>
                    <a:lnTo>
                      <a:pt x="9165" y="2386"/>
                    </a:lnTo>
                    <a:lnTo>
                      <a:pt x="9061" y="2386"/>
                    </a:lnTo>
                    <a:lnTo>
                      <a:pt x="9061" y="2323"/>
                    </a:lnTo>
                    <a:lnTo>
                      <a:pt x="9061" y="2219"/>
                    </a:lnTo>
                    <a:lnTo>
                      <a:pt x="9040" y="2114"/>
                    </a:lnTo>
                    <a:lnTo>
                      <a:pt x="8956" y="2072"/>
                    </a:lnTo>
                    <a:lnTo>
                      <a:pt x="8747" y="2072"/>
                    </a:lnTo>
                    <a:lnTo>
                      <a:pt x="8538" y="2156"/>
                    </a:lnTo>
                    <a:lnTo>
                      <a:pt x="8307" y="2156"/>
                    </a:lnTo>
                    <a:lnTo>
                      <a:pt x="8140" y="2093"/>
                    </a:lnTo>
                    <a:lnTo>
                      <a:pt x="8056" y="2093"/>
                    </a:lnTo>
                    <a:lnTo>
                      <a:pt x="7994" y="2114"/>
                    </a:lnTo>
                    <a:lnTo>
                      <a:pt x="7910" y="2093"/>
                    </a:lnTo>
                    <a:lnTo>
                      <a:pt x="7805" y="2093"/>
                    </a:lnTo>
                    <a:lnTo>
                      <a:pt x="7701" y="2177"/>
                    </a:lnTo>
                    <a:lnTo>
                      <a:pt x="7680" y="2219"/>
                    </a:lnTo>
                    <a:lnTo>
                      <a:pt x="7722" y="2302"/>
                    </a:lnTo>
                    <a:lnTo>
                      <a:pt x="7722" y="2386"/>
                    </a:lnTo>
                    <a:lnTo>
                      <a:pt x="7784" y="2491"/>
                    </a:lnTo>
                    <a:lnTo>
                      <a:pt x="7805" y="2533"/>
                    </a:lnTo>
                    <a:lnTo>
                      <a:pt x="7784" y="2616"/>
                    </a:lnTo>
                    <a:lnTo>
                      <a:pt x="7722" y="2784"/>
                    </a:lnTo>
                    <a:lnTo>
                      <a:pt x="7742" y="2930"/>
                    </a:lnTo>
                    <a:lnTo>
                      <a:pt x="7889" y="3118"/>
                    </a:lnTo>
                    <a:lnTo>
                      <a:pt x="7889" y="3223"/>
                    </a:lnTo>
                    <a:lnTo>
                      <a:pt x="7910" y="3432"/>
                    </a:lnTo>
                    <a:lnTo>
                      <a:pt x="7889" y="3453"/>
                    </a:lnTo>
                    <a:lnTo>
                      <a:pt x="7826" y="3411"/>
                    </a:lnTo>
                    <a:lnTo>
                      <a:pt x="7784" y="3307"/>
                    </a:lnTo>
                    <a:lnTo>
                      <a:pt x="7638" y="3160"/>
                    </a:lnTo>
                    <a:lnTo>
                      <a:pt x="7596" y="3118"/>
                    </a:lnTo>
                    <a:lnTo>
                      <a:pt x="7596" y="2909"/>
                    </a:lnTo>
                    <a:lnTo>
                      <a:pt x="7617" y="2700"/>
                    </a:lnTo>
                    <a:lnTo>
                      <a:pt x="7617" y="2595"/>
                    </a:lnTo>
                    <a:lnTo>
                      <a:pt x="7512" y="2428"/>
                    </a:lnTo>
                    <a:lnTo>
                      <a:pt x="7512" y="2323"/>
                    </a:lnTo>
                    <a:lnTo>
                      <a:pt x="7491" y="2281"/>
                    </a:lnTo>
                    <a:lnTo>
                      <a:pt x="7429" y="2261"/>
                    </a:lnTo>
                    <a:lnTo>
                      <a:pt x="7303" y="2302"/>
                    </a:lnTo>
                    <a:lnTo>
                      <a:pt x="7177" y="2386"/>
                    </a:lnTo>
                    <a:lnTo>
                      <a:pt x="7010" y="2407"/>
                    </a:lnTo>
                    <a:lnTo>
                      <a:pt x="6947" y="2470"/>
                    </a:lnTo>
                    <a:lnTo>
                      <a:pt x="6905" y="2595"/>
                    </a:lnTo>
                    <a:lnTo>
                      <a:pt x="6947" y="2700"/>
                    </a:lnTo>
                    <a:lnTo>
                      <a:pt x="6905" y="2825"/>
                    </a:lnTo>
                    <a:lnTo>
                      <a:pt x="6843" y="2930"/>
                    </a:lnTo>
                    <a:lnTo>
                      <a:pt x="6801" y="2993"/>
                    </a:lnTo>
                    <a:lnTo>
                      <a:pt x="6843" y="3035"/>
                    </a:lnTo>
                    <a:lnTo>
                      <a:pt x="6885" y="3035"/>
                    </a:lnTo>
                    <a:lnTo>
                      <a:pt x="6947" y="3056"/>
                    </a:lnTo>
                    <a:lnTo>
                      <a:pt x="6947" y="3202"/>
                    </a:lnTo>
                    <a:lnTo>
                      <a:pt x="6885" y="3307"/>
                    </a:lnTo>
                    <a:lnTo>
                      <a:pt x="6738" y="3411"/>
                    </a:lnTo>
                    <a:lnTo>
                      <a:pt x="6633" y="3411"/>
                    </a:lnTo>
                    <a:lnTo>
                      <a:pt x="6592" y="3453"/>
                    </a:lnTo>
                    <a:lnTo>
                      <a:pt x="6571" y="3558"/>
                    </a:lnTo>
                    <a:lnTo>
                      <a:pt x="6529" y="3621"/>
                    </a:lnTo>
                    <a:lnTo>
                      <a:pt x="6487" y="3683"/>
                    </a:lnTo>
                    <a:lnTo>
                      <a:pt x="6529" y="3767"/>
                    </a:lnTo>
                    <a:lnTo>
                      <a:pt x="6487" y="3830"/>
                    </a:lnTo>
                    <a:lnTo>
                      <a:pt x="6424" y="3830"/>
                    </a:lnTo>
                    <a:lnTo>
                      <a:pt x="6382" y="3851"/>
                    </a:lnTo>
                    <a:lnTo>
                      <a:pt x="6236" y="3872"/>
                    </a:lnTo>
                    <a:lnTo>
                      <a:pt x="6131" y="3830"/>
                    </a:lnTo>
                    <a:lnTo>
                      <a:pt x="6089" y="3767"/>
                    </a:lnTo>
                    <a:lnTo>
                      <a:pt x="6089" y="3683"/>
                    </a:lnTo>
                    <a:lnTo>
                      <a:pt x="6048" y="3662"/>
                    </a:lnTo>
                    <a:lnTo>
                      <a:pt x="5985" y="3662"/>
                    </a:lnTo>
                    <a:lnTo>
                      <a:pt x="5964" y="3621"/>
                    </a:lnTo>
                    <a:lnTo>
                      <a:pt x="5943" y="3537"/>
                    </a:lnTo>
                    <a:lnTo>
                      <a:pt x="5838" y="3537"/>
                    </a:lnTo>
                    <a:lnTo>
                      <a:pt x="5797" y="3579"/>
                    </a:lnTo>
                    <a:lnTo>
                      <a:pt x="5755" y="3641"/>
                    </a:lnTo>
                    <a:lnTo>
                      <a:pt x="5671" y="3641"/>
                    </a:lnTo>
                    <a:lnTo>
                      <a:pt x="5629" y="3662"/>
                    </a:lnTo>
                    <a:lnTo>
                      <a:pt x="5629" y="3830"/>
                    </a:lnTo>
                    <a:lnTo>
                      <a:pt x="5608" y="3893"/>
                    </a:lnTo>
                    <a:lnTo>
                      <a:pt x="5608" y="3997"/>
                    </a:lnTo>
                    <a:lnTo>
                      <a:pt x="5650" y="4165"/>
                    </a:lnTo>
                    <a:lnTo>
                      <a:pt x="5629" y="4353"/>
                    </a:lnTo>
                    <a:lnTo>
                      <a:pt x="5566" y="4416"/>
                    </a:lnTo>
                    <a:lnTo>
                      <a:pt x="5525" y="4416"/>
                    </a:lnTo>
                    <a:lnTo>
                      <a:pt x="5545" y="4206"/>
                    </a:lnTo>
                    <a:lnTo>
                      <a:pt x="5545" y="4060"/>
                    </a:lnTo>
                    <a:lnTo>
                      <a:pt x="5525" y="3976"/>
                    </a:lnTo>
                    <a:lnTo>
                      <a:pt x="5525" y="3767"/>
                    </a:lnTo>
                    <a:lnTo>
                      <a:pt x="5504" y="3662"/>
                    </a:lnTo>
                    <a:lnTo>
                      <a:pt x="5462" y="3641"/>
                    </a:lnTo>
                    <a:lnTo>
                      <a:pt x="5420" y="3662"/>
                    </a:lnTo>
                    <a:lnTo>
                      <a:pt x="5336" y="3662"/>
                    </a:lnTo>
                    <a:lnTo>
                      <a:pt x="5253" y="3767"/>
                    </a:lnTo>
                    <a:lnTo>
                      <a:pt x="5190" y="3788"/>
                    </a:lnTo>
                    <a:lnTo>
                      <a:pt x="5085" y="3872"/>
                    </a:lnTo>
                    <a:lnTo>
                      <a:pt x="5043" y="3955"/>
                    </a:lnTo>
                    <a:lnTo>
                      <a:pt x="5043" y="4039"/>
                    </a:lnTo>
                    <a:lnTo>
                      <a:pt x="4918" y="4186"/>
                    </a:lnTo>
                    <a:lnTo>
                      <a:pt x="4876" y="4206"/>
                    </a:lnTo>
                    <a:lnTo>
                      <a:pt x="4834" y="4165"/>
                    </a:lnTo>
                    <a:lnTo>
                      <a:pt x="4729" y="4165"/>
                    </a:lnTo>
                    <a:lnTo>
                      <a:pt x="4688" y="4186"/>
                    </a:lnTo>
                    <a:lnTo>
                      <a:pt x="4688" y="4248"/>
                    </a:lnTo>
                    <a:lnTo>
                      <a:pt x="4771" y="4269"/>
                    </a:lnTo>
                    <a:lnTo>
                      <a:pt x="4792" y="4290"/>
                    </a:lnTo>
                    <a:lnTo>
                      <a:pt x="4709" y="4311"/>
                    </a:lnTo>
                    <a:lnTo>
                      <a:pt x="4562" y="4311"/>
                    </a:lnTo>
                    <a:lnTo>
                      <a:pt x="4478" y="4353"/>
                    </a:lnTo>
                    <a:lnTo>
                      <a:pt x="4416" y="4416"/>
                    </a:lnTo>
                    <a:lnTo>
                      <a:pt x="4248" y="4478"/>
                    </a:lnTo>
                    <a:lnTo>
                      <a:pt x="4248" y="4520"/>
                    </a:lnTo>
                    <a:lnTo>
                      <a:pt x="4185" y="4583"/>
                    </a:lnTo>
                    <a:lnTo>
                      <a:pt x="4081" y="4625"/>
                    </a:lnTo>
                    <a:lnTo>
                      <a:pt x="3997" y="4625"/>
                    </a:lnTo>
                    <a:lnTo>
                      <a:pt x="3976" y="4688"/>
                    </a:lnTo>
                    <a:lnTo>
                      <a:pt x="3976" y="4771"/>
                    </a:lnTo>
                    <a:lnTo>
                      <a:pt x="4039" y="4813"/>
                    </a:lnTo>
                    <a:lnTo>
                      <a:pt x="3997" y="4876"/>
                    </a:lnTo>
                    <a:lnTo>
                      <a:pt x="3955" y="4897"/>
                    </a:lnTo>
                    <a:lnTo>
                      <a:pt x="3892" y="4939"/>
                    </a:lnTo>
                    <a:lnTo>
                      <a:pt x="3851" y="5022"/>
                    </a:lnTo>
                    <a:lnTo>
                      <a:pt x="3767" y="5043"/>
                    </a:lnTo>
                    <a:lnTo>
                      <a:pt x="3746" y="5127"/>
                    </a:lnTo>
                    <a:lnTo>
                      <a:pt x="3746" y="5169"/>
                    </a:lnTo>
                    <a:lnTo>
                      <a:pt x="3767" y="5211"/>
                    </a:lnTo>
                    <a:lnTo>
                      <a:pt x="3767" y="5294"/>
                    </a:lnTo>
                    <a:lnTo>
                      <a:pt x="3767" y="5336"/>
                    </a:lnTo>
                    <a:lnTo>
                      <a:pt x="3830" y="5357"/>
                    </a:lnTo>
                    <a:lnTo>
                      <a:pt x="3892" y="5357"/>
                    </a:lnTo>
                    <a:lnTo>
                      <a:pt x="3976" y="5420"/>
                    </a:lnTo>
                    <a:lnTo>
                      <a:pt x="4039" y="5420"/>
                    </a:lnTo>
                    <a:lnTo>
                      <a:pt x="4081" y="5357"/>
                    </a:lnTo>
                    <a:lnTo>
                      <a:pt x="4144" y="5357"/>
                    </a:lnTo>
                    <a:lnTo>
                      <a:pt x="4248" y="5441"/>
                    </a:lnTo>
                    <a:lnTo>
                      <a:pt x="4269" y="5525"/>
                    </a:lnTo>
                    <a:lnTo>
                      <a:pt x="4353" y="5525"/>
                    </a:lnTo>
                    <a:lnTo>
                      <a:pt x="4457" y="5441"/>
                    </a:lnTo>
                    <a:lnTo>
                      <a:pt x="4499" y="5441"/>
                    </a:lnTo>
                    <a:lnTo>
                      <a:pt x="4604" y="5462"/>
                    </a:lnTo>
                    <a:lnTo>
                      <a:pt x="4792" y="5462"/>
                    </a:lnTo>
                    <a:lnTo>
                      <a:pt x="4834" y="5441"/>
                    </a:lnTo>
                    <a:lnTo>
                      <a:pt x="4834" y="5336"/>
                    </a:lnTo>
                    <a:lnTo>
                      <a:pt x="4918" y="5253"/>
                    </a:lnTo>
                    <a:lnTo>
                      <a:pt x="4939" y="5253"/>
                    </a:lnTo>
                    <a:lnTo>
                      <a:pt x="4939" y="5357"/>
                    </a:lnTo>
                    <a:lnTo>
                      <a:pt x="4981" y="5378"/>
                    </a:lnTo>
                    <a:lnTo>
                      <a:pt x="4939" y="5441"/>
                    </a:lnTo>
                    <a:lnTo>
                      <a:pt x="4813" y="5483"/>
                    </a:lnTo>
                    <a:lnTo>
                      <a:pt x="4709" y="5566"/>
                    </a:lnTo>
                    <a:lnTo>
                      <a:pt x="4562" y="5546"/>
                    </a:lnTo>
                    <a:lnTo>
                      <a:pt x="4457" y="5566"/>
                    </a:lnTo>
                    <a:lnTo>
                      <a:pt x="4416" y="5629"/>
                    </a:lnTo>
                    <a:lnTo>
                      <a:pt x="4416" y="5671"/>
                    </a:lnTo>
                    <a:lnTo>
                      <a:pt x="4520" y="5755"/>
                    </a:lnTo>
                    <a:lnTo>
                      <a:pt x="4667" y="5755"/>
                    </a:lnTo>
                    <a:lnTo>
                      <a:pt x="4688" y="5776"/>
                    </a:lnTo>
                    <a:lnTo>
                      <a:pt x="4667" y="5859"/>
                    </a:lnTo>
                    <a:lnTo>
                      <a:pt x="4520" y="5943"/>
                    </a:lnTo>
                    <a:lnTo>
                      <a:pt x="4290" y="5943"/>
                    </a:lnTo>
                    <a:lnTo>
                      <a:pt x="4206" y="6048"/>
                    </a:lnTo>
                    <a:lnTo>
                      <a:pt x="4206" y="6152"/>
                    </a:lnTo>
                    <a:lnTo>
                      <a:pt x="4290" y="6194"/>
                    </a:lnTo>
                    <a:lnTo>
                      <a:pt x="4269" y="6299"/>
                    </a:lnTo>
                    <a:lnTo>
                      <a:pt x="4185" y="6320"/>
                    </a:lnTo>
                    <a:lnTo>
                      <a:pt x="4081" y="6487"/>
                    </a:lnTo>
                    <a:lnTo>
                      <a:pt x="4039" y="6571"/>
                    </a:lnTo>
                    <a:lnTo>
                      <a:pt x="3892" y="6613"/>
                    </a:lnTo>
                    <a:lnTo>
                      <a:pt x="3788" y="6738"/>
                    </a:lnTo>
                    <a:lnTo>
                      <a:pt x="3725" y="6843"/>
                    </a:lnTo>
                    <a:lnTo>
                      <a:pt x="3620" y="6947"/>
                    </a:lnTo>
                    <a:lnTo>
                      <a:pt x="3620" y="7010"/>
                    </a:lnTo>
                    <a:lnTo>
                      <a:pt x="3537" y="7031"/>
                    </a:lnTo>
                    <a:lnTo>
                      <a:pt x="3453" y="7031"/>
                    </a:lnTo>
                    <a:lnTo>
                      <a:pt x="3348" y="6947"/>
                    </a:lnTo>
                    <a:lnTo>
                      <a:pt x="3307" y="6906"/>
                    </a:lnTo>
                    <a:lnTo>
                      <a:pt x="3202" y="6885"/>
                    </a:lnTo>
                    <a:lnTo>
                      <a:pt x="3139" y="6822"/>
                    </a:lnTo>
                    <a:lnTo>
                      <a:pt x="3014" y="6801"/>
                    </a:lnTo>
                    <a:lnTo>
                      <a:pt x="2888" y="6822"/>
                    </a:lnTo>
                    <a:lnTo>
                      <a:pt x="2784" y="6885"/>
                    </a:lnTo>
                    <a:lnTo>
                      <a:pt x="2679" y="6843"/>
                    </a:lnTo>
                    <a:lnTo>
                      <a:pt x="2616" y="6822"/>
                    </a:lnTo>
                    <a:lnTo>
                      <a:pt x="2512" y="6843"/>
                    </a:lnTo>
                    <a:lnTo>
                      <a:pt x="2344" y="6843"/>
                    </a:lnTo>
                    <a:lnTo>
                      <a:pt x="2177" y="6927"/>
                    </a:lnTo>
                    <a:lnTo>
                      <a:pt x="2156" y="7010"/>
                    </a:lnTo>
                    <a:lnTo>
                      <a:pt x="2198" y="7052"/>
                    </a:lnTo>
                    <a:lnTo>
                      <a:pt x="2177" y="7115"/>
                    </a:lnTo>
                    <a:lnTo>
                      <a:pt x="2156" y="7052"/>
                    </a:lnTo>
                    <a:lnTo>
                      <a:pt x="2072" y="7052"/>
                    </a:lnTo>
                    <a:lnTo>
                      <a:pt x="1654" y="7157"/>
                    </a:lnTo>
                    <a:lnTo>
                      <a:pt x="1549" y="7157"/>
                    </a:lnTo>
                    <a:lnTo>
                      <a:pt x="1486" y="7199"/>
                    </a:lnTo>
                    <a:lnTo>
                      <a:pt x="1465" y="7199"/>
                    </a:lnTo>
                    <a:lnTo>
                      <a:pt x="1382" y="7157"/>
                    </a:lnTo>
                    <a:lnTo>
                      <a:pt x="1319" y="7219"/>
                    </a:lnTo>
                    <a:lnTo>
                      <a:pt x="1277" y="7261"/>
                    </a:lnTo>
                    <a:lnTo>
                      <a:pt x="1214" y="7303"/>
                    </a:lnTo>
                    <a:lnTo>
                      <a:pt x="1172" y="7261"/>
                    </a:lnTo>
                    <a:lnTo>
                      <a:pt x="1172" y="7240"/>
                    </a:lnTo>
                    <a:lnTo>
                      <a:pt x="1110" y="7219"/>
                    </a:lnTo>
                    <a:lnTo>
                      <a:pt x="1026" y="7219"/>
                    </a:lnTo>
                    <a:lnTo>
                      <a:pt x="942" y="7261"/>
                    </a:lnTo>
                    <a:lnTo>
                      <a:pt x="859" y="7261"/>
                    </a:lnTo>
                    <a:lnTo>
                      <a:pt x="817" y="7240"/>
                    </a:lnTo>
                    <a:lnTo>
                      <a:pt x="733" y="7240"/>
                    </a:lnTo>
                    <a:lnTo>
                      <a:pt x="691" y="7303"/>
                    </a:lnTo>
                    <a:lnTo>
                      <a:pt x="607" y="7324"/>
                    </a:lnTo>
                    <a:lnTo>
                      <a:pt x="607" y="7366"/>
                    </a:lnTo>
                    <a:lnTo>
                      <a:pt x="607" y="7429"/>
                    </a:lnTo>
                    <a:lnTo>
                      <a:pt x="419" y="7512"/>
                    </a:lnTo>
                    <a:lnTo>
                      <a:pt x="315" y="7512"/>
                    </a:lnTo>
                    <a:lnTo>
                      <a:pt x="294" y="7554"/>
                    </a:lnTo>
                    <a:lnTo>
                      <a:pt x="335" y="7638"/>
                    </a:lnTo>
                    <a:lnTo>
                      <a:pt x="419" y="7638"/>
                    </a:lnTo>
                    <a:lnTo>
                      <a:pt x="482" y="7659"/>
                    </a:lnTo>
                    <a:lnTo>
                      <a:pt x="482" y="7722"/>
                    </a:lnTo>
                    <a:lnTo>
                      <a:pt x="398" y="7722"/>
                    </a:lnTo>
                    <a:lnTo>
                      <a:pt x="377" y="7680"/>
                    </a:lnTo>
                    <a:lnTo>
                      <a:pt x="335" y="7722"/>
                    </a:lnTo>
                    <a:lnTo>
                      <a:pt x="294" y="7784"/>
                    </a:lnTo>
                    <a:lnTo>
                      <a:pt x="189" y="7847"/>
                    </a:lnTo>
                    <a:lnTo>
                      <a:pt x="105" y="7868"/>
                    </a:lnTo>
                    <a:lnTo>
                      <a:pt x="168" y="7931"/>
                    </a:lnTo>
                    <a:lnTo>
                      <a:pt x="273" y="7973"/>
                    </a:lnTo>
                    <a:lnTo>
                      <a:pt x="315" y="8035"/>
                    </a:lnTo>
                    <a:lnTo>
                      <a:pt x="419" y="8266"/>
                    </a:lnTo>
                    <a:lnTo>
                      <a:pt x="482" y="8307"/>
                    </a:lnTo>
                    <a:lnTo>
                      <a:pt x="587" y="8307"/>
                    </a:lnTo>
                    <a:lnTo>
                      <a:pt x="628" y="8349"/>
                    </a:lnTo>
                    <a:lnTo>
                      <a:pt x="649" y="8391"/>
                    </a:lnTo>
                    <a:lnTo>
                      <a:pt x="607" y="8454"/>
                    </a:lnTo>
                    <a:lnTo>
                      <a:pt x="545" y="8496"/>
                    </a:lnTo>
                    <a:lnTo>
                      <a:pt x="524" y="8559"/>
                    </a:lnTo>
                    <a:lnTo>
                      <a:pt x="587" y="8621"/>
                    </a:lnTo>
                    <a:lnTo>
                      <a:pt x="691" y="8663"/>
                    </a:lnTo>
                    <a:lnTo>
                      <a:pt x="817" y="8621"/>
                    </a:lnTo>
                    <a:lnTo>
                      <a:pt x="921" y="8559"/>
                    </a:lnTo>
                    <a:lnTo>
                      <a:pt x="963" y="8496"/>
                    </a:lnTo>
                    <a:lnTo>
                      <a:pt x="1005" y="8475"/>
                    </a:lnTo>
                    <a:lnTo>
                      <a:pt x="1047" y="8496"/>
                    </a:lnTo>
                    <a:lnTo>
                      <a:pt x="1068" y="8559"/>
                    </a:lnTo>
                    <a:lnTo>
                      <a:pt x="1005" y="8684"/>
                    </a:lnTo>
                    <a:lnTo>
                      <a:pt x="900" y="8726"/>
                    </a:lnTo>
                    <a:lnTo>
                      <a:pt x="796" y="8768"/>
                    </a:lnTo>
                    <a:lnTo>
                      <a:pt x="754" y="8810"/>
                    </a:lnTo>
                    <a:lnTo>
                      <a:pt x="796" y="8893"/>
                    </a:lnTo>
                    <a:lnTo>
                      <a:pt x="900" y="8914"/>
                    </a:lnTo>
                    <a:lnTo>
                      <a:pt x="963" y="8872"/>
                    </a:lnTo>
                    <a:lnTo>
                      <a:pt x="1110" y="8810"/>
                    </a:lnTo>
                    <a:lnTo>
                      <a:pt x="1151" y="8831"/>
                    </a:lnTo>
                    <a:lnTo>
                      <a:pt x="1151" y="8872"/>
                    </a:lnTo>
                    <a:lnTo>
                      <a:pt x="963" y="8935"/>
                    </a:lnTo>
                    <a:lnTo>
                      <a:pt x="838" y="8998"/>
                    </a:lnTo>
                    <a:lnTo>
                      <a:pt x="817" y="9040"/>
                    </a:lnTo>
                    <a:lnTo>
                      <a:pt x="1005" y="9228"/>
                    </a:lnTo>
                    <a:lnTo>
                      <a:pt x="1131" y="9291"/>
                    </a:lnTo>
                    <a:lnTo>
                      <a:pt x="1277" y="9291"/>
                    </a:lnTo>
                    <a:lnTo>
                      <a:pt x="1340" y="9228"/>
                    </a:lnTo>
                    <a:lnTo>
                      <a:pt x="1361" y="9103"/>
                    </a:lnTo>
                    <a:lnTo>
                      <a:pt x="1319" y="9040"/>
                    </a:lnTo>
                    <a:lnTo>
                      <a:pt x="1277" y="8998"/>
                    </a:lnTo>
                    <a:lnTo>
                      <a:pt x="1319" y="8977"/>
                    </a:lnTo>
                    <a:lnTo>
                      <a:pt x="1361" y="8977"/>
                    </a:lnTo>
                    <a:lnTo>
                      <a:pt x="1444" y="9082"/>
                    </a:lnTo>
                    <a:lnTo>
                      <a:pt x="1465" y="9103"/>
                    </a:lnTo>
                    <a:lnTo>
                      <a:pt x="1465" y="9144"/>
                    </a:lnTo>
                    <a:lnTo>
                      <a:pt x="1570" y="9207"/>
                    </a:lnTo>
                    <a:lnTo>
                      <a:pt x="1758" y="9228"/>
                    </a:lnTo>
                    <a:lnTo>
                      <a:pt x="1884" y="9228"/>
                    </a:lnTo>
                    <a:lnTo>
                      <a:pt x="1988" y="9144"/>
                    </a:lnTo>
                    <a:lnTo>
                      <a:pt x="2051" y="9123"/>
                    </a:lnTo>
                    <a:lnTo>
                      <a:pt x="2114" y="9144"/>
                    </a:lnTo>
                    <a:lnTo>
                      <a:pt x="2114" y="9228"/>
                    </a:lnTo>
                    <a:lnTo>
                      <a:pt x="2177" y="9291"/>
                    </a:lnTo>
                    <a:lnTo>
                      <a:pt x="2219" y="9291"/>
                    </a:lnTo>
                    <a:lnTo>
                      <a:pt x="2281" y="9312"/>
                    </a:lnTo>
                    <a:lnTo>
                      <a:pt x="2302" y="9458"/>
                    </a:lnTo>
                    <a:lnTo>
                      <a:pt x="2260" y="9458"/>
                    </a:lnTo>
                    <a:lnTo>
                      <a:pt x="2114" y="9542"/>
                    </a:lnTo>
                    <a:lnTo>
                      <a:pt x="2114" y="9626"/>
                    </a:lnTo>
                    <a:lnTo>
                      <a:pt x="2156" y="9667"/>
                    </a:lnTo>
                    <a:lnTo>
                      <a:pt x="2156" y="9730"/>
                    </a:lnTo>
                    <a:lnTo>
                      <a:pt x="2072" y="9667"/>
                    </a:lnTo>
                    <a:lnTo>
                      <a:pt x="2051" y="9647"/>
                    </a:lnTo>
                    <a:lnTo>
                      <a:pt x="1968" y="9626"/>
                    </a:lnTo>
                    <a:lnTo>
                      <a:pt x="1884" y="9542"/>
                    </a:lnTo>
                    <a:lnTo>
                      <a:pt x="1696" y="9458"/>
                    </a:lnTo>
                    <a:lnTo>
                      <a:pt x="1465" y="9458"/>
                    </a:lnTo>
                    <a:lnTo>
                      <a:pt x="1319" y="9437"/>
                    </a:lnTo>
                    <a:lnTo>
                      <a:pt x="1110" y="9500"/>
                    </a:lnTo>
                    <a:lnTo>
                      <a:pt x="1110" y="9542"/>
                    </a:lnTo>
                    <a:lnTo>
                      <a:pt x="1214" y="9626"/>
                    </a:lnTo>
                    <a:lnTo>
                      <a:pt x="1361" y="9647"/>
                    </a:lnTo>
                    <a:lnTo>
                      <a:pt x="1486" y="9667"/>
                    </a:lnTo>
                    <a:lnTo>
                      <a:pt x="1654" y="9772"/>
                    </a:lnTo>
                    <a:lnTo>
                      <a:pt x="1842" y="9856"/>
                    </a:lnTo>
                    <a:lnTo>
                      <a:pt x="1947" y="9856"/>
                    </a:lnTo>
                    <a:lnTo>
                      <a:pt x="2009" y="9877"/>
                    </a:lnTo>
                    <a:lnTo>
                      <a:pt x="1884" y="9940"/>
                    </a:lnTo>
                    <a:lnTo>
                      <a:pt x="1654" y="9940"/>
                    </a:lnTo>
                    <a:lnTo>
                      <a:pt x="1444" y="9814"/>
                    </a:lnTo>
                    <a:lnTo>
                      <a:pt x="1361" y="9751"/>
                    </a:lnTo>
                    <a:lnTo>
                      <a:pt x="1214" y="9751"/>
                    </a:lnTo>
                    <a:lnTo>
                      <a:pt x="1005" y="9647"/>
                    </a:lnTo>
                    <a:lnTo>
                      <a:pt x="796" y="9647"/>
                    </a:lnTo>
                    <a:lnTo>
                      <a:pt x="649" y="9563"/>
                    </a:lnTo>
                    <a:lnTo>
                      <a:pt x="482" y="9521"/>
                    </a:lnTo>
                    <a:lnTo>
                      <a:pt x="294" y="9605"/>
                    </a:lnTo>
                    <a:lnTo>
                      <a:pt x="294" y="9730"/>
                    </a:lnTo>
                    <a:lnTo>
                      <a:pt x="231" y="9667"/>
                    </a:lnTo>
                    <a:lnTo>
                      <a:pt x="168" y="9667"/>
                    </a:lnTo>
                    <a:lnTo>
                      <a:pt x="105" y="9730"/>
                    </a:lnTo>
                    <a:lnTo>
                      <a:pt x="63" y="9730"/>
                    </a:lnTo>
                    <a:lnTo>
                      <a:pt x="1" y="9814"/>
                    </a:lnTo>
                    <a:lnTo>
                      <a:pt x="1" y="9877"/>
                    </a:lnTo>
                    <a:lnTo>
                      <a:pt x="1" y="9960"/>
                    </a:lnTo>
                    <a:lnTo>
                      <a:pt x="63" y="9940"/>
                    </a:lnTo>
                    <a:lnTo>
                      <a:pt x="105" y="9940"/>
                    </a:lnTo>
                    <a:lnTo>
                      <a:pt x="147" y="9960"/>
                    </a:lnTo>
                    <a:lnTo>
                      <a:pt x="63" y="10023"/>
                    </a:lnTo>
                    <a:lnTo>
                      <a:pt x="22" y="10086"/>
                    </a:lnTo>
                    <a:lnTo>
                      <a:pt x="63" y="10191"/>
                    </a:lnTo>
                    <a:lnTo>
                      <a:pt x="189" y="10253"/>
                    </a:lnTo>
                    <a:lnTo>
                      <a:pt x="273" y="10170"/>
                    </a:lnTo>
                    <a:lnTo>
                      <a:pt x="315" y="10149"/>
                    </a:lnTo>
                    <a:lnTo>
                      <a:pt x="377" y="10149"/>
                    </a:lnTo>
                    <a:lnTo>
                      <a:pt x="440" y="10023"/>
                    </a:lnTo>
                    <a:lnTo>
                      <a:pt x="503" y="9981"/>
                    </a:lnTo>
                    <a:lnTo>
                      <a:pt x="587" y="9981"/>
                    </a:lnTo>
                    <a:lnTo>
                      <a:pt x="524" y="10044"/>
                    </a:lnTo>
                    <a:lnTo>
                      <a:pt x="482" y="10170"/>
                    </a:lnTo>
                    <a:lnTo>
                      <a:pt x="398" y="10232"/>
                    </a:lnTo>
                    <a:lnTo>
                      <a:pt x="315" y="10274"/>
                    </a:lnTo>
                    <a:lnTo>
                      <a:pt x="356" y="10442"/>
                    </a:lnTo>
                    <a:lnTo>
                      <a:pt x="503" y="10588"/>
                    </a:lnTo>
                    <a:lnTo>
                      <a:pt x="566" y="10546"/>
                    </a:lnTo>
                    <a:lnTo>
                      <a:pt x="607" y="10546"/>
                    </a:lnTo>
                    <a:lnTo>
                      <a:pt x="775" y="10609"/>
                    </a:lnTo>
                    <a:lnTo>
                      <a:pt x="879" y="10609"/>
                    </a:lnTo>
                    <a:lnTo>
                      <a:pt x="879" y="10672"/>
                    </a:lnTo>
                    <a:lnTo>
                      <a:pt x="817" y="10756"/>
                    </a:lnTo>
                    <a:lnTo>
                      <a:pt x="733" y="10797"/>
                    </a:lnTo>
                    <a:lnTo>
                      <a:pt x="712" y="10776"/>
                    </a:lnTo>
                    <a:lnTo>
                      <a:pt x="545" y="10776"/>
                    </a:lnTo>
                    <a:lnTo>
                      <a:pt x="482" y="10797"/>
                    </a:lnTo>
                    <a:lnTo>
                      <a:pt x="419" y="10881"/>
                    </a:lnTo>
                    <a:lnTo>
                      <a:pt x="273" y="10881"/>
                    </a:lnTo>
                    <a:lnTo>
                      <a:pt x="210" y="10923"/>
                    </a:lnTo>
                    <a:lnTo>
                      <a:pt x="210" y="11069"/>
                    </a:lnTo>
                    <a:lnTo>
                      <a:pt x="294" y="11174"/>
                    </a:lnTo>
                    <a:lnTo>
                      <a:pt x="335" y="11237"/>
                    </a:lnTo>
                    <a:lnTo>
                      <a:pt x="419" y="11425"/>
                    </a:lnTo>
                    <a:lnTo>
                      <a:pt x="545" y="11488"/>
                    </a:lnTo>
                    <a:lnTo>
                      <a:pt x="503" y="11509"/>
                    </a:lnTo>
                    <a:lnTo>
                      <a:pt x="503" y="11530"/>
                    </a:lnTo>
                    <a:lnTo>
                      <a:pt x="587" y="11592"/>
                    </a:lnTo>
                    <a:lnTo>
                      <a:pt x="670" y="11697"/>
                    </a:lnTo>
                    <a:lnTo>
                      <a:pt x="754" y="11760"/>
                    </a:lnTo>
                    <a:lnTo>
                      <a:pt x="859" y="11823"/>
                    </a:lnTo>
                    <a:lnTo>
                      <a:pt x="963" y="11927"/>
                    </a:lnTo>
                    <a:lnTo>
                      <a:pt x="1047" y="11969"/>
                    </a:lnTo>
                    <a:lnTo>
                      <a:pt x="1068" y="11948"/>
                    </a:lnTo>
                    <a:lnTo>
                      <a:pt x="1068" y="11864"/>
                    </a:lnTo>
                    <a:lnTo>
                      <a:pt x="1047" y="11718"/>
                    </a:lnTo>
                    <a:lnTo>
                      <a:pt x="1047" y="11634"/>
                    </a:lnTo>
                    <a:lnTo>
                      <a:pt x="1110" y="11592"/>
                    </a:lnTo>
                    <a:lnTo>
                      <a:pt x="1131" y="11488"/>
                    </a:lnTo>
                    <a:lnTo>
                      <a:pt x="1131" y="11404"/>
                    </a:lnTo>
                    <a:lnTo>
                      <a:pt x="1172" y="11383"/>
                    </a:lnTo>
                    <a:lnTo>
                      <a:pt x="1214" y="11383"/>
                    </a:lnTo>
                    <a:lnTo>
                      <a:pt x="1235" y="11488"/>
                    </a:lnTo>
                    <a:lnTo>
                      <a:pt x="1277" y="11592"/>
                    </a:lnTo>
                    <a:lnTo>
                      <a:pt x="1277" y="11655"/>
                    </a:lnTo>
                    <a:lnTo>
                      <a:pt x="1319" y="11718"/>
                    </a:lnTo>
                    <a:lnTo>
                      <a:pt x="1340" y="11697"/>
                    </a:lnTo>
                    <a:lnTo>
                      <a:pt x="1361" y="11634"/>
                    </a:lnTo>
                    <a:lnTo>
                      <a:pt x="1444" y="11634"/>
                    </a:lnTo>
                    <a:lnTo>
                      <a:pt x="1549" y="11551"/>
                    </a:lnTo>
                    <a:lnTo>
                      <a:pt x="1570" y="11592"/>
                    </a:lnTo>
                    <a:lnTo>
                      <a:pt x="1654" y="11592"/>
                    </a:lnTo>
                    <a:lnTo>
                      <a:pt x="1675" y="11634"/>
                    </a:lnTo>
                    <a:lnTo>
                      <a:pt x="1612" y="11718"/>
                    </a:lnTo>
                    <a:lnTo>
                      <a:pt x="1549" y="11823"/>
                    </a:lnTo>
                    <a:lnTo>
                      <a:pt x="1549" y="11927"/>
                    </a:lnTo>
                    <a:lnTo>
                      <a:pt x="1633" y="11948"/>
                    </a:lnTo>
                    <a:lnTo>
                      <a:pt x="1675" y="11927"/>
                    </a:lnTo>
                    <a:lnTo>
                      <a:pt x="1737" y="11739"/>
                    </a:lnTo>
                    <a:lnTo>
                      <a:pt x="1758" y="11655"/>
                    </a:lnTo>
                    <a:lnTo>
                      <a:pt x="1842" y="11697"/>
                    </a:lnTo>
                    <a:lnTo>
                      <a:pt x="1926" y="11823"/>
                    </a:lnTo>
                    <a:lnTo>
                      <a:pt x="1968" y="11844"/>
                    </a:lnTo>
                    <a:lnTo>
                      <a:pt x="2051" y="11802"/>
                    </a:lnTo>
                    <a:lnTo>
                      <a:pt x="2051" y="11718"/>
                    </a:lnTo>
                    <a:lnTo>
                      <a:pt x="2093" y="11634"/>
                    </a:lnTo>
                    <a:lnTo>
                      <a:pt x="2198" y="11634"/>
                    </a:lnTo>
                    <a:lnTo>
                      <a:pt x="2240" y="11655"/>
                    </a:lnTo>
                    <a:lnTo>
                      <a:pt x="2240" y="11760"/>
                    </a:lnTo>
                    <a:lnTo>
                      <a:pt x="2177" y="11864"/>
                    </a:lnTo>
                    <a:lnTo>
                      <a:pt x="2177" y="11969"/>
                    </a:lnTo>
                    <a:lnTo>
                      <a:pt x="2240" y="11927"/>
                    </a:lnTo>
                    <a:lnTo>
                      <a:pt x="2344" y="11844"/>
                    </a:lnTo>
                    <a:lnTo>
                      <a:pt x="2386" y="11739"/>
                    </a:lnTo>
                    <a:lnTo>
                      <a:pt x="2470" y="11655"/>
                    </a:lnTo>
                    <a:lnTo>
                      <a:pt x="2595" y="11634"/>
                    </a:lnTo>
                    <a:lnTo>
                      <a:pt x="2700" y="11655"/>
                    </a:lnTo>
                    <a:lnTo>
                      <a:pt x="2784" y="11739"/>
                    </a:lnTo>
                    <a:lnTo>
                      <a:pt x="2909" y="11802"/>
                    </a:lnTo>
                    <a:lnTo>
                      <a:pt x="3076" y="11927"/>
                    </a:lnTo>
                    <a:lnTo>
                      <a:pt x="3181" y="11948"/>
                    </a:lnTo>
                    <a:lnTo>
                      <a:pt x="3223" y="11906"/>
                    </a:lnTo>
                    <a:lnTo>
                      <a:pt x="3286" y="11906"/>
                    </a:lnTo>
                    <a:lnTo>
                      <a:pt x="3390" y="12011"/>
                    </a:lnTo>
                    <a:lnTo>
                      <a:pt x="3516" y="12116"/>
                    </a:lnTo>
                    <a:lnTo>
                      <a:pt x="3495" y="12220"/>
                    </a:lnTo>
                    <a:lnTo>
                      <a:pt x="3495" y="12241"/>
                    </a:lnTo>
                    <a:lnTo>
                      <a:pt x="3537" y="12241"/>
                    </a:lnTo>
                    <a:lnTo>
                      <a:pt x="3558" y="12220"/>
                    </a:lnTo>
                    <a:lnTo>
                      <a:pt x="3620" y="12241"/>
                    </a:lnTo>
                    <a:lnTo>
                      <a:pt x="3662" y="12325"/>
                    </a:lnTo>
                    <a:lnTo>
                      <a:pt x="3746" y="12367"/>
                    </a:lnTo>
                    <a:lnTo>
                      <a:pt x="3809" y="12429"/>
                    </a:lnTo>
                    <a:lnTo>
                      <a:pt x="3830" y="12492"/>
                    </a:lnTo>
                    <a:lnTo>
                      <a:pt x="3851" y="12534"/>
                    </a:lnTo>
                    <a:lnTo>
                      <a:pt x="3913" y="12534"/>
                    </a:lnTo>
                    <a:lnTo>
                      <a:pt x="3913" y="12471"/>
                    </a:lnTo>
                    <a:lnTo>
                      <a:pt x="3955" y="12471"/>
                    </a:lnTo>
                    <a:lnTo>
                      <a:pt x="4018" y="12492"/>
                    </a:lnTo>
                    <a:lnTo>
                      <a:pt x="4039" y="12576"/>
                    </a:lnTo>
                    <a:lnTo>
                      <a:pt x="4164" y="12681"/>
                    </a:lnTo>
                    <a:lnTo>
                      <a:pt x="4248" y="12785"/>
                    </a:lnTo>
                    <a:lnTo>
                      <a:pt x="4290" y="12806"/>
                    </a:lnTo>
                    <a:lnTo>
                      <a:pt x="4353" y="12869"/>
                    </a:lnTo>
                    <a:lnTo>
                      <a:pt x="4332" y="12953"/>
                    </a:lnTo>
                    <a:lnTo>
                      <a:pt x="4353" y="12973"/>
                    </a:lnTo>
                    <a:lnTo>
                      <a:pt x="4353" y="13015"/>
                    </a:lnTo>
                    <a:lnTo>
                      <a:pt x="4290" y="13078"/>
                    </a:lnTo>
                    <a:lnTo>
                      <a:pt x="4248" y="13183"/>
                    </a:lnTo>
                    <a:lnTo>
                      <a:pt x="4164" y="13225"/>
                    </a:lnTo>
                    <a:lnTo>
                      <a:pt x="4164" y="13266"/>
                    </a:lnTo>
                    <a:lnTo>
                      <a:pt x="4269" y="13266"/>
                    </a:lnTo>
                    <a:lnTo>
                      <a:pt x="4290" y="13287"/>
                    </a:lnTo>
                    <a:lnTo>
                      <a:pt x="4269" y="13329"/>
                    </a:lnTo>
                    <a:lnTo>
                      <a:pt x="4227" y="13371"/>
                    </a:lnTo>
                    <a:lnTo>
                      <a:pt x="4123" y="13476"/>
                    </a:lnTo>
                    <a:lnTo>
                      <a:pt x="4081" y="13497"/>
                    </a:lnTo>
                    <a:lnTo>
                      <a:pt x="4081" y="13538"/>
                    </a:lnTo>
                    <a:lnTo>
                      <a:pt x="4144" y="13601"/>
                    </a:lnTo>
                    <a:lnTo>
                      <a:pt x="4185" y="13685"/>
                    </a:lnTo>
                    <a:lnTo>
                      <a:pt x="4185" y="13727"/>
                    </a:lnTo>
                    <a:lnTo>
                      <a:pt x="4374" y="13894"/>
                    </a:lnTo>
                    <a:lnTo>
                      <a:pt x="4416" y="13957"/>
                    </a:lnTo>
                    <a:lnTo>
                      <a:pt x="4416" y="14061"/>
                    </a:lnTo>
                    <a:lnTo>
                      <a:pt x="4457" y="14124"/>
                    </a:lnTo>
                    <a:lnTo>
                      <a:pt x="4416" y="14166"/>
                    </a:lnTo>
                    <a:lnTo>
                      <a:pt x="4416" y="14250"/>
                    </a:lnTo>
                    <a:lnTo>
                      <a:pt x="4478" y="14333"/>
                    </a:lnTo>
                    <a:lnTo>
                      <a:pt x="4520" y="14333"/>
                    </a:lnTo>
                    <a:lnTo>
                      <a:pt x="4562" y="14354"/>
                    </a:lnTo>
                    <a:lnTo>
                      <a:pt x="4583" y="14438"/>
                    </a:lnTo>
                    <a:lnTo>
                      <a:pt x="4667" y="14543"/>
                    </a:lnTo>
                    <a:lnTo>
                      <a:pt x="4709" y="14585"/>
                    </a:lnTo>
                    <a:lnTo>
                      <a:pt x="4709" y="14668"/>
                    </a:lnTo>
                    <a:lnTo>
                      <a:pt x="4688" y="14752"/>
                    </a:lnTo>
                    <a:lnTo>
                      <a:pt x="4604" y="14773"/>
                    </a:lnTo>
                    <a:lnTo>
                      <a:pt x="4520" y="14857"/>
                    </a:lnTo>
                    <a:lnTo>
                      <a:pt x="4499" y="14940"/>
                    </a:lnTo>
                    <a:lnTo>
                      <a:pt x="4457" y="15003"/>
                    </a:lnTo>
                    <a:lnTo>
                      <a:pt x="4395" y="15003"/>
                    </a:lnTo>
                    <a:lnTo>
                      <a:pt x="4290" y="15087"/>
                    </a:lnTo>
                    <a:lnTo>
                      <a:pt x="4269" y="15149"/>
                    </a:lnTo>
                    <a:lnTo>
                      <a:pt x="4311" y="15170"/>
                    </a:lnTo>
                    <a:lnTo>
                      <a:pt x="4374" y="15149"/>
                    </a:lnTo>
                    <a:lnTo>
                      <a:pt x="4416" y="15087"/>
                    </a:lnTo>
                    <a:lnTo>
                      <a:pt x="4478" y="15087"/>
                    </a:lnTo>
                    <a:lnTo>
                      <a:pt x="4583" y="14982"/>
                    </a:lnTo>
                    <a:lnTo>
                      <a:pt x="4688" y="14982"/>
                    </a:lnTo>
                    <a:lnTo>
                      <a:pt x="4667" y="15108"/>
                    </a:lnTo>
                    <a:lnTo>
                      <a:pt x="4625" y="15170"/>
                    </a:lnTo>
                    <a:lnTo>
                      <a:pt x="4667" y="15254"/>
                    </a:lnTo>
                    <a:lnTo>
                      <a:pt x="4667" y="15317"/>
                    </a:lnTo>
                    <a:lnTo>
                      <a:pt x="4709" y="15421"/>
                    </a:lnTo>
                    <a:lnTo>
                      <a:pt x="4729" y="15526"/>
                    </a:lnTo>
                    <a:lnTo>
                      <a:pt x="4688" y="15631"/>
                    </a:lnTo>
                    <a:lnTo>
                      <a:pt x="4688" y="15694"/>
                    </a:lnTo>
                    <a:lnTo>
                      <a:pt x="4709" y="15777"/>
                    </a:lnTo>
                    <a:lnTo>
                      <a:pt x="4709" y="15798"/>
                    </a:lnTo>
                    <a:lnTo>
                      <a:pt x="4667" y="15735"/>
                    </a:lnTo>
                    <a:lnTo>
                      <a:pt x="4604" y="15777"/>
                    </a:lnTo>
                    <a:lnTo>
                      <a:pt x="4625" y="15903"/>
                    </a:lnTo>
                    <a:lnTo>
                      <a:pt x="4688" y="16007"/>
                    </a:lnTo>
                    <a:lnTo>
                      <a:pt x="4688" y="16049"/>
                    </a:lnTo>
                    <a:lnTo>
                      <a:pt x="4667" y="16049"/>
                    </a:lnTo>
                    <a:lnTo>
                      <a:pt x="4604" y="16112"/>
                    </a:lnTo>
                    <a:lnTo>
                      <a:pt x="4625" y="16196"/>
                    </a:lnTo>
                    <a:lnTo>
                      <a:pt x="4667" y="16238"/>
                    </a:lnTo>
                    <a:lnTo>
                      <a:pt x="4729" y="16238"/>
                    </a:lnTo>
                    <a:lnTo>
                      <a:pt x="4792" y="16300"/>
                    </a:lnTo>
                    <a:lnTo>
                      <a:pt x="4792" y="16342"/>
                    </a:lnTo>
                    <a:lnTo>
                      <a:pt x="4729" y="16405"/>
                    </a:lnTo>
                    <a:lnTo>
                      <a:pt x="4729" y="16468"/>
                    </a:lnTo>
                    <a:lnTo>
                      <a:pt x="4667" y="16551"/>
                    </a:lnTo>
                    <a:lnTo>
                      <a:pt x="4604" y="16572"/>
                    </a:lnTo>
                    <a:lnTo>
                      <a:pt x="4520" y="16551"/>
                    </a:lnTo>
                    <a:lnTo>
                      <a:pt x="4478" y="16572"/>
                    </a:lnTo>
                    <a:lnTo>
                      <a:pt x="4478" y="16635"/>
                    </a:lnTo>
                    <a:lnTo>
                      <a:pt x="4562" y="16656"/>
                    </a:lnTo>
                    <a:lnTo>
                      <a:pt x="4625" y="16656"/>
                    </a:lnTo>
                    <a:lnTo>
                      <a:pt x="4688" y="16719"/>
                    </a:lnTo>
                    <a:lnTo>
                      <a:pt x="4729" y="16719"/>
                    </a:lnTo>
                    <a:lnTo>
                      <a:pt x="4813" y="16740"/>
                    </a:lnTo>
                    <a:lnTo>
                      <a:pt x="4855" y="16782"/>
                    </a:lnTo>
                    <a:lnTo>
                      <a:pt x="4855" y="16886"/>
                    </a:lnTo>
                    <a:lnTo>
                      <a:pt x="4876" y="17033"/>
                    </a:lnTo>
                    <a:lnTo>
                      <a:pt x="4771" y="17137"/>
                    </a:lnTo>
                    <a:lnTo>
                      <a:pt x="4750" y="17200"/>
                    </a:lnTo>
                    <a:lnTo>
                      <a:pt x="4792" y="17263"/>
                    </a:lnTo>
                    <a:lnTo>
                      <a:pt x="4709" y="17409"/>
                    </a:lnTo>
                    <a:lnTo>
                      <a:pt x="4604" y="17472"/>
                    </a:lnTo>
                    <a:lnTo>
                      <a:pt x="4541" y="17472"/>
                    </a:lnTo>
                    <a:lnTo>
                      <a:pt x="4478" y="17409"/>
                    </a:lnTo>
                    <a:lnTo>
                      <a:pt x="4436" y="17409"/>
                    </a:lnTo>
                    <a:lnTo>
                      <a:pt x="4332" y="17493"/>
                    </a:lnTo>
                    <a:lnTo>
                      <a:pt x="4290" y="17577"/>
                    </a:lnTo>
                    <a:lnTo>
                      <a:pt x="4332" y="17598"/>
                    </a:lnTo>
                    <a:lnTo>
                      <a:pt x="4374" y="17598"/>
                    </a:lnTo>
                    <a:lnTo>
                      <a:pt x="4541" y="17618"/>
                    </a:lnTo>
                    <a:lnTo>
                      <a:pt x="4583" y="17577"/>
                    </a:lnTo>
                    <a:lnTo>
                      <a:pt x="4604" y="17556"/>
                    </a:lnTo>
                    <a:lnTo>
                      <a:pt x="4646" y="17577"/>
                    </a:lnTo>
                    <a:lnTo>
                      <a:pt x="4646" y="17618"/>
                    </a:lnTo>
                    <a:lnTo>
                      <a:pt x="4667" y="17660"/>
                    </a:lnTo>
                    <a:lnTo>
                      <a:pt x="4604" y="17702"/>
                    </a:lnTo>
                    <a:lnTo>
                      <a:pt x="4562" y="17702"/>
                    </a:lnTo>
                    <a:lnTo>
                      <a:pt x="4541" y="17723"/>
                    </a:lnTo>
                    <a:lnTo>
                      <a:pt x="4541" y="17807"/>
                    </a:lnTo>
                    <a:lnTo>
                      <a:pt x="4499" y="17828"/>
                    </a:lnTo>
                    <a:lnTo>
                      <a:pt x="4436" y="17828"/>
                    </a:lnTo>
                    <a:lnTo>
                      <a:pt x="4290" y="17932"/>
                    </a:lnTo>
                    <a:lnTo>
                      <a:pt x="4185" y="17995"/>
                    </a:lnTo>
                    <a:lnTo>
                      <a:pt x="4185" y="18037"/>
                    </a:lnTo>
                    <a:lnTo>
                      <a:pt x="4269" y="18121"/>
                    </a:lnTo>
                    <a:lnTo>
                      <a:pt x="4395" y="18142"/>
                    </a:lnTo>
                    <a:lnTo>
                      <a:pt x="4499" y="18121"/>
                    </a:lnTo>
                    <a:lnTo>
                      <a:pt x="4583" y="18016"/>
                    </a:lnTo>
                    <a:lnTo>
                      <a:pt x="4646" y="17911"/>
                    </a:lnTo>
                    <a:lnTo>
                      <a:pt x="4688" y="17870"/>
                    </a:lnTo>
                    <a:lnTo>
                      <a:pt x="4709" y="17870"/>
                    </a:lnTo>
                    <a:lnTo>
                      <a:pt x="4709" y="17911"/>
                    </a:lnTo>
                    <a:lnTo>
                      <a:pt x="4604" y="18079"/>
                    </a:lnTo>
                    <a:lnTo>
                      <a:pt x="4478" y="18204"/>
                    </a:lnTo>
                    <a:lnTo>
                      <a:pt x="4436" y="18183"/>
                    </a:lnTo>
                    <a:lnTo>
                      <a:pt x="4269" y="18204"/>
                    </a:lnTo>
                    <a:lnTo>
                      <a:pt x="4227" y="18225"/>
                    </a:lnTo>
                    <a:lnTo>
                      <a:pt x="4164" y="18309"/>
                    </a:lnTo>
                    <a:lnTo>
                      <a:pt x="4144" y="18288"/>
                    </a:lnTo>
                    <a:lnTo>
                      <a:pt x="4039" y="18288"/>
                    </a:lnTo>
                    <a:lnTo>
                      <a:pt x="3934" y="18330"/>
                    </a:lnTo>
                    <a:lnTo>
                      <a:pt x="3934" y="18393"/>
                    </a:lnTo>
                    <a:lnTo>
                      <a:pt x="3955" y="18414"/>
                    </a:lnTo>
                    <a:lnTo>
                      <a:pt x="3976" y="18455"/>
                    </a:lnTo>
                    <a:lnTo>
                      <a:pt x="3955" y="18539"/>
                    </a:lnTo>
                    <a:lnTo>
                      <a:pt x="4018" y="18665"/>
                    </a:lnTo>
                    <a:lnTo>
                      <a:pt x="4039" y="18665"/>
                    </a:lnTo>
                    <a:lnTo>
                      <a:pt x="4060" y="18602"/>
                    </a:lnTo>
                    <a:lnTo>
                      <a:pt x="4123" y="18602"/>
                    </a:lnTo>
                    <a:lnTo>
                      <a:pt x="4164" y="18644"/>
                    </a:lnTo>
                    <a:lnTo>
                      <a:pt x="4185" y="18707"/>
                    </a:lnTo>
                    <a:lnTo>
                      <a:pt x="4185" y="18769"/>
                    </a:lnTo>
                    <a:lnTo>
                      <a:pt x="4248" y="18832"/>
                    </a:lnTo>
                    <a:lnTo>
                      <a:pt x="4374" y="18832"/>
                    </a:lnTo>
                    <a:lnTo>
                      <a:pt x="4457" y="18769"/>
                    </a:lnTo>
                    <a:lnTo>
                      <a:pt x="4478" y="18748"/>
                    </a:lnTo>
                    <a:lnTo>
                      <a:pt x="4541" y="18748"/>
                    </a:lnTo>
                    <a:lnTo>
                      <a:pt x="4646" y="18727"/>
                    </a:lnTo>
                    <a:lnTo>
                      <a:pt x="4688" y="18665"/>
                    </a:lnTo>
                    <a:lnTo>
                      <a:pt x="4709" y="18560"/>
                    </a:lnTo>
                    <a:lnTo>
                      <a:pt x="4688" y="18497"/>
                    </a:lnTo>
                    <a:lnTo>
                      <a:pt x="4646" y="18434"/>
                    </a:lnTo>
                    <a:lnTo>
                      <a:pt x="4750" y="18434"/>
                    </a:lnTo>
                    <a:lnTo>
                      <a:pt x="4750" y="18393"/>
                    </a:lnTo>
                    <a:lnTo>
                      <a:pt x="4771" y="18225"/>
                    </a:lnTo>
                    <a:lnTo>
                      <a:pt x="4813" y="18309"/>
                    </a:lnTo>
                    <a:lnTo>
                      <a:pt x="4876" y="18351"/>
                    </a:lnTo>
                    <a:lnTo>
                      <a:pt x="4918" y="18351"/>
                    </a:lnTo>
                    <a:lnTo>
                      <a:pt x="4981" y="18288"/>
                    </a:lnTo>
                    <a:lnTo>
                      <a:pt x="4981" y="18121"/>
                    </a:lnTo>
                    <a:lnTo>
                      <a:pt x="4981" y="18016"/>
                    </a:lnTo>
                    <a:lnTo>
                      <a:pt x="4918" y="17911"/>
                    </a:lnTo>
                    <a:lnTo>
                      <a:pt x="4897" y="17828"/>
                    </a:lnTo>
                    <a:lnTo>
                      <a:pt x="4918" y="17618"/>
                    </a:lnTo>
                    <a:lnTo>
                      <a:pt x="4960" y="17577"/>
                    </a:lnTo>
                    <a:lnTo>
                      <a:pt x="4981" y="17577"/>
                    </a:lnTo>
                    <a:lnTo>
                      <a:pt x="4981" y="17660"/>
                    </a:lnTo>
                    <a:lnTo>
                      <a:pt x="4960" y="17723"/>
                    </a:lnTo>
                    <a:lnTo>
                      <a:pt x="4981" y="17828"/>
                    </a:lnTo>
                    <a:lnTo>
                      <a:pt x="5022" y="17932"/>
                    </a:lnTo>
                    <a:lnTo>
                      <a:pt x="5022" y="18079"/>
                    </a:lnTo>
                    <a:lnTo>
                      <a:pt x="5001" y="18204"/>
                    </a:lnTo>
                    <a:lnTo>
                      <a:pt x="5001" y="18309"/>
                    </a:lnTo>
                    <a:lnTo>
                      <a:pt x="5064" y="18309"/>
                    </a:lnTo>
                    <a:lnTo>
                      <a:pt x="5085" y="18288"/>
                    </a:lnTo>
                    <a:lnTo>
                      <a:pt x="5169" y="18225"/>
                    </a:lnTo>
                    <a:lnTo>
                      <a:pt x="5169" y="18183"/>
                    </a:lnTo>
                    <a:lnTo>
                      <a:pt x="5273" y="18037"/>
                    </a:lnTo>
                    <a:lnTo>
                      <a:pt x="5378" y="17995"/>
                    </a:lnTo>
                    <a:lnTo>
                      <a:pt x="5420" y="17995"/>
                    </a:lnTo>
                    <a:lnTo>
                      <a:pt x="5420" y="18016"/>
                    </a:lnTo>
                    <a:lnTo>
                      <a:pt x="5336" y="18079"/>
                    </a:lnTo>
                    <a:lnTo>
                      <a:pt x="5294" y="18121"/>
                    </a:lnTo>
                    <a:lnTo>
                      <a:pt x="5232" y="18246"/>
                    </a:lnTo>
                    <a:lnTo>
                      <a:pt x="5169" y="18330"/>
                    </a:lnTo>
                    <a:lnTo>
                      <a:pt x="5169" y="18393"/>
                    </a:lnTo>
                    <a:lnTo>
                      <a:pt x="5211" y="18414"/>
                    </a:lnTo>
                    <a:lnTo>
                      <a:pt x="5294" y="18414"/>
                    </a:lnTo>
                    <a:lnTo>
                      <a:pt x="5336" y="18434"/>
                    </a:lnTo>
                    <a:lnTo>
                      <a:pt x="5399" y="18518"/>
                    </a:lnTo>
                    <a:lnTo>
                      <a:pt x="5483" y="18539"/>
                    </a:lnTo>
                    <a:lnTo>
                      <a:pt x="5587" y="18518"/>
                    </a:lnTo>
                    <a:lnTo>
                      <a:pt x="5650" y="18455"/>
                    </a:lnTo>
                    <a:lnTo>
                      <a:pt x="5713" y="18455"/>
                    </a:lnTo>
                    <a:lnTo>
                      <a:pt x="5734" y="18497"/>
                    </a:lnTo>
                    <a:lnTo>
                      <a:pt x="5734" y="18539"/>
                    </a:lnTo>
                    <a:lnTo>
                      <a:pt x="5608" y="18623"/>
                    </a:lnTo>
                    <a:lnTo>
                      <a:pt x="5420" y="18665"/>
                    </a:lnTo>
                    <a:lnTo>
                      <a:pt x="5294" y="18665"/>
                    </a:lnTo>
                    <a:lnTo>
                      <a:pt x="5211" y="18727"/>
                    </a:lnTo>
                    <a:lnTo>
                      <a:pt x="5169" y="18769"/>
                    </a:lnTo>
                    <a:lnTo>
                      <a:pt x="5169" y="18832"/>
                    </a:lnTo>
                    <a:lnTo>
                      <a:pt x="5190" y="18853"/>
                    </a:lnTo>
                    <a:lnTo>
                      <a:pt x="5315" y="18832"/>
                    </a:lnTo>
                    <a:lnTo>
                      <a:pt x="5378" y="18853"/>
                    </a:lnTo>
                    <a:lnTo>
                      <a:pt x="5420" y="18832"/>
                    </a:lnTo>
                    <a:lnTo>
                      <a:pt x="5504" y="18769"/>
                    </a:lnTo>
                    <a:lnTo>
                      <a:pt x="5629" y="18769"/>
                    </a:lnTo>
                    <a:lnTo>
                      <a:pt x="5650" y="18811"/>
                    </a:lnTo>
                    <a:lnTo>
                      <a:pt x="5629" y="18853"/>
                    </a:lnTo>
                    <a:lnTo>
                      <a:pt x="5545" y="18874"/>
                    </a:lnTo>
                    <a:lnTo>
                      <a:pt x="5483" y="18937"/>
                    </a:lnTo>
                    <a:lnTo>
                      <a:pt x="5336" y="18937"/>
                    </a:lnTo>
                    <a:lnTo>
                      <a:pt x="5294" y="19020"/>
                    </a:lnTo>
                    <a:lnTo>
                      <a:pt x="5273" y="19083"/>
                    </a:lnTo>
                    <a:lnTo>
                      <a:pt x="5211" y="19146"/>
                    </a:lnTo>
                    <a:lnTo>
                      <a:pt x="5211" y="19188"/>
                    </a:lnTo>
                    <a:lnTo>
                      <a:pt x="5273" y="19188"/>
                    </a:lnTo>
                    <a:lnTo>
                      <a:pt x="5420" y="19062"/>
                    </a:lnTo>
                    <a:lnTo>
                      <a:pt x="5483" y="19041"/>
                    </a:lnTo>
                    <a:lnTo>
                      <a:pt x="5545" y="19041"/>
                    </a:lnTo>
                    <a:lnTo>
                      <a:pt x="5587" y="19020"/>
                    </a:lnTo>
                    <a:lnTo>
                      <a:pt x="5629" y="19020"/>
                    </a:lnTo>
                    <a:lnTo>
                      <a:pt x="5692" y="19083"/>
                    </a:lnTo>
                    <a:lnTo>
                      <a:pt x="5692" y="19146"/>
                    </a:lnTo>
                    <a:lnTo>
                      <a:pt x="5650" y="19188"/>
                    </a:lnTo>
                    <a:lnTo>
                      <a:pt x="5587" y="19146"/>
                    </a:lnTo>
                    <a:lnTo>
                      <a:pt x="5525" y="19125"/>
                    </a:lnTo>
                    <a:lnTo>
                      <a:pt x="5399" y="19167"/>
                    </a:lnTo>
                    <a:lnTo>
                      <a:pt x="5378" y="19230"/>
                    </a:lnTo>
                    <a:lnTo>
                      <a:pt x="5399" y="19271"/>
                    </a:lnTo>
                    <a:lnTo>
                      <a:pt x="5587" y="19271"/>
                    </a:lnTo>
                    <a:lnTo>
                      <a:pt x="5650" y="19230"/>
                    </a:lnTo>
                    <a:lnTo>
                      <a:pt x="5713" y="19230"/>
                    </a:lnTo>
                    <a:lnTo>
                      <a:pt x="5797" y="19334"/>
                    </a:lnTo>
                    <a:lnTo>
                      <a:pt x="5797" y="19397"/>
                    </a:lnTo>
                    <a:lnTo>
                      <a:pt x="5734" y="19439"/>
                    </a:lnTo>
                    <a:lnTo>
                      <a:pt x="5525" y="19355"/>
                    </a:lnTo>
                    <a:lnTo>
                      <a:pt x="5420" y="19292"/>
                    </a:lnTo>
                    <a:lnTo>
                      <a:pt x="5399" y="19355"/>
                    </a:lnTo>
                    <a:lnTo>
                      <a:pt x="5420" y="19439"/>
                    </a:lnTo>
                    <a:lnTo>
                      <a:pt x="5525" y="19502"/>
                    </a:lnTo>
                    <a:lnTo>
                      <a:pt x="5629" y="19648"/>
                    </a:lnTo>
                    <a:lnTo>
                      <a:pt x="5692" y="19753"/>
                    </a:lnTo>
                    <a:lnTo>
                      <a:pt x="5629" y="19753"/>
                    </a:lnTo>
                    <a:lnTo>
                      <a:pt x="5545" y="19648"/>
                    </a:lnTo>
                    <a:lnTo>
                      <a:pt x="5525" y="19648"/>
                    </a:lnTo>
                    <a:lnTo>
                      <a:pt x="5504" y="19690"/>
                    </a:lnTo>
                    <a:lnTo>
                      <a:pt x="5525" y="19774"/>
                    </a:lnTo>
                    <a:lnTo>
                      <a:pt x="5650" y="19878"/>
                    </a:lnTo>
                    <a:lnTo>
                      <a:pt x="5797" y="19983"/>
                    </a:lnTo>
                    <a:lnTo>
                      <a:pt x="5797" y="20025"/>
                    </a:lnTo>
                    <a:lnTo>
                      <a:pt x="5734" y="20025"/>
                    </a:lnTo>
                    <a:lnTo>
                      <a:pt x="5734" y="20087"/>
                    </a:lnTo>
                    <a:lnTo>
                      <a:pt x="5692" y="20087"/>
                    </a:lnTo>
                    <a:lnTo>
                      <a:pt x="5587" y="19983"/>
                    </a:lnTo>
                    <a:lnTo>
                      <a:pt x="5545" y="19983"/>
                    </a:lnTo>
                    <a:lnTo>
                      <a:pt x="5545" y="20025"/>
                    </a:lnTo>
                    <a:lnTo>
                      <a:pt x="5650" y="20171"/>
                    </a:lnTo>
                    <a:lnTo>
                      <a:pt x="5713" y="20213"/>
                    </a:lnTo>
                    <a:lnTo>
                      <a:pt x="5755" y="20213"/>
                    </a:lnTo>
                    <a:lnTo>
                      <a:pt x="5817" y="20192"/>
                    </a:lnTo>
                    <a:lnTo>
                      <a:pt x="5838" y="20213"/>
                    </a:lnTo>
                    <a:lnTo>
                      <a:pt x="5797" y="20297"/>
                    </a:lnTo>
                    <a:lnTo>
                      <a:pt x="5734" y="20318"/>
                    </a:lnTo>
                    <a:lnTo>
                      <a:pt x="5629" y="20276"/>
                    </a:lnTo>
                    <a:lnTo>
                      <a:pt x="5545" y="20192"/>
                    </a:lnTo>
                    <a:lnTo>
                      <a:pt x="5441" y="20108"/>
                    </a:lnTo>
                    <a:lnTo>
                      <a:pt x="5378" y="20004"/>
                    </a:lnTo>
                    <a:lnTo>
                      <a:pt x="5294" y="19795"/>
                    </a:lnTo>
                    <a:lnTo>
                      <a:pt x="5232" y="19711"/>
                    </a:lnTo>
                    <a:lnTo>
                      <a:pt x="5169" y="19690"/>
                    </a:lnTo>
                    <a:lnTo>
                      <a:pt x="5085" y="19648"/>
                    </a:lnTo>
                    <a:lnTo>
                      <a:pt x="4981" y="19606"/>
                    </a:lnTo>
                    <a:lnTo>
                      <a:pt x="4876" y="19606"/>
                    </a:lnTo>
                    <a:lnTo>
                      <a:pt x="4813" y="19585"/>
                    </a:lnTo>
                    <a:lnTo>
                      <a:pt x="4750" y="19585"/>
                    </a:lnTo>
                    <a:lnTo>
                      <a:pt x="4646" y="19564"/>
                    </a:lnTo>
                    <a:lnTo>
                      <a:pt x="4541" y="19460"/>
                    </a:lnTo>
                    <a:lnTo>
                      <a:pt x="4436" y="19460"/>
                    </a:lnTo>
                    <a:lnTo>
                      <a:pt x="4353" y="19439"/>
                    </a:lnTo>
                    <a:lnTo>
                      <a:pt x="4290" y="19460"/>
                    </a:lnTo>
                    <a:lnTo>
                      <a:pt x="4185" y="19460"/>
                    </a:lnTo>
                    <a:lnTo>
                      <a:pt x="4060" y="19564"/>
                    </a:lnTo>
                    <a:lnTo>
                      <a:pt x="4060" y="19606"/>
                    </a:lnTo>
                    <a:lnTo>
                      <a:pt x="4123" y="19669"/>
                    </a:lnTo>
                    <a:lnTo>
                      <a:pt x="4185" y="19753"/>
                    </a:lnTo>
                    <a:lnTo>
                      <a:pt x="4248" y="19878"/>
                    </a:lnTo>
                    <a:lnTo>
                      <a:pt x="4248" y="19962"/>
                    </a:lnTo>
                    <a:lnTo>
                      <a:pt x="4353" y="20067"/>
                    </a:lnTo>
                    <a:lnTo>
                      <a:pt x="4499" y="20108"/>
                    </a:lnTo>
                    <a:lnTo>
                      <a:pt x="4709" y="20192"/>
                    </a:lnTo>
                    <a:lnTo>
                      <a:pt x="4855" y="20276"/>
                    </a:lnTo>
                    <a:lnTo>
                      <a:pt x="4897" y="20380"/>
                    </a:lnTo>
                    <a:lnTo>
                      <a:pt x="4897" y="20422"/>
                    </a:lnTo>
                    <a:lnTo>
                      <a:pt x="4981" y="20443"/>
                    </a:lnTo>
                    <a:lnTo>
                      <a:pt x="5064" y="20443"/>
                    </a:lnTo>
                    <a:lnTo>
                      <a:pt x="5127" y="20527"/>
                    </a:lnTo>
                    <a:lnTo>
                      <a:pt x="5211" y="20548"/>
                    </a:lnTo>
                    <a:lnTo>
                      <a:pt x="5273" y="20527"/>
                    </a:lnTo>
                    <a:lnTo>
                      <a:pt x="5315" y="20590"/>
                    </a:lnTo>
                    <a:lnTo>
                      <a:pt x="5399" y="20590"/>
                    </a:lnTo>
                    <a:lnTo>
                      <a:pt x="5441" y="20548"/>
                    </a:lnTo>
                    <a:lnTo>
                      <a:pt x="5504" y="20631"/>
                    </a:lnTo>
                    <a:lnTo>
                      <a:pt x="5608" y="20631"/>
                    </a:lnTo>
                    <a:lnTo>
                      <a:pt x="5692" y="20548"/>
                    </a:lnTo>
                    <a:lnTo>
                      <a:pt x="5797" y="20548"/>
                    </a:lnTo>
                    <a:lnTo>
                      <a:pt x="5838" y="20590"/>
                    </a:lnTo>
                    <a:lnTo>
                      <a:pt x="5838" y="20652"/>
                    </a:lnTo>
                    <a:lnTo>
                      <a:pt x="5755" y="20652"/>
                    </a:lnTo>
                    <a:lnTo>
                      <a:pt x="5692" y="20694"/>
                    </a:lnTo>
                    <a:lnTo>
                      <a:pt x="5692" y="20736"/>
                    </a:lnTo>
                    <a:lnTo>
                      <a:pt x="5755" y="20736"/>
                    </a:lnTo>
                    <a:lnTo>
                      <a:pt x="5817" y="20820"/>
                    </a:lnTo>
                    <a:lnTo>
                      <a:pt x="5734" y="20862"/>
                    </a:lnTo>
                    <a:lnTo>
                      <a:pt x="5734" y="20903"/>
                    </a:lnTo>
                    <a:lnTo>
                      <a:pt x="5650" y="20924"/>
                    </a:lnTo>
                    <a:lnTo>
                      <a:pt x="5608" y="20966"/>
                    </a:lnTo>
                    <a:lnTo>
                      <a:pt x="5504" y="21029"/>
                    </a:lnTo>
                    <a:lnTo>
                      <a:pt x="5483" y="21071"/>
                    </a:lnTo>
                    <a:lnTo>
                      <a:pt x="5504" y="21113"/>
                    </a:lnTo>
                    <a:lnTo>
                      <a:pt x="5608" y="21113"/>
                    </a:lnTo>
                    <a:lnTo>
                      <a:pt x="5692" y="21134"/>
                    </a:lnTo>
                    <a:lnTo>
                      <a:pt x="5713" y="21175"/>
                    </a:lnTo>
                    <a:lnTo>
                      <a:pt x="5629" y="21175"/>
                    </a:lnTo>
                    <a:lnTo>
                      <a:pt x="5587" y="21217"/>
                    </a:lnTo>
                    <a:lnTo>
                      <a:pt x="5545" y="21175"/>
                    </a:lnTo>
                    <a:lnTo>
                      <a:pt x="5504" y="21238"/>
                    </a:lnTo>
                    <a:lnTo>
                      <a:pt x="5420" y="21364"/>
                    </a:lnTo>
                    <a:lnTo>
                      <a:pt x="5378" y="21364"/>
                    </a:lnTo>
                    <a:lnTo>
                      <a:pt x="5315" y="21427"/>
                    </a:lnTo>
                    <a:lnTo>
                      <a:pt x="5315" y="21468"/>
                    </a:lnTo>
                    <a:lnTo>
                      <a:pt x="5399" y="21489"/>
                    </a:lnTo>
                    <a:lnTo>
                      <a:pt x="5441" y="21489"/>
                    </a:lnTo>
                    <a:lnTo>
                      <a:pt x="5504" y="21468"/>
                    </a:lnTo>
                    <a:lnTo>
                      <a:pt x="5525" y="21489"/>
                    </a:lnTo>
                    <a:lnTo>
                      <a:pt x="5545" y="21552"/>
                    </a:lnTo>
                    <a:lnTo>
                      <a:pt x="5608" y="21552"/>
                    </a:lnTo>
                    <a:lnTo>
                      <a:pt x="5650" y="21573"/>
                    </a:lnTo>
                    <a:lnTo>
                      <a:pt x="5650" y="21636"/>
                    </a:lnTo>
                    <a:lnTo>
                      <a:pt x="5545" y="21657"/>
                    </a:lnTo>
                    <a:lnTo>
                      <a:pt x="5483" y="21678"/>
                    </a:lnTo>
                    <a:lnTo>
                      <a:pt x="5483" y="21699"/>
                    </a:lnTo>
                    <a:lnTo>
                      <a:pt x="5608" y="21699"/>
                    </a:lnTo>
                    <a:lnTo>
                      <a:pt x="5650" y="21761"/>
                    </a:lnTo>
                    <a:lnTo>
                      <a:pt x="5650" y="21803"/>
                    </a:lnTo>
                    <a:lnTo>
                      <a:pt x="5608" y="21803"/>
                    </a:lnTo>
                    <a:lnTo>
                      <a:pt x="5545" y="21782"/>
                    </a:lnTo>
                    <a:lnTo>
                      <a:pt x="5525" y="21803"/>
                    </a:lnTo>
                    <a:lnTo>
                      <a:pt x="5483" y="21803"/>
                    </a:lnTo>
                    <a:lnTo>
                      <a:pt x="5420" y="21761"/>
                    </a:lnTo>
                    <a:lnTo>
                      <a:pt x="5336" y="21761"/>
                    </a:lnTo>
                    <a:lnTo>
                      <a:pt x="5232" y="21740"/>
                    </a:lnTo>
                    <a:lnTo>
                      <a:pt x="5232" y="21678"/>
                    </a:lnTo>
                    <a:lnTo>
                      <a:pt x="5273" y="21657"/>
                    </a:lnTo>
                    <a:lnTo>
                      <a:pt x="5211" y="21552"/>
                    </a:lnTo>
                    <a:lnTo>
                      <a:pt x="5190" y="21531"/>
                    </a:lnTo>
                    <a:lnTo>
                      <a:pt x="5127" y="21552"/>
                    </a:lnTo>
                    <a:lnTo>
                      <a:pt x="5127" y="21657"/>
                    </a:lnTo>
                    <a:lnTo>
                      <a:pt x="5064" y="21866"/>
                    </a:lnTo>
                    <a:lnTo>
                      <a:pt x="5001" y="21950"/>
                    </a:lnTo>
                    <a:lnTo>
                      <a:pt x="5022" y="21992"/>
                    </a:lnTo>
                    <a:lnTo>
                      <a:pt x="5085" y="21992"/>
                    </a:lnTo>
                    <a:lnTo>
                      <a:pt x="5169" y="21950"/>
                    </a:lnTo>
                    <a:lnTo>
                      <a:pt x="5190" y="21950"/>
                    </a:lnTo>
                    <a:lnTo>
                      <a:pt x="5169" y="21992"/>
                    </a:lnTo>
                    <a:lnTo>
                      <a:pt x="5085" y="22054"/>
                    </a:lnTo>
                    <a:lnTo>
                      <a:pt x="5022" y="22096"/>
                    </a:lnTo>
                    <a:lnTo>
                      <a:pt x="4981" y="22117"/>
                    </a:lnTo>
                    <a:lnTo>
                      <a:pt x="4981" y="22180"/>
                    </a:lnTo>
                    <a:lnTo>
                      <a:pt x="4855" y="22159"/>
                    </a:lnTo>
                    <a:lnTo>
                      <a:pt x="4750" y="22159"/>
                    </a:lnTo>
                    <a:lnTo>
                      <a:pt x="4646" y="22180"/>
                    </a:lnTo>
                    <a:lnTo>
                      <a:pt x="4604" y="22159"/>
                    </a:lnTo>
                    <a:lnTo>
                      <a:pt x="4478" y="22159"/>
                    </a:lnTo>
                    <a:lnTo>
                      <a:pt x="4395" y="22180"/>
                    </a:lnTo>
                    <a:lnTo>
                      <a:pt x="4248" y="22264"/>
                    </a:lnTo>
                    <a:lnTo>
                      <a:pt x="4123" y="22284"/>
                    </a:lnTo>
                    <a:lnTo>
                      <a:pt x="4144" y="22305"/>
                    </a:lnTo>
                    <a:lnTo>
                      <a:pt x="4248" y="22284"/>
                    </a:lnTo>
                    <a:lnTo>
                      <a:pt x="4290" y="22284"/>
                    </a:lnTo>
                    <a:lnTo>
                      <a:pt x="4248" y="22326"/>
                    </a:lnTo>
                    <a:lnTo>
                      <a:pt x="4185" y="22368"/>
                    </a:lnTo>
                    <a:lnTo>
                      <a:pt x="4227" y="22410"/>
                    </a:lnTo>
                    <a:lnTo>
                      <a:pt x="4290" y="22431"/>
                    </a:lnTo>
                    <a:lnTo>
                      <a:pt x="4353" y="22515"/>
                    </a:lnTo>
                    <a:lnTo>
                      <a:pt x="4457" y="22494"/>
                    </a:lnTo>
                    <a:lnTo>
                      <a:pt x="4541" y="22515"/>
                    </a:lnTo>
                    <a:lnTo>
                      <a:pt x="4583" y="22494"/>
                    </a:lnTo>
                    <a:lnTo>
                      <a:pt x="4709" y="22494"/>
                    </a:lnTo>
                    <a:lnTo>
                      <a:pt x="4750" y="22473"/>
                    </a:lnTo>
                    <a:lnTo>
                      <a:pt x="4667" y="22410"/>
                    </a:lnTo>
                    <a:lnTo>
                      <a:pt x="4646" y="22389"/>
                    </a:lnTo>
                    <a:lnTo>
                      <a:pt x="4688" y="22326"/>
                    </a:lnTo>
                    <a:lnTo>
                      <a:pt x="4855" y="22326"/>
                    </a:lnTo>
                    <a:lnTo>
                      <a:pt x="4918" y="22305"/>
                    </a:lnTo>
                    <a:lnTo>
                      <a:pt x="5001" y="22305"/>
                    </a:lnTo>
                    <a:lnTo>
                      <a:pt x="5001" y="22326"/>
                    </a:lnTo>
                    <a:lnTo>
                      <a:pt x="4960" y="22368"/>
                    </a:lnTo>
                    <a:lnTo>
                      <a:pt x="4918" y="22431"/>
                    </a:lnTo>
                    <a:lnTo>
                      <a:pt x="4918" y="22515"/>
                    </a:lnTo>
                    <a:lnTo>
                      <a:pt x="4792" y="22577"/>
                    </a:lnTo>
                    <a:lnTo>
                      <a:pt x="4792" y="22619"/>
                    </a:lnTo>
                    <a:lnTo>
                      <a:pt x="4813" y="22682"/>
                    </a:lnTo>
                    <a:lnTo>
                      <a:pt x="5064" y="22849"/>
                    </a:lnTo>
                    <a:lnTo>
                      <a:pt x="5169" y="22933"/>
                    </a:lnTo>
                    <a:lnTo>
                      <a:pt x="5169" y="22954"/>
                    </a:lnTo>
                    <a:lnTo>
                      <a:pt x="5085" y="22954"/>
                    </a:lnTo>
                    <a:lnTo>
                      <a:pt x="5064" y="22933"/>
                    </a:lnTo>
                    <a:lnTo>
                      <a:pt x="4960" y="22891"/>
                    </a:lnTo>
                    <a:lnTo>
                      <a:pt x="4813" y="22808"/>
                    </a:lnTo>
                    <a:lnTo>
                      <a:pt x="4771" y="22745"/>
                    </a:lnTo>
                    <a:lnTo>
                      <a:pt x="4667" y="22745"/>
                    </a:lnTo>
                    <a:lnTo>
                      <a:pt x="4604" y="22787"/>
                    </a:lnTo>
                    <a:lnTo>
                      <a:pt x="4541" y="22808"/>
                    </a:lnTo>
                    <a:lnTo>
                      <a:pt x="4332" y="22682"/>
                    </a:lnTo>
                    <a:lnTo>
                      <a:pt x="4290" y="22598"/>
                    </a:lnTo>
                    <a:lnTo>
                      <a:pt x="4248" y="22515"/>
                    </a:lnTo>
                    <a:lnTo>
                      <a:pt x="4227" y="22515"/>
                    </a:lnTo>
                    <a:lnTo>
                      <a:pt x="4248" y="22619"/>
                    </a:lnTo>
                    <a:lnTo>
                      <a:pt x="4269" y="22703"/>
                    </a:lnTo>
                    <a:lnTo>
                      <a:pt x="4248" y="22724"/>
                    </a:lnTo>
                    <a:lnTo>
                      <a:pt x="4144" y="22619"/>
                    </a:lnTo>
                    <a:lnTo>
                      <a:pt x="4039" y="22494"/>
                    </a:lnTo>
                    <a:lnTo>
                      <a:pt x="3913" y="22431"/>
                    </a:lnTo>
                    <a:lnTo>
                      <a:pt x="3851" y="22473"/>
                    </a:lnTo>
                    <a:lnTo>
                      <a:pt x="3872" y="22515"/>
                    </a:lnTo>
                    <a:lnTo>
                      <a:pt x="3955" y="22536"/>
                    </a:lnTo>
                    <a:lnTo>
                      <a:pt x="3976" y="22619"/>
                    </a:lnTo>
                    <a:lnTo>
                      <a:pt x="4123" y="22745"/>
                    </a:lnTo>
                    <a:lnTo>
                      <a:pt x="4164" y="22808"/>
                    </a:lnTo>
                    <a:lnTo>
                      <a:pt x="4227" y="22808"/>
                    </a:lnTo>
                    <a:lnTo>
                      <a:pt x="4290" y="22828"/>
                    </a:lnTo>
                    <a:lnTo>
                      <a:pt x="4332" y="22891"/>
                    </a:lnTo>
                    <a:lnTo>
                      <a:pt x="4164" y="22891"/>
                    </a:lnTo>
                    <a:lnTo>
                      <a:pt x="4060" y="22828"/>
                    </a:lnTo>
                    <a:lnTo>
                      <a:pt x="3976" y="22787"/>
                    </a:lnTo>
                    <a:lnTo>
                      <a:pt x="3934" y="22787"/>
                    </a:lnTo>
                    <a:lnTo>
                      <a:pt x="3913" y="22849"/>
                    </a:lnTo>
                    <a:lnTo>
                      <a:pt x="3913" y="22912"/>
                    </a:lnTo>
                    <a:lnTo>
                      <a:pt x="3851" y="22954"/>
                    </a:lnTo>
                    <a:lnTo>
                      <a:pt x="3830" y="22954"/>
                    </a:lnTo>
                    <a:lnTo>
                      <a:pt x="3830" y="23017"/>
                    </a:lnTo>
                    <a:lnTo>
                      <a:pt x="3767" y="23059"/>
                    </a:lnTo>
                    <a:lnTo>
                      <a:pt x="3725" y="23100"/>
                    </a:lnTo>
                    <a:lnTo>
                      <a:pt x="3600" y="23247"/>
                    </a:lnTo>
                    <a:lnTo>
                      <a:pt x="3600" y="23310"/>
                    </a:lnTo>
                    <a:lnTo>
                      <a:pt x="3627" y="23324"/>
                    </a:lnTo>
                    <a:lnTo>
                      <a:pt x="3627" y="23324"/>
                    </a:lnTo>
                    <a:lnTo>
                      <a:pt x="3558" y="23352"/>
                    </a:lnTo>
                    <a:lnTo>
                      <a:pt x="3495" y="23414"/>
                    </a:lnTo>
                    <a:lnTo>
                      <a:pt x="3390" y="23456"/>
                    </a:lnTo>
                    <a:lnTo>
                      <a:pt x="3328" y="23561"/>
                    </a:lnTo>
                    <a:lnTo>
                      <a:pt x="3328" y="23644"/>
                    </a:lnTo>
                    <a:lnTo>
                      <a:pt x="3348" y="23665"/>
                    </a:lnTo>
                    <a:lnTo>
                      <a:pt x="3432" y="23624"/>
                    </a:lnTo>
                    <a:lnTo>
                      <a:pt x="3537" y="23582"/>
                    </a:lnTo>
                    <a:lnTo>
                      <a:pt x="3600" y="23624"/>
                    </a:lnTo>
                    <a:lnTo>
                      <a:pt x="3620" y="23644"/>
                    </a:lnTo>
                    <a:lnTo>
                      <a:pt x="3725" y="23644"/>
                    </a:lnTo>
                    <a:lnTo>
                      <a:pt x="3913" y="23582"/>
                    </a:lnTo>
                    <a:lnTo>
                      <a:pt x="4060" y="23582"/>
                    </a:lnTo>
                    <a:lnTo>
                      <a:pt x="4185" y="23644"/>
                    </a:lnTo>
                    <a:lnTo>
                      <a:pt x="4185" y="23686"/>
                    </a:lnTo>
                    <a:lnTo>
                      <a:pt x="4144" y="23728"/>
                    </a:lnTo>
                    <a:lnTo>
                      <a:pt x="4018" y="23686"/>
                    </a:lnTo>
                    <a:lnTo>
                      <a:pt x="3934" y="23728"/>
                    </a:lnTo>
                    <a:lnTo>
                      <a:pt x="3558" y="23686"/>
                    </a:lnTo>
                    <a:lnTo>
                      <a:pt x="3453" y="23686"/>
                    </a:lnTo>
                    <a:lnTo>
                      <a:pt x="3432" y="23728"/>
                    </a:lnTo>
                    <a:lnTo>
                      <a:pt x="3286" y="23728"/>
                    </a:lnTo>
                    <a:lnTo>
                      <a:pt x="3286" y="23770"/>
                    </a:lnTo>
                    <a:lnTo>
                      <a:pt x="3307" y="23791"/>
                    </a:lnTo>
                    <a:lnTo>
                      <a:pt x="3411" y="23791"/>
                    </a:lnTo>
                    <a:lnTo>
                      <a:pt x="3432" y="23833"/>
                    </a:lnTo>
                    <a:lnTo>
                      <a:pt x="3390" y="23854"/>
                    </a:lnTo>
                    <a:lnTo>
                      <a:pt x="3307" y="23833"/>
                    </a:lnTo>
                    <a:lnTo>
                      <a:pt x="3202" y="23833"/>
                    </a:lnTo>
                    <a:lnTo>
                      <a:pt x="3202" y="23854"/>
                    </a:lnTo>
                    <a:lnTo>
                      <a:pt x="3244" y="23896"/>
                    </a:lnTo>
                    <a:lnTo>
                      <a:pt x="3348" y="23896"/>
                    </a:lnTo>
                    <a:lnTo>
                      <a:pt x="3620" y="23979"/>
                    </a:lnTo>
                    <a:lnTo>
                      <a:pt x="3704" y="23979"/>
                    </a:lnTo>
                    <a:lnTo>
                      <a:pt x="3746" y="23958"/>
                    </a:lnTo>
                    <a:lnTo>
                      <a:pt x="3830" y="23958"/>
                    </a:lnTo>
                    <a:lnTo>
                      <a:pt x="3851" y="23979"/>
                    </a:lnTo>
                    <a:lnTo>
                      <a:pt x="3851" y="24063"/>
                    </a:lnTo>
                    <a:lnTo>
                      <a:pt x="3872" y="24147"/>
                    </a:lnTo>
                    <a:lnTo>
                      <a:pt x="3830" y="24168"/>
                    </a:lnTo>
                    <a:lnTo>
                      <a:pt x="3746" y="24147"/>
                    </a:lnTo>
                    <a:lnTo>
                      <a:pt x="3725" y="24168"/>
                    </a:lnTo>
                    <a:lnTo>
                      <a:pt x="3704" y="24147"/>
                    </a:lnTo>
                    <a:lnTo>
                      <a:pt x="3600" y="24168"/>
                    </a:lnTo>
                    <a:lnTo>
                      <a:pt x="3600" y="24209"/>
                    </a:lnTo>
                    <a:lnTo>
                      <a:pt x="3620" y="24251"/>
                    </a:lnTo>
                    <a:lnTo>
                      <a:pt x="3662" y="24251"/>
                    </a:lnTo>
                    <a:lnTo>
                      <a:pt x="3746" y="24272"/>
                    </a:lnTo>
                    <a:lnTo>
                      <a:pt x="3767" y="24293"/>
                    </a:lnTo>
                    <a:lnTo>
                      <a:pt x="3662" y="24356"/>
                    </a:lnTo>
                    <a:lnTo>
                      <a:pt x="3600" y="24356"/>
                    </a:lnTo>
                    <a:lnTo>
                      <a:pt x="3495" y="24293"/>
                    </a:lnTo>
                    <a:lnTo>
                      <a:pt x="3390" y="24335"/>
                    </a:lnTo>
                    <a:lnTo>
                      <a:pt x="3390" y="24377"/>
                    </a:lnTo>
                    <a:lnTo>
                      <a:pt x="3411" y="24460"/>
                    </a:lnTo>
                    <a:lnTo>
                      <a:pt x="3453" y="24481"/>
                    </a:lnTo>
                    <a:lnTo>
                      <a:pt x="3516" y="24460"/>
                    </a:lnTo>
                    <a:lnTo>
                      <a:pt x="3620" y="24460"/>
                    </a:lnTo>
                    <a:lnTo>
                      <a:pt x="3704" y="24502"/>
                    </a:lnTo>
                    <a:lnTo>
                      <a:pt x="3725" y="24565"/>
                    </a:lnTo>
                    <a:lnTo>
                      <a:pt x="3495" y="24565"/>
                    </a:lnTo>
                    <a:lnTo>
                      <a:pt x="3432" y="24586"/>
                    </a:lnTo>
                    <a:lnTo>
                      <a:pt x="3348" y="24544"/>
                    </a:lnTo>
                    <a:lnTo>
                      <a:pt x="3307" y="24544"/>
                    </a:lnTo>
                    <a:lnTo>
                      <a:pt x="3244" y="24607"/>
                    </a:lnTo>
                    <a:lnTo>
                      <a:pt x="3244" y="24816"/>
                    </a:lnTo>
                    <a:lnTo>
                      <a:pt x="3223" y="24879"/>
                    </a:lnTo>
                    <a:lnTo>
                      <a:pt x="3244" y="24921"/>
                    </a:lnTo>
                    <a:lnTo>
                      <a:pt x="3328" y="24921"/>
                    </a:lnTo>
                    <a:lnTo>
                      <a:pt x="3558" y="24816"/>
                    </a:lnTo>
                    <a:lnTo>
                      <a:pt x="3620" y="24774"/>
                    </a:lnTo>
                    <a:lnTo>
                      <a:pt x="3809" y="24712"/>
                    </a:lnTo>
                    <a:lnTo>
                      <a:pt x="3913" y="24670"/>
                    </a:lnTo>
                    <a:lnTo>
                      <a:pt x="3976" y="24544"/>
                    </a:lnTo>
                    <a:lnTo>
                      <a:pt x="4123" y="24398"/>
                    </a:lnTo>
                    <a:lnTo>
                      <a:pt x="4395" y="24272"/>
                    </a:lnTo>
                    <a:lnTo>
                      <a:pt x="4541" y="24230"/>
                    </a:lnTo>
                    <a:lnTo>
                      <a:pt x="4604" y="24251"/>
                    </a:lnTo>
                    <a:lnTo>
                      <a:pt x="4604" y="24293"/>
                    </a:lnTo>
                    <a:lnTo>
                      <a:pt x="4562" y="24335"/>
                    </a:lnTo>
                    <a:lnTo>
                      <a:pt x="4478" y="24335"/>
                    </a:lnTo>
                    <a:lnTo>
                      <a:pt x="4332" y="24377"/>
                    </a:lnTo>
                    <a:lnTo>
                      <a:pt x="4144" y="24460"/>
                    </a:lnTo>
                    <a:lnTo>
                      <a:pt x="3955" y="24670"/>
                    </a:lnTo>
                    <a:lnTo>
                      <a:pt x="3872" y="24774"/>
                    </a:lnTo>
                    <a:lnTo>
                      <a:pt x="3725" y="24795"/>
                    </a:lnTo>
                    <a:lnTo>
                      <a:pt x="3641" y="24816"/>
                    </a:lnTo>
                    <a:lnTo>
                      <a:pt x="3495" y="24921"/>
                    </a:lnTo>
                    <a:lnTo>
                      <a:pt x="3328" y="24984"/>
                    </a:lnTo>
                    <a:lnTo>
                      <a:pt x="3244" y="25005"/>
                    </a:lnTo>
                    <a:lnTo>
                      <a:pt x="3223" y="25067"/>
                    </a:lnTo>
                    <a:lnTo>
                      <a:pt x="3307" y="25067"/>
                    </a:lnTo>
                    <a:lnTo>
                      <a:pt x="3348" y="25025"/>
                    </a:lnTo>
                    <a:lnTo>
                      <a:pt x="3411" y="25067"/>
                    </a:lnTo>
                    <a:lnTo>
                      <a:pt x="3411" y="25109"/>
                    </a:lnTo>
                    <a:lnTo>
                      <a:pt x="3516" y="25067"/>
                    </a:lnTo>
                    <a:lnTo>
                      <a:pt x="3558" y="25005"/>
                    </a:lnTo>
                    <a:lnTo>
                      <a:pt x="3620" y="25005"/>
                    </a:lnTo>
                    <a:lnTo>
                      <a:pt x="3704" y="25088"/>
                    </a:lnTo>
                    <a:lnTo>
                      <a:pt x="3746" y="25088"/>
                    </a:lnTo>
                    <a:lnTo>
                      <a:pt x="3830" y="25025"/>
                    </a:lnTo>
                    <a:lnTo>
                      <a:pt x="3934" y="24963"/>
                    </a:lnTo>
                    <a:lnTo>
                      <a:pt x="4018" y="24963"/>
                    </a:lnTo>
                    <a:lnTo>
                      <a:pt x="4039" y="24984"/>
                    </a:lnTo>
                    <a:lnTo>
                      <a:pt x="4018" y="25025"/>
                    </a:lnTo>
                    <a:lnTo>
                      <a:pt x="3934" y="25025"/>
                    </a:lnTo>
                    <a:lnTo>
                      <a:pt x="3851" y="25109"/>
                    </a:lnTo>
                    <a:lnTo>
                      <a:pt x="3767" y="25130"/>
                    </a:lnTo>
                    <a:lnTo>
                      <a:pt x="3662" y="25130"/>
                    </a:lnTo>
                    <a:lnTo>
                      <a:pt x="3620" y="25088"/>
                    </a:lnTo>
                    <a:lnTo>
                      <a:pt x="3558" y="25109"/>
                    </a:lnTo>
                    <a:lnTo>
                      <a:pt x="3516" y="25172"/>
                    </a:lnTo>
                    <a:lnTo>
                      <a:pt x="3390" y="25214"/>
                    </a:lnTo>
                    <a:lnTo>
                      <a:pt x="3348" y="25235"/>
                    </a:lnTo>
                    <a:lnTo>
                      <a:pt x="3432" y="25297"/>
                    </a:lnTo>
                    <a:lnTo>
                      <a:pt x="3495" y="25297"/>
                    </a:lnTo>
                    <a:lnTo>
                      <a:pt x="3600" y="25339"/>
                    </a:lnTo>
                    <a:lnTo>
                      <a:pt x="3516" y="25423"/>
                    </a:lnTo>
                    <a:lnTo>
                      <a:pt x="3516" y="25486"/>
                    </a:lnTo>
                    <a:lnTo>
                      <a:pt x="3600" y="25507"/>
                    </a:lnTo>
                    <a:lnTo>
                      <a:pt x="3558" y="25549"/>
                    </a:lnTo>
                    <a:lnTo>
                      <a:pt x="3600" y="25611"/>
                    </a:lnTo>
                    <a:lnTo>
                      <a:pt x="3537" y="25611"/>
                    </a:lnTo>
                    <a:lnTo>
                      <a:pt x="3453" y="25695"/>
                    </a:lnTo>
                    <a:lnTo>
                      <a:pt x="3495" y="25758"/>
                    </a:lnTo>
                    <a:lnTo>
                      <a:pt x="3537" y="25758"/>
                    </a:lnTo>
                    <a:lnTo>
                      <a:pt x="3600" y="25716"/>
                    </a:lnTo>
                    <a:lnTo>
                      <a:pt x="3620" y="25716"/>
                    </a:lnTo>
                    <a:lnTo>
                      <a:pt x="3641" y="25821"/>
                    </a:lnTo>
                    <a:lnTo>
                      <a:pt x="3641" y="25904"/>
                    </a:lnTo>
                    <a:lnTo>
                      <a:pt x="3558" y="25946"/>
                    </a:lnTo>
                    <a:lnTo>
                      <a:pt x="3558" y="26113"/>
                    </a:lnTo>
                    <a:lnTo>
                      <a:pt x="3620" y="26176"/>
                    </a:lnTo>
                    <a:lnTo>
                      <a:pt x="3704" y="26176"/>
                    </a:lnTo>
                    <a:lnTo>
                      <a:pt x="3767" y="26134"/>
                    </a:lnTo>
                    <a:lnTo>
                      <a:pt x="3809" y="26051"/>
                    </a:lnTo>
                    <a:lnTo>
                      <a:pt x="3851" y="26072"/>
                    </a:lnTo>
                    <a:lnTo>
                      <a:pt x="3913" y="26030"/>
                    </a:lnTo>
                    <a:lnTo>
                      <a:pt x="3955" y="26030"/>
                    </a:lnTo>
                    <a:lnTo>
                      <a:pt x="4018" y="26072"/>
                    </a:lnTo>
                    <a:lnTo>
                      <a:pt x="3976" y="26113"/>
                    </a:lnTo>
                    <a:lnTo>
                      <a:pt x="3872" y="26176"/>
                    </a:lnTo>
                    <a:lnTo>
                      <a:pt x="3809" y="26176"/>
                    </a:lnTo>
                    <a:lnTo>
                      <a:pt x="3641" y="26239"/>
                    </a:lnTo>
                    <a:lnTo>
                      <a:pt x="3558" y="26281"/>
                    </a:lnTo>
                    <a:lnTo>
                      <a:pt x="3558" y="26365"/>
                    </a:lnTo>
                    <a:lnTo>
                      <a:pt x="3537" y="26448"/>
                    </a:lnTo>
                    <a:lnTo>
                      <a:pt x="3620" y="26490"/>
                    </a:lnTo>
                    <a:lnTo>
                      <a:pt x="3558" y="26553"/>
                    </a:lnTo>
                    <a:lnTo>
                      <a:pt x="3537" y="26657"/>
                    </a:lnTo>
                    <a:lnTo>
                      <a:pt x="3558" y="26783"/>
                    </a:lnTo>
                    <a:lnTo>
                      <a:pt x="3620" y="26783"/>
                    </a:lnTo>
                    <a:lnTo>
                      <a:pt x="3704" y="26637"/>
                    </a:lnTo>
                    <a:lnTo>
                      <a:pt x="3746" y="26595"/>
                    </a:lnTo>
                    <a:lnTo>
                      <a:pt x="3872" y="26469"/>
                    </a:lnTo>
                    <a:lnTo>
                      <a:pt x="3934" y="26469"/>
                    </a:lnTo>
                    <a:lnTo>
                      <a:pt x="3976" y="26385"/>
                    </a:lnTo>
                    <a:lnTo>
                      <a:pt x="4060" y="26365"/>
                    </a:lnTo>
                    <a:lnTo>
                      <a:pt x="4060" y="26385"/>
                    </a:lnTo>
                    <a:lnTo>
                      <a:pt x="4018" y="26448"/>
                    </a:lnTo>
                    <a:lnTo>
                      <a:pt x="4018" y="26490"/>
                    </a:lnTo>
                    <a:lnTo>
                      <a:pt x="4039" y="26532"/>
                    </a:lnTo>
                    <a:lnTo>
                      <a:pt x="4123" y="26490"/>
                    </a:lnTo>
                    <a:lnTo>
                      <a:pt x="4248" y="26365"/>
                    </a:lnTo>
                    <a:lnTo>
                      <a:pt x="4269" y="26323"/>
                    </a:lnTo>
                    <a:lnTo>
                      <a:pt x="4332" y="26385"/>
                    </a:lnTo>
                    <a:lnTo>
                      <a:pt x="4374" y="26385"/>
                    </a:lnTo>
                    <a:lnTo>
                      <a:pt x="4436" y="26344"/>
                    </a:lnTo>
                    <a:lnTo>
                      <a:pt x="4499" y="26344"/>
                    </a:lnTo>
                    <a:lnTo>
                      <a:pt x="4499" y="26365"/>
                    </a:lnTo>
                    <a:lnTo>
                      <a:pt x="4436" y="26448"/>
                    </a:lnTo>
                    <a:lnTo>
                      <a:pt x="4436" y="26637"/>
                    </a:lnTo>
                    <a:lnTo>
                      <a:pt x="4478" y="26657"/>
                    </a:lnTo>
                    <a:lnTo>
                      <a:pt x="4541" y="26741"/>
                    </a:lnTo>
                    <a:lnTo>
                      <a:pt x="4499" y="26762"/>
                    </a:lnTo>
                    <a:lnTo>
                      <a:pt x="4436" y="26741"/>
                    </a:lnTo>
                    <a:lnTo>
                      <a:pt x="4332" y="26637"/>
                    </a:lnTo>
                    <a:lnTo>
                      <a:pt x="4269" y="26553"/>
                    </a:lnTo>
                    <a:lnTo>
                      <a:pt x="4227" y="26553"/>
                    </a:lnTo>
                    <a:lnTo>
                      <a:pt x="4164" y="26574"/>
                    </a:lnTo>
                    <a:lnTo>
                      <a:pt x="4081" y="26574"/>
                    </a:lnTo>
                    <a:lnTo>
                      <a:pt x="4060" y="26637"/>
                    </a:lnTo>
                    <a:lnTo>
                      <a:pt x="4123" y="26678"/>
                    </a:lnTo>
                    <a:lnTo>
                      <a:pt x="4164" y="26678"/>
                    </a:lnTo>
                    <a:lnTo>
                      <a:pt x="4248" y="26783"/>
                    </a:lnTo>
                    <a:lnTo>
                      <a:pt x="4290" y="26804"/>
                    </a:lnTo>
                    <a:lnTo>
                      <a:pt x="4269" y="26867"/>
                    </a:lnTo>
                    <a:lnTo>
                      <a:pt x="4185" y="26783"/>
                    </a:lnTo>
                    <a:lnTo>
                      <a:pt x="4144" y="26762"/>
                    </a:lnTo>
                    <a:lnTo>
                      <a:pt x="4060" y="26762"/>
                    </a:lnTo>
                    <a:lnTo>
                      <a:pt x="3955" y="26888"/>
                    </a:lnTo>
                    <a:lnTo>
                      <a:pt x="3872" y="26950"/>
                    </a:lnTo>
                    <a:lnTo>
                      <a:pt x="3704" y="26950"/>
                    </a:lnTo>
                    <a:lnTo>
                      <a:pt x="3662" y="26971"/>
                    </a:lnTo>
                    <a:lnTo>
                      <a:pt x="3725" y="26992"/>
                    </a:lnTo>
                    <a:lnTo>
                      <a:pt x="3830" y="26992"/>
                    </a:lnTo>
                    <a:lnTo>
                      <a:pt x="3892" y="26971"/>
                    </a:lnTo>
                    <a:lnTo>
                      <a:pt x="4060" y="26950"/>
                    </a:lnTo>
                    <a:lnTo>
                      <a:pt x="4164" y="26888"/>
                    </a:lnTo>
                    <a:lnTo>
                      <a:pt x="4248" y="26909"/>
                    </a:lnTo>
                    <a:lnTo>
                      <a:pt x="4353" y="26909"/>
                    </a:lnTo>
                    <a:lnTo>
                      <a:pt x="4311" y="26950"/>
                    </a:lnTo>
                    <a:lnTo>
                      <a:pt x="4248" y="27013"/>
                    </a:lnTo>
                    <a:lnTo>
                      <a:pt x="4102" y="27013"/>
                    </a:lnTo>
                    <a:lnTo>
                      <a:pt x="3976" y="27055"/>
                    </a:lnTo>
                    <a:lnTo>
                      <a:pt x="3767" y="27055"/>
                    </a:lnTo>
                    <a:lnTo>
                      <a:pt x="3662" y="27076"/>
                    </a:lnTo>
                    <a:lnTo>
                      <a:pt x="3641" y="27160"/>
                    </a:lnTo>
                    <a:lnTo>
                      <a:pt x="3662" y="27222"/>
                    </a:lnTo>
                    <a:lnTo>
                      <a:pt x="3767" y="27264"/>
                    </a:lnTo>
                    <a:lnTo>
                      <a:pt x="3872" y="27222"/>
                    </a:lnTo>
                    <a:lnTo>
                      <a:pt x="3892" y="27264"/>
                    </a:lnTo>
                    <a:lnTo>
                      <a:pt x="3830" y="27306"/>
                    </a:lnTo>
                    <a:lnTo>
                      <a:pt x="3725" y="27306"/>
                    </a:lnTo>
                    <a:lnTo>
                      <a:pt x="3662" y="27390"/>
                    </a:lnTo>
                    <a:lnTo>
                      <a:pt x="3683" y="27473"/>
                    </a:lnTo>
                    <a:lnTo>
                      <a:pt x="3767" y="27515"/>
                    </a:lnTo>
                    <a:lnTo>
                      <a:pt x="3830" y="27473"/>
                    </a:lnTo>
                    <a:lnTo>
                      <a:pt x="3851" y="27411"/>
                    </a:lnTo>
                    <a:lnTo>
                      <a:pt x="3934" y="27411"/>
                    </a:lnTo>
                    <a:lnTo>
                      <a:pt x="3976" y="27432"/>
                    </a:lnTo>
                    <a:lnTo>
                      <a:pt x="4060" y="27432"/>
                    </a:lnTo>
                    <a:lnTo>
                      <a:pt x="4144" y="27411"/>
                    </a:lnTo>
                    <a:lnTo>
                      <a:pt x="4185" y="27390"/>
                    </a:lnTo>
                    <a:lnTo>
                      <a:pt x="4227" y="27411"/>
                    </a:lnTo>
                    <a:lnTo>
                      <a:pt x="4164" y="27473"/>
                    </a:lnTo>
                    <a:lnTo>
                      <a:pt x="4039" y="27515"/>
                    </a:lnTo>
                    <a:lnTo>
                      <a:pt x="3976" y="27494"/>
                    </a:lnTo>
                    <a:lnTo>
                      <a:pt x="3913" y="27473"/>
                    </a:lnTo>
                    <a:lnTo>
                      <a:pt x="3851" y="27473"/>
                    </a:lnTo>
                    <a:lnTo>
                      <a:pt x="3913" y="27515"/>
                    </a:lnTo>
                    <a:lnTo>
                      <a:pt x="3976" y="27515"/>
                    </a:lnTo>
                    <a:lnTo>
                      <a:pt x="4039" y="27536"/>
                    </a:lnTo>
                    <a:lnTo>
                      <a:pt x="3976" y="27578"/>
                    </a:lnTo>
                    <a:lnTo>
                      <a:pt x="3851" y="27578"/>
                    </a:lnTo>
                    <a:lnTo>
                      <a:pt x="3746" y="27641"/>
                    </a:lnTo>
                    <a:lnTo>
                      <a:pt x="3809" y="27704"/>
                    </a:lnTo>
                    <a:lnTo>
                      <a:pt x="3851" y="27704"/>
                    </a:lnTo>
                    <a:lnTo>
                      <a:pt x="3913" y="27683"/>
                    </a:lnTo>
                    <a:lnTo>
                      <a:pt x="4039" y="27683"/>
                    </a:lnTo>
                    <a:lnTo>
                      <a:pt x="4081" y="27704"/>
                    </a:lnTo>
                    <a:lnTo>
                      <a:pt x="4144" y="27704"/>
                    </a:lnTo>
                    <a:lnTo>
                      <a:pt x="4081" y="27746"/>
                    </a:lnTo>
                    <a:lnTo>
                      <a:pt x="3955" y="27787"/>
                    </a:lnTo>
                    <a:lnTo>
                      <a:pt x="3872" y="27746"/>
                    </a:lnTo>
                    <a:lnTo>
                      <a:pt x="3809" y="27787"/>
                    </a:lnTo>
                    <a:lnTo>
                      <a:pt x="3767" y="27829"/>
                    </a:lnTo>
                    <a:lnTo>
                      <a:pt x="3809" y="27892"/>
                    </a:lnTo>
                    <a:lnTo>
                      <a:pt x="3851" y="27892"/>
                    </a:lnTo>
                    <a:lnTo>
                      <a:pt x="3934" y="27829"/>
                    </a:lnTo>
                    <a:lnTo>
                      <a:pt x="4018" y="27829"/>
                    </a:lnTo>
                    <a:lnTo>
                      <a:pt x="4081" y="27892"/>
                    </a:lnTo>
                    <a:lnTo>
                      <a:pt x="4081" y="27934"/>
                    </a:lnTo>
                    <a:lnTo>
                      <a:pt x="3934" y="27997"/>
                    </a:lnTo>
                    <a:lnTo>
                      <a:pt x="3892" y="28038"/>
                    </a:lnTo>
                    <a:lnTo>
                      <a:pt x="3955" y="28143"/>
                    </a:lnTo>
                    <a:lnTo>
                      <a:pt x="3997" y="28143"/>
                    </a:lnTo>
                    <a:lnTo>
                      <a:pt x="4039" y="28122"/>
                    </a:lnTo>
                    <a:lnTo>
                      <a:pt x="4102" y="28122"/>
                    </a:lnTo>
                    <a:lnTo>
                      <a:pt x="4164" y="28206"/>
                    </a:lnTo>
                    <a:lnTo>
                      <a:pt x="4185" y="28143"/>
                    </a:lnTo>
                    <a:lnTo>
                      <a:pt x="4227" y="28122"/>
                    </a:lnTo>
                    <a:lnTo>
                      <a:pt x="4269" y="28143"/>
                    </a:lnTo>
                    <a:lnTo>
                      <a:pt x="4248" y="28206"/>
                    </a:lnTo>
                    <a:lnTo>
                      <a:pt x="4206" y="28248"/>
                    </a:lnTo>
                    <a:lnTo>
                      <a:pt x="4269" y="28310"/>
                    </a:lnTo>
                    <a:lnTo>
                      <a:pt x="4164" y="28436"/>
                    </a:lnTo>
                    <a:lnTo>
                      <a:pt x="4144" y="28436"/>
                    </a:lnTo>
                    <a:lnTo>
                      <a:pt x="4081" y="28520"/>
                    </a:lnTo>
                    <a:lnTo>
                      <a:pt x="4039" y="28582"/>
                    </a:lnTo>
                    <a:lnTo>
                      <a:pt x="4039" y="28624"/>
                    </a:lnTo>
                    <a:lnTo>
                      <a:pt x="4102" y="28624"/>
                    </a:lnTo>
                    <a:lnTo>
                      <a:pt x="4164" y="28582"/>
                    </a:lnTo>
                    <a:lnTo>
                      <a:pt x="4248" y="28624"/>
                    </a:lnTo>
                    <a:lnTo>
                      <a:pt x="4269" y="28687"/>
                    </a:lnTo>
                    <a:lnTo>
                      <a:pt x="4227" y="28750"/>
                    </a:lnTo>
                    <a:lnTo>
                      <a:pt x="4227" y="28771"/>
                    </a:lnTo>
                    <a:lnTo>
                      <a:pt x="4290" y="28771"/>
                    </a:lnTo>
                    <a:lnTo>
                      <a:pt x="4353" y="28792"/>
                    </a:lnTo>
                    <a:lnTo>
                      <a:pt x="4353" y="28854"/>
                    </a:lnTo>
                    <a:lnTo>
                      <a:pt x="4290" y="28896"/>
                    </a:lnTo>
                    <a:lnTo>
                      <a:pt x="4353" y="28959"/>
                    </a:lnTo>
                    <a:lnTo>
                      <a:pt x="4332" y="29043"/>
                    </a:lnTo>
                    <a:lnTo>
                      <a:pt x="4248" y="29085"/>
                    </a:lnTo>
                    <a:lnTo>
                      <a:pt x="4206" y="29147"/>
                    </a:lnTo>
                    <a:lnTo>
                      <a:pt x="4311" y="29147"/>
                    </a:lnTo>
                    <a:lnTo>
                      <a:pt x="4374" y="29085"/>
                    </a:lnTo>
                    <a:lnTo>
                      <a:pt x="4395" y="29043"/>
                    </a:lnTo>
                    <a:lnTo>
                      <a:pt x="4520" y="28980"/>
                    </a:lnTo>
                    <a:lnTo>
                      <a:pt x="4562" y="29001"/>
                    </a:lnTo>
                    <a:lnTo>
                      <a:pt x="4499" y="29064"/>
                    </a:lnTo>
                    <a:lnTo>
                      <a:pt x="4541" y="29106"/>
                    </a:lnTo>
                    <a:lnTo>
                      <a:pt x="4457" y="29168"/>
                    </a:lnTo>
                    <a:lnTo>
                      <a:pt x="4395" y="29210"/>
                    </a:lnTo>
                    <a:lnTo>
                      <a:pt x="4332" y="29210"/>
                    </a:lnTo>
                    <a:lnTo>
                      <a:pt x="4248" y="29252"/>
                    </a:lnTo>
                    <a:lnTo>
                      <a:pt x="4185" y="29294"/>
                    </a:lnTo>
                    <a:lnTo>
                      <a:pt x="4248" y="29357"/>
                    </a:lnTo>
                    <a:lnTo>
                      <a:pt x="4332" y="29294"/>
                    </a:lnTo>
                    <a:lnTo>
                      <a:pt x="4374" y="29252"/>
                    </a:lnTo>
                    <a:lnTo>
                      <a:pt x="4478" y="29273"/>
                    </a:lnTo>
                    <a:lnTo>
                      <a:pt x="4499" y="29294"/>
                    </a:lnTo>
                    <a:lnTo>
                      <a:pt x="4457" y="29357"/>
                    </a:lnTo>
                    <a:lnTo>
                      <a:pt x="4332" y="29398"/>
                    </a:lnTo>
                    <a:lnTo>
                      <a:pt x="4332" y="29503"/>
                    </a:lnTo>
                    <a:lnTo>
                      <a:pt x="4269" y="29566"/>
                    </a:lnTo>
                    <a:lnTo>
                      <a:pt x="4185" y="29587"/>
                    </a:lnTo>
                    <a:lnTo>
                      <a:pt x="4164" y="29629"/>
                    </a:lnTo>
                    <a:lnTo>
                      <a:pt x="4248" y="29691"/>
                    </a:lnTo>
                    <a:lnTo>
                      <a:pt x="4374" y="29670"/>
                    </a:lnTo>
                    <a:lnTo>
                      <a:pt x="4457" y="29608"/>
                    </a:lnTo>
                    <a:lnTo>
                      <a:pt x="4562" y="29587"/>
                    </a:lnTo>
                    <a:lnTo>
                      <a:pt x="4625" y="29587"/>
                    </a:lnTo>
                    <a:lnTo>
                      <a:pt x="4667" y="29629"/>
                    </a:lnTo>
                    <a:lnTo>
                      <a:pt x="4625" y="29691"/>
                    </a:lnTo>
                    <a:lnTo>
                      <a:pt x="4562" y="29691"/>
                    </a:lnTo>
                    <a:lnTo>
                      <a:pt x="4416" y="29733"/>
                    </a:lnTo>
                    <a:lnTo>
                      <a:pt x="4416" y="29775"/>
                    </a:lnTo>
                    <a:lnTo>
                      <a:pt x="4499" y="29775"/>
                    </a:lnTo>
                    <a:lnTo>
                      <a:pt x="4541" y="29817"/>
                    </a:lnTo>
                    <a:lnTo>
                      <a:pt x="4457" y="29901"/>
                    </a:lnTo>
                    <a:lnTo>
                      <a:pt x="4478" y="29984"/>
                    </a:lnTo>
                    <a:lnTo>
                      <a:pt x="4562" y="30005"/>
                    </a:lnTo>
                    <a:lnTo>
                      <a:pt x="4688" y="29901"/>
                    </a:lnTo>
                    <a:lnTo>
                      <a:pt x="4750" y="29880"/>
                    </a:lnTo>
                    <a:lnTo>
                      <a:pt x="4771" y="29901"/>
                    </a:lnTo>
                    <a:lnTo>
                      <a:pt x="4855" y="29984"/>
                    </a:lnTo>
                    <a:lnTo>
                      <a:pt x="4855" y="30089"/>
                    </a:lnTo>
                    <a:lnTo>
                      <a:pt x="4918" y="30131"/>
                    </a:lnTo>
                    <a:lnTo>
                      <a:pt x="4918" y="30152"/>
                    </a:lnTo>
                    <a:lnTo>
                      <a:pt x="4876" y="30214"/>
                    </a:lnTo>
                    <a:lnTo>
                      <a:pt x="4792" y="30214"/>
                    </a:lnTo>
                    <a:lnTo>
                      <a:pt x="4750" y="30298"/>
                    </a:lnTo>
                    <a:lnTo>
                      <a:pt x="4771" y="30340"/>
                    </a:lnTo>
                    <a:lnTo>
                      <a:pt x="4918" y="30361"/>
                    </a:lnTo>
                    <a:lnTo>
                      <a:pt x="4981" y="30340"/>
                    </a:lnTo>
                    <a:lnTo>
                      <a:pt x="4960" y="30298"/>
                    </a:lnTo>
                    <a:lnTo>
                      <a:pt x="4960" y="30235"/>
                    </a:lnTo>
                    <a:lnTo>
                      <a:pt x="5001" y="30214"/>
                    </a:lnTo>
                    <a:lnTo>
                      <a:pt x="5064" y="30235"/>
                    </a:lnTo>
                    <a:lnTo>
                      <a:pt x="5127" y="30194"/>
                    </a:lnTo>
                    <a:lnTo>
                      <a:pt x="5211" y="30152"/>
                    </a:lnTo>
                    <a:lnTo>
                      <a:pt x="5273" y="30214"/>
                    </a:lnTo>
                    <a:lnTo>
                      <a:pt x="5315" y="30235"/>
                    </a:lnTo>
                    <a:lnTo>
                      <a:pt x="5378" y="30214"/>
                    </a:lnTo>
                    <a:lnTo>
                      <a:pt x="5420" y="30131"/>
                    </a:lnTo>
                    <a:lnTo>
                      <a:pt x="5483" y="30089"/>
                    </a:lnTo>
                    <a:lnTo>
                      <a:pt x="5545" y="30089"/>
                    </a:lnTo>
                    <a:lnTo>
                      <a:pt x="5629" y="30047"/>
                    </a:lnTo>
                    <a:lnTo>
                      <a:pt x="5713" y="30089"/>
                    </a:lnTo>
                    <a:lnTo>
                      <a:pt x="5755" y="30026"/>
                    </a:lnTo>
                    <a:lnTo>
                      <a:pt x="5755" y="29984"/>
                    </a:lnTo>
                    <a:lnTo>
                      <a:pt x="5713" y="29922"/>
                    </a:lnTo>
                    <a:lnTo>
                      <a:pt x="5713" y="29880"/>
                    </a:lnTo>
                    <a:lnTo>
                      <a:pt x="5755" y="29838"/>
                    </a:lnTo>
                    <a:lnTo>
                      <a:pt x="5817" y="29880"/>
                    </a:lnTo>
                    <a:lnTo>
                      <a:pt x="5859" y="29942"/>
                    </a:lnTo>
                    <a:lnTo>
                      <a:pt x="5859" y="30047"/>
                    </a:lnTo>
                    <a:lnTo>
                      <a:pt x="5797" y="30131"/>
                    </a:lnTo>
                    <a:lnTo>
                      <a:pt x="5734" y="30152"/>
                    </a:lnTo>
                    <a:lnTo>
                      <a:pt x="5692" y="30214"/>
                    </a:lnTo>
                    <a:lnTo>
                      <a:pt x="5713" y="30235"/>
                    </a:lnTo>
                    <a:lnTo>
                      <a:pt x="5838" y="30194"/>
                    </a:lnTo>
                    <a:lnTo>
                      <a:pt x="6027" y="30089"/>
                    </a:lnTo>
                    <a:lnTo>
                      <a:pt x="6131" y="29922"/>
                    </a:lnTo>
                    <a:lnTo>
                      <a:pt x="6173" y="29922"/>
                    </a:lnTo>
                    <a:lnTo>
                      <a:pt x="6215" y="30005"/>
                    </a:lnTo>
                    <a:lnTo>
                      <a:pt x="6215" y="30110"/>
                    </a:lnTo>
                    <a:lnTo>
                      <a:pt x="6131" y="30131"/>
                    </a:lnTo>
                    <a:lnTo>
                      <a:pt x="6048" y="30194"/>
                    </a:lnTo>
                    <a:lnTo>
                      <a:pt x="5964" y="30256"/>
                    </a:lnTo>
                    <a:lnTo>
                      <a:pt x="5859" y="30298"/>
                    </a:lnTo>
                    <a:lnTo>
                      <a:pt x="5838" y="30319"/>
                    </a:lnTo>
                    <a:lnTo>
                      <a:pt x="5859" y="30340"/>
                    </a:lnTo>
                    <a:lnTo>
                      <a:pt x="5964" y="30319"/>
                    </a:lnTo>
                    <a:lnTo>
                      <a:pt x="6110" y="30235"/>
                    </a:lnTo>
                    <a:lnTo>
                      <a:pt x="6131" y="30256"/>
                    </a:lnTo>
                    <a:lnTo>
                      <a:pt x="6027" y="30361"/>
                    </a:lnTo>
                    <a:lnTo>
                      <a:pt x="5943" y="30403"/>
                    </a:lnTo>
                    <a:lnTo>
                      <a:pt x="5943" y="30507"/>
                    </a:lnTo>
                    <a:lnTo>
                      <a:pt x="5797" y="30612"/>
                    </a:lnTo>
                    <a:lnTo>
                      <a:pt x="5755" y="30654"/>
                    </a:lnTo>
                    <a:lnTo>
                      <a:pt x="5817" y="30654"/>
                    </a:lnTo>
                    <a:lnTo>
                      <a:pt x="5859" y="30612"/>
                    </a:lnTo>
                    <a:lnTo>
                      <a:pt x="5901" y="30612"/>
                    </a:lnTo>
                    <a:lnTo>
                      <a:pt x="5901" y="30633"/>
                    </a:lnTo>
                    <a:lnTo>
                      <a:pt x="5922" y="30738"/>
                    </a:lnTo>
                    <a:lnTo>
                      <a:pt x="5943" y="30654"/>
                    </a:lnTo>
                    <a:lnTo>
                      <a:pt x="6027" y="30612"/>
                    </a:lnTo>
                    <a:lnTo>
                      <a:pt x="6048" y="30549"/>
                    </a:lnTo>
                    <a:lnTo>
                      <a:pt x="6110" y="30549"/>
                    </a:lnTo>
                    <a:lnTo>
                      <a:pt x="6131" y="30570"/>
                    </a:lnTo>
                    <a:lnTo>
                      <a:pt x="6048" y="30654"/>
                    </a:lnTo>
                    <a:lnTo>
                      <a:pt x="6027" y="30738"/>
                    </a:lnTo>
                    <a:lnTo>
                      <a:pt x="6048" y="30759"/>
                    </a:lnTo>
                    <a:lnTo>
                      <a:pt x="6131" y="30738"/>
                    </a:lnTo>
                    <a:lnTo>
                      <a:pt x="6173" y="30654"/>
                    </a:lnTo>
                    <a:lnTo>
                      <a:pt x="6236" y="30654"/>
                    </a:lnTo>
                    <a:lnTo>
                      <a:pt x="6320" y="30633"/>
                    </a:lnTo>
                    <a:lnTo>
                      <a:pt x="6236" y="30738"/>
                    </a:lnTo>
                    <a:lnTo>
                      <a:pt x="6215" y="30842"/>
                    </a:lnTo>
                    <a:lnTo>
                      <a:pt x="6110" y="30926"/>
                    </a:lnTo>
                    <a:lnTo>
                      <a:pt x="6110" y="30989"/>
                    </a:lnTo>
                    <a:lnTo>
                      <a:pt x="6131" y="31031"/>
                    </a:lnTo>
                    <a:lnTo>
                      <a:pt x="6236" y="30947"/>
                    </a:lnTo>
                    <a:lnTo>
                      <a:pt x="6320" y="30738"/>
                    </a:lnTo>
                    <a:lnTo>
                      <a:pt x="6382" y="30675"/>
                    </a:lnTo>
                    <a:lnTo>
                      <a:pt x="6424" y="30717"/>
                    </a:lnTo>
                    <a:lnTo>
                      <a:pt x="6320" y="30863"/>
                    </a:lnTo>
                    <a:lnTo>
                      <a:pt x="6320" y="30947"/>
                    </a:lnTo>
                    <a:lnTo>
                      <a:pt x="6257" y="31031"/>
                    </a:lnTo>
                    <a:lnTo>
                      <a:pt x="6236" y="31135"/>
                    </a:lnTo>
                    <a:lnTo>
                      <a:pt x="6278" y="31156"/>
                    </a:lnTo>
                    <a:lnTo>
                      <a:pt x="6341" y="31093"/>
                    </a:lnTo>
                    <a:lnTo>
                      <a:pt x="6341" y="31031"/>
                    </a:lnTo>
                    <a:lnTo>
                      <a:pt x="6361" y="30968"/>
                    </a:lnTo>
                    <a:lnTo>
                      <a:pt x="6424" y="30968"/>
                    </a:lnTo>
                    <a:lnTo>
                      <a:pt x="6487" y="30989"/>
                    </a:lnTo>
                    <a:lnTo>
                      <a:pt x="6487" y="30842"/>
                    </a:lnTo>
                    <a:lnTo>
                      <a:pt x="6550" y="30842"/>
                    </a:lnTo>
                    <a:lnTo>
                      <a:pt x="6592" y="30759"/>
                    </a:lnTo>
                    <a:lnTo>
                      <a:pt x="6654" y="30759"/>
                    </a:lnTo>
                    <a:lnTo>
                      <a:pt x="6654" y="30821"/>
                    </a:lnTo>
                    <a:lnTo>
                      <a:pt x="6633" y="30821"/>
                    </a:lnTo>
                    <a:lnTo>
                      <a:pt x="6592" y="30926"/>
                    </a:lnTo>
                    <a:lnTo>
                      <a:pt x="6592" y="30968"/>
                    </a:lnTo>
                    <a:lnTo>
                      <a:pt x="6759" y="30968"/>
                    </a:lnTo>
                    <a:lnTo>
                      <a:pt x="7010" y="31093"/>
                    </a:lnTo>
                    <a:lnTo>
                      <a:pt x="7052" y="31093"/>
                    </a:lnTo>
                    <a:lnTo>
                      <a:pt x="7052" y="31051"/>
                    </a:lnTo>
                    <a:lnTo>
                      <a:pt x="7094" y="30989"/>
                    </a:lnTo>
                    <a:lnTo>
                      <a:pt x="7157" y="30968"/>
                    </a:lnTo>
                    <a:lnTo>
                      <a:pt x="7157" y="30926"/>
                    </a:lnTo>
                    <a:lnTo>
                      <a:pt x="7094" y="30884"/>
                    </a:lnTo>
                    <a:lnTo>
                      <a:pt x="7073" y="30863"/>
                    </a:lnTo>
                    <a:lnTo>
                      <a:pt x="6989" y="30863"/>
                    </a:lnTo>
                    <a:lnTo>
                      <a:pt x="6968" y="30884"/>
                    </a:lnTo>
                    <a:lnTo>
                      <a:pt x="6968" y="30842"/>
                    </a:lnTo>
                    <a:lnTo>
                      <a:pt x="6989" y="30821"/>
                    </a:lnTo>
                    <a:lnTo>
                      <a:pt x="6989" y="30759"/>
                    </a:lnTo>
                    <a:lnTo>
                      <a:pt x="6885" y="30717"/>
                    </a:lnTo>
                    <a:lnTo>
                      <a:pt x="6696" y="30633"/>
                    </a:lnTo>
                    <a:lnTo>
                      <a:pt x="6675" y="30570"/>
                    </a:lnTo>
                    <a:lnTo>
                      <a:pt x="6696" y="30549"/>
                    </a:lnTo>
                    <a:lnTo>
                      <a:pt x="6780" y="30570"/>
                    </a:lnTo>
                    <a:lnTo>
                      <a:pt x="6843" y="30549"/>
                    </a:lnTo>
                    <a:lnTo>
                      <a:pt x="6864" y="30549"/>
                    </a:lnTo>
                    <a:lnTo>
                      <a:pt x="6885" y="30612"/>
                    </a:lnTo>
                    <a:lnTo>
                      <a:pt x="6968" y="30675"/>
                    </a:lnTo>
                    <a:lnTo>
                      <a:pt x="7052" y="30738"/>
                    </a:lnTo>
                    <a:lnTo>
                      <a:pt x="7115" y="30738"/>
                    </a:lnTo>
                    <a:lnTo>
                      <a:pt x="7219" y="30675"/>
                    </a:lnTo>
                    <a:lnTo>
                      <a:pt x="7303" y="30633"/>
                    </a:lnTo>
                    <a:lnTo>
                      <a:pt x="7324" y="30570"/>
                    </a:lnTo>
                    <a:lnTo>
                      <a:pt x="7261" y="30549"/>
                    </a:lnTo>
                    <a:lnTo>
                      <a:pt x="7157" y="30549"/>
                    </a:lnTo>
                    <a:lnTo>
                      <a:pt x="7094" y="30528"/>
                    </a:lnTo>
                    <a:lnTo>
                      <a:pt x="7094" y="30466"/>
                    </a:lnTo>
                    <a:lnTo>
                      <a:pt x="7219" y="30466"/>
                    </a:lnTo>
                    <a:lnTo>
                      <a:pt x="7303" y="30424"/>
                    </a:lnTo>
                    <a:lnTo>
                      <a:pt x="7303" y="30403"/>
                    </a:lnTo>
                    <a:lnTo>
                      <a:pt x="7219" y="30340"/>
                    </a:lnTo>
                    <a:lnTo>
                      <a:pt x="7157" y="30319"/>
                    </a:lnTo>
                    <a:lnTo>
                      <a:pt x="7157" y="30298"/>
                    </a:lnTo>
                    <a:lnTo>
                      <a:pt x="7198" y="30298"/>
                    </a:lnTo>
                    <a:lnTo>
                      <a:pt x="7219" y="30256"/>
                    </a:lnTo>
                    <a:lnTo>
                      <a:pt x="7198" y="30235"/>
                    </a:lnTo>
                    <a:lnTo>
                      <a:pt x="7094" y="30214"/>
                    </a:lnTo>
                    <a:lnTo>
                      <a:pt x="7052" y="30152"/>
                    </a:lnTo>
                    <a:lnTo>
                      <a:pt x="7073" y="30131"/>
                    </a:lnTo>
                    <a:lnTo>
                      <a:pt x="7157" y="30152"/>
                    </a:lnTo>
                    <a:lnTo>
                      <a:pt x="7261" y="30194"/>
                    </a:lnTo>
                    <a:lnTo>
                      <a:pt x="7408" y="30152"/>
                    </a:lnTo>
                    <a:lnTo>
                      <a:pt x="7491" y="30110"/>
                    </a:lnTo>
                    <a:lnTo>
                      <a:pt x="7512" y="30047"/>
                    </a:lnTo>
                    <a:lnTo>
                      <a:pt x="7491" y="30005"/>
                    </a:lnTo>
                    <a:lnTo>
                      <a:pt x="7387" y="29984"/>
                    </a:lnTo>
                    <a:lnTo>
                      <a:pt x="7198" y="29942"/>
                    </a:lnTo>
                    <a:lnTo>
                      <a:pt x="7115" y="29901"/>
                    </a:lnTo>
                    <a:lnTo>
                      <a:pt x="7115" y="29880"/>
                    </a:lnTo>
                    <a:lnTo>
                      <a:pt x="7177" y="29880"/>
                    </a:lnTo>
                    <a:lnTo>
                      <a:pt x="7261" y="29901"/>
                    </a:lnTo>
                    <a:lnTo>
                      <a:pt x="7408" y="29901"/>
                    </a:lnTo>
                    <a:lnTo>
                      <a:pt x="7491" y="29838"/>
                    </a:lnTo>
                    <a:lnTo>
                      <a:pt x="7491" y="29775"/>
                    </a:lnTo>
                    <a:lnTo>
                      <a:pt x="7408" y="29712"/>
                    </a:lnTo>
                    <a:lnTo>
                      <a:pt x="7324" y="29691"/>
                    </a:lnTo>
                    <a:lnTo>
                      <a:pt x="7303" y="29629"/>
                    </a:lnTo>
                    <a:lnTo>
                      <a:pt x="7366" y="29629"/>
                    </a:lnTo>
                    <a:lnTo>
                      <a:pt x="7408" y="29670"/>
                    </a:lnTo>
                    <a:lnTo>
                      <a:pt x="7429" y="29712"/>
                    </a:lnTo>
                    <a:lnTo>
                      <a:pt x="7512" y="29691"/>
                    </a:lnTo>
                    <a:lnTo>
                      <a:pt x="7575" y="29629"/>
                    </a:lnTo>
                    <a:lnTo>
                      <a:pt x="7575" y="29587"/>
                    </a:lnTo>
                    <a:lnTo>
                      <a:pt x="7512" y="29566"/>
                    </a:lnTo>
                    <a:lnTo>
                      <a:pt x="7429" y="29503"/>
                    </a:lnTo>
                    <a:lnTo>
                      <a:pt x="7429" y="29482"/>
                    </a:lnTo>
                    <a:lnTo>
                      <a:pt x="7491" y="29461"/>
                    </a:lnTo>
                    <a:lnTo>
                      <a:pt x="7512" y="29503"/>
                    </a:lnTo>
                    <a:lnTo>
                      <a:pt x="7575" y="29524"/>
                    </a:lnTo>
                    <a:lnTo>
                      <a:pt x="7638" y="29461"/>
                    </a:lnTo>
                    <a:lnTo>
                      <a:pt x="7638" y="29419"/>
                    </a:lnTo>
                    <a:lnTo>
                      <a:pt x="7533" y="29398"/>
                    </a:lnTo>
                    <a:lnTo>
                      <a:pt x="7470" y="29357"/>
                    </a:lnTo>
                    <a:lnTo>
                      <a:pt x="7429" y="29294"/>
                    </a:lnTo>
                    <a:lnTo>
                      <a:pt x="7491" y="29294"/>
                    </a:lnTo>
                    <a:lnTo>
                      <a:pt x="7575" y="29357"/>
                    </a:lnTo>
                    <a:lnTo>
                      <a:pt x="7638" y="29357"/>
                    </a:lnTo>
                    <a:lnTo>
                      <a:pt x="7701" y="29398"/>
                    </a:lnTo>
                    <a:lnTo>
                      <a:pt x="7742" y="29398"/>
                    </a:lnTo>
                    <a:lnTo>
                      <a:pt x="7784" y="29315"/>
                    </a:lnTo>
                    <a:lnTo>
                      <a:pt x="7784" y="29273"/>
                    </a:lnTo>
                    <a:lnTo>
                      <a:pt x="7826" y="29210"/>
                    </a:lnTo>
                    <a:lnTo>
                      <a:pt x="7826" y="29168"/>
                    </a:lnTo>
                    <a:lnTo>
                      <a:pt x="7805" y="29106"/>
                    </a:lnTo>
                    <a:lnTo>
                      <a:pt x="7826" y="29001"/>
                    </a:lnTo>
                    <a:lnTo>
                      <a:pt x="7826" y="28959"/>
                    </a:lnTo>
                    <a:lnTo>
                      <a:pt x="7742" y="28854"/>
                    </a:lnTo>
                    <a:lnTo>
                      <a:pt x="7617" y="28750"/>
                    </a:lnTo>
                    <a:lnTo>
                      <a:pt x="7512" y="28729"/>
                    </a:lnTo>
                    <a:lnTo>
                      <a:pt x="7470" y="28666"/>
                    </a:lnTo>
                    <a:lnTo>
                      <a:pt x="7470" y="28645"/>
                    </a:lnTo>
                    <a:lnTo>
                      <a:pt x="7533" y="28645"/>
                    </a:lnTo>
                    <a:lnTo>
                      <a:pt x="7596" y="28666"/>
                    </a:lnTo>
                    <a:lnTo>
                      <a:pt x="7722" y="28771"/>
                    </a:lnTo>
                    <a:lnTo>
                      <a:pt x="7805" y="28854"/>
                    </a:lnTo>
                    <a:lnTo>
                      <a:pt x="7889" y="28854"/>
                    </a:lnTo>
                    <a:lnTo>
                      <a:pt x="7910" y="28834"/>
                    </a:lnTo>
                    <a:lnTo>
                      <a:pt x="7889" y="28687"/>
                    </a:lnTo>
                    <a:lnTo>
                      <a:pt x="7826" y="28582"/>
                    </a:lnTo>
                    <a:lnTo>
                      <a:pt x="7701" y="28562"/>
                    </a:lnTo>
                    <a:lnTo>
                      <a:pt x="7533" y="28478"/>
                    </a:lnTo>
                    <a:lnTo>
                      <a:pt x="7491" y="28457"/>
                    </a:lnTo>
                    <a:lnTo>
                      <a:pt x="7491" y="28415"/>
                    </a:lnTo>
                    <a:lnTo>
                      <a:pt x="7533" y="28415"/>
                    </a:lnTo>
                    <a:lnTo>
                      <a:pt x="7596" y="28436"/>
                    </a:lnTo>
                    <a:lnTo>
                      <a:pt x="7638" y="28478"/>
                    </a:lnTo>
                    <a:lnTo>
                      <a:pt x="7742" y="28478"/>
                    </a:lnTo>
                    <a:lnTo>
                      <a:pt x="7805" y="28415"/>
                    </a:lnTo>
                    <a:lnTo>
                      <a:pt x="7826" y="28352"/>
                    </a:lnTo>
                    <a:lnTo>
                      <a:pt x="7826" y="28269"/>
                    </a:lnTo>
                    <a:lnTo>
                      <a:pt x="7847" y="28269"/>
                    </a:lnTo>
                    <a:lnTo>
                      <a:pt x="7910" y="28310"/>
                    </a:lnTo>
                    <a:lnTo>
                      <a:pt x="7910" y="28331"/>
                    </a:lnTo>
                    <a:lnTo>
                      <a:pt x="7910" y="28373"/>
                    </a:lnTo>
                    <a:lnTo>
                      <a:pt x="8014" y="28436"/>
                    </a:lnTo>
                    <a:lnTo>
                      <a:pt x="8056" y="28436"/>
                    </a:lnTo>
                    <a:lnTo>
                      <a:pt x="8119" y="28478"/>
                    </a:lnTo>
                    <a:lnTo>
                      <a:pt x="8161" y="28478"/>
                    </a:lnTo>
                    <a:lnTo>
                      <a:pt x="8203" y="28436"/>
                    </a:lnTo>
                    <a:lnTo>
                      <a:pt x="8245" y="28373"/>
                    </a:lnTo>
                    <a:lnTo>
                      <a:pt x="8266" y="28352"/>
                    </a:lnTo>
                    <a:lnTo>
                      <a:pt x="8245" y="28310"/>
                    </a:lnTo>
                    <a:lnTo>
                      <a:pt x="8161" y="28269"/>
                    </a:lnTo>
                    <a:lnTo>
                      <a:pt x="8014" y="28269"/>
                    </a:lnTo>
                    <a:lnTo>
                      <a:pt x="7994" y="28248"/>
                    </a:lnTo>
                    <a:lnTo>
                      <a:pt x="7994" y="28227"/>
                    </a:lnTo>
                    <a:lnTo>
                      <a:pt x="7994" y="28164"/>
                    </a:lnTo>
                    <a:lnTo>
                      <a:pt x="7931" y="28122"/>
                    </a:lnTo>
                    <a:lnTo>
                      <a:pt x="7931" y="28059"/>
                    </a:lnTo>
                    <a:lnTo>
                      <a:pt x="7994" y="28018"/>
                    </a:lnTo>
                    <a:lnTo>
                      <a:pt x="8014" y="28018"/>
                    </a:lnTo>
                    <a:lnTo>
                      <a:pt x="8056" y="28059"/>
                    </a:lnTo>
                    <a:lnTo>
                      <a:pt x="8056" y="28143"/>
                    </a:lnTo>
                    <a:lnTo>
                      <a:pt x="8119" y="28206"/>
                    </a:lnTo>
                    <a:lnTo>
                      <a:pt x="8245" y="28206"/>
                    </a:lnTo>
                    <a:lnTo>
                      <a:pt x="8307" y="28164"/>
                    </a:lnTo>
                    <a:lnTo>
                      <a:pt x="8307" y="28122"/>
                    </a:lnTo>
                    <a:lnTo>
                      <a:pt x="8266" y="28059"/>
                    </a:lnTo>
                    <a:lnTo>
                      <a:pt x="8161" y="28018"/>
                    </a:lnTo>
                    <a:lnTo>
                      <a:pt x="8098" y="27955"/>
                    </a:lnTo>
                    <a:lnTo>
                      <a:pt x="8056" y="27850"/>
                    </a:lnTo>
                    <a:lnTo>
                      <a:pt x="8098" y="27850"/>
                    </a:lnTo>
                    <a:lnTo>
                      <a:pt x="8140" y="27913"/>
                    </a:lnTo>
                    <a:lnTo>
                      <a:pt x="8245" y="27955"/>
                    </a:lnTo>
                    <a:lnTo>
                      <a:pt x="8307" y="27997"/>
                    </a:lnTo>
                    <a:lnTo>
                      <a:pt x="8370" y="28059"/>
                    </a:lnTo>
                    <a:lnTo>
                      <a:pt x="8412" y="28038"/>
                    </a:lnTo>
                    <a:lnTo>
                      <a:pt x="8412" y="27997"/>
                    </a:lnTo>
                    <a:lnTo>
                      <a:pt x="8370" y="27934"/>
                    </a:lnTo>
                    <a:lnTo>
                      <a:pt x="8266" y="27892"/>
                    </a:lnTo>
                    <a:lnTo>
                      <a:pt x="8203" y="27829"/>
                    </a:lnTo>
                    <a:lnTo>
                      <a:pt x="8203" y="27746"/>
                    </a:lnTo>
                    <a:lnTo>
                      <a:pt x="8245" y="27704"/>
                    </a:lnTo>
                    <a:lnTo>
                      <a:pt x="8266" y="27641"/>
                    </a:lnTo>
                    <a:lnTo>
                      <a:pt x="8328" y="27641"/>
                    </a:lnTo>
                    <a:lnTo>
                      <a:pt x="8349" y="27704"/>
                    </a:lnTo>
                    <a:lnTo>
                      <a:pt x="8475" y="27808"/>
                    </a:lnTo>
                    <a:lnTo>
                      <a:pt x="8558" y="27808"/>
                    </a:lnTo>
                    <a:lnTo>
                      <a:pt x="8621" y="27787"/>
                    </a:lnTo>
                    <a:lnTo>
                      <a:pt x="8684" y="27787"/>
                    </a:lnTo>
                    <a:lnTo>
                      <a:pt x="8768" y="27746"/>
                    </a:lnTo>
                    <a:lnTo>
                      <a:pt x="8789" y="27683"/>
                    </a:lnTo>
                    <a:lnTo>
                      <a:pt x="8768" y="27641"/>
                    </a:lnTo>
                    <a:lnTo>
                      <a:pt x="8684" y="27620"/>
                    </a:lnTo>
                    <a:lnTo>
                      <a:pt x="8621" y="27578"/>
                    </a:lnTo>
                    <a:lnTo>
                      <a:pt x="8517" y="27515"/>
                    </a:lnTo>
                    <a:lnTo>
                      <a:pt x="8454" y="27515"/>
                    </a:lnTo>
                    <a:lnTo>
                      <a:pt x="8370" y="27494"/>
                    </a:lnTo>
                    <a:lnTo>
                      <a:pt x="8412" y="27432"/>
                    </a:lnTo>
                    <a:lnTo>
                      <a:pt x="8433" y="27411"/>
                    </a:lnTo>
                    <a:lnTo>
                      <a:pt x="8517" y="27411"/>
                    </a:lnTo>
                    <a:lnTo>
                      <a:pt x="8579" y="27494"/>
                    </a:lnTo>
                    <a:lnTo>
                      <a:pt x="8642" y="27515"/>
                    </a:lnTo>
                    <a:lnTo>
                      <a:pt x="8684" y="27515"/>
                    </a:lnTo>
                    <a:lnTo>
                      <a:pt x="8768" y="27620"/>
                    </a:lnTo>
                    <a:lnTo>
                      <a:pt x="8851" y="27641"/>
                    </a:lnTo>
                    <a:lnTo>
                      <a:pt x="8893" y="27620"/>
                    </a:lnTo>
                    <a:lnTo>
                      <a:pt x="8935" y="27578"/>
                    </a:lnTo>
                    <a:lnTo>
                      <a:pt x="8935" y="27515"/>
                    </a:lnTo>
                    <a:lnTo>
                      <a:pt x="8935" y="27411"/>
                    </a:lnTo>
                    <a:lnTo>
                      <a:pt x="8893" y="27369"/>
                    </a:lnTo>
                    <a:lnTo>
                      <a:pt x="8851" y="27327"/>
                    </a:lnTo>
                    <a:lnTo>
                      <a:pt x="8851" y="27306"/>
                    </a:lnTo>
                    <a:lnTo>
                      <a:pt x="8956" y="27306"/>
                    </a:lnTo>
                    <a:lnTo>
                      <a:pt x="8977" y="27222"/>
                    </a:lnTo>
                    <a:lnTo>
                      <a:pt x="8977" y="27181"/>
                    </a:lnTo>
                    <a:lnTo>
                      <a:pt x="8935" y="27181"/>
                    </a:lnTo>
                    <a:lnTo>
                      <a:pt x="8872" y="27201"/>
                    </a:lnTo>
                    <a:lnTo>
                      <a:pt x="8830" y="27160"/>
                    </a:lnTo>
                    <a:lnTo>
                      <a:pt x="8768" y="27097"/>
                    </a:lnTo>
                    <a:lnTo>
                      <a:pt x="8684" y="27097"/>
                    </a:lnTo>
                    <a:lnTo>
                      <a:pt x="8558" y="27013"/>
                    </a:lnTo>
                    <a:lnTo>
                      <a:pt x="8538" y="26992"/>
                    </a:lnTo>
                    <a:lnTo>
                      <a:pt x="8579" y="26950"/>
                    </a:lnTo>
                    <a:lnTo>
                      <a:pt x="8684" y="26950"/>
                    </a:lnTo>
                    <a:lnTo>
                      <a:pt x="8789" y="26971"/>
                    </a:lnTo>
                    <a:lnTo>
                      <a:pt x="8872" y="26971"/>
                    </a:lnTo>
                    <a:lnTo>
                      <a:pt x="8893" y="26909"/>
                    </a:lnTo>
                    <a:lnTo>
                      <a:pt x="8956" y="26909"/>
                    </a:lnTo>
                    <a:lnTo>
                      <a:pt x="9040" y="26971"/>
                    </a:lnTo>
                    <a:lnTo>
                      <a:pt x="9061" y="26867"/>
                    </a:lnTo>
                    <a:lnTo>
                      <a:pt x="9040" y="26699"/>
                    </a:lnTo>
                    <a:lnTo>
                      <a:pt x="8998" y="26595"/>
                    </a:lnTo>
                    <a:lnTo>
                      <a:pt x="8956" y="26553"/>
                    </a:lnTo>
                    <a:lnTo>
                      <a:pt x="8935" y="26469"/>
                    </a:lnTo>
                    <a:lnTo>
                      <a:pt x="8935" y="26427"/>
                    </a:lnTo>
                    <a:lnTo>
                      <a:pt x="8977" y="26365"/>
                    </a:lnTo>
                    <a:lnTo>
                      <a:pt x="8956" y="26260"/>
                    </a:lnTo>
                    <a:lnTo>
                      <a:pt x="8956" y="26218"/>
                    </a:lnTo>
                    <a:lnTo>
                      <a:pt x="8977" y="26155"/>
                    </a:lnTo>
                    <a:lnTo>
                      <a:pt x="8998" y="26176"/>
                    </a:lnTo>
                    <a:lnTo>
                      <a:pt x="9040" y="26239"/>
                    </a:lnTo>
                    <a:lnTo>
                      <a:pt x="9102" y="26260"/>
                    </a:lnTo>
                    <a:lnTo>
                      <a:pt x="9102" y="26218"/>
                    </a:lnTo>
                    <a:lnTo>
                      <a:pt x="9165" y="26176"/>
                    </a:lnTo>
                    <a:lnTo>
                      <a:pt x="9207" y="26218"/>
                    </a:lnTo>
                    <a:lnTo>
                      <a:pt x="9249" y="26344"/>
                    </a:lnTo>
                    <a:lnTo>
                      <a:pt x="9291" y="26365"/>
                    </a:lnTo>
                    <a:lnTo>
                      <a:pt x="9374" y="26365"/>
                    </a:lnTo>
                    <a:lnTo>
                      <a:pt x="9479" y="26239"/>
                    </a:lnTo>
                    <a:lnTo>
                      <a:pt x="9521" y="26113"/>
                    </a:lnTo>
                    <a:lnTo>
                      <a:pt x="9521" y="26009"/>
                    </a:lnTo>
                    <a:lnTo>
                      <a:pt x="9500" y="25925"/>
                    </a:lnTo>
                    <a:lnTo>
                      <a:pt x="9500" y="25862"/>
                    </a:lnTo>
                    <a:lnTo>
                      <a:pt x="9563" y="25841"/>
                    </a:lnTo>
                    <a:lnTo>
                      <a:pt x="9605" y="25841"/>
                    </a:lnTo>
                    <a:lnTo>
                      <a:pt x="9626" y="25800"/>
                    </a:lnTo>
                    <a:lnTo>
                      <a:pt x="9667" y="25758"/>
                    </a:lnTo>
                    <a:lnTo>
                      <a:pt x="9688" y="25821"/>
                    </a:lnTo>
                    <a:lnTo>
                      <a:pt x="9730" y="25883"/>
                    </a:lnTo>
                    <a:lnTo>
                      <a:pt x="9814" y="25883"/>
                    </a:lnTo>
                    <a:lnTo>
                      <a:pt x="9877" y="25841"/>
                    </a:lnTo>
                    <a:lnTo>
                      <a:pt x="9877" y="25800"/>
                    </a:lnTo>
                    <a:lnTo>
                      <a:pt x="9877" y="25737"/>
                    </a:lnTo>
                    <a:lnTo>
                      <a:pt x="9898" y="25737"/>
                    </a:lnTo>
                    <a:lnTo>
                      <a:pt x="9918" y="25800"/>
                    </a:lnTo>
                    <a:lnTo>
                      <a:pt x="9939" y="25883"/>
                    </a:lnTo>
                    <a:lnTo>
                      <a:pt x="9981" y="25925"/>
                    </a:lnTo>
                    <a:lnTo>
                      <a:pt x="10044" y="25862"/>
                    </a:lnTo>
                    <a:lnTo>
                      <a:pt x="10107" y="25821"/>
                    </a:lnTo>
                    <a:lnTo>
                      <a:pt x="10149" y="25800"/>
                    </a:lnTo>
                    <a:lnTo>
                      <a:pt x="10211" y="25841"/>
                    </a:lnTo>
                    <a:lnTo>
                      <a:pt x="10295" y="25841"/>
                    </a:lnTo>
                    <a:lnTo>
                      <a:pt x="10358" y="25800"/>
                    </a:lnTo>
                    <a:lnTo>
                      <a:pt x="10400" y="25716"/>
                    </a:lnTo>
                    <a:lnTo>
                      <a:pt x="10421" y="25674"/>
                    </a:lnTo>
                    <a:lnTo>
                      <a:pt x="10421" y="25632"/>
                    </a:lnTo>
                    <a:lnTo>
                      <a:pt x="10358" y="25549"/>
                    </a:lnTo>
                    <a:lnTo>
                      <a:pt x="10316" y="25423"/>
                    </a:lnTo>
                    <a:lnTo>
                      <a:pt x="10295" y="25339"/>
                    </a:lnTo>
                    <a:lnTo>
                      <a:pt x="10337" y="25297"/>
                    </a:lnTo>
                    <a:lnTo>
                      <a:pt x="10358" y="25318"/>
                    </a:lnTo>
                    <a:lnTo>
                      <a:pt x="10400" y="25423"/>
                    </a:lnTo>
                    <a:lnTo>
                      <a:pt x="10442" y="25423"/>
                    </a:lnTo>
                    <a:lnTo>
                      <a:pt x="10525" y="25339"/>
                    </a:lnTo>
                    <a:lnTo>
                      <a:pt x="10546" y="25256"/>
                    </a:lnTo>
                    <a:lnTo>
                      <a:pt x="10609" y="25193"/>
                    </a:lnTo>
                    <a:lnTo>
                      <a:pt x="10630" y="25130"/>
                    </a:lnTo>
                    <a:lnTo>
                      <a:pt x="10546" y="25046"/>
                    </a:lnTo>
                    <a:lnTo>
                      <a:pt x="10546" y="25005"/>
                    </a:lnTo>
                    <a:lnTo>
                      <a:pt x="10609" y="24942"/>
                    </a:lnTo>
                    <a:lnTo>
                      <a:pt x="10651" y="24921"/>
                    </a:lnTo>
                    <a:lnTo>
                      <a:pt x="10672" y="24942"/>
                    </a:lnTo>
                    <a:lnTo>
                      <a:pt x="10672" y="24984"/>
                    </a:lnTo>
                    <a:lnTo>
                      <a:pt x="10735" y="25046"/>
                    </a:lnTo>
                    <a:lnTo>
                      <a:pt x="10839" y="25088"/>
                    </a:lnTo>
                    <a:lnTo>
                      <a:pt x="10881" y="25109"/>
                    </a:lnTo>
                    <a:lnTo>
                      <a:pt x="10839" y="25172"/>
                    </a:lnTo>
                    <a:lnTo>
                      <a:pt x="10755" y="25214"/>
                    </a:lnTo>
                    <a:lnTo>
                      <a:pt x="10714" y="25318"/>
                    </a:lnTo>
                    <a:lnTo>
                      <a:pt x="10714" y="25402"/>
                    </a:lnTo>
                    <a:lnTo>
                      <a:pt x="10839" y="25549"/>
                    </a:lnTo>
                    <a:lnTo>
                      <a:pt x="10881" y="25590"/>
                    </a:lnTo>
                    <a:lnTo>
                      <a:pt x="10923" y="25507"/>
                    </a:lnTo>
                    <a:lnTo>
                      <a:pt x="10923" y="25444"/>
                    </a:lnTo>
                    <a:lnTo>
                      <a:pt x="10944" y="25381"/>
                    </a:lnTo>
                    <a:lnTo>
                      <a:pt x="10965" y="25277"/>
                    </a:lnTo>
                    <a:lnTo>
                      <a:pt x="10986" y="25277"/>
                    </a:lnTo>
                    <a:lnTo>
                      <a:pt x="11027" y="25318"/>
                    </a:lnTo>
                    <a:lnTo>
                      <a:pt x="10986" y="25402"/>
                    </a:lnTo>
                    <a:lnTo>
                      <a:pt x="10986" y="25444"/>
                    </a:lnTo>
                    <a:lnTo>
                      <a:pt x="11048" y="25549"/>
                    </a:lnTo>
                    <a:lnTo>
                      <a:pt x="11132" y="25590"/>
                    </a:lnTo>
                    <a:lnTo>
                      <a:pt x="11195" y="25528"/>
                    </a:lnTo>
                    <a:lnTo>
                      <a:pt x="11279" y="25528"/>
                    </a:lnTo>
                    <a:lnTo>
                      <a:pt x="11299" y="25486"/>
                    </a:lnTo>
                    <a:lnTo>
                      <a:pt x="11299" y="25423"/>
                    </a:lnTo>
                    <a:lnTo>
                      <a:pt x="11341" y="25381"/>
                    </a:lnTo>
                    <a:lnTo>
                      <a:pt x="11362" y="25381"/>
                    </a:lnTo>
                    <a:lnTo>
                      <a:pt x="11383" y="25402"/>
                    </a:lnTo>
                    <a:lnTo>
                      <a:pt x="11362" y="25444"/>
                    </a:lnTo>
                    <a:lnTo>
                      <a:pt x="11362" y="25507"/>
                    </a:lnTo>
                    <a:lnTo>
                      <a:pt x="11404" y="25549"/>
                    </a:lnTo>
                    <a:lnTo>
                      <a:pt x="11488" y="25549"/>
                    </a:lnTo>
                    <a:lnTo>
                      <a:pt x="11571" y="25444"/>
                    </a:lnTo>
                    <a:lnTo>
                      <a:pt x="11718" y="25339"/>
                    </a:lnTo>
                    <a:lnTo>
                      <a:pt x="11781" y="25339"/>
                    </a:lnTo>
                    <a:lnTo>
                      <a:pt x="11823" y="25318"/>
                    </a:lnTo>
                    <a:lnTo>
                      <a:pt x="11823" y="25235"/>
                    </a:lnTo>
                    <a:lnTo>
                      <a:pt x="11781" y="25172"/>
                    </a:lnTo>
                    <a:lnTo>
                      <a:pt x="11718" y="25130"/>
                    </a:lnTo>
                    <a:lnTo>
                      <a:pt x="11676" y="25088"/>
                    </a:lnTo>
                    <a:lnTo>
                      <a:pt x="11697" y="25067"/>
                    </a:lnTo>
                    <a:lnTo>
                      <a:pt x="11760" y="25067"/>
                    </a:lnTo>
                    <a:lnTo>
                      <a:pt x="11781" y="25109"/>
                    </a:lnTo>
                    <a:lnTo>
                      <a:pt x="11885" y="25172"/>
                    </a:lnTo>
                    <a:lnTo>
                      <a:pt x="11927" y="25172"/>
                    </a:lnTo>
                    <a:lnTo>
                      <a:pt x="11927" y="25088"/>
                    </a:lnTo>
                    <a:lnTo>
                      <a:pt x="11990" y="25088"/>
                    </a:lnTo>
                    <a:lnTo>
                      <a:pt x="12011" y="25130"/>
                    </a:lnTo>
                    <a:lnTo>
                      <a:pt x="12011" y="25193"/>
                    </a:lnTo>
                    <a:lnTo>
                      <a:pt x="12032" y="25214"/>
                    </a:lnTo>
                    <a:lnTo>
                      <a:pt x="12095" y="25193"/>
                    </a:lnTo>
                    <a:lnTo>
                      <a:pt x="12220" y="25046"/>
                    </a:lnTo>
                    <a:lnTo>
                      <a:pt x="12241" y="25025"/>
                    </a:lnTo>
                    <a:lnTo>
                      <a:pt x="12241" y="25005"/>
                    </a:lnTo>
                    <a:lnTo>
                      <a:pt x="12283" y="24921"/>
                    </a:lnTo>
                    <a:lnTo>
                      <a:pt x="12304" y="24879"/>
                    </a:lnTo>
                    <a:lnTo>
                      <a:pt x="12346" y="24837"/>
                    </a:lnTo>
                    <a:lnTo>
                      <a:pt x="12346" y="24837"/>
                    </a:lnTo>
                    <a:lnTo>
                      <a:pt x="12325" y="24900"/>
                    </a:lnTo>
                    <a:lnTo>
                      <a:pt x="12346" y="24942"/>
                    </a:lnTo>
                    <a:lnTo>
                      <a:pt x="12387" y="24984"/>
                    </a:lnTo>
                    <a:lnTo>
                      <a:pt x="12429" y="24942"/>
                    </a:lnTo>
                    <a:lnTo>
                      <a:pt x="12513" y="24837"/>
                    </a:lnTo>
                    <a:lnTo>
                      <a:pt x="12534" y="24774"/>
                    </a:lnTo>
                    <a:lnTo>
                      <a:pt x="12513" y="24691"/>
                    </a:lnTo>
                    <a:lnTo>
                      <a:pt x="12513" y="24607"/>
                    </a:lnTo>
                    <a:lnTo>
                      <a:pt x="12639" y="24481"/>
                    </a:lnTo>
                    <a:lnTo>
                      <a:pt x="12722" y="24460"/>
                    </a:lnTo>
                    <a:lnTo>
                      <a:pt x="12764" y="24398"/>
                    </a:lnTo>
                    <a:lnTo>
                      <a:pt x="12743" y="24356"/>
                    </a:lnTo>
                    <a:lnTo>
                      <a:pt x="12722" y="24293"/>
                    </a:lnTo>
                    <a:lnTo>
                      <a:pt x="12722" y="24272"/>
                    </a:lnTo>
                    <a:lnTo>
                      <a:pt x="12764" y="24293"/>
                    </a:lnTo>
                    <a:lnTo>
                      <a:pt x="12827" y="24314"/>
                    </a:lnTo>
                    <a:lnTo>
                      <a:pt x="12869" y="24314"/>
                    </a:lnTo>
                    <a:lnTo>
                      <a:pt x="12911" y="24251"/>
                    </a:lnTo>
                    <a:lnTo>
                      <a:pt x="12869" y="24188"/>
                    </a:lnTo>
                    <a:lnTo>
                      <a:pt x="12827" y="24147"/>
                    </a:lnTo>
                    <a:lnTo>
                      <a:pt x="12869" y="24168"/>
                    </a:lnTo>
                    <a:lnTo>
                      <a:pt x="12931" y="24209"/>
                    </a:lnTo>
                    <a:lnTo>
                      <a:pt x="12931" y="24168"/>
                    </a:lnTo>
                    <a:lnTo>
                      <a:pt x="12952" y="24084"/>
                    </a:lnTo>
                    <a:lnTo>
                      <a:pt x="13036" y="24084"/>
                    </a:lnTo>
                    <a:lnTo>
                      <a:pt x="13120" y="24042"/>
                    </a:lnTo>
                    <a:lnTo>
                      <a:pt x="13120" y="23958"/>
                    </a:lnTo>
                    <a:lnTo>
                      <a:pt x="13120" y="23937"/>
                    </a:lnTo>
                    <a:lnTo>
                      <a:pt x="13141" y="23875"/>
                    </a:lnTo>
                    <a:lnTo>
                      <a:pt x="13224" y="23875"/>
                    </a:lnTo>
                    <a:lnTo>
                      <a:pt x="13266" y="23854"/>
                    </a:lnTo>
                    <a:lnTo>
                      <a:pt x="13350" y="23749"/>
                    </a:lnTo>
                    <a:lnTo>
                      <a:pt x="13434" y="23707"/>
                    </a:lnTo>
                    <a:lnTo>
                      <a:pt x="13476" y="23707"/>
                    </a:lnTo>
                    <a:lnTo>
                      <a:pt x="13496" y="23728"/>
                    </a:lnTo>
                    <a:lnTo>
                      <a:pt x="13580" y="23707"/>
                    </a:lnTo>
                    <a:lnTo>
                      <a:pt x="13643" y="23624"/>
                    </a:lnTo>
                    <a:lnTo>
                      <a:pt x="13664" y="23477"/>
                    </a:lnTo>
                    <a:lnTo>
                      <a:pt x="13643" y="23352"/>
                    </a:lnTo>
                    <a:lnTo>
                      <a:pt x="13580" y="23352"/>
                    </a:lnTo>
                    <a:lnTo>
                      <a:pt x="13559" y="23331"/>
                    </a:lnTo>
                    <a:lnTo>
                      <a:pt x="13580" y="23247"/>
                    </a:lnTo>
                    <a:lnTo>
                      <a:pt x="13580" y="23142"/>
                    </a:lnTo>
                    <a:lnTo>
                      <a:pt x="13559" y="23059"/>
                    </a:lnTo>
                    <a:lnTo>
                      <a:pt x="13496" y="23017"/>
                    </a:lnTo>
                    <a:lnTo>
                      <a:pt x="13476" y="22912"/>
                    </a:lnTo>
                    <a:lnTo>
                      <a:pt x="13455" y="22870"/>
                    </a:lnTo>
                    <a:lnTo>
                      <a:pt x="13455" y="22787"/>
                    </a:lnTo>
                    <a:lnTo>
                      <a:pt x="13496" y="22787"/>
                    </a:lnTo>
                    <a:lnTo>
                      <a:pt x="13559" y="22808"/>
                    </a:lnTo>
                    <a:lnTo>
                      <a:pt x="13580" y="22912"/>
                    </a:lnTo>
                    <a:lnTo>
                      <a:pt x="13643" y="22996"/>
                    </a:lnTo>
                    <a:lnTo>
                      <a:pt x="13643" y="23080"/>
                    </a:lnTo>
                    <a:lnTo>
                      <a:pt x="13685" y="23184"/>
                    </a:lnTo>
                    <a:lnTo>
                      <a:pt x="13748" y="23205"/>
                    </a:lnTo>
                    <a:lnTo>
                      <a:pt x="13789" y="23247"/>
                    </a:lnTo>
                    <a:lnTo>
                      <a:pt x="13768" y="23331"/>
                    </a:lnTo>
                    <a:lnTo>
                      <a:pt x="13789" y="23414"/>
                    </a:lnTo>
                    <a:lnTo>
                      <a:pt x="13873" y="23456"/>
                    </a:lnTo>
                    <a:lnTo>
                      <a:pt x="13915" y="23456"/>
                    </a:lnTo>
                    <a:lnTo>
                      <a:pt x="13915" y="23414"/>
                    </a:lnTo>
                    <a:lnTo>
                      <a:pt x="13957" y="23352"/>
                    </a:lnTo>
                    <a:lnTo>
                      <a:pt x="13999" y="23352"/>
                    </a:lnTo>
                    <a:lnTo>
                      <a:pt x="14061" y="23435"/>
                    </a:lnTo>
                    <a:lnTo>
                      <a:pt x="14229" y="23435"/>
                    </a:lnTo>
                    <a:lnTo>
                      <a:pt x="14292" y="23393"/>
                    </a:lnTo>
                    <a:lnTo>
                      <a:pt x="14312" y="23414"/>
                    </a:lnTo>
                    <a:lnTo>
                      <a:pt x="14375" y="23414"/>
                    </a:lnTo>
                    <a:lnTo>
                      <a:pt x="14438" y="23352"/>
                    </a:lnTo>
                    <a:lnTo>
                      <a:pt x="14480" y="23289"/>
                    </a:lnTo>
                    <a:lnTo>
                      <a:pt x="14522" y="23289"/>
                    </a:lnTo>
                    <a:lnTo>
                      <a:pt x="14522" y="23226"/>
                    </a:lnTo>
                    <a:lnTo>
                      <a:pt x="14584" y="23205"/>
                    </a:lnTo>
                    <a:lnTo>
                      <a:pt x="14626" y="23226"/>
                    </a:lnTo>
                    <a:lnTo>
                      <a:pt x="14731" y="23352"/>
                    </a:lnTo>
                    <a:lnTo>
                      <a:pt x="14752" y="23414"/>
                    </a:lnTo>
                    <a:lnTo>
                      <a:pt x="14815" y="23414"/>
                    </a:lnTo>
                    <a:lnTo>
                      <a:pt x="14856" y="23352"/>
                    </a:lnTo>
                    <a:lnTo>
                      <a:pt x="14919" y="23331"/>
                    </a:lnTo>
                    <a:lnTo>
                      <a:pt x="14919" y="23226"/>
                    </a:lnTo>
                    <a:lnTo>
                      <a:pt x="14940" y="23226"/>
                    </a:lnTo>
                    <a:lnTo>
                      <a:pt x="14961" y="23247"/>
                    </a:lnTo>
                    <a:lnTo>
                      <a:pt x="15024" y="23247"/>
                    </a:lnTo>
                    <a:lnTo>
                      <a:pt x="15024" y="23205"/>
                    </a:lnTo>
                    <a:lnTo>
                      <a:pt x="15066" y="23205"/>
                    </a:lnTo>
                    <a:lnTo>
                      <a:pt x="15108" y="23226"/>
                    </a:lnTo>
                    <a:lnTo>
                      <a:pt x="15170" y="23226"/>
                    </a:lnTo>
                    <a:lnTo>
                      <a:pt x="15212" y="23184"/>
                    </a:lnTo>
                    <a:lnTo>
                      <a:pt x="15212" y="23121"/>
                    </a:lnTo>
                    <a:lnTo>
                      <a:pt x="15254" y="23100"/>
                    </a:lnTo>
                    <a:lnTo>
                      <a:pt x="15338" y="23100"/>
                    </a:lnTo>
                    <a:lnTo>
                      <a:pt x="15359" y="23080"/>
                    </a:lnTo>
                    <a:lnTo>
                      <a:pt x="15359" y="23017"/>
                    </a:lnTo>
                    <a:lnTo>
                      <a:pt x="15380" y="23017"/>
                    </a:lnTo>
                    <a:lnTo>
                      <a:pt x="15380" y="23080"/>
                    </a:lnTo>
                    <a:lnTo>
                      <a:pt x="15442" y="23100"/>
                    </a:lnTo>
                    <a:lnTo>
                      <a:pt x="15484" y="23038"/>
                    </a:lnTo>
                    <a:lnTo>
                      <a:pt x="15526" y="22975"/>
                    </a:lnTo>
                    <a:lnTo>
                      <a:pt x="15547" y="22975"/>
                    </a:lnTo>
                    <a:lnTo>
                      <a:pt x="15589" y="23038"/>
                    </a:lnTo>
                    <a:lnTo>
                      <a:pt x="15652" y="23080"/>
                    </a:lnTo>
                    <a:lnTo>
                      <a:pt x="15693" y="22975"/>
                    </a:lnTo>
                    <a:lnTo>
                      <a:pt x="15735" y="22975"/>
                    </a:lnTo>
                    <a:lnTo>
                      <a:pt x="15756" y="23017"/>
                    </a:lnTo>
                    <a:lnTo>
                      <a:pt x="15798" y="23038"/>
                    </a:lnTo>
                    <a:lnTo>
                      <a:pt x="15861" y="23038"/>
                    </a:lnTo>
                    <a:lnTo>
                      <a:pt x="15882" y="22975"/>
                    </a:lnTo>
                    <a:lnTo>
                      <a:pt x="15944" y="22933"/>
                    </a:lnTo>
                    <a:lnTo>
                      <a:pt x="16007" y="22933"/>
                    </a:lnTo>
                    <a:lnTo>
                      <a:pt x="16112" y="22891"/>
                    </a:lnTo>
                    <a:lnTo>
                      <a:pt x="16175" y="22891"/>
                    </a:lnTo>
                    <a:lnTo>
                      <a:pt x="16196" y="22933"/>
                    </a:lnTo>
                    <a:lnTo>
                      <a:pt x="16258" y="22933"/>
                    </a:lnTo>
                    <a:lnTo>
                      <a:pt x="16279" y="22870"/>
                    </a:lnTo>
                    <a:lnTo>
                      <a:pt x="16321" y="22808"/>
                    </a:lnTo>
                    <a:lnTo>
                      <a:pt x="16426" y="22808"/>
                    </a:lnTo>
                    <a:lnTo>
                      <a:pt x="16468" y="22766"/>
                    </a:lnTo>
                    <a:lnTo>
                      <a:pt x="16572" y="22724"/>
                    </a:lnTo>
                    <a:lnTo>
                      <a:pt x="16614" y="22703"/>
                    </a:lnTo>
                    <a:lnTo>
                      <a:pt x="16614" y="22661"/>
                    </a:lnTo>
                    <a:lnTo>
                      <a:pt x="16572" y="22577"/>
                    </a:lnTo>
                    <a:lnTo>
                      <a:pt x="16572" y="22515"/>
                    </a:lnTo>
                    <a:lnTo>
                      <a:pt x="16719" y="22577"/>
                    </a:lnTo>
                    <a:lnTo>
                      <a:pt x="16802" y="22619"/>
                    </a:lnTo>
                    <a:lnTo>
                      <a:pt x="16823" y="22682"/>
                    </a:lnTo>
                    <a:lnTo>
                      <a:pt x="16886" y="22703"/>
                    </a:lnTo>
                    <a:lnTo>
                      <a:pt x="16991" y="22619"/>
                    </a:lnTo>
                    <a:lnTo>
                      <a:pt x="16991" y="22536"/>
                    </a:lnTo>
                    <a:lnTo>
                      <a:pt x="16928" y="22515"/>
                    </a:lnTo>
                    <a:lnTo>
                      <a:pt x="16928" y="22473"/>
                    </a:lnTo>
                    <a:lnTo>
                      <a:pt x="17012" y="22431"/>
                    </a:lnTo>
                    <a:lnTo>
                      <a:pt x="17033" y="22494"/>
                    </a:lnTo>
                    <a:lnTo>
                      <a:pt x="17116" y="22515"/>
                    </a:lnTo>
                    <a:lnTo>
                      <a:pt x="17158" y="22410"/>
                    </a:lnTo>
                    <a:lnTo>
                      <a:pt x="17137" y="22326"/>
                    </a:lnTo>
                    <a:lnTo>
                      <a:pt x="17137" y="22264"/>
                    </a:lnTo>
                    <a:lnTo>
                      <a:pt x="17200" y="22264"/>
                    </a:lnTo>
                    <a:lnTo>
                      <a:pt x="17221" y="22305"/>
                    </a:lnTo>
                    <a:lnTo>
                      <a:pt x="17305" y="22326"/>
                    </a:lnTo>
                    <a:lnTo>
                      <a:pt x="17346" y="22284"/>
                    </a:lnTo>
                    <a:lnTo>
                      <a:pt x="17409" y="22264"/>
                    </a:lnTo>
                    <a:lnTo>
                      <a:pt x="17451" y="22264"/>
                    </a:lnTo>
                    <a:lnTo>
                      <a:pt x="17451" y="22180"/>
                    </a:lnTo>
                    <a:lnTo>
                      <a:pt x="17430" y="22117"/>
                    </a:lnTo>
                    <a:lnTo>
                      <a:pt x="17451" y="22096"/>
                    </a:lnTo>
                    <a:lnTo>
                      <a:pt x="17514" y="22117"/>
                    </a:lnTo>
                    <a:lnTo>
                      <a:pt x="17556" y="22180"/>
                    </a:lnTo>
                    <a:lnTo>
                      <a:pt x="17639" y="22159"/>
                    </a:lnTo>
                    <a:lnTo>
                      <a:pt x="17681" y="22096"/>
                    </a:lnTo>
                    <a:lnTo>
                      <a:pt x="17681" y="22012"/>
                    </a:lnTo>
                    <a:lnTo>
                      <a:pt x="17660" y="21992"/>
                    </a:lnTo>
                    <a:lnTo>
                      <a:pt x="17660" y="21950"/>
                    </a:lnTo>
                    <a:lnTo>
                      <a:pt x="17681" y="21908"/>
                    </a:lnTo>
                    <a:lnTo>
                      <a:pt x="17786" y="21908"/>
                    </a:lnTo>
                    <a:lnTo>
                      <a:pt x="17849" y="21950"/>
                    </a:lnTo>
                    <a:lnTo>
                      <a:pt x="17869" y="21887"/>
                    </a:lnTo>
                    <a:lnTo>
                      <a:pt x="17890" y="21845"/>
                    </a:lnTo>
                    <a:lnTo>
                      <a:pt x="17953" y="21866"/>
                    </a:lnTo>
                    <a:lnTo>
                      <a:pt x="17995" y="21908"/>
                    </a:lnTo>
                    <a:lnTo>
                      <a:pt x="18058" y="21950"/>
                    </a:lnTo>
                    <a:lnTo>
                      <a:pt x="18079" y="21908"/>
                    </a:lnTo>
                    <a:lnTo>
                      <a:pt x="18079" y="21866"/>
                    </a:lnTo>
                    <a:lnTo>
                      <a:pt x="18037" y="21803"/>
                    </a:lnTo>
                    <a:lnTo>
                      <a:pt x="18037" y="21761"/>
                    </a:lnTo>
                    <a:lnTo>
                      <a:pt x="18100" y="21699"/>
                    </a:lnTo>
                    <a:lnTo>
                      <a:pt x="18162" y="21740"/>
                    </a:lnTo>
                    <a:lnTo>
                      <a:pt x="18288" y="21699"/>
                    </a:lnTo>
                    <a:lnTo>
                      <a:pt x="18393" y="21636"/>
                    </a:lnTo>
                    <a:lnTo>
                      <a:pt x="18455" y="21531"/>
                    </a:lnTo>
                    <a:lnTo>
                      <a:pt x="18455" y="21489"/>
                    </a:lnTo>
                    <a:lnTo>
                      <a:pt x="18309" y="21552"/>
                    </a:lnTo>
                    <a:lnTo>
                      <a:pt x="18183" y="21552"/>
                    </a:lnTo>
                    <a:lnTo>
                      <a:pt x="18141" y="21531"/>
                    </a:lnTo>
                    <a:lnTo>
                      <a:pt x="17890" y="21531"/>
                    </a:lnTo>
                    <a:lnTo>
                      <a:pt x="17765" y="21489"/>
                    </a:lnTo>
                    <a:lnTo>
                      <a:pt x="17639" y="21447"/>
                    </a:lnTo>
                    <a:lnTo>
                      <a:pt x="17472" y="21427"/>
                    </a:lnTo>
                    <a:lnTo>
                      <a:pt x="17325" y="21280"/>
                    </a:lnTo>
                    <a:lnTo>
                      <a:pt x="17263" y="21238"/>
                    </a:lnTo>
                    <a:lnTo>
                      <a:pt x="17221" y="21238"/>
                    </a:lnTo>
                    <a:lnTo>
                      <a:pt x="17095" y="21301"/>
                    </a:lnTo>
                    <a:lnTo>
                      <a:pt x="17053" y="21259"/>
                    </a:lnTo>
                    <a:lnTo>
                      <a:pt x="17095" y="21217"/>
                    </a:lnTo>
                    <a:lnTo>
                      <a:pt x="17095" y="21175"/>
                    </a:lnTo>
                    <a:lnTo>
                      <a:pt x="17033" y="21238"/>
                    </a:lnTo>
                    <a:lnTo>
                      <a:pt x="16886" y="21343"/>
                    </a:lnTo>
                    <a:lnTo>
                      <a:pt x="16802" y="21385"/>
                    </a:lnTo>
                    <a:lnTo>
                      <a:pt x="16635" y="21385"/>
                    </a:lnTo>
                    <a:lnTo>
                      <a:pt x="16593" y="21427"/>
                    </a:lnTo>
                    <a:lnTo>
                      <a:pt x="16530" y="21385"/>
                    </a:lnTo>
                    <a:lnTo>
                      <a:pt x="16489" y="21364"/>
                    </a:lnTo>
                    <a:cubicBezTo>
                      <a:pt x="16489" y="21364"/>
                      <a:pt x="16426" y="21385"/>
                      <a:pt x="16405" y="21385"/>
                    </a:cubicBezTo>
                    <a:lnTo>
                      <a:pt x="16321" y="21385"/>
                    </a:lnTo>
                    <a:lnTo>
                      <a:pt x="16196" y="21531"/>
                    </a:lnTo>
                    <a:lnTo>
                      <a:pt x="16154" y="21594"/>
                    </a:lnTo>
                    <a:lnTo>
                      <a:pt x="16091" y="21531"/>
                    </a:lnTo>
                    <a:lnTo>
                      <a:pt x="16049" y="21489"/>
                    </a:lnTo>
                    <a:lnTo>
                      <a:pt x="15861" y="21489"/>
                    </a:lnTo>
                    <a:lnTo>
                      <a:pt x="15777" y="21468"/>
                    </a:lnTo>
                    <a:lnTo>
                      <a:pt x="15735" y="21489"/>
                    </a:lnTo>
                    <a:lnTo>
                      <a:pt x="15672" y="21447"/>
                    </a:lnTo>
                    <a:lnTo>
                      <a:pt x="15735" y="21364"/>
                    </a:lnTo>
                    <a:lnTo>
                      <a:pt x="15840" y="21364"/>
                    </a:lnTo>
                    <a:lnTo>
                      <a:pt x="15882" y="21427"/>
                    </a:lnTo>
                    <a:lnTo>
                      <a:pt x="15965" y="21447"/>
                    </a:lnTo>
                    <a:lnTo>
                      <a:pt x="16049" y="21385"/>
                    </a:lnTo>
                    <a:lnTo>
                      <a:pt x="16175" y="21364"/>
                    </a:lnTo>
                    <a:lnTo>
                      <a:pt x="16258" y="21280"/>
                    </a:lnTo>
                    <a:lnTo>
                      <a:pt x="16321" y="21280"/>
                    </a:lnTo>
                    <a:lnTo>
                      <a:pt x="16426" y="21322"/>
                    </a:lnTo>
                    <a:lnTo>
                      <a:pt x="16530" y="21280"/>
                    </a:lnTo>
                    <a:lnTo>
                      <a:pt x="16572" y="21238"/>
                    </a:lnTo>
                    <a:lnTo>
                      <a:pt x="16530" y="21175"/>
                    </a:lnTo>
                    <a:lnTo>
                      <a:pt x="16489" y="21175"/>
                    </a:lnTo>
                    <a:lnTo>
                      <a:pt x="16468" y="21134"/>
                    </a:lnTo>
                    <a:lnTo>
                      <a:pt x="16405" y="21134"/>
                    </a:lnTo>
                    <a:lnTo>
                      <a:pt x="16300" y="21155"/>
                    </a:lnTo>
                    <a:lnTo>
                      <a:pt x="16216" y="21134"/>
                    </a:lnTo>
                    <a:lnTo>
                      <a:pt x="16049" y="21134"/>
                    </a:lnTo>
                    <a:lnTo>
                      <a:pt x="15944" y="21155"/>
                    </a:lnTo>
                    <a:lnTo>
                      <a:pt x="15840" y="21155"/>
                    </a:lnTo>
                    <a:lnTo>
                      <a:pt x="15693" y="21134"/>
                    </a:lnTo>
                    <a:lnTo>
                      <a:pt x="15672" y="21071"/>
                    </a:lnTo>
                    <a:lnTo>
                      <a:pt x="15631" y="21050"/>
                    </a:lnTo>
                    <a:lnTo>
                      <a:pt x="15526" y="21071"/>
                    </a:lnTo>
                    <a:lnTo>
                      <a:pt x="15380" y="21071"/>
                    </a:lnTo>
                    <a:lnTo>
                      <a:pt x="15212" y="21175"/>
                    </a:lnTo>
                    <a:lnTo>
                      <a:pt x="15170" y="21155"/>
                    </a:lnTo>
                    <a:lnTo>
                      <a:pt x="15212" y="21071"/>
                    </a:lnTo>
                    <a:lnTo>
                      <a:pt x="15275" y="21008"/>
                    </a:lnTo>
                    <a:lnTo>
                      <a:pt x="15463" y="21008"/>
                    </a:lnTo>
                    <a:lnTo>
                      <a:pt x="15672" y="20903"/>
                    </a:lnTo>
                    <a:lnTo>
                      <a:pt x="15756" y="20841"/>
                    </a:lnTo>
                    <a:lnTo>
                      <a:pt x="15756" y="20757"/>
                    </a:lnTo>
                    <a:lnTo>
                      <a:pt x="15777" y="20715"/>
                    </a:lnTo>
                    <a:lnTo>
                      <a:pt x="15861" y="20715"/>
                    </a:lnTo>
                    <a:lnTo>
                      <a:pt x="15903" y="20694"/>
                    </a:lnTo>
                    <a:lnTo>
                      <a:pt x="15965" y="20611"/>
                    </a:lnTo>
                    <a:lnTo>
                      <a:pt x="15944" y="20548"/>
                    </a:lnTo>
                    <a:lnTo>
                      <a:pt x="15882" y="20506"/>
                    </a:lnTo>
                    <a:lnTo>
                      <a:pt x="15798" y="20485"/>
                    </a:lnTo>
                    <a:lnTo>
                      <a:pt x="15777" y="20443"/>
                    </a:lnTo>
                    <a:lnTo>
                      <a:pt x="15861" y="20401"/>
                    </a:lnTo>
                    <a:lnTo>
                      <a:pt x="15903" y="20401"/>
                    </a:lnTo>
                    <a:lnTo>
                      <a:pt x="15903" y="20422"/>
                    </a:lnTo>
                    <a:lnTo>
                      <a:pt x="15986" y="20443"/>
                    </a:lnTo>
                    <a:lnTo>
                      <a:pt x="16007" y="20422"/>
                    </a:lnTo>
                    <a:lnTo>
                      <a:pt x="15986" y="20380"/>
                    </a:lnTo>
                    <a:lnTo>
                      <a:pt x="15965" y="20339"/>
                    </a:lnTo>
                    <a:lnTo>
                      <a:pt x="15965" y="20234"/>
                    </a:lnTo>
                    <a:lnTo>
                      <a:pt x="16007" y="20276"/>
                    </a:lnTo>
                    <a:lnTo>
                      <a:pt x="16049" y="20318"/>
                    </a:lnTo>
                    <a:lnTo>
                      <a:pt x="16049" y="20401"/>
                    </a:lnTo>
                    <a:lnTo>
                      <a:pt x="16091" y="20506"/>
                    </a:lnTo>
                    <a:lnTo>
                      <a:pt x="16175" y="20548"/>
                    </a:lnTo>
                    <a:lnTo>
                      <a:pt x="16279" y="20527"/>
                    </a:lnTo>
                    <a:lnTo>
                      <a:pt x="16405" y="20527"/>
                    </a:lnTo>
                    <a:lnTo>
                      <a:pt x="16698" y="20401"/>
                    </a:lnTo>
                    <a:lnTo>
                      <a:pt x="16781" y="20401"/>
                    </a:lnTo>
                    <a:lnTo>
                      <a:pt x="16844" y="20380"/>
                    </a:lnTo>
                    <a:lnTo>
                      <a:pt x="16907" y="20297"/>
                    </a:lnTo>
                    <a:lnTo>
                      <a:pt x="16991" y="20276"/>
                    </a:lnTo>
                    <a:lnTo>
                      <a:pt x="17033" y="20171"/>
                    </a:lnTo>
                    <a:lnTo>
                      <a:pt x="16991" y="20067"/>
                    </a:lnTo>
                    <a:lnTo>
                      <a:pt x="16949" y="19983"/>
                    </a:lnTo>
                    <a:lnTo>
                      <a:pt x="16907" y="19983"/>
                    </a:lnTo>
                    <a:lnTo>
                      <a:pt x="16802" y="19920"/>
                    </a:lnTo>
                    <a:lnTo>
                      <a:pt x="16530" y="19857"/>
                    </a:lnTo>
                    <a:lnTo>
                      <a:pt x="16489" y="19857"/>
                    </a:lnTo>
                    <a:lnTo>
                      <a:pt x="16384" y="19899"/>
                    </a:lnTo>
                    <a:lnTo>
                      <a:pt x="16321" y="19857"/>
                    </a:lnTo>
                    <a:lnTo>
                      <a:pt x="16321" y="19732"/>
                    </a:lnTo>
                    <a:lnTo>
                      <a:pt x="16300" y="19690"/>
                    </a:lnTo>
                    <a:lnTo>
                      <a:pt x="16196" y="19753"/>
                    </a:lnTo>
                    <a:lnTo>
                      <a:pt x="16112" y="19753"/>
                    </a:lnTo>
                    <a:lnTo>
                      <a:pt x="16007" y="19815"/>
                    </a:lnTo>
                    <a:lnTo>
                      <a:pt x="15944" y="19815"/>
                    </a:lnTo>
                    <a:lnTo>
                      <a:pt x="15861" y="19774"/>
                    </a:lnTo>
                    <a:lnTo>
                      <a:pt x="15861" y="19690"/>
                    </a:lnTo>
                    <a:lnTo>
                      <a:pt x="15944" y="19753"/>
                    </a:lnTo>
                    <a:lnTo>
                      <a:pt x="16007" y="19690"/>
                    </a:lnTo>
                    <a:lnTo>
                      <a:pt x="16070" y="19648"/>
                    </a:lnTo>
                    <a:lnTo>
                      <a:pt x="16196" y="19648"/>
                    </a:lnTo>
                    <a:lnTo>
                      <a:pt x="16216" y="19585"/>
                    </a:lnTo>
                    <a:lnTo>
                      <a:pt x="16175" y="19523"/>
                    </a:lnTo>
                    <a:lnTo>
                      <a:pt x="16091" y="19418"/>
                    </a:lnTo>
                    <a:lnTo>
                      <a:pt x="16049" y="19376"/>
                    </a:lnTo>
                    <a:lnTo>
                      <a:pt x="15944" y="19376"/>
                    </a:lnTo>
                    <a:lnTo>
                      <a:pt x="15965" y="19355"/>
                    </a:lnTo>
                    <a:lnTo>
                      <a:pt x="16070" y="19292"/>
                    </a:lnTo>
                    <a:lnTo>
                      <a:pt x="16070" y="19251"/>
                    </a:lnTo>
                    <a:lnTo>
                      <a:pt x="16070" y="19146"/>
                    </a:lnTo>
                    <a:lnTo>
                      <a:pt x="16091" y="19104"/>
                    </a:lnTo>
                    <a:lnTo>
                      <a:pt x="16154" y="19167"/>
                    </a:lnTo>
                    <a:lnTo>
                      <a:pt x="16175" y="19313"/>
                    </a:lnTo>
                    <a:lnTo>
                      <a:pt x="16216" y="19355"/>
                    </a:lnTo>
                    <a:lnTo>
                      <a:pt x="16216" y="19418"/>
                    </a:lnTo>
                    <a:lnTo>
                      <a:pt x="16363" y="19543"/>
                    </a:lnTo>
                    <a:lnTo>
                      <a:pt x="16363" y="19585"/>
                    </a:lnTo>
                    <a:lnTo>
                      <a:pt x="16426" y="19669"/>
                    </a:lnTo>
                    <a:lnTo>
                      <a:pt x="16489" y="19690"/>
                    </a:lnTo>
                    <a:lnTo>
                      <a:pt x="16572" y="19669"/>
                    </a:lnTo>
                    <a:lnTo>
                      <a:pt x="16614" y="19648"/>
                    </a:lnTo>
                    <a:lnTo>
                      <a:pt x="16698" y="19690"/>
                    </a:lnTo>
                    <a:lnTo>
                      <a:pt x="16802" y="19669"/>
                    </a:lnTo>
                    <a:lnTo>
                      <a:pt x="16886" y="19648"/>
                    </a:lnTo>
                    <a:lnTo>
                      <a:pt x="16928" y="19690"/>
                    </a:lnTo>
                    <a:lnTo>
                      <a:pt x="16928" y="19774"/>
                    </a:lnTo>
                    <a:lnTo>
                      <a:pt x="17116" y="20004"/>
                    </a:lnTo>
                    <a:lnTo>
                      <a:pt x="17200" y="20067"/>
                    </a:lnTo>
                    <a:lnTo>
                      <a:pt x="17221" y="20004"/>
                    </a:lnTo>
                    <a:lnTo>
                      <a:pt x="17325" y="19983"/>
                    </a:lnTo>
                    <a:lnTo>
                      <a:pt x="17346" y="19983"/>
                    </a:lnTo>
                    <a:lnTo>
                      <a:pt x="17367" y="20025"/>
                    </a:lnTo>
                    <a:lnTo>
                      <a:pt x="17346" y="20108"/>
                    </a:lnTo>
                    <a:lnTo>
                      <a:pt x="17325" y="20213"/>
                    </a:lnTo>
                    <a:lnTo>
                      <a:pt x="17346" y="20339"/>
                    </a:lnTo>
                    <a:lnTo>
                      <a:pt x="17409" y="20422"/>
                    </a:lnTo>
                    <a:lnTo>
                      <a:pt x="17451" y="20527"/>
                    </a:lnTo>
                    <a:lnTo>
                      <a:pt x="17472" y="20715"/>
                    </a:lnTo>
                    <a:lnTo>
                      <a:pt x="17535" y="20757"/>
                    </a:lnTo>
                    <a:lnTo>
                      <a:pt x="17618" y="20841"/>
                    </a:lnTo>
                    <a:lnTo>
                      <a:pt x="17681" y="21029"/>
                    </a:lnTo>
                    <a:lnTo>
                      <a:pt x="17828" y="21134"/>
                    </a:lnTo>
                    <a:lnTo>
                      <a:pt x="17869" y="21175"/>
                    </a:lnTo>
                    <a:lnTo>
                      <a:pt x="17953" y="21155"/>
                    </a:lnTo>
                    <a:lnTo>
                      <a:pt x="18037" y="21134"/>
                    </a:lnTo>
                    <a:lnTo>
                      <a:pt x="18100" y="21134"/>
                    </a:lnTo>
                    <a:lnTo>
                      <a:pt x="18141" y="21113"/>
                    </a:lnTo>
                    <a:lnTo>
                      <a:pt x="18141" y="21029"/>
                    </a:lnTo>
                    <a:lnTo>
                      <a:pt x="18141" y="20903"/>
                    </a:lnTo>
                    <a:lnTo>
                      <a:pt x="18141" y="20757"/>
                    </a:lnTo>
                    <a:lnTo>
                      <a:pt x="18162" y="20652"/>
                    </a:lnTo>
                    <a:lnTo>
                      <a:pt x="18183" y="20611"/>
                    </a:lnTo>
                    <a:lnTo>
                      <a:pt x="18204" y="20611"/>
                    </a:lnTo>
                    <a:lnTo>
                      <a:pt x="18246" y="20652"/>
                    </a:lnTo>
                    <a:lnTo>
                      <a:pt x="18204" y="20736"/>
                    </a:lnTo>
                    <a:lnTo>
                      <a:pt x="18204" y="20820"/>
                    </a:lnTo>
                    <a:lnTo>
                      <a:pt x="18267" y="20924"/>
                    </a:lnTo>
                    <a:lnTo>
                      <a:pt x="18204" y="21008"/>
                    </a:lnTo>
                    <a:lnTo>
                      <a:pt x="18204" y="21071"/>
                    </a:lnTo>
                    <a:lnTo>
                      <a:pt x="18267" y="21113"/>
                    </a:lnTo>
                    <a:lnTo>
                      <a:pt x="18309" y="21071"/>
                    </a:lnTo>
                    <a:lnTo>
                      <a:pt x="18393" y="21050"/>
                    </a:lnTo>
                    <a:lnTo>
                      <a:pt x="18455" y="21071"/>
                    </a:lnTo>
                    <a:lnTo>
                      <a:pt x="18476" y="21134"/>
                    </a:lnTo>
                    <a:lnTo>
                      <a:pt x="18455" y="21175"/>
                    </a:lnTo>
                    <a:lnTo>
                      <a:pt x="18476" y="21217"/>
                    </a:lnTo>
                    <a:lnTo>
                      <a:pt x="18581" y="21217"/>
                    </a:lnTo>
                    <a:lnTo>
                      <a:pt x="18623" y="21155"/>
                    </a:lnTo>
                    <a:lnTo>
                      <a:pt x="18623" y="21071"/>
                    </a:lnTo>
                    <a:lnTo>
                      <a:pt x="18602" y="21008"/>
                    </a:lnTo>
                    <a:lnTo>
                      <a:pt x="18602" y="20820"/>
                    </a:lnTo>
                    <a:lnTo>
                      <a:pt x="18623" y="20736"/>
                    </a:lnTo>
                    <a:lnTo>
                      <a:pt x="18623" y="20631"/>
                    </a:lnTo>
                    <a:lnTo>
                      <a:pt x="18665" y="20590"/>
                    </a:lnTo>
                    <a:lnTo>
                      <a:pt x="18623" y="20527"/>
                    </a:lnTo>
                    <a:lnTo>
                      <a:pt x="18581" y="20527"/>
                    </a:lnTo>
                    <a:lnTo>
                      <a:pt x="18602" y="20485"/>
                    </a:lnTo>
                    <a:lnTo>
                      <a:pt x="18623" y="20422"/>
                    </a:lnTo>
                    <a:lnTo>
                      <a:pt x="18602" y="20401"/>
                    </a:lnTo>
                    <a:lnTo>
                      <a:pt x="18497" y="20443"/>
                    </a:lnTo>
                    <a:lnTo>
                      <a:pt x="18497" y="20401"/>
                    </a:lnTo>
                    <a:lnTo>
                      <a:pt x="18518" y="20339"/>
                    </a:lnTo>
                    <a:lnTo>
                      <a:pt x="18623" y="20318"/>
                    </a:lnTo>
                    <a:lnTo>
                      <a:pt x="18685" y="20276"/>
                    </a:lnTo>
                    <a:lnTo>
                      <a:pt x="18685" y="20171"/>
                    </a:lnTo>
                    <a:lnTo>
                      <a:pt x="18665" y="20108"/>
                    </a:lnTo>
                    <a:lnTo>
                      <a:pt x="18602" y="20129"/>
                    </a:lnTo>
                    <a:lnTo>
                      <a:pt x="18581" y="20087"/>
                    </a:lnTo>
                    <a:lnTo>
                      <a:pt x="18623" y="20004"/>
                    </a:lnTo>
                    <a:lnTo>
                      <a:pt x="18685" y="19899"/>
                    </a:lnTo>
                    <a:lnTo>
                      <a:pt x="18685" y="19857"/>
                    </a:lnTo>
                    <a:lnTo>
                      <a:pt x="18623" y="19857"/>
                    </a:lnTo>
                    <a:lnTo>
                      <a:pt x="18560" y="19899"/>
                    </a:lnTo>
                    <a:lnTo>
                      <a:pt x="18476" y="20025"/>
                    </a:lnTo>
                    <a:lnTo>
                      <a:pt x="18455" y="20171"/>
                    </a:lnTo>
                    <a:lnTo>
                      <a:pt x="18393" y="20192"/>
                    </a:lnTo>
                    <a:lnTo>
                      <a:pt x="18393" y="20129"/>
                    </a:lnTo>
                    <a:lnTo>
                      <a:pt x="18413" y="20004"/>
                    </a:lnTo>
                    <a:lnTo>
                      <a:pt x="18413" y="19962"/>
                    </a:lnTo>
                    <a:lnTo>
                      <a:pt x="18393" y="19899"/>
                    </a:lnTo>
                    <a:lnTo>
                      <a:pt x="18393" y="19857"/>
                    </a:lnTo>
                    <a:lnTo>
                      <a:pt x="18413" y="19774"/>
                    </a:lnTo>
                    <a:lnTo>
                      <a:pt x="18497" y="19690"/>
                    </a:lnTo>
                    <a:lnTo>
                      <a:pt x="18581" y="19648"/>
                    </a:lnTo>
                    <a:lnTo>
                      <a:pt x="18602" y="19564"/>
                    </a:lnTo>
                    <a:lnTo>
                      <a:pt x="18560" y="19502"/>
                    </a:lnTo>
                    <a:lnTo>
                      <a:pt x="18476" y="19502"/>
                    </a:lnTo>
                    <a:lnTo>
                      <a:pt x="18413" y="19564"/>
                    </a:lnTo>
                    <a:lnTo>
                      <a:pt x="18393" y="19606"/>
                    </a:lnTo>
                    <a:lnTo>
                      <a:pt x="18372" y="19648"/>
                    </a:lnTo>
                    <a:lnTo>
                      <a:pt x="18393" y="19543"/>
                    </a:lnTo>
                    <a:lnTo>
                      <a:pt x="18413" y="19481"/>
                    </a:lnTo>
                    <a:lnTo>
                      <a:pt x="18393" y="19460"/>
                    </a:lnTo>
                    <a:lnTo>
                      <a:pt x="18351" y="19481"/>
                    </a:lnTo>
                    <a:lnTo>
                      <a:pt x="18246" y="19564"/>
                    </a:lnTo>
                    <a:lnTo>
                      <a:pt x="18162" y="19648"/>
                    </a:lnTo>
                    <a:lnTo>
                      <a:pt x="18162" y="19606"/>
                    </a:lnTo>
                    <a:lnTo>
                      <a:pt x="18183" y="19543"/>
                    </a:lnTo>
                    <a:lnTo>
                      <a:pt x="18246" y="19460"/>
                    </a:lnTo>
                    <a:lnTo>
                      <a:pt x="18288" y="19397"/>
                    </a:lnTo>
                    <a:lnTo>
                      <a:pt x="18351" y="19292"/>
                    </a:lnTo>
                    <a:lnTo>
                      <a:pt x="18351" y="19271"/>
                    </a:lnTo>
                    <a:lnTo>
                      <a:pt x="18288" y="19230"/>
                    </a:lnTo>
                    <a:lnTo>
                      <a:pt x="18267" y="19167"/>
                    </a:lnTo>
                    <a:lnTo>
                      <a:pt x="18204" y="19167"/>
                    </a:lnTo>
                    <a:lnTo>
                      <a:pt x="18162" y="19125"/>
                    </a:lnTo>
                    <a:lnTo>
                      <a:pt x="18141" y="19041"/>
                    </a:lnTo>
                    <a:lnTo>
                      <a:pt x="18079" y="19020"/>
                    </a:lnTo>
                    <a:lnTo>
                      <a:pt x="17995" y="18937"/>
                    </a:lnTo>
                    <a:lnTo>
                      <a:pt x="17953" y="18937"/>
                    </a:lnTo>
                    <a:lnTo>
                      <a:pt x="17932" y="18916"/>
                    </a:lnTo>
                    <a:lnTo>
                      <a:pt x="17869" y="18916"/>
                    </a:lnTo>
                    <a:lnTo>
                      <a:pt x="17869" y="18853"/>
                    </a:lnTo>
                    <a:lnTo>
                      <a:pt x="17849" y="18811"/>
                    </a:lnTo>
                    <a:lnTo>
                      <a:pt x="17660" y="18665"/>
                    </a:lnTo>
                    <a:lnTo>
                      <a:pt x="17639" y="18623"/>
                    </a:lnTo>
                    <a:lnTo>
                      <a:pt x="17535" y="18560"/>
                    </a:lnTo>
                    <a:lnTo>
                      <a:pt x="17430" y="18560"/>
                    </a:lnTo>
                    <a:lnTo>
                      <a:pt x="17325" y="18602"/>
                    </a:lnTo>
                    <a:lnTo>
                      <a:pt x="17242" y="18707"/>
                    </a:lnTo>
                    <a:lnTo>
                      <a:pt x="17242" y="18644"/>
                    </a:lnTo>
                    <a:lnTo>
                      <a:pt x="17221" y="18560"/>
                    </a:lnTo>
                    <a:lnTo>
                      <a:pt x="17053" y="18518"/>
                    </a:lnTo>
                    <a:lnTo>
                      <a:pt x="16949" y="18518"/>
                    </a:lnTo>
                    <a:lnTo>
                      <a:pt x="16844" y="18539"/>
                    </a:lnTo>
                    <a:lnTo>
                      <a:pt x="16823" y="18518"/>
                    </a:lnTo>
                    <a:lnTo>
                      <a:pt x="16907" y="18434"/>
                    </a:lnTo>
                    <a:lnTo>
                      <a:pt x="16949" y="18476"/>
                    </a:lnTo>
                    <a:lnTo>
                      <a:pt x="17137" y="18476"/>
                    </a:lnTo>
                    <a:lnTo>
                      <a:pt x="17221" y="18497"/>
                    </a:lnTo>
                    <a:lnTo>
                      <a:pt x="17325" y="18497"/>
                    </a:lnTo>
                    <a:lnTo>
                      <a:pt x="17430" y="18476"/>
                    </a:lnTo>
                    <a:lnTo>
                      <a:pt x="17472" y="18393"/>
                    </a:lnTo>
                    <a:lnTo>
                      <a:pt x="17514" y="18204"/>
                    </a:lnTo>
                    <a:lnTo>
                      <a:pt x="17472" y="18121"/>
                    </a:lnTo>
                    <a:lnTo>
                      <a:pt x="17451" y="18100"/>
                    </a:lnTo>
                    <a:lnTo>
                      <a:pt x="17409" y="18100"/>
                    </a:lnTo>
                    <a:lnTo>
                      <a:pt x="17263" y="17995"/>
                    </a:lnTo>
                    <a:lnTo>
                      <a:pt x="17221" y="17974"/>
                    </a:lnTo>
                    <a:lnTo>
                      <a:pt x="17158" y="17974"/>
                    </a:lnTo>
                    <a:lnTo>
                      <a:pt x="17053" y="18058"/>
                    </a:lnTo>
                    <a:lnTo>
                      <a:pt x="17012" y="18058"/>
                    </a:lnTo>
                    <a:lnTo>
                      <a:pt x="16928" y="18079"/>
                    </a:lnTo>
                    <a:lnTo>
                      <a:pt x="16886" y="18162"/>
                    </a:lnTo>
                    <a:lnTo>
                      <a:pt x="16844" y="18162"/>
                    </a:lnTo>
                    <a:lnTo>
                      <a:pt x="16844" y="18079"/>
                    </a:lnTo>
                    <a:lnTo>
                      <a:pt x="16823" y="18016"/>
                    </a:lnTo>
                    <a:lnTo>
                      <a:pt x="16781" y="18016"/>
                    </a:lnTo>
                    <a:lnTo>
                      <a:pt x="16635" y="18058"/>
                    </a:lnTo>
                    <a:lnTo>
                      <a:pt x="16593" y="18079"/>
                    </a:lnTo>
                    <a:lnTo>
                      <a:pt x="16530" y="18079"/>
                    </a:lnTo>
                    <a:lnTo>
                      <a:pt x="16572" y="18058"/>
                    </a:lnTo>
                    <a:lnTo>
                      <a:pt x="16677" y="17995"/>
                    </a:lnTo>
                    <a:lnTo>
                      <a:pt x="16781" y="17974"/>
                    </a:lnTo>
                    <a:lnTo>
                      <a:pt x="16802" y="17911"/>
                    </a:lnTo>
                    <a:lnTo>
                      <a:pt x="16781" y="17870"/>
                    </a:lnTo>
                    <a:lnTo>
                      <a:pt x="16719" y="17849"/>
                    </a:lnTo>
                    <a:lnTo>
                      <a:pt x="16677" y="17870"/>
                    </a:lnTo>
                    <a:lnTo>
                      <a:pt x="16719" y="17807"/>
                    </a:lnTo>
                    <a:lnTo>
                      <a:pt x="16781" y="17807"/>
                    </a:lnTo>
                    <a:lnTo>
                      <a:pt x="16823" y="17849"/>
                    </a:lnTo>
                    <a:lnTo>
                      <a:pt x="16928" y="17953"/>
                    </a:lnTo>
                    <a:lnTo>
                      <a:pt x="17012" y="17974"/>
                    </a:lnTo>
                    <a:lnTo>
                      <a:pt x="17095" y="17953"/>
                    </a:lnTo>
                    <a:lnTo>
                      <a:pt x="17200" y="17870"/>
                    </a:lnTo>
                    <a:lnTo>
                      <a:pt x="17367" y="17870"/>
                    </a:lnTo>
                    <a:lnTo>
                      <a:pt x="17430" y="17786"/>
                    </a:lnTo>
                    <a:lnTo>
                      <a:pt x="17472" y="17765"/>
                    </a:lnTo>
                    <a:lnTo>
                      <a:pt x="17514" y="17702"/>
                    </a:lnTo>
                    <a:lnTo>
                      <a:pt x="17472" y="17639"/>
                    </a:lnTo>
                    <a:lnTo>
                      <a:pt x="17409" y="17577"/>
                    </a:lnTo>
                    <a:lnTo>
                      <a:pt x="17263" y="17556"/>
                    </a:lnTo>
                    <a:lnTo>
                      <a:pt x="17200" y="17493"/>
                    </a:lnTo>
                    <a:lnTo>
                      <a:pt x="17137" y="17451"/>
                    </a:lnTo>
                    <a:lnTo>
                      <a:pt x="17033" y="17451"/>
                    </a:lnTo>
                    <a:lnTo>
                      <a:pt x="16928" y="17430"/>
                    </a:lnTo>
                    <a:lnTo>
                      <a:pt x="16844" y="17451"/>
                    </a:lnTo>
                    <a:lnTo>
                      <a:pt x="16823" y="17493"/>
                    </a:lnTo>
                    <a:lnTo>
                      <a:pt x="16740" y="17556"/>
                    </a:lnTo>
                    <a:lnTo>
                      <a:pt x="16677" y="17535"/>
                    </a:lnTo>
                    <a:lnTo>
                      <a:pt x="16593" y="17493"/>
                    </a:lnTo>
                    <a:lnTo>
                      <a:pt x="16489" y="17493"/>
                    </a:lnTo>
                    <a:lnTo>
                      <a:pt x="16468" y="17556"/>
                    </a:lnTo>
                    <a:lnTo>
                      <a:pt x="16426" y="17598"/>
                    </a:lnTo>
                    <a:lnTo>
                      <a:pt x="16384" y="17577"/>
                    </a:lnTo>
                    <a:lnTo>
                      <a:pt x="16321" y="17535"/>
                    </a:lnTo>
                    <a:lnTo>
                      <a:pt x="16300" y="17535"/>
                    </a:lnTo>
                    <a:lnTo>
                      <a:pt x="16279" y="17472"/>
                    </a:lnTo>
                    <a:lnTo>
                      <a:pt x="16321" y="17430"/>
                    </a:lnTo>
                    <a:lnTo>
                      <a:pt x="16426" y="17388"/>
                    </a:lnTo>
                    <a:lnTo>
                      <a:pt x="16572" y="17430"/>
                    </a:lnTo>
                    <a:lnTo>
                      <a:pt x="16740" y="17430"/>
                    </a:lnTo>
                    <a:lnTo>
                      <a:pt x="16802" y="17367"/>
                    </a:lnTo>
                    <a:lnTo>
                      <a:pt x="16802" y="17326"/>
                    </a:lnTo>
                    <a:lnTo>
                      <a:pt x="16740" y="17221"/>
                    </a:lnTo>
                    <a:lnTo>
                      <a:pt x="16635" y="17137"/>
                    </a:lnTo>
                    <a:lnTo>
                      <a:pt x="16530" y="17074"/>
                    </a:lnTo>
                    <a:lnTo>
                      <a:pt x="16489" y="17012"/>
                    </a:lnTo>
                    <a:lnTo>
                      <a:pt x="16489" y="16907"/>
                    </a:lnTo>
                    <a:lnTo>
                      <a:pt x="16509" y="16865"/>
                    </a:lnTo>
                    <a:lnTo>
                      <a:pt x="16572" y="16907"/>
                    </a:lnTo>
                    <a:lnTo>
                      <a:pt x="16593" y="16949"/>
                    </a:lnTo>
                    <a:lnTo>
                      <a:pt x="16593" y="17012"/>
                    </a:lnTo>
                    <a:lnTo>
                      <a:pt x="16677" y="17054"/>
                    </a:lnTo>
                    <a:lnTo>
                      <a:pt x="16802" y="17158"/>
                    </a:lnTo>
                    <a:lnTo>
                      <a:pt x="16823" y="17221"/>
                    </a:lnTo>
                    <a:lnTo>
                      <a:pt x="16886" y="17242"/>
                    </a:lnTo>
                    <a:lnTo>
                      <a:pt x="16928" y="17242"/>
                    </a:lnTo>
                    <a:lnTo>
                      <a:pt x="17012" y="17326"/>
                    </a:lnTo>
                    <a:lnTo>
                      <a:pt x="17095" y="17326"/>
                    </a:lnTo>
                    <a:lnTo>
                      <a:pt x="17200" y="17284"/>
                    </a:lnTo>
                    <a:lnTo>
                      <a:pt x="17263" y="17242"/>
                    </a:lnTo>
                    <a:lnTo>
                      <a:pt x="17346" y="17221"/>
                    </a:lnTo>
                    <a:lnTo>
                      <a:pt x="17409" y="17158"/>
                    </a:lnTo>
                    <a:lnTo>
                      <a:pt x="17472" y="17116"/>
                    </a:lnTo>
                    <a:lnTo>
                      <a:pt x="17556" y="17074"/>
                    </a:lnTo>
                    <a:lnTo>
                      <a:pt x="17606" y="17074"/>
                    </a:lnTo>
                    <a:lnTo>
                      <a:pt x="17618" y="17116"/>
                    </a:lnTo>
                    <a:lnTo>
                      <a:pt x="17618" y="17074"/>
                    </a:lnTo>
                    <a:lnTo>
                      <a:pt x="17618" y="17033"/>
                    </a:lnTo>
                    <a:lnTo>
                      <a:pt x="17577" y="16970"/>
                    </a:lnTo>
                    <a:lnTo>
                      <a:pt x="17588" y="17010"/>
                    </a:lnTo>
                    <a:lnTo>
                      <a:pt x="17472" y="16844"/>
                    </a:lnTo>
                    <a:lnTo>
                      <a:pt x="17409" y="16802"/>
                    </a:lnTo>
                    <a:lnTo>
                      <a:pt x="17409" y="16740"/>
                    </a:lnTo>
                    <a:lnTo>
                      <a:pt x="17430" y="16719"/>
                    </a:lnTo>
                    <a:lnTo>
                      <a:pt x="17472" y="16719"/>
                    </a:lnTo>
                    <a:lnTo>
                      <a:pt x="17535" y="16761"/>
                    </a:lnTo>
                    <a:lnTo>
                      <a:pt x="17535" y="16823"/>
                    </a:lnTo>
                    <a:lnTo>
                      <a:pt x="17577" y="16865"/>
                    </a:lnTo>
                    <a:lnTo>
                      <a:pt x="17681" y="17074"/>
                    </a:lnTo>
                    <a:lnTo>
                      <a:pt x="17869" y="17284"/>
                    </a:lnTo>
                    <a:lnTo>
                      <a:pt x="17890" y="17326"/>
                    </a:lnTo>
                    <a:lnTo>
                      <a:pt x="17932" y="17263"/>
                    </a:lnTo>
                    <a:lnTo>
                      <a:pt x="17932" y="17179"/>
                    </a:lnTo>
                    <a:lnTo>
                      <a:pt x="17953" y="17012"/>
                    </a:lnTo>
                    <a:lnTo>
                      <a:pt x="17953" y="16907"/>
                    </a:lnTo>
                    <a:lnTo>
                      <a:pt x="17995" y="16844"/>
                    </a:lnTo>
                    <a:lnTo>
                      <a:pt x="18058" y="16844"/>
                    </a:lnTo>
                    <a:lnTo>
                      <a:pt x="18100" y="16865"/>
                    </a:lnTo>
                    <a:lnTo>
                      <a:pt x="18100" y="16949"/>
                    </a:lnTo>
                    <a:lnTo>
                      <a:pt x="18141" y="17012"/>
                    </a:lnTo>
                    <a:lnTo>
                      <a:pt x="18183" y="17012"/>
                    </a:lnTo>
                    <a:lnTo>
                      <a:pt x="18372" y="17074"/>
                    </a:lnTo>
                    <a:lnTo>
                      <a:pt x="18518" y="17179"/>
                    </a:lnTo>
                    <a:lnTo>
                      <a:pt x="18602" y="17221"/>
                    </a:lnTo>
                    <a:lnTo>
                      <a:pt x="18665" y="17179"/>
                    </a:lnTo>
                    <a:lnTo>
                      <a:pt x="18706" y="17179"/>
                    </a:lnTo>
                    <a:lnTo>
                      <a:pt x="18769" y="17221"/>
                    </a:lnTo>
                    <a:lnTo>
                      <a:pt x="18769" y="17263"/>
                    </a:lnTo>
                    <a:lnTo>
                      <a:pt x="18602" y="17284"/>
                    </a:lnTo>
                    <a:lnTo>
                      <a:pt x="18581" y="17326"/>
                    </a:lnTo>
                    <a:lnTo>
                      <a:pt x="18476" y="17221"/>
                    </a:lnTo>
                    <a:lnTo>
                      <a:pt x="18288" y="17116"/>
                    </a:lnTo>
                    <a:lnTo>
                      <a:pt x="18246" y="17074"/>
                    </a:lnTo>
                    <a:lnTo>
                      <a:pt x="18204" y="17054"/>
                    </a:lnTo>
                    <a:lnTo>
                      <a:pt x="18162" y="17054"/>
                    </a:lnTo>
                    <a:lnTo>
                      <a:pt x="18121" y="17074"/>
                    </a:lnTo>
                    <a:lnTo>
                      <a:pt x="18121" y="17137"/>
                    </a:lnTo>
                    <a:lnTo>
                      <a:pt x="18183" y="17221"/>
                    </a:lnTo>
                    <a:lnTo>
                      <a:pt x="18413" y="17430"/>
                    </a:lnTo>
                    <a:lnTo>
                      <a:pt x="18518" y="17535"/>
                    </a:lnTo>
                    <a:lnTo>
                      <a:pt x="18685" y="17598"/>
                    </a:lnTo>
                    <a:lnTo>
                      <a:pt x="18790" y="17681"/>
                    </a:lnTo>
                    <a:lnTo>
                      <a:pt x="18832" y="17702"/>
                    </a:lnTo>
                    <a:lnTo>
                      <a:pt x="18916" y="17681"/>
                    </a:lnTo>
                    <a:lnTo>
                      <a:pt x="18937" y="17639"/>
                    </a:lnTo>
                    <a:lnTo>
                      <a:pt x="18999" y="17556"/>
                    </a:lnTo>
                    <a:lnTo>
                      <a:pt x="19125" y="17556"/>
                    </a:lnTo>
                    <a:lnTo>
                      <a:pt x="19167" y="17493"/>
                    </a:lnTo>
                    <a:lnTo>
                      <a:pt x="19167" y="17430"/>
                    </a:lnTo>
                    <a:lnTo>
                      <a:pt x="19250" y="17367"/>
                    </a:lnTo>
                    <a:lnTo>
                      <a:pt x="19313" y="17367"/>
                    </a:lnTo>
                    <a:lnTo>
                      <a:pt x="19376" y="17388"/>
                    </a:lnTo>
                    <a:lnTo>
                      <a:pt x="19460" y="17430"/>
                    </a:lnTo>
                    <a:lnTo>
                      <a:pt x="19564" y="17388"/>
                    </a:lnTo>
                    <a:lnTo>
                      <a:pt x="19669" y="17388"/>
                    </a:lnTo>
                    <a:lnTo>
                      <a:pt x="19690" y="17346"/>
                    </a:lnTo>
                    <a:lnTo>
                      <a:pt x="19732" y="17221"/>
                    </a:lnTo>
                    <a:lnTo>
                      <a:pt x="19732" y="17116"/>
                    </a:lnTo>
                    <a:lnTo>
                      <a:pt x="19774" y="17033"/>
                    </a:lnTo>
                    <a:lnTo>
                      <a:pt x="19857" y="16907"/>
                    </a:lnTo>
                    <a:lnTo>
                      <a:pt x="19857" y="16823"/>
                    </a:lnTo>
                    <a:lnTo>
                      <a:pt x="19836" y="16761"/>
                    </a:lnTo>
                    <a:lnTo>
                      <a:pt x="19753" y="16740"/>
                    </a:lnTo>
                    <a:lnTo>
                      <a:pt x="19648" y="16761"/>
                    </a:lnTo>
                    <a:lnTo>
                      <a:pt x="19627" y="16802"/>
                    </a:lnTo>
                    <a:lnTo>
                      <a:pt x="19585" y="16761"/>
                    </a:lnTo>
                    <a:lnTo>
                      <a:pt x="19543" y="16761"/>
                    </a:lnTo>
                    <a:lnTo>
                      <a:pt x="19522" y="16802"/>
                    </a:lnTo>
                    <a:lnTo>
                      <a:pt x="19439" y="16740"/>
                    </a:lnTo>
                    <a:lnTo>
                      <a:pt x="19376" y="16656"/>
                    </a:lnTo>
                    <a:lnTo>
                      <a:pt x="19334" y="16614"/>
                    </a:lnTo>
                    <a:lnTo>
                      <a:pt x="19313" y="16530"/>
                    </a:lnTo>
                    <a:lnTo>
                      <a:pt x="19271" y="16530"/>
                    </a:lnTo>
                    <a:lnTo>
                      <a:pt x="19250" y="16614"/>
                    </a:lnTo>
                    <a:lnTo>
                      <a:pt x="19250" y="16719"/>
                    </a:lnTo>
                    <a:lnTo>
                      <a:pt x="19313" y="16740"/>
                    </a:lnTo>
                    <a:lnTo>
                      <a:pt x="19313" y="16823"/>
                    </a:lnTo>
                    <a:lnTo>
                      <a:pt x="19250" y="16907"/>
                    </a:lnTo>
                    <a:lnTo>
                      <a:pt x="19229" y="17012"/>
                    </a:lnTo>
                    <a:lnTo>
                      <a:pt x="19209" y="16949"/>
                    </a:lnTo>
                    <a:lnTo>
                      <a:pt x="19229" y="16823"/>
                    </a:lnTo>
                    <a:lnTo>
                      <a:pt x="19209" y="16719"/>
                    </a:lnTo>
                    <a:lnTo>
                      <a:pt x="19146" y="16698"/>
                    </a:lnTo>
                    <a:lnTo>
                      <a:pt x="19125" y="16551"/>
                    </a:lnTo>
                    <a:lnTo>
                      <a:pt x="19062" y="16530"/>
                    </a:lnTo>
                    <a:lnTo>
                      <a:pt x="19041" y="16489"/>
                    </a:lnTo>
                    <a:lnTo>
                      <a:pt x="19041" y="16447"/>
                    </a:lnTo>
                    <a:lnTo>
                      <a:pt x="19104" y="16426"/>
                    </a:lnTo>
                    <a:lnTo>
                      <a:pt x="19161" y="16311"/>
                    </a:lnTo>
                    <a:lnTo>
                      <a:pt x="19146" y="16279"/>
                    </a:lnTo>
                    <a:lnTo>
                      <a:pt x="19104" y="16238"/>
                    </a:lnTo>
                    <a:lnTo>
                      <a:pt x="19146" y="16217"/>
                    </a:lnTo>
                    <a:lnTo>
                      <a:pt x="19229" y="16217"/>
                    </a:lnTo>
                    <a:lnTo>
                      <a:pt x="19271" y="16175"/>
                    </a:lnTo>
                    <a:lnTo>
                      <a:pt x="19313" y="16091"/>
                    </a:lnTo>
                    <a:lnTo>
                      <a:pt x="19313" y="15966"/>
                    </a:lnTo>
                    <a:lnTo>
                      <a:pt x="19271" y="15903"/>
                    </a:lnTo>
                    <a:lnTo>
                      <a:pt x="19271" y="15861"/>
                    </a:lnTo>
                    <a:lnTo>
                      <a:pt x="19334" y="15861"/>
                    </a:lnTo>
                    <a:lnTo>
                      <a:pt x="19376" y="15903"/>
                    </a:lnTo>
                    <a:lnTo>
                      <a:pt x="19439" y="15986"/>
                    </a:lnTo>
                    <a:lnTo>
                      <a:pt x="19481" y="16007"/>
                    </a:lnTo>
                    <a:lnTo>
                      <a:pt x="19564" y="16007"/>
                    </a:lnTo>
                    <a:lnTo>
                      <a:pt x="19648" y="15966"/>
                    </a:lnTo>
                    <a:lnTo>
                      <a:pt x="19732" y="15986"/>
                    </a:lnTo>
                    <a:lnTo>
                      <a:pt x="19794" y="16028"/>
                    </a:lnTo>
                    <a:lnTo>
                      <a:pt x="19899" y="16070"/>
                    </a:lnTo>
                    <a:lnTo>
                      <a:pt x="20046" y="16175"/>
                    </a:lnTo>
                    <a:lnTo>
                      <a:pt x="20046" y="16238"/>
                    </a:lnTo>
                    <a:lnTo>
                      <a:pt x="20066" y="16321"/>
                    </a:lnTo>
                    <a:lnTo>
                      <a:pt x="20108" y="16384"/>
                    </a:lnTo>
                    <a:lnTo>
                      <a:pt x="20150" y="16447"/>
                    </a:lnTo>
                    <a:lnTo>
                      <a:pt x="20192" y="16489"/>
                    </a:lnTo>
                    <a:lnTo>
                      <a:pt x="20318" y="16405"/>
                    </a:lnTo>
                    <a:lnTo>
                      <a:pt x="20422" y="16238"/>
                    </a:lnTo>
                    <a:lnTo>
                      <a:pt x="20485" y="16133"/>
                    </a:lnTo>
                    <a:lnTo>
                      <a:pt x="20422" y="16091"/>
                    </a:lnTo>
                    <a:lnTo>
                      <a:pt x="20401" y="15986"/>
                    </a:lnTo>
                    <a:lnTo>
                      <a:pt x="20464" y="15924"/>
                    </a:lnTo>
                    <a:lnTo>
                      <a:pt x="20464" y="15882"/>
                    </a:lnTo>
                    <a:lnTo>
                      <a:pt x="20359" y="15861"/>
                    </a:lnTo>
                    <a:lnTo>
                      <a:pt x="20276" y="15903"/>
                    </a:lnTo>
                    <a:lnTo>
                      <a:pt x="20255" y="15966"/>
                    </a:lnTo>
                    <a:lnTo>
                      <a:pt x="20108" y="15882"/>
                    </a:lnTo>
                    <a:lnTo>
                      <a:pt x="20046" y="15777"/>
                    </a:lnTo>
                    <a:lnTo>
                      <a:pt x="19899" y="15756"/>
                    </a:lnTo>
                    <a:lnTo>
                      <a:pt x="19857" y="15777"/>
                    </a:lnTo>
                    <a:lnTo>
                      <a:pt x="19794" y="15714"/>
                    </a:lnTo>
                    <a:lnTo>
                      <a:pt x="19794" y="15673"/>
                    </a:lnTo>
                    <a:lnTo>
                      <a:pt x="19857" y="15673"/>
                    </a:lnTo>
                    <a:lnTo>
                      <a:pt x="19899" y="15589"/>
                    </a:lnTo>
                    <a:lnTo>
                      <a:pt x="19941" y="15401"/>
                    </a:lnTo>
                    <a:lnTo>
                      <a:pt x="19962" y="15380"/>
                    </a:lnTo>
                    <a:lnTo>
                      <a:pt x="19962" y="15296"/>
                    </a:lnTo>
                    <a:lnTo>
                      <a:pt x="19836" y="15254"/>
                    </a:lnTo>
                    <a:lnTo>
                      <a:pt x="19774" y="15254"/>
                    </a:lnTo>
                    <a:lnTo>
                      <a:pt x="19669" y="15359"/>
                    </a:lnTo>
                    <a:lnTo>
                      <a:pt x="19564" y="15380"/>
                    </a:lnTo>
                    <a:lnTo>
                      <a:pt x="19460" y="15359"/>
                    </a:lnTo>
                    <a:lnTo>
                      <a:pt x="19439" y="15296"/>
                    </a:lnTo>
                    <a:lnTo>
                      <a:pt x="19418" y="15191"/>
                    </a:lnTo>
                    <a:lnTo>
                      <a:pt x="19376" y="15149"/>
                    </a:lnTo>
                    <a:lnTo>
                      <a:pt x="19376" y="15066"/>
                    </a:lnTo>
                    <a:lnTo>
                      <a:pt x="19460" y="15129"/>
                    </a:lnTo>
                    <a:lnTo>
                      <a:pt x="19481" y="15170"/>
                    </a:lnTo>
                    <a:lnTo>
                      <a:pt x="19460" y="15233"/>
                    </a:lnTo>
                    <a:lnTo>
                      <a:pt x="19481" y="15296"/>
                    </a:lnTo>
                    <a:lnTo>
                      <a:pt x="19564" y="15359"/>
                    </a:lnTo>
                    <a:lnTo>
                      <a:pt x="19648" y="15359"/>
                    </a:lnTo>
                    <a:lnTo>
                      <a:pt x="19753" y="15254"/>
                    </a:lnTo>
                    <a:lnTo>
                      <a:pt x="19836" y="15233"/>
                    </a:lnTo>
                    <a:lnTo>
                      <a:pt x="19941" y="15233"/>
                    </a:lnTo>
                    <a:lnTo>
                      <a:pt x="19983" y="15275"/>
                    </a:lnTo>
                    <a:lnTo>
                      <a:pt x="20046" y="15275"/>
                    </a:lnTo>
                    <a:lnTo>
                      <a:pt x="20066" y="15233"/>
                    </a:lnTo>
                    <a:lnTo>
                      <a:pt x="20046" y="15170"/>
                    </a:lnTo>
                    <a:lnTo>
                      <a:pt x="19836" y="14961"/>
                    </a:lnTo>
                    <a:lnTo>
                      <a:pt x="19669" y="14836"/>
                    </a:lnTo>
                    <a:lnTo>
                      <a:pt x="19522" y="14836"/>
                    </a:lnTo>
                    <a:lnTo>
                      <a:pt x="19355" y="14752"/>
                    </a:lnTo>
                    <a:lnTo>
                      <a:pt x="19271" y="14647"/>
                    </a:lnTo>
                    <a:lnTo>
                      <a:pt x="19271" y="14564"/>
                    </a:lnTo>
                    <a:lnTo>
                      <a:pt x="19271" y="14522"/>
                    </a:lnTo>
                    <a:lnTo>
                      <a:pt x="19334" y="14564"/>
                    </a:lnTo>
                    <a:lnTo>
                      <a:pt x="19376" y="14668"/>
                    </a:lnTo>
                    <a:lnTo>
                      <a:pt x="19460" y="14731"/>
                    </a:lnTo>
                    <a:lnTo>
                      <a:pt x="19585" y="14731"/>
                    </a:lnTo>
                    <a:lnTo>
                      <a:pt x="19627" y="14668"/>
                    </a:lnTo>
                    <a:lnTo>
                      <a:pt x="19627" y="14626"/>
                    </a:lnTo>
                    <a:lnTo>
                      <a:pt x="19522" y="14522"/>
                    </a:lnTo>
                    <a:lnTo>
                      <a:pt x="19481" y="14459"/>
                    </a:lnTo>
                    <a:lnTo>
                      <a:pt x="19481" y="14438"/>
                    </a:lnTo>
                    <a:lnTo>
                      <a:pt x="19522" y="14438"/>
                    </a:lnTo>
                    <a:lnTo>
                      <a:pt x="19564" y="14459"/>
                    </a:lnTo>
                    <a:lnTo>
                      <a:pt x="19690" y="14626"/>
                    </a:lnTo>
                    <a:lnTo>
                      <a:pt x="19753" y="14731"/>
                    </a:lnTo>
                    <a:lnTo>
                      <a:pt x="19753" y="14773"/>
                    </a:lnTo>
                    <a:lnTo>
                      <a:pt x="19857" y="14857"/>
                    </a:lnTo>
                    <a:lnTo>
                      <a:pt x="19962" y="14940"/>
                    </a:lnTo>
                    <a:lnTo>
                      <a:pt x="20087" y="15087"/>
                    </a:lnTo>
                    <a:lnTo>
                      <a:pt x="20171" y="15129"/>
                    </a:lnTo>
                    <a:lnTo>
                      <a:pt x="20213" y="15087"/>
                    </a:lnTo>
                    <a:lnTo>
                      <a:pt x="20276" y="15129"/>
                    </a:lnTo>
                    <a:lnTo>
                      <a:pt x="20297" y="15170"/>
                    </a:lnTo>
                    <a:lnTo>
                      <a:pt x="20213" y="15233"/>
                    </a:lnTo>
                    <a:lnTo>
                      <a:pt x="20276" y="15296"/>
                    </a:lnTo>
                    <a:lnTo>
                      <a:pt x="20318" y="15359"/>
                    </a:lnTo>
                    <a:lnTo>
                      <a:pt x="20380" y="15359"/>
                    </a:lnTo>
                    <a:lnTo>
                      <a:pt x="20422" y="15275"/>
                    </a:lnTo>
                    <a:lnTo>
                      <a:pt x="20485" y="15087"/>
                    </a:lnTo>
                    <a:lnTo>
                      <a:pt x="20506" y="15045"/>
                    </a:lnTo>
                    <a:lnTo>
                      <a:pt x="20527" y="14982"/>
                    </a:lnTo>
                    <a:lnTo>
                      <a:pt x="20506" y="14877"/>
                    </a:lnTo>
                    <a:lnTo>
                      <a:pt x="20506" y="14836"/>
                    </a:lnTo>
                    <a:lnTo>
                      <a:pt x="20506" y="14710"/>
                    </a:lnTo>
                    <a:lnTo>
                      <a:pt x="20464" y="14626"/>
                    </a:lnTo>
                    <a:lnTo>
                      <a:pt x="20464" y="14564"/>
                    </a:lnTo>
                    <a:lnTo>
                      <a:pt x="20464" y="14543"/>
                    </a:lnTo>
                    <a:lnTo>
                      <a:pt x="20506" y="14564"/>
                    </a:lnTo>
                    <a:lnTo>
                      <a:pt x="20590" y="14605"/>
                    </a:lnTo>
                    <a:lnTo>
                      <a:pt x="20610" y="14605"/>
                    </a:lnTo>
                    <a:lnTo>
                      <a:pt x="20590" y="14543"/>
                    </a:lnTo>
                    <a:lnTo>
                      <a:pt x="20506" y="14459"/>
                    </a:lnTo>
                    <a:lnTo>
                      <a:pt x="20464" y="14354"/>
                    </a:lnTo>
                    <a:lnTo>
                      <a:pt x="20401" y="14313"/>
                    </a:lnTo>
                    <a:lnTo>
                      <a:pt x="20318" y="14292"/>
                    </a:lnTo>
                    <a:lnTo>
                      <a:pt x="19962" y="14292"/>
                    </a:lnTo>
                    <a:lnTo>
                      <a:pt x="19920" y="14208"/>
                    </a:lnTo>
                    <a:lnTo>
                      <a:pt x="19836" y="14145"/>
                    </a:lnTo>
                    <a:lnTo>
                      <a:pt x="19648" y="14145"/>
                    </a:lnTo>
                    <a:lnTo>
                      <a:pt x="19564" y="14187"/>
                    </a:lnTo>
                    <a:lnTo>
                      <a:pt x="19502" y="14187"/>
                    </a:lnTo>
                    <a:lnTo>
                      <a:pt x="19460" y="14124"/>
                    </a:lnTo>
                    <a:lnTo>
                      <a:pt x="19439" y="14103"/>
                    </a:lnTo>
                    <a:lnTo>
                      <a:pt x="19460" y="14041"/>
                    </a:lnTo>
                    <a:lnTo>
                      <a:pt x="19502" y="14103"/>
                    </a:lnTo>
                    <a:lnTo>
                      <a:pt x="19543" y="14124"/>
                    </a:lnTo>
                    <a:lnTo>
                      <a:pt x="19669" y="14103"/>
                    </a:lnTo>
                    <a:lnTo>
                      <a:pt x="19836" y="14082"/>
                    </a:lnTo>
                    <a:lnTo>
                      <a:pt x="19878" y="14124"/>
                    </a:lnTo>
                    <a:lnTo>
                      <a:pt x="19941" y="14103"/>
                    </a:lnTo>
                    <a:lnTo>
                      <a:pt x="20025" y="14082"/>
                    </a:lnTo>
                    <a:lnTo>
                      <a:pt x="20087" y="14103"/>
                    </a:lnTo>
                    <a:lnTo>
                      <a:pt x="20150" y="14124"/>
                    </a:lnTo>
                    <a:lnTo>
                      <a:pt x="20192" y="14103"/>
                    </a:lnTo>
                    <a:lnTo>
                      <a:pt x="20234" y="14082"/>
                    </a:lnTo>
                    <a:lnTo>
                      <a:pt x="20234" y="14020"/>
                    </a:lnTo>
                    <a:lnTo>
                      <a:pt x="20234" y="13915"/>
                    </a:lnTo>
                    <a:lnTo>
                      <a:pt x="20234" y="13873"/>
                    </a:lnTo>
                    <a:lnTo>
                      <a:pt x="20171" y="13831"/>
                    </a:lnTo>
                    <a:lnTo>
                      <a:pt x="20129" y="13873"/>
                    </a:lnTo>
                    <a:lnTo>
                      <a:pt x="20066" y="13894"/>
                    </a:lnTo>
                    <a:lnTo>
                      <a:pt x="19983" y="13873"/>
                    </a:lnTo>
                    <a:lnTo>
                      <a:pt x="19857" y="13873"/>
                    </a:lnTo>
                    <a:lnTo>
                      <a:pt x="19815" y="13810"/>
                    </a:lnTo>
                    <a:lnTo>
                      <a:pt x="19711" y="13706"/>
                    </a:lnTo>
                    <a:lnTo>
                      <a:pt x="19606" y="13727"/>
                    </a:lnTo>
                    <a:lnTo>
                      <a:pt x="19564" y="13789"/>
                    </a:lnTo>
                    <a:lnTo>
                      <a:pt x="19543" y="13789"/>
                    </a:lnTo>
                    <a:lnTo>
                      <a:pt x="19543" y="13685"/>
                    </a:lnTo>
                    <a:lnTo>
                      <a:pt x="19543" y="13601"/>
                    </a:lnTo>
                    <a:lnTo>
                      <a:pt x="19522" y="13538"/>
                    </a:lnTo>
                    <a:lnTo>
                      <a:pt x="19313" y="13538"/>
                    </a:lnTo>
                    <a:lnTo>
                      <a:pt x="19229" y="13497"/>
                    </a:lnTo>
                    <a:lnTo>
                      <a:pt x="19250" y="13455"/>
                    </a:lnTo>
                    <a:lnTo>
                      <a:pt x="19313" y="13455"/>
                    </a:lnTo>
                    <a:lnTo>
                      <a:pt x="19418" y="13476"/>
                    </a:lnTo>
                    <a:lnTo>
                      <a:pt x="19460" y="13455"/>
                    </a:lnTo>
                    <a:lnTo>
                      <a:pt x="19460" y="13392"/>
                    </a:lnTo>
                    <a:lnTo>
                      <a:pt x="19439" y="13371"/>
                    </a:lnTo>
                    <a:lnTo>
                      <a:pt x="19481" y="13308"/>
                    </a:lnTo>
                    <a:lnTo>
                      <a:pt x="19460" y="13266"/>
                    </a:lnTo>
                    <a:lnTo>
                      <a:pt x="19439" y="13204"/>
                    </a:lnTo>
                    <a:lnTo>
                      <a:pt x="19481" y="13162"/>
                    </a:lnTo>
                    <a:lnTo>
                      <a:pt x="19460" y="13078"/>
                    </a:lnTo>
                    <a:lnTo>
                      <a:pt x="19460" y="12994"/>
                    </a:lnTo>
                    <a:lnTo>
                      <a:pt x="19522" y="12973"/>
                    </a:lnTo>
                    <a:lnTo>
                      <a:pt x="19543" y="12994"/>
                    </a:lnTo>
                    <a:lnTo>
                      <a:pt x="19543" y="13078"/>
                    </a:lnTo>
                    <a:lnTo>
                      <a:pt x="19585" y="13141"/>
                    </a:lnTo>
                    <a:lnTo>
                      <a:pt x="19648" y="13162"/>
                    </a:lnTo>
                    <a:lnTo>
                      <a:pt x="19732" y="13078"/>
                    </a:lnTo>
                    <a:lnTo>
                      <a:pt x="19857" y="12953"/>
                    </a:lnTo>
                    <a:lnTo>
                      <a:pt x="19941" y="12932"/>
                    </a:lnTo>
                    <a:lnTo>
                      <a:pt x="19941" y="12890"/>
                    </a:lnTo>
                    <a:lnTo>
                      <a:pt x="19899" y="12869"/>
                    </a:lnTo>
                    <a:lnTo>
                      <a:pt x="19794" y="12848"/>
                    </a:lnTo>
                    <a:lnTo>
                      <a:pt x="19732" y="12848"/>
                    </a:lnTo>
                    <a:lnTo>
                      <a:pt x="19690" y="12827"/>
                    </a:lnTo>
                    <a:lnTo>
                      <a:pt x="19774" y="12785"/>
                    </a:lnTo>
                    <a:lnTo>
                      <a:pt x="19878" y="12785"/>
                    </a:lnTo>
                    <a:lnTo>
                      <a:pt x="19941" y="12827"/>
                    </a:lnTo>
                    <a:lnTo>
                      <a:pt x="19983" y="12827"/>
                    </a:lnTo>
                    <a:lnTo>
                      <a:pt x="19983" y="12764"/>
                    </a:lnTo>
                    <a:lnTo>
                      <a:pt x="19962" y="12743"/>
                    </a:lnTo>
                    <a:lnTo>
                      <a:pt x="20046" y="12722"/>
                    </a:lnTo>
                    <a:lnTo>
                      <a:pt x="20150" y="12722"/>
                    </a:lnTo>
                    <a:lnTo>
                      <a:pt x="20213" y="12785"/>
                    </a:lnTo>
                    <a:lnTo>
                      <a:pt x="20276" y="12827"/>
                    </a:lnTo>
                    <a:lnTo>
                      <a:pt x="20318" y="12785"/>
                    </a:lnTo>
                    <a:lnTo>
                      <a:pt x="20380" y="12827"/>
                    </a:lnTo>
                    <a:lnTo>
                      <a:pt x="20422" y="12890"/>
                    </a:lnTo>
                    <a:lnTo>
                      <a:pt x="20401" y="12973"/>
                    </a:lnTo>
                    <a:lnTo>
                      <a:pt x="20422" y="13036"/>
                    </a:lnTo>
                    <a:lnTo>
                      <a:pt x="20506" y="13057"/>
                    </a:lnTo>
                    <a:lnTo>
                      <a:pt x="20527" y="13036"/>
                    </a:lnTo>
                    <a:lnTo>
                      <a:pt x="20590" y="13057"/>
                    </a:lnTo>
                    <a:lnTo>
                      <a:pt x="20631" y="13141"/>
                    </a:lnTo>
                    <a:lnTo>
                      <a:pt x="20778" y="13183"/>
                    </a:lnTo>
                    <a:lnTo>
                      <a:pt x="20820" y="13266"/>
                    </a:lnTo>
                    <a:lnTo>
                      <a:pt x="20841" y="13287"/>
                    </a:lnTo>
                    <a:lnTo>
                      <a:pt x="20882" y="13245"/>
                    </a:lnTo>
                    <a:lnTo>
                      <a:pt x="20903" y="13141"/>
                    </a:lnTo>
                    <a:lnTo>
                      <a:pt x="20945" y="13057"/>
                    </a:lnTo>
                    <a:lnTo>
                      <a:pt x="21008" y="12890"/>
                    </a:lnTo>
                    <a:lnTo>
                      <a:pt x="21008" y="12848"/>
                    </a:lnTo>
                    <a:lnTo>
                      <a:pt x="21029" y="12722"/>
                    </a:lnTo>
                    <a:lnTo>
                      <a:pt x="21050" y="12555"/>
                    </a:lnTo>
                    <a:lnTo>
                      <a:pt x="21092" y="12513"/>
                    </a:lnTo>
                    <a:lnTo>
                      <a:pt x="21092" y="12429"/>
                    </a:lnTo>
                    <a:lnTo>
                      <a:pt x="21050" y="12346"/>
                    </a:lnTo>
                    <a:lnTo>
                      <a:pt x="20987" y="12304"/>
                    </a:lnTo>
                    <a:lnTo>
                      <a:pt x="20924" y="12241"/>
                    </a:lnTo>
                    <a:lnTo>
                      <a:pt x="20882" y="12241"/>
                    </a:lnTo>
                    <a:lnTo>
                      <a:pt x="20841" y="12199"/>
                    </a:lnTo>
                    <a:lnTo>
                      <a:pt x="20841" y="12136"/>
                    </a:lnTo>
                    <a:lnTo>
                      <a:pt x="20757" y="12136"/>
                    </a:lnTo>
                    <a:lnTo>
                      <a:pt x="20694" y="12220"/>
                    </a:lnTo>
                    <a:lnTo>
                      <a:pt x="20590" y="12325"/>
                    </a:lnTo>
                    <a:lnTo>
                      <a:pt x="20506" y="12346"/>
                    </a:lnTo>
                    <a:lnTo>
                      <a:pt x="20464" y="12304"/>
                    </a:lnTo>
                    <a:lnTo>
                      <a:pt x="20485" y="12241"/>
                    </a:lnTo>
                    <a:lnTo>
                      <a:pt x="20485" y="12157"/>
                    </a:lnTo>
                    <a:lnTo>
                      <a:pt x="20485" y="12136"/>
                    </a:lnTo>
                    <a:lnTo>
                      <a:pt x="20380" y="12116"/>
                    </a:lnTo>
                    <a:lnTo>
                      <a:pt x="20297" y="12116"/>
                    </a:lnTo>
                    <a:lnTo>
                      <a:pt x="20276" y="12053"/>
                    </a:lnTo>
                    <a:lnTo>
                      <a:pt x="20338" y="12032"/>
                    </a:lnTo>
                    <a:lnTo>
                      <a:pt x="20338" y="12011"/>
                    </a:lnTo>
                    <a:lnTo>
                      <a:pt x="20255" y="11948"/>
                    </a:lnTo>
                    <a:lnTo>
                      <a:pt x="20213" y="11906"/>
                    </a:lnTo>
                    <a:lnTo>
                      <a:pt x="20255" y="11885"/>
                    </a:lnTo>
                    <a:lnTo>
                      <a:pt x="20276" y="11906"/>
                    </a:lnTo>
                    <a:lnTo>
                      <a:pt x="20359" y="11927"/>
                    </a:lnTo>
                    <a:lnTo>
                      <a:pt x="20359" y="11885"/>
                    </a:lnTo>
                    <a:lnTo>
                      <a:pt x="20297" y="11802"/>
                    </a:lnTo>
                    <a:lnTo>
                      <a:pt x="20276" y="11718"/>
                    </a:lnTo>
                    <a:lnTo>
                      <a:pt x="20297" y="11676"/>
                    </a:lnTo>
                    <a:lnTo>
                      <a:pt x="20359" y="11634"/>
                    </a:lnTo>
                    <a:lnTo>
                      <a:pt x="20380" y="11676"/>
                    </a:lnTo>
                    <a:lnTo>
                      <a:pt x="20443" y="11697"/>
                    </a:lnTo>
                    <a:lnTo>
                      <a:pt x="20464" y="11739"/>
                    </a:lnTo>
                    <a:lnTo>
                      <a:pt x="20590" y="11885"/>
                    </a:lnTo>
                    <a:lnTo>
                      <a:pt x="20673" y="11927"/>
                    </a:lnTo>
                    <a:lnTo>
                      <a:pt x="20757" y="11906"/>
                    </a:lnTo>
                    <a:lnTo>
                      <a:pt x="20799" y="11844"/>
                    </a:lnTo>
                    <a:lnTo>
                      <a:pt x="20757" y="11718"/>
                    </a:lnTo>
                    <a:lnTo>
                      <a:pt x="20652" y="11613"/>
                    </a:lnTo>
                    <a:lnTo>
                      <a:pt x="20569" y="11572"/>
                    </a:lnTo>
                    <a:lnTo>
                      <a:pt x="20464" y="11530"/>
                    </a:lnTo>
                    <a:lnTo>
                      <a:pt x="20443" y="11404"/>
                    </a:lnTo>
                    <a:lnTo>
                      <a:pt x="20380" y="11320"/>
                    </a:lnTo>
                    <a:lnTo>
                      <a:pt x="20338" y="11258"/>
                    </a:lnTo>
                    <a:lnTo>
                      <a:pt x="20255" y="11216"/>
                    </a:lnTo>
                    <a:lnTo>
                      <a:pt x="20171" y="11174"/>
                    </a:lnTo>
                    <a:lnTo>
                      <a:pt x="20171" y="11111"/>
                    </a:lnTo>
                    <a:lnTo>
                      <a:pt x="20234" y="11069"/>
                    </a:lnTo>
                    <a:lnTo>
                      <a:pt x="20234" y="11007"/>
                    </a:lnTo>
                    <a:lnTo>
                      <a:pt x="20192" y="10986"/>
                    </a:lnTo>
                    <a:lnTo>
                      <a:pt x="20192" y="10944"/>
                    </a:lnTo>
                    <a:lnTo>
                      <a:pt x="20255" y="10881"/>
                    </a:lnTo>
                    <a:lnTo>
                      <a:pt x="20297" y="10881"/>
                    </a:lnTo>
                    <a:lnTo>
                      <a:pt x="20359" y="10860"/>
                    </a:lnTo>
                    <a:lnTo>
                      <a:pt x="20443" y="10881"/>
                    </a:lnTo>
                    <a:lnTo>
                      <a:pt x="20485" y="10944"/>
                    </a:lnTo>
                    <a:lnTo>
                      <a:pt x="20401" y="10986"/>
                    </a:lnTo>
                    <a:lnTo>
                      <a:pt x="20464" y="10986"/>
                    </a:lnTo>
                    <a:lnTo>
                      <a:pt x="20548" y="11048"/>
                    </a:lnTo>
                    <a:lnTo>
                      <a:pt x="20548" y="11090"/>
                    </a:lnTo>
                    <a:lnTo>
                      <a:pt x="20569" y="11174"/>
                    </a:lnTo>
                    <a:lnTo>
                      <a:pt x="20652" y="11195"/>
                    </a:lnTo>
                    <a:lnTo>
                      <a:pt x="20757" y="11111"/>
                    </a:lnTo>
                    <a:lnTo>
                      <a:pt x="20799" y="10986"/>
                    </a:lnTo>
                    <a:lnTo>
                      <a:pt x="20820" y="10860"/>
                    </a:lnTo>
                    <a:lnTo>
                      <a:pt x="20882" y="10776"/>
                    </a:lnTo>
                    <a:lnTo>
                      <a:pt x="20903" y="10735"/>
                    </a:lnTo>
                    <a:lnTo>
                      <a:pt x="20882" y="10588"/>
                    </a:lnTo>
                    <a:lnTo>
                      <a:pt x="20966" y="10525"/>
                    </a:lnTo>
                    <a:lnTo>
                      <a:pt x="21029" y="10463"/>
                    </a:lnTo>
                    <a:lnTo>
                      <a:pt x="21071" y="10316"/>
                    </a:lnTo>
                    <a:lnTo>
                      <a:pt x="21029" y="10212"/>
                    </a:lnTo>
                    <a:lnTo>
                      <a:pt x="20987" y="10128"/>
                    </a:lnTo>
                    <a:lnTo>
                      <a:pt x="21029" y="9919"/>
                    </a:lnTo>
                    <a:lnTo>
                      <a:pt x="21092" y="9751"/>
                    </a:lnTo>
                    <a:lnTo>
                      <a:pt x="21092" y="9605"/>
                    </a:lnTo>
                    <a:lnTo>
                      <a:pt x="21175" y="9521"/>
                    </a:lnTo>
                    <a:lnTo>
                      <a:pt x="21175" y="9437"/>
                    </a:lnTo>
                    <a:lnTo>
                      <a:pt x="21196" y="9312"/>
                    </a:lnTo>
                    <a:lnTo>
                      <a:pt x="21196" y="9165"/>
                    </a:lnTo>
                    <a:lnTo>
                      <a:pt x="21280" y="9082"/>
                    </a:lnTo>
                    <a:lnTo>
                      <a:pt x="21343" y="8956"/>
                    </a:lnTo>
                    <a:lnTo>
                      <a:pt x="21531" y="8684"/>
                    </a:lnTo>
                    <a:lnTo>
                      <a:pt x="21615" y="8538"/>
                    </a:lnTo>
                    <a:lnTo>
                      <a:pt x="21761" y="8391"/>
                    </a:lnTo>
                    <a:lnTo>
                      <a:pt x="21824" y="8287"/>
                    </a:lnTo>
                    <a:lnTo>
                      <a:pt x="21908" y="8224"/>
                    </a:lnTo>
                    <a:lnTo>
                      <a:pt x="21950" y="8077"/>
                    </a:lnTo>
                    <a:lnTo>
                      <a:pt x="22075" y="7973"/>
                    </a:lnTo>
                    <a:lnTo>
                      <a:pt x="22117" y="7952"/>
                    </a:lnTo>
                    <a:lnTo>
                      <a:pt x="22075" y="7910"/>
                    </a:lnTo>
                    <a:lnTo>
                      <a:pt x="22012" y="7847"/>
                    </a:lnTo>
                    <a:lnTo>
                      <a:pt x="21908" y="7826"/>
                    </a:lnTo>
                    <a:lnTo>
                      <a:pt x="21845" y="7763"/>
                    </a:lnTo>
                    <a:lnTo>
                      <a:pt x="21803" y="7722"/>
                    </a:lnTo>
                    <a:lnTo>
                      <a:pt x="21719" y="7743"/>
                    </a:lnTo>
                    <a:lnTo>
                      <a:pt x="21552" y="7805"/>
                    </a:lnTo>
                    <a:lnTo>
                      <a:pt x="21406" y="7847"/>
                    </a:lnTo>
                    <a:lnTo>
                      <a:pt x="21280" y="7910"/>
                    </a:lnTo>
                    <a:lnTo>
                      <a:pt x="21196" y="8015"/>
                    </a:lnTo>
                    <a:lnTo>
                      <a:pt x="21092" y="8056"/>
                    </a:lnTo>
                    <a:lnTo>
                      <a:pt x="21071" y="8119"/>
                    </a:lnTo>
                    <a:lnTo>
                      <a:pt x="21008" y="8140"/>
                    </a:lnTo>
                    <a:lnTo>
                      <a:pt x="20903" y="8077"/>
                    </a:lnTo>
                    <a:lnTo>
                      <a:pt x="20862" y="8035"/>
                    </a:lnTo>
                    <a:lnTo>
                      <a:pt x="20862" y="7973"/>
                    </a:lnTo>
                    <a:lnTo>
                      <a:pt x="20924" y="7973"/>
                    </a:lnTo>
                    <a:lnTo>
                      <a:pt x="20987" y="7952"/>
                    </a:lnTo>
                    <a:lnTo>
                      <a:pt x="20987" y="7847"/>
                    </a:lnTo>
                    <a:lnTo>
                      <a:pt x="20966" y="7805"/>
                    </a:lnTo>
                    <a:lnTo>
                      <a:pt x="20882" y="7805"/>
                    </a:lnTo>
                    <a:lnTo>
                      <a:pt x="20820" y="7763"/>
                    </a:lnTo>
                    <a:lnTo>
                      <a:pt x="20903" y="7743"/>
                    </a:lnTo>
                    <a:lnTo>
                      <a:pt x="20966" y="7701"/>
                    </a:lnTo>
                    <a:lnTo>
                      <a:pt x="21071" y="7617"/>
                    </a:lnTo>
                    <a:lnTo>
                      <a:pt x="21134" y="7491"/>
                    </a:lnTo>
                    <a:lnTo>
                      <a:pt x="21238" y="7408"/>
                    </a:lnTo>
                    <a:lnTo>
                      <a:pt x="21322" y="7408"/>
                    </a:lnTo>
                    <a:lnTo>
                      <a:pt x="21447" y="7429"/>
                    </a:lnTo>
                    <a:lnTo>
                      <a:pt x="21698" y="7617"/>
                    </a:lnTo>
                    <a:lnTo>
                      <a:pt x="21761" y="7659"/>
                    </a:lnTo>
                    <a:lnTo>
                      <a:pt x="21970" y="7659"/>
                    </a:lnTo>
                    <a:lnTo>
                      <a:pt x="22075" y="7638"/>
                    </a:lnTo>
                    <a:lnTo>
                      <a:pt x="22180" y="7659"/>
                    </a:lnTo>
                    <a:lnTo>
                      <a:pt x="22389" y="7617"/>
                    </a:lnTo>
                    <a:lnTo>
                      <a:pt x="22494" y="7554"/>
                    </a:lnTo>
                    <a:lnTo>
                      <a:pt x="22494" y="7491"/>
                    </a:lnTo>
                    <a:lnTo>
                      <a:pt x="22473" y="7429"/>
                    </a:lnTo>
                    <a:lnTo>
                      <a:pt x="22515" y="7429"/>
                    </a:lnTo>
                    <a:lnTo>
                      <a:pt x="22598" y="7408"/>
                    </a:lnTo>
                    <a:lnTo>
                      <a:pt x="22682" y="7324"/>
                    </a:lnTo>
                    <a:lnTo>
                      <a:pt x="22682" y="7240"/>
                    </a:lnTo>
                    <a:lnTo>
                      <a:pt x="22640" y="7178"/>
                    </a:lnTo>
                    <a:lnTo>
                      <a:pt x="22535" y="7136"/>
                    </a:lnTo>
                    <a:lnTo>
                      <a:pt x="22473" y="7094"/>
                    </a:lnTo>
                    <a:lnTo>
                      <a:pt x="22431" y="7073"/>
                    </a:lnTo>
                    <a:lnTo>
                      <a:pt x="22347" y="7073"/>
                    </a:lnTo>
                    <a:lnTo>
                      <a:pt x="22263" y="7136"/>
                    </a:lnTo>
                    <a:lnTo>
                      <a:pt x="22222" y="7136"/>
                    </a:lnTo>
                    <a:lnTo>
                      <a:pt x="22138" y="7073"/>
                    </a:lnTo>
                    <a:lnTo>
                      <a:pt x="21908" y="7073"/>
                    </a:lnTo>
                    <a:lnTo>
                      <a:pt x="21761" y="7031"/>
                    </a:lnTo>
                    <a:lnTo>
                      <a:pt x="21657" y="6989"/>
                    </a:lnTo>
                    <a:lnTo>
                      <a:pt x="21594" y="6989"/>
                    </a:lnTo>
                    <a:lnTo>
                      <a:pt x="21510" y="7010"/>
                    </a:lnTo>
                    <a:lnTo>
                      <a:pt x="21196" y="7010"/>
                    </a:lnTo>
                    <a:lnTo>
                      <a:pt x="21092" y="6968"/>
                    </a:lnTo>
                    <a:lnTo>
                      <a:pt x="21196" y="6968"/>
                    </a:lnTo>
                    <a:lnTo>
                      <a:pt x="21301" y="6989"/>
                    </a:lnTo>
                    <a:lnTo>
                      <a:pt x="21406" y="6927"/>
                    </a:lnTo>
                    <a:lnTo>
                      <a:pt x="21531" y="6906"/>
                    </a:lnTo>
                    <a:lnTo>
                      <a:pt x="21636" y="6927"/>
                    </a:lnTo>
                    <a:lnTo>
                      <a:pt x="21740" y="6968"/>
                    </a:lnTo>
                    <a:lnTo>
                      <a:pt x="21782" y="6927"/>
                    </a:lnTo>
                    <a:lnTo>
                      <a:pt x="21845" y="6885"/>
                    </a:lnTo>
                    <a:lnTo>
                      <a:pt x="21950" y="6885"/>
                    </a:lnTo>
                    <a:lnTo>
                      <a:pt x="21991" y="6822"/>
                    </a:lnTo>
                    <a:lnTo>
                      <a:pt x="22054" y="6801"/>
                    </a:lnTo>
                    <a:lnTo>
                      <a:pt x="22138" y="6822"/>
                    </a:lnTo>
                    <a:lnTo>
                      <a:pt x="22180" y="6822"/>
                    </a:lnTo>
                    <a:lnTo>
                      <a:pt x="22201" y="6780"/>
                    </a:lnTo>
                    <a:lnTo>
                      <a:pt x="22242" y="6759"/>
                    </a:lnTo>
                    <a:lnTo>
                      <a:pt x="22284" y="6759"/>
                    </a:lnTo>
                    <a:lnTo>
                      <a:pt x="22305" y="6780"/>
                    </a:lnTo>
                    <a:lnTo>
                      <a:pt x="22368" y="6801"/>
                    </a:lnTo>
                    <a:lnTo>
                      <a:pt x="22410" y="6822"/>
                    </a:lnTo>
                    <a:lnTo>
                      <a:pt x="22515" y="6822"/>
                    </a:lnTo>
                    <a:lnTo>
                      <a:pt x="22619" y="6864"/>
                    </a:lnTo>
                    <a:lnTo>
                      <a:pt x="22703" y="6906"/>
                    </a:lnTo>
                    <a:lnTo>
                      <a:pt x="22891" y="6906"/>
                    </a:lnTo>
                    <a:lnTo>
                      <a:pt x="22996" y="6822"/>
                    </a:lnTo>
                    <a:lnTo>
                      <a:pt x="23184" y="6759"/>
                    </a:lnTo>
                    <a:lnTo>
                      <a:pt x="23331" y="6759"/>
                    </a:lnTo>
                    <a:lnTo>
                      <a:pt x="23351" y="6675"/>
                    </a:lnTo>
                    <a:lnTo>
                      <a:pt x="23351" y="6592"/>
                    </a:lnTo>
                    <a:lnTo>
                      <a:pt x="23310" y="6571"/>
                    </a:lnTo>
                    <a:lnTo>
                      <a:pt x="23247" y="6487"/>
                    </a:lnTo>
                    <a:lnTo>
                      <a:pt x="23247" y="6445"/>
                    </a:lnTo>
                    <a:lnTo>
                      <a:pt x="23226" y="6403"/>
                    </a:lnTo>
                    <a:lnTo>
                      <a:pt x="23226" y="6362"/>
                    </a:lnTo>
                    <a:lnTo>
                      <a:pt x="23289" y="6257"/>
                    </a:lnTo>
                    <a:lnTo>
                      <a:pt x="23351" y="6194"/>
                    </a:lnTo>
                    <a:lnTo>
                      <a:pt x="23414" y="6194"/>
                    </a:lnTo>
                    <a:lnTo>
                      <a:pt x="23561" y="6299"/>
                    </a:lnTo>
                    <a:lnTo>
                      <a:pt x="23644" y="6341"/>
                    </a:lnTo>
                    <a:lnTo>
                      <a:pt x="23707" y="6299"/>
                    </a:lnTo>
                    <a:lnTo>
                      <a:pt x="23749" y="6236"/>
                    </a:lnTo>
                    <a:lnTo>
                      <a:pt x="23854" y="6069"/>
                    </a:lnTo>
                    <a:lnTo>
                      <a:pt x="23958" y="5985"/>
                    </a:lnTo>
                    <a:lnTo>
                      <a:pt x="24042" y="5964"/>
                    </a:lnTo>
                    <a:lnTo>
                      <a:pt x="24063" y="5922"/>
                    </a:lnTo>
                    <a:lnTo>
                      <a:pt x="24167" y="5838"/>
                    </a:lnTo>
                    <a:lnTo>
                      <a:pt x="24272" y="5776"/>
                    </a:lnTo>
                    <a:lnTo>
                      <a:pt x="24335" y="5713"/>
                    </a:lnTo>
                    <a:lnTo>
                      <a:pt x="24335" y="5566"/>
                    </a:lnTo>
                    <a:lnTo>
                      <a:pt x="24272" y="5420"/>
                    </a:lnTo>
                    <a:lnTo>
                      <a:pt x="24188" y="5336"/>
                    </a:lnTo>
                    <a:lnTo>
                      <a:pt x="24167" y="5253"/>
                    </a:lnTo>
                    <a:lnTo>
                      <a:pt x="24021" y="5127"/>
                    </a:lnTo>
                    <a:lnTo>
                      <a:pt x="24021" y="5085"/>
                    </a:lnTo>
                    <a:lnTo>
                      <a:pt x="23958" y="5002"/>
                    </a:lnTo>
                    <a:lnTo>
                      <a:pt x="23854" y="4939"/>
                    </a:lnTo>
                    <a:lnTo>
                      <a:pt x="23812" y="4939"/>
                    </a:lnTo>
                    <a:lnTo>
                      <a:pt x="23728" y="4876"/>
                    </a:lnTo>
                    <a:lnTo>
                      <a:pt x="23623" y="4813"/>
                    </a:lnTo>
                    <a:lnTo>
                      <a:pt x="23498" y="4813"/>
                    </a:lnTo>
                    <a:lnTo>
                      <a:pt x="23331" y="4771"/>
                    </a:lnTo>
                    <a:lnTo>
                      <a:pt x="23184" y="4688"/>
                    </a:lnTo>
                    <a:lnTo>
                      <a:pt x="23038" y="4667"/>
                    </a:lnTo>
                    <a:lnTo>
                      <a:pt x="22975" y="4688"/>
                    </a:lnTo>
                    <a:lnTo>
                      <a:pt x="22828" y="4688"/>
                    </a:lnTo>
                    <a:lnTo>
                      <a:pt x="22682" y="4730"/>
                    </a:lnTo>
                    <a:lnTo>
                      <a:pt x="22619" y="4792"/>
                    </a:lnTo>
                    <a:lnTo>
                      <a:pt x="22515" y="4834"/>
                    </a:lnTo>
                    <a:lnTo>
                      <a:pt x="22410" y="4792"/>
                    </a:lnTo>
                    <a:lnTo>
                      <a:pt x="22389" y="4730"/>
                    </a:lnTo>
                    <a:lnTo>
                      <a:pt x="22347" y="4771"/>
                    </a:lnTo>
                    <a:lnTo>
                      <a:pt x="22305" y="4834"/>
                    </a:lnTo>
                    <a:lnTo>
                      <a:pt x="22347" y="4918"/>
                    </a:lnTo>
                    <a:lnTo>
                      <a:pt x="22347" y="5022"/>
                    </a:lnTo>
                    <a:lnTo>
                      <a:pt x="22284" y="5106"/>
                    </a:lnTo>
                    <a:lnTo>
                      <a:pt x="22242" y="5106"/>
                    </a:lnTo>
                    <a:lnTo>
                      <a:pt x="22242" y="5148"/>
                    </a:lnTo>
                    <a:lnTo>
                      <a:pt x="22263" y="5211"/>
                    </a:lnTo>
                    <a:lnTo>
                      <a:pt x="22242" y="5294"/>
                    </a:lnTo>
                    <a:lnTo>
                      <a:pt x="22138" y="5336"/>
                    </a:lnTo>
                    <a:lnTo>
                      <a:pt x="22033" y="5336"/>
                    </a:lnTo>
                    <a:lnTo>
                      <a:pt x="21970" y="5253"/>
                    </a:lnTo>
                    <a:lnTo>
                      <a:pt x="21970" y="5190"/>
                    </a:lnTo>
                    <a:lnTo>
                      <a:pt x="21929" y="5148"/>
                    </a:lnTo>
                    <a:lnTo>
                      <a:pt x="21866" y="5211"/>
                    </a:lnTo>
                    <a:lnTo>
                      <a:pt x="21866" y="5315"/>
                    </a:lnTo>
                    <a:lnTo>
                      <a:pt x="21887" y="5336"/>
                    </a:lnTo>
                    <a:lnTo>
                      <a:pt x="21845" y="5420"/>
                    </a:lnTo>
                    <a:lnTo>
                      <a:pt x="21824" y="5525"/>
                    </a:lnTo>
                    <a:lnTo>
                      <a:pt x="21782" y="5566"/>
                    </a:lnTo>
                    <a:lnTo>
                      <a:pt x="21782" y="5504"/>
                    </a:lnTo>
                    <a:lnTo>
                      <a:pt x="21824" y="5441"/>
                    </a:lnTo>
                    <a:lnTo>
                      <a:pt x="21782" y="5315"/>
                    </a:lnTo>
                    <a:lnTo>
                      <a:pt x="21740" y="5232"/>
                    </a:lnTo>
                    <a:lnTo>
                      <a:pt x="21761" y="5148"/>
                    </a:lnTo>
                    <a:lnTo>
                      <a:pt x="21761" y="5064"/>
                    </a:lnTo>
                    <a:lnTo>
                      <a:pt x="21719" y="5002"/>
                    </a:lnTo>
                    <a:lnTo>
                      <a:pt x="21719" y="4918"/>
                    </a:lnTo>
                    <a:lnTo>
                      <a:pt x="21657" y="4939"/>
                    </a:lnTo>
                    <a:lnTo>
                      <a:pt x="21636" y="5002"/>
                    </a:lnTo>
                    <a:lnTo>
                      <a:pt x="21552" y="5064"/>
                    </a:lnTo>
                    <a:lnTo>
                      <a:pt x="21552" y="5148"/>
                    </a:lnTo>
                    <a:lnTo>
                      <a:pt x="21531" y="5253"/>
                    </a:lnTo>
                    <a:lnTo>
                      <a:pt x="21364" y="5420"/>
                    </a:lnTo>
                    <a:lnTo>
                      <a:pt x="21301" y="5483"/>
                    </a:lnTo>
                    <a:lnTo>
                      <a:pt x="21217" y="5483"/>
                    </a:lnTo>
                    <a:lnTo>
                      <a:pt x="21154" y="5546"/>
                    </a:lnTo>
                    <a:lnTo>
                      <a:pt x="21050" y="5629"/>
                    </a:lnTo>
                    <a:lnTo>
                      <a:pt x="20945" y="5629"/>
                    </a:lnTo>
                    <a:lnTo>
                      <a:pt x="20841" y="5734"/>
                    </a:lnTo>
                    <a:lnTo>
                      <a:pt x="20694" y="5818"/>
                    </a:lnTo>
                    <a:lnTo>
                      <a:pt x="20422" y="5818"/>
                    </a:lnTo>
                    <a:lnTo>
                      <a:pt x="20422" y="5859"/>
                    </a:lnTo>
                    <a:lnTo>
                      <a:pt x="20359" y="5901"/>
                    </a:lnTo>
                    <a:lnTo>
                      <a:pt x="20255" y="5901"/>
                    </a:lnTo>
                    <a:lnTo>
                      <a:pt x="20171" y="5880"/>
                    </a:lnTo>
                    <a:lnTo>
                      <a:pt x="20087" y="5943"/>
                    </a:lnTo>
                    <a:lnTo>
                      <a:pt x="19711" y="6131"/>
                    </a:lnTo>
                    <a:lnTo>
                      <a:pt x="19522" y="6278"/>
                    </a:lnTo>
                    <a:lnTo>
                      <a:pt x="19502" y="6382"/>
                    </a:lnTo>
                    <a:lnTo>
                      <a:pt x="19439" y="6403"/>
                    </a:lnTo>
                    <a:lnTo>
                      <a:pt x="19229" y="6571"/>
                    </a:lnTo>
                    <a:lnTo>
                      <a:pt x="19125" y="6675"/>
                    </a:lnTo>
                    <a:lnTo>
                      <a:pt x="19104" y="6613"/>
                    </a:lnTo>
                    <a:lnTo>
                      <a:pt x="19083" y="6613"/>
                    </a:lnTo>
                    <a:lnTo>
                      <a:pt x="18978" y="6696"/>
                    </a:lnTo>
                    <a:lnTo>
                      <a:pt x="18895" y="6822"/>
                    </a:lnTo>
                    <a:lnTo>
                      <a:pt x="18790" y="6968"/>
                    </a:lnTo>
                    <a:lnTo>
                      <a:pt x="18769" y="7031"/>
                    </a:lnTo>
                    <a:lnTo>
                      <a:pt x="18727" y="7094"/>
                    </a:lnTo>
                    <a:lnTo>
                      <a:pt x="18706" y="7031"/>
                    </a:lnTo>
                    <a:lnTo>
                      <a:pt x="18748" y="6906"/>
                    </a:lnTo>
                    <a:lnTo>
                      <a:pt x="18748" y="6801"/>
                    </a:lnTo>
                    <a:lnTo>
                      <a:pt x="18748" y="6696"/>
                    </a:lnTo>
                    <a:lnTo>
                      <a:pt x="18853" y="6696"/>
                    </a:lnTo>
                    <a:lnTo>
                      <a:pt x="18895" y="6654"/>
                    </a:lnTo>
                    <a:lnTo>
                      <a:pt x="19020" y="6550"/>
                    </a:lnTo>
                    <a:lnTo>
                      <a:pt x="19104" y="6508"/>
                    </a:lnTo>
                    <a:lnTo>
                      <a:pt x="19209" y="6403"/>
                    </a:lnTo>
                    <a:lnTo>
                      <a:pt x="19355" y="6278"/>
                    </a:lnTo>
                    <a:lnTo>
                      <a:pt x="19418" y="6194"/>
                    </a:lnTo>
                    <a:lnTo>
                      <a:pt x="19522" y="6152"/>
                    </a:lnTo>
                    <a:lnTo>
                      <a:pt x="19627" y="5985"/>
                    </a:lnTo>
                    <a:lnTo>
                      <a:pt x="19669" y="5922"/>
                    </a:lnTo>
                    <a:lnTo>
                      <a:pt x="19648" y="5838"/>
                    </a:lnTo>
                    <a:lnTo>
                      <a:pt x="19669" y="5776"/>
                    </a:lnTo>
                    <a:lnTo>
                      <a:pt x="19690" y="5818"/>
                    </a:lnTo>
                    <a:lnTo>
                      <a:pt x="19753" y="5838"/>
                    </a:lnTo>
                    <a:lnTo>
                      <a:pt x="19836" y="5755"/>
                    </a:lnTo>
                    <a:lnTo>
                      <a:pt x="19941" y="5713"/>
                    </a:lnTo>
                    <a:lnTo>
                      <a:pt x="19941" y="5629"/>
                    </a:lnTo>
                    <a:lnTo>
                      <a:pt x="20004" y="5504"/>
                    </a:lnTo>
                    <a:lnTo>
                      <a:pt x="20066" y="5462"/>
                    </a:lnTo>
                    <a:lnTo>
                      <a:pt x="20150" y="5504"/>
                    </a:lnTo>
                    <a:lnTo>
                      <a:pt x="20213" y="5420"/>
                    </a:lnTo>
                    <a:lnTo>
                      <a:pt x="20297" y="5399"/>
                    </a:lnTo>
                    <a:lnTo>
                      <a:pt x="20318" y="5420"/>
                    </a:lnTo>
                    <a:lnTo>
                      <a:pt x="20401" y="5420"/>
                    </a:lnTo>
                    <a:lnTo>
                      <a:pt x="20715" y="5127"/>
                    </a:lnTo>
                    <a:lnTo>
                      <a:pt x="20778" y="5022"/>
                    </a:lnTo>
                    <a:lnTo>
                      <a:pt x="20799" y="4897"/>
                    </a:lnTo>
                    <a:lnTo>
                      <a:pt x="20882" y="4709"/>
                    </a:lnTo>
                    <a:lnTo>
                      <a:pt x="20987" y="4583"/>
                    </a:lnTo>
                    <a:lnTo>
                      <a:pt x="20987" y="4458"/>
                    </a:lnTo>
                    <a:lnTo>
                      <a:pt x="20987" y="4269"/>
                    </a:lnTo>
                    <a:lnTo>
                      <a:pt x="20945" y="4165"/>
                    </a:lnTo>
                    <a:lnTo>
                      <a:pt x="20882" y="4144"/>
                    </a:lnTo>
                    <a:lnTo>
                      <a:pt x="20736" y="4165"/>
                    </a:lnTo>
                    <a:lnTo>
                      <a:pt x="20590" y="4165"/>
                    </a:lnTo>
                    <a:lnTo>
                      <a:pt x="20464" y="4102"/>
                    </a:lnTo>
                    <a:lnTo>
                      <a:pt x="20318" y="4102"/>
                    </a:lnTo>
                    <a:lnTo>
                      <a:pt x="20255" y="4165"/>
                    </a:lnTo>
                    <a:lnTo>
                      <a:pt x="20213" y="4248"/>
                    </a:lnTo>
                    <a:lnTo>
                      <a:pt x="20255" y="4290"/>
                    </a:lnTo>
                    <a:lnTo>
                      <a:pt x="20213" y="4353"/>
                    </a:lnTo>
                    <a:lnTo>
                      <a:pt x="20213" y="4499"/>
                    </a:lnTo>
                    <a:lnTo>
                      <a:pt x="20171" y="4646"/>
                    </a:lnTo>
                    <a:lnTo>
                      <a:pt x="20066" y="4792"/>
                    </a:lnTo>
                    <a:lnTo>
                      <a:pt x="20004" y="4730"/>
                    </a:lnTo>
                    <a:lnTo>
                      <a:pt x="19941" y="4709"/>
                    </a:lnTo>
                    <a:lnTo>
                      <a:pt x="19899" y="4709"/>
                    </a:lnTo>
                    <a:lnTo>
                      <a:pt x="19857" y="4771"/>
                    </a:lnTo>
                    <a:lnTo>
                      <a:pt x="19794" y="4792"/>
                    </a:lnTo>
                    <a:lnTo>
                      <a:pt x="19732" y="4730"/>
                    </a:lnTo>
                    <a:lnTo>
                      <a:pt x="19669" y="4730"/>
                    </a:lnTo>
                    <a:cubicBezTo>
                      <a:pt x="19669" y="4730"/>
                      <a:pt x="19481" y="4688"/>
                      <a:pt x="19481" y="4646"/>
                    </a:cubicBezTo>
                    <a:lnTo>
                      <a:pt x="19271" y="4646"/>
                    </a:lnTo>
                    <a:lnTo>
                      <a:pt x="19167" y="4709"/>
                    </a:lnTo>
                    <a:lnTo>
                      <a:pt x="19020" y="4730"/>
                    </a:lnTo>
                    <a:lnTo>
                      <a:pt x="18895" y="4792"/>
                    </a:lnTo>
                    <a:lnTo>
                      <a:pt x="18832" y="4750"/>
                    </a:lnTo>
                    <a:lnTo>
                      <a:pt x="18832" y="4709"/>
                    </a:lnTo>
                    <a:lnTo>
                      <a:pt x="18853" y="4625"/>
                    </a:lnTo>
                    <a:lnTo>
                      <a:pt x="18853" y="4541"/>
                    </a:lnTo>
                    <a:lnTo>
                      <a:pt x="18895" y="4478"/>
                    </a:lnTo>
                    <a:lnTo>
                      <a:pt x="18916" y="4478"/>
                    </a:lnTo>
                    <a:lnTo>
                      <a:pt x="18957" y="4499"/>
                    </a:lnTo>
                    <a:lnTo>
                      <a:pt x="19020" y="4499"/>
                    </a:lnTo>
                    <a:lnTo>
                      <a:pt x="19146" y="4437"/>
                    </a:lnTo>
                    <a:lnTo>
                      <a:pt x="19439" y="4416"/>
                    </a:lnTo>
                    <a:lnTo>
                      <a:pt x="19481" y="4395"/>
                    </a:lnTo>
                    <a:lnTo>
                      <a:pt x="19543" y="4290"/>
                    </a:lnTo>
                    <a:lnTo>
                      <a:pt x="19564" y="4206"/>
                    </a:lnTo>
                    <a:lnTo>
                      <a:pt x="19648" y="4165"/>
                    </a:lnTo>
                    <a:lnTo>
                      <a:pt x="19669" y="4102"/>
                    </a:lnTo>
                    <a:lnTo>
                      <a:pt x="19627" y="4060"/>
                    </a:lnTo>
                    <a:lnTo>
                      <a:pt x="19627" y="3997"/>
                    </a:lnTo>
                    <a:lnTo>
                      <a:pt x="19313" y="3997"/>
                    </a:lnTo>
                    <a:lnTo>
                      <a:pt x="19125" y="3955"/>
                    </a:lnTo>
                    <a:lnTo>
                      <a:pt x="19020" y="3893"/>
                    </a:lnTo>
                    <a:lnTo>
                      <a:pt x="18937" y="3872"/>
                    </a:lnTo>
                    <a:lnTo>
                      <a:pt x="18685" y="3893"/>
                    </a:lnTo>
                    <a:lnTo>
                      <a:pt x="18560" y="3872"/>
                    </a:lnTo>
                    <a:lnTo>
                      <a:pt x="18455" y="3830"/>
                    </a:lnTo>
                    <a:lnTo>
                      <a:pt x="18288" y="3830"/>
                    </a:lnTo>
                    <a:lnTo>
                      <a:pt x="18162" y="3851"/>
                    </a:lnTo>
                    <a:lnTo>
                      <a:pt x="18100" y="3830"/>
                    </a:lnTo>
                    <a:lnTo>
                      <a:pt x="17995" y="3788"/>
                    </a:lnTo>
                    <a:lnTo>
                      <a:pt x="17932" y="3788"/>
                    </a:lnTo>
                    <a:lnTo>
                      <a:pt x="17849" y="3893"/>
                    </a:lnTo>
                    <a:lnTo>
                      <a:pt x="17849" y="3976"/>
                    </a:lnTo>
                    <a:lnTo>
                      <a:pt x="17765" y="4039"/>
                    </a:lnTo>
                    <a:lnTo>
                      <a:pt x="17744" y="4039"/>
                    </a:lnTo>
                    <a:lnTo>
                      <a:pt x="17765" y="3955"/>
                    </a:lnTo>
                    <a:lnTo>
                      <a:pt x="17765" y="3934"/>
                    </a:lnTo>
                    <a:lnTo>
                      <a:pt x="17681" y="3934"/>
                    </a:lnTo>
                    <a:lnTo>
                      <a:pt x="17451" y="3997"/>
                    </a:lnTo>
                    <a:lnTo>
                      <a:pt x="17305" y="4060"/>
                    </a:lnTo>
                    <a:lnTo>
                      <a:pt x="17221" y="4144"/>
                    </a:lnTo>
                    <a:lnTo>
                      <a:pt x="17158" y="4186"/>
                    </a:lnTo>
                    <a:lnTo>
                      <a:pt x="17053" y="4186"/>
                    </a:lnTo>
                    <a:lnTo>
                      <a:pt x="16949" y="4206"/>
                    </a:lnTo>
                    <a:lnTo>
                      <a:pt x="16886" y="4269"/>
                    </a:lnTo>
                    <a:lnTo>
                      <a:pt x="16781" y="4290"/>
                    </a:lnTo>
                    <a:lnTo>
                      <a:pt x="16698" y="4374"/>
                    </a:lnTo>
                    <a:lnTo>
                      <a:pt x="16698" y="4458"/>
                    </a:lnTo>
                    <a:lnTo>
                      <a:pt x="16635" y="4520"/>
                    </a:lnTo>
                    <a:lnTo>
                      <a:pt x="16593" y="4520"/>
                    </a:lnTo>
                    <a:lnTo>
                      <a:pt x="16530" y="4458"/>
                    </a:lnTo>
                    <a:lnTo>
                      <a:pt x="16530" y="4374"/>
                    </a:lnTo>
                    <a:lnTo>
                      <a:pt x="16509" y="4290"/>
                    </a:lnTo>
                    <a:lnTo>
                      <a:pt x="16468" y="4248"/>
                    </a:lnTo>
                    <a:lnTo>
                      <a:pt x="16468" y="4165"/>
                    </a:lnTo>
                    <a:lnTo>
                      <a:pt x="16509" y="4081"/>
                    </a:lnTo>
                    <a:lnTo>
                      <a:pt x="16593" y="4081"/>
                    </a:lnTo>
                    <a:lnTo>
                      <a:pt x="16698" y="4039"/>
                    </a:lnTo>
                    <a:lnTo>
                      <a:pt x="16802" y="4039"/>
                    </a:lnTo>
                    <a:lnTo>
                      <a:pt x="16886" y="3997"/>
                    </a:lnTo>
                    <a:lnTo>
                      <a:pt x="16928" y="3955"/>
                    </a:lnTo>
                    <a:lnTo>
                      <a:pt x="17012" y="3934"/>
                    </a:lnTo>
                    <a:lnTo>
                      <a:pt x="17158" y="3893"/>
                    </a:lnTo>
                    <a:lnTo>
                      <a:pt x="17263" y="3851"/>
                    </a:lnTo>
                    <a:lnTo>
                      <a:pt x="17346" y="3788"/>
                    </a:lnTo>
                    <a:lnTo>
                      <a:pt x="17472" y="3788"/>
                    </a:lnTo>
                    <a:lnTo>
                      <a:pt x="17556" y="3746"/>
                    </a:lnTo>
                    <a:lnTo>
                      <a:pt x="17577" y="3662"/>
                    </a:lnTo>
                    <a:lnTo>
                      <a:pt x="17556" y="3621"/>
                    </a:lnTo>
                    <a:lnTo>
                      <a:pt x="17514" y="3558"/>
                    </a:lnTo>
                    <a:lnTo>
                      <a:pt x="17346" y="3558"/>
                    </a:lnTo>
                    <a:lnTo>
                      <a:pt x="17346" y="3516"/>
                    </a:lnTo>
                    <a:lnTo>
                      <a:pt x="17430" y="3516"/>
                    </a:lnTo>
                    <a:lnTo>
                      <a:pt x="17451" y="3537"/>
                    </a:lnTo>
                    <a:lnTo>
                      <a:pt x="17535" y="3537"/>
                    </a:lnTo>
                    <a:lnTo>
                      <a:pt x="17577" y="3558"/>
                    </a:lnTo>
                    <a:lnTo>
                      <a:pt x="17618" y="3662"/>
                    </a:lnTo>
                    <a:lnTo>
                      <a:pt x="17639" y="3662"/>
                    </a:lnTo>
                    <a:lnTo>
                      <a:pt x="17660" y="3641"/>
                    </a:lnTo>
                    <a:lnTo>
                      <a:pt x="17765" y="3579"/>
                    </a:lnTo>
                    <a:lnTo>
                      <a:pt x="17890" y="3621"/>
                    </a:lnTo>
                    <a:lnTo>
                      <a:pt x="17974" y="3579"/>
                    </a:lnTo>
                    <a:lnTo>
                      <a:pt x="18058" y="3537"/>
                    </a:lnTo>
                    <a:lnTo>
                      <a:pt x="18141" y="3516"/>
                    </a:lnTo>
                    <a:lnTo>
                      <a:pt x="18246" y="3537"/>
                    </a:lnTo>
                    <a:lnTo>
                      <a:pt x="18351" y="3537"/>
                    </a:lnTo>
                    <a:lnTo>
                      <a:pt x="18455" y="3516"/>
                    </a:lnTo>
                    <a:lnTo>
                      <a:pt x="18518" y="3537"/>
                    </a:lnTo>
                    <a:lnTo>
                      <a:pt x="18602" y="3579"/>
                    </a:lnTo>
                    <a:lnTo>
                      <a:pt x="18769" y="3579"/>
                    </a:lnTo>
                    <a:lnTo>
                      <a:pt x="18790" y="3621"/>
                    </a:lnTo>
                    <a:lnTo>
                      <a:pt x="18832" y="3621"/>
                    </a:lnTo>
                    <a:lnTo>
                      <a:pt x="18978" y="3725"/>
                    </a:lnTo>
                    <a:lnTo>
                      <a:pt x="19041" y="3746"/>
                    </a:lnTo>
                    <a:lnTo>
                      <a:pt x="19146" y="3725"/>
                    </a:lnTo>
                    <a:lnTo>
                      <a:pt x="19209" y="3662"/>
                    </a:lnTo>
                    <a:lnTo>
                      <a:pt x="19292" y="3662"/>
                    </a:lnTo>
                    <a:lnTo>
                      <a:pt x="19355" y="3683"/>
                    </a:lnTo>
                    <a:lnTo>
                      <a:pt x="19439" y="3683"/>
                    </a:lnTo>
                    <a:lnTo>
                      <a:pt x="19502" y="3725"/>
                    </a:lnTo>
                    <a:lnTo>
                      <a:pt x="19564" y="3725"/>
                    </a:lnTo>
                    <a:lnTo>
                      <a:pt x="19732" y="3662"/>
                    </a:lnTo>
                    <a:lnTo>
                      <a:pt x="19815" y="3621"/>
                    </a:lnTo>
                    <a:lnTo>
                      <a:pt x="19920" y="3621"/>
                    </a:lnTo>
                    <a:lnTo>
                      <a:pt x="19983" y="3662"/>
                    </a:lnTo>
                    <a:lnTo>
                      <a:pt x="20046" y="3662"/>
                    </a:lnTo>
                    <a:lnTo>
                      <a:pt x="20129" y="3621"/>
                    </a:lnTo>
                    <a:lnTo>
                      <a:pt x="20234" y="3641"/>
                    </a:lnTo>
                    <a:lnTo>
                      <a:pt x="20338" y="3641"/>
                    </a:lnTo>
                    <a:lnTo>
                      <a:pt x="20338" y="3579"/>
                    </a:lnTo>
                    <a:lnTo>
                      <a:pt x="20276" y="3558"/>
                    </a:lnTo>
                    <a:lnTo>
                      <a:pt x="20276" y="3516"/>
                    </a:lnTo>
                    <a:lnTo>
                      <a:pt x="20297" y="3474"/>
                    </a:lnTo>
                    <a:lnTo>
                      <a:pt x="20359" y="3537"/>
                    </a:lnTo>
                    <a:lnTo>
                      <a:pt x="20401" y="3579"/>
                    </a:lnTo>
                    <a:lnTo>
                      <a:pt x="20485" y="3579"/>
                    </a:lnTo>
                    <a:lnTo>
                      <a:pt x="20548" y="3558"/>
                    </a:lnTo>
                    <a:lnTo>
                      <a:pt x="20694" y="3558"/>
                    </a:lnTo>
                    <a:lnTo>
                      <a:pt x="20903" y="3474"/>
                    </a:lnTo>
                    <a:lnTo>
                      <a:pt x="21008" y="3432"/>
                    </a:lnTo>
                    <a:lnTo>
                      <a:pt x="21029" y="3369"/>
                    </a:lnTo>
                    <a:lnTo>
                      <a:pt x="21029" y="3328"/>
                    </a:lnTo>
                    <a:lnTo>
                      <a:pt x="21092" y="3307"/>
                    </a:lnTo>
                    <a:lnTo>
                      <a:pt x="21134" y="3328"/>
                    </a:lnTo>
                    <a:lnTo>
                      <a:pt x="21217" y="3307"/>
                    </a:lnTo>
                    <a:lnTo>
                      <a:pt x="21322" y="3223"/>
                    </a:lnTo>
                    <a:lnTo>
                      <a:pt x="21406" y="3202"/>
                    </a:lnTo>
                    <a:lnTo>
                      <a:pt x="21406" y="3118"/>
                    </a:lnTo>
                    <a:lnTo>
                      <a:pt x="21426" y="3056"/>
                    </a:lnTo>
                    <a:lnTo>
                      <a:pt x="21489" y="3035"/>
                    </a:lnTo>
                    <a:lnTo>
                      <a:pt x="21489" y="2930"/>
                    </a:lnTo>
                    <a:lnTo>
                      <a:pt x="21447" y="2888"/>
                    </a:lnTo>
                    <a:lnTo>
                      <a:pt x="21343" y="2805"/>
                    </a:lnTo>
                    <a:lnTo>
                      <a:pt x="21217" y="2742"/>
                    </a:lnTo>
                    <a:lnTo>
                      <a:pt x="21113" y="2637"/>
                    </a:lnTo>
                    <a:lnTo>
                      <a:pt x="21092" y="2574"/>
                    </a:lnTo>
                    <a:lnTo>
                      <a:pt x="21029" y="2512"/>
                    </a:lnTo>
                    <a:lnTo>
                      <a:pt x="20882" y="2491"/>
                    </a:lnTo>
                    <a:lnTo>
                      <a:pt x="20799" y="2407"/>
                    </a:lnTo>
                    <a:lnTo>
                      <a:pt x="20778" y="2323"/>
                    </a:lnTo>
                    <a:lnTo>
                      <a:pt x="20715" y="2302"/>
                    </a:lnTo>
                    <a:lnTo>
                      <a:pt x="20694" y="2323"/>
                    </a:lnTo>
                    <a:lnTo>
                      <a:pt x="20610" y="2365"/>
                    </a:lnTo>
                    <a:lnTo>
                      <a:pt x="20569" y="2323"/>
                    </a:lnTo>
                    <a:lnTo>
                      <a:pt x="20548" y="2261"/>
                    </a:lnTo>
                    <a:lnTo>
                      <a:pt x="20485" y="2198"/>
                    </a:lnTo>
                    <a:lnTo>
                      <a:pt x="20255" y="2198"/>
                    </a:lnTo>
                    <a:lnTo>
                      <a:pt x="20171" y="2219"/>
                    </a:lnTo>
                    <a:lnTo>
                      <a:pt x="20171" y="2302"/>
                    </a:lnTo>
                    <a:lnTo>
                      <a:pt x="20171" y="2365"/>
                    </a:lnTo>
                    <a:lnTo>
                      <a:pt x="20129" y="2302"/>
                    </a:lnTo>
                    <a:lnTo>
                      <a:pt x="20066" y="2302"/>
                    </a:lnTo>
                    <a:lnTo>
                      <a:pt x="19920" y="2386"/>
                    </a:lnTo>
                    <a:lnTo>
                      <a:pt x="19836" y="2407"/>
                    </a:lnTo>
                    <a:lnTo>
                      <a:pt x="19711" y="2365"/>
                    </a:lnTo>
                    <a:lnTo>
                      <a:pt x="19606" y="2365"/>
                    </a:lnTo>
                    <a:lnTo>
                      <a:pt x="19522" y="2323"/>
                    </a:lnTo>
                    <a:lnTo>
                      <a:pt x="19460" y="2261"/>
                    </a:lnTo>
                    <a:lnTo>
                      <a:pt x="19460" y="2177"/>
                    </a:lnTo>
                    <a:lnTo>
                      <a:pt x="19522" y="2177"/>
                    </a:lnTo>
                    <a:lnTo>
                      <a:pt x="19564" y="2219"/>
                    </a:lnTo>
                    <a:lnTo>
                      <a:pt x="19669" y="2261"/>
                    </a:lnTo>
                    <a:lnTo>
                      <a:pt x="19711" y="2219"/>
                    </a:lnTo>
                    <a:lnTo>
                      <a:pt x="19711" y="2177"/>
                    </a:lnTo>
                    <a:lnTo>
                      <a:pt x="19606" y="2093"/>
                    </a:lnTo>
                    <a:lnTo>
                      <a:pt x="19606" y="2009"/>
                    </a:lnTo>
                    <a:lnTo>
                      <a:pt x="19627" y="1989"/>
                    </a:lnTo>
                    <a:lnTo>
                      <a:pt x="19669" y="2072"/>
                    </a:lnTo>
                    <a:lnTo>
                      <a:pt x="19774" y="2114"/>
                    </a:lnTo>
                    <a:lnTo>
                      <a:pt x="19857" y="2156"/>
                    </a:lnTo>
                    <a:lnTo>
                      <a:pt x="20025" y="2093"/>
                    </a:lnTo>
                    <a:lnTo>
                      <a:pt x="20171" y="1968"/>
                    </a:lnTo>
                    <a:lnTo>
                      <a:pt x="20171" y="1884"/>
                    </a:lnTo>
                    <a:lnTo>
                      <a:pt x="20150" y="1842"/>
                    </a:lnTo>
                    <a:lnTo>
                      <a:pt x="20087" y="1800"/>
                    </a:lnTo>
                    <a:lnTo>
                      <a:pt x="20087" y="1758"/>
                    </a:lnTo>
                    <a:lnTo>
                      <a:pt x="20150" y="1696"/>
                    </a:lnTo>
                    <a:lnTo>
                      <a:pt x="20150" y="1675"/>
                    </a:lnTo>
                    <a:lnTo>
                      <a:pt x="20046" y="1591"/>
                    </a:lnTo>
                    <a:lnTo>
                      <a:pt x="19962" y="1486"/>
                    </a:lnTo>
                    <a:lnTo>
                      <a:pt x="19920" y="1465"/>
                    </a:lnTo>
                    <a:lnTo>
                      <a:pt x="19857" y="1486"/>
                    </a:lnTo>
                    <a:lnTo>
                      <a:pt x="19774" y="1570"/>
                    </a:lnTo>
                    <a:lnTo>
                      <a:pt x="19627" y="1654"/>
                    </a:lnTo>
                    <a:lnTo>
                      <a:pt x="19439" y="1654"/>
                    </a:lnTo>
                    <a:lnTo>
                      <a:pt x="19334" y="1737"/>
                    </a:lnTo>
                    <a:lnTo>
                      <a:pt x="19292" y="1737"/>
                    </a:lnTo>
                    <a:lnTo>
                      <a:pt x="19229" y="1675"/>
                    </a:lnTo>
                    <a:lnTo>
                      <a:pt x="19188" y="1654"/>
                    </a:lnTo>
                    <a:lnTo>
                      <a:pt x="19104" y="1675"/>
                    </a:lnTo>
                    <a:lnTo>
                      <a:pt x="19020" y="1696"/>
                    </a:lnTo>
                    <a:lnTo>
                      <a:pt x="18937" y="1675"/>
                    </a:lnTo>
                    <a:lnTo>
                      <a:pt x="18874" y="1633"/>
                    </a:lnTo>
                    <a:lnTo>
                      <a:pt x="18769" y="1591"/>
                    </a:lnTo>
                    <a:lnTo>
                      <a:pt x="18685" y="1549"/>
                    </a:lnTo>
                    <a:lnTo>
                      <a:pt x="18581" y="1528"/>
                    </a:lnTo>
                    <a:lnTo>
                      <a:pt x="18476" y="1445"/>
                    </a:lnTo>
                    <a:lnTo>
                      <a:pt x="18309" y="1424"/>
                    </a:lnTo>
                    <a:lnTo>
                      <a:pt x="18100" y="1445"/>
                    </a:lnTo>
                    <a:lnTo>
                      <a:pt x="17995" y="1465"/>
                    </a:lnTo>
                    <a:lnTo>
                      <a:pt x="17849" y="1528"/>
                    </a:lnTo>
                    <a:lnTo>
                      <a:pt x="17723" y="1549"/>
                    </a:lnTo>
                    <a:lnTo>
                      <a:pt x="17577" y="1570"/>
                    </a:lnTo>
                    <a:lnTo>
                      <a:pt x="17472" y="1549"/>
                    </a:lnTo>
                    <a:lnTo>
                      <a:pt x="17346" y="1570"/>
                    </a:lnTo>
                    <a:lnTo>
                      <a:pt x="17325" y="1591"/>
                    </a:lnTo>
                    <a:lnTo>
                      <a:pt x="17346" y="1737"/>
                    </a:lnTo>
                    <a:lnTo>
                      <a:pt x="17346" y="1800"/>
                    </a:lnTo>
                    <a:lnTo>
                      <a:pt x="17305" y="1800"/>
                    </a:lnTo>
                    <a:lnTo>
                      <a:pt x="17242" y="1779"/>
                    </a:lnTo>
                    <a:lnTo>
                      <a:pt x="17158" y="1654"/>
                    </a:lnTo>
                    <a:lnTo>
                      <a:pt x="17137" y="1570"/>
                    </a:lnTo>
                    <a:lnTo>
                      <a:pt x="17095" y="1549"/>
                    </a:lnTo>
                    <a:lnTo>
                      <a:pt x="17012" y="1570"/>
                    </a:lnTo>
                    <a:lnTo>
                      <a:pt x="16698" y="1570"/>
                    </a:lnTo>
                    <a:cubicBezTo>
                      <a:pt x="16698" y="1570"/>
                      <a:pt x="16593" y="1633"/>
                      <a:pt x="16572" y="1633"/>
                    </a:cubicBezTo>
                    <a:lnTo>
                      <a:pt x="16489" y="1737"/>
                    </a:lnTo>
                    <a:lnTo>
                      <a:pt x="16426" y="1884"/>
                    </a:lnTo>
                    <a:lnTo>
                      <a:pt x="16384" y="1968"/>
                    </a:lnTo>
                    <a:lnTo>
                      <a:pt x="16363" y="1968"/>
                    </a:lnTo>
                    <a:lnTo>
                      <a:pt x="16363" y="1905"/>
                    </a:lnTo>
                    <a:lnTo>
                      <a:pt x="16405" y="1800"/>
                    </a:lnTo>
                    <a:lnTo>
                      <a:pt x="16426" y="1737"/>
                    </a:lnTo>
                    <a:lnTo>
                      <a:pt x="16405" y="1696"/>
                    </a:lnTo>
                    <a:lnTo>
                      <a:pt x="16321" y="1737"/>
                    </a:lnTo>
                    <a:lnTo>
                      <a:pt x="16196" y="1737"/>
                    </a:lnTo>
                    <a:lnTo>
                      <a:pt x="16154" y="1779"/>
                    </a:lnTo>
                    <a:lnTo>
                      <a:pt x="16154" y="1842"/>
                    </a:lnTo>
                    <a:lnTo>
                      <a:pt x="16112" y="1884"/>
                    </a:lnTo>
                    <a:lnTo>
                      <a:pt x="16112" y="1989"/>
                    </a:lnTo>
                    <a:lnTo>
                      <a:pt x="16049" y="2009"/>
                    </a:lnTo>
                    <a:lnTo>
                      <a:pt x="16007" y="1968"/>
                    </a:lnTo>
                    <a:lnTo>
                      <a:pt x="16007" y="1905"/>
                    </a:lnTo>
                    <a:lnTo>
                      <a:pt x="16070" y="1842"/>
                    </a:lnTo>
                    <a:lnTo>
                      <a:pt x="16070" y="1675"/>
                    </a:lnTo>
                    <a:lnTo>
                      <a:pt x="16091" y="1591"/>
                    </a:lnTo>
                    <a:lnTo>
                      <a:pt x="16300" y="1465"/>
                    </a:lnTo>
                    <a:lnTo>
                      <a:pt x="16426" y="1382"/>
                    </a:lnTo>
                    <a:lnTo>
                      <a:pt x="16593" y="1382"/>
                    </a:lnTo>
                    <a:lnTo>
                      <a:pt x="16719" y="1424"/>
                    </a:lnTo>
                    <a:lnTo>
                      <a:pt x="16823" y="1424"/>
                    </a:lnTo>
                    <a:lnTo>
                      <a:pt x="16844" y="1382"/>
                    </a:lnTo>
                    <a:lnTo>
                      <a:pt x="17116" y="1382"/>
                    </a:lnTo>
                    <a:lnTo>
                      <a:pt x="17200" y="1340"/>
                    </a:lnTo>
                    <a:lnTo>
                      <a:pt x="17221" y="1256"/>
                    </a:lnTo>
                    <a:lnTo>
                      <a:pt x="17158" y="1256"/>
                    </a:lnTo>
                    <a:lnTo>
                      <a:pt x="17095" y="1173"/>
                    </a:lnTo>
                    <a:lnTo>
                      <a:pt x="17095" y="1068"/>
                    </a:lnTo>
                    <a:lnTo>
                      <a:pt x="17200" y="1005"/>
                    </a:lnTo>
                    <a:lnTo>
                      <a:pt x="17263" y="963"/>
                    </a:lnTo>
                    <a:lnTo>
                      <a:pt x="17346" y="963"/>
                    </a:lnTo>
                    <a:lnTo>
                      <a:pt x="17367" y="1026"/>
                    </a:lnTo>
                    <a:lnTo>
                      <a:pt x="17346" y="1068"/>
                    </a:lnTo>
                    <a:lnTo>
                      <a:pt x="17305" y="1068"/>
                    </a:lnTo>
                    <a:lnTo>
                      <a:pt x="17346" y="1152"/>
                    </a:lnTo>
                    <a:lnTo>
                      <a:pt x="17346" y="1256"/>
                    </a:lnTo>
                    <a:lnTo>
                      <a:pt x="17409" y="1340"/>
                    </a:lnTo>
                    <a:lnTo>
                      <a:pt x="17556" y="1340"/>
                    </a:lnTo>
                    <a:lnTo>
                      <a:pt x="17681" y="1277"/>
                    </a:lnTo>
                    <a:lnTo>
                      <a:pt x="17765" y="1277"/>
                    </a:lnTo>
                    <a:lnTo>
                      <a:pt x="17869" y="1319"/>
                    </a:lnTo>
                    <a:lnTo>
                      <a:pt x="17953" y="1277"/>
                    </a:lnTo>
                    <a:lnTo>
                      <a:pt x="18141" y="1214"/>
                    </a:lnTo>
                    <a:lnTo>
                      <a:pt x="18267" y="1214"/>
                    </a:lnTo>
                    <a:lnTo>
                      <a:pt x="18309" y="1256"/>
                    </a:lnTo>
                    <a:lnTo>
                      <a:pt x="18393" y="1256"/>
                    </a:lnTo>
                    <a:lnTo>
                      <a:pt x="18455" y="1214"/>
                    </a:lnTo>
                    <a:lnTo>
                      <a:pt x="18581" y="1214"/>
                    </a:lnTo>
                    <a:lnTo>
                      <a:pt x="18685" y="1256"/>
                    </a:lnTo>
                    <a:lnTo>
                      <a:pt x="18769" y="1256"/>
                    </a:lnTo>
                    <a:lnTo>
                      <a:pt x="18853" y="1277"/>
                    </a:lnTo>
                    <a:lnTo>
                      <a:pt x="19083" y="1382"/>
                    </a:lnTo>
                    <a:lnTo>
                      <a:pt x="19209" y="1382"/>
                    </a:lnTo>
                    <a:lnTo>
                      <a:pt x="19313" y="1361"/>
                    </a:lnTo>
                    <a:lnTo>
                      <a:pt x="19439" y="1361"/>
                    </a:lnTo>
                    <a:lnTo>
                      <a:pt x="19481" y="1277"/>
                    </a:lnTo>
                    <a:lnTo>
                      <a:pt x="19564" y="1235"/>
                    </a:lnTo>
                    <a:lnTo>
                      <a:pt x="19669" y="1256"/>
                    </a:lnTo>
                    <a:lnTo>
                      <a:pt x="19774" y="1256"/>
                    </a:lnTo>
                    <a:lnTo>
                      <a:pt x="19836" y="1173"/>
                    </a:lnTo>
                    <a:lnTo>
                      <a:pt x="19836" y="1131"/>
                    </a:lnTo>
                    <a:lnTo>
                      <a:pt x="19669" y="1026"/>
                    </a:lnTo>
                    <a:lnTo>
                      <a:pt x="19585" y="963"/>
                    </a:lnTo>
                    <a:lnTo>
                      <a:pt x="19543" y="859"/>
                    </a:lnTo>
                    <a:lnTo>
                      <a:pt x="19439" y="796"/>
                    </a:lnTo>
                    <a:lnTo>
                      <a:pt x="19250" y="733"/>
                    </a:lnTo>
                    <a:lnTo>
                      <a:pt x="19167" y="649"/>
                    </a:lnTo>
                    <a:lnTo>
                      <a:pt x="19062" y="628"/>
                    </a:lnTo>
                    <a:lnTo>
                      <a:pt x="18957" y="649"/>
                    </a:lnTo>
                    <a:lnTo>
                      <a:pt x="18916" y="608"/>
                    </a:lnTo>
                    <a:lnTo>
                      <a:pt x="18853" y="545"/>
                    </a:lnTo>
                    <a:lnTo>
                      <a:pt x="18727" y="587"/>
                    </a:lnTo>
                    <a:lnTo>
                      <a:pt x="18685" y="524"/>
                    </a:lnTo>
                    <a:lnTo>
                      <a:pt x="18455" y="503"/>
                    </a:lnTo>
                    <a:lnTo>
                      <a:pt x="18309" y="398"/>
                    </a:lnTo>
                    <a:lnTo>
                      <a:pt x="18246" y="398"/>
                    </a:lnTo>
                    <a:lnTo>
                      <a:pt x="18058" y="294"/>
                    </a:lnTo>
                    <a:lnTo>
                      <a:pt x="17995" y="294"/>
                    </a:lnTo>
                    <a:lnTo>
                      <a:pt x="17995" y="315"/>
                    </a:lnTo>
                    <a:lnTo>
                      <a:pt x="17932" y="336"/>
                    </a:lnTo>
                    <a:lnTo>
                      <a:pt x="17765" y="231"/>
                    </a:lnTo>
                    <a:lnTo>
                      <a:pt x="17744" y="168"/>
                    </a:lnTo>
                    <a:lnTo>
                      <a:pt x="17681" y="105"/>
                    </a:lnTo>
                    <a:lnTo>
                      <a:pt x="17597" y="126"/>
                    </a:lnTo>
                    <a:lnTo>
                      <a:pt x="17535" y="126"/>
                    </a:lnTo>
                    <a:lnTo>
                      <a:pt x="17472" y="84"/>
                    </a:lnTo>
                    <a:lnTo>
                      <a:pt x="17263" y="84"/>
                    </a:lnTo>
                    <a:lnTo>
                      <a:pt x="17158" y="22"/>
                    </a:lnTo>
                    <a:lnTo>
                      <a:pt x="17074" y="84"/>
                    </a:lnTo>
                    <a:lnTo>
                      <a:pt x="17033" y="84"/>
                    </a:lnTo>
                    <a:lnTo>
                      <a:pt x="17012" y="64"/>
                    </a:lnTo>
                    <a:lnTo>
                      <a:pt x="16928" y="1"/>
                    </a:lnTo>
                    <a:lnTo>
                      <a:pt x="16740" y="22"/>
                    </a:lnTo>
                    <a:lnTo>
                      <a:pt x="16614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27" name="Group 844"/>
              <p:cNvGrpSpPr/>
              <p:nvPr/>
            </p:nvGrpSpPr>
            <p:grpSpPr>
              <a:xfrm>
                <a:off x="1275840" y="746640"/>
                <a:ext cx="2211120" cy="1764000"/>
                <a:chOff x="1275840" y="746640"/>
                <a:chExt cx="2211120" cy="1764000"/>
              </a:xfrm>
            </p:grpSpPr>
            <p:sp>
              <p:nvSpPr>
                <p:cNvPr id="1128" name="CustomShape 845"/>
                <p:cNvSpPr/>
                <p:nvPr/>
              </p:nvSpPr>
              <p:spPr>
                <a:xfrm>
                  <a:off x="1391040" y="2146680"/>
                  <a:ext cx="92160" cy="99720"/>
                </a:xfrm>
                <a:custGeom>
                  <a:avLst/>
                  <a:gdLst/>
                  <a:ahLst/>
                  <a:rect l="l" t="t" r="r" b="b"/>
                  <a:pathLst>
                    <a:path w="2093" h="2637">
                      <a:moveTo>
                        <a:pt x="210" y="0"/>
                      </a:moveTo>
                      <a:lnTo>
                        <a:pt x="189" y="63"/>
                      </a:lnTo>
                      <a:lnTo>
                        <a:pt x="1" y="21"/>
                      </a:lnTo>
                      <a:lnTo>
                        <a:pt x="63" y="188"/>
                      </a:lnTo>
                      <a:lnTo>
                        <a:pt x="105" y="209"/>
                      </a:lnTo>
                      <a:lnTo>
                        <a:pt x="168" y="335"/>
                      </a:lnTo>
                      <a:lnTo>
                        <a:pt x="440" y="377"/>
                      </a:lnTo>
                      <a:lnTo>
                        <a:pt x="314" y="439"/>
                      </a:lnTo>
                      <a:lnTo>
                        <a:pt x="189" y="439"/>
                      </a:lnTo>
                      <a:lnTo>
                        <a:pt x="105" y="544"/>
                      </a:lnTo>
                      <a:lnTo>
                        <a:pt x="168" y="607"/>
                      </a:lnTo>
                      <a:lnTo>
                        <a:pt x="105" y="732"/>
                      </a:lnTo>
                      <a:lnTo>
                        <a:pt x="126" y="774"/>
                      </a:lnTo>
                      <a:lnTo>
                        <a:pt x="273" y="732"/>
                      </a:lnTo>
                      <a:lnTo>
                        <a:pt x="293" y="837"/>
                      </a:lnTo>
                      <a:lnTo>
                        <a:pt x="419" y="837"/>
                      </a:lnTo>
                      <a:lnTo>
                        <a:pt x="419" y="942"/>
                      </a:lnTo>
                      <a:lnTo>
                        <a:pt x="524" y="1025"/>
                      </a:lnTo>
                      <a:lnTo>
                        <a:pt x="649" y="963"/>
                      </a:lnTo>
                      <a:lnTo>
                        <a:pt x="503" y="1130"/>
                      </a:lnTo>
                      <a:lnTo>
                        <a:pt x="545" y="1276"/>
                      </a:lnTo>
                      <a:lnTo>
                        <a:pt x="649" y="1255"/>
                      </a:lnTo>
                      <a:lnTo>
                        <a:pt x="649" y="1151"/>
                      </a:lnTo>
                      <a:lnTo>
                        <a:pt x="817" y="1109"/>
                      </a:lnTo>
                      <a:lnTo>
                        <a:pt x="817" y="1109"/>
                      </a:lnTo>
                      <a:lnTo>
                        <a:pt x="754" y="1235"/>
                      </a:lnTo>
                      <a:lnTo>
                        <a:pt x="691" y="1339"/>
                      </a:lnTo>
                      <a:lnTo>
                        <a:pt x="691" y="1423"/>
                      </a:lnTo>
                      <a:lnTo>
                        <a:pt x="733" y="1423"/>
                      </a:lnTo>
                      <a:lnTo>
                        <a:pt x="796" y="1548"/>
                      </a:lnTo>
                      <a:lnTo>
                        <a:pt x="963" y="1528"/>
                      </a:lnTo>
                      <a:lnTo>
                        <a:pt x="963" y="1632"/>
                      </a:lnTo>
                      <a:lnTo>
                        <a:pt x="1047" y="1632"/>
                      </a:lnTo>
                      <a:lnTo>
                        <a:pt x="1068" y="1737"/>
                      </a:lnTo>
                      <a:lnTo>
                        <a:pt x="1047" y="1820"/>
                      </a:lnTo>
                      <a:lnTo>
                        <a:pt x="1172" y="1967"/>
                      </a:lnTo>
                      <a:lnTo>
                        <a:pt x="1256" y="1883"/>
                      </a:lnTo>
                      <a:lnTo>
                        <a:pt x="1319" y="1946"/>
                      </a:lnTo>
                      <a:lnTo>
                        <a:pt x="1423" y="1946"/>
                      </a:lnTo>
                      <a:lnTo>
                        <a:pt x="1256" y="2113"/>
                      </a:lnTo>
                      <a:lnTo>
                        <a:pt x="1465" y="2323"/>
                      </a:lnTo>
                      <a:lnTo>
                        <a:pt x="1549" y="2364"/>
                      </a:lnTo>
                      <a:lnTo>
                        <a:pt x="1591" y="2427"/>
                      </a:lnTo>
                      <a:lnTo>
                        <a:pt x="1946" y="2636"/>
                      </a:lnTo>
                      <a:lnTo>
                        <a:pt x="1988" y="2595"/>
                      </a:lnTo>
                      <a:lnTo>
                        <a:pt x="2093" y="2616"/>
                      </a:lnTo>
                      <a:lnTo>
                        <a:pt x="2009" y="2302"/>
                      </a:lnTo>
                      <a:lnTo>
                        <a:pt x="2051" y="2176"/>
                      </a:lnTo>
                      <a:lnTo>
                        <a:pt x="2009" y="2072"/>
                      </a:lnTo>
                      <a:lnTo>
                        <a:pt x="2009" y="1820"/>
                      </a:lnTo>
                      <a:lnTo>
                        <a:pt x="1946" y="1695"/>
                      </a:lnTo>
                      <a:lnTo>
                        <a:pt x="1674" y="1548"/>
                      </a:lnTo>
                      <a:lnTo>
                        <a:pt x="1653" y="1214"/>
                      </a:lnTo>
                      <a:lnTo>
                        <a:pt x="1528" y="1004"/>
                      </a:lnTo>
                      <a:lnTo>
                        <a:pt x="1486" y="774"/>
                      </a:lnTo>
                      <a:lnTo>
                        <a:pt x="1444" y="732"/>
                      </a:lnTo>
                      <a:lnTo>
                        <a:pt x="1319" y="711"/>
                      </a:lnTo>
                      <a:lnTo>
                        <a:pt x="1130" y="607"/>
                      </a:lnTo>
                      <a:lnTo>
                        <a:pt x="1005" y="607"/>
                      </a:lnTo>
                      <a:lnTo>
                        <a:pt x="858" y="544"/>
                      </a:lnTo>
                      <a:lnTo>
                        <a:pt x="817" y="439"/>
                      </a:lnTo>
                      <a:lnTo>
                        <a:pt x="628" y="377"/>
                      </a:lnTo>
                      <a:lnTo>
                        <a:pt x="545" y="251"/>
                      </a:lnTo>
                      <a:lnTo>
                        <a:pt x="524" y="167"/>
                      </a:lnTo>
                      <a:lnTo>
                        <a:pt x="398" y="167"/>
                      </a:lnTo>
                      <a:lnTo>
                        <a:pt x="314" y="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9" name="CustomShape 846"/>
                <p:cNvSpPr/>
                <p:nvPr/>
              </p:nvSpPr>
              <p:spPr>
                <a:xfrm>
                  <a:off x="1330200" y="2008440"/>
                  <a:ext cx="40320" cy="82080"/>
                </a:xfrm>
                <a:custGeom>
                  <a:avLst/>
                  <a:gdLst/>
                  <a:ahLst/>
                  <a:rect l="l" t="t" r="r" b="b"/>
                  <a:pathLst>
                    <a:path w="922" h="2177">
                      <a:moveTo>
                        <a:pt x="210" y="0"/>
                      </a:moveTo>
                      <a:lnTo>
                        <a:pt x="21" y="314"/>
                      </a:lnTo>
                      <a:lnTo>
                        <a:pt x="42" y="523"/>
                      </a:lnTo>
                      <a:lnTo>
                        <a:pt x="1" y="628"/>
                      </a:lnTo>
                      <a:lnTo>
                        <a:pt x="1" y="733"/>
                      </a:lnTo>
                      <a:lnTo>
                        <a:pt x="105" y="754"/>
                      </a:lnTo>
                      <a:lnTo>
                        <a:pt x="189" y="837"/>
                      </a:lnTo>
                      <a:lnTo>
                        <a:pt x="189" y="942"/>
                      </a:lnTo>
                      <a:lnTo>
                        <a:pt x="126" y="921"/>
                      </a:lnTo>
                      <a:lnTo>
                        <a:pt x="21" y="900"/>
                      </a:lnTo>
                      <a:lnTo>
                        <a:pt x="21" y="984"/>
                      </a:lnTo>
                      <a:lnTo>
                        <a:pt x="105" y="1047"/>
                      </a:lnTo>
                      <a:lnTo>
                        <a:pt x="21" y="1193"/>
                      </a:lnTo>
                      <a:lnTo>
                        <a:pt x="105" y="1214"/>
                      </a:lnTo>
                      <a:lnTo>
                        <a:pt x="210" y="1339"/>
                      </a:lnTo>
                      <a:lnTo>
                        <a:pt x="84" y="1319"/>
                      </a:lnTo>
                      <a:lnTo>
                        <a:pt x="21" y="1402"/>
                      </a:lnTo>
                      <a:lnTo>
                        <a:pt x="42" y="1507"/>
                      </a:lnTo>
                      <a:lnTo>
                        <a:pt x="210" y="1528"/>
                      </a:lnTo>
                      <a:lnTo>
                        <a:pt x="147" y="1611"/>
                      </a:lnTo>
                      <a:lnTo>
                        <a:pt x="189" y="1758"/>
                      </a:lnTo>
                      <a:lnTo>
                        <a:pt x="356" y="2135"/>
                      </a:lnTo>
                      <a:lnTo>
                        <a:pt x="503" y="2176"/>
                      </a:lnTo>
                      <a:lnTo>
                        <a:pt x="565" y="2072"/>
                      </a:lnTo>
                      <a:lnTo>
                        <a:pt x="524" y="1988"/>
                      </a:lnTo>
                      <a:lnTo>
                        <a:pt x="440" y="1988"/>
                      </a:lnTo>
                      <a:lnTo>
                        <a:pt x="398" y="1863"/>
                      </a:lnTo>
                      <a:lnTo>
                        <a:pt x="335" y="1653"/>
                      </a:lnTo>
                      <a:lnTo>
                        <a:pt x="356" y="1507"/>
                      </a:lnTo>
                      <a:lnTo>
                        <a:pt x="314" y="1402"/>
                      </a:lnTo>
                      <a:lnTo>
                        <a:pt x="398" y="1235"/>
                      </a:lnTo>
                      <a:lnTo>
                        <a:pt x="545" y="1235"/>
                      </a:lnTo>
                      <a:lnTo>
                        <a:pt x="524" y="1109"/>
                      </a:lnTo>
                      <a:lnTo>
                        <a:pt x="419" y="1109"/>
                      </a:lnTo>
                      <a:lnTo>
                        <a:pt x="335" y="1130"/>
                      </a:lnTo>
                      <a:lnTo>
                        <a:pt x="231" y="1130"/>
                      </a:lnTo>
                      <a:lnTo>
                        <a:pt x="314" y="1026"/>
                      </a:lnTo>
                      <a:lnTo>
                        <a:pt x="419" y="1026"/>
                      </a:lnTo>
                      <a:lnTo>
                        <a:pt x="545" y="921"/>
                      </a:lnTo>
                      <a:lnTo>
                        <a:pt x="565" y="733"/>
                      </a:lnTo>
                      <a:lnTo>
                        <a:pt x="670" y="607"/>
                      </a:lnTo>
                      <a:lnTo>
                        <a:pt x="712" y="419"/>
                      </a:lnTo>
                      <a:lnTo>
                        <a:pt x="921" y="210"/>
                      </a:lnTo>
                      <a:lnTo>
                        <a:pt x="858" y="189"/>
                      </a:lnTo>
                      <a:lnTo>
                        <a:pt x="670" y="272"/>
                      </a:lnTo>
                      <a:lnTo>
                        <a:pt x="545" y="461"/>
                      </a:lnTo>
                      <a:lnTo>
                        <a:pt x="461" y="628"/>
                      </a:lnTo>
                      <a:lnTo>
                        <a:pt x="335" y="670"/>
                      </a:lnTo>
                      <a:lnTo>
                        <a:pt x="335" y="586"/>
                      </a:lnTo>
                      <a:lnTo>
                        <a:pt x="252" y="523"/>
                      </a:lnTo>
                      <a:lnTo>
                        <a:pt x="461" y="461"/>
                      </a:lnTo>
                      <a:lnTo>
                        <a:pt x="565" y="377"/>
                      </a:lnTo>
                      <a:lnTo>
                        <a:pt x="607" y="231"/>
                      </a:lnTo>
                      <a:lnTo>
                        <a:pt x="607" y="168"/>
                      </a:lnTo>
                      <a:lnTo>
                        <a:pt x="503" y="105"/>
                      </a:lnTo>
                      <a:lnTo>
                        <a:pt x="440" y="189"/>
                      </a:lnTo>
                      <a:lnTo>
                        <a:pt x="356" y="210"/>
                      </a:lnTo>
                      <a:lnTo>
                        <a:pt x="398" y="63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0" name="CustomShape 847"/>
                <p:cNvSpPr/>
                <p:nvPr/>
              </p:nvSpPr>
              <p:spPr>
                <a:xfrm>
                  <a:off x="2386440" y="1467360"/>
                  <a:ext cx="84600" cy="73440"/>
                </a:xfrm>
                <a:custGeom>
                  <a:avLst/>
                  <a:gdLst/>
                  <a:ahLst/>
                  <a:rect l="l" t="t" r="r" b="b"/>
                  <a:pathLst>
                    <a:path w="1926" h="1947">
                      <a:moveTo>
                        <a:pt x="1402" y="0"/>
                      </a:moveTo>
                      <a:lnTo>
                        <a:pt x="1256" y="21"/>
                      </a:lnTo>
                      <a:lnTo>
                        <a:pt x="1067" y="189"/>
                      </a:lnTo>
                      <a:lnTo>
                        <a:pt x="984" y="356"/>
                      </a:lnTo>
                      <a:lnTo>
                        <a:pt x="1046" y="544"/>
                      </a:lnTo>
                      <a:lnTo>
                        <a:pt x="942" y="524"/>
                      </a:lnTo>
                      <a:lnTo>
                        <a:pt x="900" y="356"/>
                      </a:lnTo>
                      <a:lnTo>
                        <a:pt x="858" y="356"/>
                      </a:lnTo>
                      <a:lnTo>
                        <a:pt x="837" y="503"/>
                      </a:lnTo>
                      <a:lnTo>
                        <a:pt x="753" y="503"/>
                      </a:lnTo>
                      <a:lnTo>
                        <a:pt x="795" y="607"/>
                      </a:lnTo>
                      <a:lnTo>
                        <a:pt x="753" y="712"/>
                      </a:lnTo>
                      <a:lnTo>
                        <a:pt x="649" y="712"/>
                      </a:lnTo>
                      <a:lnTo>
                        <a:pt x="586" y="816"/>
                      </a:lnTo>
                      <a:lnTo>
                        <a:pt x="419" y="775"/>
                      </a:lnTo>
                      <a:lnTo>
                        <a:pt x="335" y="837"/>
                      </a:lnTo>
                      <a:lnTo>
                        <a:pt x="251" y="816"/>
                      </a:lnTo>
                      <a:lnTo>
                        <a:pt x="0" y="963"/>
                      </a:lnTo>
                      <a:lnTo>
                        <a:pt x="21" y="1088"/>
                      </a:lnTo>
                      <a:lnTo>
                        <a:pt x="147" y="1235"/>
                      </a:lnTo>
                      <a:lnTo>
                        <a:pt x="230" y="1172"/>
                      </a:lnTo>
                      <a:lnTo>
                        <a:pt x="209" y="1088"/>
                      </a:lnTo>
                      <a:lnTo>
                        <a:pt x="251" y="1026"/>
                      </a:lnTo>
                      <a:lnTo>
                        <a:pt x="356" y="1130"/>
                      </a:lnTo>
                      <a:lnTo>
                        <a:pt x="314" y="1277"/>
                      </a:lnTo>
                      <a:lnTo>
                        <a:pt x="440" y="1381"/>
                      </a:lnTo>
                      <a:lnTo>
                        <a:pt x="523" y="1256"/>
                      </a:lnTo>
                      <a:lnTo>
                        <a:pt x="544" y="1340"/>
                      </a:lnTo>
                      <a:lnTo>
                        <a:pt x="523" y="1423"/>
                      </a:lnTo>
                      <a:lnTo>
                        <a:pt x="649" y="1591"/>
                      </a:lnTo>
                      <a:lnTo>
                        <a:pt x="753" y="1612"/>
                      </a:lnTo>
                      <a:lnTo>
                        <a:pt x="795" y="1779"/>
                      </a:lnTo>
                      <a:lnTo>
                        <a:pt x="879" y="1863"/>
                      </a:lnTo>
                      <a:lnTo>
                        <a:pt x="963" y="1716"/>
                      </a:lnTo>
                      <a:lnTo>
                        <a:pt x="984" y="1821"/>
                      </a:lnTo>
                      <a:lnTo>
                        <a:pt x="1109" y="1946"/>
                      </a:lnTo>
                      <a:lnTo>
                        <a:pt x="1214" y="1925"/>
                      </a:lnTo>
                      <a:lnTo>
                        <a:pt x="1318" y="1925"/>
                      </a:lnTo>
                      <a:lnTo>
                        <a:pt x="1423" y="1821"/>
                      </a:lnTo>
                      <a:lnTo>
                        <a:pt x="1507" y="1800"/>
                      </a:lnTo>
                      <a:lnTo>
                        <a:pt x="1632" y="1695"/>
                      </a:lnTo>
                      <a:lnTo>
                        <a:pt x="1695" y="1800"/>
                      </a:lnTo>
                      <a:lnTo>
                        <a:pt x="1737" y="1758"/>
                      </a:lnTo>
                      <a:lnTo>
                        <a:pt x="1925" y="1653"/>
                      </a:lnTo>
                      <a:lnTo>
                        <a:pt x="1925" y="1549"/>
                      </a:lnTo>
                      <a:lnTo>
                        <a:pt x="1800" y="1591"/>
                      </a:lnTo>
                      <a:lnTo>
                        <a:pt x="1716" y="1507"/>
                      </a:lnTo>
                      <a:lnTo>
                        <a:pt x="1841" y="1277"/>
                      </a:lnTo>
                      <a:lnTo>
                        <a:pt x="1883" y="1151"/>
                      </a:lnTo>
                      <a:lnTo>
                        <a:pt x="1737" y="1235"/>
                      </a:lnTo>
                      <a:lnTo>
                        <a:pt x="1674" y="1402"/>
                      </a:lnTo>
                      <a:lnTo>
                        <a:pt x="1674" y="1277"/>
                      </a:lnTo>
                      <a:lnTo>
                        <a:pt x="1737" y="1026"/>
                      </a:lnTo>
                      <a:lnTo>
                        <a:pt x="1695" y="649"/>
                      </a:lnTo>
                      <a:lnTo>
                        <a:pt x="1528" y="544"/>
                      </a:lnTo>
                      <a:lnTo>
                        <a:pt x="1528" y="419"/>
                      </a:lnTo>
                      <a:lnTo>
                        <a:pt x="1423" y="419"/>
                      </a:lnTo>
                      <a:lnTo>
                        <a:pt x="1360" y="524"/>
                      </a:lnTo>
                      <a:lnTo>
                        <a:pt x="1360" y="398"/>
                      </a:lnTo>
                      <a:lnTo>
                        <a:pt x="1423" y="314"/>
                      </a:lnTo>
                      <a:lnTo>
                        <a:pt x="1381" y="210"/>
                      </a:lnTo>
                      <a:lnTo>
                        <a:pt x="1402" y="10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1" name="CustomShape 848"/>
                <p:cNvSpPr/>
                <p:nvPr/>
              </p:nvSpPr>
              <p:spPr>
                <a:xfrm>
                  <a:off x="2687400" y="1087200"/>
                  <a:ext cx="257400" cy="202680"/>
                </a:xfrm>
                <a:custGeom>
                  <a:avLst/>
                  <a:gdLst/>
                  <a:ahLst/>
                  <a:rect l="l" t="t" r="r" b="b"/>
                  <a:pathLst>
                    <a:path w="5838" h="5357">
                      <a:moveTo>
                        <a:pt x="502" y="0"/>
                      </a:moveTo>
                      <a:lnTo>
                        <a:pt x="440" y="84"/>
                      </a:lnTo>
                      <a:lnTo>
                        <a:pt x="230" y="105"/>
                      </a:lnTo>
                      <a:lnTo>
                        <a:pt x="210" y="126"/>
                      </a:lnTo>
                      <a:lnTo>
                        <a:pt x="147" y="126"/>
                      </a:lnTo>
                      <a:lnTo>
                        <a:pt x="105" y="230"/>
                      </a:lnTo>
                      <a:lnTo>
                        <a:pt x="189" y="335"/>
                      </a:lnTo>
                      <a:lnTo>
                        <a:pt x="230" y="439"/>
                      </a:lnTo>
                      <a:lnTo>
                        <a:pt x="147" y="439"/>
                      </a:lnTo>
                      <a:lnTo>
                        <a:pt x="21" y="272"/>
                      </a:lnTo>
                      <a:lnTo>
                        <a:pt x="0" y="398"/>
                      </a:lnTo>
                      <a:lnTo>
                        <a:pt x="21" y="502"/>
                      </a:lnTo>
                      <a:lnTo>
                        <a:pt x="147" y="544"/>
                      </a:lnTo>
                      <a:lnTo>
                        <a:pt x="251" y="732"/>
                      </a:lnTo>
                      <a:lnTo>
                        <a:pt x="356" y="732"/>
                      </a:lnTo>
                      <a:lnTo>
                        <a:pt x="293" y="816"/>
                      </a:lnTo>
                      <a:lnTo>
                        <a:pt x="210" y="816"/>
                      </a:lnTo>
                      <a:lnTo>
                        <a:pt x="189" y="921"/>
                      </a:lnTo>
                      <a:lnTo>
                        <a:pt x="314" y="1109"/>
                      </a:lnTo>
                      <a:lnTo>
                        <a:pt x="440" y="1151"/>
                      </a:lnTo>
                      <a:lnTo>
                        <a:pt x="419" y="1235"/>
                      </a:lnTo>
                      <a:lnTo>
                        <a:pt x="398" y="1172"/>
                      </a:lnTo>
                      <a:lnTo>
                        <a:pt x="210" y="1151"/>
                      </a:lnTo>
                      <a:lnTo>
                        <a:pt x="210" y="1235"/>
                      </a:lnTo>
                      <a:lnTo>
                        <a:pt x="147" y="1255"/>
                      </a:lnTo>
                      <a:lnTo>
                        <a:pt x="105" y="1360"/>
                      </a:lnTo>
                      <a:lnTo>
                        <a:pt x="251" y="1276"/>
                      </a:lnTo>
                      <a:lnTo>
                        <a:pt x="335" y="1360"/>
                      </a:lnTo>
                      <a:lnTo>
                        <a:pt x="523" y="1276"/>
                      </a:lnTo>
                      <a:lnTo>
                        <a:pt x="544" y="1360"/>
                      </a:lnTo>
                      <a:lnTo>
                        <a:pt x="649" y="1381"/>
                      </a:lnTo>
                      <a:lnTo>
                        <a:pt x="670" y="1465"/>
                      </a:lnTo>
                      <a:lnTo>
                        <a:pt x="837" y="1590"/>
                      </a:lnTo>
                      <a:lnTo>
                        <a:pt x="879" y="1590"/>
                      </a:lnTo>
                      <a:lnTo>
                        <a:pt x="879" y="1527"/>
                      </a:lnTo>
                      <a:lnTo>
                        <a:pt x="942" y="1548"/>
                      </a:lnTo>
                      <a:lnTo>
                        <a:pt x="1046" y="1486"/>
                      </a:lnTo>
                      <a:lnTo>
                        <a:pt x="1130" y="1527"/>
                      </a:lnTo>
                      <a:lnTo>
                        <a:pt x="1151" y="1590"/>
                      </a:lnTo>
                      <a:lnTo>
                        <a:pt x="1130" y="1674"/>
                      </a:lnTo>
                      <a:lnTo>
                        <a:pt x="1130" y="1883"/>
                      </a:lnTo>
                      <a:lnTo>
                        <a:pt x="1067" y="2051"/>
                      </a:lnTo>
                      <a:lnTo>
                        <a:pt x="1067" y="2113"/>
                      </a:lnTo>
                      <a:lnTo>
                        <a:pt x="1151" y="2260"/>
                      </a:lnTo>
                      <a:lnTo>
                        <a:pt x="1088" y="2385"/>
                      </a:lnTo>
                      <a:lnTo>
                        <a:pt x="1088" y="2469"/>
                      </a:lnTo>
                      <a:lnTo>
                        <a:pt x="1067" y="2595"/>
                      </a:lnTo>
                      <a:lnTo>
                        <a:pt x="879" y="2699"/>
                      </a:lnTo>
                      <a:lnTo>
                        <a:pt x="754" y="2741"/>
                      </a:lnTo>
                      <a:lnTo>
                        <a:pt x="733" y="2825"/>
                      </a:lnTo>
                      <a:lnTo>
                        <a:pt x="628" y="2992"/>
                      </a:lnTo>
                      <a:lnTo>
                        <a:pt x="628" y="3055"/>
                      </a:lnTo>
                      <a:lnTo>
                        <a:pt x="523" y="3118"/>
                      </a:lnTo>
                      <a:lnTo>
                        <a:pt x="461" y="3222"/>
                      </a:lnTo>
                      <a:lnTo>
                        <a:pt x="461" y="3348"/>
                      </a:lnTo>
                      <a:lnTo>
                        <a:pt x="544" y="3369"/>
                      </a:lnTo>
                      <a:lnTo>
                        <a:pt x="544" y="3452"/>
                      </a:lnTo>
                      <a:lnTo>
                        <a:pt x="440" y="3473"/>
                      </a:lnTo>
                      <a:lnTo>
                        <a:pt x="419" y="3578"/>
                      </a:lnTo>
                      <a:lnTo>
                        <a:pt x="461" y="3641"/>
                      </a:lnTo>
                      <a:lnTo>
                        <a:pt x="398" y="3745"/>
                      </a:lnTo>
                      <a:lnTo>
                        <a:pt x="356" y="3850"/>
                      </a:lnTo>
                      <a:lnTo>
                        <a:pt x="419" y="3955"/>
                      </a:lnTo>
                      <a:lnTo>
                        <a:pt x="502" y="3976"/>
                      </a:lnTo>
                      <a:lnTo>
                        <a:pt x="502" y="4059"/>
                      </a:lnTo>
                      <a:lnTo>
                        <a:pt x="565" y="4143"/>
                      </a:lnTo>
                      <a:lnTo>
                        <a:pt x="628" y="4143"/>
                      </a:lnTo>
                      <a:lnTo>
                        <a:pt x="649" y="4038"/>
                      </a:lnTo>
                      <a:lnTo>
                        <a:pt x="670" y="3955"/>
                      </a:lnTo>
                      <a:lnTo>
                        <a:pt x="733" y="3996"/>
                      </a:lnTo>
                      <a:lnTo>
                        <a:pt x="774" y="3996"/>
                      </a:lnTo>
                      <a:lnTo>
                        <a:pt x="879" y="3871"/>
                      </a:lnTo>
                      <a:lnTo>
                        <a:pt x="942" y="3892"/>
                      </a:lnTo>
                      <a:lnTo>
                        <a:pt x="879" y="4059"/>
                      </a:lnTo>
                      <a:lnTo>
                        <a:pt x="774" y="4080"/>
                      </a:lnTo>
                      <a:lnTo>
                        <a:pt x="754" y="4143"/>
                      </a:lnTo>
                      <a:lnTo>
                        <a:pt x="816" y="4185"/>
                      </a:lnTo>
                      <a:lnTo>
                        <a:pt x="816" y="4268"/>
                      </a:lnTo>
                      <a:lnTo>
                        <a:pt x="921" y="4394"/>
                      </a:lnTo>
                      <a:lnTo>
                        <a:pt x="1026" y="4352"/>
                      </a:lnTo>
                      <a:lnTo>
                        <a:pt x="1067" y="4394"/>
                      </a:lnTo>
                      <a:lnTo>
                        <a:pt x="1193" y="4415"/>
                      </a:lnTo>
                      <a:lnTo>
                        <a:pt x="1256" y="4352"/>
                      </a:lnTo>
                      <a:lnTo>
                        <a:pt x="1402" y="4310"/>
                      </a:lnTo>
                      <a:lnTo>
                        <a:pt x="1381" y="4164"/>
                      </a:lnTo>
                      <a:lnTo>
                        <a:pt x="1465" y="4164"/>
                      </a:lnTo>
                      <a:lnTo>
                        <a:pt x="1507" y="4101"/>
                      </a:lnTo>
                      <a:lnTo>
                        <a:pt x="1507" y="4185"/>
                      </a:lnTo>
                      <a:lnTo>
                        <a:pt x="1486" y="4206"/>
                      </a:lnTo>
                      <a:lnTo>
                        <a:pt x="1507" y="4310"/>
                      </a:lnTo>
                      <a:lnTo>
                        <a:pt x="1570" y="4289"/>
                      </a:lnTo>
                      <a:lnTo>
                        <a:pt x="1653" y="4143"/>
                      </a:lnTo>
                      <a:lnTo>
                        <a:pt x="1695" y="4080"/>
                      </a:lnTo>
                      <a:lnTo>
                        <a:pt x="1716" y="4143"/>
                      </a:lnTo>
                      <a:lnTo>
                        <a:pt x="1695" y="4268"/>
                      </a:lnTo>
                      <a:lnTo>
                        <a:pt x="1570" y="4478"/>
                      </a:lnTo>
                      <a:lnTo>
                        <a:pt x="1486" y="4520"/>
                      </a:lnTo>
                      <a:lnTo>
                        <a:pt x="1486" y="4624"/>
                      </a:lnTo>
                      <a:lnTo>
                        <a:pt x="1611" y="4666"/>
                      </a:lnTo>
                      <a:lnTo>
                        <a:pt x="1695" y="4729"/>
                      </a:lnTo>
                      <a:lnTo>
                        <a:pt x="1800" y="4729"/>
                      </a:lnTo>
                      <a:lnTo>
                        <a:pt x="1821" y="4771"/>
                      </a:lnTo>
                      <a:lnTo>
                        <a:pt x="1967" y="4792"/>
                      </a:lnTo>
                      <a:lnTo>
                        <a:pt x="1988" y="4708"/>
                      </a:lnTo>
                      <a:lnTo>
                        <a:pt x="2114" y="4708"/>
                      </a:lnTo>
                      <a:lnTo>
                        <a:pt x="2072" y="4771"/>
                      </a:lnTo>
                      <a:lnTo>
                        <a:pt x="2093" y="4833"/>
                      </a:lnTo>
                      <a:lnTo>
                        <a:pt x="2176" y="4833"/>
                      </a:lnTo>
                      <a:lnTo>
                        <a:pt x="2239" y="4917"/>
                      </a:lnTo>
                      <a:lnTo>
                        <a:pt x="2323" y="4875"/>
                      </a:lnTo>
                      <a:lnTo>
                        <a:pt x="2302" y="4792"/>
                      </a:lnTo>
                      <a:lnTo>
                        <a:pt x="2281" y="4708"/>
                      </a:lnTo>
                      <a:lnTo>
                        <a:pt x="2344" y="4603"/>
                      </a:lnTo>
                      <a:lnTo>
                        <a:pt x="2386" y="4687"/>
                      </a:lnTo>
                      <a:lnTo>
                        <a:pt x="2344" y="4792"/>
                      </a:lnTo>
                      <a:lnTo>
                        <a:pt x="2386" y="4917"/>
                      </a:lnTo>
                      <a:lnTo>
                        <a:pt x="2448" y="4917"/>
                      </a:lnTo>
                      <a:lnTo>
                        <a:pt x="2490" y="4792"/>
                      </a:lnTo>
                      <a:lnTo>
                        <a:pt x="2532" y="4729"/>
                      </a:lnTo>
                      <a:lnTo>
                        <a:pt x="2616" y="4708"/>
                      </a:lnTo>
                      <a:lnTo>
                        <a:pt x="2616" y="4792"/>
                      </a:lnTo>
                      <a:lnTo>
                        <a:pt x="2553" y="4833"/>
                      </a:lnTo>
                      <a:lnTo>
                        <a:pt x="2553" y="4917"/>
                      </a:lnTo>
                      <a:lnTo>
                        <a:pt x="2720" y="4917"/>
                      </a:lnTo>
                      <a:lnTo>
                        <a:pt x="2804" y="4875"/>
                      </a:lnTo>
                      <a:lnTo>
                        <a:pt x="2867" y="4687"/>
                      </a:lnTo>
                      <a:lnTo>
                        <a:pt x="2909" y="4792"/>
                      </a:lnTo>
                      <a:lnTo>
                        <a:pt x="2846" y="4833"/>
                      </a:lnTo>
                      <a:lnTo>
                        <a:pt x="2846" y="4938"/>
                      </a:lnTo>
                      <a:lnTo>
                        <a:pt x="2971" y="4917"/>
                      </a:lnTo>
                      <a:lnTo>
                        <a:pt x="3013" y="4771"/>
                      </a:lnTo>
                      <a:lnTo>
                        <a:pt x="3055" y="4687"/>
                      </a:lnTo>
                      <a:lnTo>
                        <a:pt x="3055" y="4687"/>
                      </a:lnTo>
                      <a:lnTo>
                        <a:pt x="3034" y="4917"/>
                      </a:lnTo>
                      <a:lnTo>
                        <a:pt x="3055" y="5001"/>
                      </a:lnTo>
                      <a:lnTo>
                        <a:pt x="3160" y="5001"/>
                      </a:lnTo>
                      <a:lnTo>
                        <a:pt x="3327" y="5105"/>
                      </a:lnTo>
                      <a:lnTo>
                        <a:pt x="3432" y="5043"/>
                      </a:lnTo>
                      <a:lnTo>
                        <a:pt x="3495" y="5022"/>
                      </a:lnTo>
                      <a:lnTo>
                        <a:pt x="3536" y="5105"/>
                      </a:lnTo>
                      <a:lnTo>
                        <a:pt x="3662" y="5084"/>
                      </a:lnTo>
                      <a:lnTo>
                        <a:pt x="3746" y="5022"/>
                      </a:lnTo>
                      <a:lnTo>
                        <a:pt x="3746" y="4896"/>
                      </a:lnTo>
                      <a:lnTo>
                        <a:pt x="3850" y="4792"/>
                      </a:lnTo>
                      <a:lnTo>
                        <a:pt x="3892" y="4729"/>
                      </a:lnTo>
                      <a:lnTo>
                        <a:pt x="3850" y="4603"/>
                      </a:lnTo>
                      <a:lnTo>
                        <a:pt x="3871" y="4520"/>
                      </a:lnTo>
                      <a:lnTo>
                        <a:pt x="3913" y="4520"/>
                      </a:lnTo>
                      <a:lnTo>
                        <a:pt x="3955" y="4666"/>
                      </a:lnTo>
                      <a:lnTo>
                        <a:pt x="3997" y="4687"/>
                      </a:lnTo>
                      <a:lnTo>
                        <a:pt x="3997" y="4729"/>
                      </a:lnTo>
                      <a:lnTo>
                        <a:pt x="3913" y="4812"/>
                      </a:lnTo>
                      <a:lnTo>
                        <a:pt x="3871" y="4980"/>
                      </a:lnTo>
                      <a:lnTo>
                        <a:pt x="3892" y="5210"/>
                      </a:lnTo>
                      <a:lnTo>
                        <a:pt x="3997" y="5252"/>
                      </a:lnTo>
                      <a:lnTo>
                        <a:pt x="4101" y="5210"/>
                      </a:lnTo>
                      <a:lnTo>
                        <a:pt x="4122" y="5315"/>
                      </a:lnTo>
                      <a:lnTo>
                        <a:pt x="4227" y="5315"/>
                      </a:lnTo>
                      <a:lnTo>
                        <a:pt x="4269" y="5357"/>
                      </a:lnTo>
                      <a:lnTo>
                        <a:pt x="4373" y="5357"/>
                      </a:lnTo>
                      <a:lnTo>
                        <a:pt x="4583" y="5231"/>
                      </a:lnTo>
                      <a:lnTo>
                        <a:pt x="4687" y="5210"/>
                      </a:lnTo>
                      <a:lnTo>
                        <a:pt x="4855" y="5315"/>
                      </a:lnTo>
                      <a:lnTo>
                        <a:pt x="4938" y="5294"/>
                      </a:lnTo>
                      <a:lnTo>
                        <a:pt x="5022" y="5336"/>
                      </a:lnTo>
                      <a:lnTo>
                        <a:pt x="5064" y="5252"/>
                      </a:lnTo>
                      <a:lnTo>
                        <a:pt x="5064" y="5210"/>
                      </a:lnTo>
                      <a:lnTo>
                        <a:pt x="5147" y="5084"/>
                      </a:lnTo>
                      <a:lnTo>
                        <a:pt x="5231" y="5043"/>
                      </a:lnTo>
                      <a:lnTo>
                        <a:pt x="5231" y="5001"/>
                      </a:lnTo>
                      <a:lnTo>
                        <a:pt x="5168" y="4875"/>
                      </a:lnTo>
                      <a:lnTo>
                        <a:pt x="5168" y="4729"/>
                      </a:lnTo>
                      <a:lnTo>
                        <a:pt x="5231" y="4812"/>
                      </a:lnTo>
                      <a:lnTo>
                        <a:pt x="5231" y="4896"/>
                      </a:lnTo>
                      <a:lnTo>
                        <a:pt x="5336" y="5022"/>
                      </a:lnTo>
                      <a:lnTo>
                        <a:pt x="5378" y="4938"/>
                      </a:lnTo>
                      <a:lnTo>
                        <a:pt x="5524" y="4938"/>
                      </a:lnTo>
                      <a:lnTo>
                        <a:pt x="5566" y="4980"/>
                      </a:lnTo>
                      <a:lnTo>
                        <a:pt x="5587" y="4896"/>
                      </a:lnTo>
                      <a:lnTo>
                        <a:pt x="5566" y="4792"/>
                      </a:lnTo>
                      <a:lnTo>
                        <a:pt x="5566" y="4708"/>
                      </a:lnTo>
                      <a:lnTo>
                        <a:pt x="5524" y="4666"/>
                      </a:lnTo>
                      <a:lnTo>
                        <a:pt x="5378" y="4687"/>
                      </a:lnTo>
                      <a:lnTo>
                        <a:pt x="5252" y="4708"/>
                      </a:lnTo>
                      <a:lnTo>
                        <a:pt x="5231" y="4603"/>
                      </a:lnTo>
                      <a:lnTo>
                        <a:pt x="5273" y="4582"/>
                      </a:lnTo>
                      <a:lnTo>
                        <a:pt x="5336" y="4603"/>
                      </a:lnTo>
                      <a:lnTo>
                        <a:pt x="5461" y="4561"/>
                      </a:lnTo>
                      <a:lnTo>
                        <a:pt x="5545" y="4457"/>
                      </a:lnTo>
                      <a:lnTo>
                        <a:pt x="5587" y="4520"/>
                      </a:lnTo>
                      <a:lnTo>
                        <a:pt x="5671" y="4499"/>
                      </a:lnTo>
                      <a:lnTo>
                        <a:pt x="5733" y="4394"/>
                      </a:lnTo>
                      <a:lnTo>
                        <a:pt x="5691" y="4310"/>
                      </a:lnTo>
                      <a:lnTo>
                        <a:pt x="5775" y="4206"/>
                      </a:lnTo>
                      <a:lnTo>
                        <a:pt x="5754" y="4143"/>
                      </a:lnTo>
                      <a:lnTo>
                        <a:pt x="5796" y="4143"/>
                      </a:lnTo>
                      <a:lnTo>
                        <a:pt x="5838" y="4080"/>
                      </a:lnTo>
                      <a:lnTo>
                        <a:pt x="5691" y="4038"/>
                      </a:lnTo>
                      <a:lnTo>
                        <a:pt x="5566" y="4059"/>
                      </a:lnTo>
                      <a:lnTo>
                        <a:pt x="5629" y="3976"/>
                      </a:lnTo>
                      <a:lnTo>
                        <a:pt x="5691" y="3955"/>
                      </a:lnTo>
                      <a:lnTo>
                        <a:pt x="5691" y="3850"/>
                      </a:lnTo>
                      <a:lnTo>
                        <a:pt x="5587" y="3766"/>
                      </a:lnTo>
                      <a:lnTo>
                        <a:pt x="5357" y="3766"/>
                      </a:lnTo>
                      <a:lnTo>
                        <a:pt x="5336" y="3724"/>
                      </a:lnTo>
                      <a:lnTo>
                        <a:pt x="5336" y="3641"/>
                      </a:lnTo>
                      <a:lnTo>
                        <a:pt x="5378" y="3620"/>
                      </a:lnTo>
                      <a:lnTo>
                        <a:pt x="5357" y="3515"/>
                      </a:lnTo>
                      <a:lnTo>
                        <a:pt x="5168" y="3348"/>
                      </a:lnTo>
                      <a:lnTo>
                        <a:pt x="5106" y="3348"/>
                      </a:lnTo>
                      <a:lnTo>
                        <a:pt x="5001" y="3432"/>
                      </a:lnTo>
                      <a:lnTo>
                        <a:pt x="4834" y="3432"/>
                      </a:lnTo>
                      <a:lnTo>
                        <a:pt x="4687" y="3452"/>
                      </a:lnTo>
                      <a:lnTo>
                        <a:pt x="4478" y="3327"/>
                      </a:lnTo>
                      <a:lnTo>
                        <a:pt x="4436" y="3243"/>
                      </a:lnTo>
                      <a:lnTo>
                        <a:pt x="4394" y="3222"/>
                      </a:lnTo>
                      <a:lnTo>
                        <a:pt x="4290" y="3264"/>
                      </a:lnTo>
                      <a:lnTo>
                        <a:pt x="4206" y="3264"/>
                      </a:lnTo>
                      <a:lnTo>
                        <a:pt x="4122" y="3306"/>
                      </a:lnTo>
                      <a:lnTo>
                        <a:pt x="4018" y="3306"/>
                      </a:lnTo>
                      <a:lnTo>
                        <a:pt x="3976" y="3411"/>
                      </a:lnTo>
                      <a:lnTo>
                        <a:pt x="3913" y="3348"/>
                      </a:lnTo>
                      <a:lnTo>
                        <a:pt x="3808" y="3264"/>
                      </a:lnTo>
                      <a:lnTo>
                        <a:pt x="3704" y="3327"/>
                      </a:lnTo>
                      <a:lnTo>
                        <a:pt x="3578" y="3348"/>
                      </a:lnTo>
                      <a:lnTo>
                        <a:pt x="3578" y="3411"/>
                      </a:lnTo>
                      <a:lnTo>
                        <a:pt x="3536" y="3452"/>
                      </a:lnTo>
                      <a:lnTo>
                        <a:pt x="3536" y="3369"/>
                      </a:lnTo>
                      <a:lnTo>
                        <a:pt x="3474" y="3327"/>
                      </a:lnTo>
                      <a:lnTo>
                        <a:pt x="3369" y="3348"/>
                      </a:lnTo>
                      <a:lnTo>
                        <a:pt x="3139" y="3327"/>
                      </a:lnTo>
                      <a:lnTo>
                        <a:pt x="3076" y="3348"/>
                      </a:lnTo>
                      <a:lnTo>
                        <a:pt x="3160" y="3432"/>
                      </a:lnTo>
                      <a:lnTo>
                        <a:pt x="3160" y="3536"/>
                      </a:lnTo>
                      <a:lnTo>
                        <a:pt x="3264" y="3620"/>
                      </a:lnTo>
                      <a:lnTo>
                        <a:pt x="3139" y="3578"/>
                      </a:lnTo>
                      <a:lnTo>
                        <a:pt x="3076" y="3515"/>
                      </a:lnTo>
                      <a:lnTo>
                        <a:pt x="3013" y="3473"/>
                      </a:lnTo>
                      <a:lnTo>
                        <a:pt x="2867" y="3536"/>
                      </a:lnTo>
                      <a:lnTo>
                        <a:pt x="2804" y="3473"/>
                      </a:lnTo>
                      <a:lnTo>
                        <a:pt x="2930" y="3432"/>
                      </a:lnTo>
                      <a:lnTo>
                        <a:pt x="2930" y="3348"/>
                      </a:lnTo>
                      <a:lnTo>
                        <a:pt x="2804" y="3222"/>
                      </a:lnTo>
                      <a:lnTo>
                        <a:pt x="2825" y="3139"/>
                      </a:lnTo>
                      <a:lnTo>
                        <a:pt x="2762" y="3097"/>
                      </a:lnTo>
                      <a:lnTo>
                        <a:pt x="2637" y="3160"/>
                      </a:lnTo>
                      <a:lnTo>
                        <a:pt x="2658" y="3243"/>
                      </a:lnTo>
                      <a:lnTo>
                        <a:pt x="2637" y="3306"/>
                      </a:lnTo>
                      <a:lnTo>
                        <a:pt x="2532" y="3264"/>
                      </a:lnTo>
                      <a:lnTo>
                        <a:pt x="2595" y="3201"/>
                      </a:lnTo>
                      <a:lnTo>
                        <a:pt x="2553" y="3139"/>
                      </a:lnTo>
                      <a:lnTo>
                        <a:pt x="2448" y="3097"/>
                      </a:lnTo>
                      <a:lnTo>
                        <a:pt x="2406" y="3139"/>
                      </a:lnTo>
                      <a:lnTo>
                        <a:pt x="2323" y="3139"/>
                      </a:lnTo>
                      <a:lnTo>
                        <a:pt x="2344" y="3034"/>
                      </a:lnTo>
                      <a:lnTo>
                        <a:pt x="2344" y="2992"/>
                      </a:lnTo>
                      <a:lnTo>
                        <a:pt x="2323" y="2888"/>
                      </a:lnTo>
                      <a:lnTo>
                        <a:pt x="2218" y="2908"/>
                      </a:lnTo>
                      <a:lnTo>
                        <a:pt x="2093" y="3034"/>
                      </a:lnTo>
                      <a:lnTo>
                        <a:pt x="2114" y="3160"/>
                      </a:lnTo>
                      <a:lnTo>
                        <a:pt x="2030" y="3160"/>
                      </a:lnTo>
                      <a:lnTo>
                        <a:pt x="1988" y="3055"/>
                      </a:lnTo>
                      <a:lnTo>
                        <a:pt x="2030" y="2992"/>
                      </a:lnTo>
                      <a:lnTo>
                        <a:pt x="2030" y="2908"/>
                      </a:lnTo>
                      <a:lnTo>
                        <a:pt x="2093" y="2720"/>
                      </a:lnTo>
                      <a:lnTo>
                        <a:pt x="2009" y="2636"/>
                      </a:lnTo>
                      <a:lnTo>
                        <a:pt x="1883" y="2699"/>
                      </a:lnTo>
                      <a:lnTo>
                        <a:pt x="1883" y="2636"/>
                      </a:lnTo>
                      <a:lnTo>
                        <a:pt x="1988" y="2616"/>
                      </a:lnTo>
                      <a:lnTo>
                        <a:pt x="2030" y="2490"/>
                      </a:lnTo>
                      <a:lnTo>
                        <a:pt x="2009" y="2385"/>
                      </a:lnTo>
                      <a:lnTo>
                        <a:pt x="1925" y="2427"/>
                      </a:lnTo>
                      <a:lnTo>
                        <a:pt x="1862" y="2385"/>
                      </a:lnTo>
                      <a:lnTo>
                        <a:pt x="1800" y="2427"/>
                      </a:lnTo>
                      <a:lnTo>
                        <a:pt x="1695" y="2427"/>
                      </a:lnTo>
                      <a:lnTo>
                        <a:pt x="1758" y="2385"/>
                      </a:lnTo>
                      <a:lnTo>
                        <a:pt x="1758" y="2323"/>
                      </a:lnTo>
                      <a:lnTo>
                        <a:pt x="1653" y="2323"/>
                      </a:lnTo>
                      <a:lnTo>
                        <a:pt x="1590" y="2406"/>
                      </a:lnTo>
                      <a:lnTo>
                        <a:pt x="1444" y="2427"/>
                      </a:lnTo>
                      <a:lnTo>
                        <a:pt x="1444" y="2364"/>
                      </a:lnTo>
                      <a:lnTo>
                        <a:pt x="1507" y="2323"/>
                      </a:lnTo>
                      <a:lnTo>
                        <a:pt x="1570" y="2218"/>
                      </a:lnTo>
                      <a:lnTo>
                        <a:pt x="1590" y="2155"/>
                      </a:lnTo>
                      <a:lnTo>
                        <a:pt x="1674" y="2155"/>
                      </a:lnTo>
                      <a:lnTo>
                        <a:pt x="1779" y="2260"/>
                      </a:lnTo>
                      <a:lnTo>
                        <a:pt x="1925" y="2260"/>
                      </a:lnTo>
                      <a:lnTo>
                        <a:pt x="1904" y="2197"/>
                      </a:lnTo>
                      <a:lnTo>
                        <a:pt x="1800" y="2071"/>
                      </a:lnTo>
                      <a:lnTo>
                        <a:pt x="1695" y="2071"/>
                      </a:lnTo>
                      <a:lnTo>
                        <a:pt x="1758" y="2009"/>
                      </a:lnTo>
                      <a:lnTo>
                        <a:pt x="1611" y="1883"/>
                      </a:lnTo>
                      <a:lnTo>
                        <a:pt x="1507" y="1841"/>
                      </a:lnTo>
                      <a:lnTo>
                        <a:pt x="1570" y="1799"/>
                      </a:lnTo>
                      <a:lnTo>
                        <a:pt x="1590" y="1737"/>
                      </a:lnTo>
                      <a:lnTo>
                        <a:pt x="1653" y="1737"/>
                      </a:lnTo>
                      <a:lnTo>
                        <a:pt x="1695" y="1841"/>
                      </a:lnTo>
                      <a:lnTo>
                        <a:pt x="1800" y="1967"/>
                      </a:lnTo>
                      <a:lnTo>
                        <a:pt x="1967" y="1988"/>
                      </a:lnTo>
                      <a:lnTo>
                        <a:pt x="2030" y="2092"/>
                      </a:lnTo>
                      <a:lnTo>
                        <a:pt x="2114" y="2009"/>
                      </a:lnTo>
                      <a:lnTo>
                        <a:pt x="2176" y="2092"/>
                      </a:lnTo>
                      <a:lnTo>
                        <a:pt x="2344" y="2155"/>
                      </a:lnTo>
                      <a:lnTo>
                        <a:pt x="2448" y="2155"/>
                      </a:lnTo>
                      <a:lnTo>
                        <a:pt x="2511" y="2051"/>
                      </a:lnTo>
                      <a:lnTo>
                        <a:pt x="2490" y="1904"/>
                      </a:lnTo>
                      <a:lnTo>
                        <a:pt x="2239" y="1758"/>
                      </a:lnTo>
                      <a:lnTo>
                        <a:pt x="2134" y="1653"/>
                      </a:lnTo>
                      <a:lnTo>
                        <a:pt x="2072" y="1653"/>
                      </a:lnTo>
                      <a:lnTo>
                        <a:pt x="2030" y="1548"/>
                      </a:lnTo>
                      <a:lnTo>
                        <a:pt x="1925" y="1444"/>
                      </a:lnTo>
                      <a:lnTo>
                        <a:pt x="1883" y="1444"/>
                      </a:lnTo>
                      <a:lnTo>
                        <a:pt x="1821" y="1381"/>
                      </a:lnTo>
                      <a:lnTo>
                        <a:pt x="1883" y="1318"/>
                      </a:lnTo>
                      <a:lnTo>
                        <a:pt x="1967" y="1339"/>
                      </a:lnTo>
                      <a:lnTo>
                        <a:pt x="2030" y="1444"/>
                      </a:lnTo>
                      <a:lnTo>
                        <a:pt x="2114" y="1444"/>
                      </a:lnTo>
                      <a:lnTo>
                        <a:pt x="2134" y="1548"/>
                      </a:lnTo>
                      <a:lnTo>
                        <a:pt x="2197" y="1548"/>
                      </a:lnTo>
                      <a:lnTo>
                        <a:pt x="2239" y="1465"/>
                      </a:lnTo>
                      <a:lnTo>
                        <a:pt x="2197" y="1276"/>
                      </a:lnTo>
                      <a:lnTo>
                        <a:pt x="2072" y="1130"/>
                      </a:lnTo>
                      <a:lnTo>
                        <a:pt x="1988" y="1130"/>
                      </a:lnTo>
                      <a:lnTo>
                        <a:pt x="1967" y="1109"/>
                      </a:lnTo>
                      <a:lnTo>
                        <a:pt x="1821" y="1109"/>
                      </a:lnTo>
                      <a:lnTo>
                        <a:pt x="1695" y="1172"/>
                      </a:lnTo>
                      <a:lnTo>
                        <a:pt x="1590" y="1172"/>
                      </a:lnTo>
                      <a:lnTo>
                        <a:pt x="1486" y="1109"/>
                      </a:lnTo>
                      <a:lnTo>
                        <a:pt x="1402" y="1130"/>
                      </a:lnTo>
                      <a:lnTo>
                        <a:pt x="1360" y="1025"/>
                      </a:lnTo>
                      <a:lnTo>
                        <a:pt x="1235" y="1214"/>
                      </a:lnTo>
                      <a:lnTo>
                        <a:pt x="1067" y="1276"/>
                      </a:lnTo>
                      <a:lnTo>
                        <a:pt x="1046" y="1381"/>
                      </a:lnTo>
                      <a:lnTo>
                        <a:pt x="963" y="1423"/>
                      </a:lnTo>
                      <a:lnTo>
                        <a:pt x="963" y="1339"/>
                      </a:lnTo>
                      <a:lnTo>
                        <a:pt x="1046" y="1235"/>
                      </a:lnTo>
                      <a:lnTo>
                        <a:pt x="1088" y="1235"/>
                      </a:lnTo>
                      <a:lnTo>
                        <a:pt x="1339" y="1004"/>
                      </a:lnTo>
                      <a:lnTo>
                        <a:pt x="1360" y="921"/>
                      </a:lnTo>
                      <a:lnTo>
                        <a:pt x="1298" y="816"/>
                      </a:lnTo>
                      <a:lnTo>
                        <a:pt x="1298" y="544"/>
                      </a:lnTo>
                      <a:lnTo>
                        <a:pt x="1339" y="523"/>
                      </a:lnTo>
                      <a:lnTo>
                        <a:pt x="1256" y="419"/>
                      </a:lnTo>
                      <a:lnTo>
                        <a:pt x="1193" y="481"/>
                      </a:lnTo>
                      <a:lnTo>
                        <a:pt x="1088" y="481"/>
                      </a:lnTo>
                      <a:lnTo>
                        <a:pt x="1026" y="419"/>
                      </a:lnTo>
                      <a:lnTo>
                        <a:pt x="1026" y="314"/>
                      </a:lnTo>
                      <a:lnTo>
                        <a:pt x="1026" y="230"/>
                      </a:lnTo>
                      <a:lnTo>
                        <a:pt x="816" y="188"/>
                      </a:lnTo>
                      <a:lnTo>
                        <a:pt x="733" y="84"/>
                      </a:lnTo>
                      <a:lnTo>
                        <a:pt x="628" y="84"/>
                      </a:lnTo>
                      <a:lnTo>
                        <a:pt x="50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2" name="CustomShape 849"/>
                <p:cNvSpPr/>
                <p:nvPr/>
              </p:nvSpPr>
              <p:spPr>
                <a:xfrm>
                  <a:off x="2624760" y="1177560"/>
                  <a:ext cx="58680" cy="56880"/>
                </a:xfrm>
                <a:custGeom>
                  <a:avLst/>
                  <a:gdLst/>
                  <a:ahLst/>
                  <a:rect l="l" t="t" r="r" b="b"/>
                  <a:pathLst>
                    <a:path w="1340" h="1507">
                      <a:moveTo>
                        <a:pt x="796" y="0"/>
                      </a:moveTo>
                      <a:lnTo>
                        <a:pt x="670" y="21"/>
                      </a:lnTo>
                      <a:lnTo>
                        <a:pt x="607" y="84"/>
                      </a:lnTo>
                      <a:lnTo>
                        <a:pt x="691" y="147"/>
                      </a:lnTo>
                      <a:lnTo>
                        <a:pt x="691" y="231"/>
                      </a:lnTo>
                      <a:lnTo>
                        <a:pt x="628" y="210"/>
                      </a:lnTo>
                      <a:lnTo>
                        <a:pt x="565" y="147"/>
                      </a:lnTo>
                      <a:lnTo>
                        <a:pt x="461" y="126"/>
                      </a:lnTo>
                      <a:lnTo>
                        <a:pt x="419" y="210"/>
                      </a:lnTo>
                      <a:lnTo>
                        <a:pt x="524" y="210"/>
                      </a:lnTo>
                      <a:lnTo>
                        <a:pt x="565" y="251"/>
                      </a:lnTo>
                      <a:lnTo>
                        <a:pt x="524" y="293"/>
                      </a:lnTo>
                      <a:lnTo>
                        <a:pt x="398" y="314"/>
                      </a:lnTo>
                      <a:lnTo>
                        <a:pt x="356" y="335"/>
                      </a:lnTo>
                      <a:lnTo>
                        <a:pt x="398" y="440"/>
                      </a:lnTo>
                      <a:lnTo>
                        <a:pt x="419" y="461"/>
                      </a:lnTo>
                      <a:lnTo>
                        <a:pt x="419" y="523"/>
                      </a:lnTo>
                      <a:lnTo>
                        <a:pt x="293" y="461"/>
                      </a:lnTo>
                      <a:lnTo>
                        <a:pt x="168" y="503"/>
                      </a:lnTo>
                      <a:lnTo>
                        <a:pt x="84" y="565"/>
                      </a:lnTo>
                      <a:lnTo>
                        <a:pt x="42" y="712"/>
                      </a:lnTo>
                      <a:lnTo>
                        <a:pt x="0" y="733"/>
                      </a:lnTo>
                      <a:lnTo>
                        <a:pt x="0" y="754"/>
                      </a:lnTo>
                      <a:lnTo>
                        <a:pt x="63" y="754"/>
                      </a:lnTo>
                      <a:lnTo>
                        <a:pt x="42" y="837"/>
                      </a:lnTo>
                      <a:lnTo>
                        <a:pt x="42" y="879"/>
                      </a:lnTo>
                      <a:lnTo>
                        <a:pt x="63" y="921"/>
                      </a:lnTo>
                      <a:lnTo>
                        <a:pt x="147" y="816"/>
                      </a:lnTo>
                      <a:lnTo>
                        <a:pt x="168" y="837"/>
                      </a:lnTo>
                      <a:lnTo>
                        <a:pt x="105" y="963"/>
                      </a:lnTo>
                      <a:lnTo>
                        <a:pt x="147" y="1026"/>
                      </a:lnTo>
                      <a:lnTo>
                        <a:pt x="210" y="1067"/>
                      </a:lnTo>
                      <a:lnTo>
                        <a:pt x="272" y="1047"/>
                      </a:lnTo>
                      <a:lnTo>
                        <a:pt x="293" y="1067"/>
                      </a:lnTo>
                      <a:lnTo>
                        <a:pt x="314" y="1151"/>
                      </a:lnTo>
                      <a:lnTo>
                        <a:pt x="356" y="1151"/>
                      </a:lnTo>
                      <a:lnTo>
                        <a:pt x="398" y="1088"/>
                      </a:lnTo>
                      <a:lnTo>
                        <a:pt x="461" y="1130"/>
                      </a:lnTo>
                      <a:lnTo>
                        <a:pt x="461" y="1256"/>
                      </a:lnTo>
                      <a:lnTo>
                        <a:pt x="482" y="1298"/>
                      </a:lnTo>
                      <a:lnTo>
                        <a:pt x="586" y="1277"/>
                      </a:lnTo>
                      <a:lnTo>
                        <a:pt x="607" y="1402"/>
                      </a:lnTo>
                      <a:lnTo>
                        <a:pt x="712" y="1402"/>
                      </a:lnTo>
                      <a:lnTo>
                        <a:pt x="837" y="1486"/>
                      </a:lnTo>
                      <a:lnTo>
                        <a:pt x="942" y="1486"/>
                      </a:lnTo>
                      <a:lnTo>
                        <a:pt x="1005" y="1507"/>
                      </a:lnTo>
                      <a:lnTo>
                        <a:pt x="1026" y="1486"/>
                      </a:lnTo>
                      <a:lnTo>
                        <a:pt x="1005" y="1402"/>
                      </a:lnTo>
                      <a:lnTo>
                        <a:pt x="1088" y="1381"/>
                      </a:lnTo>
                      <a:lnTo>
                        <a:pt x="1151" y="1235"/>
                      </a:lnTo>
                      <a:lnTo>
                        <a:pt x="1130" y="1088"/>
                      </a:lnTo>
                      <a:lnTo>
                        <a:pt x="1214" y="942"/>
                      </a:lnTo>
                      <a:lnTo>
                        <a:pt x="1235" y="921"/>
                      </a:lnTo>
                      <a:lnTo>
                        <a:pt x="1319" y="712"/>
                      </a:lnTo>
                      <a:lnTo>
                        <a:pt x="1319" y="565"/>
                      </a:lnTo>
                      <a:lnTo>
                        <a:pt x="1340" y="523"/>
                      </a:lnTo>
                      <a:lnTo>
                        <a:pt x="1319" y="419"/>
                      </a:lnTo>
                      <a:lnTo>
                        <a:pt x="1235" y="335"/>
                      </a:lnTo>
                      <a:lnTo>
                        <a:pt x="1235" y="210"/>
                      </a:lnTo>
                      <a:lnTo>
                        <a:pt x="1193" y="147"/>
                      </a:lnTo>
                      <a:lnTo>
                        <a:pt x="1151" y="42"/>
                      </a:lnTo>
                      <a:lnTo>
                        <a:pt x="1005" y="0"/>
                      </a:lnTo>
                      <a:lnTo>
                        <a:pt x="900" y="42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3" name="CustomShape 850"/>
                <p:cNvSpPr/>
                <p:nvPr/>
              </p:nvSpPr>
              <p:spPr>
                <a:xfrm>
                  <a:off x="2479680" y="913320"/>
                  <a:ext cx="74520" cy="39240"/>
                </a:xfrm>
                <a:custGeom>
                  <a:avLst/>
                  <a:gdLst/>
                  <a:ahLst/>
                  <a:rect l="l" t="t" r="r" b="b"/>
                  <a:pathLst>
                    <a:path w="1696" h="1047">
                      <a:moveTo>
                        <a:pt x="1570" y="1"/>
                      </a:moveTo>
                      <a:lnTo>
                        <a:pt x="1486" y="64"/>
                      </a:lnTo>
                      <a:lnTo>
                        <a:pt x="1256" y="64"/>
                      </a:lnTo>
                      <a:lnTo>
                        <a:pt x="1130" y="168"/>
                      </a:lnTo>
                      <a:lnTo>
                        <a:pt x="963" y="168"/>
                      </a:lnTo>
                      <a:lnTo>
                        <a:pt x="921" y="189"/>
                      </a:lnTo>
                      <a:lnTo>
                        <a:pt x="816" y="105"/>
                      </a:lnTo>
                      <a:lnTo>
                        <a:pt x="712" y="84"/>
                      </a:lnTo>
                      <a:lnTo>
                        <a:pt x="356" y="189"/>
                      </a:lnTo>
                      <a:lnTo>
                        <a:pt x="126" y="189"/>
                      </a:lnTo>
                      <a:lnTo>
                        <a:pt x="105" y="273"/>
                      </a:lnTo>
                      <a:lnTo>
                        <a:pt x="0" y="377"/>
                      </a:lnTo>
                      <a:lnTo>
                        <a:pt x="0" y="482"/>
                      </a:lnTo>
                      <a:lnTo>
                        <a:pt x="105" y="461"/>
                      </a:lnTo>
                      <a:lnTo>
                        <a:pt x="231" y="461"/>
                      </a:lnTo>
                      <a:lnTo>
                        <a:pt x="314" y="419"/>
                      </a:lnTo>
                      <a:lnTo>
                        <a:pt x="398" y="461"/>
                      </a:lnTo>
                      <a:lnTo>
                        <a:pt x="503" y="461"/>
                      </a:lnTo>
                      <a:lnTo>
                        <a:pt x="565" y="503"/>
                      </a:lnTo>
                      <a:lnTo>
                        <a:pt x="503" y="587"/>
                      </a:lnTo>
                      <a:lnTo>
                        <a:pt x="544" y="712"/>
                      </a:lnTo>
                      <a:lnTo>
                        <a:pt x="628" y="817"/>
                      </a:lnTo>
                      <a:lnTo>
                        <a:pt x="712" y="712"/>
                      </a:lnTo>
                      <a:lnTo>
                        <a:pt x="712" y="628"/>
                      </a:lnTo>
                      <a:lnTo>
                        <a:pt x="754" y="587"/>
                      </a:lnTo>
                      <a:lnTo>
                        <a:pt x="858" y="712"/>
                      </a:lnTo>
                      <a:lnTo>
                        <a:pt x="837" y="838"/>
                      </a:lnTo>
                      <a:lnTo>
                        <a:pt x="984" y="1005"/>
                      </a:lnTo>
                      <a:lnTo>
                        <a:pt x="1088" y="984"/>
                      </a:lnTo>
                      <a:lnTo>
                        <a:pt x="1151" y="1047"/>
                      </a:lnTo>
                      <a:lnTo>
                        <a:pt x="1360" y="1047"/>
                      </a:lnTo>
                      <a:lnTo>
                        <a:pt x="1465" y="942"/>
                      </a:lnTo>
                      <a:lnTo>
                        <a:pt x="1591" y="900"/>
                      </a:lnTo>
                      <a:lnTo>
                        <a:pt x="1674" y="670"/>
                      </a:lnTo>
                      <a:lnTo>
                        <a:pt x="1591" y="503"/>
                      </a:lnTo>
                      <a:lnTo>
                        <a:pt x="1695" y="356"/>
                      </a:lnTo>
                      <a:lnTo>
                        <a:pt x="1695" y="273"/>
                      </a:lnTo>
                      <a:lnTo>
                        <a:pt x="1612" y="147"/>
                      </a:lnTo>
                      <a:lnTo>
                        <a:pt x="1653" y="64"/>
                      </a:lnTo>
                      <a:lnTo>
                        <a:pt x="1570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4" name="CustomShape 851"/>
                <p:cNvSpPr/>
                <p:nvPr/>
              </p:nvSpPr>
              <p:spPr>
                <a:xfrm>
                  <a:off x="2194560" y="954720"/>
                  <a:ext cx="193680" cy="91800"/>
                </a:xfrm>
                <a:custGeom>
                  <a:avLst/>
                  <a:gdLst/>
                  <a:ahLst/>
                  <a:rect l="l" t="t" r="r" b="b"/>
                  <a:pathLst>
                    <a:path w="4395" h="2428">
                      <a:moveTo>
                        <a:pt x="4268" y="1"/>
                      </a:moveTo>
                      <a:lnTo>
                        <a:pt x="4185" y="43"/>
                      </a:lnTo>
                      <a:lnTo>
                        <a:pt x="4059" y="105"/>
                      </a:lnTo>
                      <a:lnTo>
                        <a:pt x="4059" y="252"/>
                      </a:lnTo>
                      <a:lnTo>
                        <a:pt x="4038" y="336"/>
                      </a:lnTo>
                      <a:lnTo>
                        <a:pt x="4059" y="377"/>
                      </a:lnTo>
                      <a:lnTo>
                        <a:pt x="3955" y="419"/>
                      </a:lnTo>
                      <a:lnTo>
                        <a:pt x="3934" y="315"/>
                      </a:lnTo>
                      <a:lnTo>
                        <a:pt x="3892" y="315"/>
                      </a:lnTo>
                      <a:lnTo>
                        <a:pt x="3871" y="377"/>
                      </a:lnTo>
                      <a:lnTo>
                        <a:pt x="3829" y="440"/>
                      </a:lnTo>
                      <a:lnTo>
                        <a:pt x="3766" y="357"/>
                      </a:lnTo>
                      <a:lnTo>
                        <a:pt x="3745" y="168"/>
                      </a:lnTo>
                      <a:lnTo>
                        <a:pt x="3641" y="64"/>
                      </a:lnTo>
                      <a:lnTo>
                        <a:pt x="3578" y="64"/>
                      </a:lnTo>
                      <a:lnTo>
                        <a:pt x="3557" y="126"/>
                      </a:lnTo>
                      <a:lnTo>
                        <a:pt x="3432" y="126"/>
                      </a:lnTo>
                      <a:lnTo>
                        <a:pt x="3306" y="64"/>
                      </a:lnTo>
                      <a:lnTo>
                        <a:pt x="3222" y="64"/>
                      </a:lnTo>
                      <a:lnTo>
                        <a:pt x="2992" y="43"/>
                      </a:lnTo>
                      <a:lnTo>
                        <a:pt x="2846" y="126"/>
                      </a:lnTo>
                      <a:lnTo>
                        <a:pt x="2804" y="231"/>
                      </a:lnTo>
                      <a:lnTo>
                        <a:pt x="2741" y="315"/>
                      </a:lnTo>
                      <a:lnTo>
                        <a:pt x="2699" y="273"/>
                      </a:lnTo>
                      <a:lnTo>
                        <a:pt x="2636" y="273"/>
                      </a:lnTo>
                      <a:lnTo>
                        <a:pt x="2364" y="482"/>
                      </a:lnTo>
                      <a:lnTo>
                        <a:pt x="2281" y="566"/>
                      </a:lnTo>
                      <a:lnTo>
                        <a:pt x="2197" y="566"/>
                      </a:lnTo>
                      <a:lnTo>
                        <a:pt x="2051" y="670"/>
                      </a:lnTo>
                      <a:lnTo>
                        <a:pt x="1946" y="691"/>
                      </a:lnTo>
                      <a:lnTo>
                        <a:pt x="1862" y="775"/>
                      </a:lnTo>
                      <a:lnTo>
                        <a:pt x="1841" y="859"/>
                      </a:lnTo>
                      <a:lnTo>
                        <a:pt x="1653" y="859"/>
                      </a:lnTo>
                      <a:lnTo>
                        <a:pt x="1590" y="880"/>
                      </a:lnTo>
                      <a:lnTo>
                        <a:pt x="1465" y="859"/>
                      </a:lnTo>
                      <a:lnTo>
                        <a:pt x="1423" y="901"/>
                      </a:lnTo>
                      <a:lnTo>
                        <a:pt x="1339" y="901"/>
                      </a:lnTo>
                      <a:lnTo>
                        <a:pt x="1151" y="1068"/>
                      </a:lnTo>
                      <a:lnTo>
                        <a:pt x="1025" y="1152"/>
                      </a:lnTo>
                      <a:lnTo>
                        <a:pt x="900" y="1089"/>
                      </a:lnTo>
                      <a:lnTo>
                        <a:pt x="795" y="1152"/>
                      </a:lnTo>
                      <a:lnTo>
                        <a:pt x="523" y="1193"/>
                      </a:lnTo>
                      <a:lnTo>
                        <a:pt x="398" y="1382"/>
                      </a:lnTo>
                      <a:lnTo>
                        <a:pt x="314" y="1382"/>
                      </a:lnTo>
                      <a:lnTo>
                        <a:pt x="167" y="1403"/>
                      </a:lnTo>
                      <a:lnTo>
                        <a:pt x="105" y="1528"/>
                      </a:lnTo>
                      <a:lnTo>
                        <a:pt x="209" y="1528"/>
                      </a:lnTo>
                      <a:lnTo>
                        <a:pt x="272" y="1591"/>
                      </a:lnTo>
                      <a:lnTo>
                        <a:pt x="167" y="1591"/>
                      </a:lnTo>
                      <a:lnTo>
                        <a:pt x="126" y="1633"/>
                      </a:lnTo>
                      <a:lnTo>
                        <a:pt x="209" y="1717"/>
                      </a:lnTo>
                      <a:lnTo>
                        <a:pt x="188" y="1779"/>
                      </a:lnTo>
                      <a:lnTo>
                        <a:pt x="0" y="1842"/>
                      </a:lnTo>
                      <a:lnTo>
                        <a:pt x="0" y="1905"/>
                      </a:lnTo>
                      <a:lnTo>
                        <a:pt x="126" y="1926"/>
                      </a:lnTo>
                      <a:lnTo>
                        <a:pt x="230" y="1905"/>
                      </a:lnTo>
                      <a:lnTo>
                        <a:pt x="293" y="1821"/>
                      </a:lnTo>
                      <a:lnTo>
                        <a:pt x="377" y="1800"/>
                      </a:lnTo>
                      <a:lnTo>
                        <a:pt x="481" y="1842"/>
                      </a:lnTo>
                      <a:lnTo>
                        <a:pt x="586" y="1989"/>
                      </a:lnTo>
                      <a:lnTo>
                        <a:pt x="586" y="2114"/>
                      </a:lnTo>
                      <a:lnTo>
                        <a:pt x="691" y="2156"/>
                      </a:lnTo>
                      <a:lnTo>
                        <a:pt x="732" y="2114"/>
                      </a:lnTo>
                      <a:lnTo>
                        <a:pt x="732" y="2009"/>
                      </a:lnTo>
                      <a:lnTo>
                        <a:pt x="753" y="1989"/>
                      </a:lnTo>
                      <a:lnTo>
                        <a:pt x="816" y="1821"/>
                      </a:lnTo>
                      <a:lnTo>
                        <a:pt x="858" y="1821"/>
                      </a:lnTo>
                      <a:lnTo>
                        <a:pt x="1004" y="1779"/>
                      </a:lnTo>
                      <a:lnTo>
                        <a:pt x="1067" y="1800"/>
                      </a:lnTo>
                      <a:lnTo>
                        <a:pt x="1046" y="1884"/>
                      </a:lnTo>
                      <a:lnTo>
                        <a:pt x="942" y="1926"/>
                      </a:lnTo>
                      <a:lnTo>
                        <a:pt x="900" y="2093"/>
                      </a:lnTo>
                      <a:lnTo>
                        <a:pt x="942" y="2156"/>
                      </a:lnTo>
                      <a:lnTo>
                        <a:pt x="858" y="2240"/>
                      </a:lnTo>
                      <a:lnTo>
                        <a:pt x="816" y="2323"/>
                      </a:lnTo>
                      <a:lnTo>
                        <a:pt x="858" y="2407"/>
                      </a:lnTo>
                      <a:lnTo>
                        <a:pt x="921" y="2323"/>
                      </a:lnTo>
                      <a:lnTo>
                        <a:pt x="1004" y="2344"/>
                      </a:lnTo>
                      <a:lnTo>
                        <a:pt x="1004" y="2428"/>
                      </a:lnTo>
                      <a:lnTo>
                        <a:pt x="1046" y="2428"/>
                      </a:lnTo>
                      <a:lnTo>
                        <a:pt x="1235" y="2323"/>
                      </a:lnTo>
                      <a:lnTo>
                        <a:pt x="1318" y="2219"/>
                      </a:lnTo>
                      <a:lnTo>
                        <a:pt x="1381" y="2240"/>
                      </a:lnTo>
                      <a:lnTo>
                        <a:pt x="1444" y="2135"/>
                      </a:lnTo>
                      <a:lnTo>
                        <a:pt x="1444" y="2009"/>
                      </a:lnTo>
                      <a:lnTo>
                        <a:pt x="1527" y="2009"/>
                      </a:lnTo>
                      <a:lnTo>
                        <a:pt x="1590" y="1905"/>
                      </a:lnTo>
                      <a:lnTo>
                        <a:pt x="1590" y="1779"/>
                      </a:lnTo>
                      <a:lnTo>
                        <a:pt x="1653" y="1717"/>
                      </a:lnTo>
                      <a:lnTo>
                        <a:pt x="1674" y="1779"/>
                      </a:lnTo>
                      <a:lnTo>
                        <a:pt x="1653" y="1842"/>
                      </a:lnTo>
                      <a:lnTo>
                        <a:pt x="1674" y="1926"/>
                      </a:lnTo>
                      <a:lnTo>
                        <a:pt x="1653" y="2051"/>
                      </a:lnTo>
                      <a:lnTo>
                        <a:pt x="1674" y="2198"/>
                      </a:lnTo>
                      <a:lnTo>
                        <a:pt x="1737" y="2198"/>
                      </a:lnTo>
                      <a:lnTo>
                        <a:pt x="1841" y="2051"/>
                      </a:lnTo>
                      <a:lnTo>
                        <a:pt x="1862" y="1926"/>
                      </a:lnTo>
                      <a:lnTo>
                        <a:pt x="1883" y="1884"/>
                      </a:lnTo>
                      <a:lnTo>
                        <a:pt x="1967" y="1842"/>
                      </a:lnTo>
                      <a:lnTo>
                        <a:pt x="2092" y="1696"/>
                      </a:lnTo>
                      <a:lnTo>
                        <a:pt x="2113" y="1570"/>
                      </a:lnTo>
                      <a:lnTo>
                        <a:pt x="2092" y="1465"/>
                      </a:lnTo>
                      <a:lnTo>
                        <a:pt x="2155" y="1361"/>
                      </a:lnTo>
                      <a:lnTo>
                        <a:pt x="2197" y="1486"/>
                      </a:lnTo>
                      <a:lnTo>
                        <a:pt x="2406" y="1361"/>
                      </a:lnTo>
                      <a:lnTo>
                        <a:pt x="2469" y="1193"/>
                      </a:lnTo>
                      <a:lnTo>
                        <a:pt x="2490" y="1089"/>
                      </a:lnTo>
                      <a:lnTo>
                        <a:pt x="2595" y="1068"/>
                      </a:lnTo>
                      <a:lnTo>
                        <a:pt x="2636" y="1047"/>
                      </a:lnTo>
                      <a:lnTo>
                        <a:pt x="2720" y="1089"/>
                      </a:lnTo>
                      <a:lnTo>
                        <a:pt x="2825" y="984"/>
                      </a:lnTo>
                      <a:lnTo>
                        <a:pt x="2888" y="1047"/>
                      </a:lnTo>
                      <a:lnTo>
                        <a:pt x="2825" y="1256"/>
                      </a:lnTo>
                      <a:lnTo>
                        <a:pt x="2678" y="1403"/>
                      </a:lnTo>
                      <a:lnTo>
                        <a:pt x="2636" y="1507"/>
                      </a:lnTo>
                      <a:lnTo>
                        <a:pt x="2574" y="1591"/>
                      </a:lnTo>
                      <a:lnTo>
                        <a:pt x="2574" y="1633"/>
                      </a:lnTo>
                      <a:lnTo>
                        <a:pt x="2469" y="1696"/>
                      </a:lnTo>
                      <a:lnTo>
                        <a:pt x="2323" y="1926"/>
                      </a:lnTo>
                      <a:lnTo>
                        <a:pt x="2323" y="1989"/>
                      </a:lnTo>
                      <a:lnTo>
                        <a:pt x="2385" y="2093"/>
                      </a:lnTo>
                      <a:lnTo>
                        <a:pt x="2364" y="2198"/>
                      </a:lnTo>
                      <a:lnTo>
                        <a:pt x="2427" y="2219"/>
                      </a:lnTo>
                      <a:lnTo>
                        <a:pt x="2532" y="2261"/>
                      </a:lnTo>
                      <a:lnTo>
                        <a:pt x="2616" y="2198"/>
                      </a:lnTo>
                      <a:lnTo>
                        <a:pt x="2720" y="2135"/>
                      </a:lnTo>
                      <a:lnTo>
                        <a:pt x="2741" y="2030"/>
                      </a:lnTo>
                      <a:lnTo>
                        <a:pt x="2741" y="1926"/>
                      </a:lnTo>
                      <a:lnTo>
                        <a:pt x="2825" y="1842"/>
                      </a:lnTo>
                      <a:lnTo>
                        <a:pt x="2888" y="1737"/>
                      </a:lnTo>
                      <a:lnTo>
                        <a:pt x="2950" y="1737"/>
                      </a:lnTo>
                      <a:lnTo>
                        <a:pt x="3013" y="1717"/>
                      </a:lnTo>
                      <a:lnTo>
                        <a:pt x="3097" y="1779"/>
                      </a:lnTo>
                      <a:lnTo>
                        <a:pt x="3201" y="1779"/>
                      </a:lnTo>
                      <a:lnTo>
                        <a:pt x="3243" y="1717"/>
                      </a:lnTo>
                      <a:lnTo>
                        <a:pt x="3432" y="1717"/>
                      </a:lnTo>
                      <a:lnTo>
                        <a:pt x="3515" y="1612"/>
                      </a:lnTo>
                      <a:lnTo>
                        <a:pt x="3557" y="1403"/>
                      </a:lnTo>
                      <a:lnTo>
                        <a:pt x="3662" y="1256"/>
                      </a:lnTo>
                      <a:lnTo>
                        <a:pt x="3662" y="1152"/>
                      </a:lnTo>
                      <a:lnTo>
                        <a:pt x="3683" y="1089"/>
                      </a:lnTo>
                      <a:lnTo>
                        <a:pt x="3766" y="1214"/>
                      </a:lnTo>
                      <a:lnTo>
                        <a:pt x="3871" y="1256"/>
                      </a:lnTo>
                      <a:lnTo>
                        <a:pt x="3892" y="1193"/>
                      </a:lnTo>
                      <a:lnTo>
                        <a:pt x="3892" y="1110"/>
                      </a:lnTo>
                      <a:lnTo>
                        <a:pt x="3787" y="963"/>
                      </a:lnTo>
                      <a:lnTo>
                        <a:pt x="3787" y="880"/>
                      </a:lnTo>
                      <a:lnTo>
                        <a:pt x="3934" y="775"/>
                      </a:lnTo>
                      <a:lnTo>
                        <a:pt x="4038" y="754"/>
                      </a:lnTo>
                      <a:lnTo>
                        <a:pt x="4143" y="691"/>
                      </a:lnTo>
                      <a:lnTo>
                        <a:pt x="4206" y="733"/>
                      </a:lnTo>
                      <a:lnTo>
                        <a:pt x="4289" y="733"/>
                      </a:lnTo>
                      <a:lnTo>
                        <a:pt x="4394" y="587"/>
                      </a:lnTo>
                      <a:lnTo>
                        <a:pt x="4373" y="524"/>
                      </a:lnTo>
                      <a:lnTo>
                        <a:pt x="4352" y="273"/>
                      </a:lnTo>
                      <a:lnTo>
                        <a:pt x="4373" y="231"/>
                      </a:lnTo>
                      <a:lnTo>
                        <a:pt x="4352" y="168"/>
                      </a:lnTo>
                      <a:lnTo>
                        <a:pt x="4352" y="22"/>
                      </a:lnTo>
                      <a:lnTo>
                        <a:pt x="4268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5" name="CustomShape 852"/>
                <p:cNvSpPr/>
                <p:nvPr/>
              </p:nvSpPr>
              <p:spPr>
                <a:xfrm>
                  <a:off x="2437200" y="954720"/>
                  <a:ext cx="84600" cy="48960"/>
                </a:xfrm>
                <a:custGeom>
                  <a:avLst/>
                  <a:gdLst/>
                  <a:ahLst/>
                  <a:rect l="l" t="t" r="r" b="b"/>
                  <a:pathLst>
                    <a:path w="1926" h="1299">
                      <a:moveTo>
                        <a:pt x="796" y="1"/>
                      </a:moveTo>
                      <a:lnTo>
                        <a:pt x="524" y="43"/>
                      </a:lnTo>
                      <a:lnTo>
                        <a:pt x="440" y="43"/>
                      </a:lnTo>
                      <a:lnTo>
                        <a:pt x="336" y="126"/>
                      </a:lnTo>
                      <a:lnTo>
                        <a:pt x="231" y="168"/>
                      </a:lnTo>
                      <a:lnTo>
                        <a:pt x="210" y="315"/>
                      </a:lnTo>
                      <a:lnTo>
                        <a:pt x="64" y="419"/>
                      </a:lnTo>
                      <a:lnTo>
                        <a:pt x="64" y="524"/>
                      </a:lnTo>
                      <a:lnTo>
                        <a:pt x="1" y="629"/>
                      </a:lnTo>
                      <a:lnTo>
                        <a:pt x="22" y="754"/>
                      </a:lnTo>
                      <a:lnTo>
                        <a:pt x="22" y="880"/>
                      </a:lnTo>
                      <a:lnTo>
                        <a:pt x="106" y="880"/>
                      </a:lnTo>
                      <a:lnTo>
                        <a:pt x="231" y="963"/>
                      </a:lnTo>
                      <a:lnTo>
                        <a:pt x="315" y="1110"/>
                      </a:lnTo>
                      <a:lnTo>
                        <a:pt x="231" y="1193"/>
                      </a:lnTo>
                      <a:lnTo>
                        <a:pt x="252" y="1214"/>
                      </a:lnTo>
                      <a:lnTo>
                        <a:pt x="378" y="1214"/>
                      </a:lnTo>
                      <a:lnTo>
                        <a:pt x="524" y="1256"/>
                      </a:lnTo>
                      <a:lnTo>
                        <a:pt x="566" y="1214"/>
                      </a:lnTo>
                      <a:lnTo>
                        <a:pt x="691" y="1298"/>
                      </a:lnTo>
                      <a:lnTo>
                        <a:pt x="838" y="1298"/>
                      </a:lnTo>
                      <a:lnTo>
                        <a:pt x="943" y="1256"/>
                      </a:lnTo>
                      <a:lnTo>
                        <a:pt x="1068" y="1256"/>
                      </a:lnTo>
                      <a:lnTo>
                        <a:pt x="1110" y="1152"/>
                      </a:lnTo>
                      <a:lnTo>
                        <a:pt x="1110" y="1089"/>
                      </a:lnTo>
                      <a:lnTo>
                        <a:pt x="1215" y="1068"/>
                      </a:lnTo>
                      <a:lnTo>
                        <a:pt x="1256" y="984"/>
                      </a:lnTo>
                      <a:lnTo>
                        <a:pt x="1403" y="796"/>
                      </a:lnTo>
                      <a:lnTo>
                        <a:pt x="1382" y="733"/>
                      </a:lnTo>
                      <a:lnTo>
                        <a:pt x="1319" y="754"/>
                      </a:lnTo>
                      <a:lnTo>
                        <a:pt x="1215" y="733"/>
                      </a:lnTo>
                      <a:lnTo>
                        <a:pt x="1215" y="670"/>
                      </a:lnTo>
                      <a:lnTo>
                        <a:pt x="1361" y="545"/>
                      </a:lnTo>
                      <a:lnTo>
                        <a:pt x="1466" y="545"/>
                      </a:lnTo>
                      <a:lnTo>
                        <a:pt x="1738" y="440"/>
                      </a:lnTo>
                      <a:lnTo>
                        <a:pt x="1821" y="461"/>
                      </a:lnTo>
                      <a:lnTo>
                        <a:pt x="1926" y="273"/>
                      </a:lnTo>
                      <a:lnTo>
                        <a:pt x="1905" y="231"/>
                      </a:lnTo>
                      <a:lnTo>
                        <a:pt x="1779" y="210"/>
                      </a:lnTo>
                      <a:lnTo>
                        <a:pt x="1717" y="147"/>
                      </a:lnTo>
                      <a:lnTo>
                        <a:pt x="1591" y="126"/>
                      </a:lnTo>
                      <a:lnTo>
                        <a:pt x="1424" y="126"/>
                      </a:lnTo>
                      <a:lnTo>
                        <a:pt x="1403" y="105"/>
                      </a:lnTo>
                      <a:lnTo>
                        <a:pt x="1256" y="43"/>
                      </a:lnTo>
                      <a:lnTo>
                        <a:pt x="1173" y="64"/>
                      </a:lnTo>
                      <a:lnTo>
                        <a:pt x="1047" y="64"/>
                      </a:lnTo>
                      <a:lnTo>
                        <a:pt x="963" y="43"/>
                      </a:lnTo>
                      <a:lnTo>
                        <a:pt x="859" y="43"/>
                      </a:lnTo>
                      <a:lnTo>
                        <a:pt x="79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6" name="CustomShape 853"/>
                <p:cNvSpPr/>
                <p:nvPr/>
              </p:nvSpPr>
              <p:spPr>
                <a:xfrm>
                  <a:off x="2250000" y="1035000"/>
                  <a:ext cx="251640" cy="133920"/>
                </a:xfrm>
                <a:custGeom>
                  <a:avLst/>
                  <a:gdLst/>
                  <a:ahLst/>
                  <a:rect l="l" t="t" r="r" b="b"/>
                  <a:pathLst>
                    <a:path w="5713" h="3537">
                      <a:moveTo>
                        <a:pt x="2177" y="0"/>
                      </a:moveTo>
                      <a:lnTo>
                        <a:pt x="1863" y="84"/>
                      </a:lnTo>
                      <a:lnTo>
                        <a:pt x="1800" y="126"/>
                      </a:lnTo>
                      <a:lnTo>
                        <a:pt x="1863" y="188"/>
                      </a:lnTo>
                      <a:lnTo>
                        <a:pt x="1863" y="293"/>
                      </a:lnTo>
                      <a:lnTo>
                        <a:pt x="1988" y="356"/>
                      </a:lnTo>
                      <a:lnTo>
                        <a:pt x="2051" y="460"/>
                      </a:lnTo>
                      <a:lnTo>
                        <a:pt x="1967" y="439"/>
                      </a:lnTo>
                      <a:lnTo>
                        <a:pt x="1842" y="335"/>
                      </a:lnTo>
                      <a:lnTo>
                        <a:pt x="1758" y="335"/>
                      </a:lnTo>
                      <a:lnTo>
                        <a:pt x="1695" y="293"/>
                      </a:lnTo>
                      <a:lnTo>
                        <a:pt x="1591" y="293"/>
                      </a:lnTo>
                      <a:lnTo>
                        <a:pt x="1465" y="335"/>
                      </a:lnTo>
                      <a:lnTo>
                        <a:pt x="1381" y="335"/>
                      </a:lnTo>
                      <a:lnTo>
                        <a:pt x="1319" y="398"/>
                      </a:lnTo>
                      <a:lnTo>
                        <a:pt x="1256" y="502"/>
                      </a:lnTo>
                      <a:lnTo>
                        <a:pt x="1130" y="607"/>
                      </a:lnTo>
                      <a:lnTo>
                        <a:pt x="1214" y="711"/>
                      </a:lnTo>
                      <a:lnTo>
                        <a:pt x="1444" y="753"/>
                      </a:lnTo>
                      <a:lnTo>
                        <a:pt x="1549" y="753"/>
                      </a:lnTo>
                      <a:lnTo>
                        <a:pt x="1653" y="837"/>
                      </a:lnTo>
                      <a:lnTo>
                        <a:pt x="1737" y="837"/>
                      </a:lnTo>
                      <a:lnTo>
                        <a:pt x="1758" y="879"/>
                      </a:lnTo>
                      <a:lnTo>
                        <a:pt x="1695" y="921"/>
                      </a:lnTo>
                      <a:lnTo>
                        <a:pt x="1570" y="879"/>
                      </a:lnTo>
                      <a:lnTo>
                        <a:pt x="1319" y="858"/>
                      </a:lnTo>
                      <a:lnTo>
                        <a:pt x="1109" y="879"/>
                      </a:lnTo>
                      <a:lnTo>
                        <a:pt x="1026" y="858"/>
                      </a:lnTo>
                      <a:lnTo>
                        <a:pt x="921" y="879"/>
                      </a:lnTo>
                      <a:lnTo>
                        <a:pt x="754" y="1046"/>
                      </a:lnTo>
                      <a:lnTo>
                        <a:pt x="607" y="1193"/>
                      </a:lnTo>
                      <a:lnTo>
                        <a:pt x="628" y="1256"/>
                      </a:lnTo>
                      <a:lnTo>
                        <a:pt x="754" y="1256"/>
                      </a:lnTo>
                      <a:lnTo>
                        <a:pt x="942" y="1297"/>
                      </a:lnTo>
                      <a:lnTo>
                        <a:pt x="1068" y="1276"/>
                      </a:lnTo>
                      <a:lnTo>
                        <a:pt x="1214" y="1276"/>
                      </a:lnTo>
                      <a:lnTo>
                        <a:pt x="1256" y="1339"/>
                      </a:lnTo>
                      <a:lnTo>
                        <a:pt x="1340" y="1381"/>
                      </a:lnTo>
                      <a:lnTo>
                        <a:pt x="1214" y="1486"/>
                      </a:lnTo>
                      <a:lnTo>
                        <a:pt x="1068" y="1486"/>
                      </a:lnTo>
                      <a:lnTo>
                        <a:pt x="963" y="1569"/>
                      </a:lnTo>
                      <a:lnTo>
                        <a:pt x="837" y="1548"/>
                      </a:lnTo>
                      <a:lnTo>
                        <a:pt x="712" y="1465"/>
                      </a:lnTo>
                      <a:lnTo>
                        <a:pt x="503" y="1465"/>
                      </a:lnTo>
                      <a:lnTo>
                        <a:pt x="419" y="1444"/>
                      </a:lnTo>
                      <a:lnTo>
                        <a:pt x="314" y="1465"/>
                      </a:lnTo>
                      <a:lnTo>
                        <a:pt x="84" y="1611"/>
                      </a:lnTo>
                      <a:lnTo>
                        <a:pt x="126" y="1674"/>
                      </a:lnTo>
                      <a:lnTo>
                        <a:pt x="126" y="1800"/>
                      </a:lnTo>
                      <a:lnTo>
                        <a:pt x="0" y="1800"/>
                      </a:lnTo>
                      <a:lnTo>
                        <a:pt x="0" y="1862"/>
                      </a:lnTo>
                      <a:lnTo>
                        <a:pt x="189" y="1988"/>
                      </a:lnTo>
                      <a:lnTo>
                        <a:pt x="314" y="2134"/>
                      </a:lnTo>
                      <a:lnTo>
                        <a:pt x="377" y="2134"/>
                      </a:lnTo>
                      <a:lnTo>
                        <a:pt x="398" y="2030"/>
                      </a:lnTo>
                      <a:lnTo>
                        <a:pt x="482" y="2072"/>
                      </a:lnTo>
                      <a:lnTo>
                        <a:pt x="419" y="2134"/>
                      </a:lnTo>
                      <a:lnTo>
                        <a:pt x="544" y="2239"/>
                      </a:lnTo>
                      <a:lnTo>
                        <a:pt x="544" y="2385"/>
                      </a:lnTo>
                      <a:lnTo>
                        <a:pt x="649" y="2427"/>
                      </a:lnTo>
                      <a:lnTo>
                        <a:pt x="733" y="2344"/>
                      </a:lnTo>
                      <a:lnTo>
                        <a:pt x="733" y="2218"/>
                      </a:lnTo>
                      <a:lnTo>
                        <a:pt x="796" y="2239"/>
                      </a:lnTo>
                      <a:lnTo>
                        <a:pt x="900" y="2239"/>
                      </a:lnTo>
                      <a:lnTo>
                        <a:pt x="837" y="2323"/>
                      </a:lnTo>
                      <a:lnTo>
                        <a:pt x="837" y="2427"/>
                      </a:lnTo>
                      <a:lnTo>
                        <a:pt x="963" y="2511"/>
                      </a:lnTo>
                      <a:lnTo>
                        <a:pt x="1068" y="2490"/>
                      </a:lnTo>
                      <a:lnTo>
                        <a:pt x="1109" y="2406"/>
                      </a:lnTo>
                      <a:lnTo>
                        <a:pt x="1277" y="2323"/>
                      </a:lnTo>
                      <a:lnTo>
                        <a:pt x="1319" y="2197"/>
                      </a:lnTo>
                      <a:lnTo>
                        <a:pt x="1340" y="2176"/>
                      </a:lnTo>
                      <a:lnTo>
                        <a:pt x="1423" y="2281"/>
                      </a:lnTo>
                      <a:lnTo>
                        <a:pt x="1465" y="2197"/>
                      </a:lnTo>
                      <a:lnTo>
                        <a:pt x="1591" y="2176"/>
                      </a:lnTo>
                      <a:lnTo>
                        <a:pt x="1674" y="2176"/>
                      </a:lnTo>
                      <a:lnTo>
                        <a:pt x="1549" y="2281"/>
                      </a:lnTo>
                      <a:lnTo>
                        <a:pt x="1423" y="2344"/>
                      </a:lnTo>
                      <a:lnTo>
                        <a:pt x="1423" y="2448"/>
                      </a:lnTo>
                      <a:lnTo>
                        <a:pt x="1570" y="2511"/>
                      </a:lnTo>
                      <a:lnTo>
                        <a:pt x="1674" y="2490"/>
                      </a:lnTo>
                      <a:lnTo>
                        <a:pt x="1737" y="2532"/>
                      </a:lnTo>
                      <a:lnTo>
                        <a:pt x="1842" y="2511"/>
                      </a:lnTo>
                      <a:lnTo>
                        <a:pt x="1946" y="2490"/>
                      </a:lnTo>
                      <a:lnTo>
                        <a:pt x="2009" y="2406"/>
                      </a:lnTo>
                      <a:lnTo>
                        <a:pt x="2093" y="2490"/>
                      </a:lnTo>
                      <a:lnTo>
                        <a:pt x="2093" y="2553"/>
                      </a:lnTo>
                      <a:lnTo>
                        <a:pt x="2260" y="2553"/>
                      </a:lnTo>
                      <a:lnTo>
                        <a:pt x="2407" y="2490"/>
                      </a:lnTo>
                      <a:lnTo>
                        <a:pt x="2407" y="2553"/>
                      </a:lnTo>
                      <a:lnTo>
                        <a:pt x="2574" y="2553"/>
                      </a:lnTo>
                      <a:lnTo>
                        <a:pt x="2637" y="2490"/>
                      </a:lnTo>
                      <a:lnTo>
                        <a:pt x="2700" y="2532"/>
                      </a:lnTo>
                      <a:lnTo>
                        <a:pt x="2616" y="2595"/>
                      </a:lnTo>
                      <a:lnTo>
                        <a:pt x="2595" y="2657"/>
                      </a:lnTo>
                      <a:lnTo>
                        <a:pt x="2323" y="2657"/>
                      </a:lnTo>
                      <a:lnTo>
                        <a:pt x="2218" y="2741"/>
                      </a:lnTo>
                      <a:lnTo>
                        <a:pt x="2156" y="2720"/>
                      </a:lnTo>
                      <a:lnTo>
                        <a:pt x="2009" y="2720"/>
                      </a:lnTo>
                      <a:lnTo>
                        <a:pt x="1842" y="2657"/>
                      </a:lnTo>
                      <a:lnTo>
                        <a:pt x="1653" y="2657"/>
                      </a:lnTo>
                      <a:lnTo>
                        <a:pt x="1486" y="2741"/>
                      </a:lnTo>
                      <a:lnTo>
                        <a:pt x="1381" y="2741"/>
                      </a:lnTo>
                      <a:lnTo>
                        <a:pt x="1256" y="2720"/>
                      </a:lnTo>
                      <a:lnTo>
                        <a:pt x="1172" y="2762"/>
                      </a:lnTo>
                      <a:lnTo>
                        <a:pt x="1005" y="2720"/>
                      </a:lnTo>
                      <a:lnTo>
                        <a:pt x="837" y="2762"/>
                      </a:lnTo>
                      <a:lnTo>
                        <a:pt x="816" y="2950"/>
                      </a:lnTo>
                      <a:lnTo>
                        <a:pt x="837" y="3034"/>
                      </a:lnTo>
                      <a:lnTo>
                        <a:pt x="796" y="3160"/>
                      </a:lnTo>
                      <a:lnTo>
                        <a:pt x="921" y="3285"/>
                      </a:lnTo>
                      <a:lnTo>
                        <a:pt x="963" y="3390"/>
                      </a:lnTo>
                      <a:lnTo>
                        <a:pt x="1130" y="3432"/>
                      </a:lnTo>
                      <a:lnTo>
                        <a:pt x="1319" y="3494"/>
                      </a:lnTo>
                      <a:lnTo>
                        <a:pt x="1465" y="3494"/>
                      </a:lnTo>
                      <a:lnTo>
                        <a:pt x="1633" y="3452"/>
                      </a:lnTo>
                      <a:lnTo>
                        <a:pt x="1779" y="3452"/>
                      </a:lnTo>
                      <a:lnTo>
                        <a:pt x="1800" y="3536"/>
                      </a:lnTo>
                      <a:lnTo>
                        <a:pt x="1946" y="3536"/>
                      </a:lnTo>
                      <a:lnTo>
                        <a:pt x="2072" y="3473"/>
                      </a:lnTo>
                      <a:lnTo>
                        <a:pt x="2093" y="3473"/>
                      </a:lnTo>
                      <a:lnTo>
                        <a:pt x="2218" y="3452"/>
                      </a:lnTo>
                      <a:lnTo>
                        <a:pt x="2260" y="3369"/>
                      </a:lnTo>
                      <a:lnTo>
                        <a:pt x="2386" y="3369"/>
                      </a:lnTo>
                      <a:lnTo>
                        <a:pt x="2428" y="3348"/>
                      </a:lnTo>
                      <a:lnTo>
                        <a:pt x="2469" y="3243"/>
                      </a:lnTo>
                      <a:lnTo>
                        <a:pt x="2532" y="3222"/>
                      </a:lnTo>
                      <a:lnTo>
                        <a:pt x="2616" y="3222"/>
                      </a:lnTo>
                      <a:lnTo>
                        <a:pt x="2679" y="3139"/>
                      </a:lnTo>
                      <a:lnTo>
                        <a:pt x="2741" y="3180"/>
                      </a:lnTo>
                      <a:lnTo>
                        <a:pt x="2909" y="3180"/>
                      </a:lnTo>
                      <a:lnTo>
                        <a:pt x="2930" y="3222"/>
                      </a:lnTo>
                      <a:lnTo>
                        <a:pt x="3055" y="3222"/>
                      </a:lnTo>
                      <a:lnTo>
                        <a:pt x="3118" y="3160"/>
                      </a:lnTo>
                      <a:lnTo>
                        <a:pt x="3306" y="3076"/>
                      </a:lnTo>
                      <a:lnTo>
                        <a:pt x="3369" y="3076"/>
                      </a:lnTo>
                      <a:lnTo>
                        <a:pt x="3453" y="3055"/>
                      </a:lnTo>
                      <a:lnTo>
                        <a:pt x="3453" y="2971"/>
                      </a:lnTo>
                      <a:lnTo>
                        <a:pt x="3537" y="3013"/>
                      </a:lnTo>
                      <a:lnTo>
                        <a:pt x="3557" y="3076"/>
                      </a:lnTo>
                      <a:lnTo>
                        <a:pt x="3516" y="3160"/>
                      </a:lnTo>
                      <a:lnTo>
                        <a:pt x="3516" y="3222"/>
                      </a:lnTo>
                      <a:lnTo>
                        <a:pt x="3662" y="3264"/>
                      </a:lnTo>
                      <a:lnTo>
                        <a:pt x="3746" y="3243"/>
                      </a:lnTo>
                      <a:lnTo>
                        <a:pt x="3767" y="3160"/>
                      </a:lnTo>
                      <a:lnTo>
                        <a:pt x="3892" y="3118"/>
                      </a:lnTo>
                      <a:lnTo>
                        <a:pt x="3934" y="3118"/>
                      </a:lnTo>
                      <a:lnTo>
                        <a:pt x="3955" y="3180"/>
                      </a:lnTo>
                      <a:lnTo>
                        <a:pt x="3871" y="3264"/>
                      </a:lnTo>
                      <a:lnTo>
                        <a:pt x="3892" y="3348"/>
                      </a:lnTo>
                      <a:lnTo>
                        <a:pt x="4039" y="3390"/>
                      </a:lnTo>
                      <a:lnTo>
                        <a:pt x="4206" y="3369"/>
                      </a:lnTo>
                      <a:lnTo>
                        <a:pt x="4394" y="3285"/>
                      </a:lnTo>
                      <a:lnTo>
                        <a:pt x="4478" y="3285"/>
                      </a:lnTo>
                      <a:lnTo>
                        <a:pt x="4583" y="3264"/>
                      </a:lnTo>
                      <a:lnTo>
                        <a:pt x="4666" y="3327"/>
                      </a:lnTo>
                      <a:lnTo>
                        <a:pt x="4708" y="3285"/>
                      </a:lnTo>
                      <a:lnTo>
                        <a:pt x="4708" y="3243"/>
                      </a:lnTo>
                      <a:lnTo>
                        <a:pt x="4771" y="3222"/>
                      </a:lnTo>
                      <a:lnTo>
                        <a:pt x="4834" y="3222"/>
                      </a:lnTo>
                      <a:lnTo>
                        <a:pt x="4876" y="3139"/>
                      </a:lnTo>
                      <a:lnTo>
                        <a:pt x="4876" y="3055"/>
                      </a:lnTo>
                      <a:lnTo>
                        <a:pt x="4980" y="2971"/>
                      </a:lnTo>
                      <a:lnTo>
                        <a:pt x="5085" y="2971"/>
                      </a:lnTo>
                      <a:lnTo>
                        <a:pt x="5190" y="2804"/>
                      </a:lnTo>
                      <a:lnTo>
                        <a:pt x="5190" y="2720"/>
                      </a:lnTo>
                      <a:lnTo>
                        <a:pt x="5210" y="2657"/>
                      </a:lnTo>
                      <a:lnTo>
                        <a:pt x="5294" y="2657"/>
                      </a:lnTo>
                      <a:lnTo>
                        <a:pt x="5399" y="2616"/>
                      </a:lnTo>
                      <a:lnTo>
                        <a:pt x="5524" y="2490"/>
                      </a:lnTo>
                      <a:lnTo>
                        <a:pt x="5650" y="2218"/>
                      </a:lnTo>
                      <a:lnTo>
                        <a:pt x="5713" y="2072"/>
                      </a:lnTo>
                      <a:lnTo>
                        <a:pt x="5650" y="1967"/>
                      </a:lnTo>
                      <a:lnTo>
                        <a:pt x="5566" y="1779"/>
                      </a:lnTo>
                      <a:lnTo>
                        <a:pt x="5441" y="1695"/>
                      </a:lnTo>
                      <a:lnTo>
                        <a:pt x="5357" y="1695"/>
                      </a:lnTo>
                      <a:lnTo>
                        <a:pt x="5190" y="1820"/>
                      </a:lnTo>
                      <a:lnTo>
                        <a:pt x="5190" y="1925"/>
                      </a:lnTo>
                      <a:lnTo>
                        <a:pt x="5106" y="2072"/>
                      </a:lnTo>
                      <a:lnTo>
                        <a:pt x="5127" y="2092"/>
                      </a:lnTo>
                      <a:lnTo>
                        <a:pt x="5106" y="2134"/>
                      </a:lnTo>
                      <a:lnTo>
                        <a:pt x="5022" y="2134"/>
                      </a:lnTo>
                      <a:lnTo>
                        <a:pt x="4918" y="2239"/>
                      </a:lnTo>
                      <a:lnTo>
                        <a:pt x="4897" y="2197"/>
                      </a:lnTo>
                      <a:lnTo>
                        <a:pt x="4980" y="2009"/>
                      </a:lnTo>
                      <a:lnTo>
                        <a:pt x="5001" y="1883"/>
                      </a:lnTo>
                      <a:lnTo>
                        <a:pt x="4834" y="1800"/>
                      </a:lnTo>
                      <a:lnTo>
                        <a:pt x="4771" y="1820"/>
                      </a:lnTo>
                      <a:lnTo>
                        <a:pt x="4687" y="1904"/>
                      </a:lnTo>
                      <a:lnTo>
                        <a:pt x="4499" y="2009"/>
                      </a:lnTo>
                      <a:lnTo>
                        <a:pt x="4457" y="2113"/>
                      </a:lnTo>
                      <a:lnTo>
                        <a:pt x="4394" y="2030"/>
                      </a:lnTo>
                      <a:lnTo>
                        <a:pt x="4415" y="1925"/>
                      </a:lnTo>
                      <a:lnTo>
                        <a:pt x="4583" y="1800"/>
                      </a:lnTo>
                      <a:lnTo>
                        <a:pt x="4771" y="1695"/>
                      </a:lnTo>
                      <a:lnTo>
                        <a:pt x="4834" y="1569"/>
                      </a:lnTo>
                      <a:lnTo>
                        <a:pt x="4813" y="1507"/>
                      </a:lnTo>
                      <a:lnTo>
                        <a:pt x="4666" y="1507"/>
                      </a:lnTo>
                      <a:lnTo>
                        <a:pt x="4562" y="1548"/>
                      </a:lnTo>
                      <a:lnTo>
                        <a:pt x="4499" y="1548"/>
                      </a:lnTo>
                      <a:lnTo>
                        <a:pt x="4499" y="1486"/>
                      </a:lnTo>
                      <a:lnTo>
                        <a:pt x="4583" y="1402"/>
                      </a:lnTo>
                      <a:lnTo>
                        <a:pt x="4771" y="1276"/>
                      </a:lnTo>
                      <a:lnTo>
                        <a:pt x="4813" y="1276"/>
                      </a:lnTo>
                      <a:lnTo>
                        <a:pt x="4876" y="1235"/>
                      </a:lnTo>
                      <a:lnTo>
                        <a:pt x="4876" y="942"/>
                      </a:lnTo>
                      <a:lnTo>
                        <a:pt x="4834" y="921"/>
                      </a:lnTo>
                      <a:lnTo>
                        <a:pt x="4834" y="753"/>
                      </a:lnTo>
                      <a:lnTo>
                        <a:pt x="4876" y="649"/>
                      </a:lnTo>
                      <a:lnTo>
                        <a:pt x="4876" y="565"/>
                      </a:lnTo>
                      <a:lnTo>
                        <a:pt x="4938" y="502"/>
                      </a:lnTo>
                      <a:lnTo>
                        <a:pt x="5022" y="502"/>
                      </a:lnTo>
                      <a:lnTo>
                        <a:pt x="5085" y="419"/>
                      </a:lnTo>
                      <a:lnTo>
                        <a:pt x="5022" y="335"/>
                      </a:lnTo>
                      <a:lnTo>
                        <a:pt x="5043" y="251"/>
                      </a:lnTo>
                      <a:lnTo>
                        <a:pt x="4897" y="188"/>
                      </a:lnTo>
                      <a:lnTo>
                        <a:pt x="4813" y="188"/>
                      </a:lnTo>
                      <a:lnTo>
                        <a:pt x="4562" y="419"/>
                      </a:lnTo>
                      <a:lnTo>
                        <a:pt x="4415" y="460"/>
                      </a:lnTo>
                      <a:lnTo>
                        <a:pt x="4374" y="565"/>
                      </a:lnTo>
                      <a:lnTo>
                        <a:pt x="4394" y="628"/>
                      </a:lnTo>
                      <a:lnTo>
                        <a:pt x="4290" y="628"/>
                      </a:lnTo>
                      <a:lnTo>
                        <a:pt x="4248" y="607"/>
                      </a:lnTo>
                      <a:lnTo>
                        <a:pt x="4143" y="649"/>
                      </a:lnTo>
                      <a:lnTo>
                        <a:pt x="4039" y="816"/>
                      </a:lnTo>
                      <a:lnTo>
                        <a:pt x="4081" y="942"/>
                      </a:lnTo>
                      <a:lnTo>
                        <a:pt x="4081" y="1067"/>
                      </a:lnTo>
                      <a:lnTo>
                        <a:pt x="4143" y="1130"/>
                      </a:lnTo>
                      <a:lnTo>
                        <a:pt x="4206" y="1297"/>
                      </a:lnTo>
                      <a:lnTo>
                        <a:pt x="4143" y="1465"/>
                      </a:lnTo>
                      <a:lnTo>
                        <a:pt x="4039" y="1465"/>
                      </a:lnTo>
                      <a:lnTo>
                        <a:pt x="3871" y="1507"/>
                      </a:lnTo>
                      <a:lnTo>
                        <a:pt x="3788" y="1507"/>
                      </a:lnTo>
                      <a:lnTo>
                        <a:pt x="3746" y="1569"/>
                      </a:lnTo>
                      <a:lnTo>
                        <a:pt x="3788" y="1674"/>
                      </a:lnTo>
                      <a:lnTo>
                        <a:pt x="3788" y="1758"/>
                      </a:lnTo>
                      <a:lnTo>
                        <a:pt x="3892" y="1883"/>
                      </a:lnTo>
                      <a:lnTo>
                        <a:pt x="3955" y="2072"/>
                      </a:lnTo>
                      <a:lnTo>
                        <a:pt x="3767" y="2134"/>
                      </a:lnTo>
                      <a:lnTo>
                        <a:pt x="3788" y="2197"/>
                      </a:lnTo>
                      <a:lnTo>
                        <a:pt x="3829" y="2239"/>
                      </a:lnTo>
                      <a:lnTo>
                        <a:pt x="3746" y="2281"/>
                      </a:lnTo>
                      <a:lnTo>
                        <a:pt x="3662" y="2134"/>
                      </a:lnTo>
                      <a:lnTo>
                        <a:pt x="3453" y="2092"/>
                      </a:lnTo>
                      <a:lnTo>
                        <a:pt x="3411" y="2113"/>
                      </a:lnTo>
                      <a:lnTo>
                        <a:pt x="3265" y="2092"/>
                      </a:lnTo>
                      <a:lnTo>
                        <a:pt x="3244" y="2009"/>
                      </a:lnTo>
                      <a:lnTo>
                        <a:pt x="3202" y="1967"/>
                      </a:lnTo>
                      <a:lnTo>
                        <a:pt x="3118" y="2030"/>
                      </a:lnTo>
                      <a:lnTo>
                        <a:pt x="2993" y="2092"/>
                      </a:lnTo>
                      <a:lnTo>
                        <a:pt x="2930" y="2030"/>
                      </a:lnTo>
                      <a:lnTo>
                        <a:pt x="2930" y="1820"/>
                      </a:lnTo>
                      <a:lnTo>
                        <a:pt x="3034" y="1758"/>
                      </a:lnTo>
                      <a:lnTo>
                        <a:pt x="3118" y="1507"/>
                      </a:lnTo>
                      <a:lnTo>
                        <a:pt x="3034" y="1507"/>
                      </a:lnTo>
                      <a:lnTo>
                        <a:pt x="2909" y="1465"/>
                      </a:lnTo>
                      <a:lnTo>
                        <a:pt x="2804" y="1486"/>
                      </a:lnTo>
                      <a:lnTo>
                        <a:pt x="2783" y="1402"/>
                      </a:lnTo>
                      <a:lnTo>
                        <a:pt x="2888" y="1381"/>
                      </a:lnTo>
                      <a:lnTo>
                        <a:pt x="2993" y="1402"/>
                      </a:lnTo>
                      <a:lnTo>
                        <a:pt x="3034" y="1339"/>
                      </a:lnTo>
                      <a:lnTo>
                        <a:pt x="3013" y="1088"/>
                      </a:lnTo>
                      <a:lnTo>
                        <a:pt x="2909" y="963"/>
                      </a:lnTo>
                      <a:lnTo>
                        <a:pt x="2951" y="879"/>
                      </a:lnTo>
                      <a:lnTo>
                        <a:pt x="3013" y="858"/>
                      </a:lnTo>
                      <a:lnTo>
                        <a:pt x="3034" y="774"/>
                      </a:lnTo>
                      <a:lnTo>
                        <a:pt x="2951" y="711"/>
                      </a:lnTo>
                      <a:lnTo>
                        <a:pt x="2951" y="649"/>
                      </a:lnTo>
                      <a:lnTo>
                        <a:pt x="2909" y="565"/>
                      </a:lnTo>
                      <a:lnTo>
                        <a:pt x="2825" y="565"/>
                      </a:lnTo>
                      <a:lnTo>
                        <a:pt x="2783" y="523"/>
                      </a:lnTo>
                      <a:lnTo>
                        <a:pt x="2700" y="565"/>
                      </a:lnTo>
                      <a:lnTo>
                        <a:pt x="2490" y="565"/>
                      </a:lnTo>
                      <a:lnTo>
                        <a:pt x="2428" y="502"/>
                      </a:lnTo>
                      <a:lnTo>
                        <a:pt x="2532" y="335"/>
                      </a:lnTo>
                      <a:lnTo>
                        <a:pt x="2616" y="293"/>
                      </a:lnTo>
                      <a:lnTo>
                        <a:pt x="2574" y="126"/>
                      </a:lnTo>
                      <a:lnTo>
                        <a:pt x="2469" y="21"/>
                      </a:lnTo>
                      <a:lnTo>
                        <a:pt x="2281" y="21"/>
                      </a:lnTo>
                      <a:lnTo>
                        <a:pt x="217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7" name="CustomShape 854"/>
                <p:cNvSpPr/>
                <p:nvPr/>
              </p:nvSpPr>
              <p:spPr>
                <a:xfrm>
                  <a:off x="2538000" y="1091880"/>
                  <a:ext cx="121680" cy="101880"/>
                </a:xfrm>
                <a:custGeom>
                  <a:avLst/>
                  <a:gdLst/>
                  <a:ahLst/>
                  <a:rect l="l" t="t" r="r" b="b"/>
                  <a:pathLst>
                    <a:path w="2763" h="2700">
                      <a:moveTo>
                        <a:pt x="1884" y="1"/>
                      </a:moveTo>
                      <a:lnTo>
                        <a:pt x="1758" y="84"/>
                      </a:lnTo>
                      <a:lnTo>
                        <a:pt x="1654" y="84"/>
                      </a:lnTo>
                      <a:lnTo>
                        <a:pt x="1612" y="126"/>
                      </a:lnTo>
                      <a:lnTo>
                        <a:pt x="1507" y="126"/>
                      </a:lnTo>
                      <a:lnTo>
                        <a:pt x="1423" y="189"/>
                      </a:lnTo>
                      <a:lnTo>
                        <a:pt x="1423" y="335"/>
                      </a:lnTo>
                      <a:lnTo>
                        <a:pt x="1403" y="398"/>
                      </a:lnTo>
                      <a:lnTo>
                        <a:pt x="1423" y="545"/>
                      </a:lnTo>
                      <a:lnTo>
                        <a:pt x="1528" y="649"/>
                      </a:lnTo>
                      <a:lnTo>
                        <a:pt x="1549" y="733"/>
                      </a:lnTo>
                      <a:lnTo>
                        <a:pt x="1549" y="733"/>
                      </a:lnTo>
                      <a:lnTo>
                        <a:pt x="1444" y="691"/>
                      </a:lnTo>
                      <a:lnTo>
                        <a:pt x="1361" y="691"/>
                      </a:lnTo>
                      <a:lnTo>
                        <a:pt x="1340" y="733"/>
                      </a:lnTo>
                      <a:lnTo>
                        <a:pt x="1528" y="858"/>
                      </a:lnTo>
                      <a:lnTo>
                        <a:pt x="1528" y="963"/>
                      </a:lnTo>
                      <a:lnTo>
                        <a:pt x="1423" y="1005"/>
                      </a:lnTo>
                      <a:lnTo>
                        <a:pt x="1403" y="1151"/>
                      </a:lnTo>
                      <a:lnTo>
                        <a:pt x="1444" y="1235"/>
                      </a:lnTo>
                      <a:lnTo>
                        <a:pt x="1340" y="1319"/>
                      </a:lnTo>
                      <a:lnTo>
                        <a:pt x="1235" y="1256"/>
                      </a:lnTo>
                      <a:lnTo>
                        <a:pt x="1235" y="1214"/>
                      </a:lnTo>
                      <a:lnTo>
                        <a:pt x="1256" y="1110"/>
                      </a:lnTo>
                      <a:lnTo>
                        <a:pt x="1235" y="796"/>
                      </a:lnTo>
                      <a:lnTo>
                        <a:pt x="1151" y="712"/>
                      </a:lnTo>
                      <a:lnTo>
                        <a:pt x="1131" y="628"/>
                      </a:lnTo>
                      <a:lnTo>
                        <a:pt x="1151" y="586"/>
                      </a:lnTo>
                      <a:lnTo>
                        <a:pt x="1151" y="482"/>
                      </a:lnTo>
                      <a:lnTo>
                        <a:pt x="1110" y="419"/>
                      </a:lnTo>
                      <a:lnTo>
                        <a:pt x="1089" y="314"/>
                      </a:lnTo>
                      <a:lnTo>
                        <a:pt x="1026" y="273"/>
                      </a:lnTo>
                      <a:lnTo>
                        <a:pt x="900" y="314"/>
                      </a:lnTo>
                      <a:lnTo>
                        <a:pt x="879" y="377"/>
                      </a:lnTo>
                      <a:lnTo>
                        <a:pt x="775" y="461"/>
                      </a:lnTo>
                      <a:lnTo>
                        <a:pt x="733" y="524"/>
                      </a:lnTo>
                      <a:lnTo>
                        <a:pt x="796" y="566"/>
                      </a:lnTo>
                      <a:lnTo>
                        <a:pt x="838" y="566"/>
                      </a:lnTo>
                      <a:lnTo>
                        <a:pt x="900" y="628"/>
                      </a:lnTo>
                      <a:lnTo>
                        <a:pt x="796" y="670"/>
                      </a:lnTo>
                      <a:lnTo>
                        <a:pt x="775" y="733"/>
                      </a:lnTo>
                      <a:lnTo>
                        <a:pt x="670" y="796"/>
                      </a:lnTo>
                      <a:lnTo>
                        <a:pt x="628" y="942"/>
                      </a:lnTo>
                      <a:lnTo>
                        <a:pt x="733" y="984"/>
                      </a:lnTo>
                      <a:lnTo>
                        <a:pt x="733" y="1026"/>
                      </a:lnTo>
                      <a:lnTo>
                        <a:pt x="607" y="1068"/>
                      </a:lnTo>
                      <a:lnTo>
                        <a:pt x="587" y="1172"/>
                      </a:lnTo>
                      <a:lnTo>
                        <a:pt x="628" y="1256"/>
                      </a:lnTo>
                      <a:lnTo>
                        <a:pt x="670" y="1361"/>
                      </a:lnTo>
                      <a:lnTo>
                        <a:pt x="607" y="1423"/>
                      </a:lnTo>
                      <a:lnTo>
                        <a:pt x="566" y="1382"/>
                      </a:lnTo>
                      <a:lnTo>
                        <a:pt x="566" y="1235"/>
                      </a:lnTo>
                      <a:lnTo>
                        <a:pt x="503" y="1214"/>
                      </a:lnTo>
                      <a:lnTo>
                        <a:pt x="503" y="1110"/>
                      </a:lnTo>
                      <a:lnTo>
                        <a:pt x="461" y="1130"/>
                      </a:lnTo>
                      <a:lnTo>
                        <a:pt x="294" y="1130"/>
                      </a:lnTo>
                      <a:lnTo>
                        <a:pt x="273" y="1214"/>
                      </a:lnTo>
                      <a:lnTo>
                        <a:pt x="335" y="1256"/>
                      </a:lnTo>
                      <a:lnTo>
                        <a:pt x="252" y="1298"/>
                      </a:lnTo>
                      <a:lnTo>
                        <a:pt x="168" y="1235"/>
                      </a:lnTo>
                      <a:lnTo>
                        <a:pt x="84" y="1298"/>
                      </a:lnTo>
                      <a:lnTo>
                        <a:pt x="1" y="1256"/>
                      </a:lnTo>
                      <a:lnTo>
                        <a:pt x="1" y="1402"/>
                      </a:lnTo>
                      <a:lnTo>
                        <a:pt x="63" y="1444"/>
                      </a:lnTo>
                      <a:lnTo>
                        <a:pt x="147" y="1444"/>
                      </a:lnTo>
                      <a:lnTo>
                        <a:pt x="189" y="1465"/>
                      </a:lnTo>
                      <a:lnTo>
                        <a:pt x="252" y="1444"/>
                      </a:lnTo>
                      <a:lnTo>
                        <a:pt x="356" y="1444"/>
                      </a:lnTo>
                      <a:lnTo>
                        <a:pt x="419" y="1465"/>
                      </a:lnTo>
                      <a:lnTo>
                        <a:pt x="503" y="1444"/>
                      </a:lnTo>
                      <a:lnTo>
                        <a:pt x="628" y="1507"/>
                      </a:lnTo>
                      <a:lnTo>
                        <a:pt x="796" y="1465"/>
                      </a:lnTo>
                      <a:lnTo>
                        <a:pt x="879" y="1528"/>
                      </a:lnTo>
                      <a:lnTo>
                        <a:pt x="984" y="1528"/>
                      </a:lnTo>
                      <a:lnTo>
                        <a:pt x="1444" y="1612"/>
                      </a:lnTo>
                      <a:lnTo>
                        <a:pt x="1507" y="1654"/>
                      </a:lnTo>
                      <a:lnTo>
                        <a:pt x="1423" y="1695"/>
                      </a:lnTo>
                      <a:lnTo>
                        <a:pt x="1298" y="1674"/>
                      </a:lnTo>
                      <a:lnTo>
                        <a:pt x="1151" y="1674"/>
                      </a:lnTo>
                      <a:lnTo>
                        <a:pt x="1047" y="1737"/>
                      </a:lnTo>
                      <a:lnTo>
                        <a:pt x="879" y="1758"/>
                      </a:lnTo>
                      <a:lnTo>
                        <a:pt x="921" y="1758"/>
                      </a:lnTo>
                      <a:lnTo>
                        <a:pt x="984" y="1800"/>
                      </a:lnTo>
                      <a:lnTo>
                        <a:pt x="921" y="1842"/>
                      </a:lnTo>
                      <a:lnTo>
                        <a:pt x="754" y="1779"/>
                      </a:lnTo>
                      <a:lnTo>
                        <a:pt x="670" y="1758"/>
                      </a:lnTo>
                      <a:lnTo>
                        <a:pt x="587" y="1800"/>
                      </a:lnTo>
                      <a:lnTo>
                        <a:pt x="607" y="1863"/>
                      </a:lnTo>
                      <a:lnTo>
                        <a:pt x="587" y="1905"/>
                      </a:lnTo>
                      <a:lnTo>
                        <a:pt x="524" y="1863"/>
                      </a:lnTo>
                      <a:lnTo>
                        <a:pt x="482" y="1863"/>
                      </a:lnTo>
                      <a:lnTo>
                        <a:pt x="503" y="1905"/>
                      </a:lnTo>
                      <a:lnTo>
                        <a:pt x="503" y="1967"/>
                      </a:lnTo>
                      <a:lnTo>
                        <a:pt x="566" y="2009"/>
                      </a:lnTo>
                      <a:lnTo>
                        <a:pt x="649" y="2051"/>
                      </a:lnTo>
                      <a:lnTo>
                        <a:pt x="607" y="2114"/>
                      </a:lnTo>
                      <a:lnTo>
                        <a:pt x="670" y="2198"/>
                      </a:lnTo>
                      <a:lnTo>
                        <a:pt x="607" y="2198"/>
                      </a:lnTo>
                      <a:lnTo>
                        <a:pt x="566" y="2114"/>
                      </a:lnTo>
                      <a:lnTo>
                        <a:pt x="503" y="2114"/>
                      </a:lnTo>
                      <a:lnTo>
                        <a:pt x="461" y="2218"/>
                      </a:lnTo>
                      <a:lnTo>
                        <a:pt x="461" y="2281"/>
                      </a:lnTo>
                      <a:lnTo>
                        <a:pt x="440" y="2323"/>
                      </a:lnTo>
                      <a:lnTo>
                        <a:pt x="440" y="2428"/>
                      </a:lnTo>
                      <a:lnTo>
                        <a:pt x="503" y="2491"/>
                      </a:lnTo>
                      <a:lnTo>
                        <a:pt x="607" y="2491"/>
                      </a:lnTo>
                      <a:lnTo>
                        <a:pt x="670" y="2532"/>
                      </a:lnTo>
                      <a:lnTo>
                        <a:pt x="712" y="2532"/>
                      </a:lnTo>
                      <a:lnTo>
                        <a:pt x="775" y="2470"/>
                      </a:lnTo>
                      <a:lnTo>
                        <a:pt x="900" y="2407"/>
                      </a:lnTo>
                      <a:lnTo>
                        <a:pt x="817" y="2511"/>
                      </a:lnTo>
                      <a:lnTo>
                        <a:pt x="859" y="2595"/>
                      </a:lnTo>
                      <a:lnTo>
                        <a:pt x="921" y="2595"/>
                      </a:lnTo>
                      <a:lnTo>
                        <a:pt x="1005" y="2511"/>
                      </a:lnTo>
                      <a:lnTo>
                        <a:pt x="1026" y="2574"/>
                      </a:lnTo>
                      <a:lnTo>
                        <a:pt x="1068" y="2679"/>
                      </a:lnTo>
                      <a:lnTo>
                        <a:pt x="1382" y="2700"/>
                      </a:lnTo>
                      <a:lnTo>
                        <a:pt x="1444" y="2595"/>
                      </a:lnTo>
                      <a:lnTo>
                        <a:pt x="1423" y="2511"/>
                      </a:lnTo>
                      <a:lnTo>
                        <a:pt x="1444" y="2407"/>
                      </a:lnTo>
                      <a:lnTo>
                        <a:pt x="1507" y="2365"/>
                      </a:lnTo>
                      <a:lnTo>
                        <a:pt x="1528" y="2407"/>
                      </a:lnTo>
                      <a:lnTo>
                        <a:pt x="1528" y="2511"/>
                      </a:lnTo>
                      <a:lnTo>
                        <a:pt x="1570" y="2616"/>
                      </a:lnTo>
                      <a:lnTo>
                        <a:pt x="1612" y="2574"/>
                      </a:lnTo>
                      <a:lnTo>
                        <a:pt x="1612" y="2470"/>
                      </a:lnTo>
                      <a:lnTo>
                        <a:pt x="1612" y="2407"/>
                      </a:lnTo>
                      <a:lnTo>
                        <a:pt x="1654" y="2323"/>
                      </a:lnTo>
                      <a:lnTo>
                        <a:pt x="1675" y="2281"/>
                      </a:lnTo>
                      <a:lnTo>
                        <a:pt x="1570" y="2302"/>
                      </a:lnTo>
                      <a:lnTo>
                        <a:pt x="1486" y="2344"/>
                      </a:lnTo>
                      <a:lnTo>
                        <a:pt x="1528" y="2239"/>
                      </a:lnTo>
                      <a:lnTo>
                        <a:pt x="1633" y="2198"/>
                      </a:lnTo>
                      <a:lnTo>
                        <a:pt x="1695" y="2135"/>
                      </a:lnTo>
                      <a:lnTo>
                        <a:pt x="1758" y="2072"/>
                      </a:lnTo>
                      <a:lnTo>
                        <a:pt x="1758" y="1988"/>
                      </a:lnTo>
                      <a:lnTo>
                        <a:pt x="1821" y="1967"/>
                      </a:lnTo>
                      <a:lnTo>
                        <a:pt x="1905" y="1988"/>
                      </a:lnTo>
                      <a:lnTo>
                        <a:pt x="1905" y="2072"/>
                      </a:lnTo>
                      <a:lnTo>
                        <a:pt x="1905" y="2156"/>
                      </a:lnTo>
                      <a:lnTo>
                        <a:pt x="1947" y="2093"/>
                      </a:lnTo>
                      <a:lnTo>
                        <a:pt x="2072" y="1926"/>
                      </a:lnTo>
                      <a:lnTo>
                        <a:pt x="2072" y="1863"/>
                      </a:lnTo>
                      <a:lnTo>
                        <a:pt x="1947" y="1779"/>
                      </a:lnTo>
                      <a:lnTo>
                        <a:pt x="1947" y="1737"/>
                      </a:lnTo>
                      <a:lnTo>
                        <a:pt x="1988" y="1674"/>
                      </a:lnTo>
                      <a:lnTo>
                        <a:pt x="2051" y="1716"/>
                      </a:lnTo>
                      <a:lnTo>
                        <a:pt x="2135" y="1716"/>
                      </a:lnTo>
                      <a:lnTo>
                        <a:pt x="2156" y="1612"/>
                      </a:lnTo>
                      <a:lnTo>
                        <a:pt x="2156" y="1549"/>
                      </a:lnTo>
                      <a:lnTo>
                        <a:pt x="2260" y="1423"/>
                      </a:lnTo>
                      <a:lnTo>
                        <a:pt x="2281" y="1340"/>
                      </a:lnTo>
                      <a:lnTo>
                        <a:pt x="2407" y="1214"/>
                      </a:lnTo>
                      <a:lnTo>
                        <a:pt x="2511" y="1151"/>
                      </a:lnTo>
                      <a:lnTo>
                        <a:pt x="2553" y="1089"/>
                      </a:lnTo>
                      <a:lnTo>
                        <a:pt x="2511" y="942"/>
                      </a:lnTo>
                      <a:lnTo>
                        <a:pt x="2616" y="775"/>
                      </a:lnTo>
                      <a:lnTo>
                        <a:pt x="2742" y="691"/>
                      </a:lnTo>
                      <a:lnTo>
                        <a:pt x="2763" y="586"/>
                      </a:lnTo>
                      <a:lnTo>
                        <a:pt x="2700" y="482"/>
                      </a:lnTo>
                      <a:lnTo>
                        <a:pt x="2595" y="461"/>
                      </a:lnTo>
                      <a:lnTo>
                        <a:pt x="2553" y="356"/>
                      </a:lnTo>
                      <a:lnTo>
                        <a:pt x="2595" y="356"/>
                      </a:lnTo>
                      <a:lnTo>
                        <a:pt x="2616" y="294"/>
                      </a:lnTo>
                      <a:lnTo>
                        <a:pt x="2595" y="252"/>
                      </a:lnTo>
                      <a:lnTo>
                        <a:pt x="2616" y="168"/>
                      </a:lnTo>
                      <a:lnTo>
                        <a:pt x="2595" y="84"/>
                      </a:lnTo>
                      <a:lnTo>
                        <a:pt x="2511" y="84"/>
                      </a:lnTo>
                      <a:lnTo>
                        <a:pt x="2553" y="147"/>
                      </a:lnTo>
                      <a:lnTo>
                        <a:pt x="2553" y="252"/>
                      </a:lnTo>
                      <a:lnTo>
                        <a:pt x="2470" y="273"/>
                      </a:lnTo>
                      <a:lnTo>
                        <a:pt x="2386" y="189"/>
                      </a:lnTo>
                      <a:lnTo>
                        <a:pt x="2302" y="273"/>
                      </a:lnTo>
                      <a:lnTo>
                        <a:pt x="2302" y="461"/>
                      </a:lnTo>
                      <a:lnTo>
                        <a:pt x="2260" y="503"/>
                      </a:lnTo>
                      <a:lnTo>
                        <a:pt x="2198" y="503"/>
                      </a:lnTo>
                      <a:lnTo>
                        <a:pt x="2156" y="566"/>
                      </a:lnTo>
                      <a:lnTo>
                        <a:pt x="2093" y="566"/>
                      </a:lnTo>
                      <a:lnTo>
                        <a:pt x="2093" y="482"/>
                      </a:lnTo>
                      <a:lnTo>
                        <a:pt x="2177" y="398"/>
                      </a:lnTo>
                      <a:lnTo>
                        <a:pt x="2219" y="168"/>
                      </a:lnTo>
                      <a:lnTo>
                        <a:pt x="2156" y="105"/>
                      </a:lnTo>
                      <a:lnTo>
                        <a:pt x="2072" y="126"/>
                      </a:lnTo>
                      <a:lnTo>
                        <a:pt x="1988" y="84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8" name="CustomShape 855"/>
                <p:cNvSpPr/>
                <p:nvPr/>
              </p:nvSpPr>
              <p:spPr>
                <a:xfrm>
                  <a:off x="2622960" y="899280"/>
                  <a:ext cx="109440" cy="132840"/>
                </a:xfrm>
                <a:custGeom>
                  <a:avLst/>
                  <a:gdLst/>
                  <a:ahLst/>
                  <a:rect l="l" t="t" r="r" b="b"/>
                  <a:pathLst>
                    <a:path w="2491" h="3516">
                      <a:moveTo>
                        <a:pt x="1026" y="0"/>
                      </a:moveTo>
                      <a:lnTo>
                        <a:pt x="921" y="63"/>
                      </a:lnTo>
                      <a:lnTo>
                        <a:pt x="879" y="147"/>
                      </a:lnTo>
                      <a:lnTo>
                        <a:pt x="754" y="230"/>
                      </a:lnTo>
                      <a:lnTo>
                        <a:pt x="733" y="335"/>
                      </a:lnTo>
                      <a:lnTo>
                        <a:pt x="607" y="481"/>
                      </a:lnTo>
                      <a:lnTo>
                        <a:pt x="607" y="586"/>
                      </a:lnTo>
                      <a:lnTo>
                        <a:pt x="712" y="649"/>
                      </a:lnTo>
                      <a:lnTo>
                        <a:pt x="754" y="586"/>
                      </a:lnTo>
                      <a:lnTo>
                        <a:pt x="879" y="565"/>
                      </a:lnTo>
                      <a:lnTo>
                        <a:pt x="921" y="628"/>
                      </a:lnTo>
                      <a:lnTo>
                        <a:pt x="775" y="753"/>
                      </a:lnTo>
                      <a:lnTo>
                        <a:pt x="649" y="837"/>
                      </a:lnTo>
                      <a:lnTo>
                        <a:pt x="545" y="984"/>
                      </a:lnTo>
                      <a:lnTo>
                        <a:pt x="545" y="1046"/>
                      </a:lnTo>
                      <a:lnTo>
                        <a:pt x="712" y="963"/>
                      </a:lnTo>
                      <a:lnTo>
                        <a:pt x="858" y="837"/>
                      </a:lnTo>
                      <a:lnTo>
                        <a:pt x="942" y="837"/>
                      </a:lnTo>
                      <a:lnTo>
                        <a:pt x="1026" y="774"/>
                      </a:lnTo>
                      <a:lnTo>
                        <a:pt x="1068" y="858"/>
                      </a:lnTo>
                      <a:lnTo>
                        <a:pt x="1047" y="984"/>
                      </a:lnTo>
                      <a:lnTo>
                        <a:pt x="963" y="984"/>
                      </a:lnTo>
                      <a:lnTo>
                        <a:pt x="838" y="1109"/>
                      </a:lnTo>
                      <a:lnTo>
                        <a:pt x="775" y="1193"/>
                      </a:lnTo>
                      <a:lnTo>
                        <a:pt x="838" y="1276"/>
                      </a:lnTo>
                      <a:lnTo>
                        <a:pt x="984" y="1256"/>
                      </a:lnTo>
                      <a:lnTo>
                        <a:pt x="1089" y="1297"/>
                      </a:lnTo>
                      <a:lnTo>
                        <a:pt x="963" y="1381"/>
                      </a:lnTo>
                      <a:lnTo>
                        <a:pt x="817" y="1465"/>
                      </a:lnTo>
                      <a:lnTo>
                        <a:pt x="712" y="1402"/>
                      </a:lnTo>
                      <a:lnTo>
                        <a:pt x="712" y="1486"/>
                      </a:lnTo>
                      <a:lnTo>
                        <a:pt x="838" y="1528"/>
                      </a:lnTo>
                      <a:lnTo>
                        <a:pt x="838" y="1590"/>
                      </a:lnTo>
                      <a:lnTo>
                        <a:pt x="649" y="1779"/>
                      </a:lnTo>
                      <a:lnTo>
                        <a:pt x="607" y="1779"/>
                      </a:lnTo>
                      <a:lnTo>
                        <a:pt x="545" y="1611"/>
                      </a:lnTo>
                      <a:lnTo>
                        <a:pt x="440" y="1569"/>
                      </a:lnTo>
                      <a:lnTo>
                        <a:pt x="335" y="1423"/>
                      </a:lnTo>
                      <a:lnTo>
                        <a:pt x="126" y="1528"/>
                      </a:lnTo>
                      <a:lnTo>
                        <a:pt x="126" y="1590"/>
                      </a:lnTo>
                      <a:lnTo>
                        <a:pt x="1" y="1800"/>
                      </a:lnTo>
                      <a:lnTo>
                        <a:pt x="105" y="1925"/>
                      </a:lnTo>
                      <a:lnTo>
                        <a:pt x="105" y="2051"/>
                      </a:lnTo>
                      <a:lnTo>
                        <a:pt x="189" y="2093"/>
                      </a:lnTo>
                      <a:lnTo>
                        <a:pt x="294" y="2009"/>
                      </a:lnTo>
                      <a:lnTo>
                        <a:pt x="356" y="2009"/>
                      </a:lnTo>
                      <a:lnTo>
                        <a:pt x="545" y="2051"/>
                      </a:lnTo>
                      <a:lnTo>
                        <a:pt x="733" y="2051"/>
                      </a:lnTo>
                      <a:lnTo>
                        <a:pt x="754" y="2113"/>
                      </a:lnTo>
                      <a:lnTo>
                        <a:pt x="942" y="2051"/>
                      </a:lnTo>
                      <a:lnTo>
                        <a:pt x="942" y="2134"/>
                      </a:lnTo>
                      <a:lnTo>
                        <a:pt x="838" y="2155"/>
                      </a:lnTo>
                      <a:lnTo>
                        <a:pt x="775" y="2239"/>
                      </a:lnTo>
                      <a:lnTo>
                        <a:pt x="817" y="2344"/>
                      </a:lnTo>
                      <a:lnTo>
                        <a:pt x="963" y="2323"/>
                      </a:lnTo>
                      <a:lnTo>
                        <a:pt x="1089" y="2427"/>
                      </a:lnTo>
                      <a:lnTo>
                        <a:pt x="1172" y="2616"/>
                      </a:lnTo>
                      <a:lnTo>
                        <a:pt x="1256" y="2616"/>
                      </a:lnTo>
                      <a:lnTo>
                        <a:pt x="1298" y="2657"/>
                      </a:lnTo>
                      <a:lnTo>
                        <a:pt x="1256" y="2741"/>
                      </a:lnTo>
                      <a:lnTo>
                        <a:pt x="1256" y="2867"/>
                      </a:lnTo>
                      <a:lnTo>
                        <a:pt x="1068" y="3201"/>
                      </a:lnTo>
                      <a:lnTo>
                        <a:pt x="1130" y="3390"/>
                      </a:lnTo>
                      <a:lnTo>
                        <a:pt x="1172" y="3494"/>
                      </a:lnTo>
                      <a:lnTo>
                        <a:pt x="1256" y="3494"/>
                      </a:lnTo>
                      <a:lnTo>
                        <a:pt x="1361" y="3473"/>
                      </a:lnTo>
                      <a:lnTo>
                        <a:pt x="1403" y="3515"/>
                      </a:lnTo>
                      <a:lnTo>
                        <a:pt x="1486" y="3515"/>
                      </a:lnTo>
                      <a:lnTo>
                        <a:pt x="1654" y="3411"/>
                      </a:lnTo>
                      <a:lnTo>
                        <a:pt x="1654" y="3348"/>
                      </a:lnTo>
                      <a:lnTo>
                        <a:pt x="1758" y="3285"/>
                      </a:lnTo>
                      <a:lnTo>
                        <a:pt x="1821" y="3160"/>
                      </a:lnTo>
                      <a:lnTo>
                        <a:pt x="1863" y="3034"/>
                      </a:lnTo>
                      <a:lnTo>
                        <a:pt x="1884" y="2846"/>
                      </a:lnTo>
                      <a:lnTo>
                        <a:pt x="1988" y="2678"/>
                      </a:lnTo>
                      <a:lnTo>
                        <a:pt x="1905" y="2657"/>
                      </a:lnTo>
                      <a:lnTo>
                        <a:pt x="1905" y="2574"/>
                      </a:lnTo>
                      <a:lnTo>
                        <a:pt x="1988" y="2532"/>
                      </a:lnTo>
                      <a:lnTo>
                        <a:pt x="2072" y="2365"/>
                      </a:lnTo>
                      <a:lnTo>
                        <a:pt x="2135" y="2365"/>
                      </a:lnTo>
                      <a:lnTo>
                        <a:pt x="2219" y="2260"/>
                      </a:lnTo>
                      <a:lnTo>
                        <a:pt x="2344" y="2197"/>
                      </a:lnTo>
                      <a:lnTo>
                        <a:pt x="2386" y="2030"/>
                      </a:lnTo>
                      <a:lnTo>
                        <a:pt x="2386" y="1925"/>
                      </a:lnTo>
                      <a:lnTo>
                        <a:pt x="2491" y="1841"/>
                      </a:lnTo>
                      <a:lnTo>
                        <a:pt x="2491" y="1800"/>
                      </a:lnTo>
                      <a:lnTo>
                        <a:pt x="2428" y="1695"/>
                      </a:lnTo>
                      <a:lnTo>
                        <a:pt x="2407" y="1569"/>
                      </a:lnTo>
                      <a:lnTo>
                        <a:pt x="2344" y="1569"/>
                      </a:lnTo>
                      <a:lnTo>
                        <a:pt x="2239" y="1507"/>
                      </a:lnTo>
                      <a:lnTo>
                        <a:pt x="2114" y="1507"/>
                      </a:lnTo>
                      <a:lnTo>
                        <a:pt x="2093" y="1465"/>
                      </a:lnTo>
                      <a:lnTo>
                        <a:pt x="2135" y="1360"/>
                      </a:lnTo>
                      <a:lnTo>
                        <a:pt x="2302" y="1276"/>
                      </a:lnTo>
                      <a:lnTo>
                        <a:pt x="2302" y="1193"/>
                      </a:lnTo>
                      <a:lnTo>
                        <a:pt x="2239" y="1109"/>
                      </a:lnTo>
                      <a:lnTo>
                        <a:pt x="2239" y="984"/>
                      </a:lnTo>
                      <a:lnTo>
                        <a:pt x="2281" y="879"/>
                      </a:lnTo>
                      <a:lnTo>
                        <a:pt x="2177" y="774"/>
                      </a:lnTo>
                      <a:lnTo>
                        <a:pt x="2093" y="774"/>
                      </a:lnTo>
                      <a:lnTo>
                        <a:pt x="1967" y="858"/>
                      </a:lnTo>
                      <a:lnTo>
                        <a:pt x="1779" y="900"/>
                      </a:lnTo>
                      <a:lnTo>
                        <a:pt x="1758" y="984"/>
                      </a:lnTo>
                      <a:lnTo>
                        <a:pt x="1675" y="1088"/>
                      </a:lnTo>
                      <a:lnTo>
                        <a:pt x="1591" y="1067"/>
                      </a:lnTo>
                      <a:lnTo>
                        <a:pt x="1570" y="963"/>
                      </a:lnTo>
                      <a:lnTo>
                        <a:pt x="1695" y="900"/>
                      </a:lnTo>
                      <a:lnTo>
                        <a:pt x="1758" y="837"/>
                      </a:lnTo>
                      <a:lnTo>
                        <a:pt x="1758" y="670"/>
                      </a:lnTo>
                      <a:lnTo>
                        <a:pt x="1800" y="460"/>
                      </a:lnTo>
                      <a:lnTo>
                        <a:pt x="1758" y="356"/>
                      </a:lnTo>
                      <a:lnTo>
                        <a:pt x="1695" y="272"/>
                      </a:lnTo>
                      <a:lnTo>
                        <a:pt x="1654" y="168"/>
                      </a:lnTo>
                      <a:lnTo>
                        <a:pt x="1507" y="105"/>
                      </a:lnTo>
                      <a:lnTo>
                        <a:pt x="1403" y="147"/>
                      </a:lnTo>
                      <a:lnTo>
                        <a:pt x="1277" y="105"/>
                      </a:lnTo>
                      <a:lnTo>
                        <a:pt x="1130" y="230"/>
                      </a:lnTo>
                      <a:lnTo>
                        <a:pt x="1047" y="209"/>
                      </a:lnTo>
                      <a:lnTo>
                        <a:pt x="1047" y="2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9" name="CustomShape 856"/>
                <p:cNvSpPr/>
                <p:nvPr/>
              </p:nvSpPr>
              <p:spPr>
                <a:xfrm>
                  <a:off x="2822400" y="815760"/>
                  <a:ext cx="170280" cy="240120"/>
                </a:xfrm>
                <a:custGeom>
                  <a:avLst/>
                  <a:gdLst/>
                  <a:ahLst/>
                  <a:rect l="l" t="t" r="r" b="b"/>
                  <a:pathLst>
                    <a:path w="3871" h="6341">
                      <a:moveTo>
                        <a:pt x="2385" y="0"/>
                      </a:moveTo>
                      <a:lnTo>
                        <a:pt x="2385" y="126"/>
                      </a:lnTo>
                      <a:lnTo>
                        <a:pt x="2302" y="272"/>
                      </a:lnTo>
                      <a:lnTo>
                        <a:pt x="2385" y="356"/>
                      </a:lnTo>
                      <a:lnTo>
                        <a:pt x="2490" y="356"/>
                      </a:lnTo>
                      <a:lnTo>
                        <a:pt x="2595" y="314"/>
                      </a:lnTo>
                      <a:lnTo>
                        <a:pt x="2741" y="377"/>
                      </a:lnTo>
                      <a:lnTo>
                        <a:pt x="2783" y="460"/>
                      </a:lnTo>
                      <a:lnTo>
                        <a:pt x="2888" y="481"/>
                      </a:lnTo>
                      <a:lnTo>
                        <a:pt x="2888" y="565"/>
                      </a:lnTo>
                      <a:lnTo>
                        <a:pt x="2699" y="733"/>
                      </a:lnTo>
                      <a:lnTo>
                        <a:pt x="2616" y="733"/>
                      </a:lnTo>
                      <a:lnTo>
                        <a:pt x="2490" y="649"/>
                      </a:lnTo>
                      <a:lnTo>
                        <a:pt x="2385" y="649"/>
                      </a:lnTo>
                      <a:lnTo>
                        <a:pt x="2281" y="628"/>
                      </a:lnTo>
                      <a:lnTo>
                        <a:pt x="2281" y="628"/>
                      </a:lnTo>
                      <a:lnTo>
                        <a:pt x="2323" y="733"/>
                      </a:lnTo>
                      <a:lnTo>
                        <a:pt x="2406" y="753"/>
                      </a:lnTo>
                      <a:lnTo>
                        <a:pt x="2323" y="837"/>
                      </a:lnTo>
                      <a:lnTo>
                        <a:pt x="2218" y="858"/>
                      </a:lnTo>
                      <a:lnTo>
                        <a:pt x="2072" y="691"/>
                      </a:lnTo>
                      <a:lnTo>
                        <a:pt x="1904" y="774"/>
                      </a:lnTo>
                      <a:lnTo>
                        <a:pt x="1862" y="942"/>
                      </a:lnTo>
                      <a:lnTo>
                        <a:pt x="1779" y="1005"/>
                      </a:lnTo>
                      <a:lnTo>
                        <a:pt x="1779" y="1088"/>
                      </a:lnTo>
                      <a:lnTo>
                        <a:pt x="1883" y="1109"/>
                      </a:lnTo>
                      <a:lnTo>
                        <a:pt x="1904" y="1256"/>
                      </a:lnTo>
                      <a:lnTo>
                        <a:pt x="2051" y="1318"/>
                      </a:lnTo>
                      <a:lnTo>
                        <a:pt x="2051" y="1381"/>
                      </a:lnTo>
                      <a:lnTo>
                        <a:pt x="1946" y="1381"/>
                      </a:lnTo>
                      <a:lnTo>
                        <a:pt x="1946" y="1465"/>
                      </a:lnTo>
                      <a:lnTo>
                        <a:pt x="1988" y="1528"/>
                      </a:lnTo>
                      <a:lnTo>
                        <a:pt x="1988" y="1611"/>
                      </a:lnTo>
                      <a:lnTo>
                        <a:pt x="1904" y="1590"/>
                      </a:lnTo>
                      <a:lnTo>
                        <a:pt x="1841" y="1528"/>
                      </a:lnTo>
                      <a:lnTo>
                        <a:pt x="1695" y="1507"/>
                      </a:lnTo>
                      <a:lnTo>
                        <a:pt x="1590" y="1423"/>
                      </a:lnTo>
                      <a:lnTo>
                        <a:pt x="1528" y="1402"/>
                      </a:lnTo>
                      <a:lnTo>
                        <a:pt x="1423" y="1486"/>
                      </a:lnTo>
                      <a:lnTo>
                        <a:pt x="1381" y="1569"/>
                      </a:lnTo>
                      <a:lnTo>
                        <a:pt x="1465" y="1674"/>
                      </a:lnTo>
                      <a:lnTo>
                        <a:pt x="1423" y="1779"/>
                      </a:lnTo>
                      <a:lnTo>
                        <a:pt x="1360" y="1737"/>
                      </a:lnTo>
                      <a:lnTo>
                        <a:pt x="1360" y="1674"/>
                      </a:lnTo>
                      <a:lnTo>
                        <a:pt x="1276" y="1611"/>
                      </a:lnTo>
                      <a:lnTo>
                        <a:pt x="1151" y="1569"/>
                      </a:lnTo>
                      <a:lnTo>
                        <a:pt x="1109" y="1569"/>
                      </a:lnTo>
                      <a:lnTo>
                        <a:pt x="1025" y="1486"/>
                      </a:lnTo>
                      <a:lnTo>
                        <a:pt x="942" y="1465"/>
                      </a:lnTo>
                      <a:lnTo>
                        <a:pt x="921" y="1528"/>
                      </a:lnTo>
                      <a:lnTo>
                        <a:pt x="963" y="1674"/>
                      </a:lnTo>
                      <a:lnTo>
                        <a:pt x="963" y="1800"/>
                      </a:lnTo>
                      <a:lnTo>
                        <a:pt x="1004" y="1946"/>
                      </a:lnTo>
                      <a:lnTo>
                        <a:pt x="1109" y="2009"/>
                      </a:lnTo>
                      <a:lnTo>
                        <a:pt x="1235" y="2030"/>
                      </a:lnTo>
                      <a:lnTo>
                        <a:pt x="1276" y="2093"/>
                      </a:lnTo>
                      <a:lnTo>
                        <a:pt x="1256" y="2113"/>
                      </a:lnTo>
                      <a:lnTo>
                        <a:pt x="1130" y="2113"/>
                      </a:lnTo>
                      <a:lnTo>
                        <a:pt x="1256" y="2197"/>
                      </a:lnTo>
                      <a:lnTo>
                        <a:pt x="1318" y="2260"/>
                      </a:lnTo>
                      <a:lnTo>
                        <a:pt x="1423" y="2344"/>
                      </a:lnTo>
                      <a:lnTo>
                        <a:pt x="1548" y="2344"/>
                      </a:lnTo>
                      <a:lnTo>
                        <a:pt x="1632" y="2260"/>
                      </a:lnTo>
                      <a:lnTo>
                        <a:pt x="1674" y="2260"/>
                      </a:lnTo>
                      <a:lnTo>
                        <a:pt x="1674" y="2344"/>
                      </a:lnTo>
                      <a:lnTo>
                        <a:pt x="1590" y="2427"/>
                      </a:lnTo>
                      <a:lnTo>
                        <a:pt x="1548" y="2616"/>
                      </a:lnTo>
                      <a:lnTo>
                        <a:pt x="1486" y="2616"/>
                      </a:lnTo>
                      <a:lnTo>
                        <a:pt x="1339" y="2469"/>
                      </a:lnTo>
                      <a:lnTo>
                        <a:pt x="1025" y="2427"/>
                      </a:lnTo>
                      <a:lnTo>
                        <a:pt x="921" y="2260"/>
                      </a:lnTo>
                      <a:lnTo>
                        <a:pt x="837" y="2239"/>
                      </a:lnTo>
                      <a:lnTo>
                        <a:pt x="795" y="2155"/>
                      </a:lnTo>
                      <a:lnTo>
                        <a:pt x="753" y="2155"/>
                      </a:lnTo>
                      <a:lnTo>
                        <a:pt x="712" y="2302"/>
                      </a:lnTo>
                      <a:lnTo>
                        <a:pt x="712" y="2344"/>
                      </a:lnTo>
                      <a:lnTo>
                        <a:pt x="649" y="2406"/>
                      </a:lnTo>
                      <a:lnTo>
                        <a:pt x="712" y="2574"/>
                      </a:lnTo>
                      <a:lnTo>
                        <a:pt x="628" y="2637"/>
                      </a:lnTo>
                      <a:lnTo>
                        <a:pt x="544" y="2616"/>
                      </a:lnTo>
                      <a:lnTo>
                        <a:pt x="544" y="2762"/>
                      </a:lnTo>
                      <a:lnTo>
                        <a:pt x="502" y="2783"/>
                      </a:lnTo>
                      <a:lnTo>
                        <a:pt x="502" y="3034"/>
                      </a:lnTo>
                      <a:lnTo>
                        <a:pt x="586" y="3097"/>
                      </a:lnTo>
                      <a:lnTo>
                        <a:pt x="732" y="3097"/>
                      </a:lnTo>
                      <a:lnTo>
                        <a:pt x="837" y="3160"/>
                      </a:lnTo>
                      <a:lnTo>
                        <a:pt x="942" y="3139"/>
                      </a:lnTo>
                      <a:lnTo>
                        <a:pt x="942" y="3181"/>
                      </a:lnTo>
                      <a:lnTo>
                        <a:pt x="858" y="3243"/>
                      </a:lnTo>
                      <a:lnTo>
                        <a:pt x="753" y="3181"/>
                      </a:lnTo>
                      <a:lnTo>
                        <a:pt x="586" y="3181"/>
                      </a:lnTo>
                      <a:lnTo>
                        <a:pt x="523" y="3160"/>
                      </a:lnTo>
                      <a:lnTo>
                        <a:pt x="419" y="3181"/>
                      </a:lnTo>
                      <a:lnTo>
                        <a:pt x="272" y="3369"/>
                      </a:lnTo>
                      <a:lnTo>
                        <a:pt x="230" y="3473"/>
                      </a:lnTo>
                      <a:lnTo>
                        <a:pt x="314" y="3557"/>
                      </a:lnTo>
                      <a:lnTo>
                        <a:pt x="293" y="3599"/>
                      </a:lnTo>
                      <a:lnTo>
                        <a:pt x="209" y="3620"/>
                      </a:lnTo>
                      <a:lnTo>
                        <a:pt x="209" y="3725"/>
                      </a:lnTo>
                      <a:lnTo>
                        <a:pt x="293" y="3787"/>
                      </a:lnTo>
                      <a:lnTo>
                        <a:pt x="335" y="3725"/>
                      </a:lnTo>
                      <a:lnTo>
                        <a:pt x="502" y="3725"/>
                      </a:lnTo>
                      <a:lnTo>
                        <a:pt x="586" y="3662"/>
                      </a:lnTo>
                      <a:lnTo>
                        <a:pt x="628" y="3704"/>
                      </a:lnTo>
                      <a:lnTo>
                        <a:pt x="628" y="3787"/>
                      </a:lnTo>
                      <a:lnTo>
                        <a:pt x="523" y="3808"/>
                      </a:lnTo>
                      <a:lnTo>
                        <a:pt x="440" y="3913"/>
                      </a:lnTo>
                      <a:lnTo>
                        <a:pt x="502" y="3976"/>
                      </a:lnTo>
                      <a:lnTo>
                        <a:pt x="586" y="3976"/>
                      </a:lnTo>
                      <a:lnTo>
                        <a:pt x="691" y="3892"/>
                      </a:lnTo>
                      <a:lnTo>
                        <a:pt x="753" y="3892"/>
                      </a:lnTo>
                      <a:lnTo>
                        <a:pt x="858" y="3808"/>
                      </a:lnTo>
                      <a:lnTo>
                        <a:pt x="858" y="3871"/>
                      </a:lnTo>
                      <a:lnTo>
                        <a:pt x="816" y="3934"/>
                      </a:lnTo>
                      <a:lnTo>
                        <a:pt x="858" y="3976"/>
                      </a:lnTo>
                      <a:lnTo>
                        <a:pt x="1046" y="3976"/>
                      </a:lnTo>
                      <a:lnTo>
                        <a:pt x="1067" y="4018"/>
                      </a:lnTo>
                      <a:lnTo>
                        <a:pt x="963" y="4038"/>
                      </a:lnTo>
                      <a:lnTo>
                        <a:pt x="963" y="4122"/>
                      </a:lnTo>
                      <a:lnTo>
                        <a:pt x="1067" y="4143"/>
                      </a:lnTo>
                      <a:lnTo>
                        <a:pt x="1172" y="4122"/>
                      </a:lnTo>
                      <a:lnTo>
                        <a:pt x="1318" y="4206"/>
                      </a:lnTo>
                      <a:lnTo>
                        <a:pt x="1590" y="4290"/>
                      </a:lnTo>
                      <a:lnTo>
                        <a:pt x="1632" y="4331"/>
                      </a:lnTo>
                      <a:lnTo>
                        <a:pt x="1381" y="4310"/>
                      </a:lnTo>
                      <a:lnTo>
                        <a:pt x="1276" y="4331"/>
                      </a:lnTo>
                      <a:lnTo>
                        <a:pt x="1130" y="4227"/>
                      </a:lnTo>
                      <a:lnTo>
                        <a:pt x="963" y="4290"/>
                      </a:lnTo>
                      <a:lnTo>
                        <a:pt x="963" y="4352"/>
                      </a:lnTo>
                      <a:lnTo>
                        <a:pt x="1130" y="4415"/>
                      </a:lnTo>
                      <a:lnTo>
                        <a:pt x="1339" y="4436"/>
                      </a:lnTo>
                      <a:lnTo>
                        <a:pt x="1569" y="4436"/>
                      </a:lnTo>
                      <a:lnTo>
                        <a:pt x="1653" y="4499"/>
                      </a:lnTo>
                      <a:lnTo>
                        <a:pt x="1423" y="4541"/>
                      </a:lnTo>
                      <a:lnTo>
                        <a:pt x="1339" y="4520"/>
                      </a:lnTo>
                      <a:lnTo>
                        <a:pt x="1109" y="4499"/>
                      </a:lnTo>
                      <a:lnTo>
                        <a:pt x="942" y="4457"/>
                      </a:lnTo>
                      <a:lnTo>
                        <a:pt x="900" y="4394"/>
                      </a:lnTo>
                      <a:lnTo>
                        <a:pt x="753" y="4352"/>
                      </a:lnTo>
                      <a:lnTo>
                        <a:pt x="607" y="4206"/>
                      </a:lnTo>
                      <a:lnTo>
                        <a:pt x="544" y="4248"/>
                      </a:lnTo>
                      <a:lnTo>
                        <a:pt x="481" y="4331"/>
                      </a:lnTo>
                      <a:lnTo>
                        <a:pt x="293" y="4352"/>
                      </a:lnTo>
                      <a:lnTo>
                        <a:pt x="209" y="4415"/>
                      </a:lnTo>
                      <a:lnTo>
                        <a:pt x="188" y="4624"/>
                      </a:lnTo>
                      <a:lnTo>
                        <a:pt x="314" y="4729"/>
                      </a:lnTo>
                      <a:lnTo>
                        <a:pt x="314" y="4854"/>
                      </a:lnTo>
                      <a:lnTo>
                        <a:pt x="272" y="4917"/>
                      </a:lnTo>
                      <a:lnTo>
                        <a:pt x="188" y="4729"/>
                      </a:lnTo>
                      <a:lnTo>
                        <a:pt x="126" y="4729"/>
                      </a:lnTo>
                      <a:lnTo>
                        <a:pt x="63" y="4980"/>
                      </a:lnTo>
                      <a:lnTo>
                        <a:pt x="84" y="5126"/>
                      </a:lnTo>
                      <a:lnTo>
                        <a:pt x="168" y="5147"/>
                      </a:lnTo>
                      <a:lnTo>
                        <a:pt x="188" y="5126"/>
                      </a:lnTo>
                      <a:lnTo>
                        <a:pt x="272" y="5126"/>
                      </a:lnTo>
                      <a:lnTo>
                        <a:pt x="335" y="5252"/>
                      </a:lnTo>
                      <a:lnTo>
                        <a:pt x="419" y="5273"/>
                      </a:lnTo>
                      <a:lnTo>
                        <a:pt x="335" y="5294"/>
                      </a:lnTo>
                      <a:lnTo>
                        <a:pt x="272" y="5336"/>
                      </a:lnTo>
                      <a:lnTo>
                        <a:pt x="188" y="5231"/>
                      </a:lnTo>
                      <a:lnTo>
                        <a:pt x="21" y="5252"/>
                      </a:lnTo>
                      <a:lnTo>
                        <a:pt x="0" y="5461"/>
                      </a:lnTo>
                      <a:lnTo>
                        <a:pt x="63" y="5503"/>
                      </a:lnTo>
                      <a:lnTo>
                        <a:pt x="126" y="5482"/>
                      </a:lnTo>
                      <a:lnTo>
                        <a:pt x="84" y="5566"/>
                      </a:lnTo>
                      <a:lnTo>
                        <a:pt x="84" y="5817"/>
                      </a:lnTo>
                      <a:lnTo>
                        <a:pt x="168" y="5754"/>
                      </a:lnTo>
                      <a:lnTo>
                        <a:pt x="230" y="5775"/>
                      </a:lnTo>
                      <a:lnTo>
                        <a:pt x="230" y="5963"/>
                      </a:lnTo>
                      <a:lnTo>
                        <a:pt x="398" y="6005"/>
                      </a:lnTo>
                      <a:lnTo>
                        <a:pt x="628" y="6173"/>
                      </a:lnTo>
                      <a:lnTo>
                        <a:pt x="732" y="6110"/>
                      </a:lnTo>
                      <a:lnTo>
                        <a:pt x="795" y="6005"/>
                      </a:lnTo>
                      <a:lnTo>
                        <a:pt x="753" y="5922"/>
                      </a:lnTo>
                      <a:lnTo>
                        <a:pt x="921" y="5922"/>
                      </a:lnTo>
                      <a:lnTo>
                        <a:pt x="942" y="6026"/>
                      </a:lnTo>
                      <a:lnTo>
                        <a:pt x="921" y="6131"/>
                      </a:lnTo>
                      <a:lnTo>
                        <a:pt x="942" y="6235"/>
                      </a:lnTo>
                      <a:lnTo>
                        <a:pt x="1004" y="6214"/>
                      </a:lnTo>
                      <a:lnTo>
                        <a:pt x="1067" y="5963"/>
                      </a:lnTo>
                      <a:lnTo>
                        <a:pt x="1067" y="5712"/>
                      </a:lnTo>
                      <a:lnTo>
                        <a:pt x="1130" y="5566"/>
                      </a:lnTo>
                      <a:lnTo>
                        <a:pt x="1256" y="5440"/>
                      </a:lnTo>
                      <a:lnTo>
                        <a:pt x="1318" y="5294"/>
                      </a:lnTo>
                      <a:lnTo>
                        <a:pt x="1318" y="5461"/>
                      </a:lnTo>
                      <a:lnTo>
                        <a:pt x="1172" y="5670"/>
                      </a:lnTo>
                      <a:lnTo>
                        <a:pt x="1151" y="5817"/>
                      </a:lnTo>
                      <a:lnTo>
                        <a:pt x="1172" y="5922"/>
                      </a:lnTo>
                      <a:lnTo>
                        <a:pt x="1130" y="6131"/>
                      </a:lnTo>
                      <a:lnTo>
                        <a:pt x="1172" y="6235"/>
                      </a:lnTo>
                      <a:lnTo>
                        <a:pt x="1151" y="6319"/>
                      </a:lnTo>
                      <a:lnTo>
                        <a:pt x="1214" y="6340"/>
                      </a:lnTo>
                      <a:lnTo>
                        <a:pt x="1256" y="6298"/>
                      </a:lnTo>
                      <a:lnTo>
                        <a:pt x="1339" y="6173"/>
                      </a:lnTo>
                      <a:lnTo>
                        <a:pt x="1528" y="5984"/>
                      </a:lnTo>
                      <a:lnTo>
                        <a:pt x="1590" y="5691"/>
                      </a:lnTo>
                      <a:lnTo>
                        <a:pt x="1674" y="5650"/>
                      </a:lnTo>
                      <a:lnTo>
                        <a:pt x="1674" y="5754"/>
                      </a:lnTo>
                      <a:lnTo>
                        <a:pt x="1632" y="5880"/>
                      </a:lnTo>
                      <a:lnTo>
                        <a:pt x="1632" y="5963"/>
                      </a:lnTo>
                      <a:lnTo>
                        <a:pt x="1737" y="5984"/>
                      </a:lnTo>
                      <a:lnTo>
                        <a:pt x="1862" y="5859"/>
                      </a:lnTo>
                      <a:lnTo>
                        <a:pt x="1946" y="5775"/>
                      </a:lnTo>
                      <a:lnTo>
                        <a:pt x="1946" y="5670"/>
                      </a:lnTo>
                      <a:lnTo>
                        <a:pt x="1841" y="5650"/>
                      </a:lnTo>
                      <a:lnTo>
                        <a:pt x="1841" y="5608"/>
                      </a:lnTo>
                      <a:lnTo>
                        <a:pt x="1946" y="5566"/>
                      </a:lnTo>
                      <a:lnTo>
                        <a:pt x="1946" y="5398"/>
                      </a:lnTo>
                      <a:lnTo>
                        <a:pt x="1904" y="5336"/>
                      </a:lnTo>
                      <a:lnTo>
                        <a:pt x="1904" y="5231"/>
                      </a:lnTo>
                      <a:lnTo>
                        <a:pt x="2072" y="5126"/>
                      </a:lnTo>
                      <a:lnTo>
                        <a:pt x="2113" y="4938"/>
                      </a:lnTo>
                      <a:lnTo>
                        <a:pt x="2218" y="4875"/>
                      </a:lnTo>
                      <a:lnTo>
                        <a:pt x="2281" y="4813"/>
                      </a:lnTo>
                      <a:lnTo>
                        <a:pt x="2281" y="4917"/>
                      </a:lnTo>
                      <a:lnTo>
                        <a:pt x="2281" y="4959"/>
                      </a:lnTo>
                      <a:lnTo>
                        <a:pt x="2197" y="4980"/>
                      </a:lnTo>
                      <a:lnTo>
                        <a:pt x="2113" y="5168"/>
                      </a:lnTo>
                      <a:lnTo>
                        <a:pt x="2051" y="5294"/>
                      </a:lnTo>
                      <a:lnTo>
                        <a:pt x="2009" y="5461"/>
                      </a:lnTo>
                      <a:lnTo>
                        <a:pt x="2072" y="5566"/>
                      </a:lnTo>
                      <a:lnTo>
                        <a:pt x="2092" y="5691"/>
                      </a:lnTo>
                      <a:lnTo>
                        <a:pt x="2155" y="5650"/>
                      </a:lnTo>
                      <a:lnTo>
                        <a:pt x="2260" y="5461"/>
                      </a:lnTo>
                      <a:lnTo>
                        <a:pt x="2469" y="5273"/>
                      </a:lnTo>
                      <a:lnTo>
                        <a:pt x="2532" y="5147"/>
                      </a:lnTo>
                      <a:lnTo>
                        <a:pt x="2532" y="4980"/>
                      </a:lnTo>
                      <a:lnTo>
                        <a:pt x="2616" y="4875"/>
                      </a:lnTo>
                      <a:lnTo>
                        <a:pt x="2699" y="4854"/>
                      </a:lnTo>
                      <a:lnTo>
                        <a:pt x="2699" y="4917"/>
                      </a:lnTo>
                      <a:lnTo>
                        <a:pt x="2678" y="4959"/>
                      </a:lnTo>
                      <a:lnTo>
                        <a:pt x="2678" y="5085"/>
                      </a:lnTo>
                      <a:lnTo>
                        <a:pt x="2741" y="5064"/>
                      </a:lnTo>
                      <a:lnTo>
                        <a:pt x="2888" y="4875"/>
                      </a:lnTo>
                      <a:lnTo>
                        <a:pt x="2971" y="4875"/>
                      </a:lnTo>
                      <a:lnTo>
                        <a:pt x="3139" y="4917"/>
                      </a:lnTo>
                      <a:lnTo>
                        <a:pt x="3327" y="4854"/>
                      </a:lnTo>
                      <a:lnTo>
                        <a:pt x="3432" y="4834"/>
                      </a:lnTo>
                      <a:lnTo>
                        <a:pt x="3494" y="4750"/>
                      </a:lnTo>
                      <a:lnTo>
                        <a:pt x="3620" y="4729"/>
                      </a:lnTo>
                      <a:lnTo>
                        <a:pt x="3662" y="4624"/>
                      </a:lnTo>
                      <a:lnTo>
                        <a:pt x="3662" y="4541"/>
                      </a:lnTo>
                      <a:lnTo>
                        <a:pt x="3683" y="4457"/>
                      </a:lnTo>
                      <a:lnTo>
                        <a:pt x="3620" y="4394"/>
                      </a:lnTo>
                      <a:lnTo>
                        <a:pt x="3662" y="4227"/>
                      </a:lnTo>
                      <a:lnTo>
                        <a:pt x="3662" y="3976"/>
                      </a:lnTo>
                      <a:lnTo>
                        <a:pt x="3620" y="3976"/>
                      </a:lnTo>
                      <a:lnTo>
                        <a:pt x="3536" y="4122"/>
                      </a:lnTo>
                      <a:lnTo>
                        <a:pt x="3411" y="4290"/>
                      </a:lnTo>
                      <a:lnTo>
                        <a:pt x="3348" y="4290"/>
                      </a:lnTo>
                      <a:lnTo>
                        <a:pt x="3348" y="4206"/>
                      </a:lnTo>
                      <a:lnTo>
                        <a:pt x="3432" y="4101"/>
                      </a:lnTo>
                      <a:lnTo>
                        <a:pt x="3536" y="4018"/>
                      </a:lnTo>
                      <a:lnTo>
                        <a:pt x="3557" y="3934"/>
                      </a:lnTo>
                      <a:lnTo>
                        <a:pt x="3432" y="3829"/>
                      </a:lnTo>
                      <a:lnTo>
                        <a:pt x="3411" y="3725"/>
                      </a:lnTo>
                      <a:lnTo>
                        <a:pt x="3348" y="3725"/>
                      </a:lnTo>
                      <a:lnTo>
                        <a:pt x="3306" y="3766"/>
                      </a:lnTo>
                      <a:lnTo>
                        <a:pt x="3264" y="3829"/>
                      </a:lnTo>
                      <a:lnTo>
                        <a:pt x="3201" y="3787"/>
                      </a:lnTo>
                      <a:lnTo>
                        <a:pt x="3097" y="3808"/>
                      </a:lnTo>
                      <a:lnTo>
                        <a:pt x="3013" y="3871"/>
                      </a:lnTo>
                      <a:lnTo>
                        <a:pt x="2909" y="3829"/>
                      </a:lnTo>
                      <a:lnTo>
                        <a:pt x="2950" y="3787"/>
                      </a:lnTo>
                      <a:lnTo>
                        <a:pt x="3222" y="3683"/>
                      </a:lnTo>
                      <a:lnTo>
                        <a:pt x="3327" y="3662"/>
                      </a:lnTo>
                      <a:lnTo>
                        <a:pt x="3536" y="3453"/>
                      </a:lnTo>
                      <a:lnTo>
                        <a:pt x="3578" y="3390"/>
                      </a:lnTo>
                      <a:lnTo>
                        <a:pt x="3725" y="3160"/>
                      </a:lnTo>
                      <a:lnTo>
                        <a:pt x="3766" y="2971"/>
                      </a:lnTo>
                      <a:lnTo>
                        <a:pt x="3725" y="2950"/>
                      </a:lnTo>
                      <a:lnTo>
                        <a:pt x="3641" y="2971"/>
                      </a:lnTo>
                      <a:lnTo>
                        <a:pt x="3578" y="3034"/>
                      </a:lnTo>
                      <a:lnTo>
                        <a:pt x="3536" y="2950"/>
                      </a:lnTo>
                      <a:lnTo>
                        <a:pt x="3578" y="2888"/>
                      </a:lnTo>
                      <a:lnTo>
                        <a:pt x="3641" y="2846"/>
                      </a:lnTo>
                      <a:lnTo>
                        <a:pt x="3725" y="2867"/>
                      </a:lnTo>
                      <a:lnTo>
                        <a:pt x="3766" y="2783"/>
                      </a:lnTo>
                      <a:lnTo>
                        <a:pt x="3766" y="2657"/>
                      </a:lnTo>
                      <a:lnTo>
                        <a:pt x="3871" y="2553"/>
                      </a:lnTo>
                      <a:lnTo>
                        <a:pt x="3871" y="2427"/>
                      </a:lnTo>
                      <a:lnTo>
                        <a:pt x="3850" y="2365"/>
                      </a:lnTo>
                      <a:lnTo>
                        <a:pt x="3850" y="2302"/>
                      </a:lnTo>
                      <a:lnTo>
                        <a:pt x="3745" y="2260"/>
                      </a:lnTo>
                      <a:lnTo>
                        <a:pt x="3641" y="2302"/>
                      </a:lnTo>
                      <a:lnTo>
                        <a:pt x="3494" y="2553"/>
                      </a:lnTo>
                      <a:lnTo>
                        <a:pt x="3494" y="2678"/>
                      </a:lnTo>
                      <a:lnTo>
                        <a:pt x="3557" y="2762"/>
                      </a:lnTo>
                      <a:lnTo>
                        <a:pt x="3473" y="2846"/>
                      </a:lnTo>
                      <a:lnTo>
                        <a:pt x="3432" y="2888"/>
                      </a:lnTo>
                      <a:lnTo>
                        <a:pt x="3369" y="2867"/>
                      </a:lnTo>
                      <a:lnTo>
                        <a:pt x="3411" y="2825"/>
                      </a:lnTo>
                      <a:lnTo>
                        <a:pt x="3348" y="2762"/>
                      </a:lnTo>
                      <a:lnTo>
                        <a:pt x="3348" y="2657"/>
                      </a:lnTo>
                      <a:lnTo>
                        <a:pt x="3453" y="2448"/>
                      </a:lnTo>
                      <a:lnTo>
                        <a:pt x="3432" y="2344"/>
                      </a:lnTo>
                      <a:lnTo>
                        <a:pt x="3453" y="2302"/>
                      </a:lnTo>
                      <a:lnTo>
                        <a:pt x="3473" y="2323"/>
                      </a:lnTo>
                      <a:lnTo>
                        <a:pt x="3557" y="2302"/>
                      </a:lnTo>
                      <a:lnTo>
                        <a:pt x="3536" y="2134"/>
                      </a:lnTo>
                      <a:lnTo>
                        <a:pt x="3453" y="2030"/>
                      </a:lnTo>
                      <a:lnTo>
                        <a:pt x="3348" y="2030"/>
                      </a:lnTo>
                      <a:lnTo>
                        <a:pt x="3222" y="2051"/>
                      </a:lnTo>
                      <a:lnTo>
                        <a:pt x="3160" y="2155"/>
                      </a:lnTo>
                      <a:lnTo>
                        <a:pt x="3139" y="2113"/>
                      </a:lnTo>
                      <a:lnTo>
                        <a:pt x="3118" y="2051"/>
                      </a:lnTo>
                      <a:lnTo>
                        <a:pt x="3139" y="1904"/>
                      </a:lnTo>
                      <a:lnTo>
                        <a:pt x="3055" y="1737"/>
                      </a:lnTo>
                      <a:lnTo>
                        <a:pt x="3097" y="1507"/>
                      </a:lnTo>
                      <a:lnTo>
                        <a:pt x="3097" y="1318"/>
                      </a:lnTo>
                      <a:lnTo>
                        <a:pt x="3139" y="1193"/>
                      </a:lnTo>
                      <a:lnTo>
                        <a:pt x="3160" y="1005"/>
                      </a:lnTo>
                      <a:lnTo>
                        <a:pt x="3139" y="858"/>
                      </a:lnTo>
                      <a:lnTo>
                        <a:pt x="3243" y="670"/>
                      </a:lnTo>
                      <a:lnTo>
                        <a:pt x="3243" y="523"/>
                      </a:lnTo>
                      <a:lnTo>
                        <a:pt x="3139" y="419"/>
                      </a:lnTo>
                      <a:lnTo>
                        <a:pt x="3118" y="272"/>
                      </a:lnTo>
                      <a:lnTo>
                        <a:pt x="2950" y="147"/>
                      </a:lnTo>
                      <a:lnTo>
                        <a:pt x="2909" y="63"/>
                      </a:lnTo>
                      <a:lnTo>
                        <a:pt x="2741" y="0"/>
                      </a:lnTo>
                      <a:lnTo>
                        <a:pt x="2699" y="21"/>
                      </a:lnTo>
                      <a:lnTo>
                        <a:pt x="2699" y="105"/>
                      </a:lnTo>
                      <a:lnTo>
                        <a:pt x="2678" y="126"/>
                      </a:lnTo>
                      <a:lnTo>
                        <a:pt x="2511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0" name="CustomShape 857"/>
                <p:cNvSpPr/>
                <p:nvPr/>
              </p:nvSpPr>
              <p:spPr>
                <a:xfrm>
                  <a:off x="2726280" y="970560"/>
                  <a:ext cx="64440" cy="72720"/>
                </a:xfrm>
                <a:custGeom>
                  <a:avLst/>
                  <a:gdLst/>
                  <a:ahLst/>
                  <a:rect l="l" t="t" r="r" b="b"/>
                  <a:pathLst>
                    <a:path w="1465" h="1926">
                      <a:moveTo>
                        <a:pt x="711" y="0"/>
                      </a:moveTo>
                      <a:lnTo>
                        <a:pt x="586" y="105"/>
                      </a:lnTo>
                      <a:lnTo>
                        <a:pt x="502" y="168"/>
                      </a:lnTo>
                      <a:lnTo>
                        <a:pt x="502" y="356"/>
                      </a:lnTo>
                      <a:lnTo>
                        <a:pt x="419" y="419"/>
                      </a:lnTo>
                      <a:lnTo>
                        <a:pt x="356" y="377"/>
                      </a:lnTo>
                      <a:lnTo>
                        <a:pt x="272" y="544"/>
                      </a:lnTo>
                      <a:lnTo>
                        <a:pt x="272" y="733"/>
                      </a:lnTo>
                      <a:lnTo>
                        <a:pt x="188" y="837"/>
                      </a:lnTo>
                      <a:lnTo>
                        <a:pt x="272" y="963"/>
                      </a:lnTo>
                      <a:lnTo>
                        <a:pt x="147" y="963"/>
                      </a:lnTo>
                      <a:lnTo>
                        <a:pt x="167" y="1005"/>
                      </a:lnTo>
                      <a:lnTo>
                        <a:pt x="272" y="1088"/>
                      </a:lnTo>
                      <a:lnTo>
                        <a:pt x="398" y="1256"/>
                      </a:lnTo>
                      <a:lnTo>
                        <a:pt x="377" y="1360"/>
                      </a:lnTo>
                      <a:lnTo>
                        <a:pt x="356" y="1360"/>
                      </a:lnTo>
                      <a:lnTo>
                        <a:pt x="209" y="1256"/>
                      </a:lnTo>
                      <a:lnTo>
                        <a:pt x="84" y="1256"/>
                      </a:lnTo>
                      <a:lnTo>
                        <a:pt x="63" y="1318"/>
                      </a:lnTo>
                      <a:lnTo>
                        <a:pt x="0" y="1402"/>
                      </a:lnTo>
                      <a:lnTo>
                        <a:pt x="105" y="1465"/>
                      </a:lnTo>
                      <a:lnTo>
                        <a:pt x="147" y="1590"/>
                      </a:lnTo>
                      <a:lnTo>
                        <a:pt x="188" y="1632"/>
                      </a:lnTo>
                      <a:lnTo>
                        <a:pt x="105" y="1737"/>
                      </a:lnTo>
                      <a:lnTo>
                        <a:pt x="105" y="1883"/>
                      </a:lnTo>
                      <a:lnTo>
                        <a:pt x="251" y="1821"/>
                      </a:lnTo>
                      <a:lnTo>
                        <a:pt x="272" y="1737"/>
                      </a:lnTo>
                      <a:lnTo>
                        <a:pt x="356" y="1737"/>
                      </a:lnTo>
                      <a:lnTo>
                        <a:pt x="377" y="1883"/>
                      </a:lnTo>
                      <a:lnTo>
                        <a:pt x="460" y="1883"/>
                      </a:lnTo>
                      <a:lnTo>
                        <a:pt x="607" y="1842"/>
                      </a:lnTo>
                      <a:lnTo>
                        <a:pt x="711" y="1883"/>
                      </a:lnTo>
                      <a:lnTo>
                        <a:pt x="837" y="1779"/>
                      </a:lnTo>
                      <a:lnTo>
                        <a:pt x="900" y="1821"/>
                      </a:lnTo>
                      <a:lnTo>
                        <a:pt x="900" y="1925"/>
                      </a:lnTo>
                      <a:lnTo>
                        <a:pt x="983" y="1925"/>
                      </a:lnTo>
                      <a:lnTo>
                        <a:pt x="1025" y="1883"/>
                      </a:lnTo>
                      <a:lnTo>
                        <a:pt x="1235" y="1737"/>
                      </a:lnTo>
                      <a:lnTo>
                        <a:pt x="1235" y="1632"/>
                      </a:lnTo>
                      <a:lnTo>
                        <a:pt x="1214" y="1465"/>
                      </a:lnTo>
                      <a:lnTo>
                        <a:pt x="1151" y="1465"/>
                      </a:lnTo>
                      <a:lnTo>
                        <a:pt x="1109" y="1402"/>
                      </a:lnTo>
                      <a:lnTo>
                        <a:pt x="1193" y="1360"/>
                      </a:lnTo>
                      <a:lnTo>
                        <a:pt x="1297" y="1381"/>
                      </a:lnTo>
                      <a:lnTo>
                        <a:pt x="1339" y="1298"/>
                      </a:lnTo>
                      <a:lnTo>
                        <a:pt x="1465" y="1214"/>
                      </a:lnTo>
                      <a:lnTo>
                        <a:pt x="1423" y="984"/>
                      </a:lnTo>
                      <a:lnTo>
                        <a:pt x="1360" y="900"/>
                      </a:lnTo>
                      <a:lnTo>
                        <a:pt x="1360" y="837"/>
                      </a:lnTo>
                      <a:lnTo>
                        <a:pt x="1235" y="837"/>
                      </a:lnTo>
                      <a:lnTo>
                        <a:pt x="1193" y="691"/>
                      </a:lnTo>
                      <a:lnTo>
                        <a:pt x="1193" y="649"/>
                      </a:lnTo>
                      <a:lnTo>
                        <a:pt x="1130" y="586"/>
                      </a:lnTo>
                      <a:lnTo>
                        <a:pt x="1109" y="482"/>
                      </a:lnTo>
                      <a:lnTo>
                        <a:pt x="1046" y="461"/>
                      </a:lnTo>
                      <a:lnTo>
                        <a:pt x="1004" y="377"/>
                      </a:lnTo>
                      <a:lnTo>
                        <a:pt x="1025" y="272"/>
                      </a:lnTo>
                      <a:lnTo>
                        <a:pt x="983" y="168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1" name="CustomShape 858"/>
                <p:cNvSpPr/>
                <p:nvPr/>
              </p:nvSpPr>
              <p:spPr>
                <a:xfrm>
                  <a:off x="2804760" y="746640"/>
                  <a:ext cx="682200" cy="458280"/>
                </a:xfrm>
                <a:custGeom>
                  <a:avLst/>
                  <a:gdLst/>
                  <a:ahLst/>
                  <a:rect l="l" t="t" r="r" b="b"/>
                  <a:pathLst>
                    <a:path w="15464" h="12095">
                      <a:moveTo>
                        <a:pt x="9625" y="1"/>
                      </a:moveTo>
                      <a:lnTo>
                        <a:pt x="9521" y="105"/>
                      </a:lnTo>
                      <a:lnTo>
                        <a:pt x="9416" y="105"/>
                      </a:lnTo>
                      <a:lnTo>
                        <a:pt x="9353" y="168"/>
                      </a:lnTo>
                      <a:lnTo>
                        <a:pt x="9416" y="252"/>
                      </a:lnTo>
                      <a:lnTo>
                        <a:pt x="9521" y="273"/>
                      </a:lnTo>
                      <a:lnTo>
                        <a:pt x="9584" y="315"/>
                      </a:lnTo>
                      <a:lnTo>
                        <a:pt x="9458" y="315"/>
                      </a:lnTo>
                      <a:lnTo>
                        <a:pt x="9395" y="377"/>
                      </a:lnTo>
                      <a:lnTo>
                        <a:pt x="9458" y="461"/>
                      </a:lnTo>
                      <a:lnTo>
                        <a:pt x="9584" y="566"/>
                      </a:lnTo>
                      <a:lnTo>
                        <a:pt x="9563" y="629"/>
                      </a:lnTo>
                      <a:lnTo>
                        <a:pt x="9521" y="691"/>
                      </a:lnTo>
                      <a:lnTo>
                        <a:pt x="9625" y="796"/>
                      </a:lnTo>
                      <a:lnTo>
                        <a:pt x="9709" y="817"/>
                      </a:lnTo>
                      <a:lnTo>
                        <a:pt x="9709" y="880"/>
                      </a:lnTo>
                      <a:lnTo>
                        <a:pt x="9605" y="901"/>
                      </a:lnTo>
                      <a:lnTo>
                        <a:pt x="9605" y="942"/>
                      </a:lnTo>
                      <a:lnTo>
                        <a:pt x="9395" y="712"/>
                      </a:lnTo>
                      <a:lnTo>
                        <a:pt x="9353" y="712"/>
                      </a:lnTo>
                      <a:lnTo>
                        <a:pt x="9312" y="796"/>
                      </a:lnTo>
                      <a:lnTo>
                        <a:pt x="9312" y="901"/>
                      </a:lnTo>
                      <a:lnTo>
                        <a:pt x="9270" y="880"/>
                      </a:lnTo>
                      <a:lnTo>
                        <a:pt x="9249" y="691"/>
                      </a:lnTo>
                      <a:lnTo>
                        <a:pt x="9270" y="566"/>
                      </a:lnTo>
                      <a:lnTo>
                        <a:pt x="9186" y="419"/>
                      </a:lnTo>
                      <a:lnTo>
                        <a:pt x="9186" y="273"/>
                      </a:lnTo>
                      <a:lnTo>
                        <a:pt x="9123" y="210"/>
                      </a:lnTo>
                      <a:lnTo>
                        <a:pt x="9081" y="252"/>
                      </a:lnTo>
                      <a:lnTo>
                        <a:pt x="8956" y="147"/>
                      </a:lnTo>
                      <a:lnTo>
                        <a:pt x="8872" y="105"/>
                      </a:lnTo>
                      <a:lnTo>
                        <a:pt x="8851" y="252"/>
                      </a:lnTo>
                      <a:lnTo>
                        <a:pt x="8872" y="461"/>
                      </a:lnTo>
                      <a:lnTo>
                        <a:pt x="8851" y="670"/>
                      </a:lnTo>
                      <a:lnTo>
                        <a:pt x="8893" y="817"/>
                      </a:lnTo>
                      <a:lnTo>
                        <a:pt x="8935" y="984"/>
                      </a:lnTo>
                      <a:lnTo>
                        <a:pt x="8935" y="1047"/>
                      </a:lnTo>
                      <a:lnTo>
                        <a:pt x="8935" y="1193"/>
                      </a:lnTo>
                      <a:lnTo>
                        <a:pt x="8872" y="1235"/>
                      </a:lnTo>
                      <a:lnTo>
                        <a:pt x="8830" y="1131"/>
                      </a:lnTo>
                      <a:lnTo>
                        <a:pt x="8788" y="984"/>
                      </a:lnTo>
                      <a:lnTo>
                        <a:pt x="8747" y="901"/>
                      </a:lnTo>
                      <a:lnTo>
                        <a:pt x="8747" y="775"/>
                      </a:lnTo>
                      <a:lnTo>
                        <a:pt x="8726" y="629"/>
                      </a:lnTo>
                      <a:lnTo>
                        <a:pt x="8684" y="482"/>
                      </a:lnTo>
                      <a:lnTo>
                        <a:pt x="8475" y="357"/>
                      </a:lnTo>
                      <a:lnTo>
                        <a:pt x="8412" y="357"/>
                      </a:lnTo>
                      <a:lnTo>
                        <a:pt x="8370" y="482"/>
                      </a:lnTo>
                      <a:lnTo>
                        <a:pt x="8349" y="524"/>
                      </a:lnTo>
                      <a:lnTo>
                        <a:pt x="8370" y="691"/>
                      </a:lnTo>
                      <a:lnTo>
                        <a:pt x="8558" y="817"/>
                      </a:lnTo>
                      <a:lnTo>
                        <a:pt x="8558" y="901"/>
                      </a:lnTo>
                      <a:lnTo>
                        <a:pt x="8370" y="880"/>
                      </a:lnTo>
                      <a:lnTo>
                        <a:pt x="8328" y="838"/>
                      </a:lnTo>
                      <a:lnTo>
                        <a:pt x="8244" y="838"/>
                      </a:lnTo>
                      <a:lnTo>
                        <a:pt x="8161" y="921"/>
                      </a:lnTo>
                      <a:lnTo>
                        <a:pt x="8244" y="1131"/>
                      </a:lnTo>
                      <a:lnTo>
                        <a:pt x="8224" y="1193"/>
                      </a:lnTo>
                      <a:lnTo>
                        <a:pt x="8077" y="1235"/>
                      </a:lnTo>
                      <a:lnTo>
                        <a:pt x="8035" y="1340"/>
                      </a:lnTo>
                      <a:lnTo>
                        <a:pt x="7952" y="1403"/>
                      </a:lnTo>
                      <a:lnTo>
                        <a:pt x="7910" y="1319"/>
                      </a:lnTo>
                      <a:lnTo>
                        <a:pt x="7910" y="1214"/>
                      </a:lnTo>
                      <a:lnTo>
                        <a:pt x="7847" y="1214"/>
                      </a:lnTo>
                      <a:lnTo>
                        <a:pt x="7784" y="1361"/>
                      </a:lnTo>
                      <a:lnTo>
                        <a:pt x="7700" y="1403"/>
                      </a:lnTo>
                      <a:lnTo>
                        <a:pt x="7680" y="1131"/>
                      </a:lnTo>
                      <a:lnTo>
                        <a:pt x="7700" y="984"/>
                      </a:lnTo>
                      <a:lnTo>
                        <a:pt x="7700" y="921"/>
                      </a:lnTo>
                      <a:lnTo>
                        <a:pt x="7491" y="838"/>
                      </a:lnTo>
                      <a:lnTo>
                        <a:pt x="7470" y="775"/>
                      </a:lnTo>
                      <a:lnTo>
                        <a:pt x="7533" y="691"/>
                      </a:lnTo>
                      <a:lnTo>
                        <a:pt x="7554" y="608"/>
                      </a:lnTo>
                      <a:lnTo>
                        <a:pt x="7470" y="566"/>
                      </a:lnTo>
                      <a:lnTo>
                        <a:pt x="7261" y="524"/>
                      </a:lnTo>
                      <a:lnTo>
                        <a:pt x="7219" y="482"/>
                      </a:lnTo>
                      <a:lnTo>
                        <a:pt x="7073" y="524"/>
                      </a:lnTo>
                      <a:lnTo>
                        <a:pt x="7031" y="629"/>
                      </a:lnTo>
                      <a:lnTo>
                        <a:pt x="7115" y="712"/>
                      </a:lnTo>
                      <a:lnTo>
                        <a:pt x="7115" y="921"/>
                      </a:lnTo>
                      <a:lnTo>
                        <a:pt x="7073" y="984"/>
                      </a:lnTo>
                      <a:lnTo>
                        <a:pt x="6968" y="942"/>
                      </a:lnTo>
                      <a:lnTo>
                        <a:pt x="6864" y="984"/>
                      </a:lnTo>
                      <a:lnTo>
                        <a:pt x="6780" y="901"/>
                      </a:lnTo>
                      <a:lnTo>
                        <a:pt x="6654" y="901"/>
                      </a:lnTo>
                      <a:lnTo>
                        <a:pt x="6633" y="1026"/>
                      </a:lnTo>
                      <a:lnTo>
                        <a:pt x="6675" y="1089"/>
                      </a:lnTo>
                      <a:lnTo>
                        <a:pt x="6738" y="1193"/>
                      </a:lnTo>
                      <a:lnTo>
                        <a:pt x="6801" y="1256"/>
                      </a:lnTo>
                      <a:lnTo>
                        <a:pt x="6801" y="1403"/>
                      </a:lnTo>
                      <a:lnTo>
                        <a:pt x="6864" y="1465"/>
                      </a:lnTo>
                      <a:lnTo>
                        <a:pt x="6905" y="1465"/>
                      </a:lnTo>
                      <a:lnTo>
                        <a:pt x="7010" y="1633"/>
                      </a:lnTo>
                      <a:lnTo>
                        <a:pt x="7010" y="1779"/>
                      </a:lnTo>
                      <a:lnTo>
                        <a:pt x="6968" y="1842"/>
                      </a:lnTo>
                      <a:lnTo>
                        <a:pt x="6989" y="1717"/>
                      </a:lnTo>
                      <a:lnTo>
                        <a:pt x="6947" y="1717"/>
                      </a:lnTo>
                      <a:lnTo>
                        <a:pt x="6843" y="1842"/>
                      </a:lnTo>
                      <a:lnTo>
                        <a:pt x="6780" y="1758"/>
                      </a:lnTo>
                      <a:lnTo>
                        <a:pt x="6780" y="1654"/>
                      </a:lnTo>
                      <a:lnTo>
                        <a:pt x="6801" y="1633"/>
                      </a:lnTo>
                      <a:lnTo>
                        <a:pt x="6780" y="1549"/>
                      </a:lnTo>
                      <a:lnTo>
                        <a:pt x="6738" y="1612"/>
                      </a:lnTo>
                      <a:lnTo>
                        <a:pt x="6654" y="1612"/>
                      </a:lnTo>
                      <a:lnTo>
                        <a:pt x="6654" y="1758"/>
                      </a:lnTo>
                      <a:lnTo>
                        <a:pt x="6592" y="1842"/>
                      </a:lnTo>
                      <a:lnTo>
                        <a:pt x="6571" y="1758"/>
                      </a:lnTo>
                      <a:lnTo>
                        <a:pt x="6508" y="1675"/>
                      </a:lnTo>
                      <a:lnTo>
                        <a:pt x="6550" y="1570"/>
                      </a:lnTo>
                      <a:lnTo>
                        <a:pt x="6550" y="1424"/>
                      </a:lnTo>
                      <a:lnTo>
                        <a:pt x="6445" y="1298"/>
                      </a:lnTo>
                      <a:lnTo>
                        <a:pt x="6382" y="1298"/>
                      </a:lnTo>
                      <a:lnTo>
                        <a:pt x="6257" y="1465"/>
                      </a:lnTo>
                      <a:lnTo>
                        <a:pt x="6215" y="1507"/>
                      </a:lnTo>
                      <a:lnTo>
                        <a:pt x="6215" y="1633"/>
                      </a:lnTo>
                      <a:lnTo>
                        <a:pt x="6257" y="1717"/>
                      </a:lnTo>
                      <a:lnTo>
                        <a:pt x="6215" y="1758"/>
                      </a:lnTo>
                      <a:lnTo>
                        <a:pt x="6131" y="1675"/>
                      </a:lnTo>
                      <a:lnTo>
                        <a:pt x="6152" y="1612"/>
                      </a:lnTo>
                      <a:lnTo>
                        <a:pt x="6110" y="1528"/>
                      </a:lnTo>
                      <a:lnTo>
                        <a:pt x="6131" y="1424"/>
                      </a:lnTo>
                      <a:lnTo>
                        <a:pt x="6110" y="1298"/>
                      </a:lnTo>
                      <a:lnTo>
                        <a:pt x="5985" y="1235"/>
                      </a:lnTo>
                      <a:lnTo>
                        <a:pt x="5985" y="1089"/>
                      </a:lnTo>
                      <a:lnTo>
                        <a:pt x="5985" y="984"/>
                      </a:lnTo>
                      <a:lnTo>
                        <a:pt x="5943" y="984"/>
                      </a:lnTo>
                      <a:lnTo>
                        <a:pt x="5796" y="1110"/>
                      </a:lnTo>
                      <a:lnTo>
                        <a:pt x="5713" y="1131"/>
                      </a:lnTo>
                      <a:lnTo>
                        <a:pt x="5692" y="1256"/>
                      </a:lnTo>
                      <a:lnTo>
                        <a:pt x="5713" y="1340"/>
                      </a:lnTo>
                      <a:lnTo>
                        <a:pt x="5692" y="1403"/>
                      </a:lnTo>
                      <a:lnTo>
                        <a:pt x="5692" y="1465"/>
                      </a:lnTo>
                      <a:lnTo>
                        <a:pt x="5608" y="1528"/>
                      </a:lnTo>
                      <a:lnTo>
                        <a:pt x="5608" y="1445"/>
                      </a:lnTo>
                      <a:lnTo>
                        <a:pt x="5629" y="1403"/>
                      </a:lnTo>
                      <a:lnTo>
                        <a:pt x="5608" y="1340"/>
                      </a:lnTo>
                      <a:lnTo>
                        <a:pt x="5524" y="1424"/>
                      </a:lnTo>
                      <a:lnTo>
                        <a:pt x="5462" y="1570"/>
                      </a:lnTo>
                      <a:lnTo>
                        <a:pt x="5399" y="1612"/>
                      </a:lnTo>
                      <a:lnTo>
                        <a:pt x="5399" y="1340"/>
                      </a:lnTo>
                      <a:lnTo>
                        <a:pt x="5420" y="1256"/>
                      </a:lnTo>
                      <a:lnTo>
                        <a:pt x="5420" y="1193"/>
                      </a:lnTo>
                      <a:lnTo>
                        <a:pt x="5336" y="1152"/>
                      </a:lnTo>
                      <a:lnTo>
                        <a:pt x="5273" y="1214"/>
                      </a:lnTo>
                      <a:lnTo>
                        <a:pt x="5022" y="1214"/>
                      </a:lnTo>
                      <a:lnTo>
                        <a:pt x="4876" y="1319"/>
                      </a:lnTo>
                      <a:lnTo>
                        <a:pt x="4771" y="1298"/>
                      </a:lnTo>
                      <a:lnTo>
                        <a:pt x="4646" y="1361"/>
                      </a:lnTo>
                      <a:lnTo>
                        <a:pt x="4583" y="1465"/>
                      </a:lnTo>
                      <a:lnTo>
                        <a:pt x="4457" y="1465"/>
                      </a:lnTo>
                      <a:lnTo>
                        <a:pt x="4353" y="1528"/>
                      </a:lnTo>
                      <a:lnTo>
                        <a:pt x="4332" y="1654"/>
                      </a:lnTo>
                      <a:lnTo>
                        <a:pt x="4248" y="1612"/>
                      </a:lnTo>
                      <a:lnTo>
                        <a:pt x="4227" y="1633"/>
                      </a:lnTo>
                      <a:lnTo>
                        <a:pt x="4248" y="1737"/>
                      </a:lnTo>
                      <a:lnTo>
                        <a:pt x="4290" y="1758"/>
                      </a:lnTo>
                      <a:lnTo>
                        <a:pt x="4269" y="1863"/>
                      </a:lnTo>
                      <a:lnTo>
                        <a:pt x="4290" y="1968"/>
                      </a:lnTo>
                      <a:lnTo>
                        <a:pt x="4415" y="1947"/>
                      </a:lnTo>
                      <a:lnTo>
                        <a:pt x="4478" y="1863"/>
                      </a:lnTo>
                      <a:lnTo>
                        <a:pt x="4478" y="1779"/>
                      </a:lnTo>
                      <a:lnTo>
                        <a:pt x="4604" y="1758"/>
                      </a:lnTo>
                      <a:lnTo>
                        <a:pt x="4667" y="1717"/>
                      </a:lnTo>
                      <a:lnTo>
                        <a:pt x="4708" y="1675"/>
                      </a:lnTo>
                      <a:lnTo>
                        <a:pt x="4750" y="1821"/>
                      </a:lnTo>
                      <a:lnTo>
                        <a:pt x="4813" y="1758"/>
                      </a:lnTo>
                      <a:lnTo>
                        <a:pt x="4855" y="1654"/>
                      </a:lnTo>
                      <a:lnTo>
                        <a:pt x="4897" y="1633"/>
                      </a:lnTo>
                      <a:lnTo>
                        <a:pt x="4876" y="1779"/>
                      </a:lnTo>
                      <a:lnTo>
                        <a:pt x="4918" y="1842"/>
                      </a:lnTo>
                      <a:lnTo>
                        <a:pt x="5064" y="1842"/>
                      </a:lnTo>
                      <a:lnTo>
                        <a:pt x="4939" y="1884"/>
                      </a:lnTo>
                      <a:lnTo>
                        <a:pt x="4771" y="1926"/>
                      </a:lnTo>
                      <a:lnTo>
                        <a:pt x="4604" y="2051"/>
                      </a:lnTo>
                      <a:lnTo>
                        <a:pt x="4478" y="2093"/>
                      </a:lnTo>
                      <a:lnTo>
                        <a:pt x="4499" y="2198"/>
                      </a:lnTo>
                      <a:lnTo>
                        <a:pt x="4499" y="2281"/>
                      </a:lnTo>
                      <a:lnTo>
                        <a:pt x="4583" y="2281"/>
                      </a:lnTo>
                      <a:lnTo>
                        <a:pt x="4667" y="2198"/>
                      </a:lnTo>
                      <a:lnTo>
                        <a:pt x="4771" y="2198"/>
                      </a:lnTo>
                      <a:lnTo>
                        <a:pt x="4918" y="2156"/>
                      </a:lnTo>
                      <a:lnTo>
                        <a:pt x="5127" y="2135"/>
                      </a:lnTo>
                      <a:lnTo>
                        <a:pt x="5378" y="2072"/>
                      </a:lnTo>
                      <a:lnTo>
                        <a:pt x="5420" y="2135"/>
                      </a:lnTo>
                      <a:lnTo>
                        <a:pt x="5420" y="2198"/>
                      </a:lnTo>
                      <a:lnTo>
                        <a:pt x="5336" y="2240"/>
                      </a:lnTo>
                      <a:lnTo>
                        <a:pt x="5273" y="2177"/>
                      </a:lnTo>
                      <a:lnTo>
                        <a:pt x="5169" y="2177"/>
                      </a:lnTo>
                      <a:lnTo>
                        <a:pt x="5064" y="2261"/>
                      </a:lnTo>
                      <a:lnTo>
                        <a:pt x="4876" y="2261"/>
                      </a:lnTo>
                      <a:lnTo>
                        <a:pt x="4708" y="2386"/>
                      </a:lnTo>
                      <a:lnTo>
                        <a:pt x="4562" y="2386"/>
                      </a:lnTo>
                      <a:lnTo>
                        <a:pt x="4541" y="2449"/>
                      </a:lnTo>
                      <a:lnTo>
                        <a:pt x="4604" y="2554"/>
                      </a:lnTo>
                      <a:lnTo>
                        <a:pt x="4708" y="2554"/>
                      </a:lnTo>
                      <a:lnTo>
                        <a:pt x="4813" y="2616"/>
                      </a:lnTo>
                      <a:lnTo>
                        <a:pt x="4750" y="2658"/>
                      </a:lnTo>
                      <a:lnTo>
                        <a:pt x="4562" y="2658"/>
                      </a:lnTo>
                      <a:lnTo>
                        <a:pt x="4478" y="2574"/>
                      </a:lnTo>
                      <a:lnTo>
                        <a:pt x="4415" y="2574"/>
                      </a:lnTo>
                      <a:lnTo>
                        <a:pt x="4353" y="2616"/>
                      </a:lnTo>
                      <a:lnTo>
                        <a:pt x="4353" y="2763"/>
                      </a:lnTo>
                      <a:lnTo>
                        <a:pt x="4290" y="2826"/>
                      </a:lnTo>
                      <a:lnTo>
                        <a:pt x="4332" y="2909"/>
                      </a:lnTo>
                      <a:lnTo>
                        <a:pt x="4415" y="2972"/>
                      </a:lnTo>
                      <a:lnTo>
                        <a:pt x="4562" y="2909"/>
                      </a:lnTo>
                      <a:lnTo>
                        <a:pt x="4750" y="3014"/>
                      </a:lnTo>
                      <a:lnTo>
                        <a:pt x="4897" y="2993"/>
                      </a:lnTo>
                      <a:lnTo>
                        <a:pt x="4918" y="3035"/>
                      </a:lnTo>
                      <a:lnTo>
                        <a:pt x="5022" y="3035"/>
                      </a:lnTo>
                      <a:lnTo>
                        <a:pt x="5169" y="3139"/>
                      </a:lnTo>
                      <a:lnTo>
                        <a:pt x="5231" y="3139"/>
                      </a:lnTo>
                      <a:lnTo>
                        <a:pt x="5315" y="3118"/>
                      </a:lnTo>
                      <a:lnTo>
                        <a:pt x="5462" y="3139"/>
                      </a:lnTo>
                      <a:lnTo>
                        <a:pt x="5545" y="3139"/>
                      </a:lnTo>
                      <a:lnTo>
                        <a:pt x="5713" y="3035"/>
                      </a:lnTo>
                      <a:lnTo>
                        <a:pt x="5943" y="3035"/>
                      </a:lnTo>
                      <a:lnTo>
                        <a:pt x="6110" y="3014"/>
                      </a:lnTo>
                      <a:lnTo>
                        <a:pt x="6173" y="2972"/>
                      </a:lnTo>
                      <a:lnTo>
                        <a:pt x="6236" y="2930"/>
                      </a:lnTo>
                      <a:lnTo>
                        <a:pt x="6320" y="2930"/>
                      </a:lnTo>
                      <a:lnTo>
                        <a:pt x="6320" y="2993"/>
                      </a:lnTo>
                      <a:lnTo>
                        <a:pt x="6278" y="3077"/>
                      </a:lnTo>
                      <a:lnTo>
                        <a:pt x="6068" y="3098"/>
                      </a:lnTo>
                      <a:lnTo>
                        <a:pt x="5838" y="3139"/>
                      </a:lnTo>
                      <a:lnTo>
                        <a:pt x="5755" y="3202"/>
                      </a:lnTo>
                      <a:lnTo>
                        <a:pt x="5650" y="3223"/>
                      </a:lnTo>
                      <a:lnTo>
                        <a:pt x="5629" y="3244"/>
                      </a:lnTo>
                      <a:lnTo>
                        <a:pt x="5462" y="3223"/>
                      </a:lnTo>
                      <a:lnTo>
                        <a:pt x="5336" y="3286"/>
                      </a:lnTo>
                      <a:lnTo>
                        <a:pt x="5231" y="3286"/>
                      </a:lnTo>
                      <a:lnTo>
                        <a:pt x="5190" y="3223"/>
                      </a:lnTo>
                      <a:lnTo>
                        <a:pt x="5085" y="3223"/>
                      </a:lnTo>
                      <a:lnTo>
                        <a:pt x="4897" y="3118"/>
                      </a:lnTo>
                      <a:lnTo>
                        <a:pt x="4562" y="3118"/>
                      </a:lnTo>
                      <a:lnTo>
                        <a:pt x="4499" y="3077"/>
                      </a:lnTo>
                      <a:lnTo>
                        <a:pt x="4374" y="3098"/>
                      </a:lnTo>
                      <a:lnTo>
                        <a:pt x="4269" y="3077"/>
                      </a:lnTo>
                      <a:lnTo>
                        <a:pt x="4227" y="3118"/>
                      </a:lnTo>
                      <a:lnTo>
                        <a:pt x="4248" y="3286"/>
                      </a:lnTo>
                      <a:lnTo>
                        <a:pt x="4290" y="3328"/>
                      </a:lnTo>
                      <a:lnTo>
                        <a:pt x="4290" y="3516"/>
                      </a:lnTo>
                      <a:lnTo>
                        <a:pt x="4353" y="3642"/>
                      </a:lnTo>
                      <a:lnTo>
                        <a:pt x="4395" y="3704"/>
                      </a:lnTo>
                      <a:lnTo>
                        <a:pt x="4478" y="3725"/>
                      </a:lnTo>
                      <a:lnTo>
                        <a:pt x="4646" y="3934"/>
                      </a:lnTo>
                      <a:lnTo>
                        <a:pt x="4708" y="3976"/>
                      </a:lnTo>
                      <a:lnTo>
                        <a:pt x="4771" y="3955"/>
                      </a:lnTo>
                      <a:lnTo>
                        <a:pt x="4897" y="3767"/>
                      </a:lnTo>
                      <a:lnTo>
                        <a:pt x="5106" y="3662"/>
                      </a:lnTo>
                      <a:lnTo>
                        <a:pt x="5315" y="3537"/>
                      </a:lnTo>
                      <a:lnTo>
                        <a:pt x="5441" y="3432"/>
                      </a:lnTo>
                      <a:lnTo>
                        <a:pt x="5503" y="3349"/>
                      </a:lnTo>
                      <a:lnTo>
                        <a:pt x="5545" y="3349"/>
                      </a:lnTo>
                      <a:lnTo>
                        <a:pt x="5817" y="3411"/>
                      </a:lnTo>
                      <a:lnTo>
                        <a:pt x="6027" y="3390"/>
                      </a:lnTo>
                      <a:lnTo>
                        <a:pt x="6173" y="3390"/>
                      </a:lnTo>
                      <a:lnTo>
                        <a:pt x="6320" y="3495"/>
                      </a:lnTo>
                      <a:lnTo>
                        <a:pt x="6571" y="3516"/>
                      </a:lnTo>
                      <a:lnTo>
                        <a:pt x="6780" y="3516"/>
                      </a:lnTo>
                      <a:lnTo>
                        <a:pt x="6864" y="3558"/>
                      </a:lnTo>
                      <a:lnTo>
                        <a:pt x="6843" y="3600"/>
                      </a:lnTo>
                      <a:lnTo>
                        <a:pt x="6654" y="3621"/>
                      </a:lnTo>
                      <a:lnTo>
                        <a:pt x="6550" y="3600"/>
                      </a:lnTo>
                      <a:lnTo>
                        <a:pt x="6361" y="3558"/>
                      </a:lnTo>
                      <a:lnTo>
                        <a:pt x="6152" y="3453"/>
                      </a:lnTo>
                      <a:lnTo>
                        <a:pt x="6047" y="3453"/>
                      </a:lnTo>
                      <a:lnTo>
                        <a:pt x="5964" y="3495"/>
                      </a:lnTo>
                      <a:lnTo>
                        <a:pt x="5734" y="3453"/>
                      </a:lnTo>
                      <a:lnTo>
                        <a:pt x="5608" y="3432"/>
                      </a:lnTo>
                      <a:lnTo>
                        <a:pt x="5545" y="3516"/>
                      </a:lnTo>
                      <a:lnTo>
                        <a:pt x="5399" y="3600"/>
                      </a:lnTo>
                      <a:lnTo>
                        <a:pt x="5294" y="3725"/>
                      </a:lnTo>
                      <a:lnTo>
                        <a:pt x="5106" y="3830"/>
                      </a:lnTo>
                      <a:lnTo>
                        <a:pt x="5022" y="3976"/>
                      </a:lnTo>
                      <a:lnTo>
                        <a:pt x="4939" y="4060"/>
                      </a:lnTo>
                      <a:lnTo>
                        <a:pt x="4918" y="4123"/>
                      </a:lnTo>
                      <a:lnTo>
                        <a:pt x="5064" y="4227"/>
                      </a:lnTo>
                      <a:lnTo>
                        <a:pt x="5190" y="4227"/>
                      </a:lnTo>
                      <a:lnTo>
                        <a:pt x="5190" y="4290"/>
                      </a:lnTo>
                      <a:lnTo>
                        <a:pt x="5294" y="4395"/>
                      </a:lnTo>
                      <a:lnTo>
                        <a:pt x="5503" y="4395"/>
                      </a:lnTo>
                      <a:lnTo>
                        <a:pt x="5755" y="4478"/>
                      </a:lnTo>
                      <a:lnTo>
                        <a:pt x="5943" y="4478"/>
                      </a:lnTo>
                      <a:lnTo>
                        <a:pt x="6110" y="4332"/>
                      </a:lnTo>
                      <a:lnTo>
                        <a:pt x="6131" y="4144"/>
                      </a:lnTo>
                      <a:lnTo>
                        <a:pt x="6278" y="4081"/>
                      </a:lnTo>
                      <a:lnTo>
                        <a:pt x="6382" y="4123"/>
                      </a:lnTo>
                      <a:lnTo>
                        <a:pt x="6257" y="4165"/>
                      </a:lnTo>
                      <a:lnTo>
                        <a:pt x="6257" y="4269"/>
                      </a:lnTo>
                      <a:lnTo>
                        <a:pt x="6361" y="4290"/>
                      </a:lnTo>
                      <a:lnTo>
                        <a:pt x="6508" y="4248"/>
                      </a:lnTo>
                      <a:lnTo>
                        <a:pt x="6654" y="4269"/>
                      </a:lnTo>
                      <a:lnTo>
                        <a:pt x="6780" y="4186"/>
                      </a:lnTo>
                      <a:lnTo>
                        <a:pt x="6884" y="4227"/>
                      </a:lnTo>
                      <a:lnTo>
                        <a:pt x="6780" y="4332"/>
                      </a:lnTo>
                      <a:lnTo>
                        <a:pt x="6571" y="4353"/>
                      </a:lnTo>
                      <a:lnTo>
                        <a:pt x="6466" y="4374"/>
                      </a:lnTo>
                      <a:lnTo>
                        <a:pt x="6320" y="4374"/>
                      </a:lnTo>
                      <a:lnTo>
                        <a:pt x="6152" y="4541"/>
                      </a:lnTo>
                      <a:lnTo>
                        <a:pt x="6173" y="4604"/>
                      </a:lnTo>
                      <a:lnTo>
                        <a:pt x="6257" y="4646"/>
                      </a:lnTo>
                      <a:lnTo>
                        <a:pt x="6445" y="4604"/>
                      </a:lnTo>
                      <a:lnTo>
                        <a:pt x="6571" y="4771"/>
                      </a:lnTo>
                      <a:lnTo>
                        <a:pt x="7010" y="4771"/>
                      </a:lnTo>
                      <a:lnTo>
                        <a:pt x="7156" y="4750"/>
                      </a:lnTo>
                      <a:lnTo>
                        <a:pt x="7554" y="4583"/>
                      </a:lnTo>
                      <a:lnTo>
                        <a:pt x="7680" y="4562"/>
                      </a:lnTo>
                      <a:lnTo>
                        <a:pt x="7889" y="4395"/>
                      </a:lnTo>
                      <a:lnTo>
                        <a:pt x="7847" y="4353"/>
                      </a:lnTo>
                      <a:lnTo>
                        <a:pt x="7805" y="4353"/>
                      </a:lnTo>
                      <a:lnTo>
                        <a:pt x="7952" y="4165"/>
                      </a:lnTo>
                      <a:lnTo>
                        <a:pt x="8056" y="4165"/>
                      </a:lnTo>
                      <a:lnTo>
                        <a:pt x="8140" y="4039"/>
                      </a:lnTo>
                      <a:lnTo>
                        <a:pt x="8161" y="4060"/>
                      </a:lnTo>
                      <a:lnTo>
                        <a:pt x="8224" y="4165"/>
                      </a:lnTo>
                      <a:lnTo>
                        <a:pt x="8265" y="4165"/>
                      </a:lnTo>
                      <a:lnTo>
                        <a:pt x="8265" y="4060"/>
                      </a:lnTo>
                      <a:lnTo>
                        <a:pt x="8579" y="3830"/>
                      </a:lnTo>
                      <a:lnTo>
                        <a:pt x="8788" y="3809"/>
                      </a:lnTo>
                      <a:lnTo>
                        <a:pt x="9123" y="3662"/>
                      </a:lnTo>
                      <a:lnTo>
                        <a:pt x="9123" y="3746"/>
                      </a:lnTo>
                      <a:lnTo>
                        <a:pt x="8851" y="3872"/>
                      </a:lnTo>
                      <a:lnTo>
                        <a:pt x="8684" y="3872"/>
                      </a:lnTo>
                      <a:lnTo>
                        <a:pt x="8370" y="4060"/>
                      </a:lnTo>
                      <a:lnTo>
                        <a:pt x="8328" y="4227"/>
                      </a:lnTo>
                      <a:lnTo>
                        <a:pt x="8203" y="4332"/>
                      </a:lnTo>
                      <a:lnTo>
                        <a:pt x="8056" y="4332"/>
                      </a:lnTo>
                      <a:lnTo>
                        <a:pt x="8014" y="4478"/>
                      </a:lnTo>
                      <a:lnTo>
                        <a:pt x="7952" y="4541"/>
                      </a:lnTo>
                      <a:lnTo>
                        <a:pt x="7952" y="4583"/>
                      </a:lnTo>
                      <a:lnTo>
                        <a:pt x="8244" y="4562"/>
                      </a:lnTo>
                      <a:lnTo>
                        <a:pt x="8328" y="4604"/>
                      </a:lnTo>
                      <a:lnTo>
                        <a:pt x="8454" y="4604"/>
                      </a:lnTo>
                      <a:lnTo>
                        <a:pt x="8579" y="4688"/>
                      </a:lnTo>
                      <a:lnTo>
                        <a:pt x="8558" y="4750"/>
                      </a:lnTo>
                      <a:lnTo>
                        <a:pt x="8663" y="4792"/>
                      </a:lnTo>
                      <a:lnTo>
                        <a:pt x="8747" y="4792"/>
                      </a:lnTo>
                      <a:lnTo>
                        <a:pt x="8788" y="4855"/>
                      </a:lnTo>
                      <a:lnTo>
                        <a:pt x="8663" y="4876"/>
                      </a:lnTo>
                      <a:lnTo>
                        <a:pt x="8558" y="4918"/>
                      </a:lnTo>
                      <a:lnTo>
                        <a:pt x="8433" y="4813"/>
                      </a:lnTo>
                      <a:lnTo>
                        <a:pt x="8224" y="4750"/>
                      </a:lnTo>
                      <a:lnTo>
                        <a:pt x="7952" y="4771"/>
                      </a:lnTo>
                      <a:lnTo>
                        <a:pt x="7554" y="4813"/>
                      </a:lnTo>
                      <a:lnTo>
                        <a:pt x="7408" y="4876"/>
                      </a:lnTo>
                      <a:lnTo>
                        <a:pt x="7303" y="4876"/>
                      </a:lnTo>
                      <a:lnTo>
                        <a:pt x="7303" y="4918"/>
                      </a:lnTo>
                      <a:lnTo>
                        <a:pt x="7324" y="4981"/>
                      </a:lnTo>
                      <a:lnTo>
                        <a:pt x="7512" y="5022"/>
                      </a:lnTo>
                      <a:lnTo>
                        <a:pt x="7680" y="5022"/>
                      </a:lnTo>
                      <a:lnTo>
                        <a:pt x="7784" y="5085"/>
                      </a:lnTo>
                      <a:lnTo>
                        <a:pt x="7784" y="5169"/>
                      </a:lnTo>
                      <a:lnTo>
                        <a:pt x="7638" y="5190"/>
                      </a:lnTo>
                      <a:lnTo>
                        <a:pt x="7533" y="5106"/>
                      </a:lnTo>
                      <a:lnTo>
                        <a:pt x="7324" y="5085"/>
                      </a:lnTo>
                      <a:lnTo>
                        <a:pt x="7219" y="5002"/>
                      </a:lnTo>
                      <a:lnTo>
                        <a:pt x="7115" y="4981"/>
                      </a:lnTo>
                      <a:lnTo>
                        <a:pt x="6947" y="5064"/>
                      </a:lnTo>
                      <a:lnTo>
                        <a:pt x="6696" y="5085"/>
                      </a:lnTo>
                      <a:lnTo>
                        <a:pt x="6508" y="5002"/>
                      </a:lnTo>
                      <a:lnTo>
                        <a:pt x="6361" y="5002"/>
                      </a:lnTo>
                      <a:lnTo>
                        <a:pt x="6215" y="4960"/>
                      </a:lnTo>
                      <a:lnTo>
                        <a:pt x="6131" y="4897"/>
                      </a:lnTo>
                      <a:lnTo>
                        <a:pt x="5922" y="4918"/>
                      </a:lnTo>
                      <a:lnTo>
                        <a:pt x="5859" y="5064"/>
                      </a:lnTo>
                      <a:lnTo>
                        <a:pt x="5922" y="5169"/>
                      </a:lnTo>
                      <a:lnTo>
                        <a:pt x="5922" y="5587"/>
                      </a:lnTo>
                      <a:lnTo>
                        <a:pt x="5943" y="5629"/>
                      </a:lnTo>
                      <a:lnTo>
                        <a:pt x="5838" y="5755"/>
                      </a:lnTo>
                      <a:lnTo>
                        <a:pt x="5838" y="5839"/>
                      </a:lnTo>
                      <a:lnTo>
                        <a:pt x="5922" y="5901"/>
                      </a:lnTo>
                      <a:lnTo>
                        <a:pt x="5985" y="6006"/>
                      </a:lnTo>
                      <a:lnTo>
                        <a:pt x="6131" y="6006"/>
                      </a:lnTo>
                      <a:lnTo>
                        <a:pt x="6236" y="6069"/>
                      </a:lnTo>
                      <a:lnTo>
                        <a:pt x="6110" y="6048"/>
                      </a:lnTo>
                      <a:lnTo>
                        <a:pt x="6027" y="6111"/>
                      </a:lnTo>
                      <a:lnTo>
                        <a:pt x="5985" y="6173"/>
                      </a:lnTo>
                      <a:lnTo>
                        <a:pt x="5964" y="6069"/>
                      </a:lnTo>
                      <a:lnTo>
                        <a:pt x="5859" y="5964"/>
                      </a:lnTo>
                      <a:lnTo>
                        <a:pt x="5817" y="5964"/>
                      </a:lnTo>
                      <a:lnTo>
                        <a:pt x="5796" y="6027"/>
                      </a:lnTo>
                      <a:lnTo>
                        <a:pt x="5713" y="5922"/>
                      </a:lnTo>
                      <a:lnTo>
                        <a:pt x="5692" y="5734"/>
                      </a:lnTo>
                      <a:lnTo>
                        <a:pt x="5692" y="5525"/>
                      </a:lnTo>
                      <a:lnTo>
                        <a:pt x="5629" y="5232"/>
                      </a:lnTo>
                      <a:lnTo>
                        <a:pt x="5503" y="5085"/>
                      </a:lnTo>
                      <a:lnTo>
                        <a:pt x="5503" y="4981"/>
                      </a:lnTo>
                      <a:lnTo>
                        <a:pt x="5231" y="4792"/>
                      </a:lnTo>
                      <a:lnTo>
                        <a:pt x="5169" y="4792"/>
                      </a:lnTo>
                      <a:lnTo>
                        <a:pt x="5001" y="4688"/>
                      </a:lnTo>
                      <a:lnTo>
                        <a:pt x="4980" y="4583"/>
                      </a:lnTo>
                      <a:lnTo>
                        <a:pt x="4876" y="4541"/>
                      </a:lnTo>
                      <a:lnTo>
                        <a:pt x="4708" y="4583"/>
                      </a:lnTo>
                      <a:lnTo>
                        <a:pt x="4353" y="4981"/>
                      </a:lnTo>
                      <a:lnTo>
                        <a:pt x="4290" y="5106"/>
                      </a:lnTo>
                      <a:lnTo>
                        <a:pt x="4290" y="5211"/>
                      </a:lnTo>
                      <a:lnTo>
                        <a:pt x="4374" y="5274"/>
                      </a:lnTo>
                      <a:lnTo>
                        <a:pt x="4499" y="5315"/>
                      </a:lnTo>
                      <a:lnTo>
                        <a:pt x="4562" y="5441"/>
                      </a:lnTo>
                      <a:lnTo>
                        <a:pt x="4562" y="5525"/>
                      </a:lnTo>
                      <a:lnTo>
                        <a:pt x="4541" y="5546"/>
                      </a:lnTo>
                      <a:lnTo>
                        <a:pt x="4457" y="5420"/>
                      </a:lnTo>
                      <a:lnTo>
                        <a:pt x="4374" y="5399"/>
                      </a:lnTo>
                      <a:lnTo>
                        <a:pt x="4290" y="5336"/>
                      </a:lnTo>
                      <a:lnTo>
                        <a:pt x="4248" y="5378"/>
                      </a:lnTo>
                      <a:lnTo>
                        <a:pt x="4164" y="5399"/>
                      </a:lnTo>
                      <a:lnTo>
                        <a:pt x="4143" y="5483"/>
                      </a:lnTo>
                      <a:lnTo>
                        <a:pt x="4185" y="5608"/>
                      </a:lnTo>
                      <a:lnTo>
                        <a:pt x="4269" y="5650"/>
                      </a:lnTo>
                      <a:lnTo>
                        <a:pt x="4332" y="5818"/>
                      </a:lnTo>
                      <a:lnTo>
                        <a:pt x="4353" y="6131"/>
                      </a:lnTo>
                      <a:lnTo>
                        <a:pt x="4269" y="6278"/>
                      </a:lnTo>
                      <a:lnTo>
                        <a:pt x="4269" y="6445"/>
                      </a:lnTo>
                      <a:lnTo>
                        <a:pt x="4185" y="6634"/>
                      </a:lnTo>
                      <a:lnTo>
                        <a:pt x="4185" y="6759"/>
                      </a:lnTo>
                      <a:lnTo>
                        <a:pt x="4227" y="6780"/>
                      </a:lnTo>
                      <a:lnTo>
                        <a:pt x="4290" y="6759"/>
                      </a:lnTo>
                      <a:lnTo>
                        <a:pt x="4290" y="6759"/>
                      </a:lnTo>
                      <a:lnTo>
                        <a:pt x="4269" y="6906"/>
                      </a:lnTo>
                      <a:lnTo>
                        <a:pt x="4185" y="7052"/>
                      </a:lnTo>
                      <a:lnTo>
                        <a:pt x="4143" y="6968"/>
                      </a:lnTo>
                      <a:lnTo>
                        <a:pt x="4123" y="6864"/>
                      </a:lnTo>
                      <a:lnTo>
                        <a:pt x="4018" y="6780"/>
                      </a:lnTo>
                      <a:lnTo>
                        <a:pt x="3934" y="6864"/>
                      </a:lnTo>
                      <a:lnTo>
                        <a:pt x="3934" y="7052"/>
                      </a:lnTo>
                      <a:lnTo>
                        <a:pt x="4081" y="7303"/>
                      </a:lnTo>
                      <a:lnTo>
                        <a:pt x="4248" y="7282"/>
                      </a:lnTo>
                      <a:lnTo>
                        <a:pt x="4353" y="7324"/>
                      </a:lnTo>
                      <a:lnTo>
                        <a:pt x="4395" y="7408"/>
                      </a:lnTo>
                      <a:lnTo>
                        <a:pt x="4583" y="7408"/>
                      </a:lnTo>
                      <a:lnTo>
                        <a:pt x="4792" y="7491"/>
                      </a:lnTo>
                      <a:lnTo>
                        <a:pt x="4876" y="7408"/>
                      </a:lnTo>
                      <a:lnTo>
                        <a:pt x="5001" y="7324"/>
                      </a:lnTo>
                      <a:lnTo>
                        <a:pt x="5001" y="7261"/>
                      </a:lnTo>
                      <a:lnTo>
                        <a:pt x="5085" y="7219"/>
                      </a:lnTo>
                      <a:lnTo>
                        <a:pt x="5085" y="7303"/>
                      </a:lnTo>
                      <a:lnTo>
                        <a:pt x="5022" y="7408"/>
                      </a:lnTo>
                      <a:lnTo>
                        <a:pt x="5022" y="7533"/>
                      </a:lnTo>
                      <a:lnTo>
                        <a:pt x="4980" y="7596"/>
                      </a:lnTo>
                      <a:lnTo>
                        <a:pt x="4876" y="7533"/>
                      </a:lnTo>
                      <a:lnTo>
                        <a:pt x="4646" y="7533"/>
                      </a:lnTo>
                      <a:lnTo>
                        <a:pt x="4541" y="7575"/>
                      </a:lnTo>
                      <a:lnTo>
                        <a:pt x="4541" y="7680"/>
                      </a:lnTo>
                      <a:lnTo>
                        <a:pt x="4583" y="7701"/>
                      </a:lnTo>
                      <a:lnTo>
                        <a:pt x="4708" y="7701"/>
                      </a:lnTo>
                      <a:lnTo>
                        <a:pt x="4750" y="7784"/>
                      </a:lnTo>
                      <a:lnTo>
                        <a:pt x="4646" y="7784"/>
                      </a:lnTo>
                      <a:lnTo>
                        <a:pt x="4646" y="7952"/>
                      </a:lnTo>
                      <a:lnTo>
                        <a:pt x="4478" y="7722"/>
                      </a:lnTo>
                      <a:lnTo>
                        <a:pt x="4395" y="7722"/>
                      </a:lnTo>
                      <a:lnTo>
                        <a:pt x="4353" y="7617"/>
                      </a:lnTo>
                      <a:lnTo>
                        <a:pt x="4290" y="7533"/>
                      </a:lnTo>
                      <a:lnTo>
                        <a:pt x="4039" y="7366"/>
                      </a:lnTo>
                      <a:lnTo>
                        <a:pt x="3976" y="7366"/>
                      </a:lnTo>
                      <a:lnTo>
                        <a:pt x="3830" y="7199"/>
                      </a:lnTo>
                      <a:lnTo>
                        <a:pt x="3830" y="7178"/>
                      </a:lnTo>
                      <a:lnTo>
                        <a:pt x="3725" y="7178"/>
                      </a:lnTo>
                      <a:lnTo>
                        <a:pt x="3620" y="7261"/>
                      </a:lnTo>
                      <a:lnTo>
                        <a:pt x="3516" y="7261"/>
                      </a:lnTo>
                      <a:lnTo>
                        <a:pt x="3432" y="7303"/>
                      </a:lnTo>
                      <a:lnTo>
                        <a:pt x="3286" y="7261"/>
                      </a:lnTo>
                      <a:lnTo>
                        <a:pt x="3034" y="7303"/>
                      </a:lnTo>
                      <a:lnTo>
                        <a:pt x="2972" y="7282"/>
                      </a:lnTo>
                      <a:lnTo>
                        <a:pt x="2783" y="7471"/>
                      </a:lnTo>
                      <a:lnTo>
                        <a:pt x="2700" y="7617"/>
                      </a:lnTo>
                      <a:lnTo>
                        <a:pt x="2700" y="7743"/>
                      </a:lnTo>
                      <a:lnTo>
                        <a:pt x="2595" y="7784"/>
                      </a:lnTo>
                      <a:lnTo>
                        <a:pt x="2490" y="7847"/>
                      </a:lnTo>
                      <a:lnTo>
                        <a:pt x="2365" y="7910"/>
                      </a:lnTo>
                      <a:lnTo>
                        <a:pt x="2344" y="7994"/>
                      </a:lnTo>
                      <a:lnTo>
                        <a:pt x="2198" y="8098"/>
                      </a:lnTo>
                      <a:lnTo>
                        <a:pt x="2177" y="8224"/>
                      </a:lnTo>
                      <a:lnTo>
                        <a:pt x="2260" y="8224"/>
                      </a:lnTo>
                      <a:lnTo>
                        <a:pt x="2281" y="8307"/>
                      </a:lnTo>
                      <a:lnTo>
                        <a:pt x="2177" y="8307"/>
                      </a:lnTo>
                      <a:lnTo>
                        <a:pt x="2093" y="8349"/>
                      </a:lnTo>
                      <a:lnTo>
                        <a:pt x="2260" y="8475"/>
                      </a:lnTo>
                      <a:lnTo>
                        <a:pt x="2407" y="8517"/>
                      </a:lnTo>
                      <a:lnTo>
                        <a:pt x="2511" y="8433"/>
                      </a:lnTo>
                      <a:lnTo>
                        <a:pt x="2490" y="8349"/>
                      </a:lnTo>
                      <a:lnTo>
                        <a:pt x="2658" y="8370"/>
                      </a:lnTo>
                      <a:lnTo>
                        <a:pt x="2825" y="8245"/>
                      </a:lnTo>
                      <a:lnTo>
                        <a:pt x="2825" y="8349"/>
                      </a:lnTo>
                      <a:lnTo>
                        <a:pt x="2700" y="8412"/>
                      </a:lnTo>
                      <a:lnTo>
                        <a:pt x="2616" y="8538"/>
                      </a:lnTo>
                      <a:lnTo>
                        <a:pt x="2616" y="8621"/>
                      </a:lnTo>
                      <a:lnTo>
                        <a:pt x="2783" y="8621"/>
                      </a:lnTo>
                      <a:lnTo>
                        <a:pt x="2888" y="8642"/>
                      </a:lnTo>
                      <a:lnTo>
                        <a:pt x="3014" y="8475"/>
                      </a:lnTo>
                      <a:lnTo>
                        <a:pt x="3202" y="8349"/>
                      </a:lnTo>
                      <a:lnTo>
                        <a:pt x="3307" y="8119"/>
                      </a:lnTo>
                      <a:lnTo>
                        <a:pt x="3453" y="7931"/>
                      </a:lnTo>
                      <a:lnTo>
                        <a:pt x="3558" y="7910"/>
                      </a:lnTo>
                      <a:lnTo>
                        <a:pt x="3558" y="7910"/>
                      </a:lnTo>
                      <a:lnTo>
                        <a:pt x="3537" y="7994"/>
                      </a:lnTo>
                      <a:lnTo>
                        <a:pt x="3453" y="8035"/>
                      </a:lnTo>
                      <a:lnTo>
                        <a:pt x="3307" y="8245"/>
                      </a:lnTo>
                      <a:lnTo>
                        <a:pt x="3348" y="8349"/>
                      </a:lnTo>
                      <a:lnTo>
                        <a:pt x="3244" y="8349"/>
                      </a:lnTo>
                      <a:lnTo>
                        <a:pt x="3181" y="8454"/>
                      </a:lnTo>
                      <a:lnTo>
                        <a:pt x="3202" y="8538"/>
                      </a:lnTo>
                      <a:lnTo>
                        <a:pt x="3286" y="8538"/>
                      </a:lnTo>
                      <a:lnTo>
                        <a:pt x="3223" y="8580"/>
                      </a:lnTo>
                      <a:lnTo>
                        <a:pt x="3139" y="8580"/>
                      </a:lnTo>
                      <a:lnTo>
                        <a:pt x="3034" y="8684"/>
                      </a:lnTo>
                      <a:lnTo>
                        <a:pt x="3076" y="8747"/>
                      </a:lnTo>
                      <a:lnTo>
                        <a:pt x="3202" y="8747"/>
                      </a:lnTo>
                      <a:lnTo>
                        <a:pt x="3118" y="8789"/>
                      </a:lnTo>
                      <a:lnTo>
                        <a:pt x="2993" y="8747"/>
                      </a:lnTo>
                      <a:lnTo>
                        <a:pt x="2888" y="8747"/>
                      </a:lnTo>
                      <a:lnTo>
                        <a:pt x="2804" y="8789"/>
                      </a:lnTo>
                      <a:lnTo>
                        <a:pt x="2721" y="8831"/>
                      </a:lnTo>
                      <a:lnTo>
                        <a:pt x="2679" y="8872"/>
                      </a:lnTo>
                      <a:lnTo>
                        <a:pt x="2721" y="8977"/>
                      </a:lnTo>
                      <a:lnTo>
                        <a:pt x="2804" y="8977"/>
                      </a:lnTo>
                      <a:lnTo>
                        <a:pt x="2867" y="8935"/>
                      </a:lnTo>
                      <a:lnTo>
                        <a:pt x="2909" y="8956"/>
                      </a:lnTo>
                      <a:lnTo>
                        <a:pt x="3014" y="8956"/>
                      </a:lnTo>
                      <a:lnTo>
                        <a:pt x="3014" y="9040"/>
                      </a:lnTo>
                      <a:lnTo>
                        <a:pt x="2930" y="9040"/>
                      </a:lnTo>
                      <a:lnTo>
                        <a:pt x="2825" y="8998"/>
                      </a:lnTo>
                      <a:lnTo>
                        <a:pt x="2783" y="9040"/>
                      </a:lnTo>
                      <a:lnTo>
                        <a:pt x="2783" y="9082"/>
                      </a:lnTo>
                      <a:lnTo>
                        <a:pt x="2888" y="9103"/>
                      </a:lnTo>
                      <a:lnTo>
                        <a:pt x="2867" y="9144"/>
                      </a:lnTo>
                      <a:lnTo>
                        <a:pt x="2783" y="9186"/>
                      </a:lnTo>
                      <a:lnTo>
                        <a:pt x="2700" y="9186"/>
                      </a:lnTo>
                      <a:lnTo>
                        <a:pt x="2700" y="9249"/>
                      </a:lnTo>
                      <a:lnTo>
                        <a:pt x="2783" y="9396"/>
                      </a:lnTo>
                      <a:lnTo>
                        <a:pt x="2867" y="9396"/>
                      </a:lnTo>
                      <a:lnTo>
                        <a:pt x="2909" y="9312"/>
                      </a:lnTo>
                      <a:lnTo>
                        <a:pt x="3034" y="9207"/>
                      </a:lnTo>
                      <a:lnTo>
                        <a:pt x="3014" y="9312"/>
                      </a:lnTo>
                      <a:lnTo>
                        <a:pt x="2909" y="9396"/>
                      </a:lnTo>
                      <a:lnTo>
                        <a:pt x="2825" y="9479"/>
                      </a:lnTo>
                      <a:lnTo>
                        <a:pt x="2804" y="9563"/>
                      </a:lnTo>
                      <a:lnTo>
                        <a:pt x="2972" y="9626"/>
                      </a:lnTo>
                      <a:lnTo>
                        <a:pt x="3097" y="9626"/>
                      </a:lnTo>
                      <a:lnTo>
                        <a:pt x="3118" y="9605"/>
                      </a:lnTo>
                      <a:lnTo>
                        <a:pt x="3181" y="9605"/>
                      </a:lnTo>
                      <a:lnTo>
                        <a:pt x="3244" y="9668"/>
                      </a:lnTo>
                      <a:lnTo>
                        <a:pt x="3432" y="9584"/>
                      </a:lnTo>
                      <a:lnTo>
                        <a:pt x="3620" y="9416"/>
                      </a:lnTo>
                      <a:lnTo>
                        <a:pt x="3620" y="9396"/>
                      </a:lnTo>
                      <a:lnTo>
                        <a:pt x="3725" y="9312"/>
                      </a:lnTo>
                      <a:lnTo>
                        <a:pt x="3934" y="9103"/>
                      </a:lnTo>
                      <a:lnTo>
                        <a:pt x="3934" y="9040"/>
                      </a:lnTo>
                      <a:lnTo>
                        <a:pt x="4018" y="8956"/>
                      </a:lnTo>
                      <a:lnTo>
                        <a:pt x="4081" y="8956"/>
                      </a:lnTo>
                      <a:lnTo>
                        <a:pt x="4018" y="9040"/>
                      </a:lnTo>
                      <a:lnTo>
                        <a:pt x="3976" y="9144"/>
                      </a:lnTo>
                      <a:lnTo>
                        <a:pt x="3809" y="9354"/>
                      </a:lnTo>
                      <a:lnTo>
                        <a:pt x="3599" y="9479"/>
                      </a:lnTo>
                      <a:lnTo>
                        <a:pt x="3453" y="9626"/>
                      </a:lnTo>
                      <a:lnTo>
                        <a:pt x="3307" y="9709"/>
                      </a:lnTo>
                      <a:lnTo>
                        <a:pt x="3223" y="9793"/>
                      </a:lnTo>
                      <a:lnTo>
                        <a:pt x="3286" y="9877"/>
                      </a:lnTo>
                      <a:lnTo>
                        <a:pt x="3223" y="9898"/>
                      </a:lnTo>
                      <a:lnTo>
                        <a:pt x="3076" y="9772"/>
                      </a:lnTo>
                      <a:lnTo>
                        <a:pt x="2825" y="9772"/>
                      </a:lnTo>
                      <a:lnTo>
                        <a:pt x="2825" y="9835"/>
                      </a:lnTo>
                      <a:lnTo>
                        <a:pt x="2783" y="9814"/>
                      </a:lnTo>
                      <a:lnTo>
                        <a:pt x="2700" y="9688"/>
                      </a:lnTo>
                      <a:lnTo>
                        <a:pt x="2490" y="9584"/>
                      </a:lnTo>
                      <a:lnTo>
                        <a:pt x="2407" y="9605"/>
                      </a:lnTo>
                      <a:lnTo>
                        <a:pt x="2365" y="9563"/>
                      </a:lnTo>
                      <a:lnTo>
                        <a:pt x="2407" y="9416"/>
                      </a:lnTo>
                      <a:lnTo>
                        <a:pt x="2407" y="9082"/>
                      </a:lnTo>
                      <a:lnTo>
                        <a:pt x="2365" y="8872"/>
                      </a:lnTo>
                      <a:lnTo>
                        <a:pt x="2239" y="8726"/>
                      </a:lnTo>
                      <a:lnTo>
                        <a:pt x="2156" y="8726"/>
                      </a:lnTo>
                      <a:lnTo>
                        <a:pt x="2030" y="8663"/>
                      </a:lnTo>
                      <a:lnTo>
                        <a:pt x="1946" y="8684"/>
                      </a:lnTo>
                      <a:lnTo>
                        <a:pt x="1821" y="8684"/>
                      </a:lnTo>
                      <a:lnTo>
                        <a:pt x="1737" y="8726"/>
                      </a:lnTo>
                      <a:lnTo>
                        <a:pt x="1633" y="8747"/>
                      </a:lnTo>
                      <a:lnTo>
                        <a:pt x="1633" y="8831"/>
                      </a:lnTo>
                      <a:lnTo>
                        <a:pt x="1654" y="8935"/>
                      </a:lnTo>
                      <a:lnTo>
                        <a:pt x="1633" y="8977"/>
                      </a:lnTo>
                      <a:lnTo>
                        <a:pt x="1612" y="9165"/>
                      </a:lnTo>
                      <a:lnTo>
                        <a:pt x="1654" y="9249"/>
                      </a:lnTo>
                      <a:lnTo>
                        <a:pt x="1716" y="9249"/>
                      </a:lnTo>
                      <a:lnTo>
                        <a:pt x="1716" y="9312"/>
                      </a:lnTo>
                      <a:lnTo>
                        <a:pt x="1612" y="9396"/>
                      </a:lnTo>
                      <a:lnTo>
                        <a:pt x="1570" y="9458"/>
                      </a:lnTo>
                      <a:lnTo>
                        <a:pt x="1654" y="9563"/>
                      </a:lnTo>
                      <a:lnTo>
                        <a:pt x="1737" y="9563"/>
                      </a:lnTo>
                      <a:lnTo>
                        <a:pt x="1758" y="9500"/>
                      </a:lnTo>
                      <a:lnTo>
                        <a:pt x="1884" y="9563"/>
                      </a:lnTo>
                      <a:lnTo>
                        <a:pt x="1863" y="9584"/>
                      </a:lnTo>
                      <a:lnTo>
                        <a:pt x="1737" y="9584"/>
                      </a:lnTo>
                      <a:lnTo>
                        <a:pt x="1737" y="9605"/>
                      </a:lnTo>
                      <a:lnTo>
                        <a:pt x="1821" y="9668"/>
                      </a:lnTo>
                      <a:lnTo>
                        <a:pt x="1821" y="9709"/>
                      </a:lnTo>
                      <a:lnTo>
                        <a:pt x="1737" y="9772"/>
                      </a:lnTo>
                      <a:lnTo>
                        <a:pt x="1716" y="9793"/>
                      </a:lnTo>
                      <a:lnTo>
                        <a:pt x="1779" y="9814"/>
                      </a:lnTo>
                      <a:lnTo>
                        <a:pt x="1842" y="9877"/>
                      </a:lnTo>
                      <a:lnTo>
                        <a:pt x="1946" y="9877"/>
                      </a:lnTo>
                      <a:lnTo>
                        <a:pt x="1967" y="9898"/>
                      </a:lnTo>
                      <a:lnTo>
                        <a:pt x="1926" y="9940"/>
                      </a:lnTo>
                      <a:lnTo>
                        <a:pt x="1821" y="9940"/>
                      </a:lnTo>
                      <a:lnTo>
                        <a:pt x="1779" y="9981"/>
                      </a:lnTo>
                      <a:lnTo>
                        <a:pt x="1654" y="9877"/>
                      </a:lnTo>
                      <a:lnTo>
                        <a:pt x="1612" y="9898"/>
                      </a:lnTo>
                      <a:lnTo>
                        <a:pt x="1570" y="9940"/>
                      </a:lnTo>
                      <a:lnTo>
                        <a:pt x="1507" y="9940"/>
                      </a:lnTo>
                      <a:lnTo>
                        <a:pt x="1444" y="9835"/>
                      </a:lnTo>
                      <a:lnTo>
                        <a:pt x="1361" y="9814"/>
                      </a:lnTo>
                      <a:lnTo>
                        <a:pt x="1298" y="9877"/>
                      </a:lnTo>
                      <a:lnTo>
                        <a:pt x="1110" y="9877"/>
                      </a:lnTo>
                      <a:lnTo>
                        <a:pt x="984" y="9793"/>
                      </a:lnTo>
                      <a:lnTo>
                        <a:pt x="879" y="9793"/>
                      </a:lnTo>
                      <a:lnTo>
                        <a:pt x="817" y="9835"/>
                      </a:lnTo>
                      <a:lnTo>
                        <a:pt x="817" y="9919"/>
                      </a:lnTo>
                      <a:lnTo>
                        <a:pt x="733" y="9940"/>
                      </a:lnTo>
                      <a:lnTo>
                        <a:pt x="628" y="9981"/>
                      </a:lnTo>
                      <a:lnTo>
                        <a:pt x="586" y="10044"/>
                      </a:lnTo>
                      <a:lnTo>
                        <a:pt x="419" y="10086"/>
                      </a:lnTo>
                      <a:lnTo>
                        <a:pt x="377" y="10107"/>
                      </a:lnTo>
                      <a:lnTo>
                        <a:pt x="273" y="10128"/>
                      </a:lnTo>
                      <a:lnTo>
                        <a:pt x="189" y="10212"/>
                      </a:lnTo>
                      <a:lnTo>
                        <a:pt x="168" y="10316"/>
                      </a:lnTo>
                      <a:lnTo>
                        <a:pt x="168" y="10358"/>
                      </a:lnTo>
                      <a:lnTo>
                        <a:pt x="147" y="10442"/>
                      </a:lnTo>
                      <a:lnTo>
                        <a:pt x="1" y="10525"/>
                      </a:lnTo>
                      <a:lnTo>
                        <a:pt x="1" y="10609"/>
                      </a:lnTo>
                      <a:lnTo>
                        <a:pt x="42" y="10651"/>
                      </a:lnTo>
                      <a:lnTo>
                        <a:pt x="42" y="10818"/>
                      </a:lnTo>
                      <a:lnTo>
                        <a:pt x="63" y="10860"/>
                      </a:lnTo>
                      <a:lnTo>
                        <a:pt x="189" y="10860"/>
                      </a:lnTo>
                      <a:lnTo>
                        <a:pt x="252" y="10735"/>
                      </a:lnTo>
                      <a:lnTo>
                        <a:pt x="294" y="10735"/>
                      </a:lnTo>
                      <a:lnTo>
                        <a:pt x="273" y="10756"/>
                      </a:lnTo>
                      <a:lnTo>
                        <a:pt x="210" y="10860"/>
                      </a:lnTo>
                      <a:lnTo>
                        <a:pt x="273" y="10881"/>
                      </a:lnTo>
                      <a:lnTo>
                        <a:pt x="356" y="10818"/>
                      </a:lnTo>
                      <a:lnTo>
                        <a:pt x="356" y="10651"/>
                      </a:lnTo>
                      <a:lnTo>
                        <a:pt x="398" y="10421"/>
                      </a:lnTo>
                      <a:lnTo>
                        <a:pt x="482" y="10400"/>
                      </a:lnTo>
                      <a:lnTo>
                        <a:pt x="566" y="10337"/>
                      </a:lnTo>
                      <a:lnTo>
                        <a:pt x="419" y="10567"/>
                      </a:lnTo>
                      <a:lnTo>
                        <a:pt x="419" y="10672"/>
                      </a:lnTo>
                      <a:lnTo>
                        <a:pt x="398" y="10714"/>
                      </a:lnTo>
                      <a:lnTo>
                        <a:pt x="377" y="10839"/>
                      </a:lnTo>
                      <a:lnTo>
                        <a:pt x="314" y="10944"/>
                      </a:lnTo>
                      <a:lnTo>
                        <a:pt x="377" y="10986"/>
                      </a:lnTo>
                      <a:lnTo>
                        <a:pt x="419" y="10986"/>
                      </a:lnTo>
                      <a:lnTo>
                        <a:pt x="503" y="11069"/>
                      </a:lnTo>
                      <a:lnTo>
                        <a:pt x="607" y="11069"/>
                      </a:lnTo>
                      <a:lnTo>
                        <a:pt x="628" y="10965"/>
                      </a:lnTo>
                      <a:lnTo>
                        <a:pt x="607" y="10944"/>
                      </a:lnTo>
                      <a:lnTo>
                        <a:pt x="670" y="10839"/>
                      </a:lnTo>
                      <a:lnTo>
                        <a:pt x="691" y="10735"/>
                      </a:lnTo>
                      <a:lnTo>
                        <a:pt x="733" y="10672"/>
                      </a:lnTo>
                      <a:lnTo>
                        <a:pt x="733" y="10756"/>
                      </a:lnTo>
                      <a:lnTo>
                        <a:pt x="775" y="10818"/>
                      </a:lnTo>
                      <a:lnTo>
                        <a:pt x="712" y="10944"/>
                      </a:lnTo>
                      <a:lnTo>
                        <a:pt x="712" y="11028"/>
                      </a:lnTo>
                      <a:lnTo>
                        <a:pt x="712" y="11090"/>
                      </a:lnTo>
                      <a:lnTo>
                        <a:pt x="796" y="11195"/>
                      </a:lnTo>
                      <a:lnTo>
                        <a:pt x="838" y="11237"/>
                      </a:lnTo>
                      <a:lnTo>
                        <a:pt x="921" y="11153"/>
                      </a:lnTo>
                      <a:lnTo>
                        <a:pt x="900" y="11069"/>
                      </a:lnTo>
                      <a:lnTo>
                        <a:pt x="900" y="11048"/>
                      </a:lnTo>
                      <a:lnTo>
                        <a:pt x="921" y="11028"/>
                      </a:lnTo>
                      <a:lnTo>
                        <a:pt x="1005" y="11028"/>
                      </a:lnTo>
                      <a:lnTo>
                        <a:pt x="1047" y="10965"/>
                      </a:lnTo>
                      <a:lnTo>
                        <a:pt x="1026" y="10860"/>
                      </a:lnTo>
                      <a:lnTo>
                        <a:pt x="984" y="10818"/>
                      </a:lnTo>
                      <a:lnTo>
                        <a:pt x="984" y="10735"/>
                      </a:lnTo>
                      <a:lnTo>
                        <a:pt x="1026" y="10756"/>
                      </a:lnTo>
                      <a:lnTo>
                        <a:pt x="1110" y="10923"/>
                      </a:lnTo>
                      <a:lnTo>
                        <a:pt x="1110" y="10986"/>
                      </a:lnTo>
                      <a:lnTo>
                        <a:pt x="1047" y="11090"/>
                      </a:lnTo>
                      <a:lnTo>
                        <a:pt x="1005" y="11090"/>
                      </a:lnTo>
                      <a:lnTo>
                        <a:pt x="942" y="11195"/>
                      </a:lnTo>
                      <a:lnTo>
                        <a:pt x="984" y="11258"/>
                      </a:lnTo>
                      <a:lnTo>
                        <a:pt x="1026" y="11258"/>
                      </a:lnTo>
                      <a:lnTo>
                        <a:pt x="1089" y="11279"/>
                      </a:lnTo>
                      <a:lnTo>
                        <a:pt x="1110" y="11341"/>
                      </a:lnTo>
                      <a:lnTo>
                        <a:pt x="1151" y="11341"/>
                      </a:lnTo>
                      <a:lnTo>
                        <a:pt x="1340" y="11446"/>
                      </a:lnTo>
                      <a:lnTo>
                        <a:pt x="1402" y="11446"/>
                      </a:lnTo>
                      <a:lnTo>
                        <a:pt x="1402" y="11551"/>
                      </a:lnTo>
                      <a:lnTo>
                        <a:pt x="1612" y="11551"/>
                      </a:lnTo>
                      <a:lnTo>
                        <a:pt x="1674" y="11593"/>
                      </a:lnTo>
                      <a:lnTo>
                        <a:pt x="1737" y="11572"/>
                      </a:lnTo>
                      <a:lnTo>
                        <a:pt x="1779" y="11488"/>
                      </a:lnTo>
                      <a:lnTo>
                        <a:pt x="1716" y="11362"/>
                      </a:lnTo>
                      <a:lnTo>
                        <a:pt x="1654" y="11174"/>
                      </a:lnTo>
                      <a:lnTo>
                        <a:pt x="1716" y="11048"/>
                      </a:lnTo>
                      <a:lnTo>
                        <a:pt x="1758" y="10986"/>
                      </a:lnTo>
                      <a:lnTo>
                        <a:pt x="1779" y="11048"/>
                      </a:lnTo>
                      <a:lnTo>
                        <a:pt x="1821" y="11174"/>
                      </a:lnTo>
                      <a:lnTo>
                        <a:pt x="1821" y="11279"/>
                      </a:lnTo>
                      <a:lnTo>
                        <a:pt x="1842" y="11341"/>
                      </a:lnTo>
                      <a:lnTo>
                        <a:pt x="1926" y="11341"/>
                      </a:lnTo>
                      <a:lnTo>
                        <a:pt x="1946" y="11279"/>
                      </a:lnTo>
                      <a:lnTo>
                        <a:pt x="2030" y="11279"/>
                      </a:lnTo>
                      <a:lnTo>
                        <a:pt x="2051" y="11237"/>
                      </a:lnTo>
                      <a:lnTo>
                        <a:pt x="2072" y="11153"/>
                      </a:lnTo>
                      <a:lnTo>
                        <a:pt x="2135" y="11090"/>
                      </a:lnTo>
                      <a:lnTo>
                        <a:pt x="2156" y="10965"/>
                      </a:lnTo>
                      <a:lnTo>
                        <a:pt x="2177" y="10923"/>
                      </a:lnTo>
                      <a:lnTo>
                        <a:pt x="2198" y="10923"/>
                      </a:lnTo>
                      <a:lnTo>
                        <a:pt x="2260" y="11048"/>
                      </a:lnTo>
                      <a:lnTo>
                        <a:pt x="2239" y="11090"/>
                      </a:lnTo>
                      <a:lnTo>
                        <a:pt x="2177" y="11195"/>
                      </a:lnTo>
                      <a:lnTo>
                        <a:pt x="2156" y="11279"/>
                      </a:lnTo>
                      <a:lnTo>
                        <a:pt x="2198" y="11341"/>
                      </a:lnTo>
                      <a:lnTo>
                        <a:pt x="2198" y="11404"/>
                      </a:lnTo>
                      <a:lnTo>
                        <a:pt x="2302" y="11488"/>
                      </a:lnTo>
                      <a:lnTo>
                        <a:pt x="2386" y="11446"/>
                      </a:lnTo>
                      <a:lnTo>
                        <a:pt x="2490" y="11279"/>
                      </a:lnTo>
                      <a:lnTo>
                        <a:pt x="2449" y="11174"/>
                      </a:lnTo>
                      <a:lnTo>
                        <a:pt x="2470" y="11028"/>
                      </a:lnTo>
                      <a:lnTo>
                        <a:pt x="2574" y="10944"/>
                      </a:lnTo>
                      <a:lnTo>
                        <a:pt x="2679" y="10923"/>
                      </a:lnTo>
                      <a:lnTo>
                        <a:pt x="2574" y="11028"/>
                      </a:lnTo>
                      <a:lnTo>
                        <a:pt x="2553" y="11132"/>
                      </a:lnTo>
                      <a:lnTo>
                        <a:pt x="2595" y="11237"/>
                      </a:lnTo>
                      <a:lnTo>
                        <a:pt x="2511" y="11446"/>
                      </a:lnTo>
                      <a:lnTo>
                        <a:pt x="2511" y="11509"/>
                      </a:lnTo>
                      <a:lnTo>
                        <a:pt x="2595" y="11593"/>
                      </a:lnTo>
                      <a:lnTo>
                        <a:pt x="2700" y="11572"/>
                      </a:lnTo>
                      <a:lnTo>
                        <a:pt x="2783" y="11593"/>
                      </a:lnTo>
                      <a:lnTo>
                        <a:pt x="2867" y="11572"/>
                      </a:lnTo>
                      <a:lnTo>
                        <a:pt x="2867" y="11446"/>
                      </a:lnTo>
                      <a:lnTo>
                        <a:pt x="2930" y="11362"/>
                      </a:lnTo>
                      <a:lnTo>
                        <a:pt x="2909" y="11279"/>
                      </a:lnTo>
                      <a:lnTo>
                        <a:pt x="2825" y="11132"/>
                      </a:lnTo>
                      <a:lnTo>
                        <a:pt x="2909" y="10944"/>
                      </a:lnTo>
                      <a:lnTo>
                        <a:pt x="2909" y="10818"/>
                      </a:lnTo>
                      <a:lnTo>
                        <a:pt x="2972" y="10923"/>
                      </a:lnTo>
                      <a:lnTo>
                        <a:pt x="2930" y="11028"/>
                      </a:lnTo>
                      <a:lnTo>
                        <a:pt x="2909" y="11090"/>
                      </a:lnTo>
                      <a:lnTo>
                        <a:pt x="2993" y="11258"/>
                      </a:lnTo>
                      <a:lnTo>
                        <a:pt x="3076" y="11279"/>
                      </a:lnTo>
                      <a:lnTo>
                        <a:pt x="3118" y="11300"/>
                      </a:lnTo>
                      <a:lnTo>
                        <a:pt x="3034" y="11341"/>
                      </a:lnTo>
                      <a:lnTo>
                        <a:pt x="2993" y="11488"/>
                      </a:lnTo>
                      <a:lnTo>
                        <a:pt x="3014" y="11551"/>
                      </a:lnTo>
                      <a:lnTo>
                        <a:pt x="3181" y="11593"/>
                      </a:lnTo>
                      <a:lnTo>
                        <a:pt x="3244" y="11551"/>
                      </a:lnTo>
                      <a:lnTo>
                        <a:pt x="3348" y="11697"/>
                      </a:lnTo>
                      <a:lnTo>
                        <a:pt x="3348" y="11802"/>
                      </a:lnTo>
                      <a:lnTo>
                        <a:pt x="3286" y="11906"/>
                      </a:lnTo>
                      <a:lnTo>
                        <a:pt x="3181" y="11990"/>
                      </a:lnTo>
                      <a:lnTo>
                        <a:pt x="3223" y="12011"/>
                      </a:lnTo>
                      <a:lnTo>
                        <a:pt x="3286" y="12095"/>
                      </a:lnTo>
                      <a:lnTo>
                        <a:pt x="3369" y="12095"/>
                      </a:lnTo>
                      <a:lnTo>
                        <a:pt x="3495" y="12074"/>
                      </a:lnTo>
                      <a:lnTo>
                        <a:pt x="3537" y="12095"/>
                      </a:lnTo>
                      <a:lnTo>
                        <a:pt x="3725" y="11927"/>
                      </a:lnTo>
                      <a:lnTo>
                        <a:pt x="3830" y="11969"/>
                      </a:lnTo>
                      <a:lnTo>
                        <a:pt x="3871" y="11990"/>
                      </a:lnTo>
                      <a:lnTo>
                        <a:pt x="4039" y="11823"/>
                      </a:lnTo>
                      <a:lnTo>
                        <a:pt x="4123" y="11802"/>
                      </a:lnTo>
                      <a:lnTo>
                        <a:pt x="4227" y="11655"/>
                      </a:lnTo>
                      <a:lnTo>
                        <a:pt x="4290" y="11593"/>
                      </a:lnTo>
                      <a:lnTo>
                        <a:pt x="4332" y="11613"/>
                      </a:lnTo>
                      <a:lnTo>
                        <a:pt x="4290" y="11781"/>
                      </a:lnTo>
                      <a:lnTo>
                        <a:pt x="4269" y="11906"/>
                      </a:lnTo>
                      <a:lnTo>
                        <a:pt x="4290" y="11927"/>
                      </a:lnTo>
                      <a:lnTo>
                        <a:pt x="4395" y="11865"/>
                      </a:lnTo>
                      <a:lnTo>
                        <a:pt x="4478" y="11718"/>
                      </a:lnTo>
                      <a:lnTo>
                        <a:pt x="4583" y="11655"/>
                      </a:lnTo>
                      <a:lnTo>
                        <a:pt x="4687" y="11655"/>
                      </a:lnTo>
                      <a:lnTo>
                        <a:pt x="4813" y="11446"/>
                      </a:lnTo>
                      <a:lnTo>
                        <a:pt x="4876" y="11237"/>
                      </a:lnTo>
                      <a:lnTo>
                        <a:pt x="4855" y="11153"/>
                      </a:lnTo>
                      <a:lnTo>
                        <a:pt x="4876" y="11048"/>
                      </a:lnTo>
                      <a:lnTo>
                        <a:pt x="4792" y="11028"/>
                      </a:lnTo>
                      <a:lnTo>
                        <a:pt x="4750" y="11048"/>
                      </a:lnTo>
                      <a:lnTo>
                        <a:pt x="4667" y="11048"/>
                      </a:lnTo>
                      <a:lnTo>
                        <a:pt x="4541" y="11132"/>
                      </a:lnTo>
                      <a:lnTo>
                        <a:pt x="4478" y="11195"/>
                      </a:lnTo>
                      <a:lnTo>
                        <a:pt x="4374" y="11195"/>
                      </a:lnTo>
                      <a:lnTo>
                        <a:pt x="4457" y="11090"/>
                      </a:lnTo>
                      <a:lnTo>
                        <a:pt x="4478" y="11028"/>
                      </a:lnTo>
                      <a:lnTo>
                        <a:pt x="4374" y="11048"/>
                      </a:lnTo>
                      <a:lnTo>
                        <a:pt x="4353" y="10986"/>
                      </a:lnTo>
                      <a:lnTo>
                        <a:pt x="4374" y="10923"/>
                      </a:lnTo>
                      <a:lnTo>
                        <a:pt x="4457" y="10923"/>
                      </a:lnTo>
                      <a:lnTo>
                        <a:pt x="4499" y="10735"/>
                      </a:lnTo>
                      <a:lnTo>
                        <a:pt x="4562" y="10651"/>
                      </a:lnTo>
                      <a:lnTo>
                        <a:pt x="4541" y="10546"/>
                      </a:lnTo>
                      <a:lnTo>
                        <a:pt x="4395" y="10463"/>
                      </a:lnTo>
                      <a:lnTo>
                        <a:pt x="4185" y="10525"/>
                      </a:lnTo>
                      <a:lnTo>
                        <a:pt x="4060" y="10630"/>
                      </a:lnTo>
                      <a:lnTo>
                        <a:pt x="4123" y="10504"/>
                      </a:lnTo>
                      <a:lnTo>
                        <a:pt x="4039" y="10358"/>
                      </a:lnTo>
                      <a:lnTo>
                        <a:pt x="3892" y="10295"/>
                      </a:lnTo>
                      <a:lnTo>
                        <a:pt x="3830" y="10316"/>
                      </a:lnTo>
                      <a:lnTo>
                        <a:pt x="3767" y="10358"/>
                      </a:lnTo>
                      <a:lnTo>
                        <a:pt x="3725" y="10358"/>
                      </a:lnTo>
                      <a:lnTo>
                        <a:pt x="3599" y="10525"/>
                      </a:lnTo>
                      <a:lnTo>
                        <a:pt x="3495" y="10525"/>
                      </a:lnTo>
                      <a:lnTo>
                        <a:pt x="3558" y="10337"/>
                      </a:lnTo>
                      <a:lnTo>
                        <a:pt x="3453" y="10232"/>
                      </a:lnTo>
                      <a:lnTo>
                        <a:pt x="3809" y="10232"/>
                      </a:lnTo>
                      <a:lnTo>
                        <a:pt x="3830" y="10191"/>
                      </a:lnTo>
                      <a:lnTo>
                        <a:pt x="3725" y="10044"/>
                      </a:lnTo>
                      <a:lnTo>
                        <a:pt x="3767" y="9981"/>
                      </a:lnTo>
                      <a:lnTo>
                        <a:pt x="3830" y="9793"/>
                      </a:lnTo>
                      <a:lnTo>
                        <a:pt x="3830" y="9709"/>
                      </a:lnTo>
                      <a:lnTo>
                        <a:pt x="3934" y="9605"/>
                      </a:lnTo>
                      <a:lnTo>
                        <a:pt x="3934" y="9668"/>
                      </a:lnTo>
                      <a:lnTo>
                        <a:pt x="3955" y="9730"/>
                      </a:lnTo>
                      <a:lnTo>
                        <a:pt x="3934" y="9835"/>
                      </a:lnTo>
                      <a:lnTo>
                        <a:pt x="3871" y="9898"/>
                      </a:lnTo>
                      <a:lnTo>
                        <a:pt x="3934" y="10128"/>
                      </a:lnTo>
                      <a:lnTo>
                        <a:pt x="4164" y="10421"/>
                      </a:lnTo>
                      <a:lnTo>
                        <a:pt x="4332" y="10442"/>
                      </a:lnTo>
                      <a:lnTo>
                        <a:pt x="4353" y="10421"/>
                      </a:lnTo>
                      <a:lnTo>
                        <a:pt x="4478" y="10421"/>
                      </a:lnTo>
                      <a:lnTo>
                        <a:pt x="4771" y="10546"/>
                      </a:lnTo>
                      <a:lnTo>
                        <a:pt x="4813" y="10525"/>
                      </a:lnTo>
                      <a:lnTo>
                        <a:pt x="4897" y="10358"/>
                      </a:lnTo>
                      <a:lnTo>
                        <a:pt x="4980" y="10295"/>
                      </a:lnTo>
                      <a:lnTo>
                        <a:pt x="5022" y="10295"/>
                      </a:lnTo>
                      <a:lnTo>
                        <a:pt x="4980" y="10358"/>
                      </a:lnTo>
                      <a:lnTo>
                        <a:pt x="5064" y="10400"/>
                      </a:lnTo>
                      <a:lnTo>
                        <a:pt x="5169" y="10337"/>
                      </a:lnTo>
                      <a:lnTo>
                        <a:pt x="5190" y="10253"/>
                      </a:lnTo>
                      <a:lnTo>
                        <a:pt x="5211" y="10212"/>
                      </a:lnTo>
                      <a:lnTo>
                        <a:pt x="5273" y="10253"/>
                      </a:lnTo>
                      <a:lnTo>
                        <a:pt x="5399" y="10212"/>
                      </a:lnTo>
                      <a:lnTo>
                        <a:pt x="5399" y="10086"/>
                      </a:lnTo>
                      <a:lnTo>
                        <a:pt x="5545" y="9981"/>
                      </a:lnTo>
                      <a:lnTo>
                        <a:pt x="5545" y="9877"/>
                      </a:lnTo>
                      <a:lnTo>
                        <a:pt x="5524" y="9835"/>
                      </a:lnTo>
                      <a:lnTo>
                        <a:pt x="5420" y="9835"/>
                      </a:lnTo>
                      <a:lnTo>
                        <a:pt x="5524" y="9730"/>
                      </a:lnTo>
                      <a:lnTo>
                        <a:pt x="5545" y="9521"/>
                      </a:lnTo>
                      <a:lnTo>
                        <a:pt x="5713" y="9500"/>
                      </a:lnTo>
                      <a:lnTo>
                        <a:pt x="5943" y="9563"/>
                      </a:lnTo>
                      <a:lnTo>
                        <a:pt x="6027" y="9626"/>
                      </a:lnTo>
                      <a:lnTo>
                        <a:pt x="6173" y="9626"/>
                      </a:lnTo>
                      <a:lnTo>
                        <a:pt x="6278" y="9563"/>
                      </a:lnTo>
                      <a:lnTo>
                        <a:pt x="6382" y="9563"/>
                      </a:lnTo>
                      <a:lnTo>
                        <a:pt x="6466" y="9668"/>
                      </a:lnTo>
                      <a:lnTo>
                        <a:pt x="6571" y="9626"/>
                      </a:lnTo>
                      <a:lnTo>
                        <a:pt x="6675" y="9521"/>
                      </a:lnTo>
                      <a:lnTo>
                        <a:pt x="6759" y="9479"/>
                      </a:lnTo>
                      <a:lnTo>
                        <a:pt x="6759" y="9396"/>
                      </a:lnTo>
                      <a:lnTo>
                        <a:pt x="6633" y="9396"/>
                      </a:lnTo>
                      <a:lnTo>
                        <a:pt x="6278" y="9207"/>
                      </a:lnTo>
                      <a:lnTo>
                        <a:pt x="6257" y="9144"/>
                      </a:lnTo>
                      <a:lnTo>
                        <a:pt x="6340" y="9082"/>
                      </a:lnTo>
                      <a:lnTo>
                        <a:pt x="6445" y="9103"/>
                      </a:lnTo>
                      <a:lnTo>
                        <a:pt x="6487" y="9165"/>
                      </a:lnTo>
                      <a:lnTo>
                        <a:pt x="6592" y="9144"/>
                      </a:lnTo>
                      <a:lnTo>
                        <a:pt x="6780" y="9291"/>
                      </a:lnTo>
                      <a:lnTo>
                        <a:pt x="6864" y="9270"/>
                      </a:lnTo>
                      <a:lnTo>
                        <a:pt x="6989" y="9165"/>
                      </a:lnTo>
                      <a:lnTo>
                        <a:pt x="7073" y="9144"/>
                      </a:lnTo>
                      <a:lnTo>
                        <a:pt x="7115" y="9061"/>
                      </a:lnTo>
                      <a:lnTo>
                        <a:pt x="7094" y="8935"/>
                      </a:lnTo>
                      <a:lnTo>
                        <a:pt x="6968" y="8831"/>
                      </a:lnTo>
                      <a:lnTo>
                        <a:pt x="6884" y="8831"/>
                      </a:lnTo>
                      <a:lnTo>
                        <a:pt x="6864" y="8747"/>
                      </a:lnTo>
                      <a:lnTo>
                        <a:pt x="6738" y="8684"/>
                      </a:lnTo>
                      <a:lnTo>
                        <a:pt x="6738" y="8642"/>
                      </a:lnTo>
                      <a:lnTo>
                        <a:pt x="6864" y="8663"/>
                      </a:lnTo>
                      <a:lnTo>
                        <a:pt x="6947" y="8684"/>
                      </a:lnTo>
                      <a:lnTo>
                        <a:pt x="6968" y="8768"/>
                      </a:lnTo>
                      <a:lnTo>
                        <a:pt x="7031" y="8789"/>
                      </a:lnTo>
                      <a:lnTo>
                        <a:pt x="7156" y="8789"/>
                      </a:lnTo>
                      <a:lnTo>
                        <a:pt x="7198" y="8852"/>
                      </a:lnTo>
                      <a:lnTo>
                        <a:pt x="7387" y="8726"/>
                      </a:lnTo>
                      <a:lnTo>
                        <a:pt x="7428" y="8726"/>
                      </a:lnTo>
                      <a:lnTo>
                        <a:pt x="7470" y="8538"/>
                      </a:lnTo>
                      <a:lnTo>
                        <a:pt x="7596" y="8328"/>
                      </a:lnTo>
                      <a:lnTo>
                        <a:pt x="7596" y="8224"/>
                      </a:lnTo>
                      <a:lnTo>
                        <a:pt x="7512" y="8161"/>
                      </a:lnTo>
                      <a:lnTo>
                        <a:pt x="7387" y="8056"/>
                      </a:lnTo>
                      <a:lnTo>
                        <a:pt x="7198" y="8056"/>
                      </a:lnTo>
                      <a:lnTo>
                        <a:pt x="7094" y="8119"/>
                      </a:lnTo>
                      <a:lnTo>
                        <a:pt x="7094" y="8035"/>
                      </a:lnTo>
                      <a:lnTo>
                        <a:pt x="7219" y="7994"/>
                      </a:lnTo>
                      <a:lnTo>
                        <a:pt x="7366" y="7994"/>
                      </a:lnTo>
                      <a:lnTo>
                        <a:pt x="7387" y="7931"/>
                      </a:lnTo>
                      <a:lnTo>
                        <a:pt x="7198" y="7784"/>
                      </a:lnTo>
                      <a:lnTo>
                        <a:pt x="7115" y="7743"/>
                      </a:lnTo>
                      <a:lnTo>
                        <a:pt x="7010" y="7743"/>
                      </a:lnTo>
                      <a:lnTo>
                        <a:pt x="6968" y="7722"/>
                      </a:lnTo>
                      <a:lnTo>
                        <a:pt x="6947" y="7743"/>
                      </a:lnTo>
                      <a:lnTo>
                        <a:pt x="6843" y="7784"/>
                      </a:lnTo>
                      <a:lnTo>
                        <a:pt x="6801" y="7743"/>
                      </a:lnTo>
                      <a:lnTo>
                        <a:pt x="6780" y="7784"/>
                      </a:lnTo>
                      <a:lnTo>
                        <a:pt x="6675" y="7784"/>
                      </a:lnTo>
                      <a:lnTo>
                        <a:pt x="6675" y="7701"/>
                      </a:lnTo>
                      <a:lnTo>
                        <a:pt x="6696" y="7638"/>
                      </a:lnTo>
                      <a:lnTo>
                        <a:pt x="6487" y="7533"/>
                      </a:lnTo>
                      <a:lnTo>
                        <a:pt x="6466" y="7491"/>
                      </a:lnTo>
                      <a:lnTo>
                        <a:pt x="6466" y="7491"/>
                      </a:lnTo>
                      <a:lnTo>
                        <a:pt x="6571" y="7533"/>
                      </a:lnTo>
                      <a:lnTo>
                        <a:pt x="6759" y="7575"/>
                      </a:lnTo>
                      <a:lnTo>
                        <a:pt x="6843" y="7617"/>
                      </a:lnTo>
                      <a:lnTo>
                        <a:pt x="6801" y="7701"/>
                      </a:lnTo>
                      <a:lnTo>
                        <a:pt x="6801" y="7701"/>
                      </a:lnTo>
                      <a:lnTo>
                        <a:pt x="6989" y="7638"/>
                      </a:lnTo>
                      <a:lnTo>
                        <a:pt x="7198" y="7638"/>
                      </a:lnTo>
                      <a:lnTo>
                        <a:pt x="7324" y="7743"/>
                      </a:lnTo>
                      <a:lnTo>
                        <a:pt x="7366" y="7722"/>
                      </a:lnTo>
                      <a:lnTo>
                        <a:pt x="7387" y="7596"/>
                      </a:lnTo>
                      <a:lnTo>
                        <a:pt x="7115" y="7512"/>
                      </a:lnTo>
                      <a:lnTo>
                        <a:pt x="6905" y="7491"/>
                      </a:lnTo>
                      <a:lnTo>
                        <a:pt x="6759" y="7429"/>
                      </a:lnTo>
                      <a:lnTo>
                        <a:pt x="6780" y="7387"/>
                      </a:lnTo>
                      <a:lnTo>
                        <a:pt x="6884" y="7366"/>
                      </a:lnTo>
                      <a:lnTo>
                        <a:pt x="6989" y="7429"/>
                      </a:lnTo>
                      <a:lnTo>
                        <a:pt x="7219" y="7491"/>
                      </a:lnTo>
                      <a:lnTo>
                        <a:pt x="7408" y="7491"/>
                      </a:lnTo>
                      <a:lnTo>
                        <a:pt x="7470" y="7596"/>
                      </a:lnTo>
                      <a:lnTo>
                        <a:pt x="7470" y="7722"/>
                      </a:lnTo>
                      <a:lnTo>
                        <a:pt x="7491" y="7805"/>
                      </a:lnTo>
                      <a:lnTo>
                        <a:pt x="7638" y="7910"/>
                      </a:lnTo>
                      <a:lnTo>
                        <a:pt x="7805" y="7952"/>
                      </a:lnTo>
                      <a:lnTo>
                        <a:pt x="7889" y="8035"/>
                      </a:lnTo>
                      <a:lnTo>
                        <a:pt x="7910" y="8035"/>
                      </a:lnTo>
                      <a:lnTo>
                        <a:pt x="7993" y="7994"/>
                      </a:lnTo>
                      <a:lnTo>
                        <a:pt x="7952" y="7847"/>
                      </a:lnTo>
                      <a:lnTo>
                        <a:pt x="7993" y="7743"/>
                      </a:lnTo>
                      <a:lnTo>
                        <a:pt x="7952" y="7701"/>
                      </a:lnTo>
                      <a:lnTo>
                        <a:pt x="8056" y="7617"/>
                      </a:lnTo>
                      <a:lnTo>
                        <a:pt x="7993" y="7575"/>
                      </a:lnTo>
                      <a:lnTo>
                        <a:pt x="7680" y="7491"/>
                      </a:lnTo>
                      <a:lnTo>
                        <a:pt x="7554" y="7512"/>
                      </a:lnTo>
                      <a:lnTo>
                        <a:pt x="7512" y="7512"/>
                      </a:lnTo>
                      <a:lnTo>
                        <a:pt x="7408" y="7408"/>
                      </a:lnTo>
                      <a:lnTo>
                        <a:pt x="7282" y="7387"/>
                      </a:lnTo>
                      <a:lnTo>
                        <a:pt x="7198" y="7282"/>
                      </a:lnTo>
                      <a:lnTo>
                        <a:pt x="7115" y="7282"/>
                      </a:lnTo>
                      <a:lnTo>
                        <a:pt x="7073" y="7324"/>
                      </a:lnTo>
                      <a:lnTo>
                        <a:pt x="6989" y="7324"/>
                      </a:lnTo>
                      <a:lnTo>
                        <a:pt x="7010" y="7219"/>
                      </a:lnTo>
                      <a:lnTo>
                        <a:pt x="6864" y="7178"/>
                      </a:lnTo>
                      <a:lnTo>
                        <a:pt x="6843" y="7094"/>
                      </a:lnTo>
                      <a:lnTo>
                        <a:pt x="6947" y="7073"/>
                      </a:lnTo>
                      <a:lnTo>
                        <a:pt x="6989" y="7115"/>
                      </a:lnTo>
                      <a:lnTo>
                        <a:pt x="7094" y="7157"/>
                      </a:lnTo>
                      <a:lnTo>
                        <a:pt x="7156" y="7073"/>
                      </a:lnTo>
                      <a:lnTo>
                        <a:pt x="7115" y="7010"/>
                      </a:lnTo>
                      <a:lnTo>
                        <a:pt x="7156" y="6968"/>
                      </a:lnTo>
                      <a:lnTo>
                        <a:pt x="7219" y="7052"/>
                      </a:lnTo>
                      <a:lnTo>
                        <a:pt x="7219" y="7178"/>
                      </a:lnTo>
                      <a:lnTo>
                        <a:pt x="7324" y="7219"/>
                      </a:lnTo>
                      <a:lnTo>
                        <a:pt x="7638" y="7303"/>
                      </a:lnTo>
                      <a:lnTo>
                        <a:pt x="7700" y="7261"/>
                      </a:lnTo>
                      <a:lnTo>
                        <a:pt x="7554" y="7052"/>
                      </a:lnTo>
                      <a:lnTo>
                        <a:pt x="7408" y="6989"/>
                      </a:lnTo>
                      <a:lnTo>
                        <a:pt x="7303" y="6947"/>
                      </a:lnTo>
                      <a:lnTo>
                        <a:pt x="7303" y="6864"/>
                      </a:lnTo>
                      <a:lnTo>
                        <a:pt x="7324" y="6801"/>
                      </a:lnTo>
                      <a:lnTo>
                        <a:pt x="7408" y="6906"/>
                      </a:lnTo>
                      <a:lnTo>
                        <a:pt x="7554" y="6906"/>
                      </a:lnTo>
                      <a:lnTo>
                        <a:pt x="7638" y="6968"/>
                      </a:lnTo>
                      <a:lnTo>
                        <a:pt x="7680" y="7073"/>
                      </a:lnTo>
                      <a:lnTo>
                        <a:pt x="7721" y="7052"/>
                      </a:lnTo>
                      <a:lnTo>
                        <a:pt x="7805" y="7157"/>
                      </a:lnTo>
                      <a:lnTo>
                        <a:pt x="7910" y="7199"/>
                      </a:lnTo>
                      <a:lnTo>
                        <a:pt x="7952" y="7261"/>
                      </a:lnTo>
                      <a:lnTo>
                        <a:pt x="8014" y="7282"/>
                      </a:lnTo>
                      <a:lnTo>
                        <a:pt x="8077" y="7178"/>
                      </a:lnTo>
                      <a:lnTo>
                        <a:pt x="8203" y="7178"/>
                      </a:lnTo>
                      <a:lnTo>
                        <a:pt x="8307" y="7282"/>
                      </a:lnTo>
                      <a:lnTo>
                        <a:pt x="8349" y="7261"/>
                      </a:lnTo>
                      <a:lnTo>
                        <a:pt x="8349" y="7157"/>
                      </a:lnTo>
                      <a:lnTo>
                        <a:pt x="8412" y="7157"/>
                      </a:lnTo>
                      <a:lnTo>
                        <a:pt x="8516" y="7261"/>
                      </a:lnTo>
                      <a:lnTo>
                        <a:pt x="8642" y="7261"/>
                      </a:lnTo>
                      <a:lnTo>
                        <a:pt x="8684" y="7199"/>
                      </a:lnTo>
                      <a:lnTo>
                        <a:pt x="8684" y="6885"/>
                      </a:lnTo>
                      <a:lnTo>
                        <a:pt x="8433" y="6634"/>
                      </a:lnTo>
                      <a:lnTo>
                        <a:pt x="8349" y="6634"/>
                      </a:lnTo>
                      <a:lnTo>
                        <a:pt x="8307" y="6655"/>
                      </a:lnTo>
                      <a:lnTo>
                        <a:pt x="8224" y="6634"/>
                      </a:lnTo>
                      <a:lnTo>
                        <a:pt x="8244" y="6571"/>
                      </a:lnTo>
                      <a:lnTo>
                        <a:pt x="8433" y="6550"/>
                      </a:lnTo>
                      <a:lnTo>
                        <a:pt x="8516" y="6571"/>
                      </a:lnTo>
                      <a:lnTo>
                        <a:pt x="8558" y="6550"/>
                      </a:lnTo>
                      <a:lnTo>
                        <a:pt x="8642" y="6592"/>
                      </a:lnTo>
                      <a:lnTo>
                        <a:pt x="8642" y="6696"/>
                      </a:lnTo>
                      <a:lnTo>
                        <a:pt x="8684" y="6759"/>
                      </a:lnTo>
                      <a:lnTo>
                        <a:pt x="8851" y="6780"/>
                      </a:lnTo>
                      <a:lnTo>
                        <a:pt x="8851" y="6968"/>
                      </a:lnTo>
                      <a:lnTo>
                        <a:pt x="8893" y="7052"/>
                      </a:lnTo>
                      <a:lnTo>
                        <a:pt x="8998" y="7052"/>
                      </a:lnTo>
                      <a:lnTo>
                        <a:pt x="9060" y="7094"/>
                      </a:lnTo>
                      <a:lnTo>
                        <a:pt x="9353" y="7115"/>
                      </a:lnTo>
                      <a:lnTo>
                        <a:pt x="9500" y="7115"/>
                      </a:lnTo>
                      <a:lnTo>
                        <a:pt x="9688" y="6947"/>
                      </a:lnTo>
                      <a:lnTo>
                        <a:pt x="9709" y="6864"/>
                      </a:lnTo>
                      <a:lnTo>
                        <a:pt x="9605" y="6801"/>
                      </a:lnTo>
                      <a:lnTo>
                        <a:pt x="9563" y="6843"/>
                      </a:lnTo>
                      <a:lnTo>
                        <a:pt x="9500" y="6780"/>
                      </a:lnTo>
                      <a:lnTo>
                        <a:pt x="9563" y="6759"/>
                      </a:lnTo>
                      <a:lnTo>
                        <a:pt x="9709" y="6696"/>
                      </a:lnTo>
                      <a:lnTo>
                        <a:pt x="9835" y="6738"/>
                      </a:lnTo>
                      <a:lnTo>
                        <a:pt x="9981" y="6675"/>
                      </a:lnTo>
                      <a:lnTo>
                        <a:pt x="10002" y="6571"/>
                      </a:lnTo>
                      <a:lnTo>
                        <a:pt x="9918" y="6466"/>
                      </a:lnTo>
                      <a:lnTo>
                        <a:pt x="9625" y="6466"/>
                      </a:lnTo>
                      <a:lnTo>
                        <a:pt x="9395" y="6424"/>
                      </a:lnTo>
                      <a:lnTo>
                        <a:pt x="9416" y="6362"/>
                      </a:lnTo>
                      <a:lnTo>
                        <a:pt x="9521" y="6362"/>
                      </a:lnTo>
                      <a:lnTo>
                        <a:pt x="9563" y="6257"/>
                      </a:lnTo>
                      <a:lnTo>
                        <a:pt x="9605" y="6278"/>
                      </a:lnTo>
                      <a:lnTo>
                        <a:pt x="9625" y="6383"/>
                      </a:lnTo>
                      <a:lnTo>
                        <a:pt x="9709" y="6383"/>
                      </a:lnTo>
                      <a:lnTo>
                        <a:pt x="9772" y="6341"/>
                      </a:lnTo>
                      <a:lnTo>
                        <a:pt x="9981" y="6424"/>
                      </a:lnTo>
                      <a:lnTo>
                        <a:pt x="10044" y="6362"/>
                      </a:lnTo>
                      <a:lnTo>
                        <a:pt x="10149" y="6445"/>
                      </a:lnTo>
                      <a:lnTo>
                        <a:pt x="10211" y="6445"/>
                      </a:lnTo>
                      <a:lnTo>
                        <a:pt x="10316" y="6320"/>
                      </a:lnTo>
                      <a:lnTo>
                        <a:pt x="10295" y="6236"/>
                      </a:lnTo>
                      <a:lnTo>
                        <a:pt x="10149" y="6152"/>
                      </a:lnTo>
                      <a:lnTo>
                        <a:pt x="10211" y="6048"/>
                      </a:lnTo>
                      <a:lnTo>
                        <a:pt x="10253" y="6006"/>
                      </a:lnTo>
                      <a:lnTo>
                        <a:pt x="10232" y="5839"/>
                      </a:lnTo>
                      <a:lnTo>
                        <a:pt x="10316" y="5901"/>
                      </a:lnTo>
                      <a:lnTo>
                        <a:pt x="10316" y="6006"/>
                      </a:lnTo>
                      <a:lnTo>
                        <a:pt x="10253" y="6069"/>
                      </a:lnTo>
                      <a:lnTo>
                        <a:pt x="10295" y="6152"/>
                      </a:lnTo>
                      <a:lnTo>
                        <a:pt x="10358" y="6173"/>
                      </a:lnTo>
                      <a:lnTo>
                        <a:pt x="10441" y="6111"/>
                      </a:lnTo>
                      <a:lnTo>
                        <a:pt x="10734" y="6111"/>
                      </a:lnTo>
                      <a:lnTo>
                        <a:pt x="10776" y="6027"/>
                      </a:lnTo>
                      <a:lnTo>
                        <a:pt x="10923" y="5922"/>
                      </a:lnTo>
                      <a:lnTo>
                        <a:pt x="10881" y="5797"/>
                      </a:lnTo>
                      <a:lnTo>
                        <a:pt x="10944" y="5755"/>
                      </a:lnTo>
                      <a:lnTo>
                        <a:pt x="11048" y="5755"/>
                      </a:lnTo>
                      <a:lnTo>
                        <a:pt x="11132" y="5650"/>
                      </a:lnTo>
                      <a:lnTo>
                        <a:pt x="11216" y="5692"/>
                      </a:lnTo>
                      <a:lnTo>
                        <a:pt x="11299" y="5629"/>
                      </a:lnTo>
                      <a:lnTo>
                        <a:pt x="11550" y="5608"/>
                      </a:lnTo>
                      <a:lnTo>
                        <a:pt x="11613" y="5483"/>
                      </a:lnTo>
                      <a:lnTo>
                        <a:pt x="11822" y="5420"/>
                      </a:lnTo>
                      <a:lnTo>
                        <a:pt x="11927" y="5336"/>
                      </a:lnTo>
                      <a:lnTo>
                        <a:pt x="12073" y="5336"/>
                      </a:lnTo>
                      <a:lnTo>
                        <a:pt x="12136" y="5315"/>
                      </a:lnTo>
                      <a:lnTo>
                        <a:pt x="12262" y="5315"/>
                      </a:lnTo>
                      <a:lnTo>
                        <a:pt x="12429" y="5232"/>
                      </a:lnTo>
                      <a:lnTo>
                        <a:pt x="12555" y="5106"/>
                      </a:lnTo>
                      <a:lnTo>
                        <a:pt x="12659" y="5085"/>
                      </a:lnTo>
                      <a:lnTo>
                        <a:pt x="12743" y="4960"/>
                      </a:lnTo>
                      <a:lnTo>
                        <a:pt x="12952" y="4918"/>
                      </a:lnTo>
                      <a:lnTo>
                        <a:pt x="13036" y="4876"/>
                      </a:lnTo>
                      <a:lnTo>
                        <a:pt x="13224" y="4771"/>
                      </a:lnTo>
                      <a:lnTo>
                        <a:pt x="13308" y="4604"/>
                      </a:lnTo>
                      <a:lnTo>
                        <a:pt x="13371" y="4458"/>
                      </a:lnTo>
                      <a:lnTo>
                        <a:pt x="13182" y="4458"/>
                      </a:lnTo>
                      <a:lnTo>
                        <a:pt x="13057" y="4478"/>
                      </a:lnTo>
                      <a:lnTo>
                        <a:pt x="12973" y="4437"/>
                      </a:lnTo>
                      <a:lnTo>
                        <a:pt x="12848" y="4458"/>
                      </a:lnTo>
                      <a:lnTo>
                        <a:pt x="12659" y="4646"/>
                      </a:lnTo>
                      <a:lnTo>
                        <a:pt x="12387" y="4667"/>
                      </a:lnTo>
                      <a:lnTo>
                        <a:pt x="11927" y="4709"/>
                      </a:lnTo>
                      <a:lnTo>
                        <a:pt x="11801" y="4688"/>
                      </a:lnTo>
                      <a:lnTo>
                        <a:pt x="11488" y="4688"/>
                      </a:lnTo>
                      <a:lnTo>
                        <a:pt x="11299" y="4771"/>
                      </a:lnTo>
                      <a:lnTo>
                        <a:pt x="11299" y="4667"/>
                      </a:lnTo>
                      <a:lnTo>
                        <a:pt x="11174" y="4667"/>
                      </a:lnTo>
                      <a:lnTo>
                        <a:pt x="11216" y="4562"/>
                      </a:lnTo>
                      <a:lnTo>
                        <a:pt x="11362" y="4562"/>
                      </a:lnTo>
                      <a:lnTo>
                        <a:pt x="11446" y="4583"/>
                      </a:lnTo>
                      <a:lnTo>
                        <a:pt x="11550" y="4541"/>
                      </a:lnTo>
                      <a:lnTo>
                        <a:pt x="11571" y="4604"/>
                      </a:lnTo>
                      <a:lnTo>
                        <a:pt x="11718" y="4604"/>
                      </a:lnTo>
                      <a:lnTo>
                        <a:pt x="11906" y="4583"/>
                      </a:lnTo>
                      <a:lnTo>
                        <a:pt x="12032" y="4583"/>
                      </a:lnTo>
                      <a:lnTo>
                        <a:pt x="12346" y="4541"/>
                      </a:lnTo>
                      <a:lnTo>
                        <a:pt x="12848" y="4332"/>
                      </a:lnTo>
                      <a:lnTo>
                        <a:pt x="12931" y="4269"/>
                      </a:lnTo>
                      <a:lnTo>
                        <a:pt x="12848" y="4186"/>
                      </a:lnTo>
                      <a:lnTo>
                        <a:pt x="12638" y="4144"/>
                      </a:lnTo>
                      <a:lnTo>
                        <a:pt x="12262" y="4081"/>
                      </a:lnTo>
                      <a:lnTo>
                        <a:pt x="12199" y="3976"/>
                      </a:lnTo>
                      <a:lnTo>
                        <a:pt x="12199" y="3976"/>
                      </a:lnTo>
                      <a:lnTo>
                        <a:pt x="12346" y="4060"/>
                      </a:lnTo>
                      <a:lnTo>
                        <a:pt x="12450" y="4039"/>
                      </a:lnTo>
                      <a:lnTo>
                        <a:pt x="12450" y="3976"/>
                      </a:lnTo>
                      <a:lnTo>
                        <a:pt x="12325" y="3851"/>
                      </a:lnTo>
                      <a:lnTo>
                        <a:pt x="12304" y="3725"/>
                      </a:lnTo>
                      <a:lnTo>
                        <a:pt x="12408" y="3851"/>
                      </a:lnTo>
                      <a:lnTo>
                        <a:pt x="12597" y="4060"/>
                      </a:lnTo>
                      <a:lnTo>
                        <a:pt x="12638" y="4060"/>
                      </a:lnTo>
                      <a:lnTo>
                        <a:pt x="12722" y="4018"/>
                      </a:lnTo>
                      <a:lnTo>
                        <a:pt x="12764" y="4081"/>
                      </a:lnTo>
                      <a:lnTo>
                        <a:pt x="12973" y="4081"/>
                      </a:lnTo>
                      <a:lnTo>
                        <a:pt x="13057" y="4144"/>
                      </a:lnTo>
                      <a:lnTo>
                        <a:pt x="13141" y="4144"/>
                      </a:lnTo>
                      <a:lnTo>
                        <a:pt x="13287" y="4165"/>
                      </a:lnTo>
                      <a:lnTo>
                        <a:pt x="13371" y="4123"/>
                      </a:lnTo>
                      <a:lnTo>
                        <a:pt x="13308" y="4081"/>
                      </a:lnTo>
                      <a:lnTo>
                        <a:pt x="13162" y="4060"/>
                      </a:lnTo>
                      <a:lnTo>
                        <a:pt x="13162" y="3976"/>
                      </a:lnTo>
                      <a:lnTo>
                        <a:pt x="13350" y="4018"/>
                      </a:lnTo>
                      <a:lnTo>
                        <a:pt x="13475" y="4060"/>
                      </a:lnTo>
                      <a:lnTo>
                        <a:pt x="13601" y="4165"/>
                      </a:lnTo>
                      <a:lnTo>
                        <a:pt x="13664" y="4144"/>
                      </a:lnTo>
                      <a:lnTo>
                        <a:pt x="13706" y="4018"/>
                      </a:lnTo>
                      <a:lnTo>
                        <a:pt x="13810" y="4081"/>
                      </a:lnTo>
                      <a:lnTo>
                        <a:pt x="13978" y="4081"/>
                      </a:lnTo>
                      <a:lnTo>
                        <a:pt x="14124" y="4039"/>
                      </a:lnTo>
                      <a:lnTo>
                        <a:pt x="14229" y="4018"/>
                      </a:lnTo>
                      <a:lnTo>
                        <a:pt x="14354" y="3914"/>
                      </a:lnTo>
                      <a:lnTo>
                        <a:pt x="14710" y="3746"/>
                      </a:lnTo>
                      <a:lnTo>
                        <a:pt x="14794" y="3662"/>
                      </a:lnTo>
                      <a:lnTo>
                        <a:pt x="14794" y="3621"/>
                      </a:lnTo>
                      <a:lnTo>
                        <a:pt x="14877" y="3600"/>
                      </a:lnTo>
                      <a:lnTo>
                        <a:pt x="15003" y="3621"/>
                      </a:lnTo>
                      <a:lnTo>
                        <a:pt x="15045" y="3558"/>
                      </a:lnTo>
                      <a:lnTo>
                        <a:pt x="15275" y="3432"/>
                      </a:lnTo>
                      <a:lnTo>
                        <a:pt x="15400" y="3181"/>
                      </a:lnTo>
                      <a:lnTo>
                        <a:pt x="15463" y="2909"/>
                      </a:lnTo>
                      <a:lnTo>
                        <a:pt x="15442" y="2721"/>
                      </a:lnTo>
                      <a:lnTo>
                        <a:pt x="15379" y="2595"/>
                      </a:lnTo>
                      <a:lnTo>
                        <a:pt x="15233" y="2512"/>
                      </a:lnTo>
                      <a:lnTo>
                        <a:pt x="15149" y="2512"/>
                      </a:lnTo>
                      <a:lnTo>
                        <a:pt x="15128" y="2554"/>
                      </a:lnTo>
                      <a:lnTo>
                        <a:pt x="15024" y="2554"/>
                      </a:lnTo>
                      <a:lnTo>
                        <a:pt x="14961" y="2658"/>
                      </a:lnTo>
                      <a:lnTo>
                        <a:pt x="14877" y="2700"/>
                      </a:lnTo>
                      <a:lnTo>
                        <a:pt x="14835" y="2658"/>
                      </a:lnTo>
                      <a:lnTo>
                        <a:pt x="14961" y="2470"/>
                      </a:lnTo>
                      <a:lnTo>
                        <a:pt x="15003" y="2386"/>
                      </a:lnTo>
                      <a:lnTo>
                        <a:pt x="15107" y="2302"/>
                      </a:lnTo>
                      <a:lnTo>
                        <a:pt x="15128" y="2156"/>
                      </a:lnTo>
                      <a:lnTo>
                        <a:pt x="15066" y="2051"/>
                      </a:lnTo>
                      <a:lnTo>
                        <a:pt x="15024" y="2030"/>
                      </a:lnTo>
                      <a:lnTo>
                        <a:pt x="15107" y="1968"/>
                      </a:lnTo>
                      <a:lnTo>
                        <a:pt x="15170" y="1737"/>
                      </a:lnTo>
                      <a:lnTo>
                        <a:pt x="15066" y="1717"/>
                      </a:lnTo>
                      <a:lnTo>
                        <a:pt x="14940" y="1737"/>
                      </a:lnTo>
                      <a:lnTo>
                        <a:pt x="14919" y="1842"/>
                      </a:lnTo>
                      <a:lnTo>
                        <a:pt x="14856" y="1884"/>
                      </a:lnTo>
                      <a:lnTo>
                        <a:pt x="14794" y="1926"/>
                      </a:lnTo>
                      <a:lnTo>
                        <a:pt x="14731" y="1863"/>
                      </a:lnTo>
                      <a:lnTo>
                        <a:pt x="14794" y="1779"/>
                      </a:lnTo>
                      <a:lnTo>
                        <a:pt x="14794" y="1717"/>
                      </a:lnTo>
                      <a:lnTo>
                        <a:pt x="14835" y="1633"/>
                      </a:lnTo>
                      <a:lnTo>
                        <a:pt x="14814" y="1570"/>
                      </a:lnTo>
                      <a:lnTo>
                        <a:pt x="14689" y="1654"/>
                      </a:lnTo>
                      <a:lnTo>
                        <a:pt x="14626" y="1779"/>
                      </a:lnTo>
                      <a:lnTo>
                        <a:pt x="14584" y="1821"/>
                      </a:lnTo>
                      <a:lnTo>
                        <a:pt x="14522" y="1758"/>
                      </a:lnTo>
                      <a:lnTo>
                        <a:pt x="14584" y="1633"/>
                      </a:lnTo>
                      <a:lnTo>
                        <a:pt x="14542" y="1549"/>
                      </a:lnTo>
                      <a:lnTo>
                        <a:pt x="14417" y="1549"/>
                      </a:lnTo>
                      <a:lnTo>
                        <a:pt x="14270" y="1633"/>
                      </a:lnTo>
                      <a:lnTo>
                        <a:pt x="14208" y="1737"/>
                      </a:lnTo>
                      <a:lnTo>
                        <a:pt x="14082" y="1737"/>
                      </a:lnTo>
                      <a:lnTo>
                        <a:pt x="14019" y="1779"/>
                      </a:lnTo>
                      <a:lnTo>
                        <a:pt x="13978" y="1884"/>
                      </a:lnTo>
                      <a:lnTo>
                        <a:pt x="13894" y="1884"/>
                      </a:lnTo>
                      <a:lnTo>
                        <a:pt x="13789" y="1842"/>
                      </a:lnTo>
                      <a:lnTo>
                        <a:pt x="13580" y="1821"/>
                      </a:lnTo>
                      <a:lnTo>
                        <a:pt x="13308" y="1821"/>
                      </a:lnTo>
                      <a:lnTo>
                        <a:pt x="13496" y="1758"/>
                      </a:lnTo>
                      <a:lnTo>
                        <a:pt x="13559" y="1717"/>
                      </a:lnTo>
                      <a:lnTo>
                        <a:pt x="13643" y="1737"/>
                      </a:lnTo>
                      <a:lnTo>
                        <a:pt x="13747" y="1737"/>
                      </a:lnTo>
                      <a:lnTo>
                        <a:pt x="13894" y="1654"/>
                      </a:lnTo>
                      <a:lnTo>
                        <a:pt x="14019" y="1633"/>
                      </a:lnTo>
                      <a:lnTo>
                        <a:pt x="14124" y="1507"/>
                      </a:lnTo>
                      <a:lnTo>
                        <a:pt x="14333" y="1403"/>
                      </a:lnTo>
                      <a:lnTo>
                        <a:pt x="14396" y="1340"/>
                      </a:lnTo>
                      <a:lnTo>
                        <a:pt x="14354" y="1298"/>
                      </a:lnTo>
                      <a:lnTo>
                        <a:pt x="14270" y="1298"/>
                      </a:lnTo>
                      <a:lnTo>
                        <a:pt x="14061" y="1152"/>
                      </a:lnTo>
                      <a:lnTo>
                        <a:pt x="14019" y="1089"/>
                      </a:lnTo>
                      <a:lnTo>
                        <a:pt x="13978" y="1089"/>
                      </a:lnTo>
                      <a:lnTo>
                        <a:pt x="13873" y="1131"/>
                      </a:lnTo>
                      <a:lnTo>
                        <a:pt x="13810" y="1193"/>
                      </a:lnTo>
                      <a:lnTo>
                        <a:pt x="13747" y="1152"/>
                      </a:lnTo>
                      <a:lnTo>
                        <a:pt x="13706" y="1089"/>
                      </a:lnTo>
                      <a:lnTo>
                        <a:pt x="13789" y="1005"/>
                      </a:lnTo>
                      <a:lnTo>
                        <a:pt x="13768" y="921"/>
                      </a:lnTo>
                      <a:lnTo>
                        <a:pt x="13601" y="942"/>
                      </a:lnTo>
                      <a:lnTo>
                        <a:pt x="13538" y="1047"/>
                      </a:lnTo>
                      <a:lnTo>
                        <a:pt x="13454" y="1026"/>
                      </a:lnTo>
                      <a:lnTo>
                        <a:pt x="13454" y="901"/>
                      </a:lnTo>
                      <a:lnTo>
                        <a:pt x="13308" y="942"/>
                      </a:lnTo>
                      <a:lnTo>
                        <a:pt x="13266" y="1005"/>
                      </a:lnTo>
                      <a:lnTo>
                        <a:pt x="13224" y="921"/>
                      </a:lnTo>
                      <a:lnTo>
                        <a:pt x="13287" y="838"/>
                      </a:lnTo>
                      <a:lnTo>
                        <a:pt x="13245" y="775"/>
                      </a:lnTo>
                      <a:lnTo>
                        <a:pt x="13308" y="775"/>
                      </a:lnTo>
                      <a:lnTo>
                        <a:pt x="13371" y="691"/>
                      </a:lnTo>
                      <a:lnTo>
                        <a:pt x="13287" y="608"/>
                      </a:lnTo>
                      <a:lnTo>
                        <a:pt x="13078" y="587"/>
                      </a:lnTo>
                      <a:lnTo>
                        <a:pt x="12910" y="503"/>
                      </a:lnTo>
                      <a:lnTo>
                        <a:pt x="12785" y="524"/>
                      </a:lnTo>
                      <a:lnTo>
                        <a:pt x="12659" y="629"/>
                      </a:lnTo>
                      <a:lnTo>
                        <a:pt x="12638" y="733"/>
                      </a:lnTo>
                      <a:lnTo>
                        <a:pt x="12597" y="775"/>
                      </a:lnTo>
                      <a:lnTo>
                        <a:pt x="12513" y="670"/>
                      </a:lnTo>
                      <a:lnTo>
                        <a:pt x="12638" y="524"/>
                      </a:lnTo>
                      <a:lnTo>
                        <a:pt x="12659" y="461"/>
                      </a:lnTo>
                      <a:lnTo>
                        <a:pt x="12513" y="461"/>
                      </a:lnTo>
                      <a:lnTo>
                        <a:pt x="12387" y="377"/>
                      </a:lnTo>
                      <a:lnTo>
                        <a:pt x="12262" y="377"/>
                      </a:lnTo>
                      <a:lnTo>
                        <a:pt x="12199" y="482"/>
                      </a:lnTo>
                      <a:lnTo>
                        <a:pt x="12011" y="608"/>
                      </a:lnTo>
                      <a:lnTo>
                        <a:pt x="11885" y="733"/>
                      </a:lnTo>
                      <a:lnTo>
                        <a:pt x="11801" y="775"/>
                      </a:lnTo>
                      <a:lnTo>
                        <a:pt x="11781" y="712"/>
                      </a:lnTo>
                      <a:lnTo>
                        <a:pt x="11822" y="587"/>
                      </a:lnTo>
                      <a:lnTo>
                        <a:pt x="11822" y="419"/>
                      </a:lnTo>
                      <a:lnTo>
                        <a:pt x="11781" y="377"/>
                      </a:lnTo>
                      <a:lnTo>
                        <a:pt x="11739" y="273"/>
                      </a:lnTo>
                      <a:lnTo>
                        <a:pt x="11592" y="189"/>
                      </a:lnTo>
                      <a:lnTo>
                        <a:pt x="11467" y="210"/>
                      </a:lnTo>
                      <a:lnTo>
                        <a:pt x="11341" y="189"/>
                      </a:lnTo>
                      <a:lnTo>
                        <a:pt x="11278" y="85"/>
                      </a:lnTo>
                      <a:lnTo>
                        <a:pt x="11153" y="64"/>
                      </a:lnTo>
                      <a:lnTo>
                        <a:pt x="10985" y="105"/>
                      </a:lnTo>
                      <a:lnTo>
                        <a:pt x="10881" y="85"/>
                      </a:lnTo>
                      <a:lnTo>
                        <a:pt x="10818" y="64"/>
                      </a:lnTo>
                      <a:lnTo>
                        <a:pt x="10734" y="1"/>
                      </a:lnTo>
                      <a:lnTo>
                        <a:pt x="10651" y="64"/>
                      </a:lnTo>
                      <a:lnTo>
                        <a:pt x="10630" y="210"/>
                      </a:lnTo>
                      <a:lnTo>
                        <a:pt x="10734" y="461"/>
                      </a:lnTo>
                      <a:lnTo>
                        <a:pt x="10651" y="670"/>
                      </a:lnTo>
                      <a:lnTo>
                        <a:pt x="10651" y="817"/>
                      </a:lnTo>
                      <a:lnTo>
                        <a:pt x="10609" y="880"/>
                      </a:lnTo>
                      <a:lnTo>
                        <a:pt x="10525" y="838"/>
                      </a:lnTo>
                      <a:lnTo>
                        <a:pt x="10400" y="880"/>
                      </a:lnTo>
                      <a:lnTo>
                        <a:pt x="10337" y="817"/>
                      </a:lnTo>
                      <a:lnTo>
                        <a:pt x="10421" y="733"/>
                      </a:lnTo>
                      <a:lnTo>
                        <a:pt x="10358" y="566"/>
                      </a:lnTo>
                      <a:lnTo>
                        <a:pt x="10421" y="461"/>
                      </a:lnTo>
                      <a:lnTo>
                        <a:pt x="10441" y="315"/>
                      </a:lnTo>
                      <a:lnTo>
                        <a:pt x="10400" y="273"/>
                      </a:lnTo>
                      <a:lnTo>
                        <a:pt x="10232" y="398"/>
                      </a:lnTo>
                      <a:lnTo>
                        <a:pt x="10232" y="461"/>
                      </a:lnTo>
                      <a:lnTo>
                        <a:pt x="10149" y="482"/>
                      </a:lnTo>
                      <a:lnTo>
                        <a:pt x="10107" y="419"/>
                      </a:lnTo>
                      <a:lnTo>
                        <a:pt x="10149" y="273"/>
                      </a:lnTo>
                      <a:lnTo>
                        <a:pt x="10107" y="210"/>
                      </a:lnTo>
                      <a:lnTo>
                        <a:pt x="10044" y="252"/>
                      </a:lnTo>
                      <a:lnTo>
                        <a:pt x="9981" y="398"/>
                      </a:lnTo>
                      <a:lnTo>
                        <a:pt x="9897" y="398"/>
                      </a:lnTo>
                      <a:lnTo>
                        <a:pt x="9877" y="357"/>
                      </a:lnTo>
                      <a:lnTo>
                        <a:pt x="9918" y="252"/>
                      </a:lnTo>
                      <a:lnTo>
                        <a:pt x="9918" y="105"/>
                      </a:lnTo>
                      <a:lnTo>
                        <a:pt x="9897" y="64"/>
                      </a:lnTo>
                      <a:lnTo>
                        <a:pt x="9625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2" name="CustomShape 859"/>
                <p:cNvSpPr/>
                <p:nvPr/>
              </p:nvSpPr>
              <p:spPr>
                <a:xfrm>
                  <a:off x="3009600" y="2250360"/>
                  <a:ext cx="161280" cy="149760"/>
                </a:xfrm>
                <a:custGeom>
                  <a:avLst/>
                  <a:gdLst/>
                  <a:ahLst/>
                  <a:rect l="l" t="t" r="r" b="b"/>
                  <a:pathLst>
                    <a:path w="3663" h="3955">
                      <a:moveTo>
                        <a:pt x="2909" y="2155"/>
                      </a:move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930" y="2155"/>
                      </a:lnTo>
                      <a:close/>
                      <a:moveTo>
                        <a:pt x="2323" y="0"/>
                      </a:moveTo>
                      <a:lnTo>
                        <a:pt x="2260" y="42"/>
                      </a:lnTo>
                      <a:lnTo>
                        <a:pt x="2219" y="84"/>
                      </a:lnTo>
                      <a:lnTo>
                        <a:pt x="2135" y="84"/>
                      </a:lnTo>
                      <a:lnTo>
                        <a:pt x="2072" y="147"/>
                      </a:lnTo>
                      <a:lnTo>
                        <a:pt x="2009" y="188"/>
                      </a:lnTo>
                      <a:lnTo>
                        <a:pt x="1905" y="188"/>
                      </a:lnTo>
                      <a:lnTo>
                        <a:pt x="1779" y="293"/>
                      </a:lnTo>
                      <a:lnTo>
                        <a:pt x="1675" y="377"/>
                      </a:lnTo>
                      <a:lnTo>
                        <a:pt x="1675" y="460"/>
                      </a:lnTo>
                      <a:lnTo>
                        <a:pt x="1612" y="460"/>
                      </a:lnTo>
                      <a:lnTo>
                        <a:pt x="1570" y="419"/>
                      </a:lnTo>
                      <a:lnTo>
                        <a:pt x="1570" y="460"/>
                      </a:lnTo>
                      <a:lnTo>
                        <a:pt x="1591" y="481"/>
                      </a:lnTo>
                      <a:lnTo>
                        <a:pt x="1591" y="523"/>
                      </a:lnTo>
                      <a:lnTo>
                        <a:pt x="1528" y="586"/>
                      </a:lnTo>
                      <a:lnTo>
                        <a:pt x="1423" y="670"/>
                      </a:lnTo>
                      <a:lnTo>
                        <a:pt x="1382" y="691"/>
                      </a:lnTo>
                      <a:lnTo>
                        <a:pt x="1402" y="711"/>
                      </a:lnTo>
                      <a:lnTo>
                        <a:pt x="1382" y="774"/>
                      </a:lnTo>
                      <a:lnTo>
                        <a:pt x="1319" y="774"/>
                      </a:lnTo>
                      <a:lnTo>
                        <a:pt x="1319" y="816"/>
                      </a:lnTo>
                      <a:lnTo>
                        <a:pt x="1382" y="837"/>
                      </a:lnTo>
                      <a:lnTo>
                        <a:pt x="1319" y="879"/>
                      </a:lnTo>
                      <a:lnTo>
                        <a:pt x="1256" y="879"/>
                      </a:lnTo>
                      <a:lnTo>
                        <a:pt x="1193" y="942"/>
                      </a:lnTo>
                      <a:lnTo>
                        <a:pt x="1193" y="1004"/>
                      </a:lnTo>
                      <a:lnTo>
                        <a:pt x="1214" y="1004"/>
                      </a:lnTo>
                      <a:lnTo>
                        <a:pt x="1256" y="1025"/>
                      </a:lnTo>
                      <a:lnTo>
                        <a:pt x="1193" y="1046"/>
                      </a:lnTo>
                      <a:lnTo>
                        <a:pt x="1151" y="1046"/>
                      </a:lnTo>
                      <a:lnTo>
                        <a:pt x="1089" y="1151"/>
                      </a:lnTo>
                      <a:lnTo>
                        <a:pt x="1068" y="1214"/>
                      </a:lnTo>
                      <a:lnTo>
                        <a:pt x="942" y="1402"/>
                      </a:lnTo>
                      <a:lnTo>
                        <a:pt x="942" y="1444"/>
                      </a:lnTo>
                      <a:lnTo>
                        <a:pt x="984" y="1507"/>
                      </a:lnTo>
                      <a:lnTo>
                        <a:pt x="984" y="1548"/>
                      </a:lnTo>
                      <a:lnTo>
                        <a:pt x="963" y="1548"/>
                      </a:lnTo>
                      <a:lnTo>
                        <a:pt x="942" y="1527"/>
                      </a:lnTo>
                      <a:lnTo>
                        <a:pt x="900" y="1527"/>
                      </a:lnTo>
                      <a:lnTo>
                        <a:pt x="796" y="1569"/>
                      </a:lnTo>
                      <a:lnTo>
                        <a:pt x="754" y="1653"/>
                      </a:lnTo>
                      <a:lnTo>
                        <a:pt x="754" y="1716"/>
                      </a:lnTo>
                      <a:lnTo>
                        <a:pt x="796" y="1716"/>
                      </a:lnTo>
                      <a:lnTo>
                        <a:pt x="858" y="1758"/>
                      </a:lnTo>
                      <a:lnTo>
                        <a:pt x="838" y="1779"/>
                      </a:lnTo>
                      <a:lnTo>
                        <a:pt x="838" y="1841"/>
                      </a:lnTo>
                      <a:lnTo>
                        <a:pt x="775" y="1883"/>
                      </a:lnTo>
                      <a:lnTo>
                        <a:pt x="649" y="1862"/>
                      </a:lnTo>
                      <a:lnTo>
                        <a:pt x="628" y="1883"/>
                      </a:lnTo>
                      <a:lnTo>
                        <a:pt x="628" y="1946"/>
                      </a:lnTo>
                      <a:lnTo>
                        <a:pt x="545" y="2030"/>
                      </a:lnTo>
                      <a:lnTo>
                        <a:pt x="482" y="2134"/>
                      </a:lnTo>
                      <a:lnTo>
                        <a:pt x="440" y="2197"/>
                      </a:lnTo>
                      <a:lnTo>
                        <a:pt x="419" y="2197"/>
                      </a:lnTo>
                      <a:lnTo>
                        <a:pt x="419" y="2134"/>
                      </a:lnTo>
                      <a:lnTo>
                        <a:pt x="377" y="2197"/>
                      </a:lnTo>
                      <a:lnTo>
                        <a:pt x="335" y="2134"/>
                      </a:lnTo>
                      <a:lnTo>
                        <a:pt x="356" y="2072"/>
                      </a:lnTo>
                      <a:lnTo>
                        <a:pt x="440" y="2030"/>
                      </a:lnTo>
                      <a:lnTo>
                        <a:pt x="461" y="1967"/>
                      </a:lnTo>
                      <a:lnTo>
                        <a:pt x="440" y="1988"/>
                      </a:lnTo>
                      <a:lnTo>
                        <a:pt x="356" y="2051"/>
                      </a:lnTo>
                      <a:lnTo>
                        <a:pt x="231" y="2134"/>
                      </a:lnTo>
                      <a:lnTo>
                        <a:pt x="168" y="2260"/>
                      </a:lnTo>
                      <a:lnTo>
                        <a:pt x="231" y="2260"/>
                      </a:lnTo>
                      <a:lnTo>
                        <a:pt x="314" y="2239"/>
                      </a:lnTo>
                      <a:lnTo>
                        <a:pt x="461" y="2197"/>
                      </a:lnTo>
                      <a:lnTo>
                        <a:pt x="586" y="2197"/>
                      </a:lnTo>
                      <a:lnTo>
                        <a:pt x="524" y="2281"/>
                      </a:lnTo>
                      <a:lnTo>
                        <a:pt x="419" y="2406"/>
                      </a:lnTo>
                      <a:lnTo>
                        <a:pt x="335" y="2511"/>
                      </a:lnTo>
                      <a:lnTo>
                        <a:pt x="210" y="2595"/>
                      </a:lnTo>
                      <a:lnTo>
                        <a:pt x="105" y="2699"/>
                      </a:lnTo>
                      <a:lnTo>
                        <a:pt x="22" y="2699"/>
                      </a:lnTo>
                      <a:lnTo>
                        <a:pt x="1" y="2762"/>
                      </a:lnTo>
                      <a:lnTo>
                        <a:pt x="22" y="2804"/>
                      </a:lnTo>
                      <a:lnTo>
                        <a:pt x="1" y="2888"/>
                      </a:lnTo>
                      <a:lnTo>
                        <a:pt x="22" y="2929"/>
                      </a:lnTo>
                      <a:lnTo>
                        <a:pt x="63" y="2929"/>
                      </a:lnTo>
                      <a:lnTo>
                        <a:pt x="168" y="2971"/>
                      </a:lnTo>
                      <a:lnTo>
                        <a:pt x="314" y="2929"/>
                      </a:lnTo>
                      <a:lnTo>
                        <a:pt x="377" y="2888"/>
                      </a:lnTo>
                      <a:lnTo>
                        <a:pt x="482" y="2888"/>
                      </a:lnTo>
                      <a:lnTo>
                        <a:pt x="566" y="2825"/>
                      </a:lnTo>
                      <a:lnTo>
                        <a:pt x="586" y="2783"/>
                      </a:lnTo>
                      <a:lnTo>
                        <a:pt x="586" y="2804"/>
                      </a:lnTo>
                      <a:lnTo>
                        <a:pt x="545" y="2888"/>
                      </a:lnTo>
                      <a:lnTo>
                        <a:pt x="670" y="2908"/>
                      </a:lnTo>
                      <a:lnTo>
                        <a:pt x="754" y="2888"/>
                      </a:lnTo>
                      <a:lnTo>
                        <a:pt x="796" y="2929"/>
                      </a:lnTo>
                      <a:lnTo>
                        <a:pt x="963" y="2929"/>
                      </a:lnTo>
                      <a:lnTo>
                        <a:pt x="1047" y="2908"/>
                      </a:lnTo>
                      <a:lnTo>
                        <a:pt x="1068" y="2971"/>
                      </a:lnTo>
                      <a:lnTo>
                        <a:pt x="1110" y="3013"/>
                      </a:lnTo>
                      <a:lnTo>
                        <a:pt x="1214" y="3013"/>
                      </a:lnTo>
                      <a:lnTo>
                        <a:pt x="1256" y="2992"/>
                      </a:lnTo>
                      <a:lnTo>
                        <a:pt x="1277" y="3013"/>
                      </a:lnTo>
                      <a:lnTo>
                        <a:pt x="1361" y="3013"/>
                      </a:lnTo>
                      <a:lnTo>
                        <a:pt x="1402" y="2992"/>
                      </a:lnTo>
                      <a:lnTo>
                        <a:pt x="1402" y="2950"/>
                      </a:lnTo>
                      <a:lnTo>
                        <a:pt x="1486" y="2950"/>
                      </a:lnTo>
                      <a:lnTo>
                        <a:pt x="1507" y="2992"/>
                      </a:lnTo>
                      <a:lnTo>
                        <a:pt x="1570" y="2992"/>
                      </a:lnTo>
                      <a:lnTo>
                        <a:pt x="1591" y="2929"/>
                      </a:lnTo>
                      <a:lnTo>
                        <a:pt x="1633" y="2929"/>
                      </a:lnTo>
                      <a:lnTo>
                        <a:pt x="1695" y="2971"/>
                      </a:lnTo>
                      <a:lnTo>
                        <a:pt x="1716" y="2908"/>
                      </a:lnTo>
                      <a:lnTo>
                        <a:pt x="1716" y="2867"/>
                      </a:lnTo>
                      <a:lnTo>
                        <a:pt x="1716" y="2783"/>
                      </a:lnTo>
                      <a:lnTo>
                        <a:pt x="1737" y="2804"/>
                      </a:lnTo>
                      <a:lnTo>
                        <a:pt x="1779" y="2762"/>
                      </a:lnTo>
                      <a:lnTo>
                        <a:pt x="1821" y="2762"/>
                      </a:lnTo>
                      <a:lnTo>
                        <a:pt x="1800" y="2783"/>
                      </a:lnTo>
                      <a:lnTo>
                        <a:pt x="1779" y="2888"/>
                      </a:lnTo>
                      <a:lnTo>
                        <a:pt x="1800" y="2908"/>
                      </a:lnTo>
                      <a:lnTo>
                        <a:pt x="1821" y="2867"/>
                      </a:lnTo>
                      <a:lnTo>
                        <a:pt x="1884" y="2783"/>
                      </a:lnTo>
                      <a:lnTo>
                        <a:pt x="1905" y="2783"/>
                      </a:lnTo>
                      <a:lnTo>
                        <a:pt x="1905" y="2867"/>
                      </a:lnTo>
                      <a:lnTo>
                        <a:pt x="1884" y="2908"/>
                      </a:lnTo>
                      <a:lnTo>
                        <a:pt x="1884" y="2971"/>
                      </a:lnTo>
                      <a:lnTo>
                        <a:pt x="1947" y="2929"/>
                      </a:lnTo>
                      <a:lnTo>
                        <a:pt x="1988" y="2929"/>
                      </a:lnTo>
                      <a:lnTo>
                        <a:pt x="1988" y="2971"/>
                      </a:lnTo>
                      <a:lnTo>
                        <a:pt x="1884" y="3034"/>
                      </a:lnTo>
                      <a:lnTo>
                        <a:pt x="1779" y="3097"/>
                      </a:lnTo>
                      <a:lnTo>
                        <a:pt x="1800" y="3118"/>
                      </a:lnTo>
                      <a:lnTo>
                        <a:pt x="1821" y="3097"/>
                      </a:lnTo>
                      <a:lnTo>
                        <a:pt x="1884" y="3097"/>
                      </a:lnTo>
                      <a:lnTo>
                        <a:pt x="1905" y="3118"/>
                      </a:lnTo>
                      <a:lnTo>
                        <a:pt x="1947" y="3118"/>
                      </a:lnTo>
                      <a:lnTo>
                        <a:pt x="1988" y="3139"/>
                      </a:lnTo>
                      <a:lnTo>
                        <a:pt x="2030" y="3118"/>
                      </a:lnTo>
                      <a:lnTo>
                        <a:pt x="2114" y="3097"/>
                      </a:lnTo>
                      <a:lnTo>
                        <a:pt x="2135" y="3013"/>
                      </a:lnTo>
                      <a:lnTo>
                        <a:pt x="2135" y="2971"/>
                      </a:lnTo>
                      <a:lnTo>
                        <a:pt x="2198" y="2992"/>
                      </a:lnTo>
                      <a:lnTo>
                        <a:pt x="2260" y="3013"/>
                      </a:lnTo>
                      <a:lnTo>
                        <a:pt x="2323" y="3076"/>
                      </a:lnTo>
                      <a:lnTo>
                        <a:pt x="2365" y="3034"/>
                      </a:lnTo>
                      <a:lnTo>
                        <a:pt x="2428" y="3013"/>
                      </a:lnTo>
                      <a:lnTo>
                        <a:pt x="2511" y="3013"/>
                      </a:lnTo>
                      <a:lnTo>
                        <a:pt x="2449" y="3076"/>
                      </a:lnTo>
                      <a:lnTo>
                        <a:pt x="2449" y="3097"/>
                      </a:lnTo>
                      <a:lnTo>
                        <a:pt x="2344" y="3139"/>
                      </a:lnTo>
                      <a:lnTo>
                        <a:pt x="2239" y="3139"/>
                      </a:lnTo>
                      <a:lnTo>
                        <a:pt x="2198" y="3201"/>
                      </a:lnTo>
                      <a:lnTo>
                        <a:pt x="2198" y="3243"/>
                      </a:lnTo>
                      <a:lnTo>
                        <a:pt x="2156" y="3285"/>
                      </a:lnTo>
                      <a:lnTo>
                        <a:pt x="2135" y="3327"/>
                      </a:lnTo>
                      <a:lnTo>
                        <a:pt x="2051" y="3327"/>
                      </a:lnTo>
                      <a:lnTo>
                        <a:pt x="2009" y="3348"/>
                      </a:lnTo>
                      <a:lnTo>
                        <a:pt x="1988" y="3411"/>
                      </a:lnTo>
                      <a:lnTo>
                        <a:pt x="1926" y="3432"/>
                      </a:lnTo>
                      <a:lnTo>
                        <a:pt x="1821" y="3452"/>
                      </a:lnTo>
                      <a:lnTo>
                        <a:pt x="1737" y="3515"/>
                      </a:lnTo>
                      <a:lnTo>
                        <a:pt x="1716" y="3557"/>
                      </a:lnTo>
                      <a:lnTo>
                        <a:pt x="1737" y="3599"/>
                      </a:lnTo>
                      <a:lnTo>
                        <a:pt x="1779" y="3620"/>
                      </a:lnTo>
                      <a:lnTo>
                        <a:pt x="1842" y="3620"/>
                      </a:lnTo>
                      <a:lnTo>
                        <a:pt x="1884" y="3557"/>
                      </a:lnTo>
                      <a:lnTo>
                        <a:pt x="1905" y="3536"/>
                      </a:lnTo>
                      <a:lnTo>
                        <a:pt x="1947" y="3536"/>
                      </a:lnTo>
                      <a:lnTo>
                        <a:pt x="1947" y="3599"/>
                      </a:lnTo>
                      <a:lnTo>
                        <a:pt x="1988" y="3620"/>
                      </a:lnTo>
                      <a:lnTo>
                        <a:pt x="2051" y="3599"/>
                      </a:lnTo>
                      <a:lnTo>
                        <a:pt x="2114" y="3536"/>
                      </a:lnTo>
                      <a:lnTo>
                        <a:pt x="2135" y="3494"/>
                      </a:lnTo>
                      <a:lnTo>
                        <a:pt x="2156" y="3494"/>
                      </a:lnTo>
                      <a:lnTo>
                        <a:pt x="2198" y="3432"/>
                      </a:lnTo>
                      <a:lnTo>
                        <a:pt x="2219" y="3348"/>
                      </a:lnTo>
                      <a:lnTo>
                        <a:pt x="2260" y="3327"/>
                      </a:lnTo>
                      <a:lnTo>
                        <a:pt x="2365" y="3222"/>
                      </a:lnTo>
                      <a:lnTo>
                        <a:pt x="2428" y="3201"/>
                      </a:lnTo>
                      <a:lnTo>
                        <a:pt x="2470" y="3222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553" y="3285"/>
                      </a:lnTo>
                      <a:lnTo>
                        <a:pt x="2616" y="3243"/>
                      </a:lnTo>
                      <a:lnTo>
                        <a:pt x="2658" y="3118"/>
                      </a:lnTo>
                      <a:lnTo>
                        <a:pt x="2721" y="3013"/>
                      </a:lnTo>
                      <a:lnTo>
                        <a:pt x="2721" y="2908"/>
                      </a:lnTo>
                      <a:lnTo>
                        <a:pt x="2742" y="2888"/>
                      </a:lnTo>
                      <a:lnTo>
                        <a:pt x="2763" y="2888"/>
                      </a:lnTo>
                      <a:lnTo>
                        <a:pt x="2825" y="2929"/>
                      </a:lnTo>
                      <a:lnTo>
                        <a:pt x="2846" y="2929"/>
                      </a:lnTo>
                      <a:lnTo>
                        <a:pt x="2888" y="2971"/>
                      </a:lnTo>
                      <a:lnTo>
                        <a:pt x="2888" y="3076"/>
                      </a:lnTo>
                      <a:lnTo>
                        <a:pt x="2867" y="3139"/>
                      </a:lnTo>
                      <a:lnTo>
                        <a:pt x="2846" y="3222"/>
                      </a:lnTo>
                      <a:lnTo>
                        <a:pt x="2867" y="3285"/>
                      </a:lnTo>
                      <a:lnTo>
                        <a:pt x="2846" y="3327"/>
                      </a:lnTo>
                      <a:lnTo>
                        <a:pt x="2763" y="3411"/>
                      </a:lnTo>
                      <a:lnTo>
                        <a:pt x="2721" y="3557"/>
                      </a:lnTo>
                      <a:lnTo>
                        <a:pt x="2721" y="3641"/>
                      </a:lnTo>
                      <a:lnTo>
                        <a:pt x="2679" y="3662"/>
                      </a:lnTo>
                      <a:lnTo>
                        <a:pt x="2679" y="3745"/>
                      </a:lnTo>
                      <a:lnTo>
                        <a:pt x="2742" y="3766"/>
                      </a:lnTo>
                      <a:lnTo>
                        <a:pt x="2825" y="3724"/>
                      </a:lnTo>
                      <a:lnTo>
                        <a:pt x="2888" y="3557"/>
                      </a:lnTo>
                      <a:lnTo>
                        <a:pt x="2951" y="3557"/>
                      </a:lnTo>
                      <a:lnTo>
                        <a:pt x="3035" y="3452"/>
                      </a:lnTo>
                      <a:lnTo>
                        <a:pt x="3076" y="3411"/>
                      </a:lnTo>
                      <a:lnTo>
                        <a:pt x="3097" y="3432"/>
                      </a:lnTo>
                      <a:lnTo>
                        <a:pt x="3202" y="3432"/>
                      </a:lnTo>
                      <a:lnTo>
                        <a:pt x="3202" y="3494"/>
                      </a:lnTo>
                      <a:lnTo>
                        <a:pt x="3139" y="3515"/>
                      </a:lnTo>
                      <a:lnTo>
                        <a:pt x="3035" y="3620"/>
                      </a:lnTo>
                      <a:lnTo>
                        <a:pt x="3035" y="3704"/>
                      </a:lnTo>
                      <a:lnTo>
                        <a:pt x="2993" y="3766"/>
                      </a:lnTo>
                      <a:lnTo>
                        <a:pt x="3035" y="3808"/>
                      </a:lnTo>
                      <a:lnTo>
                        <a:pt x="3035" y="3913"/>
                      </a:lnTo>
                      <a:lnTo>
                        <a:pt x="3076" y="3955"/>
                      </a:lnTo>
                      <a:lnTo>
                        <a:pt x="3097" y="3871"/>
                      </a:lnTo>
                      <a:lnTo>
                        <a:pt x="3160" y="3829"/>
                      </a:lnTo>
                      <a:lnTo>
                        <a:pt x="3202" y="3829"/>
                      </a:lnTo>
                      <a:lnTo>
                        <a:pt x="3265" y="3913"/>
                      </a:lnTo>
                      <a:lnTo>
                        <a:pt x="3307" y="3934"/>
                      </a:lnTo>
                      <a:lnTo>
                        <a:pt x="3390" y="3871"/>
                      </a:lnTo>
                      <a:lnTo>
                        <a:pt x="3390" y="3829"/>
                      </a:lnTo>
                      <a:lnTo>
                        <a:pt x="3411" y="3829"/>
                      </a:lnTo>
                      <a:lnTo>
                        <a:pt x="3453" y="3766"/>
                      </a:lnTo>
                      <a:lnTo>
                        <a:pt x="3453" y="3704"/>
                      </a:lnTo>
                      <a:lnTo>
                        <a:pt x="3474" y="3704"/>
                      </a:lnTo>
                      <a:lnTo>
                        <a:pt x="3495" y="3641"/>
                      </a:lnTo>
                      <a:lnTo>
                        <a:pt x="3474" y="3599"/>
                      </a:lnTo>
                      <a:lnTo>
                        <a:pt x="3495" y="3494"/>
                      </a:lnTo>
                      <a:lnTo>
                        <a:pt x="3599" y="3348"/>
                      </a:lnTo>
                      <a:lnTo>
                        <a:pt x="3662" y="3243"/>
                      </a:lnTo>
                      <a:lnTo>
                        <a:pt x="3662" y="3097"/>
                      </a:lnTo>
                      <a:lnTo>
                        <a:pt x="3662" y="3034"/>
                      </a:lnTo>
                      <a:lnTo>
                        <a:pt x="3620" y="3034"/>
                      </a:lnTo>
                      <a:lnTo>
                        <a:pt x="3620" y="3097"/>
                      </a:lnTo>
                      <a:lnTo>
                        <a:pt x="3579" y="3180"/>
                      </a:lnTo>
                      <a:lnTo>
                        <a:pt x="3495" y="3222"/>
                      </a:lnTo>
                      <a:lnTo>
                        <a:pt x="3411" y="3306"/>
                      </a:lnTo>
                      <a:lnTo>
                        <a:pt x="3369" y="3327"/>
                      </a:lnTo>
                      <a:lnTo>
                        <a:pt x="3348" y="3243"/>
                      </a:lnTo>
                      <a:lnTo>
                        <a:pt x="3369" y="3180"/>
                      </a:lnTo>
                      <a:lnTo>
                        <a:pt x="3369" y="3097"/>
                      </a:lnTo>
                      <a:lnTo>
                        <a:pt x="3474" y="3013"/>
                      </a:lnTo>
                      <a:lnTo>
                        <a:pt x="3495" y="2971"/>
                      </a:lnTo>
                      <a:lnTo>
                        <a:pt x="3579" y="2888"/>
                      </a:lnTo>
                      <a:lnTo>
                        <a:pt x="3599" y="2888"/>
                      </a:lnTo>
                      <a:lnTo>
                        <a:pt x="3662" y="2867"/>
                      </a:lnTo>
                      <a:lnTo>
                        <a:pt x="3620" y="2804"/>
                      </a:lnTo>
                      <a:lnTo>
                        <a:pt x="3579" y="2867"/>
                      </a:lnTo>
                      <a:lnTo>
                        <a:pt x="3516" y="2867"/>
                      </a:lnTo>
                      <a:lnTo>
                        <a:pt x="3453" y="2888"/>
                      </a:lnTo>
                      <a:lnTo>
                        <a:pt x="3390" y="2888"/>
                      </a:lnTo>
                      <a:lnTo>
                        <a:pt x="3307" y="2929"/>
                      </a:lnTo>
                      <a:lnTo>
                        <a:pt x="3286" y="2992"/>
                      </a:lnTo>
                      <a:lnTo>
                        <a:pt x="3181" y="3076"/>
                      </a:lnTo>
                      <a:lnTo>
                        <a:pt x="3181" y="3118"/>
                      </a:lnTo>
                      <a:lnTo>
                        <a:pt x="3139" y="3180"/>
                      </a:lnTo>
                      <a:lnTo>
                        <a:pt x="3055" y="3097"/>
                      </a:lnTo>
                      <a:lnTo>
                        <a:pt x="3055" y="3034"/>
                      </a:lnTo>
                      <a:lnTo>
                        <a:pt x="3035" y="2971"/>
                      </a:lnTo>
                      <a:lnTo>
                        <a:pt x="3035" y="2888"/>
                      </a:lnTo>
                      <a:lnTo>
                        <a:pt x="3076" y="2929"/>
                      </a:lnTo>
                      <a:lnTo>
                        <a:pt x="3097" y="2929"/>
                      </a:lnTo>
                      <a:lnTo>
                        <a:pt x="3181" y="2825"/>
                      </a:lnTo>
                      <a:lnTo>
                        <a:pt x="3139" y="2825"/>
                      </a:lnTo>
                      <a:lnTo>
                        <a:pt x="3055" y="2804"/>
                      </a:lnTo>
                      <a:lnTo>
                        <a:pt x="3181" y="2804"/>
                      </a:lnTo>
                      <a:lnTo>
                        <a:pt x="3076" y="2783"/>
                      </a:lnTo>
                      <a:lnTo>
                        <a:pt x="3035" y="2720"/>
                      </a:lnTo>
                      <a:lnTo>
                        <a:pt x="3035" y="2678"/>
                      </a:lnTo>
                      <a:lnTo>
                        <a:pt x="3055" y="2657"/>
                      </a:lnTo>
                      <a:lnTo>
                        <a:pt x="3160" y="2657"/>
                      </a:lnTo>
                      <a:lnTo>
                        <a:pt x="3181" y="2616"/>
                      </a:lnTo>
                      <a:lnTo>
                        <a:pt x="3265" y="2553"/>
                      </a:lnTo>
                      <a:lnTo>
                        <a:pt x="3286" y="2448"/>
                      </a:lnTo>
                      <a:lnTo>
                        <a:pt x="3369" y="2448"/>
                      </a:lnTo>
                      <a:lnTo>
                        <a:pt x="3390" y="2469"/>
                      </a:lnTo>
                      <a:lnTo>
                        <a:pt x="3495" y="2406"/>
                      </a:lnTo>
                      <a:lnTo>
                        <a:pt x="3516" y="2344"/>
                      </a:lnTo>
                      <a:lnTo>
                        <a:pt x="3516" y="2260"/>
                      </a:lnTo>
                      <a:lnTo>
                        <a:pt x="3495" y="2197"/>
                      </a:lnTo>
                      <a:lnTo>
                        <a:pt x="3411" y="2281"/>
                      </a:lnTo>
                      <a:lnTo>
                        <a:pt x="3369" y="2302"/>
                      </a:lnTo>
                      <a:lnTo>
                        <a:pt x="3348" y="2281"/>
                      </a:lnTo>
                      <a:lnTo>
                        <a:pt x="3286" y="2281"/>
                      </a:lnTo>
                      <a:lnTo>
                        <a:pt x="3286" y="2344"/>
                      </a:lnTo>
                      <a:lnTo>
                        <a:pt x="3286" y="2406"/>
                      </a:lnTo>
                      <a:lnTo>
                        <a:pt x="3244" y="2448"/>
                      </a:lnTo>
                      <a:lnTo>
                        <a:pt x="3181" y="2448"/>
                      </a:lnTo>
                      <a:lnTo>
                        <a:pt x="3097" y="2490"/>
                      </a:lnTo>
                      <a:lnTo>
                        <a:pt x="3055" y="2511"/>
                      </a:lnTo>
                      <a:lnTo>
                        <a:pt x="3055" y="2574"/>
                      </a:lnTo>
                      <a:lnTo>
                        <a:pt x="2993" y="2595"/>
                      </a:lnTo>
                      <a:lnTo>
                        <a:pt x="3035" y="2553"/>
                      </a:lnTo>
                      <a:lnTo>
                        <a:pt x="3035" y="2469"/>
                      </a:lnTo>
                      <a:lnTo>
                        <a:pt x="2993" y="2490"/>
                      </a:lnTo>
                      <a:lnTo>
                        <a:pt x="2951" y="2490"/>
                      </a:lnTo>
                      <a:lnTo>
                        <a:pt x="2993" y="2469"/>
                      </a:lnTo>
                      <a:lnTo>
                        <a:pt x="3055" y="2406"/>
                      </a:lnTo>
                      <a:lnTo>
                        <a:pt x="3076" y="2385"/>
                      </a:lnTo>
                      <a:lnTo>
                        <a:pt x="3035" y="2364"/>
                      </a:lnTo>
                      <a:lnTo>
                        <a:pt x="3076" y="2302"/>
                      </a:lnTo>
                      <a:lnTo>
                        <a:pt x="3097" y="2239"/>
                      </a:lnTo>
                      <a:lnTo>
                        <a:pt x="3055" y="2197"/>
                      </a:lnTo>
                      <a:lnTo>
                        <a:pt x="2993" y="2260"/>
                      </a:lnTo>
                      <a:lnTo>
                        <a:pt x="3035" y="2197"/>
                      </a:lnTo>
                      <a:lnTo>
                        <a:pt x="3035" y="2155"/>
                      </a:lnTo>
                      <a:lnTo>
                        <a:pt x="2993" y="2155"/>
                      </a:lnTo>
                      <a:lnTo>
                        <a:pt x="2930" y="2176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825" y="2176"/>
                      </a:ln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25" y="2155"/>
                      </a:lnTo>
                      <a:lnTo>
                        <a:pt x="2909" y="2155"/>
                      </a:lnTo>
                      <a:lnTo>
                        <a:pt x="2993" y="2113"/>
                      </a:lnTo>
                      <a:lnTo>
                        <a:pt x="3035" y="2072"/>
                      </a:lnTo>
                      <a:lnTo>
                        <a:pt x="3076" y="2072"/>
                      </a:lnTo>
                      <a:lnTo>
                        <a:pt x="3139" y="2051"/>
                      </a:lnTo>
                      <a:lnTo>
                        <a:pt x="3139" y="1967"/>
                      </a:lnTo>
                      <a:lnTo>
                        <a:pt x="3181" y="1904"/>
                      </a:lnTo>
                      <a:lnTo>
                        <a:pt x="3181" y="1862"/>
                      </a:lnTo>
                      <a:lnTo>
                        <a:pt x="3097" y="1800"/>
                      </a:lnTo>
                      <a:lnTo>
                        <a:pt x="2993" y="1716"/>
                      </a:lnTo>
                      <a:lnTo>
                        <a:pt x="2888" y="1716"/>
                      </a:lnTo>
                      <a:lnTo>
                        <a:pt x="2783" y="1737"/>
                      </a:lnTo>
                      <a:lnTo>
                        <a:pt x="2742" y="1737"/>
                      </a:lnTo>
                      <a:lnTo>
                        <a:pt x="2742" y="1779"/>
                      </a:lnTo>
                      <a:lnTo>
                        <a:pt x="2679" y="1862"/>
                      </a:lnTo>
                      <a:lnTo>
                        <a:pt x="2658" y="1946"/>
                      </a:lnTo>
                      <a:lnTo>
                        <a:pt x="2679" y="1841"/>
                      </a:lnTo>
                      <a:lnTo>
                        <a:pt x="2658" y="1820"/>
                      </a:lnTo>
                      <a:lnTo>
                        <a:pt x="2679" y="1758"/>
                      </a:lnTo>
                      <a:lnTo>
                        <a:pt x="2742" y="1674"/>
                      </a:lnTo>
                      <a:lnTo>
                        <a:pt x="2721" y="1674"/>
                      </a:lnTo>
                      <a:lnTo>
                        <a:pt x="2637" y="1737"/>
                      </a:lnTo>
                      <a:lnTo>
                        <a:pt x="2574" y="1779"/>
                      </a:lnTo>
                      <a:lnTo>
                        <a:pt x="2553" y="1862"/>
                      </a:lnTo>
                      <a:lnTo>
                        <a:pt x="2532" y="1841"/>
                      </a:lnTo>
                      <a:lnTo>
                        <a:pt x="2491" y="1862"/>
                      </a:lnTo>
                      <a:lnTo>
                        <a:pt x="2449" y="1883"/>
                      </a:lnTo>
                      <a:lnTo>
                        <a:pt x="2428" y="1862"/>
                      </a:lnTo>
                      <a:lnTo>
                        <a:pt x="2344" y="1925"/>
                      </a:lnTo>
                      <a:lnTo>
                        <a:pt x="2323" y="2030"/>
                      </a:lnTo>
                      <a:lnTo>
                        <a:pt x="2239" y="2072"/>
                      </a:lnTo>
                      <a:lnTo>
                        <a:pt x="2239" y="2072"/>
                      </a:lnTo>
                      <a:lnTo>
                        <a:pt x="2281" y="2030"/>
                      </a:lnTo>
                      <a:lnTo>
                        <a:pt x="2323" y="1883"/>
                      </a:lnTo>
                      <a:lnTo>
                        <a:pt x="2365" y="1779"/>
                      </a:lnTo>
                      <a:lnTo>
                        <a:pt x="2344" y="1758"/>
                      </a:lnTo>
                      <a:lnTo>
                        <a:pt x="2281" y="1779"/>
                      </a:lnTo>
                      <a:lnTo>
                        <a:pt x="2260" y="1841"/>
                      </a:lnTo>
                      <a:lnTo>
                        <a:pt x="2219" y="1883"/>
                      </a:lnTo>
                      <a:lnTo>
                        <a:pt x="2177" y="1841"/>
                      </a:lnTo>
                      <a:lnTo>
                        <a:pt x="2239" y="1779"/>
                      </a:lnTo>
                      <a:lnTo>
                        <a:pt x="2260" y="1737"/>
                      </a:lnTo>
                      <a:lnTo>
                        <a:pt x="2260" y="1716"/>
                      </a:lnTo>
                      <a:lnTo>
                        <a:pt x="2177" y="1737"/>
                      </a:lnTo>
                      <a:lnTo>
                        <a:pt x="2072" y="1820"/>
                      </a:lnTo>
                      <a:lnTo>
                        <a:pt x="2030" y="1820"/>
                      </a:lnTo>
                      <a:lnTo>
                        <a:pt x="2009" y="1737"/>
                      </a:lnTo>
                      <a:lnTo>
                        <a:pt x="1967" y="1737"/>
                      </a:lnTo>
                      <a:lnTo>
                        <a:pt x="1905" y="1820"/>
                      </a:lnTo>
                      <a:lnTo>
                        <a:pt x="1842" y="1820"/>
                      </a:lnTo>
                      <a:lnTo>
                        <a:pt x="1842" y="1779"/>
                      </a:lnTo>
                      <a:lnTo>
                        <a:pt x="1947" y="1737"/>
                      </a:lnTo>
                      <a:lnTo>
                        <a:pt x="2009" y="1632"/>
                      </a:lnTo>
                      <a:lnTo>
                        <a:pt x="2030" y="1548"/>
                      </a:lnTo>
                      <a:lnTo>
                        <a:pt x="1947" y="1548"/>
                      </a:lnTo>
                      <a:lnTo>
                        <a:pt x="1863" y="1611"/>
                      </a:lnTo>
                      <a:lnTo>
                        <a:pt x="1863" y="1611"/>
                      </a:lnTo>
                      <a:lnTo>
                        <a:pt x="1926" y="1527"/>
                      </a:lnTo>
                      <a:lnTo>
                        <a:pt x="2009" y="1444"/>
                      </a:lnTo>
                      <a:lnTo>
                        <a:pt x="2114" y="1444"/>
                      </a:lnTo>
                      <a:lnTo>
                        <a:pt x="2156" y="1423"/>
                      </a:lnTo>
                      <a:lnTo>
                        <a:pt x="2239" y="1381"/>
                      </a:lnTo>
                      <a:lnTo>
                        <a:pt x="2281" y="1339"/>
                      </a:lnTo>
                      <a:lnTo>
                        <a:pt x="2281" y="1276"/>
                      </a:lnTo>
                      <a:lnTo>
                        <a:pt x="2260" y="1318"/>
                      </a:lnTo>
                      <a:lnTo>
                        <a:pt x="2156" y="1339"/>
                      </a:lnTo>
                      <a:lnTo>
                        <a:pt x="2114" y="1318"/>
                      </a:lnTo>
                      <a:lnTo>
                        <a:pt x="2030" y="1235"/>
                      </a:lnTo>
                      <a:lnTo>
                        <a:pt x="1967" y="1235"/>
                      </a:lnTo>
                      <a:lnTo>
                        <a:pt x="1926" y="1255"/>
                      </a:lnTo>
                      <a:lnTo>
                        <a:pt x="1967" y="1151"/>
                      </a:lnTo>
                      <a:lnTo>
                        <a:pt x="2009" y="1130"/>
                      </a:lnTo>
                      <a:lnTo>
                        <a:pt x="2009" y="1109"/>
                      </a:lnTo>
                      <a:lnTo>
                        <a:pt x="1947" y="1130"/>
                      </a:lnTo>
                      <a:lnTo>
                        <a:pt x="1863" y="1193"/>
                      </a:lnTo>
                      <a:lnTo>
                        <a:pt x="1821" y="1255"/>
                      </a:lnTo>
                      <a:lnTo>
                        <a:pt x="1737" y="1339"/>
                      </a:lnTo>
                      <a:lnTo>
                        <a:pt x="1695" y="1360"/>
                      </a:lnTo>
                      <a:lnTo>
                        <a:pt x="1654" y="1423"/>
                      </a:lnTo>
                      <a:lnTo>
                        <a:pt x="1591" y="1465"/>
                      </a:lnTo>
                      <a:lnTo>
                        <a:pt x="1528" y="1548"/>
                      </a:lnTo>
                      <a:lnTo>
                        <a:pt x="1528" y="1444"/>
                      </a:lnTo>
                      <a:lnTo>
                        <a:pt x="1549" y="1360"/>
                      </a:lnTo>
                      <a:lnTo>
                        <a:pt x="1612" y="1297"/>
                      </a:lnTo>
                      <a:lnTo>
                        <a:pt x="1612" y="1235"/>
                      </a:lnTo>
                      <a:lnTo>
                        <a:pt x="1654" y="1130"/>
                      </a:lnTo>
                      <a:lnTo>
                        <a:pt x="1737" y="1046"/>
                      </a:lnTo>
                      <a:lnTo>
                        <a:pt x="1737" y="1004"/>
                      </a:lnTo>
                      <a:lnTo>
                        <a:pt x="1800" y="942"/>
                      </a:lnTo>
                      <a:lnTo>
                        <a:pt x="1821" y="921"/>
                      </a:lnTo>
                      <a:lnTo>
                        <a:pt x="1863" y="816"/>
                      </a:lnTo>
                      <a:lnTo>
                        <a:pt x="1947" y="774"/>
                      </a:lnTo>
                      <a:lnTo>
                        <a:pt x="2009" y="711"/>
                      </a:lnTo>
                      <a:lnTo>
                        <a:pt x="2051" y="691"/>
                      </a:lnTo>
                      <a:lnTo>
                        <a:pt x="2072" y="670"/>
                      </a:lnTo>
                      <a:lnTo>
                        <a:pt x="2072" y="607"/>
                      </a:lnTo>
                      <a:lnTo>
                        <a:pt x="2114" y="565"/>
                      </a:lnTo>
                      <a:lnTo>
                        <a:pt x="2135" y="481"/>
                      </a:lnTo>
                      <a:lnTo>
                        <a:pt x="2135" y="523"/>
                      </a:lnTo>
                      <a:lnTo>
                        <a:pt x="2114" y="586"/>
                      </a:lnTo>
                      <a:lnTo>
                        <a:pt x="2135" y="628"/>
                      </a:lnTo>
                      <a:lnTo>
                        <a:pt x="2219" y="523"/>
                      </a:lnTo>
                      <a:lnTo>
                        <a:pt x="2323" y="419"/>
                      </a:lnTo>
                      <a:lnTo>
                        <a:pt x="2344" y="377"/>
                      </a:lnTo>
                      <a:lnTo>
                        <a:pt x="2323" y="314"/>
                      </a:lnTo>
                      <a:lnTo>
                        <a:pt x="2260" y="314"/>
                      </a:lnTo>
                      <a:lnTo>
                        <a:pt x="2219" y="377"/>
                      </a:lnTo>
                      <a:lnTo>
                        <a:pt x="2177" y="293"/>
                      </a:lnTo>
                      <a:lnTo>
                        <a:pt x="2156" y="272"/>
                      </a:lnTo>
                      <a:lnTo>
                        <a:pt x="2177" y="209"/>
                      </a:lnTo>
                      <a:lnTo>
                        <a:pt x="2239" y="188"/>
                      </a:lnTo>
                      <a:lnTo>
                        <a:pt x="2323" y="209"/>
                      </a:lnTo>
                      <a:lnTo>
                        <a:pt x="2386" y="272"/>
                      </a:lnTo>
                      <a:lnTo>
                        <a:pt x="2449" y="251"/>
                      </a:lnTo>
                      <a:lnTo>
                        <a:pt x="2491" y="188"/>
                      </a:lnTo>
                      <a:lnTo>
                        <a:pt x="2491" y="42"/>
                      </a:lnTo>
                      <a:lnTo>
                        <a:pt x="2428" y="42"/>
                      </a:lnTo>
                      <a:lnTo>
                        <a:pt x="2365" y="63"/>
                      </a:lnTo>
                      <a:lnTo>
                        <a:pt x="2365" y="105"/>
                      </a:lnTo>
                      <a:lnTo>
                        <a:pt x="2323" y="105"/>
                      </a:lnTo>
                      <a:lnTo>
                        <a:pt x="2323" y="63"/>
                      </a:lnTo>
                      <a:lnTo>
                        <a:pt x="2323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3" name="CustomShape 860"/>
                <p:cNvSpPr/>
                <p:nvPr/>
              </p:nvSpPr>
              <p:spPr>
                <a:xfrm>
                  <a:off x="1275840" y="1124640"/>
                  <a:ext cx="1854720" cy="1386000"/>
                </a:xfrm>
                <a:custGeom>
                  <a:avLst/>
                  <a:gdLst/>
                  <a:ahLst/>
                  <a:rect l="l" t="t" r="r" b="b"/>
                  <a:pathLst>
                    <a:path w="42036" h="36555">
                      <a:moveTo>
                        <a:pt x="4310" y="26929"/>
                      </a:moveTo>
                      <a:lnTo>
                        <a:pt x="4310" y="27055"/>
                      </a:lnTo>
                      <a:lnTo>
                        <a:pt x="4268" y="27159"/>
                      </a:lnTo>
                      <a:lnTo>
                        <a:pt x="4101" y="27264"/>
                      </a:lnTo>
                      <a:lnTo>
                        <a:pt x="4076" y="27268"/>
                      </a:lnTo>
                      <a:lnTo>
                        <a:pt x="4076" y="27268"/>
                      </a:lnTo>
                      <a:lnTo>
                        <a:pt x="4101" y="27243"/>
                      </a:lnTo>
                      <a:lnTo>
                        <a:pt x="4185" y="27117"/>
                      </a:lnTo>
                      <a:lnTo>
                        <a:pt x="4289" y="27034"/>
                      </a:lnTo>
                      <a:lnTo>
                        <a:pt x="4310" y="26929"/>
                      </a:lnTo>
                      <a:close/>
                      <a:moveTo>
                        <a:pt x="40508" y="27473"/>
                      </a:moveTo>
                      <a:lnTo>
                        <a:pt x="40299" y="27557"/>
                      </a:lnTo>
                      <a:lnTo>
                        <a:pt x="40090" y="27599"/>
                      </a:lnTo>
                      <a:lnTo>
                        <a:pt x="40132" y="27536"/>
                      </a:lnTo>
                      <a:lnTo>
                        <a:pt x="40404" y="27473"/>
                      </a:lnTo>
                      <a:close/>
                      <a:moveTo>
                        <a:pt x="19459" y="0"/>
                      </a:moveTo>
                      <a:lnTo>
                        <a:pt x="19187" y="105"/>
                      </a:lnTo>
                      <a:lnTo>
                        <a:pt x="18810" y="105"/>
                      </a:lnTo>
                      <a:lnTo>
                        <a:pt x="18727" y="63"/>
                      </a:lnTo>
                      <a:lnTo>
                        <a:pt x="18392" y="84"/>
                      </a:lnTo>
                      <a:lnTo>
                        <a:pt x="18308" y="63"/>
                      </a:lnTo>
                      <a:lnTo>
                        <a:pt x="18120" y="105"/>
                      </a:lnTo>
                      <a:lnTo>
                        <a:pt x="18078" y="210"/>
                      </a:lnTo>
                      <a:lnTo>
                        <a:pt x="18120" y="272"/>
                      </a:lnTo>
                      <a:lnTo>
                        <a:pt x="18078" y="377"/>
                      </a:lnTo>
                      <a:lnTo>
                        <a:pt x="18078" y="524"/>
                      </a:lnTo>
                      <a:lnTo>
                        <a:pt x="18036" y="775"/>
                      </a:lnTo>
                      <a:lnTo>
                        <a:pt x="18120" y="879"/>
                      </a:lnTo>
                      <a:lnTo>
                        <a:pt x="18036" y="942"/>
                      </a:lnTo>
                      <a:lnTo>
                        <a:pt x="17911" y="942"/>
                      </a:lnTo>
                      <a:lnTo>
                        <a:pt x="17764" y="1109"/>
                      </a:lnTo>
                      <a:lnTo>
                        <a:pt x="17701" y="1214"/>
                      </a:lnTo>
                      <a:lnTo>
                        <a:pt x="17471" y="1298"/>
                      </a:lnTo>
                      <a:lnTo>
                        <a:pt x="17367" y="1444"/>
                      </a:lnTo>
                      <a:lnTo>
                        <a:pt x="17095" y="1633"/>
                      </a:lnTo>
                      <a:lnTo>
                        <a:pt x="16990" y="1674"/>
                      </a:lnTo>
                      <a:lnTo>
                        <a:pt x="16990" y="1758"/>
                      </a:lnTo>
                      <a:lnTo>
                        <a:pt x="17074" y="1925"/>
                      </a:lnTo>
                      <a:lnTo>
                        <a:pt x="17074" y="2072"/>
                      </a:lnTo>
                      <a:lnTo>
                        <a:pt x="16760" y="2030"/>
                      </a:lnTo>
                      <a:lnTo>
                        <a:pt x="16739" y="1946"/>
                      </a:lnTo>
                      <a:lnTo>
                        <a:pt x="16718" y="2135"/>
                      </a:lnTo>
                      <a:lnTo>
                        <a:pt x="16613" y="2281"/>
                      </a:lnTo>
                      <a:lnTo>
                        <a:pt x="16530" y="2302"/>
                      </a:lnTo>
                      <a:lnTo>
                        <a:pt x="16509" y="2365"/>
                      </a:lnTo>
                      <a:lnTo>
                        <a:pt x="16300" y="2407"/>
                      </a:lnTo>
                      <a:lnTo>
                        <a:pt x="16237" y="2574"/>
                      </a:lnTo>
                      <a:lnTo>
                        <a:pt x="16132" y="2595"/>
                      </a:lnTo>
                      <a:lnTo>
                        <a:pt x="16028" y="2700"/>
                      </a:lnTo>
                      <a:lnTo>
                        <a:pt x="15944" y="2700"/>
                      </a:lnTo>
                      <a:lnTo>
                        <a:pt x="15923" y="2804"/>
                      </a:lnTo>
                      <a:lnTo>
                        <a:pt x="15776" y="2888"/>
                      </a:lnTo>
                      <a:lnTo>
                        <a:pt x="15672" y="2993"/>
                      </a:lnTo>
                      <a:lnTo>
                        <a:pt x="15588" y="2972"/>
                      </a:lnTo>
                      <a:lnTo>
                        <a:pt x="15588" y="3076"/>
                      </a:lnTo>
                      <a:lnTo>
                        <a:pt x="15776" y="3139"/>
                      </a:lnTo>
                      <a:lnTo>
                        <a:pt x="15986" y="3139"/>
                      </a:lnTo>
                      <a:lnTo>
                        <a:pt x="15986" y="3244"/>
                      </a:lnTo>
                      <a:lnTo>
                        <a:pt x="15839" y="3202"/>
                      </a:lnTo>
                      <a:lnTo>
                        <a:pt x="15944" y="3516"/>
                      </a:lnTo>
                      <a:lnTo>
                        <a:pt x="16028" y="3599"/>
                      </a:lnTo>
                      <a:lnTo>
                        <a:pt x="16007" y="3725"/>
                      </a:lnTo>
                      <a:lnTo>
                        <a:pt x="15944" y="3871"/>
                      </a:lnTo>
                      <a:lnTo>
                        <a:pt x="16007" y="4018"/>
                      </a:lnTo>
                      <a:lnTo>
                        <a:pt x="15902" y="4185"/>
                      </a:lnTo>
                      <a:lnTo>
                        <a:pt x="15902" y="4394"/>
                      </a:lnTo>
                      <a:lnTo>
                        <a:pt x="15902" y="4457"/>
                      </a:lnTo>
                      <a:lnTo>
                        <a:pt x="15986" y="4457"/>
                      </a:lnTo>
                      <a:lnTo>
                        <a:pt x="16028" y="4478"/>
                      </a:lnTo>
                      <a:lnTo>
                        <a:pt x="16111" y="4394"/>
                      </a:lnTo>
                      <a:lnTo>
                        <a:pt x="16237" y="4374"/>
                      </a:lnTo>
                      <a:lnTo>
                        <a:pt x="16341" y="4394"/>
                      </a:lnTo>
                      <a:lnTo>
                        <a:pt x="16509" y="4374"/>
                      </a:lnTo>
                      <a:lnTo>
                        <a:pt x="16676" y="4227"/>
                      </a:lnTo>
                      <a:lnTo>
                        <a:pt x="16760" y="4185"/>
                      </a:lnTo>
                      <a:lnTo>
                        <a:pt x="16760" y="4143"/>
                      </a:lnTo>
                      <a:lnTo>
                        <a:pt x="16864" y="4060"/>
                      </a:lnTo>
                      <a:lnTo>
                        <a:pt x="16927" y="4143"/>
                      </a:lnTo>
                      <a:lnTo>
                        <a:pt x="16927" y="4269"/>
                      </a:lnTo>
                      <a:lnTo>
                        <a:pt x="16844" y="4353"/>
                      </a:lnTo>
                      <a:lnTo>
                        <a:pt x="16927" y="4457"/>
                      </a:lnTo>
                      <a:lnTo>
                        <a:pt x="17032" y="4457"/>
                      </a:lnTo>
                      <a:lnTo>
                        <a:pt x="17178" y="4374"/>
                      </a:lnTo>
                      <a:lnTo>
                        <a:pt x="17346" y="4374"/>
                      </a:lnTo>
                      <a:lnTo>
                        <a:pt x="17450" y="4248"/>
                      </a:lnTo>
                      <a:lnTo>
                        <a:pt x="17597" y="4081"/>
                      </a:lnTo>
                      <a:lnTo>
                        <a:pt x="17576" y="4018"/>
                      </a:lnTo>
                      <a:lnTo>
                        <a:pt x="17701" y="3850"/>
                      </a:lnTo>
                      <a:lnTo>
                        <a:pt x="17722" y="3767"/>
                      </a:lnTo>
                      <a:lnTo>
                        <a:pt x="17890" y="3620"/>
                      </a:lnTo>
                      <a:lnTo>
                        <a:pt x="18015" y="3557"/>
                      </a:lnTo>
                      <a:lnTo>
                        <a:pt x="18036" y="3453"/>
                      </a:lnTo>
                      <a:lnTo>
                        <a:pt x="18099" y="3306"/>
                      </a:lnTo>
                      <a:lnTo>
                        <a:pt x="18204" y="3453"/>
                      </a:lnTo>
                      <a:lnTo>
                        <a:pt x="18350" y="3453"/>
                      </a:lnTo>
                      <a:lnTo>
                        <a:pt x="18497" y="3348"/>
                      </a:lnTo>
                      <a:lnTo>
                        <a:pt x="18643" y="3327"/>
                      </a:lnTo>
                      <a:lnTo>
                        <a:pt x="18706" y="3181"/>
                      </a:lnTo>
                      <a:lnTo>
                        <a:pt x="18769" y="3181"/>
                      </a:lnTo>
                      <a:lnTo>
                        <a:pt x="18873" y="3076"/>
                      </a:lnTo>
                      <a:lnTo>
                        <a:pt x="18936" y="2909"/>
                      </a:lnTo>
                      <a:lnTo>
                        <a:pt x="19124" y="2867"/>
                      </a:lnTo>
                      <a:lnTo>
                        <a:pt x="19187" y="2846"/>
                      </a:lnTo>
                      <a:lnTo>
                        <a:pt x="19250" y="2888"/>
                      </a:lnTo>
                      <a:lnTo>
                        <a:pt x="19333" y="2846"/>
                      </a:lnTo>
                      <a:lnTo>
                        <a:pt x="19543" y="2846"/>
                      </a:lnTo>
                      <a:lnTo>
                        <a:pt x="19668" y="2762"/>
                      </a:lnTo>
                      <a:lnTo>
                        <a:pt x="19773" y="2762"/>
                      </a:lnTo>
                      <a:lnTo>
                        <a:pt x="20024" y="2658"/>
                      </a:lnTo>
                      <a:lnTo>
                        <a:pt x="20233" y="2616"/>
                      </a:lnTo>
                      <a:lnTo>
                        <a:pt x="20296" y="2595"/>
                      </a:lnTo>
                      <a:cubicBezTo>
                        <a:pt x="20338" y="2679"/>
                        <a:pt x="20442" y="2741"/>
                        <a:pt x="20526" y="2762"/>
                      </a:cubicBezTo>
                      <a:lnTo>
                        <a:pt x="20401" y="2783"/>
                      </a:lnTo>
                      <a:lnTo>
                        <a:pt x="19877" y="2993"/>
                      </a:lnTo>
                      <a:lnTo>
                        <a:pt x="19752" y="3097"/>
                      </a:lnTo>
                      <a:lnTo>
                        <a:pt x="19438" y="3181"/>
                      </a:lnTo>
                      <a:lnTo>
                        <a:pt x="19020" y="3369"/>
                      </a:lnTo>
                      <a:lnTo>
                        <a:pt x="18852" y="3495"/>
                      </a:lnTo>
                      <a:lnTo>
                        <a:pt x="18852" y="3578"/>
                      </a:lnTo>
                      <a:lnTo>
                        <a:pt x="18957" y="3578"/>
                      </a:lnTo>
                      <a:lnTo>
                        <a:pt x="19020" y="3620"/>
                      </a:lnTo>
                      <a:lnTo>
                        <a:pt x="18915" y="3704"/>
                      </a:lnTo>
                      <a:lnTo>
                        <a:pt x="18831" y="3704"/>
                      </a:lnTo>
                      <a:lnTo>
                        <a:pt x="18643" y="3850"/>
                      </a:lnTo>
                      <a:lnTo>
                        <a:pt x="18497" y="3850"/>
                      </a:lnTo>
                      <a:lnTo>
                        <a:pt x="18413" y="3934"/>
                      </a:lnTo>
                      <a:lnTo>
                        <a:pt x="18392" y="4039"/>
                      </a:lnTo>
                      <a:lnTo>
                        <a:pt x="18225" y="4143"/>
                      </a:lnTo>
                      <a:lnTo>
                        <a:pt x="18162" y="4227"/>
                      </a:lnTo>
                      <a:lnTo>
                        <a:pt x="18162" y="4353"/>
                      </a:lnTo>
                      <a:lnTo>
                        <a:pt x="18225" y="4311"/>
                      </a:lnTo>
                      <a:lnTo>
                        <a:pt x="18308" y="4374"/>
                      </a:lnTo>
                      <a:lnTo>
                        <a:pt x="18266" y="4457"/>
                      </a:lnTo>
                      <a:lnTo>
                        <a:pt x="18287" y="4478"/>
                      </a:lnTo>
                      <a:lnTo>
                        <a:pt x="18371" y="4457"/>
                      </a:lnTo>
                      <a:lnTo>
                        <a:pt x="18476" y="4415"/>
                      </a:lnTo>
                      <a:lnTo>
                        <a:pt x="18580" y="4415"/>
                      </a:lnTo>
                      <a:lnTo>
                        <a:pt x="18643" y="4457"/>
                      </a:lnTo>
                      <a:lnTo>
                        <a:pt x="18622" y="4541"/>
                      </a:lnTo>
                      <a:lnTo>
                        <a:pt x="18497" y="4583"/>
                      </a:lnTo>
                      <a:lnTo>
                        <a:pt x="18371" y="4520"/>
                      </a:lnTo>
                      <a:lnTo>
                        <a:pt x="18287" y="4562"/>
                      </a:lnTo>
                      <a:lnTo>
                        <a:pt x="18308" y="4666"/>
                      </a:lnTo>
                      <a:lnTo>
                        <a:pt x="18517" y="4771"/>
                      </a:lnTo>
                      <a:lnTo>
                        <a:pt x="18601" y="4729"/>
                      </a:lnTo>
                      <a:lnTo>
                        <a:pt x="18622" y="4646"/>
                      </a:lnTo>
                      <a:lnTo>
                        <a:pt x="18685" y="4646"/>
                      </a:lnTo>
                      <a:lnTo>
                        <a:pt x="18727" y="4687"/>
                      </a:lnTo>
                      <a:lnTo>
                        <a:pt x="18685" y="4771"/>
                      </a:lnTo>
                      <a:lnTo>
                        <a:pt x="18789" y="4771"/>
                      </a:lnTo>
                      <a:lnTo>
                        <a:pt x="18957" y="4792"/>
                      </a:lnTo>
                      <a:lnTo>
                        <a:pt x="19145" y="4750"/>
                      </a:lnTo>
                      <a:lnTo>
                        <a:pt x="19250" y="4750"/>
                      </a:lnTo>
                      <a:lnTo>
                        <a:pt x="19417" y="4834"/>
                      </a:lnTo>
                      <a:lnTo>
                        <a:pt x="19543" y="4792"/>
                      </a:lnTo>
                      <a:lnTo>
                        <a:pt x="19647" y="4855"/>
                      </a:lnTo>
                      <a:lnTo>
                        <a:pt x="19689" y="4959"/>
                      </a:lnTo>
                      <a:lnTo>
                        <a:pt x="19773" y="4959"/>
                      </a:lnTo>
                      <a:lnTo>
                        <a:pt x="19752" y="5001"/>
                      </a:lnTo>
                      <a:lnTo>
                        <a:pt x="19668" y="5001"/>
                      </a:lnTo>
                      <a:lnTo>
                        <a:pt x="19522" y="4897"/>
                      </a:lnTo>
                      <a:lnTo>
                        <a:pt x="19313" y="4897"/>
                      </a:lnTo>
                      <a:lnTo>
                        <a:pt x="19250" y="4959"/>
                      </a:lnTo>
                      <a:lnTo>
                        <a:pt x="19375" y="5001"/>
                      </a:lnTo>
                      <a:lnTo>
                        <a:pt x="19417" y="5064"/>
                      </a:lnTo>
                      <a:lnTo>
                        <a:pt x="19229" y="5064"/>
                      </a:lnTo>
                      <a:lnTo>
                        <a:pt x="19145" y="4980"/>
                      </a:lnTo>
                      <a:lnTo>
                        <a:pt x="18894" y="5001"/>
                      </a:lnTo>
                      <a:lnTo>
                        <a:pt x="18810" y="5064"/>
                      </a:lnTo>
                      <a:lnTo>
                        <a:pt x="18727" y="5001"/>
                      </a:lnTo>
                      <a:lnTo>
                        <a:pt x="18643" y="5001"/>
                      </a:lnTo>
                      <a:lnTo>
                        <a:pt x="18580" y="5043"/>
                      </a:lnTo>
                      <a:lnTo>
                        <a:pt x="18497" y="5043"/>
                      </a:lnTo>
                      <a:lnTo>
                        <a:pt x="18225" y="5064"/>
                      </a:lnTo>
                      <a:lnTo>
                        <a:pt x="18183" y="5085"/>
                      </a:lnTo>
                      <a:lnTo>
                        <a:pt x="17973" y="5127"/>
                      </a:lnTo>
                      <a:lnTo>
                        <a:pt x="17953" y="5273"/>
                      </a:lnTo>
                      <a:lnTo>
                        <a:pt x="17973" y="5587"/>
                      </a:lnTo>
                      <a:lnTo>
                        <a:pt x="17994" y="5629"/>
                      </a:lnTo>
                      <a:lnTo>
                        <a:pt x="17994" y="5754"/>
                      </a:lnTo>
                      <a:lnTo>
                        <a:pt x="17953" y="5796"/>
                      </a:lnTo>
                      <a:lnTo>
                        <a:pt x="17953" y="5859"/>
                      </a:lnTo>
                      <a:lnTo>
                        <a:pt x="17994" y="5922"/>
                      </a:lnTo>
                      <a:lnTo>
                        <a:pt x="18099" y="5901"/>
                      </a:lnTo>
                      <a:lnTo>
                        <a:pt x="18141" y="5901"/>
                      </a:lnTo>
                      <a:lnTo>
                        <a:pt x="18225" y="5943"/>
                      </a:lnTo>
                      <a:lnTo>
                        <a:pt x="18329" y="5943"/>
                      </a:lnTo>
                      <a:lnTo>
                        <a:pt x="18371" y="5901"/>
                      </a:lnTo>
                      <a:lnTo>
                        <a:pt x="18392" y="5901"/>
                      </a:lnTo>
                      <a:lnTo>
                        <a:pt x="18476" y="5922"/>
                      </a:lnTo>
                      <a:lnTo>
                        <a:pt x="18517" y="5964"/>
                      </a:lnTo>
                      <a:lnTo>
                        <a:pt x="18559" y="5943"/>
                      </a:lnTo>
                      <a:lnTo>
                        <a:pt x="18622" y="6006"/>
                      </a:lnTo>
                      <a:lnTo>
                        <a:pt x="18622" y="6047"/>
                      </a:lnTo>
                      <a:lnTo>
                        <a:pt x="18706" y="6068"/>
                      </a:lnTo>
                      <a:lnTo>
                        <a:pt x="18789" y="6047"/>
                      </a:lnTo>
                      <a:lnTo>
                        <a:pt x="18852" y="6047"/>
                      </a:lnTo>
                      <a:lnTo>
                        <a:pt x="18915" y="6110"/>
                      </a:lnTo>
                      <a:lnTo>
                        <a:pt x="19041" y="6110"/>
                      </a:lnTo>
                      <a:lnTo>
                        <a:pt x="19124" y="6068"/>
                      </a:lnTo>
                      <a:lnTo>
                        <a:pt x="19229" y="6131"/>
                      </a:lnTo>
                      <a:lnTo>
                        <a:pt x="19333" y="6068"/>
                      </a:lnTo>
                      <a:lnTo>
                        <a:pt x="19417" y="6110"/>
                      </a:lnTo>
                      <a:lnTo>
                        <a:pt x="19543" y="6110"/>
                      </a:lnTo>
                      <a:lnTo>
                        <a:pt x="19647" y="6068"/>
                      </a:lnTo>
                      <a:lnTo>
                        <a:pt x="19752" y="6131"/>
                      </a:lnTo>
                      <a:lnTo>
                        <a:pt x="19773" y="6215"/>
                      </a:lnTo>
                      <a:lnTo>
                        <a:pt x="19857" y="6152"/>
                      </a:lnTo>
                      <a:lnTo>
                        <a:pt x="19877" y="6257"/>
                      </a:lnTo>
                      <a:lnTo>
                        <a:pt x="19982" y="6340"/>
                      </a:lnTo>
                      <a:lnTo>
                        <a:pt x="19982" y="6382"/>
                      </a:lnTo>
                      <a:lnTo>
                        <a:pt x="20003" y="6445"/>
                      </a:lnTo>
                      <a:lnTo>
                        <a:pt x="20108" y="6445"/>
                      </a:lnTo>
                      <a:lnTo>
                        <a:pt x="20191" y="6466"/>
                      </a:lnTo>
                      <a:lnTo>
                        <a:pt x="20212" y="6550"/>
                      </a:lnTo>
                      <a:lnTo>
                        <a:pt x="20275" y="6570"/>
                      </a:lnTo>
                      <a:lnTo>
                        <a:pt x="20359" y="6654"/>
                      </a:lnTo>
                      <a:lnTo>
                        <a:pt x="20317" y="6696"/>
                      </a:lnTo>
                      <a:lnTo>
                        <a:pt x="20317" y="6780"/>
                      </a:lnTo>
                      <a:lnTo>
                        <a:pt x="20422" y="6884"/>
                      </a:lnTo>
                      <a:lnTo>
                        <a:pt x="20589" y="6989"/>
                      </a:lnTo>
                      <a:lnTo>
                        <a:pt x="20589" y="7052"/>
                      </a:lnTo>
                      <a:lnTo>
                        <a:pt x="20568" y="7073"/>
                      </a:lnTo>
                      <a:lnTo>
                        <a:pt x="20589" y="7114"/>
                      </a:lnTo>
                      <a:lnTo>
                        <a:pt x="20526" y="7094"/>
                      </a:lnTo>
                      <a:lnTo>
                        <a:pt x="20317" y="7052"/>
                      </a:lnTo>
                      <a:lnTo>
                        <a:pt x="20170" y="6989"/>
                      </a:lnTo>
                      <a:lnTo>
                        <a:pt x="20087" y="7010"/>
                      </a:lnTo>
                      <a:lnTo>
                        <a:pt x="20003" y="6989"/>
                      </a:lnTo>
                      <a:lnTo>
                        <a:pt x="19982" y="7010"/>
                      </a:lnTo>
                      <a:lnTo>
                        <a:pt x="19898" y="7010"/>
                      </a:lnTo>
                      <a:lnTo>
                        <a:pt x="19836" y="6905"/>
                      </a:lnTo>
                      <a:lnTo>
                        <a:pt x="19752" y="6905"/>
                      </a:lnTo>
                      <a:lnTo>
                        <a:pt x="19689" y="6801"/>
                      </a:lnTo>
                      <a:lnTo>
                        <a:pt x="19647" y="6780"/>
                      </a:lnTo>
                      <a:lnTo>
                        <a:pt x="19522" y="6801"/>
                      </a:lnTo>
                      <a:lnTo>
                        <a:pt x="19438" y="6780"/>
                      </a:lnTo>
                      <a:lnTo>
                        <a:pt x="19375" y="6738"/>
                      </a:lnTo>
                      <a:lnTo>
                        <a:pt x="19250" y="6675"/>
                      </a:lnTo>
                      <a:lnTo>
                        <a:pt x="19229" y="6591"/>
                      </a:lnTo>
                      <a:lnTo>
                        <a:pt x="19166" y="6591"/>
                      </a:lnTo>
                      <a:lnTo>
                        <a:pt x="19124" y="6570"/>
                      </a:lnTo>
                      <a:lnTo>
                        <a:pt x="18999" y="6570"/>
                      </a:lnTo>
                      <a:lnTo>
                        <a:pt x="18936" y="6550"/>
                      </a:lnTo>
                      <a:lnTo>
                        <a:pt x="18685" y="6550"/>
                      </a:lnTo>
                      <a:lnTo>
                        <a:pt x="18517" y="6529"/>
                      </a:lnTo>
                      <a:lnTo>
                        <a:pt x="18413" y="6487"/>
                      </a:lnTo>
                      <a:lnTo>
                        <a:pt x="17973" y="6487"/>
                      </a:lnTo>
                      <a:lnTo>
                        <a:pt x="17890" y="6529"/>
                      </a:lnTo>
                      <a:lnTo>
                        <a:pt x="17764" y="6550"/>
                      </a:lnTo>
                      <a:lnTo>
                        <a:pt x="17701" y="6633"/>
                      </a:lnTo>
                      <a:lnTo>
                        <a:pt x="17701" y="6801"/>
                      </a:lnTo>
                      <a:lnTo>
                        <a:pt x="17597" y="6968"/>
                      </a:lnTo>
                      <a:lnTo>
                        <a:pt x="17639" y="7156"/>
                      </a:lnTo>
                      <a:lnTo>
                        <a:pt x="17597" y="7219"/>
                      </a:lnTo>
                      <a:lnTo>
                        <a:pt x="17639" y="7282"/>
                      </a:lnTo>
                      <a:lnTo>
                        <a:pt x="17701" y="7303"/>
                      </a:lnTo>
                      <a:lnTo>
                        <a:pt x="17681" y="7366"/>
                      </a:lnTo>
                      <a:lnTo>
                        <a:pt x="17639" y="7387"/>
                      </a:lnTo>
                      <a:lnTo>
                        <a:pt x="17701" y="7617"/>
                      </a:lnTo>
                      <a:lnTo>
                        <a:pt x="17785" y="7700"/>
                      </a:lnTo>
                      <a:lnTo>
                        <a:pt x="17806" y="7742"/>
                      </a:lnTo>
                      <a:lnTo>
                        <a:pt x="17973" y="7847"/>
                      </a:lnTo>
                      <a:lnTo>
                        <a:pt x="18015" y="7910"/>
                      </a:lnTo>
                      <a:lnTo>
                        <a:pt x="18120" y="7889"/>
                      </a:lnTo>
                      <a:lnTo>
                        <a:pt x="18183" y="7951"/>
                      </a:lnTo>
                      <a:lnTo>
                        <a:pt x="18266" y="7993"/>
                      </a:lnTo>
                      <a:lnTo>
                        <a:pt x="18392" y="7931"/>
                      </a:lnTo>
                      <a:lnTo>
                        <a:pt x="18476" y="7931"/>
                      </a:lnTo>
                      <a:lnTo>
                        <a:pt x="18538" y="8014"/>
                      </a:lnTo>
                      <a:lnTo>
                        <a:pt x="18685" y="8014"/>
                      </a:lnTo>
                      <a:lnTo>
                        <a:pt x="18748" y="8140"/>
                      </a:lnTo>
                      <a:lnTo>
                        <a:pt x="18831" y="8161"/>
                      </a:lnTo>
                      <a:lnTo>
                        <a:pt x="18852" y="8223"/>
                      </a:lnTo>
                      <a:lnTo>
                        <a:pt x="18727" y="8265"/>
                      </a:lnTo>
                      <a:lnTo>
                        <a:pt x="18727" y="8349"/>
                      </a:lnTo>
                      <a:lnTo>
                        <a:pt x="18685" y="8412"/>
                      </a:lnTo>
                      <a:lnTo>
                        <a:pt x="18685" y="8454"/>
                      </a:lnTo>
                      <a:lnTo>
                        <a:pt x="18622" y="8537"/>
                      </a:lnTo>
                      <a:lnTo>
                        <a:pt x="18497" y="8621"/>
                      </a:lnTo>
                      <a:lnTo>
                        <a:pt x="18497" y="8663"/>
                      </a:lnTo>
                      <a:lnTo>
                        <a:pt x="18434" y="8747"/>
                      </a:lnTo>
                      <a:lnTo>
                        <a:pt x="18517" y="8788"/>
                      </a:lnTo>
                      <a:lnTo>
                        <a:pt x="18517" y="8935"/>
                      </a:lnTo>
                      <a:lnTo>
                        <a:pt x="18580" y="9060"/>
                      </a:lnTo>
                      <a:lnTo>
                        <a:pt x="18580" y="9144"/>
                      </a:lnTo>
                      <a:lnTo>
                        <a:pt x="18434" y="9165"/>
                      </a:lnTo>
                      <a:lnTo>
                        <a:pt x="18497" y="9207"/>
                      </a:lnTo>
                      <a:lnTo>
                        <a:pt x="18685" y="9249"/>
                      </a:lnTo>
                      <a:lnTo>
                        <a:pt x="18748" y="9207"/>
                      </a:lnTo>
                      <a:lnTo>
                        <a:pt x="18810" y="9207"/>
                      </a:lnTo>
                      <a:lnTo>
                        <a:pt x="18831" y="9270"/>
                      </a:lnTo>
                      <a:lnTo>
                        <a:pt x="18894" y="9207"/>
                      </a:lnTo>
                      <a:lnTo>
                        <a:pt x="18936" y="9207"/>
                      </a:lnTo>
                      <a:lnTo>
                        <a:pt x="18999" y="9249"/>
                      </a:lnTo>
                      <a:lnTo>
                        <a:pt x="19145" y="9249"/>
                      </a:lnTo>
                      <a:lnTo>
                        <a:pt x="19333" y="9311"/>
                      </a:lnTo>
                      <a:lnTo>
                        <a:pt x="19417" y="9249"/>
                      </a:lnTo>
                      <a:lnTo>
                        <a:pt x="19564" y="9249"/>
                      </a:lnTo>
                      <a:lnTo>
                        <a:pt x="19585" y="9291"/>
                      </a:lnTo>
                      <a:lnTo>
                        <a:pt x="19626" y="9291"/>
                      </a:lnTo>
                      <a:lnTo>
                        <a:pt x="19668" y="9270"/>
                      </a:lnTo>
                      <a:lnTo>
                        <a:pt x="19752" y="9249"/>
                      </a:lnTo>
                      <a:lnTo>
                        <a:pt x="19794" y="9270"/>
                      </a:lnTo>
                      <a:lnTo>
                        <a:pt x="19836" y="9353"/>
                      </a:lnTo>
                      <a:lnTo>
                        <a:pt x="19877" y="9353"/>
                      </a:lnTo>
                      <a:lnTo>
                        <a:pt x="19940" y="9311"/>
                      </a:lnTo>
                      <a:lnTo>
                        <a:pt x="19982" y="9353"/>
                      </a:lnTo>
                      <a:lnTo>
                        <a:pt x="20003" y="9416"/>
                      </a:lnTo>
                      <a:lnTo>
                        <a:pt x="20066" y="9416"/>
                      </a:lnTo>
                      <a:lnTo>
                        <a:pt x="20108" y="9374"/>
                      </a:lnTo>
                      <a:lnTo>
                        <a:pt x="20254" y="9353"/>
                      </a:lnTo>
                      <a:lnTo>
                        <a:pt x="20296" y="9270"/>
                      </a:lnTo>
                      <a:lnTo>
                        <a:pt x="20401" y="9249"/>
                      </a:lnTo>
                      <a:lnTo>
                        <a:pt x="20484" y="9249"/>
                      </a:lnTo>
                      <a:lnTo>
                        <a:pt x="20589" y="9144"/>
                      </a:lnTo>
                      <a:lnTo>
                        <a:pt x="20714" y="9081"/>
                      </a:lnTo>
                      <a:lnTo>
                        <a:pt x="20819" y="9060"/>
                      </a:lnTo>
                      <a:lnTo>
                        <a:pt x="20840" y="8998"/>
                      </a:lnTo>
                      <a:lnTo>
                        <a:pt x="20924" y="8998"/>
                      </a:lnTo>
                      <a:lnTo>
                        <a:pt x="21028" y="9039"/>
                      </a:lnTo>
                      <a:lnTo>
                        <a:pt x="21112" y="9039"/>
                      </a:lnTo>
                      <a:lnTo>
                        <a:pt x="21196" y="9081"/>
                      </a:lnTo>
                      <a:lnTo>
                        <a:pt x="21405" y="9081"/>
                      </a:lnTo>
                      <a:lnTo>
                        <a:pt x="21635" y="8935"/>
                      </a:lnTo>
                      <a:lnTo>
                        <a:pt x="21656" y="8851"/>
                      </a:lnTo>
                      <a:lnTo>
                        <a:pt x="21719" y="8851"/>
                      </a:lnTo>
                      <a:lnTo>
                        <a:pt x="21740" y="8893"/>
                      </a:lnTo>
                      <a:lnTo>
                        <a:pt x="21761" y="8851"/>
                      </a:lnTo>
                      <a:lnTo>
                        <a:pt x="21844" y="8788"/>
                      </a:lnTo>
                      <a:lnTo>
                        <a:pt x="21844" y="8726"/>
                      </a:lnTo>
                      <a:lnTo>
                        <a:pt x="21865" y="8663"/>
                      </a:lnTo>
                      <a:lnTo>
                        <a:pt x="21928" y="8684"/>
                      </a:lnTo>
                      <a:lnTo>
                        <a:pt x="21991" y="8684"/>
                      </a:lnTo>
                      <a:lnTo>
                        <a:pt x="22054" y="8642"/>
                      </a:lnTo>
                      <a:lnTo>
                        <a:pt x="22054" y="8579"/>
                      </a:lnTo>
                      <a:lnTo>
                        <a:pt x="22095" y="8621"/>
                      </a:lnTo>
                      <a:lnTo>
                        <a:pt x="22158" y="8621"/>
                      </a:lnTo>
                      <a:lnTo>
                        <a:pt x="22179" y="8663"/>
                      </a:lnTo>
                      <a:lnTo>
                        <a:pt x="22179" y="8726"/>
                      </a:lnTo>
                      <a:lnTo>
                        <a:pt x="22242" y="8767"/>
                      </a:lnTo>
                      <a:lnTo>
                        <a:pt x="22158" y="8830"/>
                      </a:lnTo>
                      <a:lnTo>
                        <a:pt x="22158" y="8893"/>
                      </a:lnTo>
                      <a:lnTo>
                        <a:pt x="22095" y="8977"/>
                      </a:lnTo>
                      <a:lnTo>
                        <a:pt x="22054" y="8998"/>
                      </a:lnTo>
                      <a:lnTo>
                        <a:pt x="22054" y="9060"/>
                      </a:lnTo>
                      <a:lnTo>
                        <a:pt x="22137" y="9081"/>
                      </a:lnTo>
                      <a:lnTo>
                        <a:pt x="22200" y="9165"/>
                      </a:lnTo>
                      <a:lnTo>
                        <a:pt x="22242" y="9144"/>
                      </a:lnTo>
                      <a:lnTo>
                        <a:pt x="22305" y="9144"/>
                      </a:lnTo>
                      <a:lnTo>
                        <a:pt x="22409" y="9186"/>
                      </a:lnTo>
                      <a:lnTo>
                        <a:pt x="22409" y="9207"/>
                      </a:lnTo>
                      <a:cubicBezTo>
                        <a:pt x="22367" y="9207"/>
                        <a:pt x="22305" y="9249"/>
                        <a:pt x="22263" y="9270"/>
                      </a:cubicBezTo>
                      <a:lnTo>
                        <a:pt x="22242" y="9270"/>
                      </a:lnTo>
                      <a:cubicBezTo>
                        <a:pt x="22137" y="9291"/>
                        <a:pt x="22054" y="9353"/>
                        <a:pt x="21949" y="9374"/>
                      </a:cubicBezTo>
                      <a:cubicBezTo>
                        <a:pt x="21886" y="9374"/>
                        <a:pt x="21865" y="9395"/>
                        <a:pt x="21844" y="9458"/>
                      </a:cubicBezTo>
                      <a:lnTo>
                        <a:pt x="21551" y="9521"/>
                      </a:lnTo>
                      <a:lnTo>
                        <a:pt x="21133" y="9563"/>
                      </a:lnTo>
                      <a:lnTo>
                        <a:pt x="21007" y="9521"/>
                      </a:lnTo>
                      <a:lnTo>
                        <a:pt x="20903" y="9521"/>
                      </a:lnTo>
                      <a:lnTo>
                        <a:pt x="20735" y="9730"/>
                      </a:lnTo>
                      <a:lnTo>
                        <a:pt x="20631" y="9793"/>
                      </a:lnTo>
                      <a:lnTo>
                        <a:pt x="20589" y="9876"/>
                      </a:lnTo>
                      <a:lnTo>
                        <a:pt x="20673" y="9918"/>
                      </a:lnTo>
                      <a:lnTo>
                        <a:pt x="20735" y="9876"/>
                      </a:lnTo>
                      <a:lnTo>
                        <a:pt x="20798" y="9876"/>
                      </a:lnTo>
                      <a:lnTo>
                        <a:pt x="20777" y="9981"/>
                      </a:lnTo>
                      <a:lnTo>
                        <a:pt x="20694" y="10023"/>
                      </a:lnTo>
                      <a:lnTo>
                        <a:pt x="20714" y="10086"/>
                      </a:lnTo>
                      <a:lnTo>
                        <a:pt x="20882" y="10107"/>
                      </a:lnTo>
                      <a:lnTo>
                        <a:pt x="20903" y="10148"/>
                      </a:lnTo>
                      <a:lnTo>
                        <a:pt x="21028" y="10127"/>
                      </a:lnTo>
                      <a:lnTo>
                        <a:pt x="21028" y="10044"/>
                      </a:lnTo>
                      <a:lnTo>
                        <a:pt x="20945" y="9981"/>
                      </a:lnTo>
                      <a:lnTo>
                        <a:pt x="20945" y="9897"/>
                      </a:lnTo>
                      <a:lnTo>
                        <a:pt x="21028" y="9876"/>
                      </a:lnTo>
                      <a:lnTo>
                        <a:pt x="21049" y="9918"/>
                      </a:lnTo>
                      <a:lnTo>
                        <a:pt x="21133" y="9918"/>
                      </a:lnTo>
                      <a:lnTo>
                        <a:pt x="21238" y="10002"/>
                      </a:lnTo>
                      <a:lnTo>
                        <a:pt x="21321" y="9981"/>
                      </a:lnTo>
                      <a:lnTo>
                        <a:pt x="21342" y="9876"/>
                      </a:lnTo>
                      <a:lnTo>
                        <a:pt x="21426" y="9814"/>
                      </a:lnTo>
                      <a:lnTo>
                        <a:pt x="21426" y="9918"/>
                      </a:lnTo>
                      <a:lnTo>
                        <a:pt x="21530" y="10023"/>
                      </a:lnTo>
                      <a:lnTo>
                        <a:pt x="21551" y="9981"/>
                      </a:lnTo>
                      <a:lnTo>
                        <a:pt x="21551" y="9897"/>
                      </a:lnTo>
                      <a:lnTo>
                        <a:pt x="21656" y="9897"/>
                      </a:lnTo>
                      <a:lnTo>
                        <a:pt x="21677" y="9814"/>
                      </a:lnTo>
                      <a:lnTo>
                        <a:pt x="21761" y="9814"/>
                      </a:lnTo>
                      <a:lnTo>
                        <a:pt x="21886" y="9772"/>
                      </a:lnTo>
                      <a:cubicBezTo>
                        <a:pt x="21932" y="9802"/>
                        <a:pt x="21989" y="9822"/>
                        <a:pt x="22041" y="9822"/>
                      </a:cubicBezTo>
                      <a:cubicBezTo>
                        <a:pt x="22060" y="9822"/>
                        <a:pt x="22079" y="9819"/>
                        <a:pt x="22095" y="9814"/>
                      </a:cubicBezTo>
                      <a:cubicBezTo>
                        <a:pt x="22116" y="9814"/>
                        <a:pt x="22132" y="9808"/>
                        <a:pt x="22142" y="9803"/>
                      </a:cubicBezTo>
                      <a:lnTo>
                        <a:pt x="22142" y="9803"/>
                      </a:lnTo>
                      <a:lnTo>
                        <a:pt x="22095" y="9835"/>
                      </a:lnTo>
                      <a:lnTo>
                        <a:pt x="22158" y="9918"/>
                      </a:lnTo>
                      <a:lnTo>
                        <a:pt x="22033" y="10044"/>
                      </a:lnTo>
                      <a:lnTo>
                        <a:pt x="21949" y="10002"/>
                      </a:lnTo>
                      <a:lnTo>
                        <a:pt x="21886" y="10044"/>
                      </a:lnTo>
                      <a:lnTo>
                        <a:pt x="21782" y="10044"/>
                      </a:lnTo>
                      <a:lnTo>
                        <a:pt x="21740" y="10002"/>
                      </a:lnTo>
                      <a:lnTo>
                        <a:pt x="21656" y="10002"/>
                      </a:lnTo>
                      <a:lnTo>
                        <a:pt x="21551" y="10190"/>
                      </a:lnTo>
                      <a:lnTo>
                        <a:pt x="21572" y="10316"/>
                      </a:lnTo>
                      <a:lnTo>
                        <a:pt x="21572" y="10462"/>
                      </a:lnTo>
                      <a:lnTo>
                        <a:pt x="21551" y="10316"/>
                      </a:lnTo>
                      <a:lnTo>
                        <a:pt x="21510" y="10316"/>
                      </a:lnTo>
                      <a:lnTo>
                        <a:pt x="21468" y="10232"/>
                      </a:lnTo>
                      <a:lnTo>
                        <a:pt x="21405" y="10232"/>
                      </a:lnTo>
                      <a:lnTo>
                        <a:pt x="21342" y="10337"/>
                      </a:lnTo>
                      <a:lnTo>
                        <a:pt x="21196" y="10379"/>
                      </a:lnTo>
                      <a:lnTo>
                        <a:pt x="21133" y="10400"/>
                      </a:lnTo>
                      <a:lnTo>
                        <a:pt x="21133" y="10316"/>
                      </a:lnTo>
                      <a:lnTo>
                        <a:pt x="21091" y="10316"/>
                      </a:lnTo>
                      <a:lnTo>
                        <a:pt x="21007" y="10420"/>
                      </a:lnTo>
                      <a:lnTo>
                        <a:pt x="20924" y="10441"/>
                      </a:lnTo>
                      <a:lnTo>
                        <a:pt x="20882" y="10400"/>
                      </a:lnTo>
                      <a:lnTo>
                        <a:pt x="20798" y="10400"/>
                      </a:lnTo>
                      <a:lnTo>
                        <a:pt x="20735" y="10483"/>
                      </a:lnTo>
                      <a:lnTo>
                        <a:pt x="20735" y="10504"/>
                      </a:lnTo>
                      <a:lnTo>
                        <a:pt x="20589" y="10525"/>
                      </a:lnTo>
                      <a:lnTo>
                        <a:pt x="20505" y="10588"/>
                      </a:lnTo>
                      <a:lnTo>
                        <a:pt x="20505" y="10692"/>
                      </a:lnTo>
                      <a:lnTo>
                        <a:pt x="20526" y="10797"/>
                      </a:lnTo>
                      <a:lnTo>
                        <a:pt x="20422" y="11069"/>
                      </a:lnTo>
                      <a:lnTo>
                        <a:pt x="20380" y="11278"/>
                      </a:lnTo>
                      <a:lnTo>
                        <a:pt x="20380" y="11362"/>
                      </a:lnTo>
                      <a:lnTo>
                        <a:pt x="20484" y="11446"/>
                      </a:lnTo>
                      <a:lnTo>
                        <a:pt x="20463" y="11488"/>
                      </a:lnTo>
                      <a:lnTo>
                        <a:pt x="20359" y="11529"/>
                      </a:lnTo>
                      <a:lnTo>
                        <a:pt x="20359" y="11592"/>
                      </a:lnTo>
                      <a:lnTo>
                        <a:pt x="20422" y="11697"/>
                      </a:lnTo>
                      <a:lnTo>
                        <a:pt x="20422" y="11801"/>
                      </a:lnTo>
                      <a:lnTo>
                        <a:pt x="20380" y="11864"/>
                      </a:lnTo>
                      <a:lnTo>
                        <a:pt x="20359" y="11801"/>
                      </a:lnTo>
                      <a:lnTo>
                        <a:pt x="20275" y="11864"/>
                      </a:lnTo>
                      <a:lnTo>
                        <a:pt x="20212" y="11843"/>
                      </a:lnTo>
                      <a:lnTo>
                        <a:pt x="20254" y="11760"/>
                      </a:lnTo>
                      <a:lnTo>
                        <a:pt x="20296" y="11739"/>
                      </a:lnTo>
                      <a:lnTo>
                        <a:pt x="20296" y="11634"/>
                      </a:lnTo>
                      <a:lnTo>
                        <a:pt x="20212" y="11634"/>
                      </a:lnTo>
                      <a:lnTo>
                        <a:pt x="20087" y="11864"/>
                      </a:lnTo>
                      <a:lnTo>
                        <a:pt x="20066" y="12115"/>
                      </a:lnTo>
                      <a:lnTo>
                        <a:pt x="20108" y="12408"/>
                      </a:lnTo>
                      <a:lnTo>
                        <a:pt x="20108" y="12785"/>
                      </a:lnTo>
                      <a:lnTo>
                        <a:pt x="20087" y="12408"/>
                      </a:lnTo>
                      <a:lnTo>
                        <a:pt x="20045" y="12220"/>
                      </a:lnTo>
                      <a:lnTo>
                        <a:pt x="19982" y="12178"/>
                      </a:lnTo>
                      <a:lnTo>
                        <a:pt x="20045" y="12073"/>
                      </a:lnTo>
                      <a:lnTo>
                        <a:pt x="20045" y="11990"/>
                      </a:lnTo>
                      <a:lnTo>
                        <a:pt x="19898" y="11906"/>
                      </a:lnTo>
                      <a:lnTo>
                        <a:pt x="19961" y="11780"/>
                      </a:lnTo>
                      <a:lnTo>
                        <a:pt x="19961" y="11571"/>
                      </a:lnTo>
                      <a:lnTo>
                        <a:pt x="19877" y="11446"/>
                      </a:lnTo>
                      <a:lnTo>
                        <a:pt x="19877" y="11236"/>
                      </a:lnTo>
                      <a:lnTo>
                        <a:pt x="19961" y="11111"/>
                      </a:lnTo>
                      <a:lnTo>
                        <a:pt x="20045" y="10923"/>
                      </a:lnTo>
                      <a:lnTo>
                        <a:pt x="20045" y="10755"/>
                      </a:lnTo>
                      <a:lnTo>
                        <a:pt x="20003" y="10755"/>
                      </a:lnTo>
                      <a:lnTo>
                        <a:pt x="19961" y="10839"/>
                      </a:lnTo>
                      <a:lnTo>
                        <a:pt x="19940" y="10964"/>
                      </a:lnTo>
                      <a:lnTo>
                        <a:pt x="19857" y="11048"/>
                      </a:lnTo>
                      <a:lnTo>
                        <a:pt x="19836" y="11027"/>
                      </a:lnTo>
                      <a:lnTo>
                        <a:pt x="19794" y="10902"/>
                      </a:lnTo>
                      <a:lnTo>
                        <a:pt x="19877" y="10713"/>
                      </a:lnTo>
                      <a:lnTo>
                        <a:pt x="19898" y="10609"/>
                      </a:lnTo>
                      <a:lnTo>
                        <a:pt x="19836" y="10546"/>
                      </a:lnTo>
                      <a:lnTo>
                        <a:pt x="19752" y="10630"/>
                      </a:lnTo>
                      <a:lnTo>
                        <a:pt x="19731" y="10609"/>
                      </a:lnTo>
                      <a:lnTo>
                        <a:pt x="19689" y="10546"/>
                      </a:lnTo>
                      <a:lnTo>
                        <a:pt x="19731" y="10483"/>
                      </a:lnTo>
                      <a:lnTo>
                        <a:pt x="19731" y="10337"/>
                      </a:lnTo>
                      <a:lnTo>
                        <a:pt x="19668" y="10337"/>
                      </a:lnTo>
                      <a:lnTo>
                        <a:pt x="19668" y="10295"/>
                      </a:lnTo>
                      <a:lnTo>
                        <a:pt x="19689" y="10232"/>
                      </a:lnTo>
                      <a:lnTo>
                        <a:pt x="19689" y="10127"/>
                      </a:lnTo>
                      <a:lnTo>
                        <a:pt x="19585" y="10169"/>
                      </a:lnTo>
                      <a:lnTo>
                        <a:pt x="19271" y="10274"/>
                      </a:lnTo>
                      <a:lnTo>
                        <a:pt x="19103" y="10379"/>
                      </a:lnTo>
                      <a:lnTo>
                        <a:pt x="19041" y="10337"/>
                      </a:lnTo>
                      <a:lnTo>
                        <a:pt x="19041" y="10295"/>
                      </a:lnTo>
                      <a:lnTo>
                        <a:pt x="18999" y="10295"/>
                      </a:lnTo>
                      <a:lnTo>
                        <a:pt x="18915" y="10379"/>
                      </a:lnTo>
                      <a:lnTo>
                        <a:pt x="18831" y="10379"/>
                      </a:lnTo>
                      <a:lnTo>
                        <a:pt x="18789" y="10295"/>
                      </a:lnTo>
                      <a:lnTo>
                        <a:pt x="18622" y="10420"/>
                      </a:lnTo>
                      <a:lnTo>
                        <a:pt x="18622" y="10337"/>
                      </a:lnTo>
                      <a:lnTo>
                        <a:pt x="18517" y="10295"/>
                      </a:lnTo>
                      <a:lnTo>
                        <a:pt x="18476" y="10295"/>
                      </a:lnTo>
                      <a:lnTo>
                        <a:pt x="18476" y="10337"/>
                      </a:lnTo>
                      <a:lnTo>
                        <a:pt x="18308" y="10337"/>
                      </a:lnTo>
                      <a:lnTo>
                        <a:pt x="18078" y="10232"/>
                      </a:lnTo>
                      <a:lnTo>
                        <a:pt x="17890" y="10232"/>
                      </a:lnTo>
                      <a:lnTo>
                        <a:pt x="17701" y="10127"/>
                      </a:lnTo>
                      <a:lnTo>
                        <a:pt x="17555" y="10127"/>
                      </a:lnTo>
                      <a:lnTo>
                        <a:pt x="17555" y="10023"/>
                      </a:lnTo>
                      <a:lnTo>
                        <a:pt x="17429" y="9918"/>
                      </a:lnTo>
                      <a:lnTo>
                        <a:pt x="17346" y="9981"/>
                      </a:lnTo>
                      <a:lnTo>
                        <a:pt x="17241" y="9897"/>
                      </a:lnTo>
                      <a:lnTo>
                        <a:pt x="17220" y="9772"/>
                      </a:lnTo>
                      <a:lnTo>
                        <a:pt x="17116" y="9709"/>
                      </a:lnTo>
                      <a:lnTo>
                        <a:pt x="17053" y="9667"/>
                      </a:lnTo>
                      <a:lnTo>
                        <a:pt x="17157" y="9646"/>
                      </a:lnTo>
                      <a:lnTo>
                        <a:pt x="17283" y="9646"/>
                      </a:lnTo>
                      <a:lnTo>
                        <a:pt x="17283" y="9500"/>
                      </a:lnTo>
                      <a:lnTo>
                        <a:pt x="17388" y="9437"/>
                      </a:lnTo>
                      <a:lnTo>
                        <a:pt x="17367" y="9353"/>
                      </a:lnTo>
                      <a:lnTo>
                        <a:pt x="17471" y="9353"/>
                      </a:lnTo>
                      <a:lnTo>
                        <a:pt x="17639" y="9395"/>
                      </a:lnTo>
                      <a:lnTo>
                        <a:pt x="17681" y="9374"/>
                      </a:lnTo>
                      <a:lnTo>
                        <a:pt x="17681" y="9332"/>
                      </a:lnTo>
                      <a:lnTo>
                        <a:pt x="17806" y="9332"/>
                      </a:lnTo>
                      <a:lnTo>
                        <a:pt x="18078" y="9395"/>
                      </a:lnTo>
                      <a:lnTo>
                        <a:pt x="18183" y="9291"/>
                      </a:lnTo>
                      <a:lnTo>
                        <a:pt x="18183" y="9165"/>
                      </a:lnTo>
                      <a:lnTo>
                        <a:pt x="18225" y="9060"/>
                      </a:lnTo>
                      <a:lnTo>
                        <a:pt x="18183" y="8935"/>
                      </a:lnTo>
                      <a:lnTo>
                        <a:pt x="18183" y="8809"/>
                      </a:lnTo>
                      <a:lnTo>
                        <a:pt x="18120" y="8705"/>
                      </a:lnTo>
                      <a:lnTo>
                        <a:pt x="18078" y="8537"/>
                      </a:lnTo>
                      <a:lnTo>
                        <a:pt x="17994" y="8516"/>
                      </a:lnTo>
                      <a:lnTo>
                        <a:pt x="17973" y="8433"/>
                      </a:lnTo>
                      <a:lnTo>
                        <a:pt x="17806" y="8286"/>
                      </a:lnTo>
                      <a:lnTo>
                        <a:pt x="17764" y="8286"/>
                      </a:lnTo>
                      <a:lnTo>
                        <a:pt x="17743" y="8349"/>
                      </a:lnTo>
                      <a:lnTo>
                        <a:pt x="17681" y="8349"/>
                      </a:lnTo>
                      <a:lnTo>
                        <a:pt x="17660" y="8286"/>
                      </a:lnTo>
                      <a:lnTo>
                        <a:pt x="17492" y="8203"/>
                      </a:lnTo>
                      <a:lnTo>
                        <a:pt x="17492" y="8244"/>
                      </a:lnTo>
                      <a:lnTo>
                        <a:pt x="17597" y="8328"/>
                      </a:lnTo>
                      <a:lnTo>
                        <a:pt x="17576" y="8391"/>
                      </a:lnTo>
                      <a:lnTo>
                        <a:pt x="17639" y="8454"/>
                      </a:lnTo>
                      <a:lnTo>
                        <a:pt x="17576" y="8558"/>
                      </a:lnTo>
                      <a:lnTo>
                        <a:pt x="17492" y="8454"/>
                      </a:lnTo>
                      <a:lnTo>
                        <a:pt x="17492" y="8349"/>
                      </a:lnTo>
                      <a:lnTo>
                        <a:pt x="17388" y="8349"/>
                      </a:lnTo>
                      <a:lnTo>
                        <a:pt x="17220" y="8244"/>
                      </a:lnTo>
                      <a:lnTo>
                        <a:pt x="17178" y="8182"/>
                      </a:lnTo>
                      <a:lnTo>
                        <a:pt x="17137" y="8223"/>
                      </a:lnTo>
                      <a:lnTo>
                        <a:pt x="17053" y="8182"/>
                      </a:lnTo>
                      <a:lnTo>
                        <a:pt x="17011" y="8077"/>
                      </a:lnTo>
                      <a:lnTo>
                        <a:pt x="16906" y="7993"/>
                      </a:lnTo>
                      <a:lnTo>
                        <a:pt x="16739" y="7993"/>
                      </a:lnTo>
                      <a:lnTo>
                        <a:pt x="16551" y="7805"/>
                      </a:lnTo>
                      <a:lnTo>
                        <a:pt x="16404" y="7721"/>
                      </a:lnTo>
                      <a:lnTo>
                        <a:pt x="16383" y="7617"/>
                      </a:lnTo>
                      <a:lnTo>
                        <a:pt x="15902" y="7345"/>
                      </a:lnTo>
                      <a:lnTo>
                        <a:pt x="15776" y="7135"/>
                      </a:lnTo>
                      <a:lnTo>
                        <a:pt x="15776" y="6968"/>
                      </a:lnTo>
                      <a:lnTo>
                        <a:pt x="15672" y="6717"/>
                      </a:lnTo>
                      <a:lnTo>
                        <a:pt x="15672" y="6612"/>
                      </a:lnTo>
                      <a:lnTo>
                        <a:pt x="15567" y="6612"/>
                      </a:lnTo>
                      <a:lnTo>
                        <a:pt x="15442" y="6508"/>
                      </a:lnTo>
                      <a:lnTo>
                        <a:pt x="15337" y="6508"/>
                      </a:lnTo>
                      <a:lnTo>
                        <a:pt x="15253" y="6424"/>
                      </a:lnTo>
                      <a:lnTo>
                        <a:pt x="15149" y="6403"/>
                      </a:lnTo>
                      <a:lnTo>
                        <a:pt x="15065" y="6319"/>
                      </a:lnTo>
                      <a:lnTo>
                        <a:pt x="14940" y="6361"/>
                      </a:lnTo>
                      <a:lnTo>
                        <a:pt x="14793" y="6487"/>
                      </a:lnTo>
                      <a:lnTo>
                        <a:pt x="14688" y="6696"/>
                      </a:lnTo>
                      <a:lnTo>
                        <a:pt x="14584" y="6738"/>
                      </a:lnTo>
                      <a:lnTo>
                        <a:pt x="14479" y="6801"/>
                      </a:lnTo>
                      <a:lnTo>
                        <a:pt x="14375" y="6801"/>
                      </a:lnTo>
                      <a:lnTo>
                        <a:pt x="14312" y="6738"/>
                      </a:lnTo>
                      <a:lnTo>
                        <a:pt x="14144" y="6696"/>
                      </a:lnTo>
                      <a:lnTo>
                        <a:pt x="14061" y="6633"/>
                      </a:lnTo>
                      <a:lnTo>
                        <a:pt x="14144" y="6529"/>
                      </a:lnTo>
                      <a:lnTo>
                        <a:pt x="14207" y="6466"/>
                      </a:lnTo>
                      <a:lnTo>
                        <a:pt x="14270" y="6466"/>
                      </a:lnTo>
                      <a:lnTo>
                        <a:pt x="14375" y="6361"/>
                      </a:lnTo>
                      <a:lnTo>
                        <a:pt x="14458" y="6319"/>
                      </a:lnTo>
                      <a:lnTo>
                        <a:pt x="14479" y="6257"/>
                      </a:lnTo>
                      <a:lnTo>
                        <a:pt x="14458" y="6215"/>
                      </a:lnTo>
                      <a:lnTo>
                        <a:pt x="14375" y="6236"/>
                      </a:lnTo>
                      <a:lnTo>
                        <a:pt x="14333" y="6194"/>
                      </a:lnTo>
                      <a:lnTo>
                        <a:pt x="14354" y="6110"/>
                      </a:lnTo>
                      <a:lnTo>
                        <a:pt x="14458" y="6006"/>
                      </a:lnTo>
                      <a:lnTo>
                        <a:pt x="14437" y="5943"/>
                      </a:lnTo>
                      <a:lnTo>
                        <a:pt x="14542" y="5838"/>
                      </a:lnTo>
                      <a:lnTo>
                        <a:pt x="14542" y="5754"/>
                      </a:lnTo>
                      <a:lnTo>
                        <a:pt x="14521" y="5629"/>
                      </a:lnTo>
                      <a:lnTo>
                        <a:pt x="14375" y="5650"/>
                      </a:lnTo>
                      <a:lnTo>
                        <a:pt x="14375" y="5734"/>
                      </a:lnTo>
                      <a:lnTo>
                        <a:pt x="14165" y="5880"/>
                      </a:lnTo>
                      <a:lnTo>
                        <a:pt x="14061" y="5838"/>
                      </a:lnTo>
                      <a:lnTo>
                        <a:pt x="14165" y="6047"/>
                      </a:lnTo>
                      <a:lnTo>
                        <a:pt x="14103" y="6131"/>
                      </a:lnTo>
                      <a:lnTo>
                        <a:pt x="14061" y="6026"/>
                      </a:lnTo>
                      <a:lnTo>
                        <a:pt x="13914" y="6026"/>
                      </a:lnTo>
                      <a:lnTo>
                        <a:pt x="13810" y="6131"/>
                      </a:lnTo>
                      <a:lnTo>
                        <a:pt x="13893" y="6152"/>
                      </a:lnTo>
                      <a:lnTo>
                        <a:pt x="13851" y="6298"/>
                      </a:lnTo>
                      <a:lnTo>
                        <a:pt x="13747" y="6236"/>
                      </a:lnTo>
                      <a:lnTo>
                        <a:pt x="13642" y="6319"/>
                      </a:lnTo>
                      <a:lnTo>
                        <a:pt x="13684" y="6403"/>
                      </a:lnTo>
                      <a:lnTo>
                        <a:pt x="13789" y="6403"/>
                      </a:lnTo>
                      <a:lnTo>
                        <a:pt x="13831" y="6466"/>
                      </a:lnTo>
                      <a:lnTo>
                        <a:pt x="13642" y="6570"/>
                      </a:lnTo>
                      <a:lnTo>
                        <a:pt x="13579" y="6424"/>
                      </a:lnTo>
                      <a:lnTo>
                        <a:pt x="13433" y="6361"/>
                      </a:lnTo>
                      <a:lnTo>
                        <a:pt x="13391" y="6236"/>
                      </a:lnTo>
                      <a:lnTo>
                        <a:pt x="13391" y="5713"/>
                      </a:lnTo>
                      <a:lnTo>
                        <a:pt x="13496" y="5503"/>
                      </a:lnTo>
                      <a:lnTo>
                        <a:pt x="13475" y="5148"/>
                      </a:lnTo>
                      <a:lnTo>
                        <a:pt x="13538" y="5001"/>
                      </a:lnTo>
                      <a:lnTo>
                        <a:pt x="13517" y="4562"/>
                      </a:lnTo>
                      <a:lnTo>
                        <a:pt x="13517" y="4625"/>
                      </a:lnTo>
                      <a:lnTo>
                        <a:pt x="13370" y="4687"/>
                      </a:lnTo>
                      <a:lnTo>
                        <a:pt x="13266" y="4855"/>
                      </a:lnTo>
                      <a:lnTo>
                        <a:pt x="13349" y="4938"/>
                      </a:lnTo>
                      <a:lnTo>
                        <a:pt x="13287" y="5001"/>
                      </a:lnTo>
                      <a:lnTo>
                        <a:pt x="13349" y="5148"/>
                      </a:lnTo>
                      <a:lnTo>
                        <a:pt x="13307" y="5315"/>
                      </a:lnTo>
                      <a:lnTo>
                        <a:pt x="13245" y="5294"/>
                      </a:lnTo>
                      <a:lnTo>
                        <a:pt x="13161" y="5210"/>
                      </a:lnTo>
                      <a:lnTo>
                        <a:pt x="13119" y="5294"/>
                      </a:lnTo>
                      <a:lnTo>
                        <a:pt x="13119" y="5378"/>
                      </a:lnTo>
                      <a:lnTo>
                        <a:pt x="13056" y="5315"/>
                      </a:lnTo>
                      <a:lnTo>
                        <a:pt x="12952" y="5399"/>
                      </a:lnTo>
                      <a:lnTo>
                        <a:pt x="12952" y="5482"/>
                      </a:lnTo>
                      <a:lnTo>
                        <a:pt x="12889" y="5482"/>
                      </a:lnTo>
                      <a:lnTo>
                        <a:pt x="12638" y="5608"/>
                      </a:lnTo>
                      <a:lnTo>
                        <a:pt x="12491" y="5775"/>
                      </a:lnTo>
                      <a:lnTo>
                        <a:pt x="12429" y="5692"/>
                      </a:lnTo>
                      <a:lnTo>
                        <a:pt x="12429" y="5587"/>
                      </a:lnTo>
                      <a:lnTo>
                        <a:pt x="12575" y="5524"/>
                      </a:lnTo>
                      <a:lnTo>
                        <a:pt x="12596" y="5420"/>
                      </a:lnTo>
                      <a:lnTo>
                        <a:pt x="12491" y="5420"/>
                      </a:lnTo>
                      <a:lnTo>
                        <a:pt x="12387" y="5482"/>
                      </a:lnTo>
                      <a:lnTo>
                        <a:pt x="12178" y="5482"/>
                      </a:lnTo>
                      <a:lnTo>
                        <a:pt x="12052" y="5566"/>
                      </a:lnTo>
                      <a:lnTo>
                        <a:pt x="11780" y="5566"/>
                      </a:lnTo>
                      <a:lnTo>
                        <a:pt x="11424" y="5817"/>
                      </a:lnTo>
                      <a:lnTo>
                        <a:pt x="11257" y="5880"/>
                      </a:lnTo>
                      <a:lnTo>
                        <a:pt x="11111" y="6089"/>
                      </a:lnTo>
                      <a:lnTo>
                        <a:pt x="11090" y="5985"/>
                      </a:lnTo>
                      <a:lnTo>
                        <a:pt x="11215" y="5796"/>
                      </a:lnTo>
                      <a:lnTo>
                        <a:pt x="11173" y="5713"/>
                      </a:lnTo>
                      <a:lnTo>
                        <a:pt x="10985" y="5817"/>
                      </a:lnTo>
                      <a:lnTo>
                        <a:pt x="10964" y="5775"/>
                      </a:lnTo>
                      <a:lnTo>
                        <a:pt x="10880" y="5796"/>
                      </a:lnTo>
                      <a:lnTo>
                        <a:pt x="10797" y="5838"/>
                      </a:lnTo>
                      <a:lnTo>
                        <a:pt x="10734" y="5775"/>
                      </a:lnTo>
                      <a:lnTo>
                        <a:pt x="10629" y="5796"/>
                      </a:lnTo>
                      <a:lnTo>
                        <a:pt x="10587" y="5880"/>
                      </a:lnTo>
                      <a:lnTo>
                        <a:pt x="10315" y="6047"/>
                      </a:lnTo>
                      <a:lnTo>
                        <a:pt x="10211" y="6047"/>
                      </a:lnTo>
                      <a:lnTo>
                        <a:pt x="10022" y="6110"/>
                      </a:lnTo>
                      <a:lnTo>
                        <a:pt x="9897" y="6257"/>
                      </a:lnTo>
                      <a:lnTo>
                        <a:pt x="9939" y="6361"/>
                      </a:lnTo>
                      <a:lnTo>
                        <a:pt x="9834" y="6340"/>
                      </a:lnTo>
                      <a:lnTo>
                        <a:pt x="9792" y="6403"/>
                      </a:lnTo>
                      <a:lnTo>
                        <a:pt x="9688" y="6361"/>
                      </a:lnTo>
                      <a:lnTo>
                        <a:pt x="9657" y="6408"/>
                      </a:lnTo>
                      <a:lnTo>
                        <a:pt x="9657" y="6408"/>
                      </a:lnTo>
                      <a:lnTo>
                        <a:pt x="9583" y="6319"/>
                      </a:lnTo>
                      <a:lnTo>
                        <a:pt x="9625" y="6215"/>
                      </a:lnTo>
                      <a:lnTo>
                        <a:pt x="9709" y="6215"/>
                      </a:lnTo>
                      <a:lnTo>
                        <a:pt x="9792" y="6110"/>
                      </a:lnTo>
                      <a:lnTo>
                        <a:pt x="9897" y="6026"/>
                      </a:lnTo>
                      <a:lnTo>
                        <a:pt x="9939" y="6068"/>
                      </a:lnTo>
                      <a:lnTo>
                        <a:pt x="10022" y="6026"/>
                      </a:lnTo>
                      <a:lnTo>
                        <a:pt x="10043" y="5943"/>
                      </a:lnTo>
                      <a:lnTo>
                        <a:pt x="10169" y="5838"/>
                      </a:lnTo>
                      <a:lnTo>
                        <a:pt x="10211" y="5901"/>
                      </a:lnTo>
                      <a:lnTo>
                        <a:pt x="10462" y="5796"/>
                      </a:lnTo>
                      <a:lnTo>
                        <a:pt x="10546" y="5650"/>
                      </a:lnTo>
                      <a:lnTo>
                        <a:pt x="10671" y="5608"/>
                      </a:lnTo>
                      <a:lnTo>
                        <a:pt x="10880" y="5629"/>
                      </a:lnTo>
                      <a:lnTo>
                        <a:pt x="10901" y="5587"/>
                      </a:lnTo>
                      <a:lnTo>
                        <a:pt x="11090" y="5587"/>
                      </a:lnTo>
                      <a:lnTo>
                        <a:pt x="11278" y="5503"/>
                      </a:lnTo>
                      <a:lnTo>
                        <a:pt x="11320" y="5587"/>
                      </a:lnTo>
                      <a:lnTo>
                        <a:pt x="11383" y="5587"/>
                      </a:lnTo>
                      <a:lnTo>
                        <a:pt x="11445" y="5524"/>
                      </a:lnTo>
                      <a:lnTo>
                        <a:pt x="11529" y="5524"/>
                      </a:lnTo>
                      <a:lnTo>
                        <a:pt x="11675" y="5503"/>
                      </a:lnTo>
                      <a:lnTo>
                        <a:pt x="11738" y="5399"/>
                      </a:lnTo>
                      <a:lnTo>
                        <a:pt x="11989" y="5315"/>
                      </a:lnTo>
                      <a:lnTo>
                        <a:pt x="12240" y="5231"/>
                      </a:lnTo>
                      <a:lnTo>
                        <a:pt x="12261" y="5127"/>
                      </a:lnTo>
                      <a:lnTo>
                        <a:pt x="12324" y="5127"/>
                      </a:lnTo>
                      <a:lnTo>
                        <a:pt x="12366" y="5085"/>
                      </a:lnTo>
                      <a:lnTo>
                        <a:pt x="12324" y="5022"/>
                      </a:lnTo>
                      <a:lnTo>
                        <a:pt x="12324" y="4918"/>
                      </a:lnTo>
                      <a:lnTo>
                        <a:pt x="12240" y="4876"/>
                      </a:lnTo>
                      <a:lnTo>
                        <a:pt x="12219" y="4918"/>
                      </a:lnTo>
                      <a:lnTo>
                        <a:pt x="12219" y="5001"/>
                      </a:lnTo>
                      <a:lnTo>
                        <a:pt x="12115" y="5022"/>
                      </a:lnTo>
                      <a:lnTo>
                        <a:pt x="12073" y="4980"/>
                      </a:lnTo>
                      <a:lnTo>
                        <a:pt x="12031" y="4980"/>
                      </a:lnTo>
                      <a:lnTo>
                        <a:pt x="12010" y="4938"/>
                      </a:lnTo>
                      <a:lnTo>
                        <a:pt x="11885" y="4938"/>
                      </a:lnTo>
                      <a:lnTo>
                        <a:pt x="11696" y="5001"/>
                      </a:lnTo>
                      <a:lnTo>
                        <a:pt x="11634" y="5106"/>
                      </a:lnTo>
                      <a:lnTo>
                        <a:pt x="11571" y="5169"/>
                      </a:lnTo>
                      <a:lnTo>
                        <a:pt x="11508" y="5085"/>
                      </a:lnTo>
                      <a:lnTo>
                        <a:pt x="11466" y="5085"/>
                      </a:lnTo>
                      <a:lnTo>
                        <a:pt x="11362" y="5169"/>
                      </a:lnTo>
                      <a:lnTo>
                        <a:pt x="11090" y="5252"/>
                      </a:lnTo>
                      <a:lnTo>
                        <a:pt x="10755" y="5273"/>
                      </a:lnTo>
                      <a:lnTo>
                        <a:pt x="10692" y="5210"/>
                      </a:lnTo>
                      <a:lnTo>
                        <a:pt x="10629" y="5210"/>
                      </a:lnTo>
                      <a:lnTo>
                        <a:pt x="10650" y="5273"/>
                      </a:lnTo>
                      <a:lnTo>
                        <a:pt x="10587" y="5315"/>
                      </a:lnTo>
                      <a:lnTo>
                        <a:pt x="10483" y="5294"/>
                      </a:lnTo>
                      <a:lnTo>
                        <a:pt x="10420" y="5294"/>
                      </a:lnTo>
                      <a:lnTo>
                        <a:pt x="10357" y="5420"/>
                      </a:lnTo>
                      <a:lnTo>
                        <a:pt x="10211" y="5587"/>
                      </a:lnTo>
                      <a:lnTo>
                        <a:pt x="10148" y="5524"/>
                      </a:lnTo>
                      <a:lnTo>
                        <a:pt x="10043" y="5524"/>
                      </a:lnTo>
                      <a:lnTo>
                        <a:pt x="10022" y="5503"/>
                      </a:lnTo>
                      <a:lnTo>
                        <a:pt x="9897" y="5503"/>
                      </a:lnTo>
                      <a:lnTo>
                        <a:pt x="9813" y="5566"/>
                      </a:lnTo>
                      <a:lnTo>
                        <a:pt x="9730" y="5566"/>
                      </a:lnTo>
                      <a:lnTo>
                        <a:pt x="9688" y="5629"/>
                      </a:lnTo>
                      <a:lnTo>
                        <a:pt x="9583" y="5671"/>
                      </a:lnTo>
                      <a:lnTo>
                        <a:pt x="9478" y="5734"/>
                      </a:lnTo>
                      <a:lnTo>
                        <a:pt x="9311" y="5817"/>
                      </a:lnTo>
                      <a:lnTo>
                        <a:pt x="9123" y="5880"/>
                      </a:lnTo>
                      <a:lnTo>
                        <a:pt x="9081" y="5985"/>
                      </a:lnTo>
                      <a:lnTo>
                        <a:pt x="9081" y="6152"/>
                      </a:lnTo>
                      <a:lnTo>
                        <a:pt x="9102" y="6466"/>
                      </a:lnTo>
                      <a:lnTo>
                        <a:pt x="9081" y="6633"/>
                      </a:lnTo>
                      <a:lnTo>
                        <a:pt x="9018" y="6612"/>
                      </a:lnTo>
                      <a:lnTo>
                        <a:pt x="8955" y="6654"/>
                      </a:lnTo>
                      <a:lnTo>
                        <a:pt x="8704" y="6863"/>
                      </a:lnTo>
                      <a:lnTo>
                        <a:pt x="8788" y="6759"/>
                      </a:lnTo>
                      <a:lnTo>
                        <a:pt x="8893" y="6633"/>
                      </a:lnTo>
                      <a:lnTo>
                        <a:pt x="8914" y="6550"/>
                      </a:lnTo>
                      <a:lnTo>
                        <a:pt x="8872" y="6529"/>
                      </a:lnTo>
                      <a:lnTo>
                        <a:pt x="8872" y="6445"/>
                      </a:lnTo>
                      <a:lnTo>
                        <a:pt x="8746" y="6257"/>
                      </a:lnTo>
                      <a:lnTo>
                        <a:pt x="8662" y="6257"/>
                      </a:lnTo>
                      <a:lnTo>
                        <a:pt x="8600" y="6173"/>
                      </a:lnTo>
                      <a:lnTo>
                        <a:pt x="8537" y="6152"/>
                      </a:lnTo>
                      <a:lnTo>
                        <a:pt x="8537" y="6006"/>
                      </a:lnTo>
                      <a:lnTo>
                        <a:pt x="8390" y="5817"/>
                      </a:lnTo>
                      <a:lnTo>
                        <a:pt x="8370" y="5817"/>
                      </a:lnTo>
                      <a:lnTo>
                        <a:pt x="8286" y="5796"/>
                      </a:lnTo>
                      <a:lnTo>
                        <a:pt x="8265" y="5692"/>
                      </a:lnTo>
                      <a:lnTo>
                        <a:pt x="8181" y="5629"/>
                      </a:lnTo>
                      <a:lnTo>
                        <a:pt x="8139" y="5671"/>
                      </a:lnTo>
                      <a:lnTo>
                        <a:pt x="8035" y="5587"/>
                      </a:lnTo>
                      <a:lnTo>
                        <a:pt x="7846" y="5378"/>
                      </a:lnTo>
                      <a:lnTo>
                        <a:pt x="7805" y="5190"/>
                      </a:lnTo>
                      <a:lnTo>
                        <a:pt x="7805" y="5001"/>
                      </a:lnTo>
                      <a:lnTo>
                        <a:pt x="7763" y="4980"/>
                      </a:lnTo>
                      <a:lnTo>
                        <a:pt x="7721" y="5043"/>
                      </a:lnTo>
                      <a:lnTo>
                        <a:pt x="7658" y="5001"/>
                      </a:lnTo>
                      <a:lnTo>
                        <a:pt x="7616" y="4876"/>
                      </a:lnTo>
                      <a:lnTo>
                        <a:pt x="7658" y="4750"/>
                      </a:lnTo>
                      <a:lnTo>
                        <a:pt x="7637" y="4729"/>
                      </a:lnTo>
                      <a:lnTo>
                        <a:pt x="7658" y="4646"/>
                      </a:lnTo>
                      <a:lnTo>
                        <a:pt x="7533" y="4520"/>
                      </a:lnTo>
                      <a:lnTo>
                        <a:pt x="7533" y="4415"/>
                      </a:lnTo>
                      <a:lnTo>
                        <a:pt x="7428" y="4332"/>
                      </a:lnTo>
                      <a:lnTo>
                        <a:pt x="7386" y="4332"/>
                      </a:lnTo>
                      <a:lnTo>
                        <a:pt x="7323" y="4248"/>
                      </a:lnTo>
                      <a:lnTo>
                        <a:pt x="7219" y="4164"/>
                      </a:lnTo>
                      <a:lnTo>
                        <a:pt x="7114" y="4164"/>
                      </a:lnTo>
                      <a:lnTo>
                        <a:pt x="6800" y="3934"/>
                      </a:lnTo>
                      <a:lnTo>
                        <a:pt x="6717" y="3934"/>
                      </a:lnTo>
                      <a:lnTo>
                        <a:pt x="6696" y="3850"/>
                      </a:lnTo>
                      <a:lnTo>
                        <a:pt x="0" y="16091"/>
                      </a:lnTo>
                      <a:lnTo>
                        <a:pt x="377" y="16091"/>
                      </a:lnTo>
                      <a:lnTo>
                        <a:pt x="502" y="16153"/>
                      </a:lnTo>
                      <a:lnTo>
                        <a:pt x="711" y="16007"/>
                      </a:lnTo>
                      <a:lnTo>
                        <a:pt x="1004" y="16049"/>
                      </a:lnTo>
                      <a:lnTo>
                        <a:pt x="858" y="16300"/>
                      </a:lnTo>
                      <a:lnTo>
                        <a:pt x="921" y="16446"/>
                      </a:lnTo>
                      <a:lnTo>
                        <a:pt x="1025" y="16718"/>
                      </a:lnTo>
                      <a:lnTo>
                        <a:pt x="1172" y="17388"/>
                      </a:lnTo>
                      <a:lnTo>
                        <a:pt x="1235" y="17534"/>
                      </a:lnTo>
                      <a:lnTo>
                        <a:pt x="1130" y="17702"/>
                      </a:lnTo>
                      <a:lnTo>
                        <a:pt x="1130" y="17765"/>
                      </a:lnTo>
                      <a:lnTo>
                        <a:pt x="1172" y="17765"/>
                      </a:lnTo>
                      <a:lnTo>
                        <a:pt x="1381" y="17744"/>
                      </a:lnTo>
                      <a:lnTo>
                        <a:pt x="1569" y="17723"/>
                      </a:lnTo>
                      <a:lnTo>
                        <a:pt x="1695" y="17639"/>
                      </a:lnTo>
                      <a:lnTo>
                        <a:pt x="1862" y="17409"/>
                      </a:lnTo>
                      <a:lnTo>
                        <a:pt x="1988" y="17283"/>
                      </a:lnTo>
                      <a:lnTo>
                        <a:pt x="2197" y="17200"/>
                      </a:lnTo>
                      <a:lnTo>
                        <a:pt x="2260" y="17179"/>
                      </a:lnTo>
                      <a:lnTo>
                        <a:pt x="2469" y="17116"/>
                      </a:lnTo>
                      <a:lnTo>
                        <a:pt x="2636" y="17116"/>
                      </a:lnTo>
                      <a:lnTo>
                        <a:pt x="2783" y="17221"/>
                      </a:lnTo>
                      <a:lnTo>
                        <a:pt x="2783" y="17325"/>
                      </a:lnTo>
                      <a:lnTo>
                        <a:pt x="2804" y="17409"/>
                      </a:lnTo>
                      <a:lnTo>
                        <a:pt x="2720" y="17555"/>
                      </a:lnTo>
                      <a:lnTo>
                        <a:pt x="2699" y="17639"/>
                      </a:lnTo>
                      <a:lnTo>
                        <a:pt x="2825" y="17974"/>
                      </a:lnTo>
                      <a:lnTo>
                        <a:pt x="2804" y="18078"/>
                      </a:lnTo>
                      <a:lnTo>
                        <a:pt x="2846" y="18288"/>
                      </a:lnTo>
                      <a:lnTo>
                        <a:pt x="2992" y="18455"/>
                      </a:lnTo>
                      <a:lnTo>
                        <a:pt x="3013" y="18664"/>
                      </a:lnTo>
                      <a:lnTo>
                        <a:pt x="3055" y="18748"/>
                      </a:lnTo>
                      <a:lnTo>
                        <a:pt x="3097" y="18853"/>
                      </a:lnTo>
                      <a:lnTo>
                        <a:pt x="3034" y="18957"/>
                      </a:lnTo>
                      <a:lnTo>
                        <a:pt x="3034" y="19062"/>
                      </a:lnTo>
                      <a:lnTo>
                        <a:pt x="3055" y="19146"/>
                      </a:lnTo>
                      <a:lnTo>
                        <a:pt x="3013" y="19501"/>
                      </a:lnTo>
                      <a:lnTo>
                        <a:pt x="3013" y="19920"/>
                      </a:lnTo>
                      <a:lnTo>
                        <a:pt x="3034" y="20338"/>
                      </a:lnTo>
                      <a:lnTo>
                        <a:pt x="2929" y="20380"/>
                      </a:lnTo>
                      <a:lnTo>
                        <a:pt x="2929" y="20464"/>
                      </a:lnTo>
                      <a:lnTo>
                        <a:pt x="2971" y="20464"/>
                      </a:lnTo>
                      <a:lnTo>
                        <a:pt x="3055" y="20527"/>
                      </a:lnTo>
                      <a:lnTo>
                        <a:pt x="3076" y="20568"/>
                      </a:lnTo>
                      <a:lnTo>
                        <a:pt x="3034" y="20589"/>
                      </a:lnTo>
                      <a:lnTo>
                        <a:pt x="2971" y="20652"/>
                      </a:lnTo>
                      <a:lnTo>
                        <a:pt x="3013" y="20736"/>
                      </a:lnTo>
                      <a:lnTo>
                        <a:pt x="3055" y="20778"/>
                      </a:lnTo>
                      <a:lnTo>
                        <a:pt x="3076" y="20861"/>
                      </a:lnTo>
                      <a:lnTo>
                        <a:pt x="3055" y="20903"/>
                      </a:lnTo>
                      <a:lnTo>
                        <a:pt x="3055" y="20966"/>
                      </a:lnTo>
                      <a:lnTo>
                        <a:pt x="3160" y="20966"/>
                      </a:lnTo>
                      <a:lnTo>
                        <a:pt x="3243" y="20987"/>
                      </a:lnTo>
                      <a:lnTo>
                        <a:pt x="3348" y="21154"/>
                      </a:lnTo>
                      <a:lnTo>
                        <a:pt x="3369" y="21217"/>
                      </a:lnTo>
                      <a:lnTo>
                        <a:pt x="3452" y="21280"/>
                      </a:lnTo>
                      <a:lnTo>
                        <a:pt x="3578" y="21363"/>
                      </a:lnTo>
                      <a:lnTo>
                        <a:pt x="3641" y="21468"/>
                      </a:lnTo>
                      <a:lnTo>
                        <a:pt x="3641" y="21573"/>
                      </a:lnTo>
                      <a:lnTo>
                        <a:pt x="3683" y="21594"/>
                      </a:lnTo>
                      <a:lnTo>
                        <a:pt x="3704" y="21635"/>
                      </a:lnTo>
                      <a:lnTo>
                        <a:pt x="3683" y="21698"/>
                      </a:lnTo>
                      <a:lnTo>
                        <a:pt x="3683" y="21740"/>
                      </a:lnTo>
                      <a:lnTo>
                        <a:pt x="3641" y="21782"/>
                      </a:lnTo>
                      <a:lnTo>
                        <a:pt x="3641" y="21845"/>
                      </a:lnTo>
                      <a:lnTo>
                        <a:pt x="3641" y="21887"/>
                      </a:lnTo>
                      <a:lnTo>
                        <a:pt x="3662" y="21907"/>
                      </a:lnTo>
                      <a:lnTo>
                        <a:pt x="3599" y="22033"/>
                      </a:lnTo>
                      <a:lnTo>
                        <a:pt x="3452" y="22326"/>
                      </a:lnTo>
                      <a:lnTo>
                        <a:pt x="3432" y="22514"/>
                      </a:lnTo>
                      <a:lnTo>
                        <a:pt x="3285" y="22661"/>
                      </a:lnTo>
                      <a:lnTo>
                        <a:pt x="3285" y="22744"/>
                      </a:lnTo>
                      <a:lnTo>
                        <a:pt x="3327" y="22744"/>
                      </a:lnTo>
                      <a:lnTo>
                        <a:pt x="3494" y="22535"/>
                      </a:lnTo>
                      <a:lnTo>
                        <a:pt x="3536" y="22410"/>
                      </a:lnTo>
                      <a:lnTo>
                        <a:pt x="3662" y="22305"/>
                      </a:lnTo>
                      <a:lnTo>
                        <a:pt x="3683" y="22347"/>
                      </a:lnTo>
                      <a:lnTo>
                        <a:pt x="3766" y="22368"/>
                      </a:lnTo>
                      <a:lnTo>
                        <a:pt x="3766" y="22431"/>
                      </a:lnTo>
                      <a:lnTo>
                        <a:pt x="3599" y="22514"/>
                      </a:lnTo>
                      <a:lnTo>
                        <a:pt x="3557" y="22619"/>
                      </a:lnTo>
                      <a:lnTo>
                        <a:pt x="3390" y="22786"/>
                      </a:lnTo>
                      <a:lnTo>
                        <a:pt x="3390" y="22828"/>
                      </a:lnTo>
                      <a:lnTo>
                        <a:pt x="3473" y="22828"/>
                      </a:lnTo>
                      <a:lnTo>
                        <a:pt x="3432" y="22870"/>
                      </a:lnTo>
                      <a:lnTo>
                        <a:pt x="3285" y="22849"/>
                      </a:lnTo>
                      <a:lnTo>
                        <a:pt x="3222" y="22870"/>
                      </a:lnTo>
                      <a:lnTo>
                        <a:pt x="3160" y="23037"/>
                      </a:lnTo>
                      <a:lnTo>
                        <a:pt x="3055" y="23142"/>
                      </a:lnTo>
                      <a:lnTo>
                        <a:pt x="3076" y="23268"/>
                      </a:lnTo>
                      <a:lnTo>
                        <a:pt x="3034" y="23247"/>
                      </a:lnTo>
                      <a:lnTo>
                        <a:pt x="2971" y="23184"/>
                      </a:lnTo>
                      <a:lnTo>
                        <a:pt x="2908" y="23247"/>
                      </a:lnTo>
                      <a:lnTo>
                        <a:pt x="2908" y="23393"/>
                      </a:lnTo>
                      <a:lnTo>
                        <a:pt x="3013" y="23393"/>
                      </a:lnTo>
                      <a:lnTo>
                        <a:pt x="3034" y="23477"/>
                      </a:lnTo>
                      <a:lnTo>
                        <a:pt x="2971" y="23665"/>
                      </a:lnTo>
                      <a:lnTo>
                        <a:pt x="2950" y="23937"/>
                      </a:lnTo>
                      <a:lnTo>
                        <a:pt x="3013" y="24125"/>
                      </a:lnTo>
                      <a:lnTo>
                        <a:pt x="3076" y="24293"/>
                      </a:lnTo>
                      <a:lnTo>
                        <a:pt x="3160" y="24314"/>
                      </a:lnTo>
                      <a:lnTo>
                        <a:pt x="3180" y="24230"/>
                      </a:lnTo>
                      <a:lnTo>
                        <a:pt x="3264" y="24146"/>
                      </a:lnTo>
                      <a:lnTo>
                        <a:pt x="3452" y="24104"/>
                      </a:lnTo>
                      <a:lnTo>
                        <a:pt x="3557" y="24021"/>
                      </a:lnTo>
                      <a:lnTo>
                        <a:pt x="3662" y="23895"/>
                      </a:lnTo>
                      <a:lnTo>
                        <a:pt x="3704" y="23895"/>
                      </a:lnTo>
                      <a:lnTo>
                        <a:pt x="3704" y="24021"/>
                      </a:lnTo>
                      <a:lnTo>
                        <a:pt x="3662" y="24125"/>
                      </a:lnTo>
                      <a:lnTo>
                        <a:pt x="3599" y="24146"/>
                      </a:lnTo>
                      <a:lnTo>
                        <a:pt x="3536" y="24251"/>
                      </a:lnTo>
                      <a:lnTo>
                        <a:pt x="3536" y="24314"/>
                      </a:lnTo>
                      <a:lnTo>
                        <a:pt x="3641" y="24397"/>
                      </a:lnTo>
                      <a:lnTo>
                        <a:pt x="3704" y="24460"/>
                      </a:lnTo>
                      <a:lnTo>
                        <a:pt x="3808" y="24460"/>
                      </a:lnTo>
                      <a:lnTo>
                        <a:pt x="3892" y="24502"/>
                      </a:lnTo>
                      <a:lnTo>
                        <a:pt x="3955" y="24544"/>
                      </a:lnTo>
                      <a:lnTo>
                        <a:pt x="3808" y="24502"/>
                      </a:lnTo>
                      <a:lnTo>
                        <a:pt x="3683" y="24502"/>
                      </a:lnTo>
                      <a:lnTo>
                        <a:pt x="3578" y="24439"/>
                      </a:lnTo>
                      <a:lnTo>
                        <a:pt x="3432" y="24439"/>
                      </a:lnTo>
                      <a:lnTo>
                        <a:pt x="3369" y="24523"/>
                      </a:lnTo>
                      <a:lnTo>
                        <a:pt x="3369" y="24607"/>
                      </a:lnTo>
                      <a:lnTo>
                        <a:pt x="3432" y="24669"/>
                      </a:lnTo>
                      <a:lnTo>
                        <a:pt x="3452" y="24920"/>
                      </a:lnTo>
                      <a:lnTo>
                        <a:pt x="3494" y="24983"/>
                      </a:lnTo>
                      <a:lnTo>
                        <a:pt x="3557" y="24983"/>
                      </a:lnTo>
                      <a:lnTo>
                        <a:pt x="3641" y="24941"/>
                      </a:lnTo>
                      <a:lnTo>
                        <a:pt x="3683" y="24983"/>
                      </a:lnTo>
                      <a:lnTo>
                        <a:pt x="3641" y="25046"/>
                      </a:lnTo>
                      <a:lnTo>
                        <a:pt x="3599" y="25088"/>
                      </a:lnTo>
                      <a:lnTo>
                        <a:pt x="3683" y="25151"/>
                      </a:lnTo>
                      <a:lnTo>
                        <a:pt x="3683" y="25192"/>
                      </a:lnTo>
                      <a:lnTo>
                        <a:pt x="3662" y="25255"/>
                      </a:lnTo>
                      <a:lnTo>
                        <a:pt x="3557" y="25234"/>
                      </a:lnTo>
                      <a:lnTo>
                        <a:pt x="3411" y="25276"/>
                      </a:lnTo>
                      <a:lnTo>
                        <a:pt x="3264" y="25381"/>
                      </a:lnTo>
                      <a:lnTo>
                        <a:pt x="3243" y="25423"/>
                      </a:lnTo>
                      <a:lnTo>
                        <a:pt x="3306" y="25485"/>
                      </a:lnTo>
                      <a:lnTo>
                        <a:pt x="3452" y="25423"/>
                      </a:lnTo>
                      <a:lnTo>
                        <a:pt x="3536" y="25465"/>
                      </a:lnTo>
                      <a:lnTo>
                        <a:pt x="3452" y="25485"/>
                      </a:lnTo>
                      <a:lnTo>
                        <a:pt x="3432" y="25548"/>
                      </a:lnTo>
                      <a:lnTo>
                        <a:pt x="3515" y="25632"/>
                      </a:lnTo>
                      <a:lnTo>
                        <a:pt x="3662" y="25590"/>
                      </a:lnTo>
                      <a:lnTo>
                        <a:pt x="3829" y="25465"/>
                      </a:lnTo>
                      <a:lnTo>
                        <a:pt x="3934" y="25297"/>
                      </a:lnTo>
                      <a:lnTo>
                        <a:pt x="4038" y="25297"/>
                      </a:lnTo>
                      <a:lnTo>
                        <a:pt x="4143" y="25213"/>
                      </a:lnTo>
                      <a:lnTo>
                        <a:pt x="4164" y="25109"/>
                      </a:lnTo>
                      <a:lnTo>
                        <a:pt x="4185" y="25088"/>
                      </a:lnTo>
                      <a:lnTo>
                        <a:pt x="4206" y="25172"/>
                      </a:lnTo>
                      <a:lnTo>
                        <a:pt x="4143" y="25339"/>
                      </a:lnTo>
                      <a:lnTo>
                        <a:pt x="4038" y="25402"/>
                      </a:lnTo>
                      <a:lnTo>
                        <a:pt x="3913" y="25465"/>
                      </a:lnTo>
                      <a:lnTo>
                        <a:pt x="3892" y="25548"/>
                      </a:lnTo>
                      <a:lnTo>
                        <a:pt x="3955" y="25611"/>
                      </a:lnTo>
                      <a:lnTo>
                        <a:pt x="4038" y="25590"/>
                      </a:lnTo>
                      <a:lnTo>
                        <a:pt x="4164" y="25590"/>
                      </a:lnTo>
                      <a:lnTo>
                        <a:pt x="4268" y="25611"/>
                      </a:lnTo>
                      <a:lnTo>
                        <a:pt x="4122" y="25611"/>
                      </a:lnTo>
                      <a:lnTo>
                        <a:pt x="4017" y="25674"/>
                      </a:lnTo>
                      <a:lnTo>
                        <a:pt x="4017" y="25820"/>
                      </a:lnTo>
                      <a:lnTo>
                        <a:pt x="4059" y="25967"/>
                      </a:lnTo>
                      <a:lnTo>
                        <a:pt x="4017" y="25988"/>
                      </a:lnTo>
                      <a:lnTo>
                        <a:pt x="3976" y="25904"/>
                      </a:lnTo>
                      <a:lnTo>
                        <a:pt x="3976" y="25757"/>
                      </a:lnTo>
                      <a:lnTo>
                        <a:pt x="3913" y="25674"/>
                      </a:lnTo>
                      <a:lnTo>
                        <a:pt x="3850" y="25716"/>
                      </a:lnTo>
                      <a:lnTo>
                        <a:pt x="3578" y="25904"/>
                      </a:lnTo>
                      <a:lnTo>
                        <a:pt x="3536" y="25988"/>
                      </a:lnTo>
                      <a:lnTo>
                        <a:pt x="3369" y="26071"/>
                      </a:lnTo>
                      <a:lnTo>
                        <a:pt x="3327" y="26134"/>
                      </a:lnTo>
                      <a:lnTo>
                        <a:pt x="3348" y="26218"/>
                      </a:lnTo>
                      <a:lnTo>
                        <a:pt x="3348" y="26301"/>
                      </a:lnTo>
                      <a:lnTo>
                        <a:pt x="3369" y="26322"/>
                      </a:lnTo>
                      <a:lnTo>
                        <a:pt x="3452" y="26281"/>
                      </a:lnTo>
                      <a:lnTo>
                        <a:pt x="3557" y="26218"/>
                      </a:lnTo>
                      <a:lnTo>
                        <a:pt x="3599" y="26113"/>
                      </a:lnTo>
                      <a:lnTo>
                        <a:pt x="3662" y="26134"/>
                      </a:lnTo>
                      <a:lnTo>
                        <a:pt x="3704" y="26197"/>
                      </a:lnTo>
                      <a:lnTo>
                        <a:pt x="3892" y="26218"/>
                      </a:lnTo>
                      <a:lnTo>
                        <a:pt x="3871" y="26239"/>
                      </a:lnTo>
                      <a:lnTo>
                        <a:pt x="3766" y="26218"/>
                      </a:lnTo>
                      <a:lnTo>
                        <a:pt x="3599" y="26218"/>
                      </a:lnTo>
                      <a:lnTo>
                        <a:pt x="3536" y="26281"/>
                      </a:lnTo>
                      <a:lnTo>
                        <a:pt x="3536" y="26322"/>
                      </a:lnTo>
                      <a:lnTo>
                        <a:pt x="3557" y="26385"/>
                      </a:lnTo>
                      <a:lnTo>
                        <a:pt x="3473" y="26406"/>
                      </a:lnTo>
                      <a:lnTo>
                        <a:pt x="3432" y="26385"/>
                      </a:lnTo>
                      <a:lnTo>
                        <a:pt x="3264" y="26427"/>
                      </a:lnTo>
                      <a:lnTo>
                        <a:pt x="3264" y="26490"/>
                      </a:lnTo>
                      <a:lnTo>
                        <a:pt x="3390" y="26490"/>
                      </a:lnTo>
                      <a:lnTo>
                        <a:pt x="3473" y="26532"/>
                      </a:lnTo>
                      <a:lnTo>
                        <a:pt x="3578" y="26532"/>
                      </a:lnTo>
                      <a:lnTo>
                        <a:pt x="3515" y="26594"/>
                      </a:lnTo>
                      <a:lnTo>
                        <a:pt x="3390" y="26594"/>
                      </a:lnTo>
                      <a:lnTo>
                        <a:pt x="3327" y="26532"/>
                      </a:lnTo>
                      <a:lnTo>
                        <a:pt x="3222" y="26553"/>
                      </a:lnTo>
                      <a:lnTo>
                        <a:pt x="3180" y="26657"/>
                      </a:lnTo>
                      <a:lnTo>
                        <a:pt x="3243" y="26720"/>
                      </a:lnTo>
                      <a:lnTo>
                        <a:pt x="3327" y="26720"/>
                      </a:lnTo>
                      <a:lnTo>
                        <a:pt x="3452" y="26699"/>
                      </a:lnTo>
                      <a:lnTo>
                        <a:pt x="3536" y="26741"/>
                      </a:lnTo>
                      <a:lnTo>
                        <a:pt x="3683" y="26741"/>
                      </a:lnTo>
                      <a:lnTo>
                        <a:pt x="3662" y="26804"/>
                      </a:lnTo>
                      <a:lnTo>
                        <a:pt x="3557" y="26825"/>
                      </a:lnTo>
                      <a:lnTo>
                        <a:pt x="3452" y="26804"/>
                      </a:lnTo>
                      <a:lnTo>
                        <a:pt x="3432" y="26825"/>
                      </a:lnTo>
                      <a:lnTo>
                        <a:pt x="3452" y="26845"/>
                      </a:lnTo>
                      <a:lnTo>
                        <a:pt x="3662" y="26845"/>
                      </a:lnTo>
                      <a:lnTo>
                        <a:pt x="3662" y="26908"/>
                      </a:lnTo>
                      <a:lnTo>
                        <a:pt x="3536" y="26929"/>
                      </a:lnTo>
                      <a:lnTo>
                        <a:pt x="3390" y="26908"/>
                      </a:lnTo>
                      <a:lnTo>
                        <a:pt x="3327" y="26845"/>
                      </a:lnTo>
                      <a:lnTo>
                        <a:pt x="3264" y="26908"/>
                      </a:lnTo>
                      <a:lnTo>
                        <a:pt x="3327" y="27013"/>
                      </a:lnTo>
                      <a:lnTo>
                        <a:pt x="3452" y="27076"/>
                      </a:lnTo>
                      <a:lnTo>
                        <a:pt x="3473" y="27013"/>
                      </a:lnTo>
                      <a:lnTo>
                        <a:pt x="3557" y="27013"/>
                      </a:lnTo>
                      <a:lnTo>
                        <a:pt x="3641" y="27055"/>
                      </a:lnTo>
                      <a:lnTo>
                        <a:pt x="3787" y="27034"/>
                      </a:lnTo>
                      <a:lnTo>
                        <a:pt x="3850" y="27076"/>
                      </a:lnTo>
                      <a:lnTo>
                        <a:pt x="3766" y="27117"/>
                      </a:lnTo>
                      <a:lnTo>
                        <a:pt x="3766" y="27159"/>
                      </a:lnTo>
                      <a:lnTo>
                        <a:pt x="3871" y="27159"/>
                      </a:lnTo>
                      <a:lnTo>
                        <a:pt x="3892" y="27243"/>
                      </a:lnTo>
                      <a:lnTo>
                        <a:pt x="4026" y="27276"/>
                      </a:lnTo>
                      <a:lnTo>
                        <a:pt x="3976" y="27285"/>
                      </a:lnTo>
                      <a:lnTo>
                        <a:pt x="3871" y="27285"/>
                      </a:lnTo>
                      <a:lnTo>
                        <a:pt x="3787" y="27369"/>
                      </a:lnTo>
                      <a:lnTo>
                        <a:pt x="3787" y="27431"/>
                      </a:lnTo>
                      <a:lnTo>
                        <a:pt x="3871" y="27473"/>
                      </a:lnTo>
                      <a:lnTo>
                        <a:pt x="3913" y="27431"/>
                      </a:lnTo>
                      <a:lnTo>
                        <a:pt x="3976" y="27389"/>
                      </a:lnTo>
                      <a:lnTo>
                        <a:pt x="3996" y="27452"/>
                      </a:lnTo>
                      <a:lnTo>
                        <a:pt x="4017" y="27452"/>
                      </a:lnTo>
                      <a:lnTo>
                        <a:pt x="4080" y="27369"/>
                      </a:lnTo>
                      <a:lnTo>
                        <a:pt x="4185" y="27306"/>
                      </a:lnTo>
                      <a:lnTo>
                        <a:pt x="4185" y="27369"/>
                      </a:lnTo>
                      <a:lnTo>
                        <a:pt x="4164" y="27410"/>
                      </a:lnTo>
                      <a:lnTo>
                        <a:pt x="4164" y="27473"/>
                      </a:lnTo>
                      <a:lnTo>
                        <a:pt x="4206" y="27494"/>
                      </a:lnTo>
                      <a:lnTo>
                        <a:pt x="4289" y="27557"/>
                      </a:lnTo>
                      <a:lnTo>
                        <a:pt x="4373" y="27557"/>
                      </a:lnTo>
                      <a:lnTo>
                        <a:pt x="4499" y="27369"/>
                      </a:lnTo>
                      <a:lnTo>
                        <a:pt x="4520" y="27159"/>
                      </a:lnTo>
                      <a:lnTo>
                        <a:pt x="4582" y="27055"/>
                      </a:lnTo>
                      <a:lnTo>
                        <a:pt x="4645" y="27034"/>
                      </a:lnTo>
                      <a:lnTo>
                        <a:pt x="4645" y="27097"/>
                      </a:lnTo>
                      <a:lnTo>
                        <a:pt x="4603" y="27159"/>
                      </a:lnTo>
                      <a:lnTo>
                        <a:pt x="4603" y="27306"/>
                      </a:lnTo>
                      <a:lnTo>
                        <a:pt x="4499" y="27473"/>
                      </a:lnTo>
                      <a:lnTo>
                        <a:pt x="4415" y="27557"/>
                      </a:lnTo>
                      <a:lnTo>
                        <a:pt x="4436" y="27599"/>
                      </a:lnTo>
                      <a:lnTo>
                        <a:pt x="4582" y="27599"/>
                      </a:lnTo>
                      <a:lnTo>
                        <a:pt x="4687" y="27578"/>
                      </a:lnTo>
                      <a:lnTo>
                        <a:pt x="4708" y="27599"/>
                      </a:lnTo>
                      <a:lnTo>
                        <a:pt x="4624" y="27682"/>
                      </a:lnTo>
                      <a:lnTo>
                        <a:pt x="4582" y="27808"/>
                      </a:lnTo>
                      <a:lnTo>
                        <a:pt x="4415" y="27913"/>
                      </a:lnTo>
                      <a:lnTo>
                        <a:pt x="4415" y="27975"/>
                      </a:lnTo>
                      <a:lnTo>
                        <a:pt x="4499" y="28122"/>
                      </a:lnTo>
                      <a:lnTo>
                        <a:pt x="4624" y="28185"/>
                      </a:lnTo>
                      <a:lnTo>
                        <a:pt x="4708" y="28122"/>
                      </a:lnTo>
                      <a:lnTo>
                        <a:pt x="4792" y="28122"/>
                      </a:lnTo>
                      <a:lnTo>
                        <a:pt x="4812" y="28226"/>
                      </a:lnTo>
                      <a:lnTo>
                        <a:pt x="4875" y="28331"/>
                      </a:lnTo>
                      <a:lnTo>
                        <a:pt x="4875" y="28415"/>
                      </a:lnTo>
                      <a:lnTo>
                        <a:pt x="4812" y="28415"/>
                      </a:lnTo>
                      <a:lnTo>
                        <a:pt x="4771" y="28310"/>
                      </a:lnTo>
                      <a:lnTo>
                        <a:pt x="4708" y="28310"/>
                      </a:lnTo>
                      <a:lnTo>
                        <a:pt x="4708" y="28415"/>
                      </a:lnTo>
                      <a:lnTo>
                        <a:pt x="4812" y="28561"/>
                      </a:lnTo>
                      <a:lnTo>
                        <a:pt x="4938" y="28498"/>
                      </a:lnTo>
                      <a:lnTo>
                        <a:pt x="5085" y="28436"/>
                      </a:lnTo>
                      <a:lnTo>
                        <a:pt x="5147" y="28352"/>
                      </a:lnTo>
                      <a:lnTo>
                        <a:pt x="5147" y="28352"/>
                      </a:lnTo>
                      <a:lnTo>
                        <a:pt x="5126" y="28519"/>
                      </a:lnTo>
                      <a:lnTo>
                        <a:pt x="5022" y="28750"/>
                      </a:lnTo>
                      <a:lnTo>
                        <a:pt x="5043" y="28938"/>
                      </a:lnTo>
                      <a:lnTo>
                        <a:pt x="5126" y="28959"/>
                      </a:lnTo>
                      <a:lnTo>
                        <a:pt x="20087" y="30444"/>
                      </a:lnTo>
                      <a:lnTo>
                        <a:pt x="20212" y="30507"/>
                      </a:lnTo>
                      <a:lnTo>
                        <a:pt x="20359" y="30507"/>
                      </a:lnTo>
                      <a:lnTo>
                        <a:pt x="20484" y="30612"/>
                      </a:lnTo>
                      <a:lnTo>
                        <a:pt x="20484" y="30674"/>
                      </a:lnTo>
                      <a:lnTo>
                        <a:pt x="20568" y="30737"/>
                      </a:lnTo>
                      <a:lnTo>
                        <a:pt x="20589" y="30779"/>
                      </a:lnTo>
                      <a:lnTo>
                        <a:pt x="20694" y="30821"/>
                      </a:lnTo>
                      <a:lnTo>
                        <a:pt x="20714" y="30842"/>
                      </a:lnTo>
                      <a:lnTo>
                        <a:pt x="20840" y="30884"/>
                      </a:lnTo>
                      <a:lnTo>
                        <a:pt x="20903" y="30946"/>
                      </a:lnTo>
                      <a:lnTo>
                        <a:pt x="20945" y="30946"/>
                      </a:lnTo>
                      <a:lnTo>
                        <a:pt x="21049" y="30926"/>
                      </a:lnTo>
                      <a:lnTo>
                        <a:pt x="21133" y="30946"/>
                      </a:lnTo>
                      <a:lnTo>
                        <a:pt x="21238" y="30946"/>
                      </a:lnTo>
                      <a:lnTo>
                        <a:pt x="21363" y="31051"/>
                      </a:lnTo>
                      <a:lnTo>
                        <a:pt x="21447" y="31051"/>
                      </a:lnTo>
                      <a:lnTo>
                        <a:pt x="21510" y="31198"/>
                      </a:lnTo>
                      <a:lnTo>
                        <a:pt x="21719" y="31239"/>
                      </a:lnTo>
                      <a:lnTo>
                        <a:pt x="21823" y="31260"/>
                      </a:lnTo>
                      <a:lnTo>
                        <a:pt x="21886" y="31344"/>
                      </a:lnTo>
                      <a:lnTo>
                        <a:pt x="21970" y="31407"/>
                      </a:lnTo>
                      <a:lnTo>
                        <a:pt x="22158" y="31407"/>
                      </a:lnTo>
                      <a:lnTo>
                        <a:pt x="22263" y="31344"/>
                      </a:lnTo>
                      <a:lnTo>
                        <a:pt x="22305" y="31407"/>
                      </a:lnTo>
                      <a:lnTo>
                        <a:pt x="22367" y="31511"/>
                      </a:lnTo>
                      <a:lnTo>
                        <a:pt x="22618" y="31532"/>
                      </a:lnTo>
                      <a:lnTo>
                        <a:pt x="22681" y="31574"/>
                      </a:lnTo>
                      <a:lnTo>
                        <a:pt x="22807" y="31616"/>
                      </a:lnTo>
                      <a:lnTo>
                        <a:pt x="22890" y="31658"/>
                      </a:lnTo>
                      <a:lnTo>
                        <a:pt x="25192" y="32725"/>
                      </a:lnTo>
                      <a:lnTo>
                        <a:pt x="25339" y="32913"/>
                      </a:lnTo>
                      <a:lnTo>
                        <a:pt x="25694" y="33206"/>
                      </a:lnTo>
                      <a:lnTo>
                        <a:pt x="26050" y="34985"/>
                      </a:lnTo>
                      <a:lnTo>
                        <a:pt x="26008" y="35738"/>
                      </a:lnTo>
                      <a:lnTo>
                        <a:pt x="25945" y="35864"/>
                      </a:lnTo>
                      <a:lnTo>
                        <a:pt x="25903" y="36010"/>
                      </a:lnTo>
                      <a:lnTo>
                        <a:pt x="25820" y="36136"/>
                      </a:lnTo>
                      <a:lnTo>
                        <a:pt x="25611" y="36240"/>
                      </a:lnTo>
                      <a:lnTo>
                        <a:pt x="25506" y="36366"/>
                      </a:lnTo>
                      <a:lnTo>
                        <a:pt x="25611" y="36554"/>
                      </a:lnTo>
                      <a:lnTo>
                        <a:pt x="27598" y="36031"/>
                      </a:lnTo>
                      <a:lnTo>
                        <a:pt x="27849" y="35947"/>
                      </a:lnTo>
                      <a:lnTo>
                        <a:pt x="27912" y="35654"/>
                      </a:lnTo>
                      <a:lnTo>
                        <a:pt x="28979" y="35340"/>
                      </a:lnTo>
                      <a:lnTo>
                        <a:pt x="29461" y="34985"/>
                      </a:lnTo>
                      <a:lnTo>
                        <a:pt x="29565" y="34901"/>
                      </a:lnTo>
                      <a:lnTo>
                        <a:pt x="29712" y="34880"/>
                      </a:lnTo>
                      <a:lnTo>
                        <a:pt x="29984" y="34650"/>
                      </a:lnTo>
                      <a:lnTo>
                        <a:pt x="30088" y="34545"/>
                      </a:lnTo>
                      <a:lnTo>
                        <a:pt x="30214" y="34483"/>
                      </a:lnTo>
                      <a:lnTo>
                        <a:pt x="30318" y="34378"/>
                      </a:lnTo>
                      <a:lnTo>
                        <a:pt x="30528" y="34357"/>
                      </a:lnTo>
                      <a:lnTo>
                        <a:pt x="32202" y="34378"/>
                      </a:lnTo>
                      <a:lnTo>
                        <a:pt x="32327" y="34252"/>
                      </a:lnTo>
                      <a:lnTo>
                        <a:pt x="32390" y="34252"/>
                      </a:lnTo>
                      <a:lnTo>
                        <a:pt x="32432" y="34190"/>
                      </a:lnTo>
                      <a:lnTo>
                        <a:pt x="32515" y="34190"/>
                      </a:lnTo>
                      <a:lnTo>
                        <a:pt x="32620" y="34231"/>
                      </a:lnTo>
                      <a:lnTo>
                        <a:pt x="32704" y="34169"/>
                      </a:lnTo>
                      <a:lnTo>
                        <a:pt x="32725" y="34085"/>
                      </a:lnTo>
                      <a:lnTo>
                        <a:pt x="32913" y="33876"/>
                      </a:lnTo>
                      <a:lnTo>
                        <a:pt x="32976" y="33855"/>
                      </a:lnTo>
                      <a:lnTo>
                        <a:pt x="33143" y="33667"/>
                      </a:lnTo>
                      <a:lnTo>
                        <a:pt x="33185" y="33541"/>
                      </a:lnTo>
                      <a:lnTo>
                        <a:pt x="33227" y="33415"/>
                      </a:lnTo>
                      <a:lnTo>
                        <a:pt x="33373" y="33332"/>
                      </a:lnTo>
                      <a:lnTo>
                        <a:pt x="33373" y="33227"/>
                      </a:lnTo>
                      <a:lnTo>
                        <a:pt x="33478" y="33102"/>
                      </a:lnTo>
                      <a:lnTo>
                        <a:pt x="33687" y="32871"/>
                      </a:lnTo>
                      <a:lnTo>
                        <a:pt x="33750" y="32767"/>
                      </a:lnTo>
                      <a:lnTo>
                        <a:pt x="33854" y="32662"/>
                      </a:lnTo>
                      <a:lnTo>
                        <a:pt x="33875" y="32662"/>
                      </a:lnTo>
                      <a:lnTo>
                        <a:pt x="33959" y="32704"/>
                      </a:lnTo>
                      <a:lnTo>
                        <a:pt x="34022" y="32788"/>
                      </a:lnTo>
                      <a:lnTo>
                        <a:pt x="34168" y="32767"/>
                      </a:lnTo>
                      <a:lnTo>
                        <a:pt x="34315" y="32809"/>
                      </a:lnTo>
                      <a:lnTo>
                        <a:pt x="34378" y="32767"/>
                      </a:lnTo>
                      <a:lnTo>
                        <a:pt x="34608" y="32976"/>
                      </a:lnTo>
                      <a:lnTo>
                        <a:pt x="34608" y="33143"/>
                      </a:lnTo>
                      <a:lnTo>
                        <a:pt x="34482" y="33876"/>
                      </a:lnTo>
                      <a:lnTo>
                        <a:pt x="34440" y="33959"/>
                      </a:lnTo>
                      <a:lnTo>
                        <a:pt x="34503" y="33959"/>
                      </a:lnTo>
                      <a:lnTo>
                        <a:pt x="34524" y="34043"/>
                      </a:lnTo>
                      <a:lnTo>
                        <a:pt x="34587" y="34085"/>
                      </a:lnTo>
                      <a:lnTo>
                        <a:pt x="34587" y="34190"/>
                      </a:lnTo>
                      <a:lnTo>
                        <a:pt x="34587" y="34252"/>
                      </a:lnTo>
                      <a:lnTo>
                        <a:pt x="34587" y="34294"/>
                      </a:lnTo>
                      <a:lnTo>
                        <a:pt x="34545" y="34357"/>
                      </a:lnTo>
                      <a:lnTo>
                        <a:pt x="34587" y="34378"/>
                      </a:lnTo>
                      <a:lnTo>
                        <a:pt x="34733" y="34399"/>
                      </a:lnTo>
                      <a:lnTo>
                        <a:pt x="34859" y="34378"/>
                      </a:lnTo>
                      <a:lnTo>
                        <a:pt x="34901" y="34462"/>
                      </a:lnTo>
                      <a:lnTo>
                        <a:pt x="34963" y="34483"/>
                      </a:lnTo>
                      <a:lnTo>
                        <a:pt x="35026" y="34399"/>
                      </a:lnTo>
                      <a:lnTo>
                        <a:pt x="35110" y="34462"/>
                      </a:lnTo>
                      <a:lnTo>
                        <a:pt x="35235" y="34441"/>
                      </a:lnTo>
                      <a:lnTo>
                        <a:pt x="35277" y="34336"/>
                      </a:lnTo>
                      <a:lnTo>
                        <a:pt x="35382" y="34231"/>
                      </a:lnTo>
                      <a:lnTo>
                        <a:pt x="35382" y="34231"/>
                      </a:lnTo>
                      <a:lnTo>
                        <a:pt x="35319" y="34336"/>
                      </a:lnTo>
                      <a:lnTo>
                        <a:pt x="35340" y="34336"/>
                      </a:lnTo>
                      <a:lnTo>
                        <a:pt x="35319" y="34378"/>
                      </a:lnTo>
                      <a:lnTo>
                        <a:pt x="35361" y="34399"/>
                      </a:lnTo>
                      <a:lnTo>
                        <a:pt x="35633" y="34336"/>
                      </a:lnTo>
                      <a:lnTo>
                        <a:pt x="35675" y="34252"/>
                      </a:lnTo>
                      <a:lnTo>
                        <a:pt x="35842" y="34252"/>
                      </a:lnTo>
                      <a:lnTo>
                        <a:pt x="35968" y="34127"/>
                      </a:lnTo>
                      <a:lnTo>
                        <a:pt x="36072" y="34085"/>
                      </a:lnTo>
                      <a:lnTo>
                        <a:pt x="36198" y="33918"/>
                      </a:lnTo>
                      <a:lnTo>
                        <a:pt x="36198" y="33980"/>
                      </a:lnTo>
                      <a:lnTo>
                        <a:pt x="36282" y="33939"/>
                      </a:lnTo>
                      <a:lnTo>
                        <a:pt x="36282" y="33980"/>
                      </a:lnTo>
                      <a:lnTo>
                        <a:pt x="36156" y="34127"/>
                      </a:lnTo>
                      <a:lnTo>
                        <a:pt x="36051" y="34148"/>
                      </a:lnTo>
                      <a:lnTo>
                        <a:pt x="35947" y="34294"/>
                      </a:lnTo>
                      <a:lnTo>
                        <a:pt x="36072" y="34336"/>
                      </a:lnTo>
                      <a:lnTo>
                        <a:pt x="36156" y="34231"/>
                      </a:lnTo>
                      <a:lnTo>
                        <a:pt x="36261" y="34231"/>
                      </a:lnTo>
                      <a:lnTo>
                        <a:pt x="36323" y="34273"/>
                      </a:lnTo>
                      <a:lnTo>
                        <a:pt x="36575" y="34294"/>
                      </a:lnTo>
                      <a:lnTo>
                        <a:pt x="36742" y="34294"/>
                      </a:lnTo>
                      <a:lnTo>
                        <a:pt x="36616" y="34357"/>
                      </a:lnTo>
                      <a:lnTo>
                        <a:pt x="36470" y="34378"/>
                      </a:lnTo>
                      <a:lnTo>
                        <a:pt x="36365" y="34399"/>
                      </a:lnTo>
                      <a:lnTo>
                        <a:pt x="36323" y="34483"/>
                      </a:lnTo>
                      <a:lnTo>
                        <a:pt x="36323" y="34545"/>
                      </a:lnTo>
                      <a:lnTo>
                        <a:pt x="36261" y="34483"/>
                      </a:lnTo>
                      <a:lnTo>
                        <a:pt x="36219" y="34378"/>
                      </a:lnTo>
                      <a:lnTo>
                        <a:pt x="36156" y="34357"/>
                      </a:lnTo>
                      <a:lnTo>
                        <a:pt x="35968" y="34399"/>
                      </a:lnTo>
                      <a:lnTo>
                        <a:pt x="35779" y="34545"/>
                      </a:lnTo>
                      <a:lnTo>
                        <a:pt x="35549" y="34587"/>
                      </a:lnTo>
                      <a:lnTo>
                        <a:pt x="35340" y="34713"/>
                      </a:lnTo>
                      <a:lnTo>
                        <a:pt x="35319" y="34817"/>
                      </a:lnTo>
                      <a:lnTo>
                        <a:pt x="35173" y="34922"/>
                      </a:lnTo>
                      <a:lnTo>
                        <a:pt x="35110" y="35110"/>
                      </a:lnTo>
                      <a:lnTo>
                        <a:pt x="35110" y="35236"/>
                      </a:lnTo>
                      <a:lnTo>
                        <a:pt x="35131" y="35340"/>
                      </a:lnTo>
                      <a:lnTo>
                        <a:pt x="35152" y="35445"/>
                      </a:lnTo>
                      <a:lnTo>
                        <a:pt x="35215" y="35424"/>
                      </a:lnTo>
                      <a:lnTo>
                        <a:pt x="35256" y="35445"/>
                      </a:lnTo>
                      <a:lnTo>
                        <a:pt x="35256" y="35592"/>
                      </a:lnTo>
                      <a:lnTo>
                        <a:pt x="35361" y="35654"/>
                      </a:lnTo>
                      <a:lnTo>
                        <a:pt x="35403" y="35612"/>
                      </a:lnTo>
                      <a:lnTo>
                        <a:pt x="35466" y="35654"/>
                      </a:lnTo>
                      <a:lnTo>
                        <a:pt x="35507" y="35612"/>
                      </a:lnTo>
                      <a:lnTo>
                        <a:pt x="35507" y="35508"/>
                      </a:lnTo>
                      <a:lnTo>
                        <a:pt x="35570" y="35487"/>
                      </a:lnTo>
                      <a:lnTo>
                        <a:pt x="35654" y="35487"/>
                      </a:lnTo>
                      <a:lnTo>
                        <a:pt x="35779" y="35382"/>
                      </a:lnTo>
                      <a:lnTo>
                        <a:pt x="35884" y="35340"/>
                      </a:lnTo>
                      <a:lnTo>
                        <a:pt x="36031" y="35131"/>
                      </a:lnTo>
                      <a:lnTo>
                        <a:pt x="36219" y="35006"/>
                      </a:lnTo>
                      <a:lnTo>
                        <a:pt x="36177" y="34964"/>
                      </a:lnTo>
                      <a:lnTo>
                        <a:pt x="36240" y="34817"/>
                      </a:lnTo>
                      <a:lnTo>
                        <a:pt x="36323" y="34817"/>
                      </a:lnTo>
                      <a:lnTo>
                        <a:pt x="36386" y="34755"/>
                      </a:lnTo>
                      <a:lnTo>
                        <a:pt x="36428" y="34755"/>
                      </a:lnTo>
                      <a:lnTo>
                        <a:pt x="36491" y="34880"/>
                      </a:lnTo>
                      <a:lnTo>
                        <a:pt x="36637" y="34901"/>
                      </a:lnTo>
                      <a:lnTo>
                        <a:pt x="36637" y="34859"/>
                      </a:lnTo>
                      <a:lnTo>
                        <a:pt x="36721" y="34859"/>
                      </a:lnTo>
                      <a:lnTo>
                        <a:pt x="36909" y="34755"/>
                      </a:lnTo>
                      <a:lnTo>
                        <a:pt x="37077" y="34692"/>
                      </a:lnTo>
                      <a:lnTo>
                        <a:pt x="37286" y="34650"/>
                      </a:lnTo>
                      <a:lnTo>
                        <a:pt x="37391" y="34650"/>
                      </a:lnTo>
                      <a:lnTo>
                        <a:pt x="37663" y="34483"/>
                      </a:lnTo>
                      <a:lnTo>
                        <a:pt x="37809" y="34441"/>
                      </a:lnTo>
                      <a:lnTo>
                        <a:pt x="37914" y="34441"/>
                      </a:lnTo>
                      <a:lnTo>
                        <a:pt x="37997" y="34462"/>
                      </a:lnTo>
                      <a:lnTo>
                        <a:pt x="38081" y="34399"/>
                      </a:lnTo>
                      <a:lnTo>
                        <a:pt x="38018" y="34357"/>
                      </a:lnTo>
                      <a:lnTo>
                        <a:pt x="37935" y="34357"/>
                      </a:lnTo>
                      <a:lnTo>
                        <a:pt x="37830" y="34294"/>
                      </a:lnTo>
                      <a:lnTo>
                        <a:pt x="37872" y="34294"/>
                      </a:lnTo>
                      <a:lnTo>
                        <a:pt x="37956" y="34273"/>
                      </a:lnTo>
                      <a:lnTo>
                        <a:pt x="37956" y="34231"/>
                      </a:lnTo>
                      <a:lnTo>
                        <a:pt x="37663" y="34169"/>
                      </a:lnTo>
                      <a:lnTo>
                        <a:pt x="37537" y="34148"/>
                      </a:lnTo>
                      <a:lnTo>
                        <a:pt x="37558" y="34085"/>
                      </a:lnTo>
                      <a:lnTo>
                        <a:pt x="37537" y="33980"/>
                      </a:lnTo>
                      <a:lnTo>
                        <a:pt x="37370" y="34085"/>
                      </a:lnTo>
                      <a:lnTo>
                        <a:pt x="37349" y="34148"/>
                      </a:lnTo>
                      <a:lnTo>
                        <a:pt x="37160" y="34106"/>
                      </a:lnTo>
                      <a:lnTo>
                        <a:pt x="37139" y="34064"/>
                      </a:lnTo>
                      <a:lnTo>
                        <a:pt x="36993" y="34022"/>
                      </a:lnTo>
                      <a:lnTo>
                        <a:pt x="36930" y="34043"/>
                      </a:lnTo>
                      <a:lnTo>
                        <a:pt x="36826" y="33980"/>
                      </a:lnTo>
                      <a:lnTo>
                        <a:pt x="36637" y="33980"/>
                      </a:lnTo>
                      <a:lnTo>
                        <a:pt x="36491" y="33876"/>
                      </a:lnTo>
                      <a:lnTo>
                        <a:pt x="36616" y="33834"/>
                      </a:lnTo>
                      <a:lnTo>
                        <a:pt x="36637" y="33750"/>
                      </a:lnTo>
                      <a:lnTo>
                        <a:pt x="36491" y="33750"/>
                      </a:lnTo>
                      <a:lnTo>
                        <a:pt x="36428" y="33708"/>
                      </a:lnTo>
                      <a:lnTo>
                        <a:pt x="36323" y="33708"/>
                      </a:lnTo>
                      <a:lnTo>
                        <a:pt x="36282" y="33541"/>
                      </a:lnTo>
                      <a:lnTo>
                        <a:pt x="36219" y="33499"/>
                      </a:lnTo>
                      <a:lnTo>
                        <a:pt x="36219" y="33332"/>
                      </a:lnTo>
                      <a:lnTo>
                        <a:pt x="36261" y="33227"/>
                      </a:lnTo>
                      <a:lnTo>
                        <a:pt x="36177" y="33143"/>
                      </a:lnTo>
                      <a:lnTo>
                        <a:pt x="36261" y="33039"/>
                      </a:lnTo>
                      <a:lnTo>
                        <a:pt x="36261" y="32997"/>
                      </a:lnTo>
                      <a:lnTo>
                        <a:pt x="36051" y="32997"/>
                      </a:lnTo>
                      <a:lnTo>
                        <a:pt x="36114" y="32913"/>
                      </a:lnTo>
                      <a:lnTo>
                        <a:pt x="36198" y="32913"/>
                      </a:lnTo>
                      <a:lnTo>
                        <a:pt x="36365" y="32620"/>
                      </a:lnTo>
                      <a:lnTo>
                        <a:pt x="36470" y="32558"/>
                      </a:lnTo>
                      <a:lnTo>
                        <a:pt x="36428" y="32474"/>
                      </a:lnTo>
                      <a:lnTo>
                        <a:pt x="36365" y="32474"/>
                      </a:lnTo>
                      <a:lnTo>
                        <a:pt x="36323" y="32411"/>
                      </a:lnTo>
                      <a:lnTo>
                        <a:pt x="36219" y="32411"/>
                      </a:lnTo>
                      <a:lnTo>
                        <a:pt x="36114" y="32495"/>
                      </a:lnTo>
                      <a:lnTo>
                        <a:pt x="35989" y="32558"/>
                      </a:lnTo>
                      <a:lnTo>
                        <a:pt x="35947" y="32474"/>
                      </a:lnTo>
                      <a:lnTo>
                        <a:pt x="35905" y="32369"/>
                      </a:lnTo>
                      <a:lnTo>
                        <a:pt x="35675" y="32307"/>
                      </a:lnTo>
                      <a:lnTo>
                        <a:pt x="35528" y="32286"/>
                      </a:lnTo>
                      <a:lnTo>
                        <a:pt x="35361" y="32307"/>
                      </a:lnTo>
                      <a:lnTo>
                        <a:pt x="35528" y="32244"/>
                      </a:lnTo>
                      <a:lnTo>
                        <a:pt x="35654" y="32265"/>
                      </a:lnTo>
                      <a:lnTo>
                        <a:pt x="35779" y="32244"/>
                      </a:lnTo>
                      <a:lnTo>
                        <a:pt x="35863" y="32181"/>
                      </a:lnTo>
                      <a:lnTo>
                        <a:pt x="35989" y="32244"/>
                      </a:lnTo>
                      <a:lnTo>
                        <a:pt x="36093" y="32307"/>
                      </a:lnTo>
                      <a:lnTo>
                        <a:pt x="36219" y="32307"/>
                      </a:lnTo>
                      <a:lnTo>
                        <a:pt x="36386" y="32202"/>
                      </a:lnTo>
                      <a:lnTo>
                        <a:pt x="36470" y="32202"/>
                      </a:lnTo>
                      <a:lnTo>
                        <a:pt x="36575" y="32097"/>
                      </a:lnTo>
                      <a:lnTo>
                        <a:pt x="36700" y="32076"/>
                      </a:lnTo>
                      <a:lnTo>
                        <a:pt x="36784" y="31867"/>
                      </a:lnTo>
                      <a:lnTo>
                        <a:pt x="36721" y="31825"/>
                      </a:lnTo>
                      <a:lnTo>
                        <a:pt x="36805" y="31783"/>
                      </a:lnTo>
                      <a:lnTo>
                        <a:pt x="36742" y="31721"/>
                      </a:lnTo>
                      <a:lnTo>
                        <a:pt x="36616" y="31658"/>
                      </a:lnTo>
                      <a:lnTo>
                        <a:pt x="36533" y="31658"/>
                      </a:lnTo>
                      <a:lnTo>
                        <a:pt x="36575" y="31637"/>
                      </a:lnTo>
                      <a:lnTo>
                        <a:pt x="36575" y="31616"/>
                      </a:lnTo>
                      <a:lnTo>
                        <a:pt x="36742" y="31637"/>
                      </a:lnTo>
                      <a:lnTo>
                        <a:pt x="36742" y="31574"/>
                      </a:lnTo>
                      <a:lnTo>
                        <a:pt x="36512" y="31449"/>
                      </a:lnTo>
                      <a:lnTo>
                        <a:pt x="36303" y="31365"/>
                      </a:lnTo>
                      <a:lnTo>
                        <a:pt x="35905" y="31365"/>
                      </a:lnTo>
                      <a:lnTo>
                        <a:pt x="35800" y="31428"/>
                      </a:lnTo>
                      <a:lnTo>
                        <a:pt x="35675" y="31428"/>
                      </a:lnTo>
                      <a:lnTo>
                        <a:pt x="35319" y="31553"/>
                      </a:lnTo>
                      <a:lnTo>
                        <a:pt x="35026" y="31616"/>
                      </a:lnTo>
                      <a:lnTo>
                        <a:pt x="34859" y="31679"/>
                      </a:lnTo>
                      <a:lnTo>
                        <a:pt x="34712" y="31721"/>
                      </a:lnTo>
                      <a:lnTo>
                        <a:pt x="34440" y="31867"/>
                      </a:lnTo>
                      <a:lnTo>
                        <a:pt x="34064" y="32139"/>
                      </a:lnTo>
                      <a:lnTo>
                        <a:pt x="33771" y="32390"/>
                      </a:lnTo>
                      <a:lnTo>
                        <a:pt x="33666" y="32453"/>
                      </a:lnTo>
                      <a:lnTo>
                        <a:pt x="33541" y="32579"/>
                      </a:lnTo>
                      <a:lnTo>
                        <a:pt x="33373" y="32767"/>
                      </a:lnTo>
                      <a:lnTo>
                        <a:pt x="33185" y="32892"/>
                      </a:lnTo>
                      <a:lnTo>
                        <a:pt x="32934" y="33018"/>
                      </a:lnTo>
                      <a:lnTo>
                        <a:pt x="32641" y="33143"/>
                      </a:lnTo>
                      <a:lnTo>
                        <a:pt x="32515" y="33143"/>
                      </a:lnTo>
                      <a:lnTo>
                        <a:pt x="32704" y="33102"/>
                      </a:lnTo>
                      <a:lnTo>
                        <a:pt x="33018" y="32976"/>
                      </a:lnTo>
                      <a:lnTo>
                        <a:pt x="33038" y="32892"/>
                      </a:lnTo>
                      <a:lnTo>
                        <a:pt x="33290" y="32725"/>
                      </a:lnTo>
                      <a:lnTo>
                        <a:pt x="33373" y="32599"/>
                      </a:lnTo>
                      <a:lnTo>
                        <a:pt x="33436" y="32453"/>
                      </a:lnTo>
                      <a:lnTo>
                        <a:pt x="33541" y="32411"/>
                      </a:lnTo>
                      <a:lnTo>
                        <a:pt x="33666" y="32286"/>
                      </a:lnTo>
                      <a:lnTo>
                        <a:pt x="33813" y="32202"/>
                      </a:lnTo>
                      <a:lnTo>
                        <a:pt x="33875" y="31993"/>
                      </a:lnTo>
                      <a:lnTo>
                        <a:pt x="34106" y="31888"/>
                      </a:lnTo>
                      <a:lnTo>
                        <a:pt x="34231" y="31679"/>
                      </a:lnTo>
                      <a:lnTo>
                        <a:pt x="34294" y="31658"/>
                      </a:lnTo>
                      <a:lnTo>
                        <a:pt x="34315" y="31595"/>
                      </a:lnTo>
                      <a:lnTo>
                        <a:pt x="34440" y="31532"/>
                      </a:lnTo>
                      <a:lnTo>
                        <a:pt x="34545" y="31491"/>
                      </a:lnTo>
                      <a:lnTo>
                        <a:pt x="34608" y="31386"/>
                      </a:lnTo>
                      <a:lnTo>
                        <a:pt x="34712" y="31344"/>
                      </a:lnTo>
                      <a:lnTo>
                        <a:pt x="34754" y="31386"/>
                      </a:lnTo>
                      <a:lnTo>
                        <a:pt x="34838" y="31365"/>
                      </a:lnTo>
                      <a:lnTo>
                        <a:pt x="34922" y="31239"/>
                      </a:lnTo>
                      <a:lnTo>
                        <a:pt x="35131" y="31239"/>
                      </a:lnTo>
                      <a:lnTo>
                        <a:pt x="35235" y="31177"/>
                      </a:lnTo>
                      <a:lnTo>
                        <a:pt x="35424" y="31177"/>
                      </a:lnTo>
                      <a:lnTo>
                        <a:pt x="35487" y="31072"/>
                      </a:lnTo>
                      <a:lnTo>
                        <a:pt x="35528" y="30946"/>
                      </a:lnTo>
                      <a:lnTo>
                        <a:pt x="35570" y="30905"/>
                      </a:lnTo>
                      <a:lnTo>
                        <a:pt x="35570" y="30821"/>
                      </a:lnTo>
                      <a:lnTo>
                        <a:pt x="35696" y="30758"/>
                      </a:lnTo>
                      <a:lnTo>
                        <a:pt x="35905" y="30591"/>
                      </a:lnTo>
                      <a:lnTo>
                        <a:pt x="36010" y="30549"/>
                      </a:lnTo>
                      <a:lnTo>
                        <a:pt x="36072" y="30507"/>
                      </a:lnTo>
                      <a:lnTo>
                        <a:pt x="36010" y="30444"/>
                      </a:lnTo>
                      <a:lnTo>
                        <a:pt x="36072" y="30382"/>
                      </a:lnTo>
                      <a:lnTo>
                        <a:pt x="36156" y="30319"/>
                      </a:lnTo>
                      <a:lnTo>
                        <a:pt x="36261" y="30423"/>
                      </a:lnTo>
                      <a:lnTo>
                        <a:pt x="36386" y="30486"/>
                      </a:lnTo>
                      <a:lnTo>
                        <a:pt x="36616" y="30444"/>
                      </a:lnTo>
                      <a:lnTo>
                        <a:pt x="36805" y="30528"/>
                      </a:lnTo>
                      <a:lnTo>
                        <a:pt x="36888" y="30528"/>
                      </a:lnTo>
                      <a:lnTo>
                        <a:pt x="36951" y="30549"/>
                      </a:lnTo>
                      <a:lnTo>
                        <a:pt x="37098" y="30486"/>
                      </a:lnTo>
                      <a:lnTo>
                        <a:pt x="37160" y="30549"/>
                      </a:lnTo>
                      <a:lnTo>
                        <a:pt x="37265" y="30549"/>
                      </a:lnTo>
                      <a:lnTo>
                        <a:pt x="37349" y="30507"/>
                      </a:lnTo>
                      <a:lnTo>
                        <a:pt x="37474" y="30591"/>
                      </a:lnTo>
                      <a:lnTo>
                        <a:pt x="37663" y="30612"/>
                      </a:lnTo>
                      <a:lnTo>
                        <a:pt x="37746" y="30570"/>
                      </a:lnTo>
                      <a:lnTo>
                        <a:pt x="37788" y="30570"/>
                      </a:lnTo>
                      <a:lnTo>
                        <a:pt x="37893" y="30633"/>
                      </a:lnTo>
                      <a:lnTo>
                        <a:pt x="38039" y="30674"/>
                      </a:lnTo>
                      <a:lnTo>
                        <a:pt x="38081" y="30633"/>
                      </a:lnTo>
                      <a:lnTo>
                        <a:pt x="38248" y="30716"/>
                      </a:lnTo>
                      <a:lnTo>
                        <a:pt x="38311" y="30716"/>
                      </a:lnTo>
                      <a:lnTo>
                        <a:pt x="38416" y="30674"/>
                      </a:lnTo>
                      <a:lnTo>
                        <a:pt x="38500" y="30695"/>
                      </a:lnTo>
                      <a:lnTo>
                        <a:pt x="38479" y="30737"/>
                      </a:lnTo>
                      <a:lnTo>
                        <a:pt x="38583" y="30779"/>
                      </a:lnTo>
                      <a:lnTo>
                        <a:pt x="38834" y="30695"/>
                      </a:lnTo>
                      <a:lnTo>
                        <a:pt x="38897" y="30695"/>
                      </a:lnTo>
                      <a:lnTo>
                        <a:pt x="39023" y="30633"/>
                      </a:lnTo>
                      <a:lnTo>
                        <a:pt x="39085" y="30674"/>
                      </a:lnTo>
                      <a:lnTo>
                        <a:pt x="39253" y="30674"/>
                      </a:lnTo>
                      <a:lnTo>
                        <a:pt x="39336" y="30716"/>
                      </a:lnTo>
                      <a:lnTo>
                        <a:pt x="39441" y="30674"/>
                      </a:lnTo>
                      <a:lnTo>
                        <a:pt x="39462" y="30591"/>
                      </a:lnTo>
                      <a:lnTo>
                        <a:pt x="39608" y="30591"/>
                      </a:lnTo>
                      <a:lnTo>
                        <a:pt x="39671" y="30528"/>
                      </a:lnTo>
                      <a:lnTo>
                        <a:pt x="39734" y="30570"/>
                      </a:lnTo>
                      <a:lnTo>
                        <a:pt x="39818" y="30465"/>
                      </a:lnTo>
                      <a:lnTo>
                        <a:pt x="39922" y="30402"/>
                      </a:lnTo>
                      <a:lnTo>
                        <a:pt x="39943" y="30361"/>
                      </a:lnTo>
                      <a:lnTo>
                        <a:pt x="40048" y="30382"/>
                      </a:lnTo>
                      <a:lnTo>
                        <a:pt x="40132" y="30214"/>
                      </a:lnTo>
                      <a:lnTo>
                        <a:pt x="40132" y="30110"/>
                      </a:lnTo>
                      <a:lnTo>
                        <a:pt x="40194" y="30110"/>
                      </a:lnTo>
                      <a:lnTo>
                        <a:pt x="40278" y="30047"/>
                      </a:lnTo>
                      <a:lnTo>
                        <a:pt x="40299" y="29963"/>
                      </a:lnTo>
                      <a:lnTo>
                        <a:pt x="40257" y="29942"/>
                      </a:lnTo>
                      <a:lnTo>
                        <a:pt x="40278" y="29879"/>
                      </a:lnTo>
                      <a:lnTo>
                        <a:pt x="40383" y="29879"/>
                      </a:lnTo>
                      <a:lnTo>
                        <a:pt x="40487" y="29858"/>
                      </a:lnTo>
                      <a:lnTo>
                        <a:pt x="40487" y="29775"/>
                      </a:lnTo>
                      <a:lnTo>
                        <a:pt x="40508" y="29754"/>
                      </a:lnTo>
                      <a:lnTo>
                        <a:pt x="40571" y="29838"/>
                      </a:lnTo>
                      <a:lnTo>
                        <a:pt x="40696" y="29858"/>
                      </a:lnTo>
                      <a:lnTo>
                        <a:pt x="40801" y="29775"/>
                      </a:lnTo>
                      <a:lnTo>
                        <a:pt x="40822" y="29838"/>
                      </a:lnTo>
                      <a:lnTo>
                        <a:pt x="40906" y="29838"/>
                      </a:lnTo>
                      <a:lnTo>
                        <a:pt x="40989" y="29775"/>
                      </a:lnTo>
                      <a:lnTo>
                        <a:pt x="41031" y="29838"/>
                      </a:lnTo>
                      <a:lnTo>
                        <a:pt x="41136" y="29796"/>
                      </a:lnTo>
                      <a:lnTo>
                        <a:pt x="41178" y="29754"/>
                      </a:lnTo>
                      <a:lnTo>
                        <a:pt x="41241" y="29754"/>
                      </a:lnTo>
                      <a:lnTo>
                        <a:pt x="41324" y="29649"/>
                      </a:lnTo>
                      <a:lnTo>
                        <a:pt x="41387" y="29649"/>
                      </a:lnTo>
                      <a:lnTo>
                        <a:pt x="41492" y="29545"/>
                      </a:lnTo>
                      <a:lnTo>
                        <a:pt x="41617" y="29545"/>
                      </a:lnTo>
                      <a:lnTo>
                        <a:pt x="41764" y="29440"/>
                      </a:lnTo>
                      <a:lnTo>
                        <a:pt x="41826" y="29356"/>
                      </a:lnTo>
                      <a:lnTo>
                        <a:pt x="41910" y="29356"/>
                      </a:lnTo>
                      <a:lnTo>
                        <a:pt x="41931" y="29252"/>
                      </a:lnTo>
                      <a:lnTo>
                        <a:pt x="41973" y="29147"/>
                      </a:lnTo>
                      <a:lnTo>
                        <a:pt x="41910" y="29126"/>
                      </a:lnTo>
                      <a:lnTo>
                        <a:pt x="41805" y="29147"/>
                      </a:lnTo>
                      <a:lnTo>
                        <a:pt x="41722" y="29105"/>
                      </a:lnTo>
                      <a:lnTo>
                        <a:pt x="41764" y="29105"/>
                      </a:lnTo>
                      <a:lnTo>
                        <a:pt x="41868" y="29126"/>
                      </a:lnTo>
                      <a:lnTo>
                        <a:pt x="41952" y="29105"/>
                      </a:lnTo>
                      <a:lnTo>
                        <a:pt x="41868" y="29001"/>
                      </a:lnTo>
                      <a:lnTo>
                        <a:pt x="41764" y="29001"/>
                      </a:lnTo>
                      <a:lnTo>
                        <a:pt x="41617" y="28917"/>
                      </a:lnTo>
                      <a:lnTo>
                        <a:pt x="41554" y="28812"/>
                      </a:lnTo>
                      <a:lnTo>
                        <a:pt x="41554" y="28812"/>
                      </a:lnTo>
                      <a:lnTo>
                        <a:pt x="41701" y="28896"/>
                      </a:lnTo>
                      <a:lnTo>
                        <a:pt x="41805" y="28833"/>
                      </a:lnTo>
                      <a:lnTo>
                        <a:pt x="41826" y="28729"/>
                      </a:lnTo>
                      <a:lnTo>
                        <a:pt x="41910" y="28708"/>
                      </a:lnTo>
                      <a:lnTo>
                        <a:pt x="41952" y="28603"/>
                      </a:lnTo>
                      <a:lnTo>
                        <a:pt x="41764" y="28540"/>
                      </a:lnTo>
                      <a:lnTo>
                        <a:pt x="41847" y="28478"/>
                      </a:lnTo>
                      <a:lnTo>
                        <a:pt x="41931" y="28498"/>
                      </a:lnTo>
                      <a:lnTo>
                        <a:pt x="42015" y="28415"/>
                      </a:lnTo>
                      <a:lnTo>
                        <a:pt x="41973" y="28331"/>
                      </a:lnTo>
                      <a:lnTo>
                        <a:pt x="41826" y="28268"/>
                      </a:lnTo>
                      <a:lnTo>
                        <a:pt x="41805" y="28164"/>
                      </a:lnTo>
                      <a:lnTo>
                        <a:pt x="41847" y="28122"/>
                      </a:lnTo>
                      <a:lnTo>
                        <a:pt x="41952" y="28185"/>
                      </a:lnTo>
                      <a:lnTo>
                        <a:pt x="41931" y="28101"/>
                      </a:lnTo>
                      <a:lnTo>
                        <a:pt x="41764" y="28017"/>
                      </a:lnTo>
                      <a:lnTo>
                        <a:pt x="41617" y="28017"/>
                      </a:lnTo>
                      <a:lnTo>
                        <a:pt x="41638" y="27954"/>
                      </a:lnTo>
                      <a:lnTo>
                        <a:pt x="41701" y="27913"/>
                      </a:lnTo>
                      <a:lnTo>
                        <a:pt x="41659" y="27871"/>
                      </a:lnTo>
                      <a:lnTo>
                        <a:pt x="41533" y="27871"/>
                      </a:lnTo>
                      <a:lnTo>
                        <a:pt x="41387" y="27954"/>
                      </a:lnTo>
                      <a:lnTo>
                        <a:pt x="41345" y="28059"/>
                      </a:lnTo>
                      <a:lnTo>
                        <a:pt x="41303" y="28101"/>
                      </a:lnTo>
                      <a:lnTo>
                        <a:pt x="41241" y="27996"/>
                      </a:lnTo>
                      <a:lnTo>
                        <a:pt x="41094" y="27996"/>
                      </a:lnTo>
                      <a:lnTo>
                        <a:pt x="41157" y="27913"/>
                      </a:lnTo>
                      <a:lnTo>
                        <a:pt x="41220" y="27913"/>
                      </a:lnTo>
                      <a:lnTo>
                        <a:pt x="41345" y="27808"/>
                      </a:lnTo>
                      <a:lnTo>
                        <a:pt x="41387" y="27703"/>
                      </a:lnTo>
                      <a:lnTo>
                        <a:pt x="41303" y="27536"/>
                      </a:lnTo>
                      <a:lnTo>
                        <a:pt x="41115" y="27473"/>
                      </a:lnTo>
                      <a:lnTo>
                        <a:pt x="40885" y="27494"/>
                      </a:lnTo>
                      <a:lnTo>
                        <a:pt x="40801" y="27536"/>
                      </a:lnTo>
                      <a:lnTo>
                        <a:pt x="40822" y="27557"/>
                      </a:lnTo>
                      <a:lnTo>
                        <a:pt x="40969" y="27557"/>
                      </a:lnTo>
                      <a:lnTo>
                        <a:pt x="41010" y="27578"/>
                      </a:lnTo>
                      <a:lnTo>
                        <a:pt x="40885" y="27578"/>
                      </a:lnTo>
                      <a:lnTo>
                        <a:pt x="40717" y="27557"/>
                      </a:lnTo>
                      <a:lnTo>
                        <a:pt x="40550" y="27641"/>
                      </a:lnTo>
                      <a:lnTo>
                        <a:pt x="40404" y="27661"/>
                      </a:lnTo>
                      <a:lnTo>
                        <a:pt x="40299" y="27787"/>
                      </a:lnTo>
                      <a:lnTo>
                        <a:pt x="40257" y="27892"/>
                      </a:lnTo>
                      <a:lnTo>
                        <a:pt x="40173" y="27892"/>
                      </a:lnTo>
                      <a:lnTo>
                        <a:pt x="40048" y="27996"/>
                      </a:lnTo>
                      <a:lnTo>
                        <a:pt x="39860" y="27996"/>
                      </a:lnTo>
                      <a:lnTo>
                        <a:pt x="39755" y="28205"/>
                      </a:lnTo>
                      <a:lnTo>
                        <a:pt x="39671" y="28205"/>
                      </a:lnTo>
                      <a:lnTo>
                        <a:pt x="39629" y="28268"/>
                      </a:lnTo>
                      <a:lnTo>
                        <a:pt x="39567" y="28268"/>
                      </a:lnTo>
                      <a:lnTo>
                        <a:pt x="39525" y="28185"/>
                      </a:lnTo>
                      <a:lnTo>
                        <a:pt x="39608" y="28101"/>
                      </a:lnTo>
                      <a:lnTo>
                        <a:pt x="39671" y="28122"/>
                      </a:lnTo>
                      <a:lnTo>
                        <a:pt x="39713" y="28059"/>
                      </a:lnTo>
                      <a:lnTo>
                        <a:pt x="39462" y="27871"/>
                      </a:lnTo>
                      <a:lnTo>
                        <a:pt x="39441" y="27808"/>
                      </a:lnTo>
                      <a:lnTo>
                        <a:pt x="39357" y="27787"/>
                      </a:lnTo>
                      <a:lnTo>
                        <a:pt x="39399" y="27745"/>
                      </a:lnTo>
                      <a:lnTo>
                        <a:pt x="39399" y="27641"/>
                      </a:lnTo>
                      <a:lnTo>
                        <a:pt x="39525" y="27850"/>
                      </a:lnTo>
                      <a:lnTo>
                        <a:pt x="39734" y="27975"/>
                      </a:lnTo>
                      <a:lnTo>
                        <a:pt x="39776" y="27913"/>
                      </a:lnTo>
                      <a:lnTo>
                        <a:pt x="39818" y="27808"/>
                      </a:lnTo>
                      <a:lnTo>
                        <a:pt x="39943" y="27808"/>
                      </a:lnTo>
                      <a:lnTo>
                        <a:pt x="40027" y="27745"/>
                      </a:lnTo>
                      <a:lnTo>
                        <a:pt x="40194" y="27641"/>
                      </a:lnTo>
                      <a:lnTo>
                        <a:pt x="40404" y="27578"/>
                      </a:lnTo>
                      <a:lnTo>
                        <a:pt x="40613" y="27557"/>
                      </a:lnTo>
                      <a:lnTo>
                        <a:pt x="40592" y="27494"/>
                      </a:lnTo>
                      <a:lnTo>
                        <a:pt x="40508" y="27473"/>
                      </a:lnTo>
                      <a:lnTo>
                        <a:pt x="40613" y="27473"/>
                      </a:lnTo>
                      <a:lnTo>
                        <a:pt x="40717" y="27369"/>
                      </a:lnTo>
                      <a:lnTo>
                        <a:pt x="40906" y="27285"/>
                      </a:lnTo>
                      <a:lnTo>
                        <a:pt x="40969" y="27348"/>
                      </a:lnTo>
                      <a:lnTo>
                        <a:pt x="41199" y="27285"/>
                      </a:lnTo>
                      <a:lnTo>
                        <a:pt x="41199" y="27243"/>
                      </a:lnTo>
                      <a:lnTo>
                        <a:pt x="41387" y="27222"/>
                      </a:lnTo>
                      <a:lnTo>
                        <a:pt x="41282" y="27117"/>
                      </a:lnTo>
                      <a:lnTo>
                        <a:pt x="41010" y="27034"/>
                      </a:lnTo>
                      <a:lnTo>
                        <a:pt x="41073" y="26971"/>
                      </a:lnTo>
                      <a:lnTo>
                        <a:pt x="41136" y="26971"/>
                      </a:lnTo>
                      <a:lnTo>
                        <a:pt x="41199" y="26866"/>
                      </a:lnTo>
                      <a:lnTo>
                        <a:pt x="41115" y="26845"/>
                      </a:lnTo>
                      <a:lnTo>
                        <a:pt x="40969" y="26908"/>
                      </a:lnTo>
                      <a:lnTo>
                        <a:pt x="40885" y="27013"/>
                      </a:lnTo>
                      <a:lnTo>
                        <a:pt x="40759" y="26929"/>
                      </a:lnTo>
                      <a:lnTo>
                        <a:pt x="40613" y="26950"/>
                      </a:lnTo>
                      <a:lnTo>
                        <a:pt x="40592" y="26866"/>
                      </a:lnTo>
                      <a:lnTo>
                        <a:pt x="40676" y="26845"/>
                      </a:lnTo>
                      <a:lnTo>
                        <a:pt x="40676" y="26657"/>
                      </a:lnTo>
                      <a:lnTo>
                        <a:pt x="40696" y="26615"/>
                      </a:lnTo>
                      <a:lnTo>
                        <a:pt x="40550" y="26720"/>
                      </a:lnTo>
                      <a:lnTo>
                        <a:pt x="40550" y="26657"/>
                      </a:lnTo>
                      <a:lnTo>
                        <a:pt x="40592" y="26615"/>
                      </a:lnTo>
                      <a:lnTo>
                        <a:pt x="40550" y="26594"/>
                      </a:lnTo>
                      <a:lnTo>
                        <a:pt x="40341" y="26762"/>
                      </a:lnTo>
                      <a:lnTo>
                        <a:pt x="40257" y="26845"/>
                      </a:lnTo>
                      <a:lnTo>
                        <a:pt x="40194" y="26845"/>
                      </a:lnTo>
                      <a:lnTo>
                        <a:pt x="40278" y="26762"/>
                      </a:lnTo>
                      <a:lnTo>
                        <a:pt x="40445" y="26636"/>
                      </a:lnTo>
                      <a:lnTo>
                        <a:pt x="40383" y="26594"/>
                      </a:lnTo>
                      <a:lnTo>
                        <a:pt x="40236" y="26657"/>
                      </a:lnTo>
                      <a:lnTo>
                        <a:pt x="40194" y="26636"/>
                      </a:lnTo>
                      <a:lnTo>
                        <a:pt x="40257" y="26594"/>
                      </a:lnTo>
                      <a:lnTo>
                        <a:pt x="40341" y="26532"/>
                      </a:lnTo>
                      <a:lnTo>
                        <a:pt x="40341" y="26490"/>
                      </a:lnTo>
                      <a:lnTo>
                        <a:pt x="40194" y="26511"/>
                      </a:lnTo>
                      <a:lnTo>
                        <a:pt x="40090" y="26615"/>
                      </a:lnTo>
                      <a:lnTo>
                        <a:pt x="39985" y="26741"/>
                      </a:lnTo>
                      <a:lnTo>
                        <a:pt x="39943" y="26720"/>
                      </a:lnTo>
                      <a:lnTo>
                        <a:pt x="39985" y="26615"/>
                      </a:lnTo>
                      <a:lnTo>
                        <a:pt x="40090" y="26532"/>
                      </a:lnTo>
                      <a:lnTo>
                        <a:pt x="40090" y="26490"/>
                      </a:lnTo>
                      <a:lnTo>
                        <a:pt x="40027" y="26490"/>
                      </a:lnTo>
                      <a:lnTo>
                        <a:pt x="39818" y="26699"/>
                      </a:lnTo>
                      <a:lnTo>
                        <a:pt x="39713" y="26720"/>
                      </a:lnTo>
                      <a:lnTo>
                        <a:pt x="39608" y="26636"/>
                      </a:lnTo>
                      <a:lnTo>
                        <a:pt x="39734" y="26657"/>
                      </a:lnTo>
                      <a:lnTo>
                        <a:pt x="39839" y="26594"/>
                      </a:lnTo>
                      <a:lnTo>
                        <a:pt x="40027" y="26343"/>
                      </a:lnTo>
                      <a:lnTo>
                        <a:pt x="40152" y="26281"/>
                      </a:lnTo>
                      <a:lnTo>
                        <a:pt x="40069" y="26197"/>
                      </a:lnTo>
                      <a:lnTo>
                        <a:pt x="40090" y="26092"/>
                      </a:lnTo>
                      <a:lnTo>
                        <a:pt x="40069" y="26071"/>
                      </a:lnTo>
                      <a:lnTo>
                        <a:pt x="39964" y="26218"/>
                      </a:lnTo>
                      <a:lnTo>
                        <a:pt x="39922" y="26218"/>
                      </a:lnTo>
                      <a:lnTo>
                        <a:pt x="39922" y="26176"/>
                      </a:lnTo>
                      <a:lnTo>
                        <a:pt x="39964" y="26092"/>
                      </a:lnTo>
                      <a:lnTo>
                        <a:pt x="39964" y="25925"/>
                      </a:lnTo>
                      <a:lnTo>
                        <a:pt x="39880" y="25904"/>
                      </a:lnTo>
                      <a:lnTo>
                        <a:pt x="39860" y="25883"/>
                      </a:lnTo>
                      <a:lnTo>
                        <a:pt x="39755" y="25967"/>
                      </a:lnTo>
                      <a:lnTo>
                        <a:pt x="39734" y="25904"/>
                      </a:lnTo>
                      <a:lnTo>
                        <a:pt x="39755" y="25820"/>
                      </a:lnTo>
                      <a:lnTo>
                        <a:pt x="39734" y="25799"/>
                      </a:lnTo>
                      <a:lnTo>
                        <a:pt x="39650" y="25799"/>
                      </a:lnTo>
                      <a:lnTo>
                        <a:pt x="39713" y="25757"/>
                      </a:lnTo>
                      <a:lnTo>
                        <a:pt x="39650" y="25695"/>
                      </a:lnTo>
                      <a:lnTo>
                        <a:pt x="39650" y="25611"/>
                      </a:lnTo>
                      <a:lnTo>
                        <a:pt x="39608" y="25611"/>
                      </a:lnTo>
                      <a:lnTo>
                        <a:pt x="39441" y="25653"/>
                      </a:lnTo>
                      <a:lnTo>
                        <a:pt x="39441" y="25695"/>
                      </a:lnTo>
                      <a:lnTo>
                        <a:pt x="39357" y="25716"/>
                      </a:lnTo>
                      <a:lnTo>
                        <a:pt x="39148" y="25674"/>
                      </a:lnTo>
                      <a:lnTo>
                        <a:pt x="39316" y="25674"/>
                      </a:lnTo>
                      <a:lnTo>
                        <a:pt x="39357" y="25590"/>
                      </a:lnTo>
                      <a:lnTo>
                        <a:pt x="39504" y="25569"/>
                      </a:lnTo>
                      <a:lnTo>
                        <a:pt x="39525" y="25506"/>
                      </a:lnTo>
                      <a:lnTo>
                        <a:pt x="39462" y="25444"/>
                      </a:lnTo>
                      <a:lnTo>
                        <a:pt x="39357" y="25339"/>
                      </a:lnTo>
                      <a:lnTo>
                        <a:pt x="39357" y="25234"/>
                      </a:lnTo>
                      <a:lnTo>
                        <a:pt x="39211" y="25151"/>
                      </a:lnTo>
                      <a:lnTo>
                        <a:pt x="39357" y="25151"/>
                      </a:lnTo>
                      <a:lnTo>
                        <a:pt x="39525" y="25234"/>
                      </a:lnTo>
                      <a:lnTo>
                        <a:pt x="39650" y="25234"/>
                      </a:lnTo>
                      <a:lnTo>
                        <a:pt x="39650" y="25151"/>
                      </a:lnTo>
                      <a:lnTo>
                        <a:pt x="39546" y="25088"/>
                      </a:lnTo>
                      <a:lnTo>
                        <a:pt x="39567" y="25046"/>
                      </a:lnTo>
                      <a:lnTo>
                        <a:pt x="39650" y="25067"/>
                      </a:lnTo>
                      <a:lnTo>
                        <a:pt x="39776" y="24962"/>
                      </a:lnTo>
                      <a:lnTo>
                        <a:pt x="39860" y="24920"/>
                      </a:lnTo>
                      <a:lnTo>
                        <a:pt x="39880" y="24816"/>
                      </a:lnTo>
                      <a:lnTo>
                        <a:pt x="39776" y="24711"/>
                      </a:lnTo>
                      <a:lnTo>
                        <a:pt x="39713" y="24732"/>
                      </a:lnTo>
                      <a:lnTo>
                        <a:pt x="39608" y="24711"/>
                      </a:lnTo>
                      <a:lnTo>
                        <a:pt x="39671" y="24648"/>
                      </a:lnTo>
                      <a:lnTo>
                        <a:pt x="39713" y="24565"/>
                      </a:lnTo>
                      <a:lnTo>
                        <a:pt x="39650" y="24523"/>
                      </a:lnTo>
                      <a:lnTo>
                        <a:pt x="39525" y="24523"/>
                      </a:lnTo>
                      <a:lnTo>
                        <a:pt x="39462" y="24502"/>
                      </a:lnTo>
                      <a:lnTo>
                        <a:pt x="39399" y="24523"/>
                      </a:lnTo>
                      <a:lnTo>
                        <a:pt x="39316" y="24439"/>
                      </a:lnTo>
                      <a:lnTo>
                        <a:pt x="39420" y="24439"/>
                      </a:lnTo>
                      <a:lnTo>
                        <a:pt x="39462" y="24397"/>
                      </a:lnTo>
                      <a:lnTo>
                        <a:pt x="39546" y="24418"/>
                      </a:lnTo>
                      <a:lnTo>
                        <a:pt x="39650" y="24314"/>
                      </a:lnTo>
                      <a:lnTo>
                        <a:pt x="39608" y="24125"/>
                      </a:lnTo>
                      <a:lnTo>
                        <a:pt x="39504" y="24021"/>
                      </a:lnTo>
                      <a:lnTo>
                        <a:pt x="39441" y="24104"/>
                      </a:lnTo>
                      <a:lnTo>
                        <a:pt x="39336" y="24084"/>
                      </a:lnTo>
                      <a:lnTo>
                        <a:pt x="39253" y="24146"/>
                      </a:lnTo>
                      <a:lnTo>
                        <a:pt x="39295" y="24042"/>
                      </a:lnTo>
                      <a:lnTo>
                        <a:pt x="39420" y="23979"/>
                      </a:lnTo>
                      <a:lnTo>
                        <a:pt x="39504" y="23979"/>
                      </a:lnTo>
                      <a:lnTo>
                        <a:pt x="39504" y="23874"/>
                      </a:lnTo>
                      <a:lnTo>
                        <a:pt x="39399" y="23832"/>
                      </a:lnTo>
                      <a:lnTo>
                        <a:pt x="39316" y="23874"/>
                      </a:lnTo>
                      <a:lnTo>
                        <a:pt x="39190" y="23874"/>
                      </a:lnTo>
                      <a:lnTo>
                        <a:pt x="39002" y="23937"/>
                      </a:lnTo>
                      <a:lnTo>
                        <a:pt x="39002" y="23937"/>
                      </a:lnTo>
                      <a:lnTo>
                        <a:pt x="39148" y="23728"/>
                      </a:lnTo>
                      <a:lnTo>
                        <a:pt x="39253" y="23728"/>
                      </a:lnTo>
                      <a:lnTo>
                        <a:pt x="39357" y="23686"/>
                      </a:lnTo>
                      <a:lnTo>
                        <a:pt x="39357" y="23623"/>
                      </a:lnTo>
                      <a:lnTo>
                        <a:pt x="39441" y="23560"/>
                      </a:lnTo>
                      <a:lnTo>
                        <a:pt x="39420" y="23519"/>
                      </a:lnTo>
                      <a:lnTo>
                        <a:pt x="39295" y="23581"/>
                      </a:lnTo>
                      <a:lnTo>
                        <a:pt x="39106" y="23581"/>
                      </a:lnTo>
                      <a:lnTo>
                        <a:pt x="38939" y="23665"/>
                      </a:lnTo>
                      <a:lnTo>
                        <a:pt x="38939" y="23665"/>
                      </a:lnTo>
                      <a:lnTo>
                        <a:pt x="39002" y="23581"/>
                      </a:lnTo>
                      <a:lnTo>
                        <a:pt x="38981" y="23498"/>
                      </a:lnTo>
                      <a:lnTo>
                        <a:pt x="39023" y="23414"/>
                      </a:lnTo>
                      <a:lnTo>
                        <a:pt x="39106" y="23477"/>
                      </a:lnTo>
                      <a:lnTo>
                        <a:pt x="39295" y="23477"/>
                      </a:lnTo>
                      <a:lnTo>
                        <a:pt x="39399" y="23351"/>
                      </a:lnTo>
                      <a:lnTo>
                        <a:pt x="39399" y="23205"/>
                      </a:lnTo>
                      <a:lnTo>
                        <a:pt x="39295" y="23268"/>
                      </a:lnTo>
                      <a:lnTo>
                        <a:pt x="39211" y="23247"/>
                      </a:lnTo>
                      <a:lnTo>
                        <a:pt x="39316" y="23142"/>
                      </a:lnTo>
                      <a:lnTo>
                        <a:pt x="39336" y="23037"/>
                      </a:lnTo>
                      <a:lnTo>
                        <a:pt x="39253" y="22996"/>
                      </a:lnTo>
                      <a:lnTo>
                        <a:pt x="39002" y="23079"/>
                      </a:lnTo>
                      <a:lnTo>
                        <a:pt x="38918" y="23037"/>
                      </a:lnTo>
                      <a:lnTo>
                        <a:pt x="38981" y="22954"/>
                      </a:lnTo>
                      <a:lnTo>
                        <a:pt x="39106" y="22975"/>
                      </a:lnTo>
                      <a:lnTo>
                        <a:pt x="39211" y="22954"/>
                      </a:lnTo>
                      <a:lnTo>
                        <a:pt x="39295" y="22828"/>
                      </a:lnTo>
                      <a:lnTo>
                        <a:pt x="39211" y="22765"/>
                      </a:lnTo>
                      <a:lnTo>
                        <a:pt x="39211" y="22682"/>
                      </a:lnTo>
                      <a:lnTo>
                        <a:pt x="39127" y="22765"/>
                      </a:lnTo>
                      <a:lnTo>
                        <a:pt x="39085" y="22765"/>
                      </a:lnTo>
                      <a:lnTo>
                        <a:pt x="39044" y="22682"/>
                      </a:lnTo>
                      <a:lnTo>
                        <a:pt x="38981" y="22619"/>
                      </a:lnTo>
                      <a:lnTo>
                        <a:pt x="39044" y="22577"/>
                      </a:lnTo>
                      <a:lnTo>
                        <a:pt x="39106" y="22640"/>
                      </a:lnTo>
                      <a:lnTo>
                        <a:pt x="39148" y="22577"/>
                      </a:lnTo>
                      <a:lnTo>
                        <a:pt x="39148" y="22452"/>
                      </a:lnTo>
                      <a:lnTo>
                        <a:pt x="39044" y="22347"/>
                      </a:lnTo>
                      <a:lnTo>
                        <a:pt x="39023" y="22242"/>
                      </a:lnTo>
                      <a:lnTo>
                        <a:pt x="39106" y="22200"/>
                      </a:lnTo>
                      <a:lnTo>
                        <a:pt x="39106" y="22096"/>
                      </a:lnTo>
                      <a:lnTo>
                        <a:pt x="39023" y="22096"/>
                      </a:lnTo>
                      <a:lnTo>
                        <a:pt x="39044" y="22033"/>
                      </a:lnTo>
                      <a:lnTo>
                        <a:pt x="39085" y="21928"/>
                      </a:lnTo>
                      <a:lnTo>
                        <a:pt x="39002" y="21928"/>
                      </a:lnTo>
                      <a:lnTo>
                        <a:pt x="38918" y="21907"/>
                      </a:lnTo>
                      <a:lnTo>
                        <a:pt x="38918" y="21887"/>
                      </a:lnTo>
                      <a:lnTo>
                        <a:pt x="38981" y="21887"/>
                      </a:lnTo>
                      <a:lnTo>
                        <a:pt x="39044" y="21803"/>
                      </a:lnTo>
                      <a:lnTo>
                        <a:pt x="38981" y="21740"/>
                      </a:lnTo>
                      <a:lnTo>
                        <a:pt x="38981" y="21677"/>
                      </a:lnTo>
                      <a:lnTo>
                        <a:pt x="39044" y="21615"/>
                      </a:lnTo>
                      <a:lnTo>
                        <a:pt x="39023" y="21573"/>
                      </a:lnTo>
                      <a:lnTo>
                        <a:pt x="38918" y="21615"/>
                      </a:lnTo>
                      <a:lnTo>
                        <a:pt x="38918" y="21615"/>
                      </a:lnTo>
                      <a:lnTo>
                        <a:pt x="39023" y="21531"/>
                      </a:lnTo>
                      <a:lnTo>
                        <a:pt x="38981" y="21489"/>
                      </a:lnTo>
                      <a:lnTo>
                        <a:pt x="38876" y="21510"/>
                      </a:lnTo>
                      <a:lnTo>
                        <a:pt x="38772" y="21635"/>
                      </a:lnTo>
                      <a:lnTo>
                        <a:pt x="38792" y="21719"/>
                      </a:lnTo>
                      <a:lnTo>
                        <a:pt x="38730" y="21824"/>
                      </a:lnTo>
                      <a:lnTo>
                        <a:pt x="38604" y="21949"/>
                      </a:lnTo>
                      <a:lnTo>
                        <a:pt x="38604" y="22033"/>
                      </a:lnTo>
                      <a:lnTo>
                        <a:pt x="38520" y="22096"/>
                      </a:lnTo>
                      <a:lnTo>
                        <a:pt x="38520" y="22200"/>
                      </a:lnTo>
                      <a:lnTo>
                        <a:pt x="38458" y="22117"/>
                      </a:lnTo>
                      <a:lnTo>
                        <a:pt x="38395" y="22138"/>
                      </a:lnTo>
                      <a:lnTo>
                        <a:pt x="38311" y="22326"/>
                      </a:lnTo>
                      <a:lnTo>
                        <a:pt x="38311" y="22410"/>
                      </a:lnTo>
                      <a:lnTo>
                        <a:pt x="38416" y="22410"/>
                      </a:lnTo>
                      <a:lnTo>
                        <a:pt x="38479" y="22472"/>
                      </a:lnTo>
                      <a:lnTo>
                        <a:pt x="38479" y="22556"/>
                      </a:lnTo>
                      <a:lnTo>
                        <a:pt x="38374" y="22452"/>
                      </a:lnTo>
                      <a:lnTo>
                        <a:pt x="38311" y="22452"/>
                      </a:lnTo>
                      <a:lnTo>
                        <a:pt x="38290" y="22535"/>
                      </a:lnTo>
                      <a:lnTo>
                        <a:pt x="38207" y="22640"/>
                      </a:lnTo>
                      <a:lnTo>
                        <a:pt x="38144" y="22682"/>
                      </a:lnTo>
                      <a:lnTo>
                        <a:pt x="38102" y="22849"/>
                      </a:lnTo>
                      <a:lnTo>
                        <a:pt x="37997" y="22870"/>
                      </a:lnTo>
                      <a:lnTo>
                        <a:pt x="37935" y="22975"/>
                      </a:lnTo>
                      <a:lnTo>
                        <a:pt x="37935" y="23037"/>
                      </a:lnTo>
                      <a:lnTo>
                        <a:pt x="37872" y="23037"/>
                      </a:lnTo>
                      <a:lnTo>
                        <a:pt x="37872" y="23205"/>
                      </a:lnTo>
                      <a:lnTo>
                        <a:pt x="37788" y="23393"/>
                      </a:lnTo>
                      <a:lnTo>
                        <a:pt x="37788" y="23393"/>
                      </a:lnTo>
                      <a:lnTo>
                        <a:pt x="37830" y="23268"/>
                      </a:lnTo>
                      <a:lnTo>
                        <a:pt x="37788" y="23100"/>
                      </a:lnTo>
                      <a:lnTo>
                        <a:pt x="37725" y="23037"/>
                      </a:lnTo>
                      <a:lnTo>
                        <a:pt x="37558" y="23142"/>
                      </a:lnTo>
                      <a:lnTo>
                        <a:pt x="37474" y="23247"/>
                      </a:lnTo>
                      <a:lnTo>
                        <a:pt x="37453" y="23351"/>
                      </a:lnTo>
                      <a:lnTo>
                        <a:pt x="37349" y="23372"/>
                      </a:lnTo>
                      <a:lnTo>
                        <a:pt x="37307" y="23414"/>
                      </a:lnTo>
                      <a:lnTo>
                        <a:pt x="37265" y="23372"/>
                      </a:lnTo>
                      <a:lnTo>
                        <a:pt x="37202" y="23372"/>
                      </a:lnTo>
                      <a:lnTo>
                        <a:pt x="37098" y="23456"/>
                      </a:lnTo>
                      <a:lnTo>
                        <a:pt x="36993" y="23456"/>
                      </a:lnTo>
                      <a:lnTo>
                        <a:pt x="36847" y="23560"/>
                      </a:lnTo>
                      <a:lnTo>
                        <a:pt x="36826" y="23686"/>
                      </a:lnTo>
                      <a:lnTo>
                        <a:pt x="36700" y="23832"/>
                      </a:lnTo>
                      <a:lnTo>
                        <a:pt x="36742" y="23728"/>
                      </a:lnTo>
                      <a:lnTo>
                        <a:pt x="36742" y="23623"/>
                      </a:lnTo>
                      <a:lnTo>
                        <a:pt x="36784" y="23581"/>
                      </a:lnTo>
                      <a:lnTo>
                        <a:pt x="36784" y="23351"/>
                      </a:lnTo>
                      <a:lnTo>
                        <a:pt x="36805" y="23247"/>
                      </a:lnTo>
                      <a:lnTo>
                        <a:pt x="36784" y="23247"/>
                      </a:lnTo>
                      <a:lnTo>
                        <a:pt x="36365" y="23456"/>
                      </a:lnTo>
                      <a:lnTo>
                        <a:pt x="36198" y="23770"/>
                      </a:lnTo>
                      <a:lnTo>
                        <a:pt x="36072" y="23812"/>
                      </a:lnTo>
                      <a:lnTo>
                        <a:pt x="36156" y="23707"/>
                      </a:lnTo>
                      <a:lnTo>
                        <a:pt x="36177" y="23581"/>
                      </a:lnTo>
                      <a:lnTo>
                        <a:pt x="36303" y="23393"/>
                      </a:lnTo>
                      <a:lnTo>
                        <a:pt x="36303" y="23268"/>
                      </a:lnTo>
                      <a:lnTo>
                        <a:pt x="36323" y="23142"/>
                      </a:lnTo>
                      <a:lnTo>
                        <a:pt x="36282" y="23037"/>
                      </a:lnTo>
                      <a:lnTo>
                        <a:pt x="36177" y="22933"/>
                      </a:lnTo>
                      <a:lnTo>
                        <a:pt x="36072" y="22933"/>
                      </a:lnTo>
                      <a:lnTo>
                        <a:pt x="36093" y="23058"/>
                      </a:lnTo>
                      <a:lnTo>
                        <a:pt x="36072" y="23058"/>
                      </a:lnTo>
                      <a:lnTo>
                        <a:pt x="35968" y="22975"/>
                      </a:lnTo>
                      <a:lnTo>
                        <a:pt x="35842" y="22765"/>
                      </a:lnTo>
                      <a:lnTo>
                        <a:pt x="36051" y="22870"/>
                      </a:lnTo>
                      <a:lnTo>
                        <a:pt x="36093" y="22849"/>
                      </a:lnTo>
                      <a:lnTo>
                        <a:pt x="35989" y="22807"/>
                      </a:lnTo>
                      <a:lnTo>
                        <a:pt x="35863" y="22598"/>
                      </a:lnTo>
                      <a:lnTo>
                        <a:pt x="35842" y="22577"/>
                      </a:lnTo>
                      <a:lnTo>
                        <a:pt x="35968" y="22431"/>
                      </a:lnTo>
                      <a:lnTo>
                        <a:pt x="35989" y="22347"/>
                      </a:lnTo>
                      <a:lnTo>
                        <a:pt x="36093" y="22179"/>
                      </a:lnTo>
                      <a:lnTo>
                        <a:pt x="36093" y="21970"/>
                      </a:lnTo>
                      <a:lnTo>
                        <a:pt x="35947" y="21845"/>
                      </a:lnTo>
                      <a:lnTo>
                        <a:pt x="35738" y="21803"/>
                      </a:lnTo>
                      <a:lnTo>
                        <a:pt x="35466" y="21656"/>
                      </a:lnTo>
                      <a:lnTo>
                        <a:pt x="35466" y="21656"/>
                      </a:lnTo>
                      <a:lnTo>
                        <a:pt x="35759" y="21761"/>
                      </a:lnTo>
                      <a:lnTo>
                        <a:pt x="36010" y="21803"/>
                      </a:lnTo>
                      <a:lnTo>
                        <a:pt x="36051" y="21615"/>
                      </a:lnTo>
                      <a:lnTo>
                        <a:pt x="36093" y="21531"/>
                      </a:lnTo>
                      <a:lnTo>
                        <a:pt x="36114" y="21698"/>
                      </a:lnTo>
                      <a:lnTo>
                        <a:pt x="36177" y="21594"/>
                      </a:lnTo>
                      <a:lnTo>
                        <a:pt x="36093" y="21363"/>
                      </a:lnTo>
                      <a:lnTo>
                        <a:pt x="36198" y="21196"/>
                      </a:lnTo>
                      <a:lnTo>
                        <a:pt x="36365" y="21175"/>
                      </a:lnTo>
                      <a:lnTo>
                        <a:pt x="36386" y="20987"/>
                      </a:lnTo>
                      <a:lnTo>
                        <a:pt x="36386" y="20778"/>
                      </a:lnTo>
                      <a:lnTo>
                        <a:pt x="36303" y="20778"/>
                      </a:lnTo>
                      <a:lnTo>
                        <a:pt x="36282" y="20966"/>
                      </a:lnTo>
                      <a:lnTo>
                        <a:pt x="36156" y="21071"/>
                      </a:lnTo>
                      <a:lnTo>
                        <a:pt x="36093" y="20987"/>
                      </a:lnTo>
                      <a:lnTo>
                        <a:pt x="36114" y="20778"/>
                      </a:lnTo>
                      <a:lnTo>
                        <a:pt x="35968" y="20715"/>
                      </a:lnTo>
                      <a:lnTo>
                        <a:pt x="35842" y="20778"/>
                      </a:lnTo>
                      <a:lnTo>
                        <a:pt x="35779" y="20715"/>
                      </a:lnTo>
                      <a:lnTo>
                        <a:pt x="35696" y="20757"/>
                      </a:lnTo>
                      <a:lnTo>
                        <a:pt x="35528" y="20589"/>
                      </a:lnTo>
                      <a:lnTo>
                        <a:pt x="35424" y="20652"/>
                      </a:lnTo>
                      <a:lnTo>
                        <a:pt x="35424" y="20547"/>
                      </a:lnTo>
                      <a:lnTo>
                        <a:pt x="35319" y="20652"/>
                      </a:lnTo>
                      <a:lnTo>
                        <a:pt x="35319" y="20547"/>
                      </a:lnTo>
                      <a:lnTo>
                        <a:pt x="35173" y="20401"/>
                      </a:lnTo>
                      <a:lnTo>
                        <a:pt x="35277" y="20401"/>
                      </a:lnTo>
                      <a:lnTo>
                        <a:pt x="35340" y="20296"/>
                      </a:lnTo>
                      <a:lnTo>
                        <a:pt x="35445" y="20380"/>
                      </a:lnTo>
                      <a:lnTo>
                        <a:pt x="35466" y="20296"/>
                      </a:lnTo>
                      <a:lnTo>
                        <a:pt x="35361" y="20171"/>
                      </a:lnTo>
                      <a:lnTo>
                        <a:pt x="35277" y="20255"/>
                      </a:lnTo>
                      <a:lnTo>
                        <a:pt x="35173" y="20171"/>
                      </a:lnTo>
                      <a:lnTo>
                        <a:pt x="35277" y="20150"/>
                      </a:lnTo>
                      <a:lnTo>
                        <a:pt x="35235" y="20024"/>
                      </a:lnTo>
                      <a:lnTo>
                        <a:pt x="35110" y="19920"/>
                      </a:lnTo>
                      <a:lnTo>
                        <a:pt x="35026" y="19962"/>
                      </a:lnTo>
                      <a:lnTo>
                        <a:pt x="35026" y="19878"/>
                      </a:lnTo>
                      <a:lnTo>
                        <a:pt x="35110" y="19773"/>
                      </a:lnTo>
                      <a:lnTo>
                        <a:pt x="35110" y="19606"/>
                      </a:lnTo>
                      <a:lnTo>
                        <a:pt x="35005" y="19606"/>
                      </a:lnTo>
                      <a:lnTo>
                        <a:pt x="34859" y="19501"/>
                      </a:lnTo>
                      <a:lnTo>
                        <a:pt x="34859" y="19397"/>
                      </a:lnTo>
                      <a:lnTo>
                        <a:pt x="34650" y="19229"/>
                      </a:lnTo>
                      <a:lnTo>
                        <a:pt x="34503" y="19313"/>
                      </a:lnTo>
                      <a:lnTo>
                        <a:pt x="34398" y="19313"/>
                      </a:lnTo>
                      <a:lnTo>
                        <a:pt x="34336" y="19397"/>
                      </a:lnTo>
                      <a:lnTo>
                        <a:pt x="34210" y="19334"/>
                      </a:lnTo>
                      <a:lnTo>
                        <a:pt x="34210" y="19480"/>
                      </a:lnTo>
                      <a:lnTo>
                        <a:pt x="34126" y="19376"/>
                      </a:lnTo>
                      <a:lnTo>
                        <a:pt x="34043" y="19376"/>
                      </a:lnTo>
                      <a:lnTo>
                        <a:pt x="34001" y="19292"/>
                      </a:lnTo>
                      <a:lnTo>
                        <a:pt x="33896" y="19292"/>
                      </a:lnTo>
                      <a:lnTo>
                        <a:pt x="33729" y="19397"/>
                      </a:lnTo>
                      <a:lnTo>
                        <a:pt x="33562" y="19397"/>
                      </a:lnTo>
                      <a:lnTo>
                        <a:pt x="33708" y="19334"/>
                      </a:lnTo>
                      <a:lnTo>
                        <a:pt x="33729" y="19229"/>
                      </a:lnTo>
                      <a:lnTo>
                        <a:pt x="33603" y="19229"/>
                      </a:lnTo>
                      <a:lnTo>
                        <a:pt x="33352" y="19104"/>
                      </a:lnTo>
                      <a:lnTo>
                        <a:pt x="33164" y="18999"/>
                      </a:lnTo>
                      <a:lnTo>
                        <a:pt x="32976" y="18999"/>
                      </a:lnTo>
                      <a:lnTo>
                        <a:pt x="32913" y="18957"/>
                      </a:lnTo>
                      <a:lnTo>
                        <a:pt x="32829" y="18978"/>
                      </a:lnTo>
                      <a:lnTo>
                        <a:pt x="32746" y="18978"/>
                      </a:lnTo>
                      <a:lnTo>
                        <a:pt x="32662" y="19062"/>
                      </a:lnTo>
                      <a:lnTo>
                        <a:pt x="32662" y="19125"/>
                      </a:lnTo>
                      <a:lnTo>
                        <a:pt x="32578" y="19125"/>
                      </a:lnTo>
                      <a:lnTo>
                        <a:pt x="32536" y="19104"/>
                      </a:lnTo>
                      <a:lnTo>
                        <a:pt x="32453" y="19166"/>
                      </a:lnTo>
                      <a:lnTo>
                        <a:pt x="32453" y="19313"/>
                      </a:lnTo>
                      <a:lnTo>
                        <a:pt x="32369" y="19480"/>
                      </a:lnTo>
                      <a:lnTo>
                        <a:pt x="32369" y="19690"/>
                      </a:lnTo>
                      <a:lnTo>
                        <a:pt x="32453" y="19794"/>
                      </a:lnTo>
                      <a:lnTo>
                        <a:pt x="32515" y="19794"/>
                      </a:lnTo>
                      <a:lnTo>
                        <a:pt x="32515" y="19836"/>
                      </a:lnTo>
                      <a:lnTo>
                        <a:pt x="32557" y="19857"/>
                      </a:lnTo>
                      <a:lnTo>
                        <a:pt x="32557" y="20003"/>
                      </a:lnTo>
                      <a:lnTo>
                        <a:pt x="32515" y="20045"/>
                      </a:lnTo>
                      <a:lnTo>
                        <a:pt x="32432" y="20045"/>
                      </a:lnTo>
                      <a:lnTo>
                        <a:pt x="32411" y="20171"/>
                      </a:lnTo>
                      <a:lnTo>
                        <a:pt x="32243" y="20380"/>
                      </a:lnTo>
                      <a:lnTo>
                        <a:pt x="32013" y="20568"/>
                      </a:lnTo>
                      <a:lnTo>
                        <a:pt x="32013" y="20652"/>
                      </a:lnTo>
                      <a:lnTo>
                        <a:pt x="32055" y="20673"/>
                      </a:lnTo>
                      <a:lnTo>
                        <a:pt x="32243" y="20652"/>
                      </a:lnTo>
                      <a:lnTo>
                        <a:pt x="32327" y="20652"/>
                      </a:lnTo>
                      <a:lnTo>
                        <a:pt x="32243" y="20694"/>
                      </a:lnTo>
                      <a:lnTo>
                        <a:pt x="32202" y="20861"/>
                      </a:lnTo>
                      <a:lnTo>
                        <a:pt x="32202" y="20903"/>
                      </a:lnTo>
                      <a:lnTo>
                        <a:pt x="32327" y="20945"/>
                      </a:lnTo>
                      <a:lnTo>
                        <a:pt x="32222" y="20966"/>
                      </a:lnTo>
                      <a:lnTo>
                        <a:pt x="32139" y="21050"/>
                      </a:lnTo>
                      <a:lnTo>
                        <a:pt x="32160" y="21112"/>
                      </a:lnTo>
                      <a:lnTo>
                        <a:pt x="32222" y="21175"/>
                      </a:lnTo>
                      <a:lnTo>
                        <a:pt x="32118" y="21301"/>
                      </a:lnTo>
                      <a:lnTo>
                        <a:pt x="32118" y="21363"/>
                      </a:lnTo>
                      <a:lnTo>
                        <a:pt x="32264" y="21363"/>
                      </a:lnTo>
                      <a:lnTo>
                        <a:pt x="32306" y="21426"/>
                      </a:lnTo>
                      <a:lnTo>
                        <a:pt x="32160" y="21635"/>
                      </a:lnTo>
                      <a:lnTo>
                        <a:pt x="32034" y="21698"/>
                      </a:lnTo>
                      <a:lnTo>
                        <a:pt x="32034" y="21824"/>
                      </a:lnTo>
                      <a:lnTo>
                        <a:pt x="32097" y="21887"/>
                      </a:lnTo>
                      <a:lnTo>
                        <a:pt x="32013" y="21845"/>
                      </a:lnTo>
                      <a:lnTo>
                        <a:pt x="31930" y="21719"/>
                      </a:lnTo>
                      <a:lnTo>
                        <a:pt x="31888" y="21719"/>
                      </a:lnTo>
                      <a:lnTo>
                        <a:pt x="31741" y="21887"/>
                      </a:lnTo>
                      <a:lnTo>
                        <a:pt x="31741" y="21928"/>
                      </a:lnTo>
                      <a:lnTo>
                        <a:pt x="31804" y="21949"/>
                      </a:lnTo>
                      <a:lnTo>
                        <a:pt x="31804" y="22033"/>
                      </a:lnTo>
                      <a:lnTo>
                        <a:pt x="31720" y="22117"/>
                      </a:lnTo>
                      <a:lnTo>
                        <a:pt x="31616" y="22117"/>
                      </a:lnTo>
                      <a:lnTo>
                        <a:pt x="31302" y="22431"/>
                      </a:lnTo>
                      <a:lnTo>
                        <a:pt x="31197" y="22472"/>
                      </a:lnTo>
                      <a:lnTo>
                        <a:pt x="31113" y="22724"/>
                      </a:lnTo>
                      <a:lnTo>
                        <a:pt x="31155" y="22786"/>
                      </a:lnTo>
                      <a:lnTo>
                        <a:pt x="31260" y="22828"/>
                      </a:lnTo>
                      <a:lnTo>
                        <a:pt x="31281" y="22954"/>
                      </a:lnTo>
                      <a:lnTo>
                        <a:pt x="31406" y="23037"/>
                      </a:lnTo>
                      <a:lnTo>
                        <a:pt x="31595" y="23288"/>
                      </a:lnTo>
                      <a:lnTo>
                        <a:pt x="31616" y="23602"/>
                      </a:lnTo>
                      <a:lnTo>
                        <a:pt x="31595" y="23937"/>
                      </a:lnTo>
                      <a:lnTo>
                        <a:pt x="31678" y="24125"/>
                      </a:lnTo>
                      <a:lnTo>
                        <a:pt x="31637" y="24251"/>
                      </a:lnTo>
                      <a:lnTo>
                        <a:pt x="31637" y="24460"/>
                      </a:lnTo>
                      <a:lnTo>
                        <a:pt x="31595" y="24523"/>
                      </a:lnTo>
                      <a:lnTo>
                        <a:pt x="31490" y="24816"/>
                      </a:lnTo>
                      <a:lnTo>
                        <a:pt x="31427" y="24962"/>
                      </a:lnTo>
                      <a:lnTo>
                        <a:pt x="31490" y="24962"/>
                      </a:lnTo>
                      <a:lnTo>
                        <a:pt x="31511" y="24858"/>
                      </a:lnTo>
                      <a:lnTo>
                        <a:pt x="31595" y="24816"/>
                      </a:lnTo>
                      <a:lnTo>
                        <a:pt x="31595" y="24962"/>
                      </a:lnTo>
                      <a:lnTo>
                        <a:pt x="31699" y="25088"/>
                      </a:lnTo>
                      <a:lnTo>
                        <a:pt x="31616" y="25192"/>
                      </a:lnTo>
                      <a:lnTo>
                        <a:pt x="31511" y="25192"/>
                      </a:lnTo>
                      <a:lnTo>
                        <a:pt x="31469" y="25151"/>
                      </a:lnTo>
                      <a:lnTo>
                        <a:pt x="31385" y="25151"/>
                      </a:lnTo>
                      <a:lnTo>
                        <a:pt x="31218" y="25402"/>
                      </a:lnTo>
                      <a:lnTo>
                        <a:pt x="31093" y="25465"/>
                      </a:lnTo>
                      <a:lnTo>
                        <a:pt x="31072" y="25569"/>
                      </a:lnTo>
                      <a:lnTo>
                        <a:pt x="30800" y="25674"/>
                      </a:lnTo>
                      <a:lnTo>
                        <a:pt x="30737" y="25757"/>
                      </a:lnTo>
                      <a:lnTo>
                        <a:pt x="30737" y="25799"/>
                      </a:lnTo>
                      <a:lnTo>
                        <a:pt x="30360" y="25925"/>
                      </a:lnTo>
                      <a:lnTo>
                        <a:pt x="30130" y="26029"/>
                      </a:lnTo>
                      <a:lnTo>
                        <a:pt x="30067" y="26092"/>
                      </a:lnTo>
                      <a:lnTo>
                        <a:pt x="29942" y="26092"/>
                      </a:lnTo>
                      <a:lnTo>
                        <a:pt x="29837" y="26176"/>
                      </a:lnTo>
                      <a:lnTo>
                        <a:pt x="29607" y="26197"/>
                      </a:lnTo>
                      <a:lnTo>
                        <a:pt x="29440" y="26281"/>
                      </a:lnTo>
                      <a:lnTo>
                        <a:pt x="29481" y="26322"/>
                      </a:lnTo>
                      <a:lnTo>
                        <a:pt x="29481" y="26427"/>
                      </a:lnTo>
                      <a:lnTo>
                        <a:pt x="29523" y="26511"/>
                      </a:lnTo>
                      <a:lnTo>
                        <a:pt x="29523" y="26615"/>
                      </a:lnTo>
                      <a:lnTo>
                        <a:pt x="29586" y="26699"/>
                      </a:lnTo>
                      <a:lnTo>
                        <a:pt x="29523" y="26720"/>
                      </a:lnTo>
                      <a:lnTo>
                        <a:pt x="29544" y="26804"/>
                      </a:lnTo>
                      <a:lnTo>
                        <a:pt x="29607" y="26825"/>
                      </a:lnTo>
                      <a:lnTo>
                        <a:pt x="29523" y="26866"/>
                      </a:lnTo>
                      <a:lnTo>
                        <a:pt x="29586" y="26971"/>
                      </a:lnTo>
                      <a:lnTo>
                        <a:pt x="29523" y="27013"/>
                      </a:lnTo>
                      <a:lnTo>
                        <a:pt x="29544" y="27117"/>
                      </a:lnTo>
                      <a:lnTo>
                        <a:pt x="29502" y="27159"/>
                      </a:lnTo>
                      <a:lnTo>
                        <a:pt x="29481" y="27348"/>
                      </a:lnTo>
                      <a:lnTo>
                        <a:pt x="29502" y="27452"/>
                      </a:lnTo>
                      <a:lnTo>
                        <a:pt x="29419" y="27745"/>
                      </a:lnTo>
                      <a:lnTo>
                        <a:pt x="29440" y="27808"/>
                      </a:lnTo>
                      <a:lnTo>
                        <a:pt x="29502" y="27850"/>
                      </a:lnTo>
                      <a:lnTo>
                        <a:pt x="29502" y="27913"/>
                      </a:lnTo>
                      <a:lnTo>
                        <a:pt x="29544" y="27975"/>
                      </a:lnTo>
                      <a:lnTo>
                        <a:pt x="29440" y="28101"/>
                      </a:lnTo>
                      <a:lnTo>
                        <a:pt x="29440" y="28226"/>
                      </a:lnTo>
                      <a:lnTo>
                        <a:pt x="29523" y="28268"/>
                      </a:lnTo>
                      <a:lnTo>
                        <a:pt x="29544" y="28436"/>
                      </a:lnTo>
                      <a:lnTo>
                        <a:pt x="29607" y="28498"/>
                      </a:lnTo>
                      <a:lnTo>
                        <a:pt x="29481" y="28624"/>
                      </a:lnTo>
                      <a:lnTo>
                        <a:pt x="29419" y="28791"/>
                      </a:lnTo>
                      <a:lnTo>
                        <a:pt x="29377" y="28812"/>
                      </a:lnTo>
                      <a:lnTo>
                        <a:pt x="29314" y="28791"/>
                      </a:lnTo>
                      <a:lnTo>
                        <a:pt x="29314" y="28896"/>
                      </a:lnTo>
                      <a:lnTo>
                        <a:pt x="29377" y="28959"/>
                      </a:lnTo>
                      <a:lnTo>
                        <a:pt x="29314" y="29042"/>
                      </a:lnTo>
                      <a:lnTo>
                        <a:pt x="29293" y="29231"/>
                      </a:lnTo>
                      <a:lnTo>
                        <a:pt x="29314" y="29356"/>
                      </a:lnTo>
                      <a:lnTo>
                        <a:pt x="29419" y="29482"/>
                      </a:lnTo>
                      <a:lnTo>
                        <a:pt x="29523" y="29545"/>
                      </a:lnTo>
                      <a:lnTo>
                        <a:pt x="29335" y="29524"/>
                      </a:lnTo>
                      <a:lnTo>
                        <a:pt x="29209" y="29419"/>
                      </a:lnTo>
                      <a:lnTo>
                        <a:pt x="29230" y="29252"/>
                      </a:lnTo>
                      <a:lnTo>
                        <a:pt x="29189" y="29042"/>
                      </a:lnTo>
                      <a:lnTo>
                        <a:pt x="29105" y="29022"/>
                      </a:lnTo>
                      <a:lnTo>
                        <a:pt x="29084" y="28959"/>
                      </a:lnTo>
                      <a:lnTo>
                        <a:pt x="29105" y="28854"/>
                      </a:lnTo>
                      <a:lnTo>
                        <a:pt x="29063" y="28854"/>
                      </a:lnTo>
                      <a:lnTo>
                        <a:pt x="28875" y="29105"/>
                      </a:lnTo>
                      <a:lnTo>
                        <a:pt x="28875" y="29210"/>
                      </a:lnTo>
                      <a:lnTo>
                        <a:pt x="28854" y="29314"/>
                      </a:lnTo>
                      <a:lnTo>
                        <a:pt x="28749" y="29314"/>
                      </a:lnTo>
                      <a:lnTo>
                        <a:pt x="28644" y="29210"/>
                      </a:lnTo>
                      <a:lnTo>
                        <a:pt x="28477" y="29147"/>
                      </a:lnTo>
                      <a:lnTo>
                        <a:pt x="28352" y="29252"/>
                      </a:lnTo>
                      <a:lnTo>
                        <a:pt x="28184" y="29335"/>
                      </a:lnTo>
                      <a:lnTo>
                        <a:pt x="28184" y="29335"/>
                      </a:lnTo>
                      <a:lnTo>
                        <a:pt x="28393" y="29147"/>
                      </a:lnTo>
                      <a:lnTo>
                        <a:pt x="28456" y="29001"/>
                      </a:lnTo>
                      <a:lnTo>
                        <a:pt x="28435" y="28917"/>
                      </a:lnTo>
                      <a:lnTo>
                        <a:pt x="28393" y="28729"/>
                      </a:lnTo>
                      <a:lnTo>
                        <a:pt x="28331" y="28624"/>
                      </a:lnTo>
                      <a:lnTo>
                        <a:pt x="28289" y="28540"/>
                      </a:lnTo>
                      <a:lnTo>
                        <a:pt x="28268" y="28540"/>
                      </a:lnTo>
                      <a:lnTo>
                        <a:pt x="28142" y="28478"/>
                      </a:lnTo>
                      <a:lnTo>
                        <a:pt x="28038" y="28415"/>
                      </a:lnTo>
                      <a:lnTo>
                        <a:pt x="28038" y="28331"/>
                      </a:lnTo>
                      <a:lnTo>
                        <a:pt x="28017" y="28289"/>
                      </a:lnTo>
                      <a:lnTo>
                        <a:pt x="28038" y="28185"/>
                      </a:lnTo>
                      <a:lnTo>
                        <a:pt x="27954" y="28080"/>
                      </a:lnTo>
                      <a:lnTo>
                        <a:pt x="27870" y="28017"/>
                      </a:lnTo>
                      <a:lnTo>
                        <a:pt x="27870" y="27892"/>
                      </a:lnTo>
                      <a:lnTo>
                        <a:pt x="27766" y="27808"/>
                      </a:lnTo>
                      <a:lnTo>
                        <a:pt x="27724" y="27703"/>
                      </a:lnTo>
                      <a:lnTo>
                        <a:pt x="27766" y="27473"/>
                      </a:lnTo>
                      <a:lnTo>
                        <a:pt x="27870" y="27369"/>
                      </a:lnTo>
                      <a:lnTo>
                        <a:pt x="27933" y="27222"/>
                      </a:lnTo>
                      <a:lnTo>
                        <a:pt x="27933" y="27117"/>
                      </a:lnTo>
                      <a:lnTo>
                        <a:pt x="28080" y="26866"/>
                      </a:lnTo>
                      <a:lnTo>
                        <a:pt x="28080" y="26615"/>
                      </a:lnTo>
                      <a:lnTo>
                        <a:pt x="28059" y="26594"/>
                      </a:lnTo>
                      <a:lnTo>
                        <a:pt x="28038" y="26448"/>
                      </a:lnTo>
                      <a:lnTo>
                        <a:pt x="28121" y="26301"/>
                      </a:lnTo>
                      <a:lnTo>
                        <a:pt x="28184" y="26197"/>
                      </a:lnTo>
                      <a:lnTo>
                        <a:pt x="28184" y="26092"/>
                      </a:lnTo>
                      <a:lnTo>
                        <a:pt x="28352" y="25799"/>
                      </a:lnTo>
                      <a:lnTo>
                        <a:pt x="28331" y="25611"/>
                      </a:lnTo>
                      <a:lnTo>
                        <a:pt x="28268" y="25611"/>
                      </a:lnTo>
                      <a:lnTo>
                        <a:pt x="28247" y="25653"/>
                      </a:lnTo>
                      <a:lnTo>
                        <a:pt x="28247" y="25590"/>
                      </a:lnTo>
                      <a:lnTo>
                        <a:pt x="28163" y="25590"/>
                      </a:lnTo>
                      <a:lnTo>
                        <a:pt x="28038" y="25653"/>
                      </a:lnTo>
                      <a:lnTo>
                        <a:pt x="27849" y="25611"/>
                      </a:lnTo>
                      <a:lnTo>
                        <a:pt x="27661" y="25569"/>
                      </a:lnTo>
                      <a:lnTo>
                        <a:pt x="27619" y="25569"/>
                      </a:lnTo>
                      <a:lnTo>
                        <a:pt x="27556" y="25506"/>
                      </a:lnTo>
                      <a:lnTo>
                        <a:pt x="27326" y="25506"/>
                      </a:lnTo>
                      <a:lnTo>
                        <a:pt x="27201" y="25548"/>
                      </a:lnTo>
                      <a:lnTo>
                        <a:pt x="27138" y="25506"/>
                      </a:lnTo>
                      <a:lnTo>
                        <a:pt x="26971" y="25506"/>
                      </a:lnTo>
                      <a:lnTo>
                        <a:pt x="26929" y="25485"/>
                      </a:lnTo>
                      <a:lnTo>
                        <a:pt x="26971" y="25444"/>
                      </a:lnTo>
                      <a:lnTo>
                        <a:pt x="26803" y="25297"/>
                      </a:lnTo>
                      <a:lnTo>
                        <a:pt x="26782" y="25234"/>
                      </a:lnTo>
                      <a:lnTo>
                        <a:pt x="26594" y="25046"/>
                      </a:lnTo>
                      <a:lnTo>
                        <a:pt x="26510" y="25025"/>
                      </a:lnTo>
                      <a:lnTo>
                        <a:pt x="26343" y="24879"/>
                      </a:lnTo>
                      <a:lnTo>
                        <a:pt x="26259" y="24858"/>
                      </a:lnTo>
                      <a:lnTo>
                        <a:pt x="26029" y="24711"/>
                      </a:lnTo>
                      <a:lnTo>
                        <a:pt x="25966" y="24648"/>
                      </a:lnTo>
                      <a:lnTo>
                        <a:pt x="25903" y="24753"/>
                      </a:lnTo>
                      <a:lnTo>
                        <a:pt x="25903" y="24711"/>
                      </a:lnTo>
                      <a:lnTo>
                        <a:pt x="25820" y="24523"/>
                      </a:lnTo>
                      <a:lnTo>
                        <a:pt x="25736" y="24439"/>
                      </a:lnTo>
                      <a:lnTo>
                        <a:pt x="25736" y="24335"/>
                      </a:lnTo>
                      <a:lnTo>
                        <a:pt x="25631" y="24293"/>
                      </a:lnTo>
                      <a:lnTo>
                        <a:pt x="25527" y="24104"/>
                      </a:lnTo>
                      <a:lnTo>
                        <a:pt x="25443" y="24084"/>
                      </a:lnTo>
                      <a:lnTo>
                        <a:pt x="25255" y="23895"/>
                      </a:lnTo>
                      <a:lnTo>
                        <a:pt x="25150" y="23874"/>
                      </a:lnTo>
                      <a:lnTo>
                        <a:pt x="25087" y="23812"/>
                      </a:lnTo>
                      <a:lnTo>
                        <a:pt x="24815" y="23728"/>
                      </a:lnTo>
                      <a:lnTo>
                        <a:pt x="24627" y="23581"/>
                      </a:lnTo>
                      <a:lnTo>
                        <a:pt x="24376" y="23393"/>
                      </a:lnTo>
                      <a:lnTo>
                        <a:pt x="24167" y="23414"/>
                      </a:lnTo>
                      <a:lnTo>
                        <a:pt x="23748" y="23560"/>
                      </a:lnTo>
                      <a:lnTo>
                        <a:pt x="23330" y="23686"/>
                      </a:lnTo>
                      <a:lnTo>
                        <a:pt x="23142" y="23686"/>
                      </a:lnTo>
                      <a:lnTo>
                        <a:pt x="23016" y="23623"/>
                      </a:lnTo>
                      <a:lnTo>
                        <a:pt x="23016" y="23623"/>
                      </a:lnTo>
                      <a:lnTo>
                        <a:pt x="23142" y="23665"/>
                      </a:lnTo>
                      <a:lnTo>
                        <a:pt x="23330" y="23602"/>
                      </a:lnTo>
                      <a:lnTo>
                        <a:pt x="23665" y="23268"/>
                      </a:lnTo>
                      <a:lnTo>
                        <a:pt x="23727" y="23163"/>
                      </a:lnTo>
                      <a:lnTo>
                        <a:pt x="23665" y="22933"/>
                      </a:lnTo>
                      <a:lnTo>
                        <a:pt x="23581" y="22828"/>
                      </a:lnTo>
                      <a:lnTo>
                        <a:pt x="23665" y="22577"/>
                      </a:lnTo>
                      <a:lnTo>
                        <a:pt x="23665" y="22347"/>
                      </a:lnTo>
                      <a:lnTo>
                        <a:pt x="23581" y="22200"/>
                      </a:lnTo>
                      <a:lnTo>
                        <a:pt x="23581" y="22054"/>
                      </a:lnTo>
                      <a:lnTo>
                        <a:pt x="23644" y="21928"/>
                      </a:lnTo>
                      <a:lnTo>
                        <a:pt x="23644" y="21824"/>
                      </a:lnTo>
                      <a:lnTo>
                        <a:pt x="23539" y="21782"/>
                      </a:lnTo>
                      <a:lnTo>
                        <a:pt x="23204" y="21782"/>
                      </a:lnTo>
                      <a:lnTo>
                        <a:pt x="23037" y="22054"/>
                      </a:lnTo>
                      <a:lnTo>
                        <a:pt x="22828" y="22305"/>
                      </a:lnTo>
                      <a:lnTo>
                        <a:pt x="22577" y="22326"/>
                      </a:lnTo>
                      <a:lnTo>
                        <a:pt x="22409" y="22452"/>
                      </a:lnTo>
                      <a:lnTo>
                        <a:pt x="22472" y="22347"/>
                      </a:lnTo>
                      <a:lnTo>
                        <a:pt x="22786" y="22263"/>
                      </a:lnTo>
                      <a:lnTo>
                        <a:pt x="22932" y="22117"/>
                      </a:lnTo>
                      <a:lnTo>
                        <a:pt x="23037" y="21845"/>
                      </a:lnTo>
                      <a:lnTo>
                        <a:pt x="22995" y="21824"/>
                      </a:lnTo>
                      <a:lnTo>
                        <a:pt x="22995" y="21677"/>
                      </a:lnTo>
                      <a:lnTo>
                        <a:pt x="22932" y="21594"/>
                      </a:lnTo>
                      <a:lnTo>
                        <a:pt x="22953" y="21489"/>
                      </a:lnTo>
                      <a:lnTo>
                        <a:pt x="22932" y="21405"/>
                      </a:lnTo>
                      <a:lnTo>
                        <a:pt x="22807" y="21384"/>
                      </a:lnTo>
                      <a:lnTo>
                        <a:pt x="22849" y="21322"/>
                      </a:lnTo>
                      <a:lnTo>
                        <a:pt x="22953" y="21301"/>
                      </a:lnTo>
                      <a:lnTo>
                        <a:pt x="22995" y="21196"/>
                      </a:lnTo>
                      <a:lnTo>
                        <a:pt x="23100" y="21008"/>
                      </a:lnTo>
                      <a:lnTo>
                        <a:pt x="23100" y="20861"/>
                      </a:lnTo>
                      <a:lnTo>
                        <a:pt x="23037" y="20799"/>
                      </a:lnTo>
                      <a:lnTo>
                        <a:pt x="23121" y="20568"/>
                      </a:lnTo>
                      <a:lnTo>
                        <a:pt x="23204" y="20527"/>
                      </a:lnTo>
                      <a:lnTo>
                        <a:pt x="23246" y="20359"/>
                      </a:lnTo>
                      <a:lnTo>
                        <a:pt x="23330" y="20255"/>
                      </a:lnTo>
                      <a:lnTo>
                        <a:pt x="23372" y="20045"/>
                      </a:lnTo>
                      <a:lnTo>
                        <a:pt x="23476" y="19941"/>
                      </a:lnTo>
                      <a:lnTo>
                        <a:pt x="23435" y="19815"/>
                      </a:lnTo>
                      <a:lnTo>
                        <a:pt x="23435" y="19731"/>
                      </a:lnTo>
                      <a:lnTo>
                        <a:pt x="23560" y="19815"/>
                      </a:lnTo>
                      <a:lnTo>
                        <a:pt x="23665" y="19711"/>
                      </a:lnTo>
                      <a:lnTo>
                        <a:pt x="23665" y="19606"/>
                      </a:lnTo>
                      <a:lnTo>
                        <a:pt x="23790" y="19585"/>
                      </a:lnTo>
                      <a:lnTo>
                        <a:pt x="23958" y="19397"/>
                      </a:lnTo>
                      <a:lnTo>
                        <a:pt x="24062" y="19334"/>
                      </a:lnTo>
                      <a:lnTo>
                        <a:pt x="24041" y="19229"/>
                      </a:lnTo>
                      <a:lnTo>
                        <a:pt x="24125" y="19166"/>
                      </a:lnTo>
                      <a:lnTo>
                        <a:pt x="24188" y="19166"/>
                      </a:lnTo>
                      <a:lnTo>
                        <a:pt x="24230" y="19083"/>
                      </a:lnTo>
                      <a:lnTo>
                        <a:pt x="24167" y="18999"/>
                      </a:lnTo>
                      <a:lnTo>
                        <a:pt x="24292" y="18915"/>
                      </a:lnTo>
                      <a:lnTo>
                        <a:pt x="24376" y="18769"/>
                      </a:lnTo>
                      <a:lnTo>
                        <a:pt x="24481" y="18769"/>
                      </a:lnTo>
                      <a:lnTo>
                        <a:pt x="24481" y="18706"/>
                      </a:lnTo>
                      <a:lnTo>
                        <a:pt x="24543" y="18664"/>
                      </a:lnTo>
                      <a:lnTo>
                        <a:pt x="24397" y="18560"/>
                      </a:lnTo>
                      <a:lnTo>
                        <a:pt x="24460" y="18539"/>
                      </a:lnTo>
                      <a:lnTo>
                        <a:pt x="24460" y="18455"/>
                      </a:lnTo>
                      <a:lnTo>
                        <a:pt x="24543" y="18476"/>
                      </a:lnTo>
                      <a:lnTo>
                        <a:pt x="24669" y="18581"/>
                      </a:lnTo>
                      <a:lnTo>
                        <a:pt x="24690" y="18643"/>
                      </a:lnTo>
                      <a:lnTo>
                        <a:pt x="24753" y="18602"/>
                      </a:lnTo>
                      <a:lnTo>
                        <a:pt x="24711" y="18539"/>
                      </a:lnTo>
                      <a:lnTo>
                        <a:pt x="24606" y="18476"/>
                      </a:lnTo>
                      <a:lnTo>
                        <a:pt x="24795" y="18392"/>
                      </a:lnTo>
                      <a:lnTo>
                        <a:pt x="24836" y="18330"/>
                      </a:lnTo>
                      <a:lnTo>
                        <a:pt x="24983" y="18330"/>
                      </a:lnTo>
                      <a:lnTo>
                        <a:pt x="25004" y="18350"/>
                      </a:lnTo>
                      <a:lnTo>
                        <a:pt x="25025" y="18267"/>
                      </a:lnTo>
                      <a:lnTo>
                        <a:pt x="25004" y="18225"/>
                      </a:lnTo>
                      <a:lnTo>
                        <a:pt x="25087" y="18225"/>
                      </a:lnTo>
                      <a:lnTo>
                        <a:pt x="25108" y="18350"/>
                      </a:lnTo>
                      <a:lnTo>
                        <a:pt x="25192" y="18246"/>
                      </a:lnTo>
                      <a:lnTo>
                        <a:pt x="25192" y="18225"/>
                      </a:lnTo>
                      <a:lnTo>
                        <a:pt x="25108" y="18162"/>
                      </a:lnTo>
                      <a:lnTo>
                        <a:pt x="25108" y="18058"/>
                      </a:lnTo>
                      <a:lnTo>
                        <a:pt x="25150" y="18120"/>
                      </a:lnTo>
                      <a:lnTo>
                        <a:pt x="25359" y="18162"/>
                      </a:lnTo>
                      <a:lnTo>
                        <a:pt x="25339" y="18078"/>
                      </a:lnTo>
                      <a:lnTo>
                        <a:pt x="25234" y="18037"/>
                      </a:lnTo>
                      <a:lnTo>
                        <a:pt x="25213" y="17953"/>
                      </a:lnTo>
                      <a:lnTo>
                        <a:pt x="25255" y="17932"/>
                      </a:lnTo>
                      <a:lnTo>
                        <a:pt x="25297" y="17848"/>
                      </a:lnTo>
                      <a:lnTo>
                        <a:pt x="25318" y="18016"/>
                      </a:lnTo>
                      <a:lnTo>
                        <a:pt x="25422" y="17974"/>
                      </a:lnTo>
                      <a:lnTo>
                        <a:pt x="25506" y="18016"/>
                      </a:lnTo>
                      <a:lnTo>
                        <a:pt x="25590" y="17953"/>
                      </a:lnTo>
                      <a:lnTo>
                        <a:pt x="25464" y="17744"/>
                      </a:lnTo>
                      <a:lnTo>
                        <a:pt x="25401" y="17514"/>
                      </a:lnTo>
                      <a:lnTo>
                        <a:pt x="25297" y="17388"/>
                      </a:lnTo>
                      <a:lnTo>
                        <a:pt x="25297" y="17283"/>
                      </a:lnTo>
                      <a:lnTo>
                        <a:pt x="25255" y="17200"/>
                      </a:lnTo>
                      <a:lnTo>
                        <a:pt x="25297" y="17137"/>
                      </a:lnTo>
                      <a:lnTo>
                        <a:pt x="25359" y="17221"/>
                      </a:lnTo>
                      <a:lnTo>
                        <a:pt x="25422" y="17409"/>
                      </a:lnTo>
                      <a:lnTo>
                        <a:pt x="25569" y="17597"/>
                      </a:lnTo>
                      <a:lnTo>
                        <a:pt x="25841" y="17639"/>
                      </a:lnTo>
                      <a:lnTo>
                        <a:pt x="25945" y="17723"/>
                      </a:lnTo>
                      <a:lnTo>
                        <a:pt x="26071" y="17723"/>
                      </a:lnTo>
                      <a:lnTo>
                        <a:pt x="26155" y="17660"/>
                      </a:lnTo>
                      <a:lnTo>
                        <a:pt x="26259" y="17660"/>
                      </a:lnTo>
                      <a:lnTo>
                        <a:pt x="26406" y="17514"/>
                      </a:lnTo>
                      <a:lnTo>
                        <a:pt x="26448" y="17242"/>
                      </a:lnTo>
                      <a:lnTo>
                        <a:pt x="26238" y="16990"/>
                      </a:lnTo>
                      <a:lnTo>
                        <a:pt x="26196" y="16823"/>
                      </a:lnTo>
                      <a:lnTo>
                        <a:pt x="26134" y="16739"/>
                      </a:lnTo>
                      <a:lnTo>
                        <a:pt x="26071" y="16739"/>
                      </a:lnTo>
                      <a:lnTo>
                        <a:pt x="25945" y="16886"/>
                      </a:lnTo>
                      <a:lnTo>
                        <a:pt x="25715" y="16907"/>
                      </a:lnTo>
                      <a:lnTo>
                        <a:pt x="25652" y="16928"/>
                      </a:lnTo>
                      <a:lnTo>
                        <a:pt x="25652" y="16907"/>
                      </a:lnTo>
                      <a:lnTo>
                        <a:pt x="25631" y="16823"/>
                      </a:lnTo>
                      <a:lnTo>
                        <a:pt x="25715" y="16865"/>
                      </a:lnTo>
                      <a:lnTo>
                        <a:pt x="25841" y="16823"/>
                      </a:lnTo>
                      <a:lnTo>
                        <a:pt x="25966" y="16718"/>
                      </a:lnTo>
                      <a:lnTo>
                        <a:pt x="25945" y="16677"/>
                      </a:lnTo>
                      <a:lnTo>
                        <a:pt x="25736" y="16551"/>
                      </a:lnTo>
                      <a:lnTo>
                        <a:pt x="25506" y="16300"/>
                      </a:lnTo>
                      <a:lnTo>
                        <a:pt x="25443" y="16300"/>
                      </a:lnTo>
                      <a:lnTo>
                        <a:pt x="25422" y="16363"/>
                      </a:lnTo>
                      <a:lnTo>
                        <a:pt x="25464" y="16446"/>
                      </a:lnTo>
                      <a:lnTo>
                        <a:pt x="25443" y="16488"/>
                      </a:lnTo>
                      <a:lnTo>
                        <a:pt x="25339" y="16405"/>
                      </a:lnTo>
                      <a:lnTo>
                        <a:pt x="25297" y="16258"/>
                      </a:lnTo>
                      <a:lnTo>
                        <a:pt x="25401" y="16279"/>
                      </a:lnTo>
                      <a:lnTo>
                        <a:pt x="25401" y="16091"/>
                      </a:lnTo>
                      <a:lnTo>
                        <a:pt x="25443" y="16195"/>
                      </a:lnTo>
                      <a:lnTo>
                        <a:pt x="25611" y="16342"/>
                      </a:lnTo>
                      <a:lnTo>
                        <a:pt x="25694" y="16363"/>
                      </a:lnTo>
                      <a:lnTo>
                        <a:pt x="25757" y="16551"/>
                      </a:lnTo>
                      <a:lnTo>
                        <a:pt x="25966" y="16677"/>
                      </a:lnTo>
                      <a:lnTo>
                        <a:pt x="26217" y="16760"/>
                      </a:lnTo>
                      <a:lnTo>
                        <a:pt x="26322" y="16907"/>
                      </a:lnTo>
                      <a:lnTo>
                        <a:pt x="26427" y="16970"/>
                      </a:lnTo>
                      <a:lnTo>
                        <a:pt x="26448" y="17032"/>
                      </a:lnTo>
                      <a:lnTo>
                        <a:pt x="26573" y="17095"/>
                      </a:lnTo>
                      <a:lnTo>
                        <a:pt x="26636" y="17137"/>
                      </a:lnTo>
                      <a:lnTo>
                        <a:pt x="26636" y="17011"/>
                      </a:lnTo>
                      <a:lnTo>
                        <a:pt x="26740" y="16970"/>
                      </a:lnTo>
                      <a:lnTo>
                        <a:pt x="26657" y="16907"/>
                      </a:lnTo>
                      <a:lnTo>
                        <a:pt x="26678" y="16802"/>
                      </a:lnTo>
                      <a:lnTo>
                        <a:pt x="26761" y="16928"/>
                      </a:lnTo>
                      <a:lnTo>
                        <a:pt x="26782" y="17011"/>
                      </a:lnTo>
                      <a:lnTo>
                        <a:pt x="26866" y="17032"/>
                      </a:lnTo>
                      <a:lnTo>
                        <a:pt x="26992" y="16865"/>
                      </a:lnTo>
                      <a:lnTo>
                        <a:pt x="26992" y="16656"/>
                      </a:lnTo>
                      <a:lnTo>
                        <a:pt x="26950" y="16572"/>
                      </a:lnTo>
                      <a:lnTo>
                        <a:pt x="26992" y="16405"/>
                      </a:lnTo>
                      <a:lnTo>
                        <a:pt x="27054" y="16593"/>
                      </a:lnTo>
                      <a:lnTo>
                        <a:pt x="27054" y="16698"/>
                      </a:lnTo>
                      <a:lnTo>
                        <a:pt x="27117" y="16467"/>
                      </a:lnTo>
                      <a:lnTo>
                        <a:pt x="27222" y="16405"/>
                      </a:lnTo>
                      <a:lnTo>
                        <a:pt x="27264" y="16467"/>
                      </a:lnTo>
                      <a:lnTo>
                        <a:pt x="27284" y="16488"/>
                      </a:lnTo>
                      <a:lnTo>
                        <a:pt x="27201" y="16593"/>
                      </a:lnTo>
                      <a:lnTo>
                        <a:pt x="27264" y="16614"/>
                      </a:lnTo>
                      <a:lnTo>
                        <a:pt x="27284" y="16698"/>
                      </a:lnTo>
                      <a:lnTo>
                        <a:pt x="27368" y="16614"/>
                      </a:lnTo>
                      <a:lnTo>
                        <a:pt x="27431" y="16656"/>
                      </a:lnTo>
                      <a:lnTo>
                        <a:pt x="27577" y="16802"/>
                      </a:lnTo>
                      <a:lnTo>
                        <a:pt x="27598" y="16760"/>
                      </a:lnTo>
                      <a:lnTo>
                        <a:pt x="27682" y="16760"/>
                      </a:lnTo>
                      <a:lnTo>
                        <a:pt x="27724" y="16802"/>
                      </a:lnTo>
                      <a:lnTo>
                        <a:pt x="27828" y="16781"/>
                      </a:lnTo>
                      <a:lnTo>
                        <a:pt x="27933" y="16593"/>
                      </a:lnTo>
                      <a:lnTo>
                        <a:pt x="28100" y="16509"/>
                      </a:lnTo>
                      <a:lnTo>
                        <a:pt x="28456" y="16153"/>
                      </a:lnTo>
                      <a:lnTo>
                        <a:pt x="28477" y="16070"/>
                      </a:lnTo>
                      <a:lnTo>
                        <a:pt x="28540" y="16049"/>
                      </a:lnTo>
                      <a:lnTo>
                        <a:pt x="28561" y="16091"/>
                      </a:lnTo>
                      <a:lnTo>
                        <a:pt x="28728" y="15881"/>
                      </a:lnTo>
                      <a:lnTo>
                        <a:pt x="28833" y="15840"/>
                      </a:lnTo>
                      <a:lnTo>
                        <a:pt x="28958" y="15735"/>
                      </a:lnTo>
                      <a:lnTo>
                        <a:pt x="29000" y="15672"/>
                      </a:lnTo>
                      <a:lnTo>
                        <a:pt x="28979" y="15547"/>
                      </a:lnTo>
                      <a:lnTo>
                        <a:pt x="28561" y="15442"/>
                      </a:lnTo>
                      <a:lnTo>
                        <a:pt x="28331" y="15400"/>
                      </a:lnTo>
                      <a:lnTo>
                        <a:pt x="28121" y="15317"/>
                      </a:lnTo>
                      <a:lnTo>
                        <a:pt x="28038" y="15128"/>
                      </a:lnTo>
                      <a:lnTo>
                        <a:pt x="27912" y="14898"/>
                      </a:lnTo>
                      <a:lnTo>
                        <a:pt x="27849" y="14898"/>
                      </a:lnTo>
                      <a:lnTo>
                        <a:pt x="27828" y="14710"/>
                      </a:lnTo>
                      <a:lnTo>
                        <a:pt x="27808" y="14689"/>
                      </a:lnTo>
                      <a:lnTo>
                        <a:pt x="27828" y="14626"/>
                      </a:lnTo>
                      <a:lnTo>
                        <a:pt x="27870" y="14626"/>
                      </a:lnTo>
                      <a:lnTo>
                        <a:pt x="27912" y="14563"/>
                      </a:lnTo>
                      <a:lnTo>
                        <a:pt x="27828" y="14501"/>
                      </a:lnTo>
                      <a:lnTo>
                        <a:pt x="27598" y="14501"/>
                      </a:lnTo>
                      <a:lnTo>
                        <a:pt x="27326" y="14417"/>
                      </a:lnTo>
                      <a:lnTo>
                        <a:pt x="27243" y="14417"/>
                      </a:lnTo>
                      <a:lnTo>
                        <a:pt x="27201" y="14480"/>
                      </a:lnTo>
                      <a:lnTo>
                        <a:pt x="27117" y="14396"/>
                      </a:lnTo>
                      <a:lnTo>
                        <a:pt x="27117" y="14312"/>
                      </a:lnTo>
                      <a:lnTo>
                        <a:pt x="27222" y="14354"/>
                      </a:lnTo>
                      <a:lnTo>
                        <a:pt x="27494" y="14375"/>
                      </a:lnTo>
                      <a:lnTo>
                        <a:pt x="27640" y="14480"/>
                      </a:lnTo>
                      <a:lnTo>
                        <a:pt x="27870" y="14480"/>
                      </a:lnTo>
                      <a:lnTo>
                        <a:pt x="28017" y="14584"/>
                      </a:lnTo>
                      <a:lnTo>
                        <a:pt x="28142" y="14814"/>
                      </a:lnTo>
                      <a:lnTo>
                        <a:pt x="28247" y="14835"/>
                      </a:lnTo>
                      <a:lnTo>
                        <a:pt x="28289" y="14898"/>
                      </a:lnTo>
                      <a:lnTo>
                        <a:pt x="28247" y="14919"/>
                      </a:lnTo>
                      <a:lnTo>
                        <a:pt x="28184" y="14919"/>
                      </a:lnTo>
                      <a:lnTo>
                        <a:pt x="28184" y="14982"/>
                      </a:lnTo>
                      <a:lnTo>
                        <a:pt x="28372" y="15045"/>
                      </a:lnTo>
                      <a:lnTo>
                        <a:pt x="28435" y="15191"/>
                      </a:lnTo>
                      <a:lnTo>
                        <a:pt x="28498" y="15296"/>
                      </a:lnTo>
                      <a:lnTo>
                        <a:pt x="28875" y="15358"/>
                      </a:lnTo>
                      <a:lnTo>
                        <a:pt x="28979" y="15317"/>
                      </a:lnTo>
                      <a:lnTo>
                        <a:pt x="29021" y="15191"/>
                      </a:lnTo>
                      <a:lnTo>
                        <a:pt x="29105" y="15128"/>
                      </a:lnTo>
                      <a:lnTo>
                        <a:pt x="29189" y="15149"/>
                      </a:lnTo>
                      <a:lnTo>
                        <a:pt x="29314" y="15003"/>
                      </a:lnTo>
                      <a:lnTo>
                        <a:pt x="29335" y="14982"/>
                      </a:lnTo>
                      <a:lnTo>
                        <a:pt x="29502" y="15128"/>
                      </a:lnTo>
                      <a:lnTo>
                        <a:pt x="29481" y="15149"/>
                      </a:lnTo>
                      <a:lnTo>
                        <a:pt x="29377" y="15317"/>
                      </a:lnTo>
                      <a:lnTo>
                        <a:pt x="29377" y="15400"/>
                      </a:lnTo>
                      <a:lnTo>
                        <a:pt x="29293" y="15505"/>
                      </a:lnTo>
                      <a:lnTo>
                        <a:pt x="29293" y="15568"/>
                      </a:lnTo>
                      <a:lnTo>
                        <a:pt x="29189" y="15756"/>
                      </a:lnTo>
                      <a:lnTo>
                        <a:pt x="29230" y="15840"/>
                      </a:lnTo>
                      <a:lnTo>
                        <a:pt x="29189" y="15861"/>
                      </a:lnTo>
                      <a:lnTo>
                        <a:pt x="29168" y="15965"/>
                      </a:lnTo>
                      <a:lnTo>
                        <a:pt x="29168" y="16070"/>
                      </a:lnTo>
                      <a:lnTo>
                        <a:pt x="29000" y="16195"/>
                      </a:lnTo>
                      <a:lnTo>
                        <a:pt x="28958" y="16300"/>
                      </a:lnTo>
                      <a:lnTo>
                        <a:pt x="28958" y="16467"/>
                      </a:lnTo>
                      <a:lnTo>
                        <a:pt x="28916" y="16509"/>
                      </a:lnTo>
                      <a:lnTo>
                        <a:pt x="28916" y="16677"/>
                      </a:lnTo>
                      <a:lnTo>
                        <a:pt x="28854" y="16760"/>
                      </a:lnTo>
                      <a:lnTo>
                        <a:pt x="28707" y="16760"/>
                      </a:lnTo>
                      <a:lnTo>
                        <a:pt x="28540" y="16823"/>
                      </a:lnTo>
                      <a:lnTo>
                        <a:pt x="28540" y="16928"/>
                      </a:lnTo>
                      <a:lnTo>
                        <a:pt x="28477" y="17116"/>
                      </a:lnTo>
                      <a:lnTo>
                        <a:pt x="28498" y="17242"/>
                      </a:lnTo>
                      <a:lnTo>
                        <a:pt x="28561" y="17242"/>
                      </a:lnTo>
                      <a:lnTo>
                        <a:pt x="28582" y="17137"/>
                      </a:lnTo>
                      <a:lnTo>
                        <a:pt x="28644" y="17116"/>
                      </a:lnTo>
                      <a:lnTo>
                        <a:pt x="28686" y="17137"/>
                      </a:lnTo>
                      <a:lnTo>
                        <a:pt x="28770" y="17200"/>
                      </a:lnTo>
                      <a:lnTo>
                        <a:pt x="28854" y="17200"/>
                      </a:lnTo>
                      <a:lnTo>
                        <a:pt x="28896" y="17179"/>
                      </a:lnTo>
                      <a:lnTo>
                        <a:pt x="28958" y="17179"/>
                      </a:lnTo>
                      <a:lnTo>
                        <a:pt x="29000" y="17221"/>
                      </a:lnTo>
                      <a:lnTo>
                        <a:pt x="29021" y="17304"/>
                      </a:lnTo>
                      <a:lnTo>
                        <a:pt x="28958" y="17409"/>
                      </a:lnTo>
                      <a:lnTo>
                        <a:pt x="28979" y="17514"/>
                      </a:lnTo>
                      <a:lnTo>
                        <a:pt x="28896" y="17597"/>
                      </a:lnTo>
                      <a:lnTo>
                        <a:pt x="28896" y="17744"/>
                      </a:lnTo>
                      <a:lnTo>
                        <a:pt x="28916" y="17806"/>
                      </a:lnTo>
                      <a:lnTo>
                        <a:pt x="28979" y="17765"/>
                      </a:lnTo>
                      <a:lnTo>
                        <a:pt x="29021" y="17806"/>
                      </a:lnTo>
                      <a:lnTo>
                        <a:pt x="29105" y="17806"/>
                      </a:lnTo>
                      <a:lnTo>
                        <a:pt x="29168" y="17744"/>
                      </a:lnTo>
                      <a:lnTo>
                        <a:pt x="29272" y="17744"/>
                      </a:lnTo>
                      <a:lnTo>
                        <a:pt x="29293" y="17702"/>
                      </a:lnTo>
                      <a:lnTo>
                        <a:pt x="29377" y="17639"/>
                      </a:lnTo>
                      <a:lnTo>
                        <a:pt x="29440" y="17639"/>
                      </a:lnTo>
                      <a:lnTo>
                        <a:pt x="29544" y="17555"/>
                      </a:lnTo>
                      <a:lnTo>
                        <a:pt x="29586" y="17430"/>
                      </a:lnTo>
                      <a:lnTo>
                        <a:pt x="29649" y="17346"/>
                      </a:lnTo>
                      <a:lnTo>
                        <a:pt x="29712" y="17283"/>
                      </a:lnTo>
                      <a:lnTo>
                        <a:pt x="29753" y="17283"/>
                      </a:lnTo>
                      <a:lnTo>
                        <a:pt x="29816" y="17325"/>
                      </a:lnTo>
                      <a:lnTo>
                        <a:pt x="29900" y="17283"/>
                      </a:lnTo>
                      <a:lnTo>
                        <a:pt x="29942" y="17242"/>
                      </a:lnTo>
                      <a:lnTo>
                        <a:pt x="30025" y="17242"/>
                      </a:lnTo>
                      <a:lnTo>
                        <a:pt x="30067" y="17095"/>
                      </a:lnTo>
                      <a:lnTo>
                        <a:pt x="30067" y="16970"/>
                      </a:lnTo>
                      <a:lnTo>
                        <a:pt x="30172" y="16886"/>
                      </a:lnTo>
                      <a:lnTo>
                        <a:pt x="30214" y="16802"/>
                      </a:lnTo>
                      <a:lnTo>
                        <a:pt x="30277" y="16802"/>
                      </a:lnTo>
                      <a:lnTo>
                        <a:pt x="30339" y="16865"/>
                      </a:lnTo>
                      <a:lnTo>
                        <a:pt x="30381" y="16802"/>
                      </a:lnTo>
                      <a:lnTo>
                        <a:pt x="30444" y="16781"/>
                      </a:lnTo>
                      <a:lnTo>
                        <a:pt x="30486" y="16802"/>
                      </a:lnTo>
                      <a:lnTo>
                        <a:pt x="30528" y="16907"/>
                      </a:lnTo>
                      <a:lnTo>
                        <a:pt x="30444" y="16970"/>
                      </a:lnTo>
                      <a:lnTo>
                        <a:pt x="30381" y="17011"/>
                      </a:lnTo>
                      <a:lnTo>
                        <a:pt x="30465" y="17074"/>
                      </a:lnTo>
                      <a:lnTo>
                        <a:pt x="30632" y="17074"/>
                      </a:lnTo>
                      <a:lnTo>
                        <a:pt x="30695" y="17095"/>
                      </a:lnTo>
                      <a:lnTo>
                        <a:pt x="30737" y="17179"/>
                      </a:lnTo>
                      <a:lnTo>
                        <a:pt x="30653" y="17283"/>
                      </a:lnTo>
                      <a:lnTo>
                        <a:pt x="30569" y="17304"/>
                      </a:lnTo>
                      <a:lnTo>
                        <a:pt x="30569" y="17430"/>
                      </a:lnTo>
                      <a:lnTo>
                        <a:pt x="30653" y="17451"/>
                      </a:lnTo>
                      <a:lnTo>
                        <a:pt x="30695" y="17430"/>
                      </a:lnTo>
                      <a:lnTo>
                        <a:pt x="30779" y="17430"/>
                      </a:lnTo>
                      <a:lnTo>
                        <a:pt x="30800" y="17451"/>
                      </a:lnTo>
                      <a:lnTo>
                        <a:pt x="30883" y="17430"/>
                      </a:lnTo>
                      <a:lnTo>
                        <a:pt x="30904" y="17514"/>
                      </a:lnTo>
                      <a:lnTo>
                        <a:pt x="31009" y="17514"/>
                      </a:lnTo>
                      <a:lnTo>
                        <a:pt x="31072" y="17555"/>
                      </a:lnTo>
                      <a:lnTo>
                        <a:pt x="31113" y="17555"/>
                      </a:lnTo>
                      <a:lnTo>
                        <a:pt x="31260" y="17639"/>
                      </a:lnTo>
                      <a:lnTo>
                        <a:pt x="31302" y="17618"/>
                      </a:lnTo>
                      <a:lnTo>
                        <a:pt x="31365" y="17493"/>
                      </a:lnTo>
                      <a:lnTo>
                        <a:pt x="31406" y="17451"/>
                      </a:lnTo>
                      <a:lnTo>
                        <a:pt x="31490" y="17346"/>
                      </a:lnTo>
                      <a:lnTo>
                        <a:pt x="31595" y="17346"/>
                      </a:lnTo>
                      <a:lnTo>
                        <a:pt x="31616" y="17304"/>
                      </a:lnTo>
                      <a:lnTo>
                        <a:pt x="31532" y="17283"/>
                      </a:lnTo>
                      <a:lnTo>
                        <a:pt x="31490" y="17200"/>
                      </a:lnTo>
                      <a:lnTo>
                        <a:pt x="31574" y="17179"/>
                      </a:lnTo>
                      <a:lnTo>
                        <a:pt x="31595" y="17095"/>
                      </a:lnTo>
                      <a:lnTo>
                        <a:pt x="31511" y="17053"/>
                      </a:lnTo>
                      <a:lnTo>
                        <a:pt x="31469" y="16990"/>
                      </a:lnTo>
                      <a:lnTo>
                        <a:pt x="31406" y="17011"/>
                      </a:lnTo>
                      <a:lnTo>
                        <a:pt x="31406" y="17095"/>
                      </a:lnTo>
                      <a:lnTo>
                        <a:pt x="31365" y="17116"/>
                      </a:lnTo>
                      <a:lnTo>
                        <a:pt x="31302" y="17095"/>
                      </a:lnTo>
                      <a:lnTo>
                        <a:pt x="31197" y="17032"/>
                      </a:lnTo>
                      <a:lnTo>
                        <a:pt x="31197" y="16970"/>
                      </a:lnTo>
                      <a:lnTo>
                        <a:pt x="31155" y="16990"/>
                      </a:lnTo>
                      <a:lnTo>
                        <a:pt x="31072" y="17074"/>
                      </a:lnTo>
                      <a:lnTo>
                        <a:pt x="30883" y="17074"/>
                      </a:lnTo>
                      <a:lnTo>
                        <a:pt x="30800" y="17011"/>
                      </a:lnTo>
                      <a:lnTo>
                        <a:pt x="30904" y="16970"/>
                      </a:lnTo>
                      <a:lnTo>
                        <a:pt x="30988" y="16970"/>
                      </a:lnTo>
                      <a:lnTo>
                        <a:pt x="31072" y="16907"/>
                      </a:lnTo>
                      <a:lnTo>
                        <a:pt x="31072" y="16823"/>
                      </a:lnTo>
                      <a:lnTo>
                        <a:pt x="31051" y="16802"/>
                      </a:lnTo>
                      <a:lnTo>
                        <a:pt x="31051" y="16677"/>
                      </a:lnTo>
                      <a:lnTo>
                        <a:pt x="31072" y="16593"/>
                      </a:lnTo>
                      <a:lnTo>
                        <a:pt x="31072" y="16551"/>
                      </a:lnTo>
                      <a:lnTo>
                        <a:pt x="31009" y="16488"/>
                      </a:lnTo>
                      <a:lnTo>
                        <a:pt x="31009" y="16405"/>
                      </a:lnTo>
                      <a:lnTo>
                        <a:pt x="30862" y="16258"/>
                      </a:lnTo>
                      <a:lnTo>
                        <a:pt x="30737" y="16195"/>
                      </a:lnTo>
                      <a:lnTo>
                        <a:pt x="30737" y="16153"/>
                      </a:lnTo>
                      <a:lnTo>
                        <a:pt x="30695" y="16028"/>
                      </a:lnTo>
                      <a:lnTo>
                        <a:pt x="30632" y="16028"/>
                      </a:lnTo>
                      <a:lnTo>
                        <a:pt x="30590" y="15944"/>
                      </a:lnTo>
                      <a:lnTo>
                        <a:pt x="30632" y="15819"/>
                      </a:lnTo>
                      <a:lnTo>
                        <a:pt x="30590" y="15735"/>
                      </a:lnTo>
                      <a:lnTo>
                        <a:pt x="30465" y="15735"/>
                      </a:lnTo>
                      <a:lnTo>
                        <a:pt x="30277" y="15651"/>
                      </a:lnTo>
                      <a:lnTo>
                        <a:pt x="30235" y="15547"/>
                      </a:lnTo>
                      <a:lnTo>
                        <a:pt x="30277" y="15505"/>
                      </a:lnTo>
                      <a:lnTo>
                        <a:pt x="30277" y="15442"/>
                      </a:lnTo>
                      <a:lnTo>
                        <a:pt x="30214" y="15358"/>
                      </a:lnTo>
                      <a:lnTo>
                        <a:pt x="30172" y="15296"/>
                      </a:lnTo>
                      <a:lnTo>
                        <a:pt x="30151" y="15296"/>
                      </a:lnTo>
                      <a:lnTo>
                        <a:pt x="30046" y="15421"/>
                      </a:lnTo>
                      <a:lnTo>
                        <a:pt x="30025" y="15526"/>
                      </a:lnTo>
                      <a:lnTo>
                        <a:pt x="29963" y="15568"/>
                      </a:lnTo>
                      <a:lnTo>
                        <a:pt x="29921" y="15526"/>
                      </a:lnTo>
                      <a:lnTo>
                        <a:pt x="29921" y="15400"/>
                      </a:lnTo>
                      <a:lnTo>
                        <a:pt x="29858" y="15296"/>
                      </a:lnTo>
                      <a:lnTo>
                        <a:pt x="29900" y="15212"/>
                      </a:lnTo>
                      <a:lnTo>
                        <a:pt x="30025" y="15212"/>
                      </a:lnTo>
                      <a:lnTo>
                        <a:pt x="30005" y="15128"/>
                      </a:lnTo>
                      <a:lnTo>
                        <a:pt x="30025" y="15024"/>
                      </a:lnTo>
                      <a:lnTo>
                        <a:pt x="30005" y="14919"/>
                      </a:lnTo>
                      <a:lnTo>
                        <a:pt x="29900" y="14940"/>
                      </a:lnTo>
                      <a:lnTo>
                        <a:pt x="29900" y="14877"/>
                      </a:lnTo>
                      <a:lnTo>
                        <a:pt x="29963" y="14773"/>
                      </a:lnTo>
                      <a:lnTo>
                        <a:pt x="29921" y="14731"/>
                      </a:lnTo>
                      <a:lnTo>
                        <a:pt x="29712" y="14814"/>
                      </a:lnTo>
                      <a:cubicBezTo>
                        <a:pt x="29691" y="14773"/>
                        <a:pt x="29628" y="14731"/>
                        <a:pt x="29607" y="14689"/>
                      </a:cubicBezTo>
                      <a:lnTo>
                        <a:pt x="29712" y="14605"/>
                      </a:lnTo>
                      <a:lnTo>
                        <a:pt x="29795" y="14584"/>
                      </a:lnTo>
                      <a:lnTo>
                        <a:pt x="29858" y="14417"/>
                      </a:lnTo>
                      <a:lnTo>
                        <a:pt x="29816" y="14312"/>
                      </a:lnTo>
                      <a:lnTo>
                        <a:pt x="29691" y="14291"/>
                      </a:lnTo>
                      <a:lnTo>
                        <a:pt x="29628" y="14208"/>
                      </a:lnTo>
                      <a:lnTo>
                        <a:pt x="29628" y="14103"/>
                      </a:lnTo>
                      <a:lnTo>
                        <a:pt x="29691" y="14082"/>
                      </a:lnTo>
                      <a:lnTo>
                        <a:pt x="29649" y="13998"/>
                      </a:lnTo>
                      <a:lnTo>
                        <a:pt x="29691" y="13915"/>
                      </a:lnTo>
                      <a:lnTo>
                        <a:pt x="29816" y="13998"/>
                      </a:lnTo>
                      <a:lnTo>
                        <a:pt x="29921" y="13977"/>
                      </a:lnTo>
                      <a:lnTo>
                        <a:pt x="30025" y="14061"/>
                      </a:lnTo>
                      <a:lnTo>
                        <a:pt x="30151" y="14061"/>
                      </a:lnTo>
                      <a:lnTo>
                        <a:pt x="30318" y="13977"/>
                      </a:lnTo>
                      <a:lnTo>
                        <a:pt x="30318" y="14019"/>
                      </a:lnTo>
                      <a:lnTo>
                        <a:pt x="30360" y="14061"/>
                      </a:lnTo>
                      <a:lnTo>
                        <a:pt x="30339" y="14082"/>
                      </a:lnTo>
                      <a:lnTo>
                        <a:pt x="30277" y="14249"/>
                      </a:lnTo>
                      <a:lnTo>
                        <a:pt x="30277" y="14312"/>
                      </a:lnTo>
                      <a:lnTo>
                        <a:pt x="30360" y="14291"/>
                      </a:lnTo>
                      <a:lnTo>
                        <a:pt x="30381" y="14354"/>
                      </a:lnTo>
                      <a:lnTo>
                        <a:pt x="30465" y="14375"/>
                      </a:lnTo>
                      <a:lnTo>
                        <a:pt x="30590" y="14459"/>
                      </a:lnTo>
                      <a:lnTo>
                        <a:pt x="30632" y="14354"/>
                      </a:lnTo>
                      <a:lnTo>
                        <a:pt x="30528" y="14249"/>
                      </a:lnTo>
                      <a:lnTo>
                        <a:pt x="30590" y="14145"/>
                      </a:lnTo>
                      <a:lnTo>
                        <a:pt x="30632" y="14208"/>
                      </a:lnTo>
                      <a:lnTo>
                        <a:pt x="30695" y="14249"/>
                      </a:lnTo>
                      <a:lnTo>
                        <a:pt x="30737" y="14354"/>
                      </a:lnTo>
                      <a:lnTo>
                        <a:pt x="30904" y="14501"/>
                      </a:lnTo>
                      <a:lnTo>
                        <a:pt x="30967" y="14501"/>
                      </a:lnTo>
                      <a:lnTo>
                        <a:pt x="30967" y="14417"/>
                      </a:lnTo>
                      <a:lnTo>
                        <a:pt x="30946" y="14375"/>
                      </a:lnTo>
                      <a:lnTo>
                        <a:pt x="30988" y="14291"/>
                      </a:lnTo>
                      <a:lnTo>
                        <a:pt x="30967" y="14145"/>
                      </a:lnTo>
                      <a:lnTo>
                        <a:pt x="30904" y="14103"/>
                      </a:lnTo>
                      <a:lnTo>
                        <a:pt x="30946" y="13957"/>
                      </a:lnTo>
                      <a:lnTo>
                        <a:pt x="30862" y="13768"/>
                      </a:lnTo>
                      <a:lnTo>
                        <a:pt x="30758" y="13726"/>
                      </a:lnTo>
                      <a:lnTo>
                        <a:pt x="30758" y="13622"/>
                      </a:lnTo>
                      <a:lnTo>
                        <a:pt x="30695" y="13580"/>
                      </a:lnTo>
                      <a:lnTo>
                        <a:pt x="30549" y="13685"/>
                      </a:lnTo>
                      <a:lnTo>
                        <a:pt x="30486" y="13685"/>
                      </a:lnTo>
                      <a:lnTo>
                        <a:pt x="30590" y="13538"/>
                      </a:lnTo>
                      <a:lnTo>
                        <a:pt x="30695" y="13538"/>
                      </a:lnTo>
                      <a:lnTo>
                        <a:pt x="30737" y="13559"/>
                      </a:lnTo>
                      <a:lnTo>
                        <a:pt x="30841" y="13517"/>
                      </a:lnTo>
                      <a:lnTo>
                        <a:pt x="30925" y="13622"/>
                      </a:lnTo>
                      <a:lnTo>
                        <a:pt x="30967" y="13643"/>
                      </a:lnTo>
                      <a:lnTo>
                        <a:pt x="30967" y="13873"/>
                      </a:lnTo>
                      <a:lnTo>
                        <a:pt x="31009" y="13873"/>
                      </a:lnTo>
                      <a:lnTo>
                        <a:pt x="31155" y="13768"/>
                      </a:lnTo>
                      <a:lnTo>
                        <a:pt x="31051" y="13936"/>
                      </a:lnTo>
                      <a:lnTo>
                        <a:pt x="31051" y="13998"/>
                      </a:lnTo>
                      <a:lnTo>
                        <a:pt x="30967" y="14040"/>
                      </a:lnTo>
                      <a:lnTo>
                        <a:pt x="30967" y="14082"/>
                      </a:lnTo>
                      <a:lnTo>
                        <a:pt x="31051" y="14166"/>
                      </a:lnTo>
                      <a:lnTo>
                        <a:pt x="31072" y="14291"/>
                      </a:lnTo>
                      <a:lnTo>
                        <a:pt x="31009" y="14375"/>
                      </a:lnTo>
                      <a:lnTo>
                        <a:pt x="31072" y="14417"/>
                      </a:lnTo>
                      <a:lnTo>
                        <a:pt x="31365" y="14354"/>
                      </a:lnTo>
                      <a:lnTo>
                        <a:pt x="31406" y="14249"/>
                      </a:lnTo>
                      <a:lnTo>
                        <a:pt x="31511" y="14249"/>
                      </a:lnTo>
                      <a:lnTo>
                        <a:pt x="31574" y="14270"/>
                      </a:lnTo>
                      <a:lnTo>
                        <a:pt x="31720" y="14082"/>
                      </a:lnTo>
                      <a:lnTo>
                        <a:pt x="31804" y="14082"/>
                      </a:lnTo>
                      <a:lnTo>
                        <a:pt x="31846" y="13998"/>
                      </a:lnTo>
                      <a:lnTo>
                        <a:pt x="31950" y="13936"/>
                      </a:lnTo>
                      <a:lnTo>
                        <a:pt x="31992" y="13789"/>
                      </a:lnTo>
                      <a:lnTo>
                        <a:pt x="32055" y="13747"/>
                      </a:lnTo>
                      <a:lnTo>
                        <a:pt x="32243" y="13747"/>
                      </a:lnTo>
                      <a:lnTo>
                        <a:pt x="32348" y="13789"/>
                      </a:lnTo>
                      <a:lnTo>
                        <a:pt x="32411" y="13726"/>
                      </a:lnTo>
                      <a:lnTo>
                        <a:pt x="32369" y="13622"/>
                      </a:lnTo>
                      <a:lnTo>
                        <a:pt x="32536" y="13475"/>
                      </a:lnTo>
                      <a:lnTo>
                        <a:pt x="32557" y="13413"/>
                      </a:lnTo>
                      <a:lnTo>
                        <a:pt x="32620" y="13371"/>
                      </a:lnTo>
                      <a:lnTo>
                        <a:pt x="32641" y="13245"/>
                      </a:lnTo>
                      <a:lnTo>
                        <a:pt x="32515" y="13015"/>
                      </a:lnTo>
                      <a:lnTo>
                        <a:pt x="32536" y="12931"/>
                      </a:lnTo>
                      <a:lnTo>
                        <a:pt x="32411" y="12827"/>
                      </a:lnTo>
                      <a:lnTo>
                        <a:pt x="32369" y="12701"/>
                      </a:lnTo>
                      <a:lnTo>
                        <a:pt x="32432" y="12596"/>
                      </a:lnTo>
                      <a:lnTo>
                        <a:pt x="32557" y="12534"/>
                      </a:lnTo>
                      <a:lnTo>
                        <a:pt x="32578" y="12471"/>
                      </a:lnTo>
                      <a:lnTo>
                        <a:pt x="32557" y="12471"/>
                      </a:lnTo>
                      <a:lnTo>
                        <a:pt x="32474" y="12534"/>
                      </a:lnTo>
                      <a:lnTo>
                        <a:pt x="32453" y="12534"/>
                      </a:lnTo>
                      <a:lnTo>
                        <a:pt x="32453" y="12471"/>
                      </a:lnTo>
                      <a:lnTo>
                        <a:pt x="32536" y="12366"/>
                      </a:lnTo>
                      <a:lnTo>
                        <a:pt x="32432" y="12366"/>
                      </a:lnTo>
                      <a:lnTo>
                        <a:pt x="32515" y="12283"/>
                      </a:lnTo>
                      <a:lnTo>
                        <a:pt x="32536" y="12199"/>
                      </a:lnTo>
                      <a:lnTo>
                        <a:pt x="32453" y="12157"/>
                      </a:lnTo>
                      <a:lnTo>
                        <a:pt x="32348" y="12115"/>
                      </a:lnTo>
                      <a:lnTo>
                        <a:pt x="32411" y="12094"/>
                      </a:lnTo>
                      <a:lnTo>
                        <a:pt x="32411" y="11990"/>
                      </a:lnTo>
                      <a:lnTo>
                        <a:pt x="32474" y="11990"/>
                      </a:lnTo>
                      <a:lnTo>
                        <a:pt x="32515" y="12052"/>
                      </a:lnTo>
                      <a:lnTo>
                        <a:pt x="32620" y="12052"/>
                      </a:lnTo>
                      <a:lnTo>
                        <a:pt x="32683" y="12157"/>
                      </a:lnTo>
                      <a:lnTo>
                        <a:pt x="32766" y="12178"/>
                      </a:lnTo>
                      <a:lnTo>
                        <a:pt x="32829" y="12094"/>
                      </a:lnTo>
                      <a:lnTo>
                        <a:pt x="32892" y="12115"/>
                      </a:lnTo>
                      <a:lnTo>
                        <a:pt x="33059" y="12073"/>
                      </a:lnTo>
                      <a:lnTo>
                        <a:pt x="33185" y="11990"/>
                      </a:lnTo>
                      <a:lnTo>
                        <a:pt x="33143" y="11948"/>
                      </a:lnTo>
                      <a:lnTo>
                        <a:pt x="33206" y="11843"/>
                      </a:lnTo>
                      <a:lnTo>
                        <a:pt x="33185" y="11801"/>
                      </a:lnTo>
                      <a:lnTo>
                        <a:pt x="33143" y="11801"/>
                      </a:lnTo>
                      <a:lnTo>
                        <a:pt x="33143" y="11739"/>
                      </a:lnTo>
                      <a:lnTo>
                        <a:pt x="33080" y="11697"/>
                      </a:lnTo>
                      <a:lnTo>
                        <a:pt x="32934" y="11697"/>
                      </a:lnTo>
                      <a:lnTo>
                        <a:pt x="32997" y="11655"/>
                      </a:lnTo>
                      <a:lnTo>
                        <a:pt x="33101" y="11634"/>
                      </a:lnTo>
                      <a:lnTo>
                        <a:pt x="33290" y="11488"/>
                      </a:lnTo>
                      <a:lnTo>
                        <a:pt x="33373" y="11383"/>
                      </a:lnTo>
                      <a:lnTo>
                        <a:pt x="33352" y="11341"/>
                      </a:lnTo>
                      <a:lnTo>
                        <a:pt x="33290" y="11320"/>
                      </a:lnTo>
                      <a:lnTo>
                        <a:pt x="33269" y="11236"/>
                      </a:lnTo>
                      <a:lnTo>
                        <a:pt x="33080" y="11174"/>
                      </a:lnTo>
                      <a:lnTo>
                        <a:pt x="32976" y="11216"/>
                      </a:lnTo>
                      <a:lnTo>
                        <a:pt x="32934" y="11174"/>
                      </a:lnTo>
                      <a:lnTo>
                        <a:pt x="33038" y="11153"/>
                      </a:lnTo>
                      <a:lnTo>
                        <a:pt x="33038" y="11027"/>
                      </a:lnTo>
                      <a:lnTo>
                        <a:pt x="32808" y="10860"/>
                      </a:lnTo>
                      <a:lnTo>
                        <a:pt x="32808" y="10818"/>
                      </a:lnTo>
                      <a:lnTo>
                        <a:pt x="32871" y="10818"/>
                      </a:lnTo>
                      <a:lnTo>
                        <a:pt x="32955" y="10902"/>
                      </a:lnTo>
                      <a:lnTo>
                        <a:pt x="33038" y="10860"/>
                      </a:lnTo>
                      <a:lnTo>
                        <a:pt x="32955" y="10797"/>
                      </a:lnTo>
                      <a:lnTo>
                        <a:pt x="33018" y="10755"/>
                      </a:lnTo>
                      <a:lnTo>
                        <a:pt x="33018" y="10713"/>
                      </a:lnTo>
                      <a:lnTo>
                        <a:pt x="32871" y="10651"/>
                      </a:lnTo>
                      <a:lnTo>
                        <a:pt x="32766" y="10588"/>
                      </a:lnTo>
                      <a:lnTo>
                        <a:pt x="32662" y="10651"/>
                      </a:lnTo>
                      <a:lnTo>
                        <a:pt x="32515" y="10588"/>
                      </a:lnTo>
                      <a:cubicBezTo>
                        <a:pt x="32536" y="10546"/>
                        <a:pt x="32536" y="10525"/>
                        <a:pt x="32536" y="10504"/>
                      </a:cubicBezTo>
                      <a:lnTo>
                        <a:pt x="32599" y="10504"/>
                      </a:lnTo>
                      <a:lnTo>
                        <a:pt x="32620" y="10483"/>
                      </a:lnTo>
                      <a:lnTo>
                        <a:pt x="32599" y="10420"/>
                      </a:lnTo>
                      <a:lnTo>
                        <a:pt x="32536" y="10420"/>
                      </a:lnTo>
                      <a:cubicBezTo>
                        <a:pt x="32536" y="10400"/>
                        <a:pt x="32536" y="10339"/>
                        <a:pt x="32517" y="10317"/>
                      </a:cubicBezTo>
                      <a:lnTo>
                        <a:pt x="32517" y="10317"/>
                      </a:lnTo>
                      <a:cubicBezTo>
                        <a:pt x="32518" y="10308"/>
                        <a:pt x="32523" y="10287"/>
                        <a:pt x="32536" y="10274"/>
                      </a:cubicBezTo>
                      <a:cubicBezTo>
                        <a:pt x="32536" y="10274"/>
                        <a:pt x="32536" y="10232"/>
                        <a:pt x="32557" y="10232"/>
                      </a:cubicBezTo>
                      <a:lnTo>
                        <a:pt x="32641" y="10316"/>
                      </a:lnTo>
                      <a:lnTo>
                        <a:pt x="32746" y="10274"/>
                      </a:lnTo>
                      <a:lnTo>
                        <a:pt x="32934" y="10232"/>
                      </a:lnTo>
                      <a:lnTo>
                        <a:pt x="32976" y="10337"/>
                      </a:lnTo>
                      <a:lnTo>
                        <a:pt x="33080" y="10379"/>
                      </a:lnTo>
                      <a:lnTo>
                        <a:pt x="33143" y="10441"/>
                      </a:lnTo>
                      <a:lnTo>
                        <a:pt x="33185" y="10420"/>
                      </a:lnTo>
                      <a:lnTo>
                        <a:pt x="33352" y="10525"/>
                      </a:lnTo>
                      <a:lnTo>
                        <a:pt x="33394" y="10483"/>
                      </a:lnTo>
                      <a:lnTo>
                        <a:pt x="33457" y="10504"/>
                      </a:lnTo>
                      <a:lnTo>
                        <a:pt x="33499" y="10420"/>
                      </a:lnTo>
                      <a:lnTo>
                        <a:pt x="33478" y="10337"/>
                      </a:lnTo>
                      <a:lnTo>
                        <a:pt x="33394" y="10295"/>
                      </a:lnTo>
                      <a:lnTo>
                        <a:pt x="33310" y="10190"/>
                      </a:lnTo>
                      <a:lnTo>
                        <a:pt x="33269" y="10107"/>
                      </a:lnTo>
                      <a:lnTo>
                        <a:pt x="33059" y="9918"/>
                      </a:lnTo>
                      <a:lnTo>
                        <a:pt x="33038" y="9855"/>
                      </a:lnTo>
                      <a:lnTo>
                        <a:pt x="33038" y="9855"/>
                      </a:lnTo>
                      <a:lnTo>
                        <a:pt x="33101" y="9897"/>
                      </a:lnTo>
                      <a:lnTo>
                        <a:pt x="33143" y="9960"/>
                      </a:lnTo>
                      <a:lnTo>
                        <a:pt x="33206" y="9981"/>
                      </a:lnTo>
                      <a:lnTo>
                        <a:pt x="33310" y="10107"/>
                      </a:lnTo>
                      <a:lnTo>
                        <a:pt x="33394" y="10127"/>
                      </a:lnTo>
                      <a:lnTo>
                        <a:pt x="33415" y="10190"/>
                      </a:lnTo>
                      <a:lnTo>
                        <a:pt x="33499" y="10295"/>
                      </a:lnTo>
                      <a:lnTo>
                        <a:pt x="33603" y="10400"/>
                      </a:lnTo>
                      <a:lnTo>
                        <a:pt x="33624" y="10462"/>
                      </a:lnTo>
                      <a:lnTo>
                        <a:pt x="33687" y="10504"/>
                      </a:lnTo>
                      <a:lnTo>
                        <a:pt x="33792" y="10609"/>
                      </a:lnTo>
                      <a:lnTo>
                        <a:pt x="33834" y="10713"/>
                      </a:lnTo>
                      <a:lnTo>
                        <a:pt x="33938" y="10713"/>
                      </a:lnTo>
                      <a:lnTo>
                        <a:pt x="33980" y="10672"/>
                      </a:lnTo>
                      <a:lnTo>
                        <a:pt x="33917" y="10546"/>
                      </a:lnTo>
                      <a:lnTo>
                        <a:pt x="33834" y="10337"/>
                      </a:lnTo>
                      <a:lnTo>
                        <a:pt x="34001" y="10358"/>
                      </a:lnTo>
                      <a:lnTo>
                        <a:pt x="34189" y="10462"/>
                      </a:lnTo>
                      <a:lnTo>
                        <a:pt x="34357" y="10462"/>
                      </a:lnTo>
                      <a:lnTo>
                        <a:pt x="34357" y="10567"/>
                      </a:lnTo>
                      <a:lnTo>
                        <a:pt x="34336" y="10630"/>
                      </a:lnTo>
                      <a:lnTo>
                        <a:pt x="34440" y="10713"/>
                      </a:lnTo>
                      <a:lnTo>
                        <a:pt x="34545" y="10713"/>
                      </a:lnTo>
                      <a:lnTo>
                        <a:pt x="34566" y="10734"/>
                      </a:lnTo>
                      <a:lnTo>
                        <a:pt x="34838" y="10734"/>
                      </a:lnTo>
                      <a:lnTo>
                        <a:pt x="34922" y="10672"/>
                      </a:lnTo>
                      <a:lnTo>
                        <a:pt x="34984" y="10546"/>
                      </a:lnTo>
                      <a:lnTo>
                        <a:pt x="34984" y="10441"/>
                      </a:lnTo>
                      <a:lnTo>
                        <a:pt x="35026" y="10337"/>
                      </a:lnTo>
                      <a:lnTo>
                        <a:pt x="34963" y="10295"/>
                      </a:lnTo>
                      <a:lnTo>
                        <a:pt x="34880" y="10086"/>
                      </a:lnTo>
                      <a:lnTo>
                        <a:pt x="34838" y="10086"/>
                      </a:lnTo>
                      <a:lnTo>
                        <a:pt x="34754" y="9939"/>
                      </a:lnTo>
                      <a:lnTo>
                        <a:pt x="34775" y="9814"/>
                      </a:lnTo>
                      <a:lnTo>
                        <a:pt x="34838" y="9793"/>
                      </a:lnTo>
                      <a:lnTo>
                        <a:pt x="34838" y="9709"/>
                      </a:lnTo>
                      <a:lnTo>
                        <a:pt x="34859" y="9688"/>
                      </a:lnTo>
                      <a:lnTo>
                        <a:pt x="34922" y="9730"/>
                      </a:lnTo>
                      <a:lnTo>
                        <a:pt x="34943" y="9835"/>
                      </a:lnTo>
                      <a:lnTo>
                        <a:pt x="34984" y="9730"/>
                      </a:lnTo>
                      <a:lnTo>
                        <a:pt x="34984" y="9583"/>
                      </a:lnTo>
                      <a:lnTo>
                        <a:pt x="35047" y="9542"/>
                      </a:lnTo>
                      <a:lnTo>
                        <a:pt x="35089" y="9500"/>
                      </a:lnTo>
                      <a:lnTo>
                        <a:pt x="35089" y="9604"/>
                      </a:lnTo>
                      <a:lnTo>
                        <a:pt x="35131" y="9667"/>
                      </a:lnTo>
                      <a:lnTo>
                        <a:pt x="35089" y="9709"/>
                      </a:lnTo>
                      <a:lnTo>
                        <a:pt x="34984" y="9772"/>
                      </a:lnTo>
                      <a:lnTo>
                        <a:pt x="34963" y="9897"/>
                      </a:lnTo>
                      <a:lnTo>
                        <a:pt x="35026" y="9918"/>
                      </a:lnTo>
                      <a:lnTo>
                        <a:pt x="35068" y="10002"/>
                      </a:lnTo>
                      <a:lnTo>
                        <a:pt x="35068" y="10086"/>
                      </a:lnTo>
                      <a:lnTo>
                        <a:pt x="35194" y="10232"/>
                      </a:lnTo>
                      <a:lnTo>
                        <a:pt x="35256" y="10274"/>
                      </a:lnTo>
                      <a:lnTo>
                        <a:pt x="35256" y="10190"/>
                      </a:lnTo>
                      <a:lnTo>
                        <a:pt x="35298" y="10169"/>
                      </a:lnTo>
                      <a:lnTo>
                        <a:pt x="35361" y="10211"/>
                      </a:lnTo>
                      <a:lnTo>
                        <a:pt x="35466" y="10169"/>
                      </a:lnTo>
                      <a:lnTo>
                        <a:pt x="35487" y="10211"/>
                      </a:lnTo>
                      <a:lnTo>
                        <a:pt x="35466" y="10253"/>
                      </a:lnTo>
                      <a:lnTo>
                        <a:pt x="35466" y="10358"/>
                      </a:lnTo>
                      <a:lnTo>
                        <a:pt x="35403" y="10525"/>
                      </a:lnTo>
                      <a:lnTo>
                        <a:pt x="35403" y="10567"/>
                      </a:lnTo>
                      <a:lnTo>
                        <a:pt x="35298" y="10734"/>
                      </a:lnTo>
                      <a:lnTo>
                        <a:pt x="35235" y="10923"/>
                      </a:lnTo>
                      <a:lnTo>
                        <a:pt x="35235" y="10964"/>
                      </a:lnTo>
                      <a:lnTo>
                        <a:pt x="35256" y="10964"/>
                      </a:lnTo>
                      <a:lnTo>
                        <a:pt x="35298" y="10860"/>
                      </a:lnTo>
                      <a:lnTo>
                        <a:pt x="35403" y="10902"/>
                      </a:lnTo>
                      <a:lnTo>
                        <a:pt x="35403" y="10923"/>
                      </a:lnTo>
                      <a:lnTo>
                        <a:pt x="35487" y="10923"/>
                      </a:lnTo>
                      <a:lnTo>
                        <a:pt x="35549" y="11006"/>
                      </a:lnTo>
                      <a:lnTo>
                        <a:pt x="35696" y="11027"/>
                      </a:lnTo>
                      <a:lnTo>
                        <a:pt x="35591" y="11069"/>
                      </a:lnTo>
                      <a:lnTo>
                        <a:pt x="35570" y="11132"/>
                      </a:lnTo>
                      <a:lnTo>
                        <a:pt x="35507" y="11153"/>
                      </a:lnTo>
                      <a:lnTo>
                        <a:pt x="35466" y="11111"/>
                      </a:lnTo>
                      <a:lnTo>
                        <a:pt x="35382" y="11132"/>
                      </a:lnTo>
                      <a:lnTo>
                        <a:pt x="35403" y="11216"/>
                      </a:lnTo>
                      <a:lnTo>
                        <a:pt x="35466" y="11236"/>
                      </a:lnTo>
                      <a:lnTo>
                        <a:pt x="35487" y="11257"/>
                      </a:lnTo>
                      <a:lnTo>
                        <a:pt x="35591" y="11257"/>
                      </a:lnTo>
                      <a:lnTo>
                        <a:pt x="35591" y="11341"/>
                      </a:lnTo>
                      <a:lnTo>
                        <a:pt x="35612" y="11383"/>
                      </a:lnTo>
                      <a:lnTo>
                        <a:pt x="35612" y="11467"/>
                      </a:lnTo>
                      <a:lnTo>
                        <a:pt x="35675" y="11550"/>
                      </a:lnTo>
                      <a:lnTo>
                        <a:pt x="35779" y="11571"/>
                      </a:lnTo>
                      <a:lnTo>
                        <a:pt x="35821" y="11655"/>
                      </a:lnTo>
                      <a:lnTo>
                        <a:pt x="35863" y="11739"/>
                      </a:lnTo>
                      <a:lnTo>
                        <a:pt x="35821" y="11843"/>
                      </a:lnTo>
                      <a:lnTo>
                        <a:pt x="35759" y="11906"/>
                      </a:lnTo>
                      <a:lnTo>
                        <a:pt x="35675" y="11906"/>
                      </a:lnTo>
                      <a:lnTo>
                        <a:pt x="35612" y="11948"/>
                      </a:lnTo>
                      <a:lnTo>
                        <a:pt x="35570" y="11906"/>
                      </a:lnTo>
                      <a:lnTo>
                        <a:pt x="35487" y="11885"/>
                      </a:lnTo>
                      <a:lnTo>
                        <a:pt x="35445" y="11906"/>
                      </a:lnTo>
                      <a:lnTo>
                        <a:pt x="35361" y="12011"/>
                      </a:lnTo>
                      <a:lnTo>
                        <a:pt x="35403" y="12052"/>
                      </a:lnTo>
                      <a:lnTo>
                        <a:pt x="35403" y="12094"/>
                      </a:lnTo>
                      <a:lnTo>
                        <a:pt x="35361" y="12178"/>
                      </a:lnTo>
                      <a:lnTo>
                        <a:pt x="35382" y="12220"/>
                      </a:lnTo>
                      <a:lnTo>
                        <a:pt x="35445" y="12220"/>
                      </a:lnTo>
                      <a:lnTo>
                        <a:pt x="35466" y="12199"/>
                      </a:lnTo>
                      <a:lnTo>
                        <a:pt x="35549" y="12178"/>
                      </a:lnTo>
                      <a:lnTo>
                        <a:pt x="35654" y="12178"/>
                      </a:lnTo>
                      <a:lnTo>
                        <a:pt x="35717" y="12115"/>
                      </a:lnTo>
                      <a:lnTo>
                        <a:pt x="35800" y="12115"/>
                      </a:lnTo>
                      <a:lnTo>
                        <a:pt x="35863" y="12011"/>
                      </a:lnTo>
                      <a:lnTo>
                        <a:pt x="35905" y="11990"/>
                      </a:lnTo>
                      <a:lnTo>
                        <a:pt x="35926" y="12115"/>
                      </a:lnTo>
                      <a:lnTo>
                        <a:pt x="35989" y="12157"/>
                      </a:lnTo>
                      <a:lnTo>
                        <a:pt x="36072" y="12094"/>
                      </a:lnTo>
                      <a:lnTo>
                        <a:pt x="36135" y="11969"/>
                      </a:lnTo>
                      <a:lnTo>
                        <a:pt x="36240" y="11885"/>
                      </a:lnTo>
                      <a:lnTo>
                        <a:pt x="36303" y="11948"/>
                      </a:lnTo>
                      <a:lnTo>
                        <a:pt x="36303" y="11990"/>
                      </a:lnTo>
                      <a:lnTo>
                        <a:pt x="36219" y="12011"/>
                      </a:lnTo>
                      <a:lnTo>
                        <a:pt x="36177" y="12073"/>
                      </a:lnTo>
                      <a:lnTo>
                        <a:pt x="36219" y="12094"/>
                      </a:lnTo>
                      <a:lnTo>
                        <a:pt x="36219" y="12157"/>
                      </a:lnTo>
                      <a:lnTo>
                        <a:pt x="36093" y="12199"/>
                      </a:lnTo>
                      <a:lnTo>
                        <a:pt x="36072" y="12220"/>
                      </a:lnTo>
                      <a:lnTo>
                        <a:pt x="36219" y="12199"/>
                      </a:lnTo>
                      <a:lnTo>
                        <a:pt x="36240" y="12283"/>
                      </a:lnTo>
                      <a:lnTo>
                        <a:pt x="36135" y="12366"/>
                      </a:lnTo>
                      <a:lnTo>
                        <a:pt x="36177" y="12492"/>
                      </a:lnTo>
                      <a:lnTo>
                        <a:pt x="36219" y="12513"/>
                      </a:lnTo>
                      <a:lnTo>
                        <a:pt x="36282" y="12617"/>
                      </a:lnTo>
                      <a:lnTo>
                        <a:pt x="36407" y="12596"/>
                      </a:lnTo>
                      <a:lnTo>
                        <a:pt x="36428" y="12534"/>
                      </a:lnTo>
                      <a:lnTo>
                        <a:pt x="36407" y="12471"/>
                      </a:lnTo>
                      <a:lnTo>
                        <a:pt x="36407" y="12387"/>
                      </a:lnTo>
                      <a:lnTo>
                        <a:pt x="36449" y="12366"/>
                      </a:lnTo>
                      <a:lnTo>
                        <a:pt x="36595" y="12471"/>
                      </a:lnTo>
                      <a:lnTo>
                        <a:pt x="36595" y="12534"/>
                      </a:lnTo>
                      <a:lnTo>
                        <a:pt x="36533" y="12638"/>
                      </a:lnTo>
                      <a:lnTo>
                        <a:pt x="36616" y="12701"/>
                      </a:lnTo>
                      <a:lnTo>
                        <a:pt x="36637" y="12743"/>
                      </a:lnTo>
                      <a:lnTo>
                        <a:pt x="36491" y="12827"/>
                      </a:lnTo>
                      <a:lnTo>
                        <a:pt x="36449" y="12889"/>
                      </a:lnTo>
                      <a:lnTo>
                        <a:pt x="36533" y="12952"/>
                      </a:lnTo>
                      <a:lnTo>
                        <a:pt x="36763" y="12952"/>
                      </a:lnTo>
                      <a:lnTo>
                        <a:pt x="36826" y="12994"/>
                      </a:lnTo>
                      <a:lnTo>
                        <a:pt x="36826" y="13099"/>
                      </a:lnTo>
                      <a:lnTo>
                        <a:pt x="36826" y="13161"/>
                      </a:lnTo>
                      <a:lnTo>
                        <a:pt x="36867" y="13140"/>
                      </a:lnTo>
                      <a:lnTo>
                        <a:pt x="36867" y="13057"/>
                      </a:lnTo>
                      <a:lnTo>
                        <a:pt x="36930" y="12994"/>
                      </a:lnTo>
                      <a:lnTo>
                        <a:pt x="36972" y="12994"/>
                      </a:lnTo>
                      <a:lnTo>
                        <a:pt x="36972" y="13057"/>
                      </a:lnTo>
                      <a:lnTo>
                        <a:pt x="36930" y="13161"/>
                      </a:lnTo>
                      <a:lnTo>
                        <a:pt x="36930" y="13245"/>
                      </a:lnTo>
                      <a:lnTo>
                        <a:pt x="36847" y="13266"/>
                      </a:lnTo>
                      <a:lnTo>
                        <a:pt x="36805" y="13433"/>
                      </a:lnTo>
                      <a:lnTo>
                        <a:pt x="36805" y="13475"/>
                      </a:lnTo>
                      <a:lnTo>
                        <a:pt x="36867" y="13517"/>
                      </a:lnTo>
                      <a:lnTo>
                        <a:pt x="36867" y="13622"/>
                      </a:lnTo>
                      <a:lnTo>
                        <a:pt x="36826" y="13726"/>
                      </a:lnTo>
                      <a:lnTo>
                        <a:pt x="36826" y="13831"/>
                      </a:lnTo>
                      <a:lnTo>
                        <a:pt x="36847" y="13852"/>
                      </a:lnTo>
                      <a:lnTo>
                        <a:pt x="36847" y="13873"/>
                      </a:lnTo>
                      <a:lnTo>
                        <a:pt x="36826" y="14082"/>
                      </a:lnTo>
                      <a:lnTo>
                        <a:pt x="36763" y="14166"/>
                      </a:lnTo>
                      <a:lnTo>
                        <a:pt x="36826" y="14270"/>
                      </a:lnTo>
                      <a:lnTo>
                        <a:pt x="36805" y="14354"/>
                      </a:lnTo>
                      <a:lnTo>
                        <a:pt x="36637" y="14396"/>
                      </a:lnTo>
                      <a:lnTo>
                        <a:pt x="36491" y="14375"/>
                      </a:lnTo>
                      <a:lnTo>
                        <a:pt x="36428" y="14396"/>
                      </a:lnTo>
                      <a:lnTo>
                        <a:pt x="36407" y="14480"/>
                      </a:lnTo>
                      <a:lnTo>
                        <a:pt x="36198" y="14626"/>
                      </a:lnTo>
                      <a:lnTo>
                        <a:pt x="36198" y="14710"/>
                      </a:lnTo>
                      <a:lnTo>
                        <a:pt x="36344" y="14793"/>
                      </a:lnTo>
                      <a:lnTo>
                        <a:pt x="36303" y="14793"/>
                      </a:lnTo>
                      <a:lnTo>
                        <a:pt x="36219" y="14814"/>
                      </a:lnTo>
                      <a:lnTo>
                        <a:pt x="36303" y="14814"/>
                      </a:lnTo>
                      <a:lnTo>
                        <a:pt x="36177" y="14982"/>
                      </a:lnTo>
                      <a:lnTo>
                        <a:pt x="36093" y="15024"/>
                      </a:lnTo>
                      <a:lnTo>
                        <a:pt x="35884" y="15149"/>
                      </a:lnTo>
                      <a:lnTo>
                        <a:pt x="35738" y="15296"/>
                      </a:lnTo>
                      <a:lnTo>
                        <a:pt x="35675" y="15296"/>
                      </a:lnTo>
                      <a:lnTo>
                        <a:pt x="35633" y="15337"/>
                      </a:lnTo>
                      <a:lnTo>
                        <a:pt x="35591" y="15463"/>
                      </a:lnTo>
                      <a:lnTo>
                        <a:pt x="35675" y="15568"/>
                      </a:lnTo>
                      <a:lnTo>
                        <a:pt x="35696" y="15672"/>
                      </a:lnTo>
                      <a:lnTo>
                        <a:pt x="35800" y="15840"/>
                      </a:lnTo>
                      <a:lnTo>
                        <a:pt x="35842" y="16133"/>
                      </a:lnTo>
                      <a:lnTo>
                        <a:pt x="35779" y="16174"/>
                      </a:lnTo>
                      <a:lnTo>
                        <a:pt x="35738" y="16153"/>
                      </a:lnTo>
                      <a:lnTo>
                        <a:pt x="35675" y="16195"/>
                      </a:lnTo>
                      <a:lnTo>
                        <a:pt x="35654" y="16300"/>
                      </a:lnTo>
                      <a:lnTo>
                        <a:pt x="35633" y="16195"/>
                      </a:lnTo>
                      <a:lnTo>
                        <a:pt x="35633" y="16049"/>
                      </a:lnTo>
                      <a:lnTo>
                        <a:pt x="35570" y="15986"/>
                      </a:lnTo>
                      <a:lnTo>
                        <a:pt x="35466" y="16049"/>
                      </a:lnTo>
                      <a:lnTo>
                        <a:pt x="35424" y="16153"/>
                      </a:lnTo>
                      <a:lnTo>
                        <a:pt x="35319" y="16216"/>
                      </a:lnTo>
                      <a:lnTo>
                        <a:pt x="35235" y="16174"/>
                      </a:lnTo>
                      <a:lnTo>
                        <a:pt x="35256" y="16112"/>
                      </a:lnTo>
                      <a:lnTo>
                        <a:pt x="35256" y="16070"/>
                      </a:lnTo>
                      <a:lnTo>
                        <a:pt x="35047" y="16070"/>
                      </a:lnTo>
                      <a:lnTo>
                        <a:pt x="35005" y="16174"/>
                      </a:lnTo>
                      <a:lnTo>
                        <a:pt x="34922" y="16258"/>
                      </a:lnTo>
                      <a:lnTo>
                        <a:pt x="34796" y="16216"/>
                      </a:lnTo>
                      <a:lnTo>
                        <a:pt x="34712" y="16216"/>
                      </a:lnTo>
                      <a:lnTo>
                        <a:pt x="34650" y="16174"/>
                      </a:lnTo>
                      <a:lnTo>
                        <a:pt x="34587" y="16174"/>
                      </a:lnTo>
                      <a:lnTo>
                        <a:pt x="34503" y="16258"/>
                      </a:lnTo>
                      <a:lnTo>
                        <a:pt x="34357" y="16195"/>
                      </a:lnTo>
                      <a:lnTo>
                        <a:pt x="34315" y="16174"/>
                      </a:lnTo>
                      <a:lnTo>
                        <a:pt x="34231" y="16070"/>
                      </a:lnTo>
                      <a:lnTo>
                        <a:pt x="34106" y="15986"/>
                      </a:lnTo>
                      <a:lnTo>
                        <a:pt x="33980" y="15965"/>
                      </a:lnTo>
                      <a:lnTo>
                        <a:pt x="33834" y="15777"/>
                      </a:lnTo>
                      <a:lnTo>
                        <a:pt x="33813" y="15840"/>
                      </a:lnTo>
                      <a:lnTo>
                        <a:pt x="33813" y="15902"/>
                      </a:lnTo>
                      <a:lnTo>
                        <a:pt x="33792" y="15965"/>
                      </a:lnTo>
                      <a:lnTo>
                        <a:pt x="33750" y="15944"/>
                      </a:lnTo>
                      <a:lnTo>
                        <a:pt x="33708" y="15965"/>
                      </a:lnTo>
                      <a:lnTo>
                        <a:pt x="33708" y="16049"/>
                      </a:lnTo>
                      <a:lnTo>
                        <a:pt x="33771" y="16112"/>
                      </a:lnTo>
                      <a:lnTo>
                        <a:pt x="33750" y="16195"/>
                      </a:lnTo>
                      <a:lnTo>
                        <a:pt x="33687" y="16195"/>
                      </a:lnTo>
                      <a:lnTo>
                        <a:pt x="33582" y="16216"/>
                      </a:lnTo>
                      <a:lnTo>
                        <a:pt x="33499" y="16300"/>
                      </a:lnTo>
                      <a:lnTo>
                        <a:pt x="33373" y="16300"/>
                      </a:lnTo>
                      <a:lnTo>
                        <a:pt x="33290" y="16384"/>
                      </a:lnTo>
                      <a:lnTo>
                        <a:pt x="33290" y="16488"/>
                      </a:lnTo>
                      <a:lnTo>
                        <a:pt x="33206" y="16530"/>
                      </a:lnTo>
                      <a:lnTo>
                        <a:pt x="33164" y="16677"/>
                      </a:lnTo>
                      <a:lnTo>
                        <a:pt x="33248" y="16886"/>
                      </a:lnTo>
                      <a:lnTo>
                        <a:pt x="33352" y="16990"/>
                      </a:lnTo>
                      <a:lnTo>
                        <a:pt x="33394" y="16949"/>
                      </a:lnTo>
                      <a:lnTo>
                        <a:pt x="33499" y="17095"/>
                      </a:lnTo>
                      <a:lnTo>
                        <a:pt x="33478" y="17158"/>
                      </a:lnTo>
                      <a:lnTo>
                        <a:pt x="33666" y="17158"/>
                      </a:lnTo>
                      <a:lnTo>
                        <a:pt x="33771" y="17200"/>
                      </a:lnTo>
                      <a:lnTo>
                        <a:pt x="33813" y="17137"/>
                      </a:lnTo>
                      <a:lnTo>
                        <a:pt x="33917" y="17137"/>
                      </a:lnTo>
                      <a:lnTo>
                        <a:pt x="33980" y="17095"/>
                      </a:lnTo>
                      <a:lnTo>
                        <a:pt x="34106" y="17095"/>
                      </a:lnTo>
                      <a:lnTo>
                        <a:pt x="34189" y="17053"/>
                      </a:lnTo>
                      <a:lnTo>
                        <a:pt x="34273" y="17095"/>
                      </a:lnTo>
                      <a:lnTo>
                        <a:pt x="34315" y="17032"/>
                      </a:lnTo>
                      <a:lnTo>
                        <a:pt x="34315" y="16928"/>
                      </a:lnTo>
                      <a:lnTo>
                        <a:pt x="34336" y="16865"/>
                      </a:lnTo>
                      <a:lnTo>
                        <a:pt x="34398" y="16865"/>
                      </a:lnTo>
                      <a:lnTo>
                        <a:pt x="34503" y="17032"/>
                      </a:lnTo>
                      <a:lnTo>
                        <a:pt x="34587" y="17032"/>
                      </a:lnTo>
                      <a:lnTo>
                        <a:pt x="34650" y="17116"/>
                      </a:lnTo>
                      <a:lnTo>
                        <a:pt x="34796" y="17137"/>
                      </a:lnTo>
                      <a:lnTo>
                        <a:pt x="34817" y="17074"/>
                      </a:lnTo>
                      <a:lnTo>
                        <a:pt x="34901" y="16970"/>
                      </a:lnTo>
                      <a:lnTo>
                        <a:pt x="34943" y="16970"/>
                      </a:lnTo>
                      <a:lnTo>
                        <a:pt x="35026" y="16886"/>
                      </a:lnTo>
                      <a:lnTo>
                        <a:pt x="35131" y="16865"/>
                      </a:lnTo>
                      <a:lnTo>
                        <a:pt x="35110" y="16928"/>
                      </a:lnTo>
                      <a:lnTo>
                        <a:pt x="35110" y="17032"/>
                      </a:lnTo>
                      <a:lnTo>
                        <a:pt x="35026" y="17137"/>
                      </a:lnTo>
                      <a:lnTo>
                        <a:pt x="35026" y="17262"/>
                      </a:lnTo>
                      <a:lnTo>
                        <a:pt x="35131" y="17221"/>
                      </a:lnTo>
                      <a:lnTo>
                        <a:pt x="35173" y="17032"/>
                      </a:lnTo>
                      <a:lnTo>
                        <a:pt x="35215" y="17074"/>
                      </a:lnTo>
                      <a:lnTo>
                        <a:pt x="35256" y="17032"/>
                      </a:lnTo>
                      <a:lnTo>
                        <a:pt x="35340" y="17074"/>
                      </a:lnTo>
                      <a:lnTo>
                        <a:pt x="35256" y="17200"/>
                      </a:lnTo>
                      <a:lnTo>
                        <a:pt x="35277" y="17283"/>
                      </a:lnTo>
                      <a:lnTo>
                        <a:pt x="35277" y="17179"/>
                      </a:lnTo>
                      <a:lnTo>
                        <a:pt x="35466" y="17011"/>
                      </a:lnTo>
                      <a:lnTo>
                        <a:pt x="35487" y="17074"/>
                      </a:lnTo>
                      <a:lnTo>
                        <a:pt x="35361" y="17179"/>
                      </a:lnTo>
                      <a:lnTo>
                        <a:pt x="35361" y="17242"/>
                      </a:lnTo>
                      <a:lnTo>
                        <a:pt x="35445" y="17304"/>
                      </a:lnTo>
                      <a:lnTo>
                        <a:pt x="35487" y="17451"/>
                      </a:lnTo>
                      <a:lnTo>
                        <a:pt x="35487" y="17555"/>
                      </a:lnTo>
                      <a:lnTo>
                        <a:pt x="35507" y="17660"/>
                      </a:lnTo>
                      <a:lnTo>
                        <a:pt x="35612" y="17639"/>
                      </a:lnTo>
                      <a:lnTo>
                        <a:pt x="35612" y="17765"/>
                      </a:lnTo>
                      <a:lnTo>
                        <a:pt x="35675" y="17827"/>
                      </a:lnTo>
                      <a:lnTo>
                        <a:pt x="35759" y="17681"/>
                      </a:lnTo>
                      <a:lnTo>
                        <a:pt x="35717" y="17869"/>
                      </a:lnTo>
                      <a:lnTo>
                        <a:pt x="35654" y="17953"/>
                      </a:lnTo>
                      <a:lnTo>
                        <a:pt x="35759" y="18058"/>
                      </a:lnTo>
                      <a:lnTo>
                        <a:pt x="35759" y="17974"/>
                      </a:lnTo>
                      <a:lnTo>
                        <a:pt x="35800" y="17869"/>
                      </a:lnTo>
                      <a:lnTo>
                        <a:pt x="35863" y="17848"/>
                      </a:lnTo>
                      <a:lnTo>
                        <a:pt x="35863" y="17848"/>
                      </a:lnTo>
                      <a:lnTo>
                        <a:pt x="35821" y="17890"/>
                      </a:lnTo>
                      <a:lnTo>
                        <a:pt x="35863" y="18037"/>
                      </a:lnTo>
                      <a:lnTo>
                        <a:pt x="35926" y="18162"/>
                      </a:lnTo>
                      <a:lnTo>
                        <a:pt x="36093" y="18141"/>
                      </a:lnTo>
                      <a:lnTo>
                        <a:pt x="36031" y="18183"/>
                      </a:lnTo>
                      <a:lnTo>
                        <a:pt x="35821" y="18309"/>
                      </a:lnTo>
                      <a:lnTo>
                        <a:pt x="35675" y="18309"/>
                      </a:lnTo>
                      <a:lnTo>
                        <a:pt x="35654" y="18371"/>
                      </a:lnTo>
                      <a:lnTo>
                        <a:pt x="35759" y="18413"/>
                      </a:lnTo>
                      <a:lnTo>
                        <a:pt x="35759" y="18560"/>
                      </a:lnTo>
                      <a:lnTo>
                        <a:pt x="35821" y="18664"/>
                      </a:lnTo>
                      <a:lnTo>
                        <a:pt x="35905" y="18727"/>
                      </a:lnTo>
                      <a:lnTo>
                        <a:pt x="35989" y="18727"/>
                      </a:lnTo>
                      <a:lnTo>
                        <a:pt x="35989" y="18790"/>
                      </a:lnTo>
                      <a:lnTo>
                        <a:pt x="36093" y="18874"/>
                      </a:lnTo>
                      <a:lnTo>
                        <a:pt x="36156" y="18915"/>
                      </a:lnTo>
                      <a:lnTo>
                        <a:pt x="36219" y="18915"/>
                      </a:lnTo>
                      <a:lnTo>
                        <a:pt x="36407" y="19041"/>
                      </a:lnTo>
                      <a:lnTo>
                        <a:pt x="36512" y="19041"/>
                      </a:lnTo>
                      <a:lnTo>
                        <a:pt x="36512" y="19104"/>
                      </a:lnTo>
                      <a:lnTo>
                        <a:pt x="36575" y="19125"/>
                      </a:lnTo>
                      <a:lnTo>
                        <a:pt x="36595" y="19083"/>
                      </a:lnTo>
                      <a:lnTo>
                        <a:pt x="36616" y="19041"/>
                      </a:lnTo>
                      <a:lnTo>
                        <a:pt x="36721" y="19104"/>
                      </a:lnTo>
                      <a:lnTo>
                        <a:pt x="36679" y="19125"/>
                      </a:lnTo>
                      <a:lnTo>
                        <a:pt x="36616" y="19187"/>
                      </a:lnTo>
                      <a:lnTo>
                        <a:pt x="36679" y="19292"/>
                      </a:lnTo>
                      <a:lnTo>
                        <a:pt x="36742" y="19334"/>
                      </a:lnTo>
                      <a:lnTo>
                        <a:pt x="36805" y="19334"/>
                      </a:lnTo>
                      <a:lnTo>
                        <a:pt x="36805" y="19418"/>
                      </a:lnTo>
                      <a:lnTo>
                        <a:pt x="36930" y="19543"/>
                      </a:lnTo>
                      <a:lnTo>
                        <a:pt x="37014" y="19543"/>
                      </a:lnTo>
                      <a:lnTo>
                        <a:pt x="37056" y="19606"/>
                      </a:lnTo>
                      <a:lnTo>
                        <a:pt x="37098" y="19648"/>
                      </a:lnTo>
                      <a:lnTo>
                        <a:pt x="37265" y="19731"/>
                      </a:lnTo>
                      <a:lnTo>
                        <a:pt x="37328" y="19711"/>
                      </a:lnTo>
                      <a:lnTo>
                        <a:pt x="37370" y="19731"/>
                      </a:lnTo>
                      <a:lnTo>
                        <a:pt x="37453" y="19731"/>
                      </a:lnTo>
                      <a:lnTo>
                        <a:pt x="37537" y="19773"/>
                      </a:lnTo>
                      <a:lnTo>
                        <a:pt x="37558" y="19857"/>
                      </a:lnTo>
                      <a:lnTo>
                        <a:pt x="37725" y="19983"/>
                      </a:lnTo>
                      <a:lnTo>
                        <a:pt x="37788" y="19983"/>
                      </a:lnTo>
                      <a:lnTo>
                        <a:pt x="37872" y="20045"/>
                      </a:lnTo>
                      <a:lnTo>
                        <a:pt x="38060" y="20087"/>
                      </a:lnTo>
                      <a:lnTo>
                        <a:pt x="38165" y="20150"/>
                      </a:lnTo>
                      <a:lnTo>
                        <a:pt x="38269" y="20150"/>
                      </a:lnTo>
                      <a:lnTo>
                        <a:pt x="38290" y="20129"/>
                      </a:lnTo>
                      <a:lnTo>
                        <a:pt x="38290" y="20066"/>
                      </a:lnTo>
                      <a:lnTo>
                        <a:pt x="38207" y="19983"/>
                      </a:lnTo>
                      <a:lnTo>
                        <a:pt x="38165" y="19920"/>
                      </a:lnTo>
                      <a:lnTo>
                        <a:pt x="38207" y="19857"/>
                      </a:lnTo>
                      <a:lnTo>
                        <a:pt x="38290" y="19878"/>
                      </a:lnTo>
                      <a:lnTo>
                        <a:pt x="38311" y="19815"/>
                      </a:lnTo>
                      <a:lnTo>
                        <a:pt x="38290" y="19752"/>
                      </a:lnTo>
                      <a:lnTo>
                        <a:pt x="38248" y="19773"/>
                      </a:lnTo>
                      <a:lnTo>
                        <a:pt x="38207" y="19731"/>
                      </a:lnTo>
                      <a:lnTo>
                        <a:pt x="38248" y="19606"/>
                      </a:lnTo>
                      <a:lnTo>
                        <a:pt x="38207" y="19564"/>
                      </a:lnTo>
                      <a:lnTo>
                        <a:pt x="38102" y="19669"/>
                      </a:lnTo>
                      <a:lnTo>
                        <a:pt x="38102" y="19627"/>
                      </a:lnTo>
                      <a:lnTo>
                        <a:pt x="38081" y="19543"/>
                      </a:lnTo>
                      <a:lnTo>
                        <a:pt x="38018" y="19543"/>
                      </a:lnTo>
                      <a:lnTo>
                        <a:pt x="38123" y="19439"/>
                      </a:lnTo>
                      <a:lnTo>
                        <a:pt x="38102" y="19313"/>
                      </a:lnTo>
                      <a:lnTo>
                        <a:pt x="38060" y="19292"/>
                      </a:lnTo>
                      <a:lnTo>
                        <a:pt x="37956" y="19292"/>
                      </a:lnTo>
                      <a:lnTo>
                        <a:pt x="37976" y="19187"/>
                      </a:lnTo>
                      <a:lnTo>
                        <a:pt x="37935" y="19083"/>
                      </a:lnTo>
                      <a:lnTo>
                        <a:pt x="37893" y="18999"/>
                      </a:lnTo>
                      <a:lnTo>
                        <a:pt x="37788" y="18999"/>
                      </a:lnTo>
                      <a:lnTo>
                        <a:pt x="37851" y="18915"/>
                      </a:lnTo>
                      <a:lnTo>
                        <a:pt x="37767" y="18894"/>
                      </a:lnTo>
                      <a:lnTo>
                        <a:pt x="37725" y="18894"/>
                      </a:lnTo>
                      <a:lnTo>
                        <a:pt x="37746" y="18832"/>
                      </a:lnTo>
                      <a:lnTo>
                        <a:pt x="37663" y="18727"/>
                      </a:lnTo>
                      <a:lnTo>
                        <a:pt x="37663" y="18748"/>
                      </a:lnTo>
                      <a:lnTo>
                        <a:pt x="37621" y="18748"/>
                      </a:lnTo>
                      <a:lnTo>
                        <a:pt x="37621" y="18602"/>
                      </a:lnTo>
                      <a:lnTo>
                        <a:pt x="37621" y="18539"/>
                      </a:lnTo>
                      <a:lnTo>
                        <a:pt x="37621" y="18476"/>
                      </a:lnTo>
                      <a:lnTo>
                        <a:pt x="37453" y="18350"/>
                      </a:lnTo>
                      <a:lnTo>
                        <a:pt x="37432" y="18225"/>
                      </a:lnTo>
                      <a:lnTo>
                        <a:pt x="37432" y="18120"/>
                      </a:lnTo>
                      <a:lnTo>
                        <a:pt x="37516" y="18162"/>
                      </a:lnTo>
                      <a:lnTo>
                        <a:pt x="37558" y="18078"/>
                      </a:lnTo>
                      <a:lnTo>
                        <a:pt x="37663" y="18120"/>
                      </a:lnTo>
                      <a:lnTo>
                        <a:pt x="37663" y="18225"/>
                      </a:lnTo>
                      <a:lnTo>
                        <a:pt x="37746" y="18371"/>
                      </a:lnTo>
                      <a:lnTo>
                        <a:pt x="37872" y="18434"/>
                      </a:lnTo>
                      <a:lnTo>
                        <a:pt x="37935" y="18476"/>
                      </a:lnTo>
                      <a:lnTo>
                        <a:pt x="37935" y="18560"/>
                      </a:lnTo>
                      <a:lnTo>
                        <a:pt x="37976" y="18602"/>
                      </a:lnTo>
                      <a:lnTo>
                        <a:pt x="37976" y="18539"/>
                      </a:lnTo>
                      <a:lnTo>
                        <a:pt x="37935" y="18392"/>
                      </a:lnTo>
                      <a:lnTo>
                        <a:pt x="37935" y="18350"/>
                      </a:lnTo>
                      <a:lnTo>
                        <a:pt x="37976" y="18309"/>
                      </a:lnTo>
                      <a:lnTo>
                        <a:pt x="38018" y="18392"/>
                      </a:lnTo>
                      <a:lnTo>
                        <a:pt x="38018" y="18455"/>
                      </a:lnTo>
                      <a:lnTo>
                        <a:pt x="38081" y="18497"/>
                      </a:lnTo>
                      <a:lnTo>
                        <a:pt x="38123" y="18685"/>
                      </a:lnTo>
                      <a:lnTo>
                        <a:pt x="38207" y="18706"/>
                      </a:lnTo>
                      <a:lnTo>
                        <a:pt x="38207" y="18769"/>
                      </a:lnTo>
                      <a:lnTo>
                        <a:pt x="38290" y="18832"/>
                      </a:lnTo>
                      <a:lnTo>
                        <a:pt x="38374" y="19020"/>
                      </a:lnTo>
                      <a:lnTo>
                        <a:pt x="38416" y="18936"/>
                      </a:lnTo>
                      <a:lnTo>
                        <a:pt x="38395" y="18832"/>
                      </a:lnTo>
                      <a:lnTo>
                        <a:pt x="38395" y="18664"/>
                      </a:lnTo>
                      <a:lnTo>
                        <a:pt x="38416" y="18560"/>
                      </a:lnTo>
                      <a:lnTo>
                        <a:pt x="38416" y="18643"/>
                      </a:lnTo>
                      <a:lnTo>
                        <a:pt x="38479" y="18811"/>
                      </a:lnTo>
                      <a:lnTo>
                        <a:pt x="38479" y="18915"/>
                      </a:lnTo>
                      <a:lnTo>
                        <a:pt x="38479" y="18999"/>
                      </a:lnTo>
                      <a:lnTo>
                        <a:pt x="38520" y="19020"/>
                      </a:lnTo>
                      <a:lnTo>
                        <a:pt x="38604" y="19083"/>
                      </a:lnTo>
                      <a:lnTo>
                        <a:pt x="38625" y="18999"/>
                      </a:lnTo>
                      <a:lnTo>
                        <a:pt x="38583" y="18957"/>
                      </a:lnTo>
                      <a:lnTo>
                        <a:pt x="38583" y="18894"/>
                      </a:lnTo>
                      <a:lnTo>
                        <a:pt x="38667" y="18915"/>
                      </a:lnTo>
                      <a:lnTo>
                        <a:pt x="38688" y="19020"/>
                      </a:lnTo>
                      <a:lnTo>
                        <a:pt x="38688" y="19104"/>
                      </a:lnTo>
                      <a:lnTo>
                        <a:pt x="38709" y="19125"/>
                      </a:lnTo>
                      <a:lnTo>
                        <a:pt x="38709" y="19062"/>
                      </a:lnTo>
                      <a:lnTo>
                        <a:pt x="38772" y="19020"/>
                      </a:lnTo>
                      <a:lnTo>
                        <a:pt x="38772" y="19187"/>
                      </a:lnTo>
                      <a:lnTo>
                        <a:pt x="38813" y="19271"/>
                      </a:lnTo>
                      <a:lnTo>
                        <a:pt x="38897" y="19271"/>
                      </a:lnTo>
                      <a:lnTo>
                        <a:pt x="38939" y="19208"/>
                      </a:lnTo>
                      <a:lnTo>
                        <a:pt x="38939" y="19313"/>
                      </a:lnTo>
                      <a:lnTo>
                        <a:pt x="38918" y="19376"/>
                      </a:lnTo>
                      <a:lnTo>
                        <a:pt x="38981" y="19543"/>
                      </a:lnTo>
                      <a:lnTo>
                        <a:pt x="39023" y="19627"/>
                      </a:lnTo>
                      <a:lnTo>
                        <a:pt x="39127" y="19627"/>
                      </a:lnTo>
                      <a:lnTo>
                        <a:pt x="39127" y="19543"/>
                      </a:lnTo>
                      <a:lnTo>
                        <a:pt x="39106" y="19522"/>
                      </a:lnTo>
                      <a:lnTo>
                        <a:pt x="39106" y="19397"/>
                      </a:lnTo>
                      <a:lnTo>
                        <a:pt x="39044" y="19187"/>
                      </a:lnTo>
                      <a:lnTo>
                        <a:pt x="39127" y="19187"/>
                      </a:lnTo>
                      <a:lnTo>
                        <a:pt x="39169" y="19271"/>
                      </a:lnTo>
                      <a:lnTo>
                        <a:pt x="39274" y="19292"/>
                      </a:lnTo>
                      <a:lnTo>
                        <a:pt x="39316" y="19271"/>
                      </a:lnTo>
                      <a:lnTo>
                        <a:pt x="39253" y="19166"/>
                      </a:lnTo>
                      <a:lnTo>
                        <a:pt x="39295" y="19083"/>
                      </a:lnTo>
                      <a:lnTo>
                        <a:pt x="39295" y="18894"/>
                      </a:lnTo>
                      <a:lnTo>
                        <a:pt x="39211" y="18706"/>
                      </a:lnTo>
                      <a:lnTo>
                        <a:pt x="39232" y="18560"/>
                      </a:lnTo>
                      <a:lnTo>
                        <a:pt x="39232" y="18392"/>
                      </a:lnTo>
                      <a:lnTo>
                        <a:pt x="39253" y="18560"/>
                      </a:lnTo>
                      <a:lnTo>
                        <a:pt x="39232" y="18664"/>
                      </a:lnTo>
                      <a:lnTo>
                        <a:pt x="39253" y="18790"/>
                      </a:lnTo>
                      <a:lnTo>
                        <a:pt x="39420" y="18957"/>
                      </a:lnTo>
                      <a:lnTo>
                        <a:pt x="39441" y="18894"/>
                      </a:lnTo>
                      <a:lnTo>
                        <a:pt x="39420" y="18769"/>
                      </a:lnTo>
                      <a:lnTo>
                        <a:pt x="39462" y="18664"/>
                      </a:lnTo>
                      <a:lnTo>
                        <a:pt x="39462" y="18497"/>
                      </a:lnTo>
                      <a:lnTo>
                        <a:pt x="39546" y="18455"/>
                      </a:lnTo>
                      <a:lnTo>
                        <a:pt x="39525" y="18434"/>
                      </a:lnTo>
                      <a:lnTo>
                        <a:pt x="39399" y="18246"/>
                      </a:lnTo>
                      <a:lnTo>
                        <a:pt x="39357" y="18120"/>
                      </a:lnTo>
                      <a:lnTo>
                        <a:pt x="39316" y="18078"/>
                      </a:lnTo>
                      <a:lnTo>
                        <a:pt x="39336" y="18016"/>
                      </a:lnTo>
                      <a:lnTo>
                        <a:pt x="39253" y="17869"/>
                      </a:lnTo>
                      <a:lnTo>
                        <a:pt x="39190" y="17786"/>
                      </a:lnTo>
                      <a:lnTo>
                        <a:pt x="39316" y="17765"/>
                      </a:lnTo>
                      <a:lnTo>
                        <a:pt x="39336" y="17723"/>
                      </a:lnTo>
                      <a:lnTo>
                        <a:pt x="39420" y="17639"/>
                      </a:lnTo>
                      <a:lnTo>
                        <a:pt x="39357" y="17576"/>
                      </a:lnTo>
                      <a:lnTo>
                        <a:pt x="39295" y="17618"/>
                      </a:lnTo>
                      <a:lnTo>
                        <a:pt x="39148" y="17639"/>
                      </a:lnTo>
                      <a:lnTo>
                        <a:pt x="39106" y="17597"/>
                      </a:lnTo>
                      <a:lnTo>
                        <a:pt x="39127" y="17555"/>
                      </a:lnTo>
                      <a:lnTo>
                        <a:pt x="39148" y="17514"/>
                      </a:lnTo>
                      <a:lnTo>
                        <a:pt x="39232" y="17430"/>
                      </a:lnTo>
                      <a:lnTo>
                        <a:pt x="39253" y="17325"/>
                      </a:lnTo>
                      <a:lnTo>
                        <a:pt x="39211" y="17242"/>
                      </a:lnTo>
                      <a:lnTo>
                        <a:pt x="39148" y="17242"/>
                      </a:lnTo>
                      <a:lnTo>
                        <a:pt x="39148" y="17304"/>
                      </a:lnTo>
                      <a:lnTo>
                        <a:pt x="39106" y="17388"/>
                      </a:lnTo>
                      <a:lnTo>
                        <a:pt x="39106" y="17304"/>
                      </a:lnTo>
                      <a:lnTo>
                        <a:pt x="39085" y="17325"/>
                      </a:lnTo>
                      <a:lnTo>
                        <a:pt x="38939" y="17346"/>
                      </a:lnTo>
                      <a:lnTo>
                        <a:pt x="38918" y="17304"/>
                      </a:lnTo>
                      <a:lnTo>
                        <a:pt x="39002" y="17242"/>
                      </a:lnTo>
                      <a:lnTo>
                        <a:pt x="39023" y="17200"/>
                      </a:lnTo>
                      <a:lnTo>
                        <a:pt x="38981" y="17137"/>
                      </a:lnTo>
                      <a:lnTo>
                        <a:pt x="38939" y="17032"/>
                      </a:lnTo>
                      <a:lnTo>
                        <a:pt x="38876" y="16990"/>
                      </a:lnTo>
                      <a:lnTo>
                        <a:pt x="38813" y="17011"/>
                      </a:lnTo>
                      <a:lnTo>
                        <a:pt x="38813" y="17116"/>
                      </a:lnTo>
                      <a:lnTo>
                        <a:pt x="38792" y="17179"/>
                      </a:lnTo>
                      <a:lnTo>
                        <a:pt x="38772" y="17137"/>
                      </a:lnTo>
                      <a:lnTo>
                        <a:pt x="38772" y="17011"/>
                      </a:lnTo>
                      <a:lnTo>
                        <a:pt x="38730" y="16928"/>
                      </a:lnTo>
                      <a:lnTo>
                        <a:pt x="38688" y="16928"/>
                      </a:lnTo>
                      <a:lnTo>
                        <a:pt x="38709" y="16865"/>
                      </a:lnTo>
                      <a:lnTo>
                        <a:pt x="38667" y="16865"/>
                      </a:lnTo>
                      <a:lnTo>
                        <a:pt x="38667" y="16823"/>
                      </a:lnTo>
                      <a:lnTo>
                        <a:pt x="38688" y="16823"/>
                      </a:lnTo>
                      <a:lnTo>
                        <a:pt x="38667" y="16760"/>
                      </a:lnTo>
                      <a:lnTo>
                        <a:pt x="38604" y="16718"/>
                      </a:lnTo>
                      <a:lnTo>
                        <a:pt x="38625" y="16677"/>
                      </a:lnTo>
                      <a:lnTo>
                        <a:pt x="38730" y="16677"/>
                      </a:lnTo>
                      <a:lnTo>
                        <a:pt x="38792" y="16656"/>
                      </a:lnTo>
                      <a:lnTo>
                        <a:pt x="38730" y="16593"/>
                      </a:lnTo>
                      <a:lnTo>
                        <a:pt x="38625" y="16593"/>
                      </a:lnTo>
                      <a:lnTo>
                        <a:pt x="38583" y="16572"/>
                      </a:lnTo>
                      <a:lnTo>
                        <a:pt x="38625" y="16488"/>
                      </a:lnTo>
                      <a:lnTo>
                        <a:pt x="38730" y="16446"/>
                      </a:lnTo>
                      <a:lnTo>
                        <a:pt x="38730" y="16405"/>
                      </a:lnTo>
                      <a:lnTo>
                        <a:pt x="38688" y="16363"/>
                      </a:lnTo>
                      <a:lnTo>
                        <a:pt x="38520" y="16363"/>
                      </a:lnTo>
                      <a:lnTo>
                        <a:pt x="38500" y="16405"/>
                      </a:lnTo>
                      <a:lnTo>
                        <a:pt x="38458" y="16488"/>
                      </a:lnTo>
                      <a:lnTo>
                        <a:pt x="38248" y="16530"/>
                      </a:lnTo>
                      <a:lnTo>
                        <a:pt x="38353" y="16467"/>
                      </a:lnTo>
                      <a:lnTo>
                        <a:pt x="38500" y="16321"/>
                      </a:lnTo>
                      <a:lnTo>
                        <a:pt x="38562" y="16216"/>
                      </a:lnTo>
                      <a:lnTo>
                        <a:pt x="38562" y="16174"/>
                      </a:lnTo>
                      <a:lnTo>
                        <a:pt x="38458" y="16174"/>
                      </a:lnTo>
                      <a:lnTo>
                        <a:pt x="38395" y="16153"/>
                      </a:lnTo>
                      <a:lnTo>
                        <a:pt x="38458" y="16091"/>
                      </a:lnTo>
                      <a:lnTo>
                        <a:pt x="38416" y="16049"/>
                      </a:lnTo>
                      <a:lnTo>
                        <a:pt x="38374" y="16070"/>
                      </a:lnTo>
                      <a:lnTo>
                        <a:pt x="38374" y="15986"/>
                      </a:lnTo>
                      <a:lnTo>
                        <a:pt x="38416" y="15923"/>
                      </a:lnTo>
                      <a:lnTo>
                        <a:pt x="38416" y="15819"/>
                      </a:lnTo>
                      <a:lnTo>
                        <a:pt x="38290" y="15777"/>
                      </a:lnTo>
                      <a:lnTo>
                        <a:pt x="38207" y="15756"/>
                      </a:lnTo>
                      <a:lnTo>
                        <a:pt x="38081" y="15756"/>
                      </a:lnTo>
                      <a:lnTo>
                        <a:pt x="38039" y="15693"/>
                      </a:lnTo>
                      <a:lnTo>
                        <a:pt x="38165" y="15693"/>
                      </a:lnTo>
                      <a:lnTo>
                        <a:pt x="38269" y="15672"/>
                      </a:lnTo>
                      <a:lnTo>
                        <a:pt x="38311" y="15630"/>
                      </a:lnTo>
                      <a:lnTo>
                        <a:pt x="38374" y="15693"/>
                      </a:lnTo>
                      <a:lnTo>
                        <a:pt x="38395" y="15756"/>
                      </a:lnTo>
                      <a:lnTo>
                        <a:pt x="38500" y="15756"/>
                      </a:lnTo>
                      <a:lnTo>
                        <a:pt x="38604" y="15798"/>
                      </a:lnTo>
                      <a:lnTo>
                        <a:pt x="38625" y="15881"/>
                      </a:lnTo>
                      <a:lnTo>
                        <a:pt x="38604" y="15965"/>
                      </a:lnTo>
                      <a:lnTo>
                        <a:pt x="38625" y="16049"/>
                      </a:lnTo>
                      <a:lnTo>
                        <a:pt x="38730" y="16174"/>
                      </a:lnTo>
                      <a:lnTo>
                        <a:pt x="38772" y="16174"/>
                      </a:lnTo>
                      <a:lnTo>
                        <a:pt x="38792" y="16070"/>
                      </a:lnTo>
                      <a:lnTo>
                        <a:pt x="38834" y="16133"/>
                      </a:lnTo>
                      <a:lnTo>
                        <a:pt x="38981" y="16153"/>
                      </a:lnTo>
                      <a:lnTo>
                        <a:pt x="39023" y="16133"/>
                      </a:lnTo>
                      <a:lnTo>
                        <a:pt x="39023" y="16070"/>
                      </a:lnTo>
                      <a:lnTo>
                        <a:pt x="38981" y="16049"/>
                      </a:lnTo>
                      <a:lnTo>
                        <a:pt x="38981" y="15965"/>
                      </a:lnTo>
                      <a:lnTo>
                        <a:pt x="38939" y="15861"/>
                      </a:lnTo>
                      <a:lnTo>
                        <a:pt x="38876" y="15777"/>
                      </a:lnTo>
                      <a:lnTo>
                        <a:pt x="38792" y="15756"/>
                      </a:lnTo>
                      <a:lnTo>
                        <a:pt x="38813" y="15672"/>
                      </a:lnTo>
                      <a:lnTo>
                        <a:pt x="38813" y="15589"/>
                      </a:lnTo>
                      <a:lnTo>
                        <a:pt x="38772" y="15547"/>
                      </a:lnTo>
                      <a:lnTo>
                        <a:pt x="38792" y="15526"/>
                      </a:lnTo>
                      <a:lnTo>
                        <a:pt x="38834" y="15547"/>
                      </a:lnTo>
                      <a:lnTo>
                        <a:pt x="38876" y="15651"/>
                      </a:lnTo>
                      <a:lnTo>
                        <a:pt x="38918" y="15693"/>
                      </a:lnTo>
                      <a:lnTo>
                        <a:pt x="39002" y="15672"/>
                      </a:lnTo>
                      <a:lnTo>
                        <a:pt x="38981" y="15651"/>
                      </a:lnTo>
                      <a:lnTo>
                        <a:pt x="39002" y="15630"/>
                      </a:lnTo>
                      <a:lnTo>
                        <a:pt x="39085" y="15651"/>
                      </a:lnTo>
                      <a:lnTo>
                        <a:pt x="39044" y="15547"/>
                      </a:lnTo>
                      <a:lnTo>
                        <a:pt x="39002" y="15442"/>
                      </a:lnTo>
                      <a:lnTo>
                        <a:pt x="38897" y="15379"/>
                      </a:lnTo>
                      <a:lnTo>
                        <a:pt x="39002" y="15379"/>
                      </a:lnTo>
                      <a:lnTo>
                        <a:pt x="39044" y="15442"/>
                      </a:lnTo>
                      <a:lnTo>
                        <a:pt x="39106" y="15484"/>
                      </a:lnTo>
                      <a:lnTo>
                        <a:pt x="39190" y="15463"/>
                      </a:lnTo>
                      <a:lnTo>
                        <a:pt x="39148" y="15421"/>
                      </a:lnTo>
                      <a:lnTo>
                        <a:pt x="39148" y="15337"/>
                      </a:lnTo>
                      <a:lnTo>
                        <a:pt x="39190" y="15337"/>
                      </a:lnTo>
                      <a:lnTo>
                        <a:pt x="39232" y="15379"/>
                      </a:lnTo>
                      <a:lnTo>
                        <a:pt x="39295" y="15421"/>
                      </a:lnTo>
                      <a:lnTo>
                        <a:pt x="39295" y="15463"/>
                      </a:lnTo>
                      <a:lnTo>
                        <a:pt x="39232" y="15484"/>
                      </a:lnTo>
                      <a:lnTo>
                        <a:pt x="39232" y="15589"/>
                      </a:lnTo>
                      <a:lnTo>
                        <a:pt x="39232" y="15630"/>
                      </a:lnTo>
                      <a:lnTo>
                        <a:pt x="39295" y="15630"/>
                      </a:lnTo>
                      <a:lnTo>
                        <a:pt x="39336" y="15651"/>
                      </a:lnTo>
                      <a:lnTo>
                        <a:pt x="39336" y="15693"/>
                      </a:lnTo>
                      <a:lnTo>
                        <a:pt x="39295" y="15735"/>
                      </a:lnTo>
                      <a:lnTo>
                        <a:pt x="39253" y="15777"/>
                      </a:lnTo>
                      <a:lnTo>
                        <a:pt x="39316" y="15798"/>
                      </a:lnTo>
                      <a:lnTo>
                        <a:pt x="39357" y="15777"/>
                      </a:lnTo>
                      <a:lnTo>
                        <a:pt x="39399" y="15798"/>
                      </a:lnTo>
                      <a:lnTo>
                        <a:pt x="39357" y="15881"/>
                      </a:lnTo>
                      <a:lnTo>
                        <a:pt x="39399" y="15944"/>
                      </a:lnTo>
                      <a:lnTo>
                        <a:pt x="39441" y="15965"/>
                      </a:lnTo>
                      <a:lnTo>
                        <a:pt x="39525" y="15944"/>
                      </a:lnTo>
                      <a:lnTo>
                        <a:pt x="39734" y="15798"/>
                      </a:lnTo>
                      <a:lnTo>
                        <a:pt x="39818" y="15672"/>
                      </a:lnTo>
                      <a:lnTo>
                        <a:pt x="39818" y="15756"/>
                      </a:lnTo>
                      <a:lnTo>
                        <a:pt x="39755" y="15798"/>
                      </a:lnTo>
                      <a:lnTo>
                        <a:pt x="39734" y="15861"/>
                      </a:lnTo>
                      <a:lnTo>
                        <a:pt x="39629" y="15902"/>
                      </a:lnTo>
                      <a:lnTo>
                        <a:pt x="39462" y="16070"/>
                      </a:lnTo>
                      <a:lnTo>
                        <a:pt x="39462" y="16112"/>
                      </a:lnTo>
                      <a:lnTo>
                        <a:pt x="39546" y="16153"/>
                      </a:lnTo>
                      <a:lnTo>
                        <a:pt x="39650" y="16112"/>
                      </a:lnTo>
                      <a:lnTo>
                        <a:pt x="39818" y="16007"/>
                      </a:lnTo>
                      <a:lnTo>
                        <a:pt x="39880" y="16007"/>
                      </a:lnTo>
                      <a:lnTo>
                        <a:pt x="40027" y="15965"/>
                      </a:lnTo>
                      <a:lnTo>
                        <a:pt x="40069" y="15881"/>
                      </a:lnTo>
                      <a:lnTo>
                        <a:pt x="40132" y="15861"/>
                      </a:lnTo>
                      <a:lnTo>
                        <a:pt x="40236" y="15777"/>
                      </a:lnTo>
                      <a:lnTo>
                        <a:pt x="40278" y="15777"/>
                      </a:lnTo>
                      <a:lnTo>
                        <a:pt x="40278" y="15840"/>
                      </a:lnTo>
                      <a:lnTo>
                        <a:pt x="40236" y="15861"/>
                      </a:lnTo>
                      <a:lnTo>
                        <a:pt x="40152" y="15965"/>
                      </a:lnTo>
                      <a:lnTo>
                        <a:pt x="40090" y="16070"/>
                      </a:lnTo>
                      <a:lnTo>
                        <a:pt x="40027" y="16112"/>
                      </a:lnTo>
                      <a:lnTo>
                        <a:pt x="39943" y="16195"/>
                      </a:lnTo>
                      <a:lnTo>
                        <a:pt x="39839" y="16216"/>
                      </a:lnTo>
                      <a:lnTo>
                        <a:pt x="39776" y="16258"/>
                      </a:lnTo>
                      <a:lnTo>
                        <a:pt x="39713" y="16384"/>
                      </a:lnTo>
                      <a:lnTo>
                        <a:pt x="39713" y="16426"/>
                      </a:lnTo>
                      <a:lnTo>
                        <a:pt x="39734" y="16467"/>
                      </a:lnTo>
                      <a:lnTo>
                        <a:pt x="39776" y="16426"/>
                      </a:lnTo>
                      <a:lnTo>
                        <a:pt x="39860" y="16426"/>
                      </a:lnTo>
                      <a:lnTo>
                        <a:pt x="39943" y="16467"/>
                      </a:lnTo>
                      <a:lnTo>
                        <a:pt x="39860" y="16488"/>
                      </a:lnTo>
                      <a:lnTo>
                        <a:pt x="39776" y="16509"/>
                      </a:lnTo>
                      <a:lnTo>
                        <a:pt x="39734" y="16551"/>
                      </a:lnTo>
                      <a:lnTo>
                        <a:pt x="39734" y="16593"/>
                      </a:lnTo>
                      <a:lnTo>
                        <a:pt x="39776" y="16614"/>
                      </a:lnTo>
                      <a:lnTo>
                        <a:pt x="39860" y="16593"/>
                      </a:lnTo>
                      <a:lnTo>
                        <a:pt x="39922" y="16572"/>
                      </a:lnTo>
                      <a:lnTo>
                        <a:pt x="39839" y="16677"/>
                      </a:lnTo>
                      <a:lnTo>
                        <a:pt x="39755" y="16698"/>
                      </a:lnTo>
                      <a:lnTo>
                        <a:pt x="39734" y="16739"/>
                      </a:lnTo>
                      <a:lnTo>
                        <a:pt x="39755" y="16781"/>
                      </a:lnTo>
                      <a:lnTo>
                        <a:pt x="39839" y="16802"/>
                      </a:lnTo>
                      <a:lnTo>
                        <a:pt x="39922" y="16781"/>
                      </a:lnTo>
                      <a:lnTo>
                        <a:pt x="39985" y="16781"/>
                      </a:lnTo>
                      <a:lnTo>
                        <a:pt x="40027" y="16802"/>
                      </a:lnTo>
                      <a:lnTo>
                        <a:pt x="39964" y="16823"/>
                      </a:lnTo>
                      <a:lnTo>
                        <a:pt x="39964" y="16865"/>
                      </a:lnTo>
                      <a:lnTo>
                        <a:pt x="39860" y="16907"/>
                      </a:lnTo>
                      <a:lnTo>
                        <a:pt x="39839" y="16970"/>
                      </a:lnTo>
                      <a:lnTo>
                        <a:pt x="39860" y="17032"/>
                      </a:lnTo>
                      <a:lnTo>
                        <a:pt x="39922" y="17116"/>
                      </a:lnTo>
                      <a:lnTo>
                        <a:pt x="39922" y="17200"/>
                      </a:lnTo>
                      <a:lnTo>
                        <a:pt x="39943" y="17221"/>
                      </a:lnTo>
                      <a:lnTo>
                        <a:pt x="39985" y="17137"/>
                      </a:lnTo>
                      <a:lnTo>
                        <a:pt x="40048" y="17032"/>
                      </a:lnTo>
                      <a:lnTo>
                        <a:pt x="40090" y="16990"/>
                      </a:lnTo>
                      <a:lnTo>
                        <a:pt x="40132" y="16990"/>
                      </a:lnTo>
                      <a:lnTo>
                        <a:pt x="40090" y="17032"/>
                      </a:lnTo>
                      <a:lnTo>
                        <a:pt x="40090" y="17095"/>
                      </a:lnTo>
                      <a:lnTo>
                        <a:pt x="40048" y="17116"/>
                      </a:lnTo>
                      <a:lnTo>
                        <a:pt x="40048" y="17137"/>
                      </a:lnTo>
                      <a:lnTo>
                        <a:pt x="40090" y="17200"/>
                      </a:lnTo>
                      <a:lnTo>
                        <a:pt x="40069" y="17242"/>
                      </a:lnTo>
                      <a:lnTo>
                        <a:pt x="40132" y="17304"/>
                      </a:lnTo>
                      <a:lnTo>
                        <a:pt x="40152" y="17304"/>
                      </a:lnTo>
                      <a:lnTo>
                        <a:pt x="40173" y="17242"/>
                      </a:lnTo>
                      <a:lnTo>
                        <a:pt x="40257" y="17221"/>
                      </a:lnTo>
                      <a:lnTo>
                        <a:pt x="40278" y="17221"/>
                      </a:lnTo>
                      <a:lnTo>
                        <a:pt x="40278" y="17283"/>
                      </a:lnTo>
                      <a:lnTo>
                        <a:pt x="40236" y="17325"/>
                      </a:lnTo>
                      <a:lnTo>
                        <a:pt x="40236" y="17346"/>
                      </a:lnTo>
                      <a:lnTo>
                        <a:pt x="40278" y="17388"/>
                      </a:lnTo>
                      <a:lnTo>
                        <a:pt x="40278" y="17430"/>
                      </a:lnTo>
                      <a:lnTo>
                        <a:pt x="40299" y="17451"/>
                      </a:lnTo>
                      <a:lnTo>
                        <a:pt x="40299" y="17514"/>
                      </a:lnTo>
                      <a:lnTo>
                        <a:pt x="40362" y="17534"/>
                      </a:lnTo>
                      <a:lnTo>
                        <a:pt x="40383" y="17493"/>
                      </a:lnTo>
                      <a:lnTo>
                        <a:pt x="40487" y="17451"/>
                      </a:lnTo>
                      <a:lnTo>
                        <a:pt x="40508" y="17388"/>
                      </a:lnTo>
                      <a:lnTo>
                        <a:pt x="40508" y="17325"/>
                      </a:lnTo>
                      <a:lnTo>
                        <a:pt x="40445" y="17242"/>
                      </a:lnTo>
                      <a:lnTo>
                        <a:pt x="40466" y="17242"/>
                      </a:lnTo>
                      <a:lnTo>
                        <a:pt x="40508" y="17283"/>
                      </a:lnTo>
                      <a:lnTo>
                        <a:pt x="40550" y="17283"/>
                      </a:lnTo>
                      <a:lnTo>
                        <a:pt x="40550" y="17221"/>
                      </a:lnTo>
                      <a:lnTo>
                        <a:pt x="40508" y="17137"/>
                      </a:lnTo>
                      <a:lnTo>
                        <a:pt x="40508" y="17095"/>
                      </a:lnTo>
                      <a:lnTo>
                        <a:pt x="40571" y="17074"/>
                      </a:lnTo>
                      <a:lnTo>
                        <a:pt x="40571" y="16990"/>
                      </a:lnTo>
                      <a:lnTo>
                        <a:pt x="40571" y="16928"/>
                      </a:lnTo>
                      <a:lnTo>
                        <a:pt x="40508" y="16928"/>
                      </a:lnTo>
                      <a:lnTo>
                        <a:pt x="40466" y="16886"/>
                      </a:lnTo>
                      <a:lnTo>
                        <a:pt x="40466" y="16865"/>
                      </a:lnTo>
                      <a:lnTo>
                        <a:pt x="40487" y="16886"/>
                      </a:lnTo>
                      <a:lnTo>
                        <a:pt x="40571" y="16907"/>
                      </a:lnTo>
                      <a:lnTo>
                        <a:pt x="40613" y="16865"/>
                      </a:lnTo>
                      <a:lnTo>
                        <a:pt x="40592" y="16802"/>
                      </a:lnTo>
                      <a:lnTo>
                        <a:pt x="40550" y="16802"/>
                      </a:lnTo>
                      <a:lnTo>
                        <a:pt x="40508" y="16781"/>
                      </a:lnTo>
                      <a:lnTo>
                        <a:pt x="40592" y="16781"/>
                      </a:lnTo>
                      <a:lnTo>
                        <a:pt x="40655" y="16718"/>
                      </a:lnTo>
                      <a:lnTo>
                        <a:pt x="40655" y="16572"/>
                      </a:lnTo>
                      <a:lnTo>
                        <a:pt x="40676" y="16509"/>
                      </a:lnTo>
                      <a:lnTo>
                        <a:pt x="40696" y="16572"/>
                      </a:lnTo>
                      <a:lnTo>
                        <a:pt x="40696" y="16656"/>
                      </a:lnTo>
                      <a:lnTo>
                        <a:pt x="40717" y="16718"/>
                      </a:lnTo>
                      <a:lnTo>
                        <a:pt x="40696" y="16802"/>
                      </a:lnTo>
                      <a:lnTo>
                        <a:pt x="40759" y="16823"/>
                      </a:lnTo>
                      <a:lnTo>
                        <a:pt x="40822" y="16802"/>
                      </a:lnTo>
                      <a:lnTo>
                        <a:pt x="40864" y="16760"/>
                      </a:lnTo>
                      <a:lnTo>
                        <a:pt x="40906" y="16718"/>
                      </a:lnTo>
                      <a:lnTo>
                        <a:pt x="40906" y="16823"/>
                      </a:lnTo>
                      <a:lnTo>
                        <a:pt x="40927" y="16865"/>
                      </a:lnTo>
                      <a:lnTo>
                        <a:pt x="40989" y="16865"/>
                      </a:lnTo>
                      <a:lnTo>
                        <a:pt x="41010" y="16823"/>
                      </a:lnTo>
                      <a:lnTo>
                        <a:pt x="41010" y="16698"/>
                      </a:lnTo>
                      <a:lnTo>
                        <a:pt x="41010" y="16593"/>
                      </a:lnTo>
                      <a:lnTo>
                        <a:pt x="40969" y="16572"/>
                      </a:lnTo>
                      <a:lnTo>
                        <a:pt x="40927" y="16551"/>
                      </a:lnTo>
                      <a:lnTo>
                        <a:pt x="41010" y="16572"/>
                      </a:lnTo>
                      <a:lnTo>
                        <a:pt x="41094" y="16614"/>
                      </a:lnTo>
                      <a:lnTo>
                        <a:pt x="41115" y="16698"/>
                      </a:lnTo>
                      <a:lnTo>
                        <a:pt x="41178" y="16698"/>
                      </a:lnTo>
                      <a:lnTo>
                        <a:pt x="41199" y="16656"/>
                      </a:lnTo>
                      <a:lnTo>
                        <a:pt x="41199" y="16509"/>
                      </a:lnTo>
                      <a:lnTo>
                        <a:pt x="41136" y="16446"/>
                      </a:lnTo>
                      <a:lnTo>
                        <a:pt x="41031" y="16363"/>
                      </a:lnTo>
                      <a:lnTo>
                        <a:pt x="41010" y="16300"/>
                      </a:lnTo>
                      <a:lnTo>
                        <a:pt x="41031" y="16300"/>
                      </a:lnTo>
                      <a:lnTo>
                        <a:pt x="41094" y="16363"/>
                      </a:lnTo>
                      <a:lnTo>
                        <a:pt x="41199" y="16446"/>
                      </a:lnTo>
                      <a:lnTo>
                        <a:pt x="41220" y="16509"/>
                      </a:lnTo>
                      <a:lnTo>
                        <a:pt x="41387" y="16509"/>
                      </a:lnTo>
                      <a:lnTo>
                        <a:pt x="41408" y="16446"/>
                      </a:lnTo>
                      <a:lnTo>
                        <a:pt x="41387" y="16384"/>
                      </a:lnTo>
                      <a:lnTo>
                        <a:pt x="41324" y="16363"/>
                      </a:lnTo>
                      <a:lnTo>
                        <a:pt x="41282" y="16300"/>
                      </a:lnTo>
                      <a:lnTo>
                        <a:pt x="41178" y="16300"/>
                      </a:lnTo>
                      <a:lnTo>
                        <a:pt x="41115" y="16258"/>
                      </a:lnTo>
                      <a:lnTo>
                        <a:pt x="41136" y="16153"/>
                      </a:lnTo>
                      <a:lnTo>
                        <a:pt x="41178" y="16195"/>
                      </a:lnTo>
                      <a:lnTo>
                        <a:pt x="41241" y="16258"/>
                      </a:lnTo>
                      <a:lnTo>
                        <a:pt x="41324" y="16258"/>
                      </a:lnTo>
                      <a:lnTo>
                        <a:pt x="41345" y="16195"/>
                      </a:lnTo>
                      <a:lnTo>
                        <a:pt x="41324" y="16133"/>
                      </a:lnTo>
                      <a:lnTo>
                        <a:pt x="41282" y="16091"/>
                      </a:lnTo>
                      <a:lnTo>
                        <a:pt x="41282" y="16049"/>
                      </a:lnTo>
                      <a:lnTo>
                        <a:pt x="41324" y="16028"/>
                      </a:lnTo>
                      <a:lnTo>
                        <a:pt x="41345" y="16049"/>
                      </a:lnTo>
                      <a:lnTo>
                        <a:pt x="41429" y="16091"/>
                      </a:lnTo>
                      <a:lnTo>
                        <a:pt x="41429" y="16153"/>
                      </a:lnTo>
                      <a:lnTo>
                        <a:pt x="41408" y="16237"/>
                      </a:lnTo>
                      <a:lnTo>
                        <a:pt x="41513" y="16258"/>
                      </a:lnTo>
                      <a:lnTo>
                        <a:pt x="41617" y="16279"/>
                      </a:lnTo>
                      <a:lnTo>
                        <a:pt x="41701" y="16258"/>
                      </a:lnTo>
                      <a:lnTo>
                        <a:pt x="41764" y="16258"/>
                      </a:lnTo>
                      <a:lnTo>
                        <a:pt x="41826" y="16174"/>
                      </a:lnTo>
                      <a:lnTo>
                        <a:pt x="41826" y="16133"/>
                      </a:lnTo>
                      <a:lnTo>
                        <a:pt x="41638" y="16133"/>
                      </a:lnTo>
                      <a:lnTo>
                        <a:pt x="41617" y="16091"/>
                      </a:lnTo>
                      <a:lnTo>
                        <a:pt x="41659" y="16049"/>
                      </a:lnTo>
                      <a:lnTo>
                        <a:pt x="41743" y="16070"/>
                      </a:lnTo>
                      <a:lnTo>
                        <a:pt x="41805" y="16049"/>
                      </a:lnTo>
                      <a:lnTo>
                        <a:pt x="41764" y="15986"/>
                      </a:lnTo>
                      <a:lnTo>
                        <a:pt x="41722" y="15965"/>
                      </a:lnTo>
                      <a:lnTo>
                        <a:pt x="41743" y="15944"/>
                      </a:lnTo>
                      <a:lnTo>
                        <a:pt x="41722" y="15881"/>
                      </a:lnTo>
                      <a:lnTo>
                        <a:pt x="41659" y="15861"/>
                      </a:lnTo>
                      <a:lnTo>
                        <a:pt x="41596" y="15881"/>
                      </a:lnTo>
                      <a:lnTo>
                        <a:pt x="41638" y="15819"/>
                      </a:lnTo>
                      <a:lnTo>
                        <a:pt x="41701" y="15756"/>
                      </a:lnTo>
                      <a:lnTo>
                        <a:pt x="41722" y="15777"/>
                      </a:lnTo>
                      <a:lnTo>
                        <a:pt x="41764" y="15819"/>
                      </a:lnTo>
                      <a:lnTo>
                        <a:pt x="41826" y="15881"/>
                      </a:lnTo>
                      <a:lnTo>
                        <a:pt x="41826" y="15965"/>
                      </a:lnTo>
                      <a:lnTo>
                        <a:pt x="41952" y="15965"/>
                      </a:lnTo>
                      <a:lnTo>
                        <a:pt x="42015" y="15944"/>
                      </a:lnTo>
                      <a:lnTo>
                        <a:pt x="42036" y="15923"/>
                      </a:lnTo>
                      <a:lnTo>
                        <a:pt x="42015" y="15840"/>
                      </a:lnTo>
                      <a:lnTo>
                        <a:pt x="41931" y="15777"/>
                      </a:lnTo>
                      <a:lnTo>
                        <a:pt x="41931" y="15714"/>
                      </a:lnTo>
                      <a:lnTo>
                        <a:pt x="41910" y="15651"/>
                      </a:lnTo>
                      <a:lnTo>
                        <a:pt x="41805" y="15651"/>
                      </a:lnTo>
                      <a:lnTo>
                        <a:pt x="41847" y="15547"/>
                      </a:lnTo>
                      <a:lnTo>
                        <a:pt x="41805" y="15463"/>
                      </a:lnTo>
                      <a:lnTo>
                        <a:pt x="41701" y="15463"/>
                      </a:lnTo>
                      <a:lnTo>
                        <a:pt x="41743" y="15400"/>
                      </a:lnTo>
                      <a:lnTo>
                        <a:pt x="41722" y="15358"/>
                      </a:lnTo>
                      <a:lnTo>
                        <a:pt x="41596" y="15442"/>
                      </a:lnTo>
                      <a:lnTo>
                        <a:pt x="41533" y="15526"/>
                      </a:lnTo>
                      <a:lnTo>
                        <a:pt x="41554" y="15651"/>
                      </a:lnTo>
                      <a:lnTo>
                        <a:pt x="41533" y="15651"/>
                      </a:lnTo>
                      <a:lnTo>
                        <a:pt x="41492" y="15609"/>
                      </a:lnTo>
                      <a:lnTo>
                        <a:pt x="41492" y="15442"/>
                      </a:lnTo>
                      <a:lnTo>
                        <a:pt x="41450" y="15421"/>
                      </a:lnTo>
                      <a:lnTo>
                        <a:pt x="41408" y="15442"/>
                      </a:lnTo>
                      <a:lnTo>
                        <a:pt x="41408" y="15526"/>
                      </a:lnTo>
                      <a:lnTo>
                        <a:pt x="41324" y="15651"/>
                      </a:lnTo>
                      <a:lnTo>
                        <a:pt x="41282" y="15714"/>
                      </a:lnTo>
                      <a:lnTo>
                        <a:pt x="41282" y="15714"/>
                      </a:lnTo>
                      <a:lnTo>
                        <a:pt x="41303" y="15630"/>
                      </a:lnTo>
                      <a:lnTo>
                        <a:pt x="41303" y="15505"/>
                      </a:lnTo>
                      <a:lnTo>
                        <a:pt x="41387" y="15358"/>
                      </a:lnTo>
                      <a:lnTo>
                        <a:pt x="41387" y="15296"/>
                      </a:lnTo>
                      <a:lnTo>
                        <a:pt x="41282" y="15317"/>
                      </a:lnTo>
                      <a:lnTo>
                        <a:pt x="41178" y="15442"/>
                      </a:lnTo>
                      <a:lnTo>
                        <a:pt x="41178" y="15505"/>
                      </a:lnTo>
                      <a:lnTo>
                        <a:pt x="41094" y="15568"/>
                      </a:lnTo>
                      <a:lnTo>
                        <a:pt x="41010" y="15568"/>
                      </a:lnTo>
                      <a:lnTo>
                        <a:pt x="41010" y="15505"/>
                      </a:lnTo>
                      <a:lnTo>
                        <a:pt x="41073" y="15400"/>
                      </a:lnTo>
                      <a:lnTo>
                        <a:pt x="41199" y="15337"/>
                      </a:lnTo>
                      <a:lnTo>
                        <a:pt x="41241" y="15233"/>
                      </a:lnTo>
                      <a:lnTo>
                        <a:pt x="41303" y="15149"/>
                      </a:lnTo>
                      <a:lnTo>
                        <a:pt x="41345" y="15149"/>
                      </a:lnTo>
                      <a:lnTo>
                        <a:pt x="41429" y="15086"/>
                      </a:lnTo>
                      <a:lnTo>
                        <a:pt x="41450" y="15024"/>
                      </a:lnTo>
                      <a:lnTo>
                        <a:pt x="41387" y="15003"/>
                      </a:lnTo>
                      <a:lnTo>
                        <a:pt x="41282" y="15086"/>
                      </a:lnTo>
                      <a:lnTo>
                        <a:pt x="41199" y="15149"/>
                      </a:lnTo>
                      <a:lnTo>
                        <a:pt x="41115" y="15191"/>
                      </a:lnTo>
                      <a:lnTo>
                        <a:pt x="41010" y="15296"/>
                      </a:lnTo>
                      <a:lnTo>
                        <a:pt x="41073" y="15191"/>
                      </a:lnTo>
                      <a:lnTo>
                        <a:pt x="41136" y="15086"/>
                      </a:lnTo>
                      <a:lnTo>
                        <a:pt x="41115" y="15086"/>
                      </a:lnTo>
                      <a:lnTo>
                        <a:pt x="41010" y="15107"/>
                      </a:lnTo>
                      <a:lnTo>
                        <a:pt x="40969" y="15149"/>
                      </a:lnTo>
                      <a:lnTo>
                        <a:pt x="40801" y="15128"/>
                      </a:lnTo>
                      <a:lnTo>
                        <a:pt x="40696" y="15128"/>
                      </a:lnTo>
                      <a:lnTo>
                        <a:pt x="40655" y="15086"/>
                      </a:lnTo>
                      <a:lnTo>
                        <a:pt x="40759" y="15086"/>
                      </a:lnTo>
                      <a:lnTo>
                        <a:pt x="40969" y="15024"/>
                      </a:lnTo>
                      <a:lnTo>
                        <a:pt x="40864" y="14982"/>
                      </a:lnTo>
                      <a:lnTo>
                        <a:pt x="40780" y="14919"/>
                      </a:lnTo>
                      <a:lnTo>
                        <a:pt x="40864" y="14919"/>
                      </a:lnTo>
                      <a:lnTo>
                        <a:pt x="40927" y="14898"/>
                      </a:lnTo>
                      <a:lnTo>
                        <a:pt x="40885" y="14793"/>
                      </a:lnTo>
                      <a:lnTo>
                        <a:pt x="40801" y="14773"/>
                      </a:lnTo>
                      <a:lnTo>
                        <a:pt x="40801" y="14731"/>
                      </a:lnTo>
                      <a:lnTo>
                        <a:pt x="40885" y="14689"/>
                      </a:lnTo>
                      <a:lnTo>
                        <a:pt x="40885" y="14605"/>
                      </a:lnTo>
                      <a:lnTo>
                        <a:pt x="40864" y="14480"/>
                      </a:lnTo>
                      <a:lnTo>
                        <a:pt x="40822" y="14417"/>
                      </a:lnTo>
                      <a:lnTo>
                        <a:pt x="40696" y="14480"/>
                      </a:lnTo>
                      <a:lnTo>
                        <a:pt x="40655" y="14521"/>
                      </a:lnTo>
                      <a:lnTo>
                        <a:pt x="40592" y="14501"/>
                      </a:lnTo>
                      <a:lnTo>
                        <a:pt x="40571" y="14521"/>
                      </a:lnTo>
                      <a:lnTo>
                        <a:pt x="40550" y="14501"/>
                      </a:lnTo>
                      <a:lnTo>
                        <a:pt x="40592" y="14417"/>
                      </a:lnTo>
                      <a:lnTo>
                        <a:pt x="40613" y="14312"/>
                      </a:lnTo>
                      <a:lnTo>
                        <a:pt x="40759" y="14291"/>
                      </a:lnTo>
                      <a:lnTo>
                        <a:pt x="40801" y="14249"/>
                      </a:lnTo>
                      <a:lnTo>
                        <a:pt x="40801" y="14103"/>
                      </a:lnTo>
                      <a:lnTo>
                        <a:pt x="40780" y="14061"/>
                      </a:lnTo>
                      <a:lnTo>
                        <a:pt x="40696" y="14145"/>
                      </a:lnTo>
                      <a:lnTo>
                        <a:pt x="40571" y="14249"/>
                      </a:lnTo>
                      <a:lnTo>
                        <a:pt x="40508" y="14312"/>
                      </a:lnTo>
                      <a:lnTo>
                        <a:pt x="40445" y="14375"/>
                      </a:lnTo>
                      <a:lnTo>
                        <a:pt x="40445" y="14480"/>
                      </a:lnTo>
                      <a:lnTo>
                        <a:pt x="40445" y="14563"/>
                      </a:lnTo>
                      <a:lnTo>
                        <a:pt x="40278" y="14291"/>
                      </a:lnTo>
                      <a:lnTo>
                        <a:pt x="40278" y="14187"/>
                      </a:lnTo>
                      <a:lnTo>
                        <a:pt x="40278" y="14082"/>
                      </a:lnTo>
                      <a:lnTo>
                        <a:pt x="40341" y="13998"/>
                      </a:lnTo>
                      <a:lnTo>
                        <a:pt x="40424" y="13873"/>
                      </a:lnTo>
                      <a:lnTo>
                        <a:pt x="40466" y="13789"/>
                      </a:lnTo>
                      <a:lnTo>
                        <a:pt x="40424" y="13768"/>
                      </a:lnTo>
                      <a:lnTo>
                        <a:pt x="40362" y="13831"/>
                      </a:lnTo>
                      <a:lnTo>
                        <a:pt x="40299" y="13894"/>
                      </a:lnTo>
                      <a:lnTo>
                        <a:pt x="40299" y="13936"/>
                      </a:lnTo>
                      <a:lnTo>
                        <a:pt x="40194" y="13977"/>
                      </a:lnTo>
                      <a:lnTo>
                        <a:pt x="40152" y="14061"/>
                      </a:lnTo>
                      <a:lnTo>
                        <a:pt x="40152" y="14103"/>
                      </a:lnTo>
                      <a:lnTo>
                        <a:pt x="40069" y="14249"/>
                      </a:lnTo>
                      <a:lnTo>
                        <a:pt x="40027" y="14270"/>
                      </a:lnTo>
                      <a:lnTo>
                        <a:pt x="40027" y="14187"/>
                      </a:lnTo>
                      <a:lnTo>
                        <a:pt x="40069" y="14082"/>
                      </a:lnTo>
                      <a:lnTo>
                        <a:pt x="40173" y="13894"/>
                      </a:lnTo>
                      <a:lnTo>
                        <a:pt x="40215" y="13852"/>
                      </a:lnTo>
                      <a:lnTo>
                        <a:pt x="40194" y="13768"/>
                      </a:lnTo>
                      <a:lnTo>
                        <a:pt x="40111" y="13768"/>
                      </a:lnTo>
                      <a:lnTo>
                        <a:pt x="40048" y="13852"/>
                      </a:lnTo>
                      <a:lnTo>
                        <a:pt x="40048" y="13936"/>
                      </a:lnTo>
                      <a:lnTo>
                        <a:pt x="40006" y="13957"/>
                      </a:lnTo>
                      <a:lnTo>
                        <a:pt x="40006" y="13873"/>
                      </a:lnTo>
                      <a:lnTo>
                        <a:pt x="40069" y="13747"/>
                      </a:lnTo>
                      <a:lnTo>
                        <a:pt x="40090" y="13685"/>
                      </a:lnTo>
                      <a:lnTo>
                        <a:pt x="40048" y="13622"/>
                      </a:lnTo>
                      <a:lnTo>
                        <a:pt x="39943" y="13580"/>
                      </a:lnTo>
                      <a:lnTo>
                        <a:pt x="39964" y="13559"/>
                      </a:lnTo>
                      <a:lnTo>
                        <a:pt x="39901" y="13517"/>
                      </a:lnTo>
                      <a:lnTo>
                        <a:pt x="39776" y="13517"/>
                      </a:lnTo>
                      <a:lnTo>
                        <a:pt x="39692" y="13538"/>
                      </a:lnTo>
                      <a:lnTo>
                        <a:pt x="39734" y="13454"/>
                      </a:lnTo>
                      <a:lnTo>
                        <a:pt x="39818" y="13433"/>
                      </a:lnTo>
                      <a:lnTo>
                        <a:pt x="39713" y="13413"/>
                      </a:lnTo>
                      <a:lnTo>
                        <a:pt x="39567" y="13413"/>
                      </a:lnTo>
                      <a:lnTo>
                        <a:pt x="39504" y="13517"/>
                      </a:lnTo>
                      <a:lnTo>
                        <a:pt x="39504" y="13433"/>
                      </a:lnTo>
                      <a:lnTo>
                        <a:pt x="39671" y="13350"/>
                      </a:lnTo>
                      <a:lnTo>
                        <a:pt x="39818" y="13329"/>
                      </a:lnTo>
                      <a:lnTo>
                        <a:pt x="39860" y="13371"/>
                      </a:lnTo>
                      <a:lnTo>
                        <a:pt x="39964" y="13392"/>
                      </a:lnTo>
                      <a:lnTo>
                        <a:pt x="39985" y="13350"/>
                      </a:lnTo>
                      <a:lnTo>
                        <a:pt x="40027" y="13266"/>
                      </a:lnTo>
                      <a:lnTo>
                        <a:pt x="39943" y="13266"/>
                      </a:lnTo>
                      <a:lnTo>
                        <a:pt x="39839" y="13245"/>
                      </a:lnTo>
                      <a:lnTo>
                        <a:pt x="39734" y="13182"/>
                      </a:lnTo>
                      <a:lnTo>
                        <a:pt x="39650" y="13182"/>
                      </a:lnTo>
                      <a:lnTo>
                        <a:pt x="39650" y="13287"/>
                      </a:lnTo>
                      <a:lnTo>
                        <a:pt x="39608" y="13287"/>
                      </a:lnTo>
                      <a:lnTo>
                        <a:pt x="39608" y="13245"/>
                      </a:lnTo>
                      <a:lnTo>
                        <a:pt x="39629" y="13182"/>
                      </a:lnTo>
                      <a:lnTo>
                        <a:pt x="39629" y="13140"/>
                      </a:lnTo>
                      <a:lnTo>
                        <a:pt x="39525" y="13140"/>
                      </a:lnTo>
                      <a:lnTo>
                        <a:pt x="39525" y="13182"/>
                      </a:lnTo>
                      <a:lnTo>
                        <a:pt x="39462" y="13224"/>
                      </a:lnTo>
                      <a:lnTo>
                        <a:pt x="39441" y="13161"/>
                      </a:lnTo>
                      <a:lnTo>
                        <a:pt x="39441" y="13078"/>
                      </a:lnTo>
                      <a:lnTo>
                        <a:pt x="39399" y="13057"/>
                      </a:lnTo>
                      <a:lnTo>
                        <a:pt x="39357" y="13078"/>
                      </a:lnTo>
                      <a:lnTo>
                        <a:pt x="39316" y="13036"/>
                      </a:lnTo>
                      <a:lnTo>
                        <a:pt x="39232" y="12994"/>
                      </a:lnTo>
                      <a:lnTo>
                        <a:pt x="39148" y="12994"/>
                      </a:lnTo>
                      <a:lnTo>
                        <a:pt x="39232" y="12910"/>
                      </a:lnTo>
                      <a:lnTo>
                        <a:pt x="39295" y="12868"/>
                      </a:lnTo>
                      <a:lnTo>
                        <a:pt x="39441" y="12973"/>
                      </a:lnTo>
                      <a:lnTo>
                        <a:pt x="39504" y="12973"/>
                      </a:lnTo>
                      <a:lnTo>
                        <a:pt x="39462" y="12931"/>
                      </a:lnTo>
                      <a:lnTo>
                        <a:pt x="39169" y="12764"/>
                      </a:lnTo>
                      <a:lnTo>
                        <a:pt x="39044" y="12743"/>
                      </a:lnTo>
                      <a:lnTo>
                        <a:pt x="39023" y="12722"/>
                      </a:lnTo>
                      <a:lnTo>
                        <a:pt x="39106" y="12722"/>
                      </a:lnTo>
                      <a:lnTo>
                        <a:pt x="39316" y="12806"/>
                      </a:lnTo>
                      <a:lnTo>
                        <a:pt x="39441" y="12806"/>
                      </a:lnTo>
                      <a:lnTo>
                        <a:pt x="39650" y="12848"/>
                      </a:lnTo>
                      <a:lnTo>
                        <a:pt x="39692" y="12848"/>
                      </a:lnTo>
                      <a:lnTo>
                        <a:pt x="39671" y="12806"/>
                      </a:lnTo>
                      <a:lnTo>
                        <a:pt x="39671" y="12722"/>
                      </a:lnTo>
                      <a:lnTo>
                        <a:pt x="39629" y="12659"/>
                      </a:lnTo>
                      <a:lnTo>
                        <a:pt x="39546" y="12638"/>
                      </a:lnTo>
                      <a:lnTo>
                        <a:pt x="39462" y="12596"/>
                      </a:lnTo>
                      <a:lnTo>
                        <a:pt x="39483" y="12555"/>
                      </a:lnTo>
                      <a:lnTo>
                        <a:pt x="39546" y="12555"/>
                      </a:lnTo>
                      <a:lnTo>
                        <a:pt x="39567" y="12617"/>
                      </a:lnTo>
                      <a:lnTo>
                        <a:pt x="39629" y="12638"/>
                      </a:lnTo>
                      <a:lnTo>
                        <a:pt x="39671" y="12617"/>
                      </a:lnTo>
                      <a:lnTo>
                        <a:pt x="39776" y="12617"/>
                      </a:lnTo>
                      <a:lnTo>
                        <a:pt x="39797" y="12596"/>
                      </a:lnTo>
                      <a:lnTo>
                        <a:pt x="39797" y="12534"/>
                      </a:lnTo>
                      <a:lnTo>
                        <a:pt x="39734" y="12513"/>
                      </a:lnTo>
                      <a:lnTo>
                        <a:pt x="39734" y="12450"/>
                      </a:lnTo>
                      <a:lnTo>
                        <a:pt x="39671" y="12387"/>
                      </a:lnTo>
                      <a:lnTo>
                        <a:pt x="39588" y="12408"/>
                      </a:lnTo>
                      <a:lnTo>
                        <a:pt x="39525" y="12450"/>
                      </a:lnTo>
                      <a:lnTo>
                        <a:pt x="39378" y="12450"/>
                      </a:lnTo>
                      <a:lnTo>
                        <a:pt x="39357" y="12513"/>
                      </a:lnTo>
                      <a:lnTo>
                        <a:pt x="39316" y="12513"/>
                      </a:lnTo>
                      <a:lnTo>
                        <a:pt x="39274" y="12429"/>
                      </a:lnTo>
                      <a:lnTo>
                        <a:pt x="39378" y="12387"/>
                      </a:lnTo>
                      <a:lnTo>
                        <a:pt x="39525" y="12387"/>
                      </a:lnTo>
                      <a:lnTo>
                        <a:pt x="39567" y="12345"/>
                      </a:lnTo>
                      <a:lnTo>
                        <a:pt x="39692" y="12345"/>
                      </a:lnTo>
                      <a:lnTo>
                        <a:pt x="39734" y="12304"/>
                      </a:lnTo>
                      <a:lnTo>
                        <a:pt x="39650" y="12283"/>
                      </a:lnTo>
                      <a:lnTo>
                        <a:pt x="39546" y="12241"/>
                      </a:lnTo>
                      <a:lnTo>
                        <a:pt x="39525" y="12199"/>
                      </a:lnTo>
                      <a:lnTo>
                        <a:pt x="39588" y="12241"/>
                      </a:lnTo>
                      <a:lnTo>
                        <a:pt x="39776" y="12241"/>
                      </a:lnTo>
                      <a:lnTo>
                        <a:pt x="39839" y="12283"/>
                      </a:lnTo>
                      <a:lnTo>
                        <a:pt x="39964" y="12429"/>
                      </a:lnTo>
                      <a:lnTo>
                        <a:pt x="40048" y="12450"/>
                      </a:lnTo>
                      <a:lnTo>
                        <a:pt x="40090" y="12429"/>
                      </a:lnTo>
                      <a:lnTo>
                        <a:pt x="40111" y="12492"/>
                      </a:lnTo>
                      <a:lnTo>
                        <a:pt x="40173" y="12513"/>
                      </a:lnTo>
                      <a:lnTo>
                        <a:pt x="40215" y="12450"/>
                      </a:lnTo>
                      <a:lnTo>
                        <a:pt x="40278" y="12450"/>
                      </a:lnTo>
                      <a:lnTo>
                        <a:pt x="40320" y="12555"/>
                      </a:lnTo>
                      <a:lnTo>
                        <a:pt x="40404" y="12555"/>
                      </a:lnTo>
                      <a:lnTo>
                        <a:pt x="40466" y="12534"/>
                      </a:lnTo>
                      <a:lnTo>
                        <a:pt x="40466" y="12408"/>
                      </a:lnTo>
                      <a:lnTo>
                        <a:pt x="40404" y="12324"/>
                      </a:lnTo>
                      <a:lnTo>
                        <a:pt x="40383" y="12241"/>
                      </a:lnTo>
                      <a:lnTo>
                        <a:pt x="40278" y="12199"/>
                      </a:lnTo>
                      <a:lnTo>
                        <a:pt x="40194" y="12136"/>
                      </a:lnTo>
                      <a:lnTo>
                        <a:pt x="40152" y="12115"/>
                      </a:lnTo>
                      <a:lnTo>
                        <a:pt x="40090" y="12136"/>
                      </a:lnTo>
                      <a:lnTo>
                        <a:pt x="40048" y="12178"/>
                      </a:lnTo>
                      <a:lnTo>
                        <a:pt x="39964" y="12115"/>
                      </a:lnTo>
                      <a:lnTo>
                        <a:pt x="39797" y="11990"/>
                      </a:lnTo>
                      <a:lnTo>
                        <a:pt x="39692" y="11969"/>
                      </a:lnTo>
                      <a:lnTo>
                        <a:pt x="39483" y="11990"/>
                      </a:lnTo>
                      <a:lnTo>
                        <a:pt x="39420" y="11969"/>
                      </a:lnTo>
                      <a:lnTo>
                        <a:pt x="39588" y="11927"/>
                      </a:lnTo>
                      <a:lnTo>
                        <a:pt x="39671" y="11864"/>
                      </a:lnTo>
                      <a:lnTo>
                        <a:pt x="39755" y="11864"/>
                      </a:lnTo>
                      <a:lnTo>
                        <a:pt x="39776" y="11885"/>
                      </a:lnTo>
                      <a:lnTo>
                        <a:pt x="39860" y="11885"/>
                      </a:lnTo>
                      <a:lnTo>
                        <a:pt x="39943" y="11822"/>
                      </a:lnTo>
                      <a:lnTo>
                        <a:pt x="40006" y="11780"/>
                      </a:lnTo>
                      <a:lnTo>
                        <a:pt x="40173" y="11780"/>
                      </a:lnTo>
                      <a:lnTo>
                        <a:pt x="40257" y="11822"/>
                      </a:lnTo>
                      <a:lnTo>
                        <a:pt x="40383" y="11822"/>
                      </a:lnTo>
                      <a:lnTo>
                        <a:pt x="40424" y="11760"/>
                      </a:lnTo>
                      <a:lnTo>
                        <a:pt x="40466" y="11676"/>
                      </a:lnTo>
                      <a:lnTo>
                        <a:pt x="40404" y="11592"/>
                      </a:lnTo>
                      <a:lnTo>
                        <a:pt x="40383" y="11467"/>
                      </a:lnTo>
                      <a:lnTo>
                        <a:pt x="40278" y="11236"/>
                      </a:lnTo>
                      <a:lnTo>
                        <a:pt x="40257" y="11090"/>
                      </a:lnTo>
                      <a:lnTo>
                        <a:pt x="40194" y="11132"/>
                      </a:lnTo>
                      <a:lnTo>
                        <a:pt x="40173" y="11090"/>
                      </a:lnTo>
                      <a:lnTo>
                        <a:pt x="40090" y="11132"/>
                      </a:lnTo>
                      <a:lnTo>
                        <a:pt x="40090" y="11174"/>
                      </a:lnTo>
                      <a:lnTo>
                        <a:pt x="40048" y="11278"/>
                      </a:lnTo>
                      <a:lnTo>
                        <a:pt x="40069" y="11299"/>
                      </a:lnTo>
                      <a:lnTo>
                        <a:pt x="40069" y="11383"/>
                      </a:lnTo>
                      <a:lnTo>
                        <a:pt x="40006" y="11404"/>
                      </a:lnTo>
                      <a:lnTo>
                        <a:pt x="39901" y="11467"/>
                      </a:lnTo>
                      <a:lnTo>
                        <a:pt x="39839" y="11550"/>
                      </a:lnTo>
                      <a:lnTo>
                        <a:pt x="39734" y="11508"/>
                      </a:lnTo>
                      <a:lnTo>
                        <a:pt x="39650" y="11488"/>
                      </a:lnTo>
                      <a:lnTo>
                        <a:pt x="39546" y="11508"/>
                      </a:lnTo>
                      <a:lnTo>
                        <a:pt x="39462" y="11613"/>
                      </a:lnTo>
                      <a:lnTo>
                        <a:pt x="39357" y="11718"/>
                      </a:lnTo>
                      <a:lnTo>
                        <a:pt x="39316" y="11697"/>
                      </a:lnTo>
                      <a:lnTo>
                        <a:pt x="39232" y="11676"/>
                      </a:lnTo>
                      <a:lnTo>
                        <a:pt x="39127" y="11697"/>
                      </a:lnTo>
                      <a:lnTo>
                        <a:pt x="39085" y="11697"/>
                      </a:lnTo>
                      <a:lnTo>
                        <a:pt x="39190" y="11592"/>
                      </a:lnTo>
                      <a:lnTo>
                        <a:pt x="39232" y="11571"/>
                      </a:lnTo>
                      <a:lnTo>
                        <a:pt x="39316" y="11613"/>
                      </a:lnTo>
                      <a:lnTo>
                        <a:pt x="39420" y="11571"/>
                      </a:lnTo>
                      <a:lnTo>
                        <a:pt x="39462" y="11467"/>
                      </a:lnTo>
                      <a:lnTo>
                        <a:pt x="39546" y="11404"/>
                      </a:lnTo>
                      <a:lnTo>
                        <a:pt x="39588" y="11404"/>
                      </a:lnTo>
                      <a:lnTo>
                        <a:pt x="39692" y="11362"/>
                      </a:lnTo>
                      <a:lnTo>
                        <a:pt x="39776" y="11299"/>
                      </a:lnTo>
                      <a:lnTo>
                        <a:pt x="39776" y="11174"/>
                      </a:lnTo>
                      <a:lnTo>
                        <a:pt x="39776" y="11132"/>
                      </a:lnTo>
                      <a:lnTo>
                        <a:pt x="39692" y="11132"/>
                      </a:lnTo>
                      <a:lnTo>
                        <a:pt x="39629" y="11153"/>
                      </a:lnTo>
                      <a:lnTo>
                        <a:pt x="39546" y="11132"/>
                      </a:lnTo>
                      <a:lnTo>
                        <a:pt x="39420" y="11132"/>
                      </a:lnTo>
                      <a:lnTo>
                        <a:pt x="39253" y="11278"/>
                      </a:lnTo>
                      <a:lnTo>
                        <a:pt x="39148" y="11383"/>
                      </a:lnTo>
                      <a:lnTo>
                        <a:pt x="38960" y="11404"/>
                      </a:lnTo>
                      <a:lnTo>
                        <a:pt x="39023" y="11362"/>
                      </a:lnTo>
                      <a:lnTo>
                        <a:pt x="39148" y="11341"/>
                      </a:lnTo>
                      <a:lnTo>
                        <a:pt x="39169" y="11257"/>
                      </a:lnTo>
                      <a:lnTo>
                        <a:pt x="39127" y="11236"/>
                      </a:lnTo>
                      <a:lnTo>
                        <a:pt x="39023" y="11236"/>
                      </a:lnTo>
                      <a:lnTo>
                        <a:pt x="39190" y="11153"/>
                      </a:lnTo>
                      <a:lnTo>
                        <a:pt x="39295" y="11153"/>
                      </a:lnTo>
                      <a:lnTo>
                        <a:pt x="39441" y="11048"/>
                      </a:lnTo>
                      <a:lnTo>
                        <a:pt x="39567" y="11048"/>
                      </a:lnTo>
                      <a:lnTo>
                        <a:pt x="39650" y="11027"/>
                      </a:lnTo>
                      <a:lnTo>
                        <a:pt x="39839" y="11027"/>
                      </a:lnTo>
                      <a:lnTo>
                        <a:pt x="39922" y="10944"/>
                      </a:lnTo>
                      <a:lnTo>
                        <a:pt x="39964" y="10881"/>
                      </a:lnTo>
                      <a:lnTo>
                        <a:pt x="39985" y="10839"/>
                      </a:lnTo>
                      <a:lnTo>
                        <a:pt x="40069" y="10818"/>
                      </a:lnTo>
                      <a:lnTo>
                        <a:pt x="40069" y="10923"/>
                      </a:lnTo>
                      <a:lnTo>
                        <a:pt x="40132" y="10944"/>
                      </a:lnTo>
                      <a:lnTo>
                        <a:pt x="40236" y="10839"/>
                      </a:lnTo>
                      <a:lnTo>
                        <a:pt x="40257" y="10734"/>
                      </a:lnTo>
                      <a:lnTo>
                        <a:pt x="40236" y="10672"/>
                      </a:lnTo>
                      <a:lnTo>
                        <a:pt x="40152" y="10630"/>
                      </a:lnTo>
                      <a:lnTo>
                        <a:pt x="40090" y="10525"/>
                      </a:lnTo>
                      <a:lnTo>
                        <a:pt x="39964" y="10400"/>
                      </a:lnTo>
                      <a:lnTo>
                        <a:pt x="39922" y="10295"/>
                      </a:lnTo>
                      <a:lnTo>
                        <a:pt x="39839" y="10295"/>
                      </a:lnTo>
                      <a:lnTo>
                        <a:pt x="39755" y="10337"/>
                      </a:lnTo>
                      <a:lnTo>
                        <a:pt x="39713" y="10400"/>
                      </a:lnTo>
                      <a:lnTo>
                        <a:pt x="39629" y="10420"/>
                      </a:lnTo>
                      <a:lnTo>
                        <a:pt x="39525" y="10504"/>
                      </a:lnTo>
                      <a:lnTo>
                        <a:pt x="39420" y="10504"/>
                      </a:lnTo>
                      <a:lnTo>
                        <a:pt x="39336" y="10567"/>
                      </a:lnTo>
                      <a:lnTo>
                        <a:pt x="39316" y="10546"/>
                      </a:lnTo>
                      <a:lnTo>
                        <a:pt x="39336" y="10441"/>
                      </a:lnTo>
                      <a:lnTo>
                        <a:pt x="39420" y="10400"/>
                      </a:lnTo>
                      <a:lnTo>
                        <a:pt x="39525" y="10400"/>
                      </a:lnTo>
                      <a:lnTo>
                        <a:pt x="39650" y="10253"/>
                      </a:lnTo>
                      <a:lnTo>
                        <a:pt x="39713" y="10190"/>
                      </a:lnTo>
                      <a:lnTo>
                        <a:pt x="39713" y="10127"/>
                      </a:lnTo>
                      <a:lnTo>
                        <a:pt x="39629" y="10148"/>
                      </a:lnTo>
                      <a:lnTo>
                        <a:pt x="39462" y="10211"/>
                      </a:lnTo>
                      <a:lnTo>
                        <a:pt x="39316" y="10316"/>
                      </a:lnTo>
                      <a:lnTo>
                        <a:pt x="39253" y="10316"/>
                      </a:lnTo>
                      <a:lnTo>
                        <a:pt x="39211" y="10358"/>
                      </a:lnTo>
                      <a:lnTo>
                        <a:pt x="39169" y="10441"/>
                      </a:lnTo>
                      <a:lnTo>
                        <a:pt x="39106" y="10630"/>
                      </a:lnTo>
                      <a:lnTo>
                        <a:pt x="38918" y="10839"/>
                      </a:lnTo>
                      <a:lnTo>
                        <a:pt x="38730" y="10944"/>
                      </a:lnTo>
                      <a:lnTo>
                        <a:pt x="38730" y="10923"/>
                      </a:lnTo>
                      <a:lnTo>
                        <a:pt x="38813" y="10839"/>
                      </a:lnTo>
                      <a:lnTo>
                        <a:pt x="38939" y="10713"/>
                      </a:lnTo>
                      <a:lnTo>
                        <a:pt x="39023" y="10567"/>
                      </a:lnTo>
                      <a:lnTo>
                        <a:pt x="39064" y="10525"/>
                      </a:lnTo>
                      <a:lnTo>
                        <a:pt x="39064" y="10462"/>
                      </a:lnTo>
                      <a:lnTo>
                        <a:pt x="39023" y="10462"/>
                      </a:lnTo>
                      <a:lnTo>
                        <a:pt x="39002" y="10441"/>
                      </a:lnTo>
                      <a:lnTo>
                        <a:pt x="38939" y="10462"/>
                      </a:lnTo>
                      <a:lnTo>
                        <a:pt x="38855" y="10609"/>
                      </a:lnTo>
                      <a:lnTo>
                        <a:pt x="38730" y="10734"/>
                      </a:lnTo>
                      <a:lnTo>
                        <a:pt x="38688" y="10734"/>
                      </a:lnTo>
                      <a:lnTo>
                        <a:pt x="38709" y="10651"/>
                      </a:lnTo>
                      <a:lnTo>
                        <a:pt x="38730" y="10567"/>
                      </a:lnTo>
                      <a:lnTo>
                        <a:pt x="38834" y="10462"/>
                      </a:lnTo>
                      <a:lnTo>
                        <a:pt x="38876" y="10400"/>
                      </a:lnTo>
                      <a:lnTo>
                        <a:pt x="38918" y="10316"/>
                      </a:lnTo>
                      <a:lnTo>
                        <a:pt x="39002" y="10316"/>
                      </a:lnTo>
                      <a:lnTo>
                        <a:pt x="39044" y="10337"/>
                      </a:lnTo>
                      <a:lnTo>
                        <a:pt x="39148" y="10337"/>
                      </a:lnTo>
                      <a:lnTo>
                        <a:pt x="39190" y="10295"/>
                      </a:lnTo>
                      <a:lnTo>
                        <a:pt x="39253" y="10211"/>
                      </a:lnTo>
                      <a:lnTo>
                        <a:pt x="39357" y="10148"/>
                      </a:lnTo>
                      <a:lnTo>
                        <a:pt x="39462" y="10023"/>
                      </a:lnTo>
                      <a:lnTo>
                        <a:pt x="39525" y="9918"/>
                      </a:lnTo>
                      <a:lnTo>
                        <a:pt x="39483" y="9814"/>
                      </a:lnTo>
                      <a:lnTo>
                        <a:pt x="39525" y="9730"/>
                      </a:lnTo>
                      <a:lnTo>
                        <a:pt x="39483" y="9709"/>
                      </a:lnTo>
                      <a:lnTo>
                        <a:pt x="39336" y="9793"/>
                      </a:lnTo>
                      <a:lnTo>
                        <a:pt x="39274" y="9876"/>
                      </a:lnTo>
                      <a:lnTo>
                        <a:pt x="39274" y="9981"/>
                      </a:lnTo>
                      <a:lnTo>
                        <a:pt x="39253" y="10107"/>
                      </a:lnTo>
                      <a:lnTo>
                        <a:pt x="39211" y="10127"/>
                      </a:lnTo>
                      <a:lnTo>
                        <a:pt x="39232" y="10086"/>
                      </a:lnTo>
                      <a:lnTo>
                        <a:pt x="39232" y="10023"/>
                      </a:lnTo>
                      <a:lnTo>
                        <a:pt x="39148" y="9981"/>
                      </a:lnTo>
                      <a:lnTo>
                        <a:pt x="39044" y="9981"/>
                      </a:lnTo>
                      <a:lnTo>
                        <a:pt x="38939" y="10044"/>
                      </a:lnTo>
                      <a:lnTo>
                        <a:pt x="38855" y="10023"/>
                      </a:lnTo>
                      <a:lnTo>
                        <a:pt x="38730" y="10044"/>
                      </a:lnTo>
                      <a:lnTo>
                        <a:pt x="38625" y="10107"/>
                      </a:lnTo>
                      <a:lnTo>
                        <a:pt x="38500" y="10107"/>
                      </a:lnTo>
                      <a:lnTo>
                        <a:pt x="38583" y="10044"/>
                      </a:lnTo>
                      <a:lnTo>
                        <a:pt x="38688" y="10002"/>
                      </a:lnTo>
                      <a:lnTo>
                        <a:pt x="38772" y="9897"/>
                      </a:lnTo>
                      <a:lnTo>
                        <a:pt x="38730" y="9814"/>
                      </a:lnTo>
                      <a:lnTo>
                        <a:pt x="38688" y="9814"/>
                      </a:lnTo>
                      <a:lnTo>
                        <a:pt x="38541" y="9835"/>
                      </a:lnTo>
                      <a:lnTo>
                        <a:pt x="38604" y="9772"/>
                      </a:lnTo>
                      <a:lnTo>
                        <a:pt x="38688" y="9772"/>
                      </a:lnTo>
                      <a:lnTo>
                        <a:pt x="38772" y="9709"/>
                      </a:lnTo>
                      <a:lnTo>
                        <a:pt x="38813" y="9604"/>
                      </a:lnTo>
                      <a:lnTo>
                        <a:pt x="38897" y="9583"/>
                      </a:lnTo>
                      <a:lnTo>
                        <a:pt x="38939" y="9521"/>
                      </a:lnTo>
                      <a:lnTo>
                        <a:pt x="39002" y="9521"/>
                      </a:lnTo>
                      <a:lnTo>
                        <a:pt x="39106" y="9604"/>
                      </a:lnTo>
                      <a:lnTo>
                        <a:pt x="39169" y="9667"/>
                      </a:lnTo>
                      <a:lnTo>
                        <a:pt x="39253" y="9667"/>
                      </a:lnTo>
                      <a:lnTo>
                        <a:pt x="39357" y="9521"/>
                      </a:lnTo>
                      <a:lnTo>
                        <a:pt x="39441" y="9458"/>
                      </a:lnTo>
                      <a:lnTo>
                        <a:pt x="39441" y="9395"/>
                      </a:lnTo>
                      <a:lnTo>
                        <a:pt x="39336" y="9270"/>
                      </a:lnTo>
                      <a:lnTo>
                        <a:pt x="39316" y="9165"/>
                      </a:lnTo>
                      <a:lnTo>
                        <a:pt x="39274" y="9060"/>
                      </a:lnTo>
                      <a:lnTo>
                        <a:pt x="39169" y="8956"/>
                      </a:lnTo>
                      <a:lnTo>
                        <a:pt x="39106" y="8893"/>
                      </a:lnTo>
                      <a:lnTo>
                        <a:pt x="39023" y="8726"/>
                      </a:lnTo>
                      <a:lnTo>
                        <a:pt x="38960" y="8747"/>
                      </a:lnTo>
                      <a:lnTo>
                        <a:pt x="38960" y="8830"/>
                      </a:lnTo>
                      <a:lnTo>
                        <a:pt x="38918" y="8893"/>
                      </a:lnTo>
                      <a:lnTo>
                        <a:pt x="38855" y="8935"/>
                      </a:lnTo>
                      <a:lnTo>
                        <a:pt x="38834" y="8977"/>
                      </a:lnTo>
                      <a:lnTo>
                        <a:pt x="38834" y="9060"/>
                      </a:lnTo>
                      <a:lnTo>
                        <a:pt x="38751" y="9102"/>
                      </a:lnTo>
                      <a:lnTo>
                        <a:pt x="38709" y="9186"/>
                      </a:lnTo>
                      <a:lnTo>
                        <a:pt x="38709" y="9291"/>
                      </a:lnTo>
                      <a:lnTo>
                        <a:pt x="38583" y="9353"/>
                      </a:lnTo>
                      <a:lnTo>
                        <a:pt x="38500" y="9458"/>
                      </a:lnTo>
                      <a:lnTo>
                        <a:pt x="38479" y="9542"/>
                      </a:lnTo>
                      <a:lnTo>
                        <a:pt x="38416" y="9604"/>
                      </a:lnTo>
                      <a:lnTo>
                        <a:pt x="38374" y="9583"/>
                      </a:lnTo>
                      <a:lnTo>
                        <a:pt x="38395" y="9458"/>
                      </a:lnTo>
                      <a:lnTo>
                        <a:pt x="38500" y="9291"/>
                      </a:lnTo>
                      <a:lnTo>
                        <a:pt x="38583" y="9270"/>
                      </a:lnTo>
                      <a:lnTo>
                        <a:pt x="38583" y="9228"/>
                      </a:lnTo>
                      <a:lnTo>
                        <a:pt x="38541" y="9186"/>
                      </a:lnTo>
                      <a:lnTo>
                        <a:pt x="38500" y="9123"/>
                      </a:lnTo>
                      <a:lnTo>
                        <a:pt x="38186" y="9332"/>
                      </a:lnTo>
                      <a:lnTo>
                        <a:pt x="38060" y="9500"/>
                      </a:lnTo>
                      <a:lnTo>
                        <a:pt x="37997" y="9583"/>
                      </a:lnTo>
                      <a:lnTo>
                        <a:pt x="37893" y="9604"/>
                      </a:lnTo>
                      <a:lnTo>
                        <a:pt x="37893" y="9583"/>
                      </a:lnTo>
                      <a:lnTo>
                        <a:pt x="37956" y="9542"/>
                      </a:lnTo>
                      <a:lnTo>
                        <a:pt x="38039" y="9374"/>
                      </a:lnTo>
                      <a:lnTo>
                        <a:pt x="38060" y="9291"/>
                      </a:lnTo>
                      <a:lnTo>
                        <a:pt x="38186" y="9165"/>
                      </a:lnTo>
                      <a:lnTo>
                        <a:pt x="38248" y="9081"/>
                      </a:lnTo>
                      <a:lnTo>
                        <a:pt x="38207" y="9019"/>
                      </a:lnTo>
                      <a:lnTo>
                        <a:pt x="38207" y="8935"/>
                      </a:lnTo>
                      <a:lnTo>
                        <a:pt x="38081" y="9019"/>
                      </a:lnTo>
                      <a:lnTo>
                        <a:pt x="37935" y="9144"/>
                      </a:lnTo>
                      <a:lnTo>
                        <a:pt x="37893" y="9249"/>
                      </a:lnTo>
                      <a:lnTo>
                        <a:pt x="37809" y="9353"/>
                      </a:lnTo>
                      <a:lnTo>
                        <a:pt x="37788" y="9332"/>
                      </a:lnTo>
                      <a:lnTo>
                        <a:pt x="37809" y="9228"/>
                      </a:lnTo>
                      <a:lnTo>
                        <a:pt x="37872" y="9123"/>
                      </a:lnTo>
                      <a:lnTo>
                        <a:pt x="37809" y="9081"/>
                      </a:lnTo>
                      <a:lnTo>
                        <a:pt x="37809" y="9039"/>
                      </a:lnTo>
                      <a:lnTo>
                        <a:pt x="37893" y="9019"/>
                      </a:lnTo>
                      <a:lnTo>
                        <a:pt x="38081" y="8872"/>
                      </a:lnTo>
                      <a:lnTo>
                        <a:pt x="38269" y="8726"/>
                      </a:lnTo>
                      <a:lnTo>
                        <a:pt x="38269" y="8642"/>
                      </a:lnTo>
                      <a:lnTo>
                        <a:pt x="38186" y="8642"/>
                      </a:lnTo>
                      <a:lnTo>
                        <a:pt x="38060" y="8726"/>
                      </a:lnTo>
                      <a:lnTo>
                        <a:pt x="38018" y="8809"/>
                      </a:lnTo>
                      <a:lnTo>
                        <a:pt x="37914" y="8851"/>
                      </a:lnTo>
                      <a:lnTo>
                        <a:pt x="37914" y="8809"/>
                      </a:lnTo>
                      <a:lnTo>
                        <a:pt x="37893" y="8747"/>
                      </a:lnTo>
                      <a:lnTo>
                        <a:pt x="37704" y="8872"/>
                      </a:lnTo>
                      <a:lnTo>
                        <a:pt x="37642" y="8977"/>
                      </a:lnTo>
                      <a:lnTo>
                        <a:pt x="37558" y="9165"/>
                      </a:lnTo>
                      <a:lnTo>
                        <a:pt x="37432" y="9249"/>
                      </a:lnTo>
                      <a:lnTo>
                        <a:pt x="37349" y="9249"/>
                      </a:lnTo>
                      <a:lnTo>
                        <a:pt x="37432" y="9165"/>
                      </a:lnTo>
                      <a:lnTo>
                        <a:pt x="37558" y="9060"/>
                      </a:lnTo>
                      <a:lnTo>
                        <a:pt x="37600" y="8956"/>
                      </a:lnTo>
                      <a:lnTo>
                        <a:pt x="37579" y="8935"/>
                      </a:lnTo>
                      <a:lnTo>
                        <a:pt x="37495" y="8935"/>
                      </a:lnTo>
                      <a:lnTo>
                        <a:pt x="37600" y="8851"/>
                      </a:lnTo>
                      <a:lnTo>
                        <a:pt x="37746" y="8830"/>
                      </a:lnTo>
                      <a:lnTo>
                        <a:pt x="37788" y="8767"/>
                      </a:lnTo>
                      <a:lnTo>
                        <a:pt x="37767" y="8726"/>
                      </a:lnTo>
                      <a:lnTo>
                        <a:pt x="37683" y="8747"/>
                      </a:lnTo>
                      <a:lnTo>
                        <a:pt x="37558" y="8767"/>
                      </a:lnTo>
                      <a:lnTo>
                        <a:pt x="37474" y="8851"/>
                      </a:lnTo>
                      <a:lnTo>
                        <a:pt x="37391" y="8830"/>
                      </a:lnTo>
                      <a:lnTo>
                        <a:pt x="37600" y="8726"/>
                      </a:lnTo>
                      <a:lnTo>
                        <a:pt x="37579" y="8663"/>
                      </a:lnTo>
                      <a:lnTo>
                        <a:pt x="37474" y="8663"/>
                      </a:lnTo>
                      <a:lnTo>
                        <a:pt x="37537" y="8600"/>
                      </a:lnTo>
                      <a:lnTo>
                        <a:pt x="37642" y="8600"/>
                      </a:lnTo>
                      <a:lnTo>
                        <a:pt x="37683" y="8642"/>
                      </a:lnTo>
                      <a:lnTo>
                        <a:pt x="37809" y="8642"/>
                      </a:lnTo>
                      <a:lnTo>
                        <a:pt x="37872" y="8537"/>
                      </a:lnTo>
                      <a:lnTo>
                        <a:pt x="37997" y="8495"/>
                      </a:lnTo>
                      <a:lnTo>
                        <a:pt x="37997" y="8412"/>
                      </a:lnTo>
                      <a:lnTo>
                        <a:pt x="38060" y="8328"/>
                      </a:lnTo>
                      <a:lnTo>
                        <a:pt x="38060" y="8286"/>
                      </a:lnTo>
                      <a:lnTo>
                        <a:pt x="37976" y="8286"/>
                      </a:lnTo>
                      <a:lnTo>
                        <a:pt x="37914" y="8223"/>
                      </a:lnTo>
                      <a:lnTo>
                        <a:pt x="37809" y="8203"/>
                      </a:lnTo>
                      <a:lnTo>
                        <a:pt x="37683" y="8307"/>
                      </a:lnTo>
                      <a:lnTo>
                        <a:pt x="37537" y="8349"/>
                      </a:lnTo>
                      <a:lnTo>
                        <a:pt x="37453" y="8495"/>
                      </a:lnTo>
                      <a:lnTo>
                        <a:pt x="37244" y="8705"/>
                      </a:lnTo>
                      <a:lnTo>
                        <a:pt x="37181" y="8705"/>
                      </a:lnTo>
                      <a:lnTo>
                        <a:pt x="37223" y="8621"/>
                      </a:lnTo>
                      <a:lnTo>
                        <a:pt x="37265" y="8621"/>
                      </a:lnTo>
                      <a:lnTo>
                        <a:pt x="37370" y="8537"/>
                      </a:lnTo>
                      <a:lnTo>
                        <a:pt x="37495" y="8349"/>
                      </a:lnTo>
                      <a:lnTo>
                        <a:pt x="37642" y="8286"/>
                      </a:lnTo>
                      <a:lnTo>
                        <a:pt x="37704" y="8203"/>
                      </a:lnTo>
                      <a:lnTo>
                        <a:pt x="37683" y="8140"/>
                      </a:lnTo>
                      <a:lnTo>
                        <a:pt x="37495" y="8140"/>
                      </a:lnTo>
                      <a:lnTo>
                        <a:pt x="37328" y="8286"/>
                      </a:lnTo>
                      <a:lnTo>
                        <a:pt x="37495" y="8119"/>
                      </a:lnTo>
                      <a:lnTo>
                        <a:pt x="37663" y="8077"/>
                      </a:lnTo>
                      <a:lnTo>
                        <a:pt x="37767" y="8098"/>
                      </a:lnTo>
                      <a:lnTo>
                        <a:pt x="37851" y="8119"/>
                      </a:lnTo>
                      <a:lnTo>
                        <a:pt x="37956" y="8014"/>
                      </a:lnTo>
                      <a:lnTo>
                        <a:pt x="37956" y="7931"/>
                      </a:lnTo>
                      <a:lnTo>
                        <a:pt x="37914" y="7889"/>
                      </a:lnTo>
                      <a:lnTo>
                        <a:pt x="37914" y="7805"/>
                      </a:lnTo>
                      <a:lnTo>
                        <a:pt x="37914" y="7721"/>
                      </a:lnTo>
                      <a:lnTo>
                        <a:pt x="37788" y="7679"/>
                      </a:lnTo>
                      <a:lnTo>
                        <a:pt x="37746" y="7596"/>
                      </a:lnTo>
                      <a:lnTo>
                        <a:pt x="37642" y="7575"/>
                      </a:lnTo>
                      <a:lnTo>
                        <a:pt x="37600" y="7617"/>
                      </a:lnTo>
                      <a:lnTo>
                        <a:pt x="37558" y="7617"/>
                      </a:lnTo>
                      <a:lnTo>
                        <a:pt x="37558" y="7533"/>
                      </a:lnTo>
                      <a:lnTo>
                        <a:pt x="37474" y="7512"/>
                      </a:lnTo>
                      <a:lnTo>
                        <a:pt x="37391" y="7428"/>
                      </a:lnTo>
                      <a:lnTo>
                        <a:pt x="37391" y="7366"/>
                      </a:lnTo>
                      <a:lnTo>
                        <a:pt x="37244" y="7282"/>
                      </a:lnTo>
                      <a:lnTo>
                        <a:pt x="37181" y="7282"/>
                      </a:lnTo>
                      <a:lnTo>
                        <a:pt x="37139" y="7219"/>
                      </a:lnTo>
                      <a:lnTo>
                        <a:pt x="37014" y="7219"/>
                      </a:lnTo>
                      <a:lnTo>
                        <a:pt x="36826" y="7261"/>
                      </a:lnTo>
                      <a:lnTo>
                        <a:pt x="36721" y="7366"/>
                      </a:lnTo>
                      <a:lnTo>
                        <a:pt x="36595" y="7366"/>
                      </a:lnTo>
                      <a:lnTo>
                        <a:pt x="36491" y="7533"/>
                      </a:lnTo>
                      <a:lnTo>
                        <a:pt x="36512" y="7596"/>
                      </a:lnTo>
                      <a:lnTo>
                        <a:pt x="36595" y="7617"/>
                      </a:lnTo>
                      <a:lnTo>
                        <a:pt x="36805" y="7805"/>
                      </a:lnTo>
                      <a:lnTo>
                        <a:pt x="36826" y="7847"/>
                      </a:lnTo>
                      <a:lnTo>
                        <a:pt x="36909" y="7889"/>
                      </a:lnTo>
                      <a:lnTo>
                        <a:pt x="36951" y="7993"/>
                      </a:lnTo>
                      <a:lnTo>
                        <a:pt x="36909" y="7993"/>
                      </a:lnTo>
                      <a:lnTo>
                        <a:pt x="36826" y="7931"/>
                      </a:lnTo>
                      <a:lnTo>
                        <a:pt x="36700" y="7931"/>
                      </a:lnTo>
                      <a:lnTo>
                        <a:pt x="36700" y="7847"/>
                      </a:lnTo>
                      <a:lnTo>
                        <a:pt x="36512" y="7679"/>
                      </a:lnTo>
                      <a:lnTo>
                        <a:pt x="36428" y="7700"/>
                      </a:lnTo>
                      <a:lnTo>
                        <a:pt x="36386" y="7721"/>
                      </a:lnTo>
                      <a:lnTo>
                        <a:pt x="36386" y="7721"/>
                      </a:lnTo>
                      <a:lnTo>
                        <a:pt x="36407" y="7638"/>
                      </a:lnTo>
                      <a:lnTo>
                        <a:pt x="36428" y="7533"/>
                      </a:lnTo>
                      <a:lnTo>
                        <a:pt x="36303" y="7491"/>
                      </a:lnTo>
                      <a:lnTo>
                        <a:pt x="36240" y="7512"/>
                      </a:lnTo>
                      <a:lnTo>
                        <a:pt x="36240" y="7721"/>
                      </a:lnTo>
                      <a:lnTo>
                        <a:pt x="36303" y="7826"/>
                      </a:lnTo>
                      <a:lnTo>
                        <a:pt x="36323" y="7951"/>
                      </a:lnTo>
                      <a:lnTo>
                        <a:pt x="36303" y="8035"/>
                      </a:lnTo>
                      <a:lnTo>
                        <a:pt x="36303" y="7931"/>
                      </a:lnTo>
                      <a:lnTo>
                        <a:pt x="36219" y="7784"/>
                      </a:lnTo>
                      <a:lnTo>
                        <a:pt x="36135" y="7889"/>
                      </a:lnTo>
                      <a:lnTo>
                        <a:pt x="36093" y="7993"/>
                      </a:lnTo>
                      <a:lnTo>
                        <a:pt x="36135" y="8056"/>
                      </a:lnTo>
                      <a:lnTo>
                        <a:pt x="36072" y="8119"/>
                      </a:lnTo>
                      <a:lnTo>
                        <a:pt x="35968" y="8056"/>
                      </a:lnTo>
                      <a:lnTo>
                        <a:pt x="35863" y="8035"/>
                      </a:lnTo>
                      <a:lnTo>
                        <a:pt x="35905" y="7951"/>
                      </a:lnTo>
                      <a:lnTo>
                        <a:pt x="36010" y="7889"/>
                      </a:lnTo>
                      <a:lnTo>
                        <a:pt x="36135" y="7700"/>
                      </a:lnTo>
                      <a:lnTo>
                        <a:pt x="36177" y="7596"/>
                      </a:lnTo>
                      <a:lnTo>
                        <a:pt x="36093" y="7512"/>
                      </a:lnTo>
                      <a:lnTo>
                        <a:pt x="36072" y="7407"/>
                      </a:lnTo>
                      <a:lnTo>
                        <a:pt x="35926" y="7533"/>
                      </a:lnTo>
                      <a:lnTo>
                        <a:pt x="35884" y="7596"/>
                      </a:lnTo>
                      <a:lnTo>
                        <a:pt x="35863" y="7533"/>
                      </a:lnTo>
                      <a:lnTo>
                        <a:pt x="35884" y="7407"/>
                      </a:lnTo>
                      <a:lnTo>
                        <a:pt x="35779" y="7387"/>
                      </a:lnTo>
                      <a:lnTo>
                        <a:pt x="35717" y="7407"/>
                      </a:lnTo>
                      <a:lnTo>
                        <a:pt x="35696" y="7491"/>
                      </a:lnTo>
                      <a:lnTo>
                        <a:pt x="35717" y="7617"/>
                      </a:lnTo>
                      <a:lnTo>
                        <a:pt x="35717" y="7742"/>
                      </a:lnTo>
                      <a:lnTo>
                        <a:pt x="35675" y="7700"/>
                      </a:lnTo>
                      <a:lnTo>
                        <a:pt x="35675" y="7533"/>
                      </a:lnTo>
                      <a:lnTo>
                        <a:pt x="35654" y="7512"/>
                      </a:lnTo>
                      <a:lnTo>
                        <a:pt x="35591" y="7617"/>
                      </a:lnTo>
                      <a:lnTo>
                        <a:pt x="35487" y="7638"/>
                      </a:lnTo>
                      <a:lnTo>
                        <a:pt x="35487" y="7721"/>
                      </a:lnTo>
                      <a:lnTo>
                        <a:pt x="35403" y="7826"/>
                      </a:lnTo>
                      <a:lnTo>
                        <a:pt x="35340" y="7847"/>
                      </a:lnTo>
                      <a:lnTo>
                        <a:pt x="35277" y="7931"/>
                      </a:lnTo>
                      <a:lnTo>
                        <a:pt x="35173" y="7931"/>
                      </a:lnTo>
                      <a:lnTo>
                        <a:pt x="35256" y="7847"/>
                      </a:lnTo>
                      <a:lnTo>
                        <a:pt x="35256" y="7784"/>
                      </a:lnTo>
                      <a:lnTo>
                        <a:pt x="35194" y="7721"/>
                      </a:lnTo>
                      <a:lnTo>
                        <a:pt x="35152" y="7721"/>
                      </a:lnTo>
                      <a:lnTo>
                        <a:pt x="35152" y="7679"/>
                      </a:lnTo>
                      <a:lnTo>
                        <a:pt x="35235" y="7679"/>
                      </a:lnTo>
                      <a:lnTo>
                        <a:pt x="35277" y="7700"/>
                      </a:lnTo>
                      <a:lnTo>
                        <a:pt x="35298" y="7638"/>
                      </a:lnTo>
                      <a:lnTo>
                        <a:pt x="35298" y="7596"/>
                      </a:lnTo>
                      <a:lnTo>
                        <a:pt x="35298" y="7554"/>
                      </a:lnTo>
                      <a:lnTo>
                        <a:pt x="35403" y="7491"/>
                      </a:lnTo>
                      <a:lnTo>
                        <a:pt x="35570" y="7345"/>
                      </a:lnTo>
                      <a:lnTo>
                        <a:pt x="35591" y="7261"/>
                      </a:lnTo>
                      <a:lnTo>
                        <a:pt x="35675" y="7177"/>
                      </a:lnTo>
                      <a:lnTo>
                        <a:pt x="35570" y="7177"/>
                      </a:lnTo>
                      <a:lnTo>
                        <a:pt x="35403" y="7282"/>
                      </a:lnTo>
                      <a:lnTo>
                        <a:pt x="35277" y="7407"/>
                      </a:lnTo>
                      <a:lnTo>
                        <a:pt x="35194" y="7407"/>
                      </a:lnTo>
                      <a:lnTo>
                        <a:pt x="35277" y="7324"/>
                      </a:lnTo>
                      <a:lnTo>
                        <a:pt x="35361" y="7219"/>
                      </a:lnTo>
                      <a:lnTo>
                        <a:pt x="35445" y="7156"/>
                      </a:lnTo>
                      <a:lnTo>
                        <a:pt x="35549" y="7114"/>
                      </a:lnTo>
                      <a:lnTo>
                        <a:pt x="35612" y="7052"/>
                      </a:lnTo>
                      <a:lnTo>
                        <a:pt x="35696" y="7052"/>
                      </a:lnTo>
                      <a:lnTo>
                        <a:pt x="35779" y="6905"/>
                      </a:lnTo>
                      <a:lnTo>
                        <a:pt x="35779" y="6863"/>
                      </a:lnTo>
                      <a:lnTo>
                        <a:pt x="35696" y="6780"/>
                      </a:lnTo>
                      <a:lnTo>
                        <a:pt x="35696" y="6675"/>
                      </a:lnTo>
                      <a:lnTo>
                        <a:pt x="35717" y="6591"/>
                      </a:lnTo>
                      <a:lnTo>
                        <a:pt x="35884" y="6424"/>
                      </a:lnTo>
                      <a:lnTo>
                        <a:pt x="35905" y="6361"/>
                      </a:lnTo>
                      <a:lnTo>
                        <a:pt x="35863" y="6257"/>
                      </a:lnTo>
                      <a:lnTo>
                        <a:pt x="35842" y="6194"/>
                      </a:lnTo>
                      <a:lnTo>
                        <a:pt x="35800" y="6131"/>
                      </a:lnTo>
                      <a:lnTo>
                        <a:pt x="35884" y="6006"/>
                      </a:lnTo>
                      <a:lnTo>
                        <a:pt x="35968" y="5922"/>
                      </a:lnTo>
                      <a:lnTo>
                        <a:pt x="35989" y="5838"/>
                      </a:lnTo>
                      <a:lnTo>
                        <a:pt x="36010" y="5587"/>
                      </a:lnTo>
                      <a:lnTo>
                        <a:pt x="36051" y="5524"/>
                      </a:lnTo>
                      <a:lnTo>
                        <a:pt x="36010" y="5462"/>
                      </a:lnTo>
                      <a:lnTo>
                        <a:pt x="35842" y="5399"/>
                      </a:lnTo>
                      <a:lnTo>
                        <a:pt x="35654" y="5399"/>
                      </a:lnTo>
                      <a:lnTo>
                        <a:pt x="35487" y="5357"/>
                      </a:lnTo>
                      <a:lnTo>
                        <a:pt x="35361" y="5420"/>
                      </a:lnTo>
                      <a:lnTo>
                        <a:pt x="35235" y="5420"/>
                      </a:lnTo>
                      <a:lnTo>
                        <a:pt x="35068" y="5503"/>
                      </a:lnTo>
                      <a:lnTo>
                        <a:pt x="34796" y="5587"/>
                      </a:lnTo>
                      <a:lnTo>
                        <a:pt x="34754" y="5671"/>
                      </a:lnTo>
                      <a:lnTo>
                        <a:pt x="34859" y="5796"/>
                      </a:lnTo>
                      <a:lnTo>
                        <a:pt x="34859" y="5880"/>
                      </a:lnTo>
                      <a:lnTo>
                        <a:pt x="34817" y="5922"/>
                      </a:lnTo>
                      <a:lnTo>
                        <a:pt x="34754" y="5775"/>
                      </a:lnTo>
                      <a:lnTo>
                        <a:pt x="34712" y="5713"/>
                      </a:lnTo>
                      <a:lnTo>
                        <a:pt x="34650" y="5587"/>
                      </a:lnTo>
                      <a:lnTo>
                        <a:pt x="34524" y="5587"/>
                      </a:lnTo>
                      <a:lnTo>
                        <a:pt x="34440" y="5671"/>
                      </a:lnTo>
                      <a:lnTo>
                        <a:pt x="34440" y="5734"/>
                      </a:lnTo>
                      <a:lnTo>
                        <a:pt x="34398" y="5796"/>
                      </a:lnTo>
                      <a:lnTo>
                        <a:pt x="34378" y="5713"/>
                      </a:lnTo>
                      <a:lnTo>
                        <a:pt x="34398" y="5608"/>
                      </a:lnTo>
                      <a:lnTo>
                        <a:pt x="34336" y="5587"/>
                      </a:lnTo>
                      <a:lnTo>
                        <a:pt x="34189" y="5608"/>
                      </a:lnTo>
                      <a:lnTo>
                        <a:pt x="34126" y="5713"/>
                      </a:lnTo>
                      <a:lnTo>
                        <a:pt x="34126" y="5796"/>
                      </a:lnTo>
                      <a:lnTo>
                        <a:pt x="34273" y="5901"/>
                      </a:lnTo>
                      <a:lnTo>
                        <a:pt x="34378" y="6047"/>
                      </a:lnTo>
                      <a:lnTo>
                        <a:pt x="34503" y="6131"/>
                      </a:lnTo>
                      <a:lnTo>
                        <a:pt x="34440" y="6131"/>
                      </a:lnTo>
                      <a:lnTo>
                        <a:pt x="34294" y="6047"/>
                      </a:lnTo>
                      <a:lnTo>
                        <a:pt x="34106" y="5880"/>
                      </a:lnTo>
                      <a:lnTo>
                        <a:pt x="34064" y="5880"/>
                      </a:lnTo>
                      <a:lnTo>
                        <a:pt x="34022" y="5922"/>
                      </a:lnTo>
                      <a:lnTo>
                        <a:pt x="33854" y="5922"/>
                      </a:lnTo>
                      <a:lnTo>
                        <a:pt x="33813" y="5943"/>
                      </a:lnTo>
                      <a:lnTo>
                        <a:pt x="33875" y="6006"/>
                      </a:lnTo>
                      <a:lnTo>
                        <a:pt x="34001" y="6006"/>
                      </a:lnTo>
                      <a:lnTo>
                        <a:pt x="34022" y="6047"/>
                      </a:lnTo>
                      <a:lnTo>
                        <a:pt x="34064" y="6152"/>
                      </a:lnTo>
                      <a:lnTo>
                        <a:pt x="34210" y="6257"/>
                      </a:lnTo>
                      <a:lnTo>
                        <a:pt x="34231" y="6340"/>
                      </a:lnTo>
                      <a:lnTo>
                        <a:pt x="34315" y="6424"/>
                      </a:lnTo>
                      <a:lnTo>
                        <a:pt x="34210" y="6424"/>
                      </a:lnTo>
                      <a:lnTo>
                        <a:pt x="34126" y="6319"/>
                      </a:lnTo>
                      <a:lnTo>
                        <a:pt x="33980" y="6236"/>
                      </a:lnTo>
                      <a:lnTo>
                        <a:pt x="33980" y="6152"/>
                      </a:lnTo>
                      <a:lnTo>
                        <a:pt x="33875" y="6047"/>
                      </a:lnTo>
                      <a:lnTo>
                        <a:pt x="33750" y="6047"/>
                      </a:lnTo>
                      <a:lnTo>
                        <a:pt x="33666" y="6131"/>
                      </a:lnTo>
                      <a:lnTo>
                        <a:pt x="33666" y="6215"/>
                      </a:lnTo>
                      <a:lnTo>
                        <a:pt x="33582" y="6361"/>
                      </a:lnTo>
                      <a:lnTo>
                        <a:pt x="33541" y="6529"/>
                      </a:lnTo>
                      <a:lnTo>
                        <a:pt x="33603" y="6633"/>
                      </a:lnTo>
                      <a:lnTo>
                        <a:pt x="33478" y="6675"/>
                      </a:lnTo>
                      <a:lnTo>
                        <a:pt x="33478" y="6759"/>
                      </a:lnTo>
                      <a:lnTo>
                        <a:pt x="33541" y="6822"/>
                      </a:lnTo>
                      <a:lnTo>
                        <a:pt x="33562" y="6926"/>
                      </a:lnTo>
                      <a:lnTo>
                        <a:pt x="33645" y="6926"/>
                      </a:lnTo>
                      <a:lnTo>
                        <a:pt x="33813" y="6780"/>
                      </a:lnTo>
                      <a:lnTo>
                        <a:pt x="33896" y="6780"/>
                      </a:lnTo>
                      <a:lnTo>
                        <a:pt x="33917" y="6842"/>
                      </a:lnTo>
                      <a:lnTo>
                        <a:pt x="33813" y="6863"/>
                      </a:lnTo>
                      <a:lnTo>
                        <a:pt x="33771" y="6884"/>
                      </a:lnTo>
                      <a:lnTo>
                        <a:pt x="33771" y="6947"/>
                      </a:lnTo>
                      <a:lnTo>
                        <a:pt x="33687" y="6947"/>
                      </a:lnTo>
                      <a:lnTo>
                        <a:pt x="33603" y="7052"/>
                      </a:lnTo>
                      <a:lnTo>
                        <a:pt x="33603" y="7156"/>
                      </a:lnTo>
                      <a:lnTo>
                        <a:pt x="33541" y="7240"/>
                      </a:lnTo>
                      <a:lnTo>
                        <a:pt x="33478" y="7177"/>
                      </a:lnTo>
                      <a:lnTo>
                        <a:pt x="33499" y="7094"/>
                      </a:lnTo>
                      <a:lnTo>
                        <a:pt x="33436" y="6947"/>
                      </a:lnTo>
                      <a:lnTo>
                        <a:pt x="33352" y="6926"/>
                      </a:lnTo>
                      <a:lnTo>
                        <a:pt x="33290" y="7031"/>
                      </a:lnTo>
                      <a:lnTo>
                        <a:pt x="33331" y="7094"/>
                      </a:lnTo>
                      <a:lnTo>
                        <a:pt x="33269" y="7177"/>
                      </a:lnTo>
                      <a:lnTo>
                        <a:pt x="33164" y="7198"/>
                      </a:lnTo>
                      <a:lnTo>
                        <a:pt x="33122" y="7261"/>
                      </a:lnTo>
                      <a:lnTo>
                        <a:pt x="33080" y="7177"/>
                      </a:lnTo>
                      <a:lnTo>
                        <a:pt x="33038" y="7198"/>
                      </a:lnTo>
                      <a:lnTo>
                        <a:pt x="33059" y="7303"/>
                      </a:lnTo>
                      <a:lnTo>
                        <a:pt x="33122" y="7407"/>
                      </a:lnTo>
                      <a:lnTo>
                        <a:pt x="33122" y="7554"/>
                      </a:lnTo>
                      <a:lnTo>
                        <a:pt x="33143" y="7575"/>
                      </a:lnTo>
                      <a:lnTo>
                        <a:pt x="33143" y="7700"/>
                      </a:lnTo>
                      <a:lnTo>
                        <a:pt x="33227" y="7721"/>
                      </a:lnTo>
                      <a:lnTo>
                        <a:pt x="33290" y="7784"/>
                      </a:lnTo>
                      <a:lnTo>
                        <a:pt x="33269" y="7868"/>
                      </a:lnTo>
                      <a:lnTo>
                        <a:pt x="33290" y="7931"/>
                      </a:lnTo>
                      <a:lnTo>
                        <a:pt x="33290" y="8035"/>
                      </a:lnTo>
                      <a:lnTo>
                        <a:pt x="33185" y="8119"/>
                      </a:lnTo>
                      <a:lnTo>
                        <a:pt x="33143" y="8203"/>
                      </a:lnTo>
                      <a:lnTo>
                        <a:pt x="33122" y="8412"/>
                      </a:lnTo>
                      <a:lnTo>
                        <a:pt x="33059" y="8454"/>
                      </a:lnTo>
                      <a:lnTo>
                        <a:pt x="32934" y="8663"/>
                      </a:lnTo>
                      <a:lnTo>
                        <a:pt x="32934" y="8747"/>
                      </a:lnTo>
                      <a:lnTo>
                        <a:pt x="32808" y="8872"/>
                      </a:lnTo>
                      <a:lnTo>
                        <a:pt x="32829" y="8830"/>
                      </a:lnTo>
                      <a:lnTo>
                        <a:pt x="32829" y="8726"/>
                      </a:lnTo>
                      <a:lnTo>
                        <a:pt x="32871" y="8558"/>
                      </a:lnTo>
                      <a:lnTo>
                        <a:pt x="32955" y="8495"/>
                      </a:lnTo>
                      <a:lnTo>
                        <a:pt x="32934" y="8433"/>
                      </a:lnTo>
                      <a:lnTo>
                        <a:pt x="32913" y="8454"/>
                      </a:lnTo>
                      <a:lnTo>
                        <a:pt x="32829" y="8454"/>
                      </a:lnTo>
                      <a:lnTo>
                        <a:pt x="32746" y="8391"/>
                      </a:lnTo>
                      <a:lnTo>
                        <a:pt x="32704" y="8349"/>
                      </a:lnTo>
                      <a:lnTo>
                        <a:pt x="32746" y="8328"/>
                      </a:lnTo>
                      <a:lnTo>
                        <a:pt x="32829" y="8307"/>
                      </a:lnTo>
                      <a:lnTo>
                        <a:pt x="32913" y="8307"/>
                      </a:lnTo>
                      <a:lnTo>
                        <a:pt x="32913" y="8244"/>
                      </a:lnTo>
                      <a:lnTo>
                        <a:pt x="32955" y="8244"/>
                      </a:lnTo>
                      <a:lnTo>
                        <a:pt x="32976" y="8349"/>
                      </a:lnTo>
                      <a:lnTo>
                        <a:pt x="33038" y="8244"/>
                      </a:lnTo>
                      <a:lnTo>
                        <a:pt x="33038" y="8140"/>
                      </a:lnTo>
                      <a:lnTo>
                        <a:pt x="32934" y="8098"/>
                      </a:lnTo>
                      <a:lnTo>
                        <a:pt x="32913" y="8035"/>
                      </a:lnTo>
                      <a:lnTo>
                        <a:pt x="32808" y="7910"/>
                      </a:lnTo>
                      <a:lnTo>
                        <a:pt x="32808" y="7763"/>
                      </a:lnTo>
                      <a:lnTo>
                        <a:pt x="32746" y="7679"/>
                      </a:lnTo>
                      <a:lnTo>
                        <a:pt x="32725" y="7512"/>
                      </a:lnTo>
                      <a:lnTo>
                        <a:pt x="32704" y="7491"/>
                      </a:lnTo>
                      <a:lnTo>
                        <a:pt x="32704" y="7407"/>
                      </a:lnTo>
                      <a:lnTo>
                        <a:pt x="32746" y="7366"/>
                      </a:lnTo>
                      <a:lnTo>
                        <a:pt x="32829" y="7198"/>
                      </a:lnTo>
                      <a:lnTo>
                        <a:pt x="32829" y="7094"/>
                      </a:lnTo>
                      <a:lnTo>
                        <a:pt x="32934" y="6989"/>
                      </a:lnTo>
                      <a:lnTo>
                        <a:pt x="33018" y="6884"/>
                      </a:lnTo>
                      <a:lnTo>
                        <a:pt x="33122" y="6842"/>
                      </a:lnTo>
                      <a:lnTo>
                        <a:pt x="33122" y="6738"/>
                      </a:lnTo>
                      <a:lnTo>
                        <a:pt x="33059" y="6654"/>
                      </a:lnTo>
                      <a:lnTo>
                        <a:pt x="33018" y="6550"/>
                      </a:lnTo>
                      <a:lnTo>
                        <a:pt x="33038" y="6424"/>
                      </a:lnTo>
                      <a:lnTo>
                        <a:pt x="33143" y="6215"/>
                      </a:lnTo>
                      <a:lnTo>
                        <a:pt x="33227" y="6173"/>
                      </a:lnTo>
                      <a:lnTo>
                        <a:pt x="33394" y="6068"/>
                      </a:lnTo>
                      <a:lnTo>
                        <a:pt x="33603" y="5817"/>
                      </a:lnTo>
                      <a:lnTo>
                        <a:pt x="33813" y="5608"/>
                      </a:lnTo>
                      <a:lnTo>
                        <a:pt x="33959" y="5587"/>
                      </a:lnTo>
                      <a:lnTo>
                        <a:pt x="34064" y="5441"/>
                      </a:lnTo>
                      <a:lnTo>
                        <a:pt x="34106" y="5378"/>
                      </a:lnTo>
                      <a:lnTo>
                        <a:pt x="34210" y="5378"/>
                      </a:lnTo>
                      <a:lnTo>
                        <a:pt x="34398" y="5294"/>
                      </a:lnTo>
                      <a:lnTo>
                        <a:pt x="34545" y="5231"/>
                      </a:lnTo>
                      <a:lnTo>
                        <a:pt x="34587" y="5169"/>
                      </a:lnTo>
                      <a:lnTo>
                        <a:pt x="34545" y="5085"/>
                      </a:lnTo>
                      <a:lnTo>
                        <a:pt x="34315" y="4980"/>
                      </a:lnTo>
                      <a:lnTo>
                        <a:pt x="34189" y="4897"/>
                      </a:lnTo>
                      <a:lnTo>
                        <a:pt x="34001" y="4897"/>
                      </a:lnTo>
                      <a:lnTo>
                        <a:pt x="33959" y="4876"/>
                      </a:lnTo>
                      <a:lnTo>
                        <a:pt x="33875" y="4897"/>
                      </a:lnTo>
                      <a:lnTo>
                        <a:pt x="33708" y="4876"/>
                      </a:lnTo>
                      <a:lnTo>
                        <a:pt x="33645" y="4897"/>
                      </a:lnTo>
                      <a:lnTo>
                        <a:pt x="33436" y="4897"/>
                      </a:lnTo>
                      <a:lnTo>
                        <a:pt x="33122" y="5001"/>
                      </a:lnTo>
                      <a:lnTo>
                        <a:pt x="32934" y="5190"/>
                      </a:lnTo>
                      <a:lnTo>
                        <a:pt x="32725" y="5273"/>
                      </a:lnTo>
                      <a:lnTo>
                        <a:pt x="32704" y="5378"/>
                      </a:lnTo>
                      <a:lnTo>
                        <a:pt x="32725" y="5482"/>
                      </a:lnTo>
                      <a:lnTo>
                        <a:pt x="32641" y="5441"/>
                      </a:lnTo>
                      <a:lnTo>
                        <a:pt x="32557" y="5441"/>
                      </a:lnTo>
                      <a:lnTo>
                        <a:pt x="32494" y="5545"/>
                      </a:lnTo>
                      <a:lnTo>
                        <a:pt x="32348" y="5545"/>
                      </a:lnTo>
                      <a:lnTo>
                        <a:pt x="32243" y="5692"/>
                      </a:lnTo>
                      <a:lnTo>
                        <a:pt x="32243" y="5796"/>
                      </a:lnTo>
                      <a:lnTo>
                        <a:pt x="32181" y="5796"/>
                      </a:lnTo>
                      <a:lnTo>
                        <a:pt x="32034" y="6006"/>
                      </a:lnTo>
                      <a:lnTo>
                        <a:pt x="32097" y="6068"/>
                      </a:lnTo>
                      <a:lnTo>
                        <a:pt x="32034" y="6152"/>
                      </a:lnTo>
                      <a:lnTo>
                        <a:pt x="31992" y="6068"/>
                      </a:lnTo>
                      <a:lnTo>
                        <a:pt x="31930" y="6068"/>
                      </a:lnTo>
                      <a:lnTo>
                        <a:pt x="31888" y="6257"/>
                      </a:lnTo>
                      <a:lnTo>
                        <a:pt x="31762" y="6257"/>
                      </a:lnTo>
                      <a:lnTo>
                        <a:pt x="31678" y="6361"/>
                      </a:lnTo>
                      <a:lnTo>
                        <a:pt x="31616" y="6424"/>
                      </a:lnTo>
                      <a:lnTo>
                        <a:pt x="31553" y="6570"/>
                      </a:lnTo>
                      <a:lnTo>
                        <a:pt x="31448" y="6759"/>
                      </a:lnTo>
                      <a:lnTo>
                        <a:pt x="31448" y="6863"/>
                      </a:lnTo>
                      <a:lnTo>
                        <a:pt x="31490" y="6842"/>
                      </a:lnTo>
                      <a:lnTo>
                        <a:pt x="31511" y="6842"/>
                      </a:lnTo>
                      <a:lnTo>
                        <a:pt x="31490" y="6905"/>
                      </a:lnTo>
                      <a:lnTo>
                        <a:pt x="31406" y="6905"/>
                      </a:lnTo>
                      <a:lnTo>
                        <a:pt x="31260" y="6989"/>
                      </a:lnTo>
                      <a:lnTo>
                        <a:pt x="31239" y="7094"/>
                      </a:lnTo>
                      <a:lnTo>
                        <a:pt x="31155" y="7114"/>
                      </a:lnTo>
                      <a:lnTo>
                        <a:pt x="31134" y="7198"/>
                      </a:lnTo>
                      <a:lnTo>
                        <a:pt x="31134" y="7407"/>
                      </a:lnTo>
                      <a:lnTo>
                        <a:pt x="31072" y="7512"/>
                      </a:lnTo>
                      <a:lnTo>
                        <a:pt x="30988" y="7512"/>
                      </a:lnTo>
                      <a:lnTo>
                        <a:pt x="30967" y="7659"/>
                      </a:lnTo>
                      <a:lnTo>
                        <a:pt x="30967" y="7721"/>
                      </a:lnTo>
                      <a:lnTo>
                        <a:pt x="30862" y="7784"/>
                      </a:lnTo>
                      <a:lnTo>
                        <a:pt x="30821" y="7972"/>
                      </a:lnTo>
                      <a:lnTo>
                        <a:pt x="30862" y="8077"/>
                      </a:lnTo>
                      <a:lnTo>
                        <a:pt x="31072" y="8182"/>
                      </a:lnTo>
                      <a:lnTo>
                        <a:pt x="31176" y="8182"/>
                      </a:lnTo>
                      <a:lnTo>
                        <a:pt x="31302" y="8244"/>
                      </a:lnTo>
                      <a:lnTo>
                        <a:pt x="31385" y="8244"/>
                      </a:lnTo>
                      <a:lnTo>
                        <a:pt x="31511" y="8328"/>
                      </a:lnTo>
                      <a:lnTo>
                        <a:pt x="31678" y="8328"/>
                      </a:lnTo>
                      <a:lnTo>
                        <a:pt x="31699" y="8495"/>
                      </a:lnTo>
                      <a:lnTo>
                        <a:pt x="31867" y="8558"/>
                      </a:lnTo>
                      <a:lnTo>
                        <a:pt x="31888" y="8642"/>
                      </a:lnTo>
                      <a:lnTo>
                        <a:pt x="31971" y="8705"/>
                      </a:lnTo>
                      <a:lnTo>
                        <a:pt x="31804" y="8705"/>
                      </a:lnTo>
                      <a:lnTo>
                        <a:pt x="31762" y="8726"/>
                      </a:lnTo>
                      <a:lnTo>
                        <a:pt x="31574" y="8726"/>
                      </a:lnTo>
                      <a:lnTo>
                        <a:pt x="31365" y="8642"/>
                      </a:lnTo>
                      <a:lnTo>
                        <a:pt x="31344" y="8537"/>
                      </a:lnTo>
                      <a:lnTo>
                        <a:pt x="31239" y="8454"/>
                      </a:lnTo>
                      <a:lnTo>
                        <a:pt x="31051" y="8454"/>
                      </a:lnTo>
                      <a:lnTo>
                        <a:pt x="30988" y="8412"/>
                      </a:lnTo>
                      <a:lnTo>
                        <a:pt x="30883" y="8391"/>
                      </a:lnTo>
                      <a:lnTo>
                        <a:pt x="30862" y="8433"/>
                      </a:lnTo>
                      <a:lnTo>
                        <a:pt x="30925" y="8558"/>
                      </a:lnTo>
                      <a:lnTo>
                        <a:pt x="30925" y="8642"/>
                      </a:lnTo>
                      <a:lnTo>
                        <a:pt x="30841" y="8642"/>
                      </a:lnTo>
                      <a:lnTo>
                        <a:pt x="30821" y="8726"/>
                      </a:lnTo>
                      <a:lnTo>
                        <a:pt x="30862" y="8914"/>
                      </a:lnTo>
                      <a:lnTo>
                        <a:pt x="30883" y="9039"/>
                      </a:lnTo>
                      <a:lnTo>
                        <a:pt x="30862" y="9165"/>
                      </a:lnTo>
                      <a:lnTo>
                        <a:pt x="30883" y="9270"/>
                      </a:lnTo>
                      <a:lnTo>
                        <a:pt x="31030" y="9353"/>
                      </a:lnTo>
                      <a:lnTo>
                        <a:pt x="31134" y="9458"/>
                      </a:lnTo>
                      <a:lnTo>
                        <a:pt x="31134" y="9500"/>
                      </a:lnTo>
                      <a:lnTo>
                        <a:pt x="31072" y="9458"/>
                      </a:lnTo>
                      <a:lnTo>
                        <a:pt x="31051" y="9458"/>
                      </a:lnTo>
                      <a:lnTo>
                        <a:pt x="31072" y="9563"/>
                      </a:lnTo>
                      <a:lnTo>
                        <a:pt x="31155" y="9667"/>
                      </a:lnTo>
                      <a:lnTo>
                        <a:pt x="31197" y="9667"/>
                      </a:lnTo>
                      <a:lnTo>
                        <a:pt x="31197" y="9583"/>
                      </a:lnTo>
                      <a:lnTo>
                        <a:pt x="31281" y="9563"/>
                      </a:lnTo>
                      <a:lnTo>
                        <a:pt x="31385" y="9583"/>
                      </a:lnTo>
                      <a:lnTo>
                        <a:pt x="31469" y="9667"/>
                      </a:lnTo>
                      <a:lnTo>
                        <a:pt x="31553" y="9688"/>
                      </a:lnTo>
                      <a:lnTo>
                        <a:pt x="31574" y="9646"/>
                      </a:lnTo>
                      <a:lnTo>
                        <a:pt x="31553" y="9583"/>
                      </a:lnTo>
                      <a:lnTo>
                        <a:pt x="31574" y="9500"/>
                      </a:lnTo>
                      <a:lnTo>
                        <a:pt x="31616" y="9479"/>
                      </a:lnTo>
                      <a:lnTo>
                        <a:pt x="31678" y="9542"/>
                      </a:lnTo>
                      <a:lnTo>
                        <a:pt x="31657" y="9646"/>
                      </a:lnTo>
                      <a:lnTo>
                        <a:pt x="31678" y="9709"/>
                      </a:lnTo>
                      <a:lnTo>
                        <a:pt x="31720" y="9709"/>
                      </a:lnTo>
                      <a:lnTo>
                        <a:pt x="31783" y="9583"/>
                      </a:lnTo>
                      <a:lnTo>
                        <a:pt x="31909" y="9563"/>
                      </a:lnTo>
                      <a:lnTo>
                        <a:pt x="31992" y="9479"/>
                      </a:lnTo>
                      <a:lnTo>
                        <a:pt x="32013" y="9500"/>
                      </a:lnTo>
                      <a:lnTo>
                        <a:pt x="31971" y="9583"/>
                      </a:lnTo>
                      <a:lnTo>
                        <a:pt x="31783" y="9688"/>
                      </a:lnTo>
                      <a:lnTo>
                        <a:pt x="31762" y="9793"/>
                      </a:lnTo>
                      <a:lnTo>
                        <a:pt x="31867" y="9876"/>
                      </a:lnTo>
                      <a:lnTo>
                        <a:pt x="31888" y="10023"/>
                      </a:lnTo>
                      <a:lnTo>
                        <a:pt x="32013" y="10169"/>
                      </a:lnTo>
                      <a:lnTo>
                        <a:pt x="32181" y="10169"/>
                      </a:lnTo>
                      <a:lnTo>
                        <a:pt x="32222" y="10107"/>
                      </a:lnTo>
                      <a:lnTo>
                        <a:pt x="32118" y="10023"/>
                      </a:lnTo>
                      <a:lnTo>
                        <a:pt x="32181" y="10002"/>
                      </a:lnTo>
                      <a:lnTo>
                        <a:pt x="32285" y="10023"/>
                      </a:lnTo>
                      <a:lnTo>
                        <a:pt x="32348" y="10107"/>
                      </a:lnTo>
                      <a:lnTo>
                        <a:pt x="32411" y="10086"/>
                      </a:lnTo>
                      <a:lnTo>
                        <a:pt x="32494" y="10002"/>
                      </a:lnTo>
                      <a:lnTo>
                        <a:pt x="32599" y="9897"/>
                      </a:lnTo>
                      <a:lnTo>
                        <a:pt x="32662" y="9897"/>
                      </a:lnTo>
                      <a:lnTo>
                        <a:pt x="32662" y="9960"/>
                      </a:lnTo>
                      <a:lnTo>
                        <a:pt x="32599" y="9981"/>
                      </a:lnTo>
                      <a:lnTo>
                        <a:pt x="32432" y="10127"/>
                      </a:lnTo>
                      <a:lnTo>
                        <a:pt x="32432" y="10211"/>
                      </a:lnTo>
                      <a:lnTo>
                        <a:pt x="32453" y="10232"/>
                      </a:lnTo>
                      <a:cubicBezTo>
                        <a:pt x="32411" y="10295"/>
                        <a:pt x="32390" y="10379"/>
                        <a:pt x="32348" y="10441"/>
                      </a:cubicBezTo>
                      <a:lnTo>
                        <a:pt x="32306" y="10441"/>
                      </a:lnTo>
                      <a:lnTo>
                        <a:pt x="32222" y="10504"/>
                      </a:lnTo>
                      <a:lnTo>
                        <a:pt x="32139" y="10504"/>
                      </a:lnTo>
                      <a:lnTo>
                        <a:pt x="32097" y="10420"/>
                      </a:lnTo>
                      <a:lnTo>
                        <a:pt x="31992" y="10400"/>
                      </a:lnTo>
                      <a:lnTo>
                        <a:pt x="32013" y="10441"/>
                      </a:lnTo>
                      <a:lnTo>
                        <a:pt x="32097" y="10504"/>
                      </a:lnTo>
                      <a:lnTo>
                        <a:pt x="32076" y="10609"/>
                      </a:lnTo>
                      <a:lnTo>
                        <a:pt x="31971" y="10609"/>
                      </a:lnTo>
                      <a:lnTo>
                        <a:pt x="31971" y="10630"/>
                      </a:lnTo>
                      <a:lnTo>
                        <a:pt x="31992" y="10692"/>
                      </a:lnTo>
                      <a:lnTo>
                        <a:pt x="31909" y="10755"/>
                      </a:lnTo>
                      <a:lnTo>
                        <a:pt x="31909" y="10839"/>
                      </a:lnTo>
                      <a:lnTo>
                        <a:pt x="31971" y="10923"/>
                      </a:lnTo>
                      <a:lnTo>
                        <a:pt x="31888" y="10923"/>
                      </a:lnTo>
                      <a:lnTo>
                        <a:pt x="31888" y="11027"/>
                      </a:lnTo>
                      <a:lnTo>
                        <a:pt x="31804" y="11111"/>
                      </a:lnTo>
                      <a:lnTo>
                        <a:pt x="31804" y="11278"/>
                      </a:lnTo>
                      <a:lnTo>
                        <a:pt x="31867" y="11278"/>
                      </a:lnTo>
                      <a:lnTo>
                        <a:pt x="31909" y="11383"/>
                      </a:lnTo>
                      <a:lnTo>
                        <a:pt x="31950" y="11383"/>
                      </a:lnTo>
                      <a:lnTo>
                        <a:pt x="32013" y="11488"/>
                      </a:lnTo>
                      <a:lnTo>
                        <a:pt x="31950" y="11508"/>
                      </a:lnTo>
                      <a:lnTo>
                        <a:pt x="31888" y="11508"/>
                      </a:lnTo>
                      <a:lnTo>
                        <a:pt x="31825" y="11571"/>
                      </a:lnTo>
                      <a:lnTo>
                        <a:pt x="31783" y="11508"/>
                      </a:lnTo>
                      <a:lnTo>
                        <a:pt x="31637" y="11550"/>
                      </a:lnTo>
                      <a:lnTo>
                        <a:pt x="31595" y="11634"/>
                      </a:lnTo>
                      <a:lnTo>
                        <a:pt x="31699" y="11739"/>
                      </a:lnTo>
                      <a:lnTo>
                        <a:pt x="31741" y="11739"/>
                      </a:lnTo>
                      <a:lnTo>
                        <a:pt x="31741" y="11801"/>
                      </a:lnTo>
                      <a:lnTo>
                        <a:pt x="31637" y="11843"/>
                      </a:lnTo>
                      <a:lnTo>
                        <a:pt x="31595" y="11780"/>
                      </a:lnTo>
                      <a:lnTo>
                        <a:pt x="31511" y="11864"/>
                      </a:lnTo>
                      <a:lnTo>
                        <a:pt x="31427" y="11739"/>
                      </a:lnTo>
                      <a:lnTo>
                        <a:pt x="31323" y="11801"/>
                      </a:lnTo>
                      <a:lnTo>
                        <a:pt x="31218" y="12011"/>
                      </a:lnTo>
                      <a:lnTo>
                        <a:pt x="31113" y="12262"/>
                      </a:lnTo>
                      <a:lnTo>
                        <a:pt x="30988" y="12492"/>
                      </a:lnTo>
                      <a:lnTo>
                        <a:pt x="30779" y="12638"/>
                      </a:lnTo>
                      <a:lnTo>
                        <a:pt x="30737" y="12743"/>
                      </a:lnTo>
                      <a:lnTo>
                        <a:pt x="30674" y="12743"/>
                      </a:lnTo>
                      <a:lnTo>
                        <a:pt x="30569" y="12910"/>
                      </a:lnTo>
                      <a:lnTo>
                        <a:pt x="30465" y="12952"/>
                      </a:lnTo>
                      <a:lnTo>
                        <a:pt x="30444" y="13140"/>
                      </a:lnTo>
                      <a:lnTo>
                        <a:pt x="30360" y="13224"/>
                      </a:lnTo>
                      <a:lnTo>
                        <a:pt x="30339" y="13350"/>
                      </a:lnTo>
                      <a:lnTo>
                        <a:pt x="30277" y="13350"/>
                      </a:lnTo>
                      <a:lnTo>
                        <a:pt x="30235" y="13224"/>
                      </a:lnTo>
                      <a:lnTo>
                        <a:pt x="30151" y="13224"/>
                      </a:lnTo>
                      <a:lnTo>
                        <a:pt x="30067" y="13308"/>
                      </a:lnTo>
                      <a:lnTo>
                        <a:pt x="30109" y="13350"/>
                      </a:lnTo>
                      <a:lnTo>
                        <a:pt x="30130" y="13475"/>
                      </a:lnTo>
                      <a:lnTo>
                        <a:pt x="30046" y="13475"/>
                      </a:lnTo>
                      <a:lnTo>
                        <a:pt x="29963" y="13413"/>
                      </a:lnTo>
                      <a:lnTo>
                        <a:pt x="30005" y="13308"/>
                      </a:lnTo>
                      <a:lnTo>
                        <a:pt x="29921" y="13140"/>
                      </a:lnTo>
                      <a:lnTo>
                        <a:pt x="29837" y="12743"/>
                      </a:lnTo>
                      <a:lnTo>
                        <a:pt x="29837" y="12576"/>
                      </a:lnTo>
                      <a:lnTo>
                        <a:pt x="29816" y="12492"/>
                      </a:lnTo>
                      <a:lnTo>
                        <a:pt x="29858" y="12366"/>
                      </a:lnTo>
                      <a:lnTo>
                        <a:pt x="29942" y="12262"/>
                      </a:lnTo>
                      <a:lnTo>
                        <a:pt x="29921" y="12115"/>
                      </a:lnTo>
                      <a:lnTo>
                        <a:pt x="29963" y="12011"/>
                      </a:lnTo>
                      <a:lnTo>
                        <a:pt x="30046" y="11969"/>
                      </a:lnTo>
                      <a:lnTo>
                        <a:pt x="30130" y="12011"/>
                      </a:lnTo>
                      <a:lnTo>
                        <a:pt x="30214" y="11990"/>
                      </a:lnTo>
                      <a:lnTo>
                        <a:pt x="30277" y="11885"/>
                      </a:lnTo>
                      <a:lnTo>
                        <a:pt x="30256" y="11655"/>
                      </a:lnTo>
                      <a:lnTo>
                        <a:pt x="30318" y="11550"/>
                      </a:lnTo>
                      <a:lnTo>
                        <a:pt x="30318" y="11153"/>
                      </a:lnTo>
                      <a:lnTo>
                        <a:pt x="30214" y="11027"/>
                      </a:lnTo>
                      <a:lnTo>
                        <a:pt x="30172" y="10860"/>
                      </a:lnTo>
                      <a:lnTo>
                        <a:pt x="30109" y="10692"/>
                      </a:lnTo>
                      <a:lnTo>
                        <a:pt x="30067" y="10588"/>
                      </a:lnTo>
                      <a:lnTo>
                        <a:pt x="30025" y="10525"/>
                      </a:lnTo>
                      <a:lnTo>
                        <a:pt x="29963" y="10525"/>
                      </a:lnTo>
                      <a:lnTo>
                        <a:pt x="29921" y="10630"/>
                      </a:lnTo>
                      <a:lnTo>
                        <a:pt x="29795" y="10839"/>
                      </a:lnTo>
                      <a:lnTo>
                        <a:pt x="29628" y="10964"/>
                      </a:lnTo>
                      <a:lnTo>
                        <a:pt x="29607" y="11069"/>
                      </a:lnTo>
                      <a:lnTo>
                        <a:pt x="29607" y="11278"/>
                      </a:lnTo>
                      <a:lnTo>
                        <a:pt x="29544" y="11341"/>
                      </a:lnTo>
                      <a:lnTo>
                        <a:pt x="29481" y="11278"/>
                      </a:lnTo>
                      <a:lnTo>
                        <a:pt x="29398" y="11362"/>
                      </a:lnTo>
                      <a:lnTo>
                        <a:pt x="29419" y="11383"/>
                      </a:lnTo>
                      <a:lnTo>
                        <a:pt x="29398" y="11446"/>
                      </a:lnTo>
                      <a:lnTo>
                        <a:pt x="29230" y="11529"/>
                      </a:lnTo>
                      <a:lnTo>
                        <a:pt x="29189" y="11592"/>
                      </a:lnTo>
                      <a:lnTo>
                        <a:pt x="29084" y="11697"/>
                      </a:lnTo>
                      <a:lnTo>
                        <a:pt x="29000" y="11697"/>
                      </a:lnTo>
                      <a:lnTo>
                        <a:pt x="29000" y="11634"/>
                      </a:lnTo>
                      <a:lnTo>
                        <a:pt x="29084" y="11592"/>
                      </a:lnTo>
                      <a:lnTo>
                        <a:pt x="29084" y="11467"/>
                      </a:lnTo>
                      <a:lnTo>
                        <a:pt x="29042" y="11425"/>
                      </a:lnTo>
                      <a:lnTo>
                        <a:pt x="29147" y="11278"/>
                      </a:lnTo>
                      <a:lnTo>
                        <a:pt x="29168" y="11174"/>
                      </a:lnTo>
                      <a:lnTo>
                        <a:pt x="29168" y="11069"/>
                      </a:lnTo>
                      <a:lnTo>
                        <a:pt x="29251" y="11027"/>
                      </a:lnTo>
                      <a:lnTo>
                        <a:pt x="29251" y="10923"/>
                      </a:lnTo>
                      <a:lnTo>
                        <a:pt x="29209" y="10902"/>
                      </a:lnTo>
                      <a:lnTo>
                        <a:pt x="29251" y="10755"/>
                      </a:lnTo>
                      <a:lnTo>
                        <a:pt x="29147" y="10609"/>
                      </a:lnTo>
                      <a:lnTo>
                        <a:pt x="29147" y="10525"/>
                      </a:lnTo>
                      <a:lnTo>
                        <a:pt x="29084" y="10420"/>
                      </a:lnTo>
                      <a:lnTo>
                        <a:pt x="29084" y="10379"/>
                      </a:lnTo>
                      <a:lnTo>
                        <a:pt x="29147" y="10400"/>
                      </a:lnTo>
                      <a:lnTo>
                        <a:pt x="29189" y="10400"/>
                      </a:lnTo>
                      <a:lnTo>
                        <a:pt x="29209" y="10525"/>
                      </a:lnTo>
                      <a:lnTo>
                        <a:pt x="29272" y="10504"/>
                      </a:lnTo>
                      <a:lnTo>
                        <a:pt x="29377" y="10379"/>
                      </a:lnTo>
                      <a:lnTo>
                        <a:pt x="29481" y="10379"/>
                      </a:lnTo>
                      <a:lnTo>
                        <a:pt x="29565" y="10295"/>
                      </a:lnTo>
                      <a:lnTo>
                        <a:pt x="29481" y="10232"/>
                      </a:lnTo>
                      <a:lnTo>
                        <a:pt x="29377" y="10316"/>
                      </a:lnTo>
                      <a:lnTo>
                        <a:pt x="29293" y="10232"/>
                      </a:lnTo>
                      <a:lnTo>
                        <a:pt x="29189" y="10211"/>
                      </a:lnTo>
                      <a:lnTo>
                        <a:pt x="29189" y="10107"/>
                      </a:lnTo>
                      <a:lnTo>
                        <a:pt x="29230" y="10065"/>
                      </a:lnTo>
                      <a:lnTo>
                        <a:pt x="29209" y="10002"/>
                      </a:lnTo>
                      <a:lnTo>
                        <a:pt x="29126" y="10023"/>
                      </a:lnTo>
                      <a:lnTo>
                        <a:pt x="29105" y="10107"/>
                      </a:lnTo>
                      <a:lnTo>
                        <a:pt x="28958" y="10169"/>
                      </a:lnTo>
                      <a:lnTo>
                        <a:pt x="28854" y="10065"/>
                      </a:lnTo>
                      <a:lnTo>
                        <a:pt x="28854" y="9939"/>
                      </a:lnTo>
                      <a:lnTo>
                        <a:pt x="28770" y="9918"/>
                      </a:lnTo>
                      <a:lnTo>
                        <a:pt x="28665" y="9939"/>
                      </a:lnTo>
                      <a:lnTo>
                        <a:pt x="28603" y="9897"/>
                      </a:lnTo>
                      <a:lnTo>
                        <a:pt x="28644" y="9793"/>
                      </a:lnTo>
                      <a:lnTo>
                        <a:pt x="28707" y="9772"/>
                      </a:lnTo>
                      <a:lnTo>
                        <a:pt x="28749" y="9709"/>
                      </a:lnTo>
                      <a:lnTo>
                        <a:pt x="28812" y="9709"/>
                      </a:lnTo>
                      <a:lnTo>
                        <a:pt x="29126" y="9500"/>
                      </a:lnTo>
                      <a:lnTo>
                        <a:pt x="29168" y="9458"/>
                      </a:lnTo>
                      <a:lnTo>
                        <a:pt x="29042" y="9332"/>
                      </a:lnTo>
                      <a:lnTo>
                        <a:pt x="28875" y="9353"/>
                      </a:lnTo>
                      <a:lnTo>
                        <a:pt x="28875" y="9332"/>
                      </a:lnTo>
                      <a:lnTo>
                        <a:pt x="28979" y="9270"/>
                      </a:lnTo>
                      <a:lnTo>
                        <a:pt x="29042" y="9144"/>
                      </a:lnTo>
                      <a:lnTo>
                        <a:pt x="29168" y="9081"/>
                      </a:lnTo>
                      <a:lnTo>
                        <a:pt x="29147" y="9228"/>
                      </a:lnTo>
                      <a:lnTo>
                        <a:pt x="29189" y="9332"/>
                      </a:lnTo>
                      <a:lnTo>
                        <a:pt x="29293" y="9291"/>
                      </a:lnTo>
                      <a:lnTo>
                        <a:pt x="29377" y="9332"/>
                      </a:lnTo>
                      <a:lnTo>
                        <a:pt x="29461" y="9249"/>
                      </a:lnTo>
                      <a:lnTo>
                        <a:pt x="29461" y="9144"/>
                      </a:lnTo>
                      <a:lnTo>
                        <a:pt x="29377" y="9039"/>
                      </a:lnTo>
                      <a:lnTo>
                        <a:pt x="29293" y="9019"/>
                      </a:lnTo>
                      <a:lnTo>
                        <a:pt x="29293" y="8935"/>
                      </a:lnTo>
                      <a:lnTo>
                        <a:pt x="29314" y="8830"/>
                      </a:lnTo>
                      <a:lnTo>
                        <a:pt x="29293" y="8726"/>
                      </a:lnTo>
                      <a:lnTo>
                        <a:pt x="29314" y="8663"/>
                      </a:lnTo>
                      <a:lnTo>
                        <a:pt x="29314" y="8600"/>
                      </a:lnTo>
                      <a:lnTo>
                        <a:pt x="29209" y="8454"/>
                      </a:lnTo>
                      <a:lnTo>
                        <a:pt x="29272" y="8349"/>
                      </a:lnTo>
                      <a:lnTo>
                        <a:pt x="29209" y="8244"/>
                      </a:lnTo>
                      <a:lnTo>
                        <a:pt x="29272" y="8223"/>
                      </a:lnTo>
                      <a:lnTo>
                        <a:pt x="29272" y="8077"/>
                      </a:lnTo>
                      <a:lnTo>
                        <a:pt x="29356" y="7931"/>
                      </a:lnTo>
                      <a:lnTo>
                        <a:pt x="29356" y="7847"/>
                      </a:lnTo>
                      <a:lnTo>
                        <a:pt x="29419" y="7742"/>
                      </a:lnTo>
                      <a:lnTo>
                        <a:pt x="29419" y="7700"/>
                      </a:lnTo>
                      <a:lnTo>
                        <a:pt x="29356" y="7659"/>
                      </a:lnTo>
                      <a:lnTo>
                        <a:pt x="29377" y="7449"/>
                      </a:lnTo>
                      <a:lnTo>
                        <a:pt x="29356" y="7324"/>
                      </a:lnTo>
                      <a:lnTo>
                        <a:pt x="29251" y="7261"/>
                      </a:lnTo>
                      <a:lnTo>
                        <a:pt x="29272" y="7177"/>
                      </a:lnTo>
                      <a:lnTo>
                        <a:pt x="29251" y="7073"/>
                      </a:lnTo>
                      <a:lnTo>
                        <a:pt x="29293" y="7052"/>
                      </a:lnTo>
                      <a:lnTo>
                        <a:pt x="29335" y="6947"/>
                      </a:lnTo>
                      <a:lnTo>
                        <a:pt x="29272" y="6884"/>
                      </a:lnTo>
                      <a:lnTo>
                        <a:pt x="29230" y="6863"/>
                      </a:lnTo>
                      <a:cubicBezTo>
                        <a:pt x="29272" y="6842"/>
                        <a:pt x="29293" y="6801"/>
                        <a:pt x="29293" y="6759"/>
                      </a:cubicBezTo>
                      <a:cubicBezTo>
                        <a:pt x="29314" y="6696"/>
                        <a:pt x="29335" y="6654"/>
                        <a:pt x="29335" y="6591"/>
                      </a:cubicBezTo>
                      <a:lnTo>
                        <a:pt x="29377" y="6550"/>
                      </a:lnTo>
                      <a:lnTo>
                        <a:pt x="29377" y="6445"/>
                      </a:lnTo>
                      <a:lnTo>
                        <a:pt x="29440" y="6445"/>
                      </a:lnTo>
                      <a:lnTo>
                        <a:pt x="29523" y="6361"/>
                      </a:lnTo>
                      <a:lnTo>
                        <a:pt x="29586" y="6257"/>
                      </a:lnTo>
                      <a:lnTo>
                        <a:pt x="29649" y="6215"/>
                      </a:lnTo>
                      <a:lnTo>
                        <a:pt x="29753" y="6215"/>
                      </a:lnTo>
                      <a:lnTo>
                        <a:pt x="29816" y="6131"/>
                      </a:lnTo>
                      <a:lnTo>
                        <a:pt x="29900" y="6068"/>
                      </a:lnTo>
                      <a:lnTo>
                        <a:pt x="29942" y="5964"/>
                      </a:lnTo>
                      <a:lnTo>
                        <a:pt x="29942" y="5838"/>
                      </a:lnTo>
                      <a:lnTo>
                        <a:pt x="29900" y="5796"/>
                      </a:lnTo>
                      <a:lnTo>
                        <a:pt x="29963" y="5713"/>
                      </a:lnTo>
                      <a:lnTo>
                        <a:pt x="30005" y="5629"/>
                      </a:lnTo>
                      <a:lnTo>
                        <a:pt x="29795" y="5629"/>
                      </a:lnTo>
                      <a:lnTo>
                        <a:pt x="29733" y="5587"/>
                      </a:lnTo>
                      <a:lnTo>
                        <a:pt x="29753" y="5503"/>
                      </a:lnTo>
                      <a:lnTo>
                        <a:pt x="29837" y="5503"/>
                      </a:lnTo>
                      <a:lnTo>
                        <a:pt x="29921" y="5545"/>
                      </a:lnTo>
                      <a:lnTo>
                        <a:pt x="30025" y="5545"/>
                      </a:lnTo>
                      <a:lnTo>
                        <a:pt x="30130" y="5587"/>
                      </a:lnTo>
                      <a:lnTo>
                        <a:pt x="30214" y="5524"/>
                      </a:lnTo>
                      <a:lnTo>
                        <a:pt x="30297" y="5545"/>
                      </a:lnTo>
                      <a:lnTo>
                        <a:pt x="30318" y="5650"/>
                      </a:lnTo>
                      <a:lnTo>
                        <a:pt x="30465" y="5796"/>
                      </a:lnTo>
                      <a:lnTo>
                        <a:pt x="30549" y="5796"/>
                      </a:lnTo>
                      <a:lnTo>
                        <a:pt x="30569" y="5838"/>
                      </a:lnTo>
                      <a:lnTo>
                        <a:pt x="30653" y="5859"/>
                      </a:lnTo>
                      <a:lnTo>
                        <a:pt x="30779" y="5817"/>
                      </a:lnTo>
                      <a:lnTo>
                        <a:pt x="30988" y="5692"/>
                      </a:lnTo>
                      <a:lnTo>
                        <a:pt x="31134" y="5524"/>
                      </a:lnTo>
                      <a:lnTo>
                        <a:pt x="31302" y="5399"/>
                      </a:lnTo>
                      <a:lnTo>
                        <a:pt x="31365" y="5315"/>
                      </a:lnTo>
                      <a:lnTo>
                        <a:pt x="31302" y="5294"/>
                      </a:lnTo>
                      <a:lnTo>
                        <a:pt x="31344" y="5231"/>
                      </a:lnTo>
                      <a:lnTo>
                        <a:pt x="31469" y="5231"/>
                      </a:lnTo>
                      <a:lnTo>
                        <a:pt x="31595" y="5085"/>
                      </a:lnTo>
                      <a:lnTo>
                        <a:pt x="31825" y="4897"/>
                      </a:lnTo>
                      <a:lnTo>
                        <a:pt x="31825" y="4855"/>
                      </a:lnTo>
                      <a:lnTo>
                        <a:pt x="31930" y="4834"/>
                      </a:lnTo>
                      <a:lnTo>
                        <a:pt x="32013" y="4687"/>
                      </a:lnTo>
                      <a:lnTo>
                        <a:pt x="32181" y="4541"/>
                      </a:lnTo>
                      <a:lnTo>
                        <a:pt x="32222" y="4415"/>
                      </a:lnTo>
                      <a:lnTo>
                        <a:pt x="32285" y="4415"/>
                      </a:lnTo>
                      <a:lnTo>
                        <a:pt x="32327" y="4436"/>
                      </a:lnTo>
                      <a:lnTo>
                        <a:pt x="32327" y="4436"/>
                      </a:lnTo>
                      <a:lnTo>
                        <a:pt x="32306" y="4353"/>
                      </a:lnTo>
                      <a:lnTo>
                        <a:pt x="32222" y="4311"/>
                      </a:lnTo>
                      <a:lnTo>
                        <a:pt x="32222" y="4227"/>
                      </a:lnTo>
                      <a:lnTo>
                        <a:pt x="32076" y="4122"/>
                      </a:lnTo>
                      <a:lnTo>
                        <a:pt x="31804" y="4081"/>
                      </a:lnTo>
                      <a:lnTo>
                        <a:pt x="31657" y="4060"/>
                      </a:lnTo>
                      <a:lnTo>
                        <a:pt x="31574" y="4081"/>
                      </a:lnTo>
                      <a:lnTo>
                        <a:pt x="31511" y="4060"/>
                      </a:lnTo>
                      <a:lnTo>
                        <a:pt x="31511" y="3976"/>
                      </a:lnTo>
                      <a:lnTo>
                        <a:pt x="31469" y="3871"/>
                      </a:lnTo>
                      <a:lnTo>
                        <a:pt x="31406" y="3871"/>
                      </a:lnTo>
                      <a:lnTo>
                        <a:pt x="31385" y="3850"/>
                      </a:lnTo>
                      <a:lnTo>
                        <a:pt x="31281" y="3829"/>
                      </a:lnTo>
                      <a:lnTo>
                        <a:pt x="31197" y="3704"/>
                      </a:lnTo>
                      <a:lnTo>
                        <a:pt x="31051" y="3704"/>
                      </a:lnTo>
                      <a:lnTo>
                        <a:pt x="30967" y="3788"/>
                      </a:lnTo>
                      <a:lnTo>
                        <a:pt x="30946" y="3704"/>
                      </a:lnTo>
                      <a:lnTo>
                        <a:pt x="30841" y="3704"/>
                      </a:lnTo>
                      <a:lnTo>
                        <a:pt x="30779" y="3641"/>
                      </a:lnTo>
                      <a:lnTo>
                        <a:pt x="30674" y="3662"/>
                      </a:lnTo>
                      <a:lnTo>
                        <a:pt x="30507" y="3662"/>
                      </a:lnTo>
                      <a:lnTo>
                        <a:pt x="30235" y="3725"/>
                      </a:lnTo>
                      <a:lnTo>
                        <a:pt x="30130" y="3871"/>
                      </a:lnTo>
                      <a:lnTo>
                        <a:pt x="30214" y="3976"/>
                      </a:lnTo>
                      <a:lnTo>
                        <a:pt x="30130" y="4018"/>
                      </a:lnTo>
                      <a:lnTo>
                        <a:pt x="30109" y="4060"/>
                      </a:lnTo>
                      <a:lnTo>
                        <a:pt x="30193" y="4164"/>
                      </a:lnTo>
                      <a:lnTo>
                        <a:pt x="30214" y="4290"/>
                      </a:lnTo>
                      <a:lnTo>
                        <a:pt x="30088" y="4290"/>
                      </a:lnTo>
                      <a:lnTo>
                        <a:pt x="30046" y="4185"/>
                      </a:lnTo>
                      <a:lnTo>
                        <a:pt x="29984" y="4060"/>
                      </a:lnTo>
                      <a:lnTo>
                        <a:pt x="29900" y="4039"/>
                      </a:lnTo>
                      <a:lnTo>
                        <a:pt x="29816" y="4164"/>
                      </a:lnTo>
                      <a:lnTo>
                        <a:pt x="29837" y="4227"/>
                      </a:lnTo>
                      <a:lnTo>
                        <a:pt x="29837" y="4290"/>
                      </a:lnTo>
                      <a:lnTo>
                        <a:pt x="29733" y="4332"/>
                      </a:lnTo>
                      <a:lnTo>
                        <a:pt x="29712" y="4478"/>
                      </a:lnTo>
                      <a:lnTo>
                        <a:pt x="29565" y="4646"/>
                      </a:lnTo>
                      <a:lnTo>
                        <a:pt x="29523" y="4771"/>
                      </a:lnTo>
                      <a:lnTo>
                        <a:pt x="29502" y="4855"/>
                      </a:lnTo>
                      <a:lnTo>
                        <a:pt x="29565" y="4876"/>
                      </a:lnTo>
                      <a:lnTo>
                        <a:pt x="29461" y="4959"/>
                      </a:lnTo>
                      <a:lnTo>
                        <a:pt x="29461" y="5064"/>
                      </a:lnTo>
                      <a:lnTo>
                        <a:pt x="29377" y="5106"/>
                      </a:lnTo>
                      <a:lnTo>
                        <a:pt x="29272" y="5357"/>
                      </a:lnTo>
                      <a:lnTo>
                        <a:pt x="29272" y="5482"/>
                      </a:lnTo>
                      <a:lnTo>
                        <a:pt x="29209" y="5566"/>
                      </a:lnTo>
                      <a:lnTo>
                        <a:pt x="29293" y="5629"/>
                      </a:lnTo>
                      <a:lnTo>
                        <a:pt x="29293" y="5713"/>
                      </a:lnTo>
                      <a:lnTo>
                        <a:pt x="29251" y="5734"/>
                      </a:lnTo>
                      <a:lnTo>
                        <a:pt x="29251" y="5838"/>
                      </a:lnTo>
                      <a:lnTo>
                        <a:pt x="29189" y="6026"/>
                      </a:lnTo>
                      <a:lnTo>
                        <a:pt x="29063" y="6215"/>
                      </a:lnTo>
                      <a:lnTo>
                        <a:pt x="29084" y="6257"/>
                      </a:lnTo>
                      <a:lnTo>
                        <a:pt x="29189" y="6257"/>
                      </a:lnTo>
                      <a:lnTo>
                        <a:pt x="29209" y="6319"/>
                      </a:lnTo>
                      <a:cubicBezTo>
                        <a:pt x="29189" y="6319"/>
                        <a:pt x="29168" y="6340"/>
                        <a:pt x="29168" y="6340"/>
                      </a:cubicBezTo>
                      <a:lnTo>
                        <a:pt x="29105" y="6319"/>
                      </a:lnTo>
                      <a:lnTo>
                        <a:pt x="29042" y="6361"/>
                      </a:lnTo>
                      <a:lnTo>
                        <a:pt x="28958" y="6508"/>
                      </a:lnTo>
                      <a:lnTo>
                        <a:pt x="29042" y="6508"/>
                      </a:lnTo>
                      <a:cubicBezTo>
                        <a:pt x="29000" y="6529"/>
                        <a:pt x="28979" y="6550"/>
                        <a:pt x="28979" y="6612"/>
                      </a:cubicBezTo>
                      <a:lnTo>
                        <a:pt x="28875" y="6570"/>
                      </a:lnTo>
                      <a:lnTo>
                        <a:pt x="28791" y="6633"/>
                      </a:lnTo>
                      <a:lnTo>
                        <a:pt x="28791" y="6738"/>
                      </a:lnTo>
                      <a:lnTo>
                        <a:pt x="28644" y="6842"/>
                      </a:lnTo>
                      <a:lnTo>
                        <a:pt x="28582" y="6884"/>
                      </a:lnTo>
                      <a:cubicBezTo>
                        <a:pt x="28665" y="6612"/>
                        <a:pt x="28728" y="6257"/>
                        <a:pt x="28749" y="5943"/>
                      </a:cubicBezTo>
                      <a:lnTo>
                        <a:pt x="28937" y="5838"/>
                      </a:lnTo>
                      <a:lnTo>
                        <a:pt x="28937" y="5734"/>
                      </a:lnTo>
                      <a:lnTo>
                        <a:pt x="29000" y="5566"/>
                      </a:lnTo>
                      <a:lnTo>
                        <a:pt x="29000" y="5399"/>
                      </a:lnTo>
                      <a:lnTo>
                        <a:pt x="29063" y="5315"/>
                      </a:lnTo>
                      <a:lnTo>
                        <a:pt x="28979" y="5315"/>
                      </a:lnTo>
                      <a:lnTo>
                        <a:pt x="28937" y="5378"/>
                      </a:lnTo>
                      <a:lnTo>
                        <a:pt x="28791" y="5420"/>
                      </a:lnTo>
                      <a:lnTo>
                        <a:pt x="28728" y="5545"/>
                      </a:lnTo>
                      <a:lnTo>
                        <a:pt x="28686" y="5503"/>
                      </a:lnTo>
                      <a:lnTo>
                        <a:pt x="28686" y="5399"/>
                      </a:lnTo>
                      <a:lnTo>
                        <a:pt x="28770" y="5357"/>
                      </a:lnTo>
                      <a:lnTo>
                        <a:pt x="28770" y="5231"/>
                      </a:lnTo>
                      <a:lnTo>
                        <a:pt x="28749" y="5169"/>
                      </a:lnTo>
                      <a:lnTo>
                        <a:pt x="28665" y="5127"/>
                      </a:lnTo>
                      <a:lnTo>
                        <a:pt x="28749" y="5127"/>
                      </a:lnTo>
                      <a:lnTo>
                        <a:pt x="28791" y="5106"/>
                      </a:lnTo>
                      <a:lnTo>
                        <a:pt x="28770" y="4980"/>
                      </a:lnTo>
                      <a:lnTo>
                        <a:pt x="28582" y="4876"/>
                      </a:lnTo>
                      <a:lnTo>
                        <a:pt x="28540" y="4897"/>
                      </a:lnTo>
                      <a:lnTo>
                        <a:pt x="28352" y="4918"/>
                      </a:lnTo>
                      <a:lnTo>
                        <a:pt x="28331" y="4980"/>
                      </a:lnTo>
                      <a:lnTo>
                        <a:pt x="28247" y="4980"/>
                      </a:lnTo>
                      <a:lnTo>
                        <a:pt x="28247" y="4897"/>
                      </a:lnTo>
                      <a:lnTo>
                        <a:pt x="28331" y="4771"/>
                      </a:lnTo>
                      <a:lnTo>
                        <a:pt x="28414" y="4771"/>
                      </a:lnTo>
                      <a:lnTo>
                        <a:pt x="28540" y="4666"/>
                      </a:lnTo>
                      <a:lnTo>
                        <a:pt x="28749" y="4604"/>
                      </a:lnTo>
                      <a:lnTo>
                        <a:pt x="28791" y="4562"/>
                      </a:lnTo>
                      <a:lnTo>
                        <a:pt x="28937" y="4541"/>
                      </a:lnTo>
                      <a:lnTo>
                        <a:pt x="29000" y="4541"/>
                      </a:lnTo>
                      <a:lnTo>
                        <a:pt x="29063" y="4583"/>
                      </a:lnTo>
                      <a:lnTo>
                        <a:pt x="29105" y="4562"/>
                      </a:lnTo>
                      <a:lnTo>
                        <a:pt x="29147" y="4394"/>
                      </a:lnTo>
                      <a:lnTo>
                        <a:pt x="29189" y="4332"/>
                      </a:lnTo>
                      <a:lnTo>
                        <a:pt x="29063" y="4248"/>
                      </a:lnTo>
                      <a:lnTo>
                        <a:pt x="29042" y="4185"/>
                      </a:lnTo>
                      <a:lnTo>
                        <a:pt x="29105" y="4164"/>
                      </a:lnTo>
                      <a:lnTo>
                        <a:pt x="29168" y="4122"/>
                      </a:lnTo>
                      <a:lnTo>
                        <a:pt x="29189" y="4164"/>
                      </a:lnTo>
                      <a:lnTo>
                        <a:pt x="29272" y="4185"/>
                      </a:lnTo>
                      <a:lnTo>
                        <a:pt x="29419" y="4122"/>
                      </a:lnTo>
                      <a:lnTo>
                        <a:pt x="29481" y="4039"/>
                      </a:lnTo>
                      <a:lnTo>
                        <a:pt x="29461" y="3955"/>
                      </a:lnTo>
                      <a:lnTo>
                        <a:pt x="29481" y="3913"/>
                      </a:lnTo>
                      <a:lnTo>
                        <a:pt x="29461" y="3829"/>
                      </a:lnTo>
                      <a:lnTo>
                        <a:pt x="29377" y="3850"/>
                      </a:lnTo>
                      <a:lnTo>
                        <a:pt x="29293" y="3746"/>
                      </a:lnTo>
                      <a:lnTo>
                        <a:pt x="29042" y="3746"/>
                      </a:lnTo>
                      <a:lnTo>
                        <a:pt x="28958" y="3725"/>
                      </a:lnTo>
                      <a:lnTo>
                        <a:pt x="28896" y="3767"/>
                      </a:lnTo>
                      <a:lnTo>
                        <a:pt x="28770" y="3767"/>
                      </a:lnTo>
                      <a:lnTo>
                        <a:pt x="28665" y="3725"/>
                      </a:lnTo>
                      <a:lnTo>
                        <a:pt x="28582" y="3746"/>
                      </a:lnTo>
                      <a:lnTo>
                        <a:pt x="28519" y="3641"/>
                      </a:lnTo>
                      <a:lnTo>
                        <a:pt x="28435" y="3599"/>
                      </a:lnTo>
                      <a:lnTo>
                        <a:pt x="28435" y="3516"/>
                      </a:lnTo>
                      <a:lnTo>
                        <a:pt x="28477" y="3453"/>
                      </a:lnTo>
                      <a:lnTo>
                        <a:pt x="28456" y="3411"/>
                      </a:lnTo>
                      <a:lnTo>
                        <a:pt x="28310" y="3390"/>
                      </a:lnTo>
                      <a:lnTo>
                        <a:pt x="28226" y="3432"/>
                      </a:lnTo>
                      <a:lnTo>
                        <a:pt x="28163" y="3495"/>
                      </a:lnTo>
                      <a:lnTo>
                        <a:pt x="28226" y="3537"/>
                      </a:lnTo>
                      <a:lnTo>
                        <a:pt x="28331" y="3537"/>
                      </a:lnTo>
                      <a:lnTo>
                        <a:pt x="28268" y="3641"/>
                      </a:lnTo>
                      <a:lnTo>
                        <a:pt x="28142" y="3620"/>
                      </a:lnTo>
                      <a:lnTo>
                        <a:pt x="28059" y="3495"/>
                      </a:lnTo>
                      <a:lnTo>
                        <a:pt x="28017" y="3516"/>
                      </a:lnTo>
                      <a:lnTo>
                        <a:pt x="27954" y="3495"/>
                      </a:lnTo>
                      <a:lnTo>
                        <a:pt x="27849" y="3537"/>
                      </a:lnTo>
                      <a:lnTo>
                        <a:pt x="27828" y="3641"/>
                      </a:lnTo>
                      <a:lnTo>
                        <a:pt x="27787" y="3662"/>
                      </a:lnTo>
                      <a:lnTo>
                        <a:pt x="27808" y="3767"/>
                      </a:lnTo>
                      <a:lnTo>
                        <a:pt x="27808" y="3871"/>
                      </a:lnTo>
                      <a:lnTo>
                        <a:pt x="27891" y="3934"/>
                      </a:lnTo>
                      <a:lnTo>
                        <a:pt x="27891" y="4060"/>
                      </a:lnTo>
                      <a:lnTo>
                        <a:pt x="27828" y="4122"/>
                      </a:lnTo>
                      <a:lnTo>
                        <a:pt x="27808" y="4248"/>
                      </a:lnTo>
                      <a:lnTo>
                        <a:pt x="27787" y="4248"/>
                      </a:lnTo>
                      <a:lnTo>
                        <a:pt x="27745" y="4018"/>
                      </a:lnTo>
                      <a:lnTo>
                        <a:pt x="27703" y="3913"/>
                      </a:lnTo>
                      <a:lnTo>
                        <a:pt x="27619" y="3850"/>
                      </a:lnTo>
                      <a:lnTo>
                        <a:pt x="27598" y="3934"/>
                      </a:lnTo>
                      <a:lnTo>
                        <a:pt x="27515" y="3934"/>
                      </a:lnTo>
                      <a:lnTo>
                        <a:pt x="27431" y="4018"/>
                      </a:lnTo>
                      <a:lnTo>
                        <a:pt x="27431" y="4143"/>
                      </a:lnTo>
                      <a:lnTo>
                        <a:pt x="27515" y="4248"/>
                      </a:lnTo>
                      <a:lnTo>
                        <a:pt x="27515" y="4332"/>
                      </a:lnTo>
                      <a:lnTo>
                        <a:pt x="27619" y="4457"/>
                      </a:lnTo>
                      <a:lnTo>
                        <a:pt x="27745" y="4457"/>
                      </a:lnTo>
                      <a:lnTo>
                        <a:pt x="27808" y="4353"/>
                      </a:lnTo>
                      <a:lnTo>
                        <a:pt x="27828" y="4353"/>
                      </a:lnTo>
                      <a:lnTo>
                        <a:pt x="27849" y="4457"/>
                      </a:lnTo>
                      <a:lnTo>
                        <a:pt x="27933" y="4583"/>
                      </a:lnTo>
                      <a:lnTo>
                        <a:pt x="27933" y="4666"/>
                      </a:lnTo>
                      <a:lnTo>
                        <a:pt x="27849" y="4666"/>
                      </a:lnTo>
                      <a:lnTo>
                        <a:pt x="27808" y="4562"/>
                      </a:lnTo>
                      <a:lnTo>
                        <a:pt x="27724" y="4541"/>
                      </a:lnTo>
                      <a:lnTo>
                        <a:pt x="27619" y="4562"/>
                      </a:lnTo>
                      <a:lnTo>
                        <a:pt x="27577" y="4604"/>
                      </a:lnTo>
                      <a:lnTo>
                        <a:pt x="27619" y="4708"/>
                      </a:lnTo>
                      <a:lnTo>
                        <a:pt x="27598" y="4792"/>
                      </a:lnTo>
                      <a:lnTo>
                        <a:pt x="27515" y="4876"/>
                      </a:lnTo>
                      <a:lnTo>
                        <a:pt x="27536" y="4959"/>
                      </a:lnTo>
                      <a:lnTo>
                        <a:pt x="27473" y="5085"/>
                      </a:lnTo>
                      <a:lnTo>
                        <a:pt x="27410" y="5127"/>
                      </a:lnTo>
                      <a:lnTo>
                        <a:pt x="27431" y="5231"/>
                      </a:lnTo>
                      <a:lnTo>
                        <a:pt x="27389" y="5294"/>
                      </a:lnTo>
                      <a:lnTo>
                        <a:pt x="27284" y="5273"/>
                      </a:lnTo>
                      <a:lnTo>
                        <a:pt x="27201" y="5169"/>
                      </a:lnTo>
                      <a:lnTo>
                        <a:pt x="27201" y="5064"/>
                      </a:lnTo>
                      <a:lnTo>
                        <a:pt x="27075" y="4897"/>
                      </a:lnTo>
                      <a:lnTo>
                        <a:pt x="27075" y="4792"/>
                      </a:lnTo>
                      <a:lnTo>
                        <a:pt x="27054" y="4708"/>
                      </a:lnTo>
                      <a:lnTo>
                        <a:pt x="26950" y="4687"/>
                      </a:lnTo>
                      <a:lnTo>
                        <a:pt x="26950" y="4646"/>
                      </a:lnTo>
                      <a:lnTo>
                        <a:pt x="26992" y="4604"/>
                      </a:lnTo>
                      <a:lnTo>
                        <a:pt x="27033" y="4562"/>
                      </a:lnTo>
                      <a:lnTo>
                        <a:pt x="26992" y="4478"/>
                      </a:lnTo>
                      <a:lnTo>
                        <a:pt x="26887" y="4457"/>
                      </a:lnTo>
                      <a:lnTo>
                        <a:pt x="26740" y="4499"/>
                      </a:lnTo>
                      <a:lnTo>
                        <a:pt x="26699" y="4457"/>
                      </a:lnTo>
                      <a:lnTo>
                        <a:pt x="26657" y="4478"/>
                      </a:lnTo>
                      <a:lnTo>
                        <a:pt x="26594" y="4562"/>
                      </a:lnTo>
                      <a:lnTo>
                        <a:pt x="26489" y="4604"/>
                      </a:lnTo>
                      <a:lnTo>
                        <a:pt x="26364" y="4792"/>
                      </a:lnTo>
                      <a:lnTo>
                        <a:pt x="26427" y="4876"/>
                      </a:lnTo>
                      <a:lnTo>
                        <a:pt x="26427" y="5064"/>
                      </a:lnTo>
                      <a:lnTo>
                        <a:pt x="26385" y="5127"/>
                      </a:lnTo>
                      <a:lnTo>
                        <a:pt x="26448" y="5210"/>
                      </a:lnTo>
                      <a:lnTo>
                        <a:pt x="26427" y="5378"/>
                      </a:lnTo>
                      <a:lnTo>
                        <a:pt x="26322" y="5420"/>
                      </a:lnTo>
                      <a:lnTo>
                        <a:pt x="26322" y="5545"/>
                      </a:lnTo>
                      <a:lnTo>
                        <a:pt x="26364" y="5608"/>
                      </a:lnTo>
                      <a:lnTo>
                        <a:pt x="26448" y="5587"/>
                      </a:lnTo>
                      <a:lnTo>
                        <a:pt x="26489" y="5629"/>
                      </a:lnTo>
                      <a:lnTo>
                        <a:pt x="26573" y="5587"/>
                      </a:lnTo>
                      <a:lnTo>
                        <a:pt x="26636" y="5608"/>
                      </a:lnTo>
                      <a:lnTo>
                        <a:pt x="26636" y="5734"/>
                      </a:lnTo>
                      <a:lnTo>
                        <a:pt x="26657" y="5796"/>
                      </a:lnTo>
                      <a:lnTo>
                        <a:pt x="26699" y="5796"/>
                      </a:lnTo>
                      <a:lnTo>
                        <a:pt x="26782" y="5922"/>
                      </a:lnTo>
                      <a:lnTo>
                        <a:pt x="26782" y="6110"/>
                      </a:lnTo>
                      <a:lnTo>
                        <a:pt x="26887" y="6236"/>
                      </a:lnTo>
                      <a:lnTo>
                        <a:pt x="26887" y="6319"/>
                      </a:lnTo>
                      <a:lnTo>
                        <a:pt x="26929" y="6424"/>
                      </a:lnTo>
                      <a:lnTo>
                        <a:pt x="27012" y="6466"/>
                      </a:lnTo>
                      <a:lnTo>
                        <a:pt x="26992" y="6550"/>
                      </a:lnTo>
                      <a:lnTo>
                        <a:pt x="27012" y="6696"/>
                      </a:lnTo>
                      <a:lnTo>
                        <a:pt x="26929" y="6842"/>
                      </a:lnTo>
                      <a:lnTo>
                        <a:pt x="27012" y="6905"/>
                      </a:lnTo>
                      <a:lnTo>
                        <a:pt x="27033" y="7052"/>
                      </a:lnTo>
                      <a:lnTo>
                        <a:pt x="27012" y="7156"/>
                      </a:lnTo>
                      <a:lnTo>
                        <a:pt x="27033" y="7198"/>
                      </a:lnTo>
                      <a:lnTo>
                        <a:pt x="27117" y="7156"/>
                      </a:lnTo>
                      <a:lnTo>
                        <a:pt x="27180" y="7198"/>
                      </a:lnTo>
                      <a:lnTo>
                        <a:pt x="27180" y="7324"/>
                      </a:lnTo>
                      <a:lnTo>
                        <a:pt x="27264" y="7387"/>
                      </a:lnTo>
                      <a:lnTo>
                        <a:pt x="27410" y="7324"/>
                      </a:lnTo>
                      <a:lnTo>
                        <a:pt x="27452" y="7198"/>
                      </a:lnTo>
                      <a:lnTo>
                        <a:pt x="27598" y="7114"/>
                      </a:lnTo>
                      <a:lnTo>
                        <a:pt x="27619" y="7010"/>
                      </a:lnTo>
                      <a:lnTo>
                        <a:pt x="27556" y="6968"/>
                      </a:lnTo>
                      <a:lnTo>
                        <a:pt x="27494" y="6759"/>
                      </a:lnTo>
                      <a:lnTo>
                        <a:pt x="27515" y="6654"/>
                      </a:lnTo>
                      <a:lnTo>
                        <a:pt x="27703" y="6466"/>
                      </a:lnTo>
                      <a:lnTo>
                        <a:pt x="27703" y="6550"/>
                      </a:lnTo>
                      <a:lnTo>
                        <a:pt x="27598" y="6675"/>
                      </a:lnTo>
                      <a:lnTo>
                        <a:pt x="27640" y="6905"/>
                      </a:lnTo>
                      <a:lnTo>
                        <a:pt x="27724" y="6947"/>
                      </a:lnTo>
                      <a:lnTo>
                        <a:pt x="27828" y="6884"/>
                      </a:lnTo>
                      <a:lnTo>
                        <a:pt x="27954" y="6968"/>
                      </a:lnTo>
                      <a:lnTo>
                        <a:pt x="28121" y="6905"/>
                      </a:lnTo>
                      <a:lnTo>
                        <a:pt x="28121" y="6842"/>
                      </a:lnTo>
                      <a:lnTo>
                        <a:pt x="28247" y="6780"/>
                      </a:lnTo>
                      <a:lnTo>
                        <a:pt x="28352" y="6780"/>
                      </a:lnTo>
                      <a:lnTo>
                        <a:pt x="28435" y="6738"/>
                      </a:lnTo>
                      <a:lnTo>
                        <a:pt x="28477" y="6780"/>
                      </a:lnTo>
                      <a:lnTo>
                        <a:pt x="28498" y="6759"/>
                      </a:lnTo>
                      <a:lnTo>
                        <a:pt x="28498" y="6759"/>
                      </a:lnTo>
                      <a:cubicBezTo>
                        <a:pt x="28477" y="6863"/>
                        <a:pt x="28456" y="6989"/>
                        <a:pt x="28456" y="7094"/>
                      </a:cubicBezTo>
                      <a:lnTo>
                        <a:pt x="28435" y="7114"/>
                      </a:lnTo>
                      <a:lnTo>
                        <a:pt x="28456" y="7156"/>
                      </a:lnTo>
                      <a:lnTo>
                        <a:pt x="28456" y="7219"/>
                      </a:lnTo>
                      <a:cubicBezTo>
                        <a:pt x="28456" y="7283"/>
                        <a:pt x="28503" y="7308"/>
                        <a:pt x="28554" y="7308"/>
                      </a:cubicBezTo>
                      <a:cubicBezTo>
                        <a:pt x="28586" y="7308"/>
                        <a:pt x="28620" y="7298"/>
                        <a:pt x="28644" y="7282"/>
                      </a:cubicBezTo>
                      <a:lnTo>
                        <a:pt x="28707" y="7282"/>
                      </a:lnTo>
                      <a:lnTo>
                        <a:pt x="28707" y="7324"/>
                      </a:lnTo>
                      <a:lnTo>
                        <a:pt x="28582" y="7533"/>
                      </a:lnTo>
                      <a:lnTo>
                        <a:pt x="28561" y="7617"/>
                      </a:lnTo>
                      <a:lnTo>
                        <a:pt x="28456" y="7679"/>
                      </a:lnTo>
                      <a:lnTo>
                        <a:pt x="28477" y="7596"/>
                      </a:lnTo>
                      <a:lnTo>
                        <a:pt x="28435" y="7533"/>
                      </a:lnTo>
                      <a:lnTo>
                        <a:pt x="28477" y="7407"/>
                      </a:lnTo>
                      <a:lnTo>
                        <a:pt x="28393" y="7324"/>
                      </a:lnTo>
                      <a:lnTo>
                        <a:pt x="28268" y="7387"/>
                      </a:lnTo>
                      <a:lnTo>
                        <a:pt x="28184" y="7512"/>
                      </a:lnTo>
                      <a:lnTo>
                        <a:pt x="28121" y="7512"/>
                      </a:lnTo>
                      <a:lnTo>
                        <a:pt x="28038" y="7679"/>
                      </a:lnTo>
                      <a:lnTo>
                        <a:pt x="27954" y="7700"/>
                      </a:lnTo>
                      <a:lnTo>
                        <a:pt x="27870" y="7910"/>
                      </a:lnTo>
                      <a:lnTo>
                        <a:pt x="27724" y="8056"/>
                      </a:lnTo>
                      <a:lnTo>
                        <a:pt x="27703" y="8203"/>
                      </a:lnTo>
                      <a:lnTo>
                        <a:pt x="27745" y="8328"/>
                      </a:lnTo>
                      <a:lnTo>
                        <a:pt x="27745" y="8412"/>
                      </a:lnTo>
                      <a:lnTo>
                        <a:pt x="27808" y="8433"/>
                      </a:lnTo>
                      <a:lnTo>
                        <a:pt x="27870" y="8370"/>
                      </a:lnTo>
                      <a:lnTo>
                        <a:pt x="27933" y="8370"/>
                      </a:lnTo>
                      <a:lnTo>
                        <a:pt x="27933" y="8454"/>
                      </a:lnTo>
                      <a:lnTo>
                        <a:pt x="27828" y="8537"/>
                      </a:lnTo>
                      <a:lnTo>
                        <a:pt x="27828" y="8579"/>
                      </a:lnTo>
                      <a:lnTo>
                        <a:pt x="27724" y="8579"/>
                      </a:lnTo>
                      <a:lnTo>
                        <a:pt x="27619" y="8642"/>
                      </a:lnTo>
                      <a:lnTo>
                        <a:pt x="27431" y="8830"/>
                      </a:lnTo>
                      <a:lnTo>
                        <a:pt x="27347" y="8935"/>
                      </a:lnTo>
                      <a:lnTo>
                        <a:pt x="27326" y="9207"/>
                      </a:lnTo>
                      <a:lnTo>
                        <a:pt x="27389" y="9311"/>
                      </a:lnTo>
                      <a:lnTo>
                        <a:pt x="27389" y="9395"/>
                      </a:lnTo>
                      <a:lnTo>
                        <a:pt x="27326" y="9500"/>
                      </a:lnTo>
                      <a:lnTo>
                        <a:pt x="27347" y="9563"/>
                      </a:lnTo>
                      <a:lnTo>
                        <a:pt x="27389" y="9625"/>
                      </a:lnTo>
                      <a:lnTo>
                        <a:pt x="27452" y="9625"/>
                      </a:lnTo>
                      <a:lnTo>
                        <a:pt x="27515" y="9667"/>
                      </a:lnTo>
                      <a:lnTo>
                        <a:pt x="27536" y="9793"/>
                      </a:lnTo>
                      <a:lnTo>
                        <a:pt x="27640" y="9835"/>
                      </a:lnTo>
                      <a:lnTo>
                        <a:pt x="27703" y="9939"/>
                      </a:lnTo>
                      <a:lnTo>
                        <a:pt x="27745" y="9939"/>
                      </a:lnTo>
                      <a:lnTo>
                        <a:pt x="27828" y="9814"/>
                      </a:lnTo>
                      <a:lnTo>
                        <a:pt x="27808" y="9939"/>
                      </a:lnTo>
                      <a:lnTo>
                        <a:pt x="27849" y="10107"/>
                      </a:lnTo>
                      <a:lnTo>
                        <a:pt x="28017" y="10127"/>
                      </a:lnTo>
                      <a:lnTo>
                        <a:pt x="28080" y="10190"/>
                      </a:lnTo>
                      <a:lnTo>
                        <a:pt x="28184" y="10190"/>
                      </a:lnTo>
                      <a:lnTo>
                        <a:pt x="28331" y="10211"/>
                      </a:lnTo>
                      <a:lnTo>
                        <a:pt x="28331" y="10295"/>
                      </a:lnTo>
                      <a:lnTo>
                        <a:pt x="28226" y="10504"/>
                      </a:lnTo>
                      <a:lnTo>
                        <a:pt x="28121" y="10546"/>
                      </a:lnTo>
                      <a:lnTo>
                        <a:pt x="28080" y="10525"/>
                      </a:lnTo>
                      <a:lnTo>
                        <a:pt x="28121" y="10420"/>
                      </a:lnTo>
                      <a:lnTo>
                        <a:pt x="28226" y="10379"/>
                      </a:lnTo>
                      <a:lnTo>
                        <a:pt x="28080" y="10337"/>
                      </a:lnTo>
                      <a:lnTo>
                        <a:pt x="27954" y="10379"/>
                      </a:lnTo>
                      <a:lnTo>
                        <a:pt x="27849" y="10504"/>
                      </a:lnTo>
                      <a:lnTo>
                        <a:pt x="27912" y="10546"/>
                      </a:lnTo>
                      <a:lnTo>
                        <a:pt x="27912" y="10630"/>
                      </a:lnTo>
                      <a:lnTo>
                        <a:pt x="27745" y="10713"/>
                      </a:lnTo>
                      <a:lnTo>
                        <a:pt x="27661" y="10797"/>
                      </a:lnTo>
                      <a:lnTo>
                        <a:pt x="27598" y="10797"/>
                      </a:lnTo>
                      <a:lnTo>
                        <a:pt x="27515" y="10944"/>
                      </a:lnTo>
                      <a:lnTo>
                        <a:pt x="27536" y="11006"/>
                      </a:lnTo>
                      <a:lnTo>
                        <a:pt x="27619" y="11006"/>
                      </a:lnTo>
                      <a:lnTo>
                        <a:pt x="27661" y="11048"/>
                      </a:lnTo>
                      <a:lnTo>
                        <a:pt x="27766" y="11027"/>
                      </a:lnTo>
                      <a:lnTo>
                        <a:pt x="27828" y="10923"/>
                      </a:lnTo>
                      <a:lnTo>
                        <a:pt x="27808" y="10860"/>
                      </a:lnTo>
                      <a:lnTo>
                        <a:pt x="27870" y="10839"/>
                      </a:lnTo>
                      <a:lnTo>
                        <a:pt x="27954" y="10797"/>
                      </a:lnTo>
                      <a:lnTo>
                        <a:pt x="28017" y="10839"/>
                      </a:lnTo>
                      <a:lnTo>
                        <a:pt x="27975" y="10944"/>
                      </a:lnTo>
                      <a:lnTo>
                        <a:pt x="27912" y="11069"/>
                      </a:lnTo>
                      <a:lnTo>
                        <a:pt x="27870" y="11236"/>
                      </a:lnTo>
                      <a:lnTo>
                        <a:pt x="27870" y="11320"/>
                      </a:lnTo>
                      <a:lnTo>
                        <a:pt x="27808" y="11383"/>
                      </a:lnTo>
                      <a:lnTo>
                        <a:pt x="27640" y="11425"/>
                      </a:lnTo>
                      <a:lnTo>
                        <a:pt x="27536" y="11529"/>
                      </a:lnTo>
                      <a:lnTo>
                        <a:pt x="27452" y="11550"/>
                      </a:lnTo>
                      <a:lnTo>
                        <a:pt x="27452" y="11592"/>
                      </a:lnTo>
                      <a:lnTo>
                        <a:pt x="27410" y="11697"/>
                      </a:lnTo>
                      <a:lnTo>
                        <a:pt x="27138" y="11801"/>
                      </a:lnTo>
                      <a:lnTo>
                        <a:pt x="27075" y="11906"/>
                      </a:lnTo>
                      <a:lnTo>
                        <a:pt x="26971" y="11948"/>
                      </a:lnTo>
                      <a:lnTo>
                        <a:pt x="26929" y="11885"/>
                      </a:lnTo>
                      <a:lnTo>
                        <a:pt x="26887" y="11885"/>
                      </a:lnTo>
                      <a:lnTo>
                        <a:pt x="26866" y="11843"/>
                      </a:lnTo>
                      <a:lnTo>
                        <a:pt x="26803" y="11906"/>
                      </a:lnTo>
                      <a:lnTo>
                        <a:pt x="26720" y="11948"/>
                      </a:lnTo>
                      <a:lnTo>
                        <a:pt x="26720" y="11948"/>
                      </a:lnTo>
                      <a:lnTo>
                        <a:pt x="26761" y="11885"/>
                      </a:lnTo>
                      <a:lnTo>
                        <a:pt x="26720" y="11843"/>
                      </a:lnTo>
                      <a:lnTo>
                        <a:pt x="26615" y="11948"/>
                      </a:lnTo>
                      <a:lnTo>
                        <a:pt x="26573" y="12094"/>
                      </a:lnTo>
                      <a:lnTo>
                        <a:pt x="26468" y="12262"/>
                      </a:lnTo>
                      <a:lnTo>
                        <a:pt x="26448" y="12304"/>
                      </a:lnTo>
                      <a:lnTo>
                        <a:pt x="26489" y="12387"/>
                      </a:lnTo>
                      <a:lnTo>
                        <a:pt x="26489" y="12471"/>
                      </a:lnTo>
                      <a:lnTo>
                        <a:pt x="26406" y="12617"/>
                      </a:lnTo>
                      <a:lnTo>
                        <a:pt x="26406" y="12701"/>
                      </a:lnTo>
                      <a:lnTo>
                        <a:pt x="26468" y="12785"/>
                      </a:lnTo>
                      <a:lnTo>
                        <a:pt x="26385" y="12827"/>
                      </a:lnTo>
                      <a:lnTo>
                        <a:pt x="26343" y="12952"/>
                      </a:lnTo>
                      <a:lnTo>
                        <a:pt x="26364" y="12952"/>
                      </a:lnTo>
                      <a:lnTo>
                        <a:pt x="26448" y="12931"/>
                      </a:lnTo>
                      <a:lnTo>
                        <a:pt x="26489" y="12848"/>
                      </a:lnTo>
                      <a:lnTo>
                        <a:pt x="26594" y="12889"/>
                      </a:lnTo>
                      <a:lnTo>
                        <a:pt x="26699" y="12806"/>
                      </a:lnTo>
                      <a:lnTo>
                        <a:pt x="26615" y="12910"/>
                      </a:lnTo>
                      <a:lnTo>
                        <a:pt x="26510" y="12910"/>
                      </a:lnTo>
                      <a:lnTo>
                        <a:pt x="26406" y="13015"/>
                      </a:lnTo>
                      <a:lnTo>
                        <a:pt x="26259" y="13057"/>
                      </a:lnTo>
                      <a:lnTo>
                        <a:pt x="26259" y="13203"/>
                      </a:lnTo>
                      <a:lnTo>
                        <a:pt x="26176" y="13266"/>
                      </a:lnTo>
                      <a:lnTo>
                        <a:pt x="26071" y="13203"/>
                      </a:lnTo>
                      <a:lnTo>
                        <a:pt x="25945" y="13203"/>
                      </a:lnTo>
                      <a:lnTo>
                        <a:pt x="25862" y="13120"/>
                      </a:lnTo>
                      <a:lnTo>
                        <a:pt x="25778" y="13161"/>
                      </a:lnTo>
                      <a:lnTo>
                        <a:pt x="25820" y="13350"/>
                      </a:lnTo>
                      <a:lnTo>
                        <a:pt x="25631" y="13245"/>
                      </a:lnTo>
                      <a:lnTo>
                        <a:pt x="25694" y="12994"/>
                      </a:lnTo>
                      <a:lnTo>
                        <a:pt x="25631" y="12827"/>
                      </a:lnTo>
                      <a:lnTo>
                        <a:pt x="25548" y="12722"/>
                      </a:lnTo>
                      <a:lnTo>
                        <a:pt x="25590" y="12555"/>
                      </a:lnTo>
                      <a:lnTo>
                        <a:pt x="25631" y="12555"/>
                      </a:lnTo>
                      <a:lnTo>
                        <a:pt x="25673" y="12722"/>
                      </a:lnTo>
                      <a:lnTo>
                        <a:pt x="25820" y="12638"/>
                      </a:lnTo>
                      <a:lnTo>
                        <a:pt x="25862" y="12743"/>
                      </a:lnTo>
                      <a:lnTo>
                        <a:pt x="25987" y="12806"/>
                      </a:lnTo>
                      <a:lnTo>
                        <a:pt x="26071" y="12722"/>
                      </a:lnTo>
                      <a:lnTo>
                        <a:pt x="26071" y="12638"/>
                      </a:lnTo>
                      <a:lnTo>
                        <a:pt x="26134" y="12492"/>
                      </a:lnTo>
                      <a:lnTo>
                        <a:pt x="26029" y="12513"/>
                      </a:lnTo>
                      <a:lnTo>
                        <a:pt x="25945" y="12492"/>
                      </a:lnTo>
                      <a:lnTo>
                        <a:pt x="26029" y="12429"/>
                      </a:lnTo>
                      <a:lnTo>
                        <a:pt x="26092" y="12304"/>
                      </a:lnTo>
                      <a:lnTo>
                        <a:pt x="26029" y="12304"/>
                      </a:lnTo>
                      <a:lnTo>
                        <a:pt x="25945" y="12387"/>
                      </a:lnTo>
                      <a:lnTo>
                        <a:pt x="25778" y="12429"/>
                      </a:lnTo>
                      <a:lnTo>
                        <a:pt x="25778" y="12345"/>
                      </a:lnTo>
                      <a:lnTo>
                        <a:pt x="25924" y="12283"/>
                      </a:lnTo>
                      <a:lnTo>
                        <a:pt x="25924" y="12178"/>
                      </a:lnTo>
                      <a:lnTo>
                        <a:pt x="25841" y="12178"/>
                      </a:lnTo>
                      <a:lnTo>
                        <a:pt x="25736" y="12220"/>
                      </a:lnTo>
                      <a:lnTo>
                        <a:pt x="25736" y="12136"/>
                      </a:lnTo>
                      <a:lnTo>
                        <a:pt x="25778" y="11969"/>
                      </a:lnTo>
                      <a:lnTo>
                        <a:pt x="25862" y="11864"/>
                      </a:lnTo>
                      <a:lnTo>
                        <a:pt x="25883" y="11969"/>
                      </a:lnTo>
                      <a:lnTo>
                        <a:pt x="25945" y="11906"/>
                      </a:lnTo>
                      <a:lnTo>
                        <a:pt x="25945" y="11822"/>
                      </a:lnTo>
                      <a:lnTo>
                        <a:pt x="26092" y="11676"/>
                      </a:lnTo>
                      <a:lnTo>
                        <a:pt x="26092" y="11592"/>
                      </a:lnTo>
                      <a:lnTo>
                        <a:pt x="26280" y="11488"/>
                      </a:lnTo>
                      <a:lnTo>
                        <a:pt x="26280" y="11362"/>
                      </a:lnTo>
                      <a:lnTo>
                        <a:pt x="26364" y="11299"/>
                      </a:lnTo>
                      <a:lnTo>
                        <a:pt x="26448" y="11278"/>
                      </a:lnTo>
                      <a:lnTo>
                        <a:pt x="26448" y="11236"/>
                      </a:lnTo>
                      <a:lnTo>
                        <a:pt x="26343" y="11236"/>
                      </a:lnTo>
                      <a:lnTo>
                        <a:pt x="26196" y="11257"/>
                      </a:lnTo>
                      <a:lnTo>
                        <a:pt x="26155" y="11425"/>
                      </a:lnTo>
                      <a:lnTo>
                        <a:pt x="26029" y="11488"/>
                      </a:lnTo>
                      <a:lnTo>
                        <a:pt x="25945" y="11467"/>
                      </a:lnTo>
                      <a:lnTo>
                        <a:pt x="25966" y="11425"/>
                      </a:lnTo>
                      <a:lnTo>
                        <a:pt x="26113" y="11362"/>
                      </a:lnTo>
                      <a:lnTo>
                        <a:pt x="26134" y="11257"/>
                      </a:lnTo>
                      <a:lnTo>
                        <a:pt x="26050" y="11216"/>
                      </a:lnTo>
                      <a:lnTo>
                        <a:pt x="25966" y="11236"/>
                      </a:lnTo>
                      <a:lnTo>
                        <a:pt x="25883" y="11153"/>
                      </a:lnTo>
                      <a:lnTo>
                        <a:pt x="25924" y="11069"/>
                      </a:lnTo>
                      <a:lnTo>
                        <a:pt x="25945" y="10944"/>
                      </a:lnTo>
                      <a:lnTo>
                        <a:pt x="25862" y="10860"/>
                      </a:lnTo>
                      <a:lnTo>
                        <a:pt x="25820" y="10902"/>
                      </a:lnTo>
                      <a:lnTo>
                        <a:pt x="25778" y="10964"/>
                      </a:lnTo>
                      <a:lnTo>
                        <a:pt x="25778" y="10902"/>
                      </a:lnTo>
                      <a:lnTo>
                        <a:pt x="25820" y="10818"/>
                      </a:lnTo>
                      <a:lnTo>
                        <a:pt x="25757" y="10713"/>
                      </a:lnTo>
                      <a:lnTo>
                        <a:pt x="25652" y="10713"/>
                      </a:lnTo>
                      <a:lnTo>
                        <a:pt x="25631" y="10902"/>
                      </a:lnTo>
                      <a:lnTo>
                        <a:pt x="25527" y="10964"/>
                      </a:lnTo>
                      <a:lnTo>
                        <a:pt x="25506" y="11027"/>
                      </a:lnTo>
                      <a:lnTo>
                        <a:pt x="25443" y="10985"/>
                      </a:lnTo>
                      <a:lnTo>
                        <a:pt x="25443" y="10923"/>
                      </a:lnTo>
                      <a:lnTo>
                        <a:pt x="25401" y="10839"/>
                      </a:lnTo>
                      <a:lnTo>
                        <a:pt x="25318" y="10839"/>
                      </a:lnTo>
                      <a:lnTo>
                        <a:pt x="25297" y="10923"/>
                      </a:lnTo>
                      <a:lnTo>
                        <a:pt x="25318" y="10964"/>
                      </a:lnTo>
                      <a:lnTo>
                        <a:pt x="25297" y="11027"/>
                      </a:lnTo>
                      <a:lnTo>
                        <a:pt x="25339" y="11132"/>
                      </a:lnTo>
                      <a:lnTo>
                        <a:pt x="25339" y="11195"/>
                      </a:lnTo>
                      <a:lnTo>
                        <a:pt x="25297" y="11257"/>
                      </a:lnTo>
                      <a:lnTo>
                        <a:pt x="25234" y="11195"/>
                      </a:lnTo>
                      <a:lnTo>
                        <a:pt x="25234" y="11132"/>
                      </a:lnTo>
                      <a:lnTo>
                        <a:pt x="25192" y="11132"/>
                      </a:lnTo>
                      <a:lnTo>
                        <a:pt x="25171" y="11195"/>
                      </a:lnTo>
                      <a:lnTo>
                        <a:pt x="25213" y="11446"/>
                      </a:lnTo>
                      <a:lnTo>
                        <a:pt x="25234" y="11592"/>
                      </a:lnTo>
                      <a:lnTo>
                        <a:pt x="25401" y="11676"/>
                      </a:lnTo>
                      <a:lnTo>
                        <a:pt x="25443" y="11760"/>
                      </a:lnTo>
                      <a:lnTo>
                        <a:pt x="25443" y="11990"/>
                      </a:lnTo>
                      <a:lnTo>
                        <a:pt x="25422" y="11864"/>
                      </a:lnTo>
                      <a:lnTo>
                        <a:pt x="25339" y="11801"/>
                      </a:lnTo>
                      <a:lnTo>
                        <a:pt x="25192" y="11613"/>
                      </a:lnTo>
                      <a:lnTo>
                        <a:pt x="25171" y="11467"/>
                      </a:lnTo>
                      <a:lnTo>
                        <a:pt x="25108" y="11278"/>
                      </a:lnTo>
                      <a:lnTo>
                        <a:pt x="25025" y="11278"/>
                      </a:lnTo>
                      <a:lnTo>
                        <a:pt x="24983" y="11341"/>
                      </a:lnTo>
                      <a:lnTo>
                        <a:pt x="25004" y="11488"/>
                      </a:lnTo>
                      <a:lnTo>
                        <a:pt x="25087" y="11592"/>
                      </a:lnTo>
                      <a:lnTo>
                        <a:pt x="25108" y="11718"/>
                      </a:lnTo>
                      <a:lnTo>
                        <a:pt x="25067" y="11760"/>
                      </a:lnTo>
                      <a:lnTo>
                        <a:pt x="24983" y="11655"/>
                      </a:lnTo>
                      <a:lnTo>
                        <a:pt x="24774" y="11697"/>
                      </a:lnTo>
                      <a:lnTo>
                        <a:pt x="24711" y="11760"/>
                      </a:lnTo>
                      <a:lnTo>
                        <a:pt x="24648" y="11676"/>
                      </a:lnTo>
                      <a:lnTo>
                        <a:pt x="24564" y="11655"/>
                      </a:lnTo>
                      <a:lnTo>
                        <a:pt x="24376" y="11488"/>
                      </a:lnTo>
                      <a:lnTo>
                        <a:pt x="24146" y="11488"/>
                      </a:lnTo>
                      <a:lnTo>
                        <a:pt x="24125" y="11404"/>
                      </a:lnTo>
                      <a:lnTo>
                        <a:pt x="24083" y="11404"/>
                      </a:lnTo>
                      <a:lnTo>
                        <a:pt x="23937" y="11488"/>
                      </a:lnTo>
                      <a:lnTo>
                        <a:pt x="23874" y="11571"/>
                      </a:lnTo>
                      <a:lnTo>
                        <a:pt x="23707" y="11571"/>
                      </a:lnTo>
                      <a:lnTo>
                        <a:pt x="23560" y="11655"/>
                      </a:lnTo>
                      <a:lnTo>
                        <a:pt x="23435" y="11550"/>
                      </a:lnTo>
                      <a:lnTo>
                        <a:pt x="23414" y="11550"/>
                      </a:lnTo>
                      <a:lnTo>
                        <a:pt x="23393" y="11446"/>
                      </a:lnTo>
                      <a:lnTo>
                        <a:pt x="23330" y="11404"/>
                      </a:lnTo>
                      <a:lnTo>
                        <a:pt x="23204" y="11488"/>
                      </a:lnTo>
                      <a:lnTo>
                        <a:pt x="23204" y="11404"/>
                      </a:lnTo>
                      <a:lnTo>
                        <a:pt x="23037" y="11257"/>
                      </a:lnTo>
                      <a:lnTo>
                        <a:pt x="23016" y="11174"/>
                      </a:lnTo>
                      <a:lnTo>
                        <a:pt x="22974" y="11153"/>
                      </a:lnTo>
                      <a:lnTo>
                        <a:pt x="22974" y="11069"/>
                      </a:lnTo>
                      <a:lnTo>
                        <a:pt x="22995" y="11027"/>
                      </a:lnTo>
                      <a:lnTo>
                        <a:pt x="22932" y="10944"/>
                      </a:lnTo>
                      <a:lnTo>
                        <a:pt x="22890" y="10964"/>
                      </a:lnTo>
                      <a:lnTo>
                        <a:pt x="22870" y="10944"/>
                      </a:lnTo>
                      <a:lnTo>
                        <a:pt x="22870" y="10860"/>
                      </a:lnTo>
                      <a:lnTo>
                        <a:pt x="22807" y="10839"/>
                      </a:lnTo>
                      <a:lnTo>
                        <a:pt x="22702" y="10881"/>
                      </a:lnTo>
                      <a:lnTo>
                        <a:pt x="22577" y="10881"/>
                      </a:lnTo>
                      <a:lnTo>
                        <a:pt x="22493" y="10818"/>
                      </a:lnTo>
                      <a:lnTo>
                        <a:pt x="22451" y="10818"/>
                      </a:lnTo>
                      <a:lnTo>
                        <a:pt x="22409" y="10755"/>
                      </a:lnTo>
                      <a:lnTo>
                        <a:pt x="22305" y="10713"/>
                      </a:lnTo>
                      <a:lnTo>
                        <a:pt x="22200" y="10713"/>
                      </a:lnTo>
                      <a:lnTo>
                        <a:pt x="22263" y="10630"/>
                      </a:lnTo>
                      <a:lnTo>
                        <a:pt x="22263" y="10546"/>
                      </a:lnTo>
                      <a:lnTo>
                        <a:pt x="22346" y="10462"/>
                      </a:lnTo>
                      <a:lnTo>
                        <a:pt x="22346" y="10420"/>
                      </a:lnTo>
                      <a:lnTo>
                        <a:pt x="22263" y="10400"/>
                      </a:lnTo>
                      <a:lnTo>
                        <a:pt x="22179" y="10400"/>
                      </a:lnTo>
                      <a:lnTo>
                        <a:pt x="22158" y="10148"/>
                      </a:lnTo>
                      <a:lnTo>
                        <a:pt x="22095" y="10127"/>
                      </a:lnTo>
                      <a:lnTo>
                        <a:pt x="22095" y="10086"/>
                      </a:lnTo>
                      <a:lnTo>
                        <a:pt x="22179" y="10023"/>
                      </a:lnTo>
                      <a:lnTo>
                        <a:pt x="22200" y="9981"/>
                      </a:lnTo>
                      <a:lnTo>
                        <a:pt x="22158" y="9939"/>
                      </a:lnTo>
                      <a:lnTo>
                        <a:pt x="22179" y="9876"/>
                      </a:lnTo>
                      <a:lnTo>
                        <a:pt x="22179" y="9772"/>
                      </a:lnTo>
                      <a:cubicBezTo>
                        <a:pt x="22284" y="9709"/>
                        <a:pt x="22388" y="9688"/>
                        <a:pt x="22493" y="9604"/>
                      </a:cubicBezTo>
                      <a:lnTo>
                        <a:pt x="22514" y="9625"/>
                      </a:lnTo>
                      <a:lnTo>
                        <a:pt x="22598" y="9604"/>
                      </a:lnTo>
                      <a:lnTo>
                        <a:pt x="22681" y="9500"/>
                      </a:lnTo>
                      <a:lnTo>
                        <a:pt x="22702" y="9500"/>
                      </a:lnTo>
                      <a:lnTo>
                        <a:pt x="22702" y="9604"/>
                      </a:lnTo>
                      <a:lnTo>
                        <a:pt x="22765" y="9709"/>
                      </a:lnTo>
                      <a:lnTo>
                        <a:pt x="22828" y="9730"/>
                      </a:lnTo>
                      <a:lnTo>
                        <a:pt x="22911" y="9688"/>
                      </a:lnTo>
                      <a:lnTo>
                        <a:pt x="22995" y="9709"/>
                      </a:lnTo>
                      <a:lnTo>
                        <a:pt x="23037" y="9793"/>
                      </a:lnTo>
                      <a:lnTo>
                        <a:pt x="23121" y="9793"/>
                      </a:lnTo>
                      <a:lnTo>
                        <a:pt x="23183" y="9835"/>
                      </a:lnTo>
                      <a:lnTo>
                        <a:pt x="23225" y="9835"/>
                      </a:lnTo>
                      <a:lnTo>
                        <a:pt x="23225" y="9730"/>
                      </a:lnTo>
                      <a:lnTo>
                        <a:pt x="23288" y="9730"/>
                      </a:lnTo>
                      <a:lnTo>
                        <a:pt x="23351" y="9709"/>
                      </a:lnTo>
                      <a:lnTo>
                        <a:pt x="23414" y="9730"/>
                      </a:lnTo>
                      <a:lnTo>
                        <a:pt x="23414" y="9814"/>
                      </a:lnTo>
                      <a:lnTo>
                        <a:pt x="23455" y="9835"/>
                      </a:lnTo>
                      <a:lnTo>
                        <a:pt x="23539" y="9814"/>
                      </a:lnTo>
                      <a:lnTo>
                        <a:pt x="23602" y="9730"/>
                      </a:lnTo>
                      <a:lnTo>
                        <a:pt x="23644" y="9772"/>
                      </a:lnTo>
                      <a:lnTo>
                        <a:pt x="23665" y="9835"/>
                      </a:lnTo>
                      <a:lnTo>
                        <a:pt x="23727" y="9835"/>
                      </a:lnTo>
                      <a:lnTo>
                        <a:pt x="23748" y="9793"/>
                      </a:lnTo>
                      <a:lnTo>
                        <a:pt x="23769" y="9793"/>
                      </a:lnTo>
                      <a:lnTo>
                        <a:pt x="23832" y="9709"/>
                      </a:lnTo>
                      <a:lnTo>
                        <a:pt x="23916" y="9709"/>
                      </a:lnTo>
                      <a:lnTo>
                        <a:pt x="23937" y="9772"/>
                      </a:lnTo>
                      <a:lnTo>
                        <a:pt x="23979" y="9793"/>
                      </a:lnTo>
                      <a:lnTo>
                        <a:pt x="24041" y="9772"/>
                      </a:lnTo>
                      <a:lnTo>
                        <a:pt x="24041" y="9709"/>
                      </a:lnTo>
                      <a:lnTo>
                        <a:pt x="24020" y="9667"/>
                      </a:lnTo>
                      <a:lnTo>
                        <a:pt x="24083" y="9583"/>
                      </a:lnTo>
                      <a:lnTo>
                        <a:pt x="24083" y="9521"/>
                      </a:lnTo>
                      <a:lnTo>
                        <a:pt x="24146" y="9458"/>
                      </a:lnTo>
                      <a:lnTo>
                        <a:pt x="24146" y="9374"/>
                      </a:lnTo>
                      <a:lnTo>
                        <a:pt x="24062" y="9374"/>
                      </a:lnTo>
                      <a:lnTo>
                        <a:pt x="24041" y="9291"/>
                      </a:lnTo>
                      <a:lnTo>
                        <a:pt x="24062" y="9186"/>
                      </a:lnTo>
                      <a:lnTo>
                        <a:pt x="24146" y="9165"/>
                      </a:lnTo>
                      <a:lnTo>
                        <a:pt x="24146" y="9060"/>
                      </a:lnTo>
                      <a:lnTo>
                        <a:pt x="24041" y="8998"/>
                      </a:lnTo>
                      <a:lnTo>
                        <a:pt x="23958" y="9039"/>
                      </a:lnTo>
                      <a:lnTo>
                        <a:pt x="23958" y="9102"/>
                      </a:lnTo>
                      <a:lnTo>
                        <a:pt x="23916" y="9165"/>
                      </a:lnTo>
                      <a:lnTo>
                        <a:pt x="23832" y="9102"/>
                      </a:lnTo>
                      <a:lnTo>
                        <a:pt x="23707" y="9102"/>
                      </a:lnTo>
                      <a:lnTo>
                        <a:pt x="23560" y="9249"/>
                      </a:lnTo>
                      <a:lnTo>
                        <a:pt x="23455" y="9311"/>
                      </a:lnTo>
                      <a:lnTo>
                        <a:pt x="23455" y="9270"/>
                      </a:lnTo>
                      <a:lnTo>
                        <a:pt x="23602" y="9186"/>
                      </a:lnTo>
                      <a:lnTo>
                        <a:pt x="23644" y="9102"/>
                      </a:lnTo>
                      <a:lnTo>
                        <a:pt x="23644" y="8977"/>
                      </a:lnTo>
                      <a:lnTo>
                        <a:pt x="23602" y="9060"/>
                      </a:lnTo>
                      <a:lnTo>
                        <a:pt x="23539" y="9039"/>
                      </a:lnTo>
                      <a:lnTo>
                        <a:pt x="23539" y="8935"/>
                      </a:lnTo>
                      <a:lnTo>
                        <a:pt x="23644" y="8851"/>
                      </a:lnTo>
                      <a:lnTo>
                        <a:pt x="23560" y="8726"/>
                      </a:lnTo>
                      <a:lnTo>
                        <a:pt x="23644" y="8642"/>
                      </a:lnTo>
                      <a:lnTo>
                        <a:pt x="23727" y="8642"/>
                      </a:lnTo>
                      <a:lnTo>
                        <a:pt x="23707" y="8684"/>
                      </a:lnTo>
                      <a:lnTo>
                        <a:pt x="23748" y="8851"/>
                      </a:lnTo>
                      <a:lnTo>
                        <a:pt x="23832" y="8935"/>
                      </a:lnTo>
                      <a:lnTo>
                        <a:pt x="23874" y="8893"/>
                      </a:lnTo>
                      <a:lnTo>
                        <a:pt x="23979" y="8893"/>
                      </a:lnTo>
                      <a:lnTo>
                        <a:pt x="24041" y="8767"/>
                      </a:lnTo>
                      <a:lnTo>
                        <a:pt x="23979" y="8726"/>
                      </a:lnTo>
                      <a:lnTo>
                        <a:pt x="23979" y="8663"/>
                      </a:lnTo>
                      <a:lnTo>
                        <a:pt x="24062" y="8663"/>
                      </a:lnTo>
                      <a:lnTo>
                        <a:pt x="24083" y="8726"/>
                      </a:lnTo>
                      <a:lnTo>
                        <a:pt x="24146" y="8684"/>
                      </a:lnTo>
                      <a:lnTo>
                        <a:pt x="24251" y="8621"/>
                      </a:lnTo>
                      <a:lnTo>
                        <a:pt x="24271" y="8475"/>
                      </a:lnTo>
                      <a:lnTo>
                        <a:pt x="24292" y="8579"/>
                      </a:lnTo>
                      <a:lnTo>
                        <a:pt x="24355" y="8579"/>
                      </a:lnTo>
                      <a:lnTo>
                        <a:pt x="24460" y="8516"/>
                      </a:lnTo>
                      <a:lnTo>
                        <a:pt x="24376" y="8684"/>
                      </a:lnTo>
                      <a:lnTo>
                        <a:pt x="24376" y="8851"/>
                      </a:lnTo>
                      <a:lnTo>
                        <a:pt x="24439" y="8830"/>
                      </a:lnTo>
                      <a:lnTo>
                        <a:pt x="24481" y="8851"/>
                      </a:lnTo>
                      <a:lnTo>
                        <a:pt x="24439" y="8935"/>
                      </a:lnTo>
                      <a:lnTo>
                        <a:pt x="24502" y="8935"/>
                      </a:lnTo>
                      <a:lnTo>
                        <a:pt x="24564" y="8788"/>
                      </a:lnTo>
                      <a:lnTo>
                        <a:pt x="24606" y="8747"/>
                      </a:lnTo>
                      <a:lnTo>
                        <a:pt x="24690" y="8579"/>
                      </a:lnTo>
                      <a:lnTo>
                        <a:pt x="24774" y="8558"/>
                      </a:lnTo>
                      <a:lnTo>
                        <a:pt x="24753" y="8684"/>
                      </a:lnTo>
                      <a:lnTo>
                        <a:pt x="24648" y="8788"/>
                      </a:lnTo>
                      <a:lnTo>
                        <a:pt x="24669" y="8977"/>
                      </a:lnTo>
                      <a:lnTo>
                        <a:pt x="24753" y="8977"/>
                      </a:lnTo>
                      <a:lnTo>
                        <a:pt x="24815" y="9039"/>
                      </a:lnTo>
                      <a:lnTo>
                        <a:pt x="24878" y="8956"/>
                      </a:lnTo>
                      <a:lnTo>
                        <a:pt x="25004" y="8851"/>
                      </a:lnTo>
                      <a:lnTo>
                        <a:pt x="25067" y="8684"/>
                      </a:lnTo>
                      <a:lnTo>
                        <a:pt x="25108" y="8558"/>
                      </a:lnTo>
                      <a:lnTo>
                        <a:pt x="25087" y="8433"/>
                      </a:lnTo>
                      <a:lnTo>
                        <a:pt x="25129" y="8370"/>
                      </a:lnTo>
                      <a:lnTo>
                        <a:pt x="25108" y="8328"/>
                      </a:lnTo>
                      <a:lnTo>
                        <a:pt x="25025" y="8328"/>
                      </a:lnTo>
                      <a:lnTo>
                        <a:pt x="24983" y="8307"/>
                      </a:lnTo>
                      <a:lnTo>
                        <a:pt x="24899" y="8349"/>
                      </a:lnTo>
                      <a:lnTo>
                        <a:pt x="24899" y="8223"/>
                      </a:lnTo>
                      <a:lnTo>
                        <a:pt x="24941" y="8203"/>
                      </a:lnTo>
                      <a:lnTo>
                        <a:pt x="24920" y="8140"/>
                      </a:lnTo>
                      <a:lnTo>
                        <a:pt x="24815" y="8140"/>
                      </a:lnTo>
                      <a:lnTo>
                        <a:pt x="24795" y="8098"/>
                      </a:lnTo>
                      <a:lnTo>
                        <a:pt x="24690" y="8014"/>
                      </a:lnTo>
                      <a:lnTo>
                        <a:pt x="24690" y="7931"/>
                      </a:lnTo>
                      <a:lnTo>
                        <a:pt x="24606" y="7742"/>
                      </a:lnTo>
                      <a:lnTo>
                        <a:pt x="24585" y="7617"/>
                      </a:lnTo>
                      <a:lnTo>
                        <a:pt x="24627" y="7491"/>
                      </a:lnTo>
                      <a:lnTo>
                        <a:pt x="24585" y="7324"/>
                      </a:lnTo>
                      <a:lnTo>
                        <a:pt x="24502" y="7470"/>
                      </a:lnTo>
                      <a:lnTo>
                        <a:pt x="24502" y="7575"/>
                      </a:lnTo>
                      <a:lnTo>
                        <a:pt x="24418" y="7428"/>
                      </a:lnTo>
                      <a:lnTo>
                        <a:pt x="24292" y="7366"/>
                      </a:lnTo>
                      <a:lnTo>
                        <a:pt x="24271" y="7114"/>
                      </a:lnTo>
                      <a:lnTo>
                        <a:pt x="24188" y="7073"/>
                      </a:lnTo>
                      <a:lnTo>
                        <a:pt x="24167" y="6884"/>
                      </a:lnTo>
                      <a:lnTo>
                        <a:pt x="24083" y="6780"/>
                      </a:lnTo>
                      <a:lnTo>
                        <a:pt x="24083" y="6675"/>
                      </a:lnTo>
                      <a:lnTo>
                        <a:pt x="24041" y="6591"/>
                      </a:lnTo>
                      <a:lnTo>
                        <a:pt x="24041" y="6529"/>
                      </a:lnTo>
                      <a:lnTo>
                        <a:pt x="24146" y="6529"/>
                      </a:lnTo>
                      <a:lnTo>
                        <a:pt x="24167" y="6382"/>
                      </a:lnTo>
                      <a:lnTo>
                        <a:pt x="24251" y="6382"/>
                      </a:lnTo>
                      <a:lnTo>
                        <a:pt x="24271" y="6424"/>
                      </a:lnTo>
                      <a:lnTo>
                        <a:pt x="24355" y="6361"/>
                      </a:lnTo>
                      <a:lnTo>
                        <a:pt x="24355" y="6257"/>
                      </a:lnTo>
                      <a:lnTo>
                        <a:pt x="24460" y="6026"/>
                      </a:lnTo>
                      <a:lnTo>
                        <a:pt x="24460" y="5922"/>
                      </a:lnTo>
                      <a:lnTo>
                        <a:pt x="24481" y="5880"/>
                      </a:lnTo>
                      <a:lnTo>
                        <a:pt x="24397" y="5692"/>
                      </a:lnTo>
                      <a:lnTo>
                        <a:pt x="24460" y="5566"/>
                      </a:lnTo>
                      <a:lnTo>
                        <a:pt x="24523" y="5566"/>
                      </a:lnTo>
                      <a:lnTo>
                        <a:pt x="24523" y="5399"/>
                      </a:lnTo>
                      <a:lnTo>
                        <a:pt x="24627" y="5252"/>
                      </a:lnTo>
                      <a:lnTo>
                        <a:pt x="24627" y="5148"/>
                      </a:lnTo>
                      <a:lnTo>
                        <a:pt x="24690" y="5064"/>
                      </a:lnTo>
                      <a:lnTo>
                        <a:pt x="24690" y="4855"/>
                      </a:lnTo>
                      <a:lnTo>
                        <a:pt x="24774" y="4834"/>
                      </a:lnTo>
                      <a:lnTo>
                        <a:pt x="24774" y="4729"/>
                      </a:lnTo>
                      <a:lnTo>
                        <a:pt x="24899" y="4583"/>
                      </a:lnTo>
                      <a:lnTo>
                        <a:pt x="24899" y="4478"/>
                      </a:lnTo>
                      <a:cubicBezTo>
                        <a:pt x="24918" y="4516"/>
                        <a:pt x="24966" y="4536"/>
                        <a:pt x="25020" y="4536"/>
                      </a:cubicBezTo>
                      <a:cubicBezTo>
                        <a:pt x="25085" y="4536"/>
                        <a:pt x="25158" y="4505"/>
                        <a:pt x="25192" y="4436"/>
                      </a:cubicBezTo>
                      <a:lnTo>
                        <a:pt x="25255" y="4122"/>
                      </a:lnTo>
                      <a:lnTo>
                        <a:pt x="25359" y="4122"/>
                      </a:lnTo>
                      <a:lnTo>
                        <a:pt x="25506" y="3955"/>
                      </a:lnTo>
                      <a:lnTo>
                        <a:pt x="25652" y="3892"/>
                      </a:lnTo>
                      <a:lnTo>
                        <a:pt x="25820" y="3725"/>
                      </a:lnTo>
                      <a:lnTo>
                        <a:pt x="25862" y="3725"/>
                      </a:lnTo>
                      <a:lnTo>
                        <a:pt x="25987" y="3599"/>
                      </a:lnTo>
                      <a:lnTo>
                        <a:pt x="25987" y="3516"/>
                      </a:lnTo>
                      <a:lnTo>
                        <a:pt x="26050" y="3474"/>
                      </a:lnTo>
                      <a:lnTo>
                        <a:pt x="26050" y="3390"/>
                      </a:lnTo>
                      <a:lnTo>
                        <a:pt x="25966" y="3285"/>
                      </a:lnTo>
                      <a:lnTo>
                        <a:pt x="25987" y="3223"/>
                      </a:lnTo>
                      <a:lnTo>
                        <a:pt x="25987" y="3160"/>
                      </a:lnTo>
                      <a:lnTo>
                        <a:pt x="25883" y="2993"/>
                      </a:lnTo>
                      <a:lnTo>
                        <a:pt x="25820" y="2993"/>
                      </a:lnTo>
                      <a:lnTo>
                        <a:pt x="25736" y="3013"/>
                      </a:lnTo>
                      <a:lnTo>
                        <a:pt x="25631" y="2972"/>
                      </a:lnTo>
                      <a:lnTo>
                        <a:pt x="25548" y="2993"/>
                      </a:lnTo>
                      <a:lnTo>
                        <a:pt x="25443" y="2909"/>
                      </a:lnTo>
                      <a:lnTo>
                        <a:pt x="25359" y="2909"/>
                      </a:lnTo>
                      <a:lnTo>
                        <a:pt x="25297" y="2846"/>
                      </a:lnTo>
                      <a:lnTo>
                        <a:pt x="25129" y="2867"/>
                      </a:lnTo>
                      <a:lnTo>
                        <a:pt x="25025" y="2972"/>
                      </a:lnTo>
                      <a:lnTo>
                        <a:pt x="24941" y="2993"/>
                      </a:lnTo>
                      <a:lnTo>
                        <a:pt x="24774" y="3118"/>
                      </a:lnTo>
                      <a:lnTo>
                        <a:pt x="24774" y="3181"/>
                      </a:lnTo>
                      <a:lnTo>
                        <a:pt x="24878" y="3265"/>
                      </a:lnTo>
                      <a:lnTo>
                        <a:pt x="24941" y="3390"/>
                      </a:lnTo>
                      <a:lnTo>
                        <a:pt x="24941" y="3516"/>
                      </a:lnTo>
                      <a:lnTo>
                        <a:pt x="24983" y="3641"/>
                      </a:lnTo>
                      <a:lnTo>
                        <a:pt x="24941" y="3704"/>
                      </a:lnTo>
                      <a:lnTo>
                        <a:pt x="24941" y="3809"/>
                      </a:lnTo>
                      <a:lnTo>
                        <a:pt x="25025" y="3913"/>
                      </a:lnTo>
                      <a:lnTo>
                        <a:pt x="25025" y="3934"/>
                      </a:lnTo>
                      <a:lnTo>
                        <a:pt x="25004" y="3955"/>
                      </a:lnTo>
                      <a:cubicBezTo>
                        <a:pt x="24983" y="4018"/>
                        <a:pt x="24941" y="4081"/>
                        <a:pt x="24920" y="4143"/>
                      </a:cubicBezTo>
                      <a:lnTo>
                        <a:pt x="24899" y="4081"/>
                      </a:lnTo>
                      <a:lnTo>
                        <a:pt x="24920" y="4018"/>
                      </a:lnTo>
                      <a:lnTo>
                        <a:pt x="24920" y="3934"/>
                      </a:lnTo>
                      <a:lnTo>
                        <a:pt x="24815" y="3871"/>
                      </a:lnTo>
                      <a:lnTo>
                        <a:pt x="24774" y="3725"/>
                      </a:lnTo>
                      <a:lnTo>
                        <a:pt x="24795" y="3662"/>
                      </a:lnTo>
                      <a:lnTo>
                        <a:pt x="24711" y="3495"/>
                      </a:lnTo>
                      <a:lnTo>
                        <a:pt x="24606" y="3474"/>
                      </a:lnTo>
                      <a:lnTo>
                        <a:pt x="24564" y="3411"/>
                      </a:lnTo>
                      <a:lnTo>
                        <a:pt x="24502" y="3411"/>
                      </a:lnTo>
                      <a:lnTo>
                        <a:pt x="24481" y="3578"/>
                      </a:lnTo>
                      <a:lnTo>
                        <a:pt x="24418" y="3578"/>
                      </a:lnTo>
                      <a:lnTo>
                        <a:pt x="24292" y="3369"/>
                      </a:lnTo>
                      <a:lnTo>
                        <a:pt x="24209" y="3369"/>
                      </a:lnTo>
                      <a:lnTo>
                        <a:pt x="24146" y="3285"/>
                      </a:lnTo>
                      <a:lnTo>
                        <a:pt x="24062" y="3327"/>
                      </a:lnTo>
                      <a:lnTo>
                        <a:pt x="24083" y="3495"/>
                      </a:lnTo>
                      <a:lnTo>
                        <a:pt x="24041" y="3516"/>
                      </a:lnTo>
                      <a:lnTo>
                        <a:pt x="23958" y="3495"/>
                      </a:lnTo>
                      <a:lnTo>
                        <a:pt x="23895" y="3620"/>
                      </a:lnTo>
                      <a:lnTo>
                        <a:pt x="23895" y="3704"/>
                      </a:lnTo>
                      <a:lnTo>
                        <a:pt x="23832" y="3746"/>
                      </a:lnTo>
                      <a:lnTo>
                        <a:pt x="23748" y="4039"/>
                      </a:lnTo>
                      <a:lnTo>
                        <a:pt x="23748" y="4143"/>
                      </a:lnTo>
                      <a:lnTo>
                        <a:pt x="23686" y="4227"/>
                      </a:lnTo>
                      <a:lnTo>
                        <a:pt x="23686" y="4353"/>
                      </a:lnTo>
                      <a:lnTo>
                        <a:pt x="23665" y="4374"/>
                      </a:lnTo>
                      <a:lnTo>
                        <a:pt x="23665" y="4478"/>
                      </a:lnTo>
                      <a:lnTo>
                        <a:pt x="23581" y="4541"/>
                      </a:lnTo>
                      <a:lnTo>
                        <a:pt x="23581" y="4771"/>
                      </a:lnTo>
                      <a:lnTo>
                        <a:pt x="23518" y="4813"/>
                      </a:lnTo>
                      <a:lnTo>
                        <a:pt x="23455" y="4792"/>
                      </a:lnTo>
                      <a:lnTo>
                        <a:pt x="23372" y="4980"/>
                      </a:lnTo>
                      <a:lnTo>
                        <a:pt x="23414" y="5064"/>
                      </a:lnTo>
                      <a:lnTo>
                        <a:pt x="23372" y="5169"/>
                      </a:lnTo>
                      <a:lnTo>
                        <a:pt x="23372" y="5273"/>
                      </a:lnTo>
                      <a:lnTo>
                        <a:pt x="23309" y="5378"/>
                      </a:lnTo>
                      <a:lnTo>
                        <a:pt x="23351" y="5462"/>
                      </a:lnTo>
                      <a:lnTo>
                        <a:pt x="23330" y="5524"/>
                      </a:lnTo>
                      <a:lnTo>
                        <a:pt x="23204" y="5524"/>
                      </a:lnTo>
                      <a:lnTo>
                        <a:pt x="23246" y="5587"/>
                      </a:lnTo>
                      <a:lnTo>
                        <a:pt x="23351" y="5629"/>
                      </a:lnTo>
                      <a:lnTo>
                        <a:pt x="23351" y="5734"/>
                      </a:lnTo>
                      <a:lnTo>
                        <a:pt x="23267" y="5713"/>
                      </a:lnTo>
                      <a:lnTo>
                        <a:pt x="23204" y="5734"/>
                      </a:lnTo>
                      <a:lnTo>
                        <a:pt x="23121" y="5796"/>
                      </a:lnTo>
                      <a:lnTo>
                        <a:pt x="23037" y="5754"/>
                      </a:lnTo>
                      <a:lnTo>
                        <a:pt x="22995" y="5817"/>
                      </a:lnTo>
                      <a:lnTo>
                        <a:pt x="22995" y="5922"/>
                      </a:lnTo>
                      <a:lnTo>
                        <a:pt x="22932" y="5964"/>
                      </a:lnTo>
                      <a:lnTo>
                        <a:pt x="22849" y="5922"/>
                      </a:lnTo>
                      <a:lnTo>
                        <a:pt x="22849" y="5817"/>
                      </a:lnTo>
                      <a:lnTo>
                        <a:pt x="22890" y="5734"/>
                      </a:lnTo>
                      <a:lnTo>
                        <a:pt x="22828" y="5650"/>
                      </a:lnTo>
                      <a:lnTo>
                        <a:pt x="22828" y="5482"/>
                      </a:lnTo>
                      <a:lnTo>
                        <a:pt x="22911" y="5294"/>
                      </a:lnTo>
                      <a:lnTo>
                        <a:pt x="22932" y="5169"/>
                      </a:lnTo>
                      <a:lnTo>
                        <a:pt x="23016" y="5085"/>
                      </a:lnTo>
                      <a:lnTo>
                        <a:pt x="23016" y="4980"/>
                      </a:lnTo>
                      <a:lnTo>
                        <a:pt x="23037" y="4876"/>
                      </a:lnTo>
                      <a:lnTo>
                        <a:pt x="23100" y="4646"/>
                      </a:lnTo>
                      <a:lnTo>
                        <a:pt x="23225" y="4562"/>
                      </a:lnTo>
                      <a:lnTo>
                        <a:pt x="23225" y="4436"/>
                      </a:lnTo>
                      <a:lnTo>
                        <a:pt x="23100" y="4436"/>
                      </a:lnTo>
                      <a:lnTo>
                        <a:pt x="23100" y="4353"/>
                      </a:lnTo>
                      <a:lnTo>
                        <a:pt x="23163" y="4269"/>
                      </a:lnTo>
                      <a:lnTo>
                        <a:pt x="23163" y="4039"/>
                      </a:lnTo>
                      <a:lnTo>
                        <a:pt x="23121" y="3976"/>
                      </a:lnTo>
                      <a:lnTo>
                        <a:pt x="23058" y="3850"/>
                      </a:lnTo>
                      <a:lnTo>
                        <a:pt x="23100" y="3809"/>
                      </a:lnTo>
                      <a:lnTo>
                        <a:pt x="23100" y="3662"/>
                      </a:lnTo>
                      <a:lnTo>
                        <a:pt x="23016" y="3662"/>
                      </a:lnTo>
                      <a:lnTo>
                        <a:pt x="22911" y="3537"/>
                      </a:lnTo>
                      <a:lnTo>
                        <a:pt x="22744" y="3599"/>
                      </a:lnTo>
                      <a:lnTo>
                        <a:pt x="22723" y="3725"/>
                      </a:lnTo>
                      <a:lnTo>
                        <a:pt x="22828" y="3809"/>
                      </a:lnTo>
                      <a:lnTo>
                        <a:pt x="22828" y="3913"/>
                      </a:lnTo>
                      <a:lnTo>
                        <a:pt x="22890" y="3976"/>
                      </a:lnTo>
                      <a:lnTo>
                        <a:pt x="22890" y="4060"/>
                      </a:lnTo>
                      <a:lnTo>
                        <a:pt x="22807" y="4060"/>
                      </a:lnTo>
                      <a:lnTo>
                        <a:pt x="22786" y="3955"/>
                      </a:lnTo>
                      <a:lnTo>
                        <a:pt x="22702" y="3955"/>
                      </a:lnTo>
                      <a:lnTo>
                        <a:pt x="22639" y="4081"/>
                      </a:lnTo>
                      <a:lnTo>
                        <a:pt x="22702" y="4122"/>
                      </a:lnTo>
                      <a:lnTo>
                        <a:pt x="22723" y="4227"/>
                      </a:lnTo>
                      <a:lnTo>
                        <a:pt x="22786" y="4353"/>
                      </a:lnTo>
                      <a:lnTo>
                        <a:pt x="22723" y="4394"/>
                      </a:lnTo>
                      <a:lnTo>
                        <a:pt x="22702" y="4353"/>
                      </a:lnTo>
                      <a:lnTo>
                        <a:pt x="22639" y="4290"/>
                      </a:lnTo>
                      <a:lnTo>
                        <a:pt x="22618" y="4436"/>
                      </a:lnTo>
                      <a:lnTo>
                        <a:pt x="22514" y="4353"/>
                      </a:lnTo>
                      <a:lnTo>
                        <a:pt x="22514" y="4248"/>
                      </a:lnTo>
                      <a:lnTo>
                        <a:pt x="22430" y="4248"/>
                      </a:lnTo>
                      <a:lnTo>
                        <a:pt x="22388" y="4353"/>
                      </a:lnTo>
                      <a:lnTo>
                        <a:pt x="22326" y="4332"/>
                      </a:lnTo>
                      <a:lnTo>
                        <a:pt x="22326" y="4185"/>
                      </a:lnTo>
                      <a:lnTo>
                        <a:pt x="22409" y="4122"/>
                      </a:lnTo>
                      <a:lnTo>
                        <a:pt x="22388" y="4081"/>
                      </a:lnTo>
                      <a:lnTo>
                        <a:pt x="22221" y="4143"/>
                      </a:lnTo>
                      <a:lnTo>
                        <a:pt x="22095" y="4269"/>
                      </a:lnTo>
                      <a:lnTo>
                        <a:pt x="22012" y="4143"/>
                      </a:lnTo>
                      <a:lnTo>
                        <a:pt x="21949" y="4143"/>
                      </a:lnTo>
                      <a:lnTo>
                        <a:pt x="21865" y="4227"/>
                      </a:lnTo>
                      <a:lnTo>
                        <a:pt x="21740" y="4227"/>
                      </a:lnTo>
                      <a:lnTo>
                        <a:pt x="21698" y="4164"/>
                      </a:lnTo>
                      <a:lnTo>
                        <a:pt x="21572" y="4185"/>
                      </a:lnTo>
                      <a:lnTo>
                        <a:pt x="21530" y="4143"/>
                      </a:lnTo>
                      <a:lnTo>
                        <a:pt x="21635" y="4060"/>
                      </a:lnTo>
                      <a:lnTo>
                        <a:pt x="21782" y="4039"/>
                      </a:lnTo>
                      <a:lnTo>
                        <a:pt x="21865" y="4060"/>
                      </a:lnTo>
                      <a:lnTo>
                        <a:pt x="21991" y="4039"/>
                      </a:lnTo>
                      <a:lnTo>
                        <a:pt x="21991" y="3955"/>
                      </a:lnTo>
                      <a:lnTo>
                        <a:pt x="22074" y="3934"/>
                      </a:lnTo>
                      <a:lnTo>
                        <a:pt x="22158" y="3955"/>
                      </a:lnTo>
                      <a:lnTo>
                        <a:pt x="22263" y="3850"/>
                      </a:lnTo>
                      <a:lnTo>
                        <a:pt x="22263" y="3746"/>
                      </a:lnTo>
                      <a:lnTo>
                        <a:pt x="22284" y="3662"/>
                      </a:lnTo>
                      <a:lnTo>
                        <a:pt x="22200" y="3599"/>
                      </a:lnTo>
                      <a:lnTo>
                        <a:pt x="22095" y="3411"/>
                      </a:lnTo>
                      <a:lnTo>
                        <a:pt x="21970" y="3348"/>
                      </a:lnTo>
                      <a:lnTo>
                        <a:pt x="21949" y="3285"/>
                      </a:lnTo>
                      <a:lnTo>
                        <a:pt x="21761" y="3118"/>
                      </a:lnTo>
                      <a:lnTo>
                        <a:pt x="21740" y="3076"/>
                      </a:lnTo>
                      <a:lnTo>
                        <a:pt x="21635" y="3076"/>
                      </a:lnTo>
                      <a:lnTo>
                        <a:pt x="21489" y="3139"/>
                      </a:lnTo>
                      <a:lnTo>
                        <a:pt x="21426" y="3139"/>
                      </a:lnTo>
                      <a:lnTo>
                        <a:pt x="21238" y="3327"/>
                      </a:lnTo>
                      <a:lnTo>
                        <a:pt x="21279" y="3390"/>
                      </a:lnTo>
                      <a:lnTo>
                        <a:pt x="21279" y="3453"/>
                      </a:lnTo>
                      <a:lnTo>
                        <a:pt x="21217" y="3495"/>
                      </a:lnTo>
                      <a:lnTo>
                        <a:pt x="21133" y="3516"/>
                      </a:lnTo>
                      <a:lnTo>
                        <a:pt x="21133" y="3453"/>
                      </a:lnTo>
                      <a:lnTo>
                        <a:pt x="21049" y="3495"/>
                      </a:lnTo>
                      <a:lnTo>
                        <a:pt x="20966" y="3432"/>
                      </a:lnTo>
                      <a:lnTo>
                        <a:pt x="20861" y="3432"/>
                      </a:lnTo>
                      <a:lnTo>
                        <a:pt x="20819" y="3495"/>
                      </a:lnTo>
                      <a:lnTo>
                        <a:pt x="20714" y="3495"/>
                      </a:lnTo>
                      <a:lnTo>
                        <a:pt x="20652" y="3432"/>
                      </a:lnTo>
                      <a:lnTo>
                        <a:pt x="20714" y="3390"/>
                      </a:lnTo>
                      <a:lnTo>
                        <a:pt x="20861" y="3348"/>
                      </a:lnTo>
                      <a:lnTo>
                        <a:pt x="20924" y="3244"/>
                      </a:lnTo>
                      <a:lnTo>
                        <a:pt x="21028" y="3223"/>
                      </a:lnTo>
                      <a:lnTo>
                        <a:pt x="21112" y="3244"/>
                      </a:lnTo>
                      <a:lnTo>
                        <a:pt x="21175" y="3139"/>
                      </a:lnTo>
                      <a:lnTo>
                        <a:pt x="21175" y="3013"/>
                      </a:lnTo>
                      <a:lnTo>
                        <a:pt x="21238" y="2972"/>
                      </a:lnTo>
                      <a:lnTo>
                        <a:pt x="21321" y="2972"/>
                      </a:lnTo>
                      <a:lnTo>
                        <a:pt x="21384" y="2804"/>
                      </a:lnTo>
                      <a:lnTo>
                        <a:pt x="21384" y="2616"/>
                      </a:lnTo>
                      <a:lnTo>
                        <a:pt x="21426" y="2553"/>
                      </a:lnTo>
                      <a:lnTo>
                        <a:pt x="21384" y="2449"/>
                      </a:lnTo>
                      <a:lnTo>
                        <a:pt x="21279" y="2449"/>
                      </a:lnTo>
                      <a:lnTo>
                        <a:pt x="21112" y="2490"/>
                      </a:lnTo>
                      <a:lnTo>
                        <a:pt x="20903" y="2553"/>
                      </a:lnTo>
                      <a:lnTo>
                        <a:pt x="20694" y="2616"/>
                      </a:lnTo>
                      <a:lnTo>
                        <a:pt x="20547" y="2658"/>
                      </a:lnTo>
                      <a:cubicBezTo>
                        <a:pt x="20652" y="2616"/>
                        <a:pt x="20798" y="2574"/>
                        <a:pt x="20903" y="2511"/>
                      </a:cubicBezTo>
                      <a:cubicBezTo>
                        <a:pt x="20945" y="2511"/>
                        <a:pt x="21028" y="2490"/>
                        <a:pt x="21070" y="2490"/>
                      </a:cubicBezTo>
                      <a:cubicBezTo>
                        <a:pt x="21217" y="2469"/>
                        <a:pt x="21238" y="2344"/>
                        <a:pt x="21175" y="2239"/>
                      </a:cubicBezTo>
                      <a:lnTo>
                        <a:pt x="21238" y="2177"/>
                      </a:lnTo>
                      <a:lnTo>
                        <a:pt x="21217" y="2072"/>
                      </a:lnTo>
                      <a:lnTo>
                        <a:pt x="21217" y="1967"/>
                      </a:lnTo>
                      <a:lnTo>
                        <a:pt x="21154" y="1884"/>
                      </a:lnTo>
                      <a:lnTo>
                        <a:pt x="21217" y="1842"/>
                      </a:lnTo>
                      <a:lnTo>
                        <a:pt x="21217" y="1674"/>
                      </a:lnTo>
                      <a:lnTo>
                        <a:pt x="21133" y="1507"/>
                      </a:lnTo>
                      <a:lnTo>
                        <a:pt x="21175" y="1402"/>
                      </a:lnTo>
                      <a:lnTo>
                        <a:pt x="21154" y="1109"/>
                      </a:lnTo>
                      <a:lnTo>
                        <a:pt x="20945" y="879"/>
                      </a:lnTo>
                      <a:lnTo>
                        <a:pt x="20924" y="775"/>
                      </a:lnTo>
                      <a:lnTo>
                        <a:pt x="20840" y="733"/>
                      </a:lnTo>
                      <a:lnTo>
                        <a:pt x="20694" y="796"/>
                      </a:lnTo>
                      <a:lnTo>
                        <a:pt x="20526" y="775"/>
                      </a:lnTo>
                      <a:lnTo>
                        <a:pt x="20442" y="837"/>
                      </a:lnTo>
                      <a:lnTo>
                        <a:pt x="20442" y="984"/>
                      </a:lnTo>
                      <a:lnTo>
                        <a:pt x="20212" y="1109"/>
                      </a:lnTo>
                      <a:lnTo>
                        <a:pt x="20212" y="1047"/>
                      </a:lnTo>
                      <a:lnTo>
                        <a:pt x="20380" y="900"/>
                      </a:lnTo>
                      <a:lnTo>
                        <a:pt x="20422" y="754"/>
                      </a:lnTo>
                      <a:lnTo>
                        <a:pt x="20317" y="670"/>
                      </a:lnTo>
                      <a:lnTo>
                        <a:pt x="20212" y="712"/>
                      </a:lnTo>
                      <a:lnTo>
                        <a:pt x="20129" y="733"/>
                      </a:lnTo>
                      <a:lnTo>
                        <a:pt x="20212" y="670"/>
                      </a:lnTo>
                      <a:lnTo>
                        <a:pt x="20191" y="586"/>
                      </a:lnTo>
                      <a:lnTo>
                        <a:pt x="19898" y="419"/>
                      </a:lnTo>
                      <a:lnTo>
                        <a:pt x="19815" y="293"/>
                      </a:lnTo>
                      <a:lnTo>
                        <a:pt x="19752" y="252"/>
                      </a:lnTo>
                      <a:lnTo>
                        <a:pt x="19773" y="105"/>
                      </a:lnTo>
                      <a:lnTo>
                        <a:pt x="1945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44" name="CustomShape 861"/>
              <p:cNvSpPr/>
              <p:nvPr/>
            </p:nvSpPr>
            <p:spPr>
              <a:xfrm>
                <a:off x="2430720" y="3112920"/>
                <a:ext cx="56880" cy="19440"/>
              </a:xfrm>
              <a:custGeom>
                <a:avLst/>
                <a:gdLst/>
                <a:ahLst/>
                <a:rect l="l" t="t" r="r" b="b"/>
                <a:pathLst>
                  <a:path w="1298" h="524">
                    <a:moveTo>
                      <a:pt x="503" y="0"/>
                    </a:moveTo>
                    <a:lnTo>
                      <a:pt x="293" y="42"/>
                    </a:lnTo>
                    <a:lnTo>
                      <a:pt x="168" y="21"/>
                    </a:lnTo>
                    <a:lnTo>
                      <a:pt x="63" y="42"/>
                    </a:lnTo>
                    <a:lnTo>
                      <a:pt x="1" y="147"/>
                    </a:lnTo>
                    <a:lnTo>
                      <a:pt x="105" y="230"/>
                    </a:lnTo>
                    <a:lnTo>
                      <a:pt x="189" y="209"/>
                    </a:lnTo>
                    <a:lnTo>
                      <a:pt x="252" y="230"/>
                    </a:lnTo>
                    <a:lnTo>
                      <a:pt x="314" y="377"/>
                    </a:lnTo>
                    <a:lnTo>
                      <a:pt x="398" y="439"/>
                    </a:lnTo>
                    <a:lnTo>
                      <a:pt x="524" y="439"/>
                    </a:lnTo>
                    <a:lnTo>
                      <a:pt x="607" y="523"/>
                    </a:lnTo>
                    <a:lnTo>
                      <a:pt x="775" y="523"/>
                    </a:lnTo>
                    <a:lnTo>
                      <a:pt x="775" y="377"/>
                    </a:lnTo>
                    <a:lnTo>
                      <a:pt x="879" y="377"/>
                    </a:lnTo>
                    <a:lnTo>
                      <a:pt x="900" y="439"/>
                    </a:lnTo>
                    <a:lnTo>
                      <a:pt x="984" y="439"/>
                    </a:lnTo>
                    <a:lnTo>
                      <a:pt x="1005" y="335"/>
                    </a:lnTo>
                    <a:lnTo>
                      <a:pt x="1089" y="377"/>
                    </a:lnTo>
                    <a:lnTo>
                      <a:pt x="1298" y="377"/>
                    </a:lnTo>
                    <a:lnTo>
                      <a:pt x="1298" y="335"/>
                    </a:lnTo>
                    <a:lnTo>
                      <a:pt x="1193" y="230"/>
                    </a:lnTo>
                    <a:lnTo>
                      <a:pt x="1047" y="209"/>
                    </a:lnTo>
                    <a:lnTo>
                      <a:pt x="942" y="2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CustomShape 862"/>
              <p:cNvSpPr/>
              <p:nvPr/>
            </p:nvSpPr>
            <p:spPr>
              <a:xfrm>
                <a:off x="2527920" y="3078720"/>
                <a:ext cx="72720" cy="44280"/>
              </a:xfrm>
              <a:custGeom>
                <a:avLst/>
                <a:gdLst/>
                <a:ahLst/>
                <a:rect l="l" t="t" r="r" b="b"/>
                <a:pathLst>
                  <a:path w="1654" h="1173">
                    <a:moveTo>
                      <a:pt x="1089" y="0"/>
                    </a:moveTo>
                    <a:lnTo>
                      <a:pt x="1005" y="63"/>
                    </a:lnTo>
                    <a:lnTo>
                      <a:pt x="900" y="21"/>
                    </a:lnTo>
                    <a:lnTo>
                      <a:pt x="691" y="21"/>
                    </a:lnTo>
                    <a:lnTo>
                      <a:pt x="649" y="84"/>
                    </a:lnTo>
                    <a:lnTo>
                      <a:pt x="754" y="168"/>
                    </a:lnTo>
                    <a:lnTo>
                      <a:pt x="1068" y="272"/>
                    </a:lnTo>
                    <a:lnTo>
                      <a:pt x="1047" y="314"/>
                    </a:lnTo>
                    <a:lnTo>
                      <a:pt x="1109" y="398"/>
                    </a:lnTo>
                    <a:lnTo>
                      <a:pt x="1047" y="544"/>
                    </a:lnTo>
                    <a:lnTo>
                      <a:pt x="1109" y="649"/>
                    </a:lnTo>
                    <a:lnTo>
                      <a:pt x="1214" y="691"/>
                    </a:lnTo>
                    <a:lnTo>
                      <a:pt x="1340" y="795"/>
                    </a:lnTo>
                    <a:lnTo>
                      <a:pt x="1319" y="858"/>
                    </a:lnTo>
                    <a:lnTo>
                      <a:pt x="1068" y="858"/>
                    </a:lnTo>
                    <a:lnTo>
                      <a:pt x="1026" y="900"/>
                    </a:lnTo>
                    <a:lnTo>
                      <a:pt x="921" y="858"/>
                    </a:lnTo>
                    <a:lnTo>
                      <a:pt x="796" y="858"/>
                    </a:lnTo>
                    <a:lnTo>
                      <a:pt x="649" y="816"/>
                    </a:lnTo>
                    <a:lnTo>
                      <a:pt x="524" y="858"/>
                    </a:lnTo>
                    <a:lnTo>
                      <a:pt x="524" y="816"/>
                    </a:lnTo>
                    <a:lnTo>
                      <a:pt x="482" y="795"/>
                    </a:lnTo>
                    <a:lnTo>
                      <a:pt x="293" y="837"/>
                    </a:lnTo>
                    <a:lnTo>
                      <a:pt x="189" y="733"/>
                    </a:lnTo>
                    <a:lnTo>
                      <a:pt x="63" y="795"/>
                    </a:lnTo>
                    <a:lnTo>
                      <a:pt x="0" y="858"/>
                    </a:lnTo>
                    <a:lnTo>
                      <a:pt x="63" y="963"/>
                    </a:lnTo>
                    <a:lnTo>
                      <a:pt x="189" y="1005"/>
                    </a:lnTo>
                    <a:lnTo>
                      <a:pt x="314" y="1151"/>
                    </a:lnTo>
                    <a:lnTo>
                      <a:pt x="377" y="1172"/>
                    </a:lnTo>
                    <a:lnTo>
                      <a:pt x="377" y="1067"/>
                    </a:lnTo>
                    <a:lnTo>
                      <a:pt x="419" y="1026"/>
                    </a:lnTo>
                    <a:lnTo>
                      <a:pt x="691" y="1026"/>
                    </a:lnTo>
                    <a:lnTo>
                      <a:pt x="796" y="1067"/>
                    </a:lnTo>
                    <a:lnTo>
                      <a:pt x="1109" y="1067"/>
                    </a:lnTo>
                    <a:lnTo>
                      <a:pt x="1151" y="1047"/>
                    </a:lnTo>
                    <a:lnTo>
                      <a:pt x="1256" y="1109"/>
                    </a:lnTo>
                    <a:lnTo>
                      <a:pt x="1340" y="1109"/>
                    </a:lnTo>
                    <a:lnTo>
                      <a:pt x="1340" y="1047"/>
                    </a:lnTo>
                    <a:lnTo>
                      <a:pt x="1570" y="921"/>
                    </a:lnTo>
                    <a:lnTo>
                      <a:pt x="1570" y="837"/>
                    </a:lnTo>
                    <a:lnTo>
                      <a:pt x="1570" y="733"/>
                    </a:lnTo>
                    <a:lnTo>
                      <a:pt x="1528" y="607"/>
                    </a:lnTo>
                    <a:lnTo>
                      <a:pt x="1549" y="544"/>
                    </a:lnTo>
                    <a:lnTo>
                      <a:pt x="1633" y="502"/>
                    </a:lnTo>
                    <a:lnTo>
                      <a:pt x="1653" y="377"/>
                    </a:lnTo>
                    <a:lnTo>
                      <a:pt x="1612" y="293"/>
                    </a:lnTo>
                    <a:lnTo>
                      <a:pt x="1653" y="189"/>
                    </a:lnTo>
                    <a:lnTo>
                      <a:pt x="1633" y="126"/>
                    </a:lnTo>
                    <a:lnTo>
                      <a:pt x="1528" y="105"/>
                    </a:lnTo>
                    <a:lnTo>
                      <a:pt x="1423" y="126"/>
                    </a:lnTo>
                    <a:lnTo>
                      <a:pt x="1319" y="21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CustomShape 863"/>
              <p:cNvSpPr/>
              <p:nvPr/>
            </p:nvSpPr>
            <p:spPr>
              <a:xfrm>
                <a:off x="2269080" y="3000240"/>
                <a:ext cx="271080" cy="83160"/>
              </a:xfrm>
              <a:custGeom>
                <a:avLst/>
                <a:gdLst/>
                <a:ahLst/>
                <a:rect l="l" t="t" r="r" b="b"/>
                <a:pathLst>
                  <a:path w="6153" h="2198">
                    <a:moveTo>
                      <a:pt x="1570" y="1"/>
                    </a:moveTo>
                    <a:lnTo>
                      <a:pt x="1445" y="106"/>
                    </a:lnTo>
                    <a:lnTo>
                      <a:pt x="1131" y="106"/>
                    </a:lnTo>
                    <a:lnTo>
                      <a:pt x="901" y="168"/>
                    </a:lnTo>
                    <a:lnTo>
                      <a:pt x="817" y="252"/>
                    </a:lnTo>
                    <a:lnTo>
                      <a:pt x="566" y="315"/>
                    </a:lnTo>
                    <a:lnTo>
                      <a:pt x="482" y="419"/>
                    </a:lnTo>
                    <a:lnTo>
                      <a:pt x="377" y="482"/>
                    </a:lnTo>
                    <a:lnTo>
                      <a:pt x="357" y="608"/>
                    </a:lnTo>
                    <a:lnTo>
                      <a:pt x="419" y="712"/>
                    </a:lnTo>
                    <a:lnTo>
                      <a:pt x="398" y="775"/>
                    </a:lnTo>
                    <a:lnTo>
                      <a:pt x="294" y="712"/>
                    </a:lnTo>
                    <a:lnTo>
                      <a:pt x="85" y="817"/>
                    </a:lnTo>
                    <a:lnTo>
                      <a:pt x="1" y="796"/>
                    </a:lnTo>
                    <a:lnTo>
                      <a:pt x="1" y="880"/>
                    </a:lnTo>
                    <a:lnTo>
                      <a:pt x="105" y="922"/>
                    </a:lnTo>
                    <a:lnTo>
                      <a:pt x="252" y="796"/>
                    </a:lnTo>
                    <a:lnTo>
                      <a:pt x="273" y="817"/>
                    </a:lnTo>
                    <a:lnTo>
                      <a:pt x="273" y="922"/>
                    </a:lnTo>
                    <a:lnTo>
                      <a:pt x="419" y="817"/>
                    </a:lnTo>
                    <a:lnTo>
                      <a:pt x="524" y="817"/>
                    </a:lnTo>
                    <a:lnTo>
                      <a:pt x="629" y="629"/>
                    </a:lnTo>
                    <a:lnTo>
                      <a:pt x="796" y="670"/>
                    </a:lnTo>
                    <a:lnTo>
                      <a:pt x="838" y="608"/>
                    </a:lnTo>
                    <a:lnTo>
                      <a:pt x="922" y="691"/>
                    </a:lnTo>
                    <a:lnTo>
                      <a:pt x="1026" y="670"/>
                    </a:lnTo>
                    <a:lnTo>
                      <a:pt x="1214" y="461"/>
                    </a:lnTo>
                    <a:lnTo>
                      <a:pt x="1319" y="419"/>
                    </a:lnTo>
                    <a:lnTo>
                      <a:pt x="1361" y="357"/>
                    </a:lnTo>
                    <a:lnTo>
                      <a:pt x="1528" y="378"/>
                    </a:lnTo>
                    <a:lnTo>
                      <a:pt x="1654" y="378"/>
                    </a:lnTo>
                    <a:lnTo>
                      <a:pt x="1884" y="398"/>
                    </a:lnTo>
                    <a:lnTo>
                      <a:pt x="1968" y="461"/>
                    </a:lnTo>
                    <a:lnTo>
                      <a:pt x="1884" y="503"/>
                    </a:lnTo>
                    <a:lnTo>
                      <a:pt x="1758" y="503"/>
                    </a:lnTo>
                    <a:lnTo>
                      <a:pt x="1675" y="566"/>
                    </a:lnTo>
                    <a:lnTo>
                      <a:pt x="1758" y="629"/>
                    </a:lnTo>
                    <a:lnTo>
                      <a:pt x="2093" y="691"/>
                    </a:lnTo>
                    <a:lnTo>
                      <a:pt x="2177" y="670"/>
                    </a:lnTo>
                    <a:lnTo>
                      <a:pt x="2282" y="670"/>
                    </a:lnTo>
                    <a:lnTo>
                      <a:pt x="2386" y="733"/>
                    </a:lnTo>
                    <a:lnTo>
                      <a:pt x="2554" y="775"/>
                    </a:lnTo>
                    <a:lnTo>
                      <a:pt x="2616" y="775"/>
                    </a:lnTo>
                    <a:lnTo>
                      <a:pt x="2658" y="691"/>
                    </a:lnTo>
                    <a:lnTo>
                      <a:pt x="2721" y="775"/>
                    </a:lnTo>
                    <a:lnTo>
                      <a:pt x="2763" y="817"/>
                    </a:lnTo>
                    <a:lnTo>
                      <a:pt x="2930" y="942"/>
                    </a:lnTo>
                    <a:lnTo>
                      <a:pt x="3077" y="984"/>
                    </a:lnTo>
                    <a:lnTo>
                      <a:pt x="3139" y="942"/>
                    </a:lnTo>
                    <a:lnTo>
                      <a:pt x="3244" y="1026"/>
                    </a:lnTo>
                    <a:lnTo>
                      <a:pt x="3349" y="1005"/>
                    </a:lnTo>
                    <a:lnTo>
                      <a:pt x="3432" y="1047"/>
                    </a:lnTo>
                    <a:lnTo>
                      <a:pt x="3600" y="1005"/>
                    </a:lnTo>
                    <a:lnTo>
                      <a:pt x="3663" y="1026"/>
                    </a:lnTo>
                    <a:lnTo>
                      <a:pt x="3746" y="1361"/>
                    </a:lnTo>
                    <a:lnTo>
                      <a:pt x="3955" y="1570"/>
                    </a:lnTo>
                    <a:lnTo>
                      <a:pt x="4039" y="1612"/>
                    </a:lnTo>
                    <a:lnTo>
                      <a:pt x="4081" y="1549"/>
                    </a:lnTo>
                    <a:lnTo>
                      <a:pt x="4227" y="1633"/>
                    </a:lnTo>
                    <a:lnTo>
                      <a:pt x="4437" y="1633"/>
                    </a:lnTo>
                    <a:lnTo>
                      <a:pt x="4458" y="1675"/>
                    </a:lnTo>
                    <a:lnTo>
                      <a:pt x="4541" y="1738"/>
                    </a:lnTo>
                    <a:lnTo>
                      <a:pt x="4541" y="1842"/>
                    </a:lnTo>
                    <a:lnTo>
                      <a:pt x="4374" y="1863"/>
                    </a:lnTo>
                    <a:lnTo>
                      <a:pt x="4186" y="2051"/>
                    </a:lnTo>
                    <a:lnTo>
                      <a:pt x="4186" y="2156"/>
                    </a:lnTo>
                    <a:lnTo>
                      <a:pt x="4374" y="2177"/>
                    </a:lnTo>
                    <a:lnTo>
                      <a:pt x="4541" y="2135"/>
                    </a:lnTo>
                    <a:lnTo>
                      <a:pt x="4604" y="2156"/>
                    </a:lnTo>
                    <a:lnTo>
                      <a:pt x="4897" y="2093"/>
                    </a:lnTo>
                    <a:lnTo>
                      <a:pt x="5064" y="2093"/>
                    </a:lnTo>
                    <a:lnTo>
                      <a:pt x="5274" y="2198"/>
                    </a:lnTo>
                    <a:lnTo>
                      <a:pt x="5546" y="2135"/>
                    </a:lnTo>
                    <a:lnTo>
                      <a:pt x="5587" y="2072"/>
                    </a:lnTo>
                    <a:lnTo>
                      <a:pt x="5650" y="2072"/>
                    </a:lnTo>
                    <a:lnTo>
                      <a:pt x="5734" y="2030"/>
                    </a:lnTo>
                    <a:lnTo>
                      <a:pt x="5943" y="2051"/>
                    </a:lnTo>
                    <a:lnTo>
                      <a:pt x="6069" y="1989"/>
                    </a:lnTo>
                    <a:lnTo>
                      <a:pt x="6152" y="1884"/>
                    </a:lnTo>
                    <a:lnTo>
                      <a:pt x="6111" y="1842"/>
                    </a:lnTo>
                    <a:lnTo>
                      <a:pt x="6006" y="1821"/>
                    </a:lnTo>
                    <a:lnTo>
                      <a:pt x="5922" y="1654"/>
                    </a:lnTo>
                    <a:lnTo>
                      <a:pt x="5692" y="1549"/>
                    </a:lnTo>
                    <a:lnTo>
                      <a:pt x="5378" y="1549"/>
                    </a:lnTo>
                    <a:lnTo>
                      <a:pt x="5295" y="1528"/>
                    </a:lnTo>
                    <a:lnTo>
                      <a:pt x="5336" y="1466"/>
                    </a:lnTo>
                    <a:lnTo>
                      <a:pt x="5399" y="1319"/>
                    </a:lnTo>
                    <a:lnTo>
                      <a:pt x="5315" y="1298"/>
                    </a:lnTo>
                    <a:lnTo>
                      <a:pt x="5232" y="1340"/>
                    </a:lnTo>
                    <a:lnTo>
                      <a:pt x="5127" y="1340"/>
                    </a:lnTo>
                    <a:lnTo>
                      <a:pt x="4918" y="1194"/>
                    </a:lnTo>
                    <a:lnTo>
                      <a:pt x="4855" y="1235"/>
                    </a:lnTo>
                    <a:lnTo>
                      <a:pt x="4771" y="1152"/>
                    </a:lnTo>
                    <a:lnTo>
                      <a:pt x="4604" y="1026"/>
                    </a:lnTo>
                    <a:lnTo>
                      <a:pt x="4541" y="1131"/>
                    </a:lnTo>
                    <a:lnTo>
                      <a:pt x="4479" y="1089"/>
                    </a:lnTo>
                    <a:lnTo>
                      <a:pt x="4499" y="1005"/>
                    </a:lnTo>
                    <a:lnTo>
                      <a:pt x="4437" y="984"/>
                    </a:lnTo>
                    <a:lnTo>
                      <a:pt x="4395" y="1047"/>
                    </a:lnTo>
                    <a:lnTo>
                      <a:pt x="4332" y="984"/>
                    </a:lnTo>
                    <a:lnTo>
                      <a:pt x="4123" y="922"/>
                    </a:lnTo>
                    <a:lnTo>
                      <a:pt x="3955" y="796"/>
                    </a:lnTo>
                    <a:lnTo>
                      <a:pt x="3830" y="712"/>
                    </a:lnTo>
                    <a:lnTo>
                      <a:pt x="3704" y="587"/>
                    </a:lnTo>
                    <a:lnTo>
                      <a:pt x="3349" y="587"/>
                    </a:lnTo>
                    <a:lnTo>
                      <a:pt x="3244" y="524"/>
                    </a:lnTo>
                    <a:lnTo>
                      <a:pt x="3202" y="398"/>
                    </a:lnTo>
                    <a:lnTo>
                      <a:pt x="3077" y="252"/>
                    </a:lnTo>
                    <a:lnTo>
                      <a:pt x="2972" y="273"/>
                    </a:lnTo>
                    <a:lnTo>
                      <a:pt x="2909" y="210"/>
                    </a:lnTo>
                    <a:lnTo>
                      <a:pt x="2491" y="147"/>
                    </a:lnTo>
                    <a:lnTo>
                      <a:pt x="2365" y="210"/>
                    </a:lnTo>
                    <a:lnTo>
                      <a:pt x="2177" y="168"/>
                    </a:lnTo>
                    <a:lnTo>
                      <a:pt x="2072" y="43"/>
                    </a:lnTo>
                    <a:lnTo>
                      <a:pt x="1821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CustomShape 864"/>
              <p:cNvSpPr/>
              <p:nvPr/>
            </p:nvSpPr>
            <p:spPr>
              <a:xfrm>
                <a:off x="3002400" y="4801680"/>
                <a:ext cx="68760" cy="33840"/>
              </a:xfrm>
              <a:custGeom>
                <a:avLst/>
                <a:gdLst/>
                <a:ahLst/>
                <a:rect l="l" t="t" r="r" b="b"/>
                <a:pathLst>
                  <a:path w="1570" h="901">
                    <a:moveTo>
                      <a:pt x="1025" y="0"/>
                    </a:moveTo>
                    <a:lnTo>
                      <a:pt x="984" y="84"/>
                    </a:lnTo>
                    <a:lnTo>
                      <a:pt x="921" y="105"/>
                    </a:lnTo>
                    <a:lnTo>
                      <a:pt x="942" y="189"/>
                    </a:lnTo>
                    <a:lnTo>
                      <a:pt x="921" y="252"/>
                    </a:lnTo>
                    <a:lnTo>
                      <a:pt x="691" y="314"/>
                    </a:lnTo>
                    <a:lnTo>
                      <a:pt x="733" y="273"/>
                    </a:lnTo>
                    <a:lnTo>
                      <a:pt x="774" y="126"/>
                    </a:lnTo>
                    <a:lnTo>
                      <a:pt x="733" y="63"/>
                    </a:lnTo>
                    <a:lnTo>
                      <a:pt x="649" y="84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461" y="84"/>
                    </a:lnTo>
                    <a:lnTo>
                      <a:pt x="377" y="84"/>
                    </a:lnTo>
                    <a:lnTo>
                      <a:pt x="377" y="252"/>
                    </a:lnTo>
                    <a:lnTo>
                      <a:pt x="272" y="210"/>
                    </a:lnTo>
                    <a:lnTo>
                      <a:pt x="168" y="105"/>
                    </a:lnTo>
                    <a:lnTo>
                      <a:pt x="105" y="168"/>
                    </a:lnTo>
                    <a:lnTo>
                      <a:pt x="230" y="356"/>
                    </a:lnTo>
                    <a:lnTo>
                      <a:pt x="377" y="377"/>
                    </a:lnTo>
                    <a:lnTo>
                      <a:pt x="377" y="419"/>
                    </a:lnTo>
                    <a:lnTo>
                      <a:pt x="230" y="419"/>
                    </a:lnTo>
                    <a:lnTo>
                      <a:pt x="168" y="482"/>
                    </a:lnTo>
                    <a:lnTo>
                      <a:pt x="189" y="565"/>
                    </a:lnTo>
                    <a:lnTo>
                      <a:pt x="84" y="670"/>
                    </a:lnTo>
                    <a:lnTo>
                      <a:pt x="0" y="670"/>
                    </a:lnTo>
                    <a:lnTo>
                      <a:pt x="0" y="712"/>
                    </a:lnTo>
                    <a:lnTo>
                      <a:pt x="126" y="796"/>
                    </a:lnTo>
                    <a:lnTo>
                      <a:pt x="189" y="712"/>
                    </a:lnTo>
                    <a:lnTo>
                      <a:pt x="293" y="796"/>
                    </a:lnTo>
                    <a:lnTo>
                      <a:pt x="377" y="691"/>
                    </a:lnTo>
                    <a:lnTo>
                      <a:pt x="230" y="628"/>
                    </a:lnTo>
                    <a:lnTo>
                      <a:pt x="335" y="586"/>
                    </a:lnTo>
                    <a:lnTo>
                      <a:pt x="523" y="607"/>
                    </a:lnTo>
                    <a:lnTo>
                      <a:pt x="649" y="565"/>
                    </a:lnTo>
                    <a:lnTo>
                      <a:pt x="649" y="461"/>
                    </a:lnTo>
                    <a:cubicBezTo>
                      <a:pt x="649" y="461"/>
                      <a:pt x="667" y="470"/>
                      <a:pt x="680" y="470"/>
                    </a:cubicBezTo>
                    <a:cubicBezTo>
                      <a:pt x="686" y="470"/>
                      <a:pt x="691" y="468"/>
                      <a:pt x="691" y="461"/>
                    </a:cubicBezTo>
                    <a:cubicBezTo>
                      <a:pt x="795" y="398"/>
                      <a:pt x="900" y="377"/>
                      <a:pt x="1005" y="314"/>
                    </a:cubicBezTo>
                    <a:lnTo>
                      <a:pt x="1046" y="398"/>
                    </a:lnTo>
                    <a:lnTo>
                      <a:pt x="1025" y="461"/>
                    </a:lnTo>
                    <a:lnTo>
                      <a:pt x="942" y="419"/>
                    </a:lnTo>
                    <a:lnTo>
                      <a:pt x="858" y="461"/>
                    </a:lnTo>
                    <a:lnTo>
                      <a:pt x="691" y="712"/>
                    </a:lnTo>
                    <a:lnTo>
                      <a:pt x="753" y="733"/>
                    </a:lnTo>
                    <a:lnTo>
                      <a:pt x="837" y="879"/>
                    </a:lnTo>
                    <a:lnTo>
                      <a:pt x="921" y="900"/>
                    </a:lnTo>
                    <a:lnTo>
                      <a:pt x="921" y="837"/>
                    </a:lnTo>
                    <a:lnTo>
                      <a:pt x="837" y="733"/>
                    </a:lnTo>
                    <a:lnTo>
                      <a:pt x="858" y="712"/>
                    </a:lnTo>
                    <a:lnTo>
                      <a:pt x="963" y="775"/>
                    </a:lnTo>
                    <a:lnTo>
                      <a:pt x="1025" y="733"/>
                    </a:lnTo>
                    <a:lnTo>
                      <a:pt x="963" y="691"/>
                    </a:lnTo>
                    <a:lnTo>
                      <a:pt x="963" y="607"/>
                    </a:lnTo>
                    <a:lnTo>
                      <a:pt x="1067" y="628"/>
                    </a:lnTo>
                    <a:lnTo>
                      <a:pt x="1172" y="607"/>
                    </a:lnTo>
                    <a:lnTo>
                      <a:pt x="1172" y="586"/>
                    </a:lnTo>
                    <a:lnTo>
                      <a:pt x="1088" y="586"/>
                    </a:lnTo>
                    <a:lnTo>
                      <a:pt x="1046" y="524"/>
                    </a:lnTo>
                    <a:lnTo>
                      <a:pt x="1088" y="503"/>
                    </a:lnTo>
                    <a:lnTo>
                      <a:pt x="1193" y="524"/>
                    </a:lnTo>
                    <a:lnTo>
                      <a:pt x="1339" y="503"/>
                    </a:lnTo>
                    <a:lnTo>
                      <a:pt x="1444" y="419"/>
                    </a:lnTo>
                    <a:lnTo>
                      <a:pt x="1549" y="398"/>
                    </a:lnTo>
                    <a:lnTo>
                      <a:pt x="1507" y="314"/>
                    </a:lnTo>
                    <a:lnTo>
                      <a:pt x="1465" y="293"/>
                    </a:lnTo>
                    <a:lnTo>
                      <a:pt x="1444" y="273"/>
                    </a:lnTo>
                    <a:lnTo>
                      <a:pt x="1486" y="210"/>
                    </a:lnTo>
                    <a:lnTo>
                      <a:pt x="1569" y="189"/>
                    </a:lnTo>
                    <a:lnTo>
                      <a:pt x="1528" y="126"/>
                    </a:lnTo>
                    <a:lnTo>
                      <a:pt x="1381" y="105"/>
                    </a:lnTo>
                    <a:lnTo>
                      <a:pt x="1318" y="126"/>
                    </a:lnTo>
                    <a:lnTo>
                      <a:pt x="1339" y="189"/>
                    </a:lnTo>
                    <a:lnTo>
                      <a:pt x="1256" y="210"/>
                    </a:lnTo>
                    <a:lnTo>
                      <a:pt x="1172" y="105"/>
                    </a:lnTo>
                    <a:lnTo>
                      <a:pt x="1172" y="42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CustomShape 865"/>
              <p:cNvSpPr/>
              <p:nvPr/>
            </p:nvSpPr>
            <p:spPr>
              <a:xfrm>
                <a:off x="2306160" y="3313800"/>
                <a:ext cx="141120" cy="55080"/>
              </a:xfrm>
              <a:custGeom>
                <a:avLst/>
                <a:gdLst/>
                <a:ahLst/>
                <a:rect l="l" t="t" r="r" b="b"/>
                <a:pathLst>
                  <a:path w="3203" h="1466">
                    <a:moveTo>
                      <a:pt x="2072" y="1"/>
                    </a:moveTo>
                    <a:lnTo>
                      <a:pt x="2030" y="43"/>
                    </a:lnTo>
                    <a:lnTo>
                      <a:pt x="1863" y="147"/>
                    </a:lnTo>
                    <a:lnTo>
                      <a:pt x="1675" y="189"/>
                    </a:lnTo>
                    <a:lnTo>
                      <a:pt x="1319" y="377"/>
                    </a:lnTo>
                    <a:lnTo>
                      <a:pt x="1214" y="461"/>
                    </a:lnTo>
                    <a:lnTo>
                      <a:pt x="1131" y="482"/>
                    </a:lnTo>
                    <a:lnTo>
                      <a:pt x="921" y="482"/>
                    </a:lnTo>
                    <a:lnTo>
                      <a:pt x="733" y="315"/>
                    </a:lnTo>
                    <a:lnTo>
                      <a:pt x="608" y="273"/>
                    </a:lnTo>
                    <a:lnTo>
                      <a:pt x="566" y="294"/>
                    </a:lnTo>
                    <a:lnTo>
                      <a:pt x="629" y="356"/>
                    </a:lnTo>
                    <a:lnTo>
                      <a:pt x="629" y="398"/>
                    </a:lnTo>
                    <a:lnTo>
                      <a:pt x="566" y="419"/>
                    </a:lnTo>
                    <a:lnTo>
                      <a:pt x="461" y="377"/>
                    </a:lnTo>
                    <a:lnTo>
                      <a:pt x="419" y="315"/>
                    </a:lnTo>
                    <a:lnTo>
                      <a:pt x="461" y="294"/>
                    </a:lnTo>
                    <a:lnTo>
                      <a:pt x="482" y="294"/>
                    </a:lnTo>
                    <a:lnTo>
                      <a:pt x="461" y="252"/>
                    </a:lnTo>
                    <a:lnTo>
                      <a:pt x="398" y="252"/>
                    </a:lnTo>
                    <a:lnTo>
                      <a:pt x="315" y="210"/>
                    </a:lnTo>
                    <a:lnTo>
                      <a:pt x="273" y="168"/>
                    </a:lnTo>
                    <a:lnTo>
                      <a:pt x="252" y="84"/>
                    </a:lnTo>
                    <a:lnTo>
                      <a:pt x="147" y="84"/>
                    </a:lnTo>
                    <a:lnTo>
                      <a:pt x="85" y="147"/>
                    </a:lnTo>
                    <a:lnTo>
                      <a:pt x="85" y="252"/>
                    </a:lnTo>
                    <a:lnTo>
                      <a:pt x="43" y="315"/>
                    </a:lnTo>
                    <a:lnTo>
                      <a:pt x="1" y="398"/>
                    </a:lnTo>
                    <a:lnTo>
                      <a:pt x="85" y="419"/>
                    </a:lnTo>
                    <a:lnTo>
                      <a:pt x="147" y="524"/>
                    </a:lnTo>
                    <a:lnTo>
                      <a:pt x="64" y="587"/>
                    </a:lnTo>
                    <a:lnTo>
                      <a:pt x="43" y="691"/>
                    </a:lnTo>
                    <a:lnTo>
                      <a:pt x="43" y="733"/>
                    </a:lnTo>
                    <a:lnTo>
                      <a:pt x="64" y="796"/>
                    </a:lnTo>
                    <a:lnTo>
                      <a:pt x="168" y="796"/>
                    </a:lnTo>
                    <a:lnTo>
                      <a:pt x="252" y="817"/>
                    </a:lnTo>
                    <a:lnTo>
                      <a:pt x="357" y="796"/>
                    </a:lnTo>
                    <a:lnTo>
                      <a:pt x="398" y="733"/>
                    </a:lnTo>
                    <a:lnTo>
                      <a:pt x="461" y="796"/>
                    </a:lnTo>
                    <a:lnTo>
                      <a:pt x="461" y="838"/>
                    </a:lnTo>
                    <a:lnTo>
                      <a:pt x="524" y="880"/>
                    </a:lnTo>
                    <a:lnTo>
                      <a:pt x="733" y="900"/>
                    </a:lnTo>
                    <a:lnTo>
                      <a:pt x="775" y="1026"/>
                    </a:lnTo>
                    <a:lnTo>
                      <a:pt x="817" y="1193"/>
                    </a:lnTo>
                    <a:lnTo>
                      <a:pt x="921" y="1235"/>
                    </a:lnTo>
                    <a:lnTo>
                      <a:pt x="1026" y="1235"/>
                    </a:lnTo>
                    <a:lnTo>
                      <a:pt x="1047" y="1152"/>
                    </a:lnTo>
                    <a:lnTo>
                      <a:pt x="1005" y="1131"/>
                    </a:lnTo>
                    <a:lnTo>
                      <a:pt x="1047" y="1047"/>
                    </a:lnTo>
                    <a:lnTo>
                      <a:pt x="1131" y="1089"/>
                    </a:lnTo>
                    <a:lnTo>
                      <a:pt x="1152" y="1131"/>
                    </a:lnTo>
                    <a:lnTo>
                      <a:pt x="1131" y="1193"/>
                    </a:lnTo>
                    <a:lnTo>
                      <a:pt x="1152" y="1319"/>
                    </a:lnTo>
                    <a:lnTo>
                      <a:pt x="1152" y="1403"/>
                    </a:lnTo>
                    <a:lnTo>
                      <a:pt x="1193" y="1444"/>
                    </a:lnTo>
                    <a:lnTo>
                      <a:pt x="1340" y="1465"/>
                    </a:lnTo>
                    <a:lnTo>
                      <a:pt x="1424" y="1361"/>
                    </a:lnTo>
                    <a:lnTo>
                      <a:pt x="1507" y="1298"/>
                    </a:lnTo>
                    <a:lnTo>
                      <a:pt x="1612" y="1319"/>
                    </a:lnTo>
                    <a:lnTo>
                      <a:pt x="1654" y="1298"/>
                    </a:lnTo>
                    <a:lnTo>
                      <a:pt x="1654" y="1152"/>
                    </a:lnTo>
                    <a:lnTo>
                      <a:pt x="1570" y="1089"/>
                    </a:lnTo>
                    <a:lnTo>
                      <a:pt x="1465" y="1026"/>
                    </a:lnTo>
                    <a:lnTo>
                      <a:pt x="1445" y="921"/>
                    </a:lnTo>
                    <a:lnTo>
                      <a:pt x="1445" y="880"/>
                    </a:lnTo>
                    <a:lnTo>
                      <a:pt x="1549" y="817"/>
                    </a:lnTo>
                    <a:lnTo>
                      <a:pt x="1737" y="775"/>
                    </a:lnTo>
                    <a:lnTo>
                      <a:pt x="1884" y="628"/>
                    </a:lnTo>
                    <a:lnTo>
                      <a:pt x="1884" y="587"/>
                    </a:lnTo>
                    <a:lnTo>
                      <a:pt x="1863" y="566"/>
                    </a:lnTo>
                    <a:lnTo>
                      <a:pt x="1863" y="419"/>
                    </a:lnTo>
                    <a:lnTo>
                      <a:pt x="2051" y="356"/>
                    </a:lnTo>
                    <a:lnTo>
                      <a:pt x="2177" y="315"/>
                    </a:lnTo>
                    <a:lnTo>
                      <a:pt x="2261" y="377"/>
                    </a:lnTo>
                    <a:lnTo>
                      <a:pt x="2365" y="482"/>
                    </a:lnTo>
                    <a:lnTo>
                      <a:pt x="2449" y="482"/>
                    </a:lnTo>
                    <a:lnTo>
                      <a:pt x="2553" y="608"/>
                    </a:lnTo>
                    <a:lnTo>
                      <a:pt x="2574" y="712"/>
                    </a:lnTo>
                    <a:lnTo>
                      <a:pt x="2616" y="775"/>
                    </a:lnTo>
                    <a:lnTo>
                      <a:pt x="2679" y="733"/>
                    </a:lnTo>
                    <a:lnTo>
                      <a:pt x="2763" y="670"/>
                    </a:lnTo>
                    <a:lnTo>
                      <a:pt x="2805" y="670"/>
                    </a:lnTo>
                    <a:lnTo>
                      <a:pt x="2826" y="733"/>
                    </a:lnTo>
                    <a:lnTo>
                      <a:pt x="2784" y="796"/>
                    </a:lnTo>
                    <a:lnTo>
                      <a:pt x="2721" y="796"/>
                    </a:lnTo>
                    <a:lnTo>
                      <a:pt x="2616" y="942"/>
                    </a:lnTo>
                    <a:lnTo>
                      <a:pt x="2595" y="984"/>
                    </a:lnTo>
                    <a:lnTo>
                      <a:pt x="2616" y="1131"/>
                    </a:lnTo>
                    <a:lnTo>
                      <a:pt x="2763" y="1319"/>
                    </a:lnTo>
                    <a:lnTo>
                      <a:pt x="2888" y="1424"/>
                    </a:lnTo>
                    <a:lnTo>
                      <a:pt x="2972" y="1235"/>
                    </a:lnTo>
                    <a:lnTo>
                      <a:pt x="3014" y="1235"/>
                    </a:lnTo>
                    <a:lnTo>
                      <a:pt x="3098" y="1193"/>
                    </a:lnTo>
                    <a:lnTo>
                      <a:pt x="3118" y="1047"/>
                    </a:lnTo>
                    <a:lnTo>
                      <a:pt x="3202" y="900"/>
                    </a:lnTo>
                    <a:lnTo>
                      <a:pt x="3139" y="733"/>
                    </a:lnTo>
                    <a:lnTo>
                      <a:pt x="3139" y="691"/>
                    </a:lnTo>
                    <a:lnTo>
                      <a:pt x="3181" y="587"/>
                    </a:lnTo>
                    <a:lnTo>
                      <a:pt x="3118" y="524"/>
                    </a:lnTo>
                    <a:lnTo>
                      <a:pt x="3035" y="482"/>
                    </a:lnTo>
                    <a:lnTo>
                      <a:pt x="3014" y="419"/>
                    </a:lnTo>
                    <a:lnTo>
                      <a:pt x="2909" y="294"/>
                    </a:lnTo>
                    <a:lnTo>
                      <a:pt x="2679" y="168"/>
                    </a:lnTo>
                    <a:lnTo>
                      <a:pt x="2512" y="147"/>
                    </a:lnTo>
                    <a:lnTo>
                      <a:pt x="2281" y="147"/>
                    </a:lnTo>
                    <a:lnTo>
                      <a:pt x="2198" y="105"/>
                    </a:lnTo>
                    <a:lnTo>
                      <a:pt x="2156" y="63"/>
                    </a:lnTo>
                    <a:lnTo>
                      <a:pt x="2072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CustomShape 866"/>
              <p:cNvSpPr/>
              <p:nvPr/>
            </p:nvSpPr>
            <p:spPr>
              <a:xfrm>
                <a:off x="2231280" y="3279600"/>
                <a:ext cx="85680" cy="68760"/>
              </a:xfrm>
              <a:custGeom>
                <a:avLst/>
                <a:gdLst/>
                <a:ahLst/>
                <a:rect l="l" t="t" r="r" b="b"/>
                <a:pathLst>
                  <a:path w="1946" h="1821">
                    <a:moveTo>
                      <a:pt x="293" y="0"/>
                    </a:moveTo>
                    <a:lnTo>
                      <a:pt x="105" y="21"/>
                    </a:lnTo>
                    <a:lnTo>
                      <a:pt x="105" y="42"/>
                    </a:lnTo>
                    <a:lnTo>
                      <a:pt x="63" y="63"/>
                    </a:lnTo>
                    <a:lnTo>
                      <a:pt x="84" y="63"/>
                    </a:lnTo>
                    <a:lnTo>
                      <a:pt x="63" y="209"/>
                    </a:lnTo>
                    <a:lnTo>
                      <a:pt x="0" y="230"/>
                    </a:lnTo>
                    <a:lnTo>
                      <a:pt x="63" y="251"/>
                    </a:lnTo>
                    <a:lnTo>
                      <a:pt x="126" y="272"/>
                    </a:lnTo>
                    <a:lnTo>
                      <a:pt x="167" y="377"/>
                    </a:lnTo>
                    <a:lnTo>
                      <a:pt x="63" y="460"/>
                    </a:lnTo>
                    <a:lnTo>
                      <a:pt x="0" y="586"/>
                    </a:lnTo>
                    <a:lnTo>
                      <a:pt x="21" y="690"/>
                    </a:lnTo>
                    <a:lnTo>
                      <a:pt x="188" y="837"/>
                    </a:lnTo>
                    <a:lnTo>
                      <a:pt x="335" y="837"/>
                    </a:lnTo>
                    <a:lnTo>
                      <a:pt x="418" y="879"/>
                    </a:lnTo>
                    <a:lnTo>
                      <a:pt x="481" y="983"/>
                    </a:lnTo>
                    <a:lnTo>
                      <a:pt x="523" y="983"/>
                    </a:lnTo>
                    <a:lnTo>
                      <a:pt x="607" y="879"/>
                    </a:lnTo>
                    <a:lnTo>
                      <a:pt x="586" y="774"/>
                    </a:lnTo>
                    <a:lnTo>
                      <a:pt x="418" y="670"/>
                    </a:lnTo>
                    <a:lnTo>
                      <a:pt x="377" y="586"/>
                    </a:lnTo>
                    <a:lnTo>
                      <a:pt x="418" y="565"/>
                    </a:lnTo>
                    <a:lnTo>
                      <a:pt x="523" y="649"/>
                    </a:lnTo>
                    <a:lnTo>
                      <a:pt x="628" y="690"/>
                    </a:lnTo>
                    <a:lnTo>
                      <a:pt x="649" y="774"/>
                    </a:lnTo>
                    <a:lnTo>
                      <a:pt x="753" y="858"/>
                    </a:lnTo>
                    <a:lnTo>
                      <a:pt x="795" y="983"/>
                    </a:lnTo>
                    <a:lnTo>
                      <a:pt x="921" y="1067"/>
                    </a:lnTo>
                    <a:lnTo>
                      <a:pt x="1025" y="1151"/>
                    </a:lnTo>
                    <a:lnTo>
                      <a:pt x="1109" y="1193"/>
                    </a:lnTo>
                    <a:lnTo>
                      <a:pt x="1234" y="1318"/>
                    </a:lnTo>
                    <a:lnTo>
                      <a:pt x="1255" y="1402"/>
                    </a:lnTo>
                    <a:lnTo>
                      <a:pt x="1172" y="1486"/>
                    </a:lnTo>
                    <a:lnTo>
                      <a:pt x="1172" y="1569"/>
                    </a:lnTo>
                    <a:lnTo>
                      <a:pt x="1234" y="1632"/>
                    </a:lnTo>
                    <a:lnTo>
                      <a:pt x="1360" y="1695"/>
                    </a:lnTo>
                    <a:lnTo>
                      <a:pt x="1444" y="1737"/>
                    </a:lnTo>
                    <a:lnTo>
                      <a:pt x="1486" y="1716"/>
                    </a:lnTo>
                    <a:lnTo>
                      <a:pt x="1527" y="1632"/>
                    </a:lnTo>
                    <a:lnTo>
                      <a:pt x="1465" y="1569"/>
                    </a:lnTo>
                    <a:lnTo>
                      <a:pt x="1360" y="1507"/>
                    </a:lnTo>
                    <a:lnTo>
                      <a:pt x="1360" y="1486"/>
                    </a:lnTo>
                    <a:lnTo>
                      <a:pt x="1381" y="1465"/>
                    </a:lnTo>
                    <a:lnTo>
                      <a:pt x="1465" y="1507"/>
                    </a:lnTo>
                    <a:lnTo>
                      <a:pt x="1548" y="1632"/>
                    </a:lnTo>
                    <a:lnTo>
                      <a:pt x="1548" y="1737"/>
                    </a:lnTo>
                    <a:lnTo>
                      <a:pt x="1590" y="1737"/>
                    </a:lnTo>
                    <a:lnTo>
                      <a:pt x="1632" y="1779"/>
                    </a:lnTo>
                    <a:lnTo>
                      <a:pt x="1674" y="1820"/>
                    </a:lnTo>
                    <a:lnTo>
                      <a:pt x="1737" y="1820"/>
                    </a:lnTo>
                    <a:lnTo>
                      <a:pt x="1758" y="1779"/>
                    </a:lnTo>
                    <a:lnTo>
                      <a:pt x="1758" y="1695"/>
                    </a:lnTo>
                    <a:lnTo>
                      <a:pt x="1737" y="1632"/>
                    </a:lnTo>
                    <a:lnTo>
                      <a:pt x="1737" y="1590"/>
                    </a:lnTo>
                    <a:lnTo>
                      <a:pt x="1758" y="1486"/>
                    </a:lnTo>
                    <a:lnTo>
                      <a:pt x="1841" y="1423"/>
                    </a:lnTo>
                    <a:lnTo>
                      <a:pt x="1779" y="1318"/>
                    </a:lnTo>
                    <a:lnTo>
                      <a:pt x="1695" y="1297"/>
                    </a:lnTo>
                    <a:lnTo>
                      <a:pt x="1737" y="1214"/>
                    </a:lnTo>
                    <a:lnTo>
                      <a:pt x="1779" y="1151"/>
                    </a:lnTo>
                    <a:lnTo>
                      <a:pt x="1779" y="1046"/>
                    </a:lnTo>
                    <a:lnTo>
                      <a:pt x="1841" y="983"/>
                    </a:lnTo>
                    <a:lnTo>
                      <a:pt x="1946" y="983"/>
                    </a:lnTo>
                    <a:lnTo>
                      <a:pt x="1946" y="962"/>
                    </a:lnTo>
                    <a:lnTo>
                      <a:pt x="1862" y="900"/>
                    </a:lnTo>
                    <a:lnTo>
                      <a:pt x="1758" y="879"/>
                    </a:lnTo>
                    <a:lnTo>
                      <a:pt x="1695" y="795"/>
                    </a:lnTo>
                    <a:lnTo>
                      <a:pt x="1653" y="732"/>
                    </a:lnTo>
                    <a:lnTo>
                      <a:pt x="1548" y="586"/>
                    </a:lnTo>
                    <a:lnTo>
                      <a:pt x="1465" y="481"/>
                    </a:lnTo>
                    <a:lnTo>
                      <a:pt x="1465" y="356"/>
                    </a:lnTo>
                    <a:lnTo>
                      <a:pt x="1423" y="251"/>
                    </a:lnTo>
                    <a:lnTo>
                      <a:pt x="1360" y="272"/>
                    </a:lnTo>
                    <a:lnTo>
                      <a:pt x="1339" y="335"/>
                    </a:lnTo>
                    <a:lnTo>
                      <a:pt x="1234" y="335"/>
                    </a:lnTo>
                    <a:lnTo>
                      <a:pt x="1255" y="272"/>
                    </a:lnTo>
                    <a:lnTo>
                      <a:pt x="1172" y="272"/>
                    </a:lnTo>
                    <a:lnTo>
                      <a:pt x="1130" y="314"/>
                    </a:lnTo>
                    <a:lnTo>
                      <a:pt x="1025" y="209"/>
                    </a:lnTo>
                    <a:lnTo>
                      <a:pt x="1025" y="146"/>
                    </a:lnTo>
                    <a:lnTo>
                      <a:pt x="942" y="126"/>
                    </a:lnTo>
                    <a:lnTo>
                      <a:pt x="858" y="42"/>
                    </a:lnTo>
                    <a:lnTo>
                      <a:pt x="711" y="42"/>
                    </a:lnTo>
                    <a:lnTo>
                      <a:pt x="607" y="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CustomShape 867"/>
              <p:cNvSpPr/>
              <p:nvPr/>
            </p:nvSpPr>
            <p:spPr>
              <a:xfrm>
                <a:off x="2186280" y="3189240"/>
                <a:ext cx="118800" cy="101160"/>
              </a:xfrm>
              <a:custGeom>
                <a:avLst/>
                <a:gdLst/>
                <a:ahLst/>
                <a:rect l="l" t="t" r="r" b="b"/>
                <a:pathLst>
                  <a:path w="2700" h="2679">
                    <a:moveTo>
                      <a:pt x="2470" y="1"/>
                    </a:moveTo>
                    <a:lnTo>
                      <a:pt x="2407" y="22"/>
                    </a:lnTo>
                    <a:lnTo>
                      <a:pt x="2386" y="105"/>
                    </a:lnTo>
                    <a:lnTo>
                      <a:pt x="2302" y="126"/>
                    </a:lnTo>
                    <a:lnTo>
                      <a:pt x="2198" y="210"/>
                    </a:lnTo>
                    <a:lnTo>
                      <a:pt x="2093" y="210"/>
                    </a:lnTo>
                    <a:lnTo>
                      <a:pt x="2072" y="294"/>
                    </a:lnTo>
                    <a:lnTo>
                      <a:pt x="1988" y="252"/>
                    </a:lnTo>
                    <a:lnTo>
                      <a:pt x="1884" y="294"/>
                    </a:lnTo>
                    <a:lnTo>
                      <a:pt x="1863" y="231"/>
                    </a:lnTo>
                    <a:lnTo>
                      <a:pt x="1779" y="189"/>
                    </a:lnTo>
                    <a:lnTo>
                      <a:pt x="1737" y="189"/>
                    </a:lnTo>
                    <a:lnTo>
                      <a:pt x="1696" y="294"/>
                    </a:lnTo>
                    <a:lnTo>
                      <a:pt x="1591" y="294"/>
                    </a:lnTo>
                    <a:lnTo>
                      <a:pt x="1528" y="419"/>
                    </a:lnTo>
                    <a:lnTo>
                      <a:pt x="1528" y="461"/>
                    </a:lnTo>
                    <a:lnTo>
                      <a:pt x="1465" y="503"/>
                    </a:lnTo>
                    <a:lnTo>
                      <a:pt x="1361" y="587"/>
                    </a:lnTo>
                    <a:lnTo>
                      <a:pt x="1235" y="649"/>
                    </a:lnTo>
                    <a:lnTo>
                      <a:pt x="1214" y="691"/>
                    </a:lnTo>
                    <a:lnTo>
                      <a:pt x="1131" y="670"/>
                    </a:lnTo>
                    <a:lnTo>
                      <a:pt x="1068" y="691"/>
                    </a:lnTo>
                    <a:lnTo>
                      <a:pt x="1005" y="649"/>
                    </a:lnTo>
                    <a:lnTo>
                      <a:pt x="859" y="628"/>
                    </a:lnTo>
                    <a:lnTo>
                      <a:pt x="691" y="733"/>
                    </a:lnTo>
                    <a:lnTo>
                      <a:pt x="503" y="754"/>
                    </a:lnTo>
                    <a:lnTo>
                      <a:pt x="503" y="859"/>
                    </a:lnTo>
                    <a:lnTo>
                      <a:pt x="503" y="942"/>
                    </a:lnTo>
                    <a:lnTo>
                      <a:pt x="482" y="1089"/>
                    </a:lnTo>
                    <a:lnTo>
                      <a:pt x="419" y="1172"/>
                    </a:lnTo>
                    <a:lnTo>
                      <a:pt x="294" y="1172"/>
                    </a:lnTo>
                    <a:lnTo>
                      <a:pt x="189" y="1193"/>
                    </a:lnTo>
                    <a:lnTo>
                      <a:pt x="189" y="1256"/>
                    </a:lnTo>
                    <a:lnTo>
                      <a:pt x="126" y="1256"/>
                    </a:lnTo>
                    <a:lnTo>
                      <a:pt x="22" y="1214"/>
                    </a:lnTo>
                    <a:lnTo>
                      <a:pt x="1" y="1256"/>
                    </a:lnTo>
                    <a:lnTo>
                      <a:pt x="210" y="1507"/>
                    </a:lnTo>
                    <a:lnTo>
                      <a:pt x="315" y="1591"/>
                    </a:lnTo>
                    <a:lnTo>
                      <a:pt x="315" y="1675"/>
                    </a:lnTo>
                    <a:lnTo>
                      <a:pt x="482" y="1821"/>
                    </a:lnTo>
                    <a:lnTo>
                      <a:pt x="628" y="2030"/>
                    </a:lnTo>
                    <a:lnTo>
                      <a:pt x="900" y="2323"/>
                    </a:lnTo>
                    <a:lnTo>
                      <a:pt x="963" y="2323"/>
                    </a:lnTo>
                    <a:lnTo>
                      <a:pt x="1026" y="2344"/>
                    </a:lnTo>
                    <a:lnTo>
                      <a:pt x="1068" y="2323"/>
                    </a:lnTo>
                    <a:lnTo>
                      <a:pt x="1068" y="2407"/>
                    </a:lnTo>
                    <a:lnTo>
                      <a:pt x="1131" y="2407"/>
                    </a:lnTo>
                    <a:lnTo>
                      <a:pt x="1319" y="2386"/>
                    </a:lnTo>
                    <a:lnTo>
                      <a:pt x="1633" y="2449"/>
                    </a:lnTo>
                    <a:lnTo>
                      <a:pt x="1737" y="2428"/>
                    </a:lnTo>
                    <a:lnTo>
                      <a:pt x="1884" y="2428"/>
                    </a:lnTo>
                    <a:lnTo>
                      <a:pt x="1947" y="2512"/>
                    </a:lnTo>
                    <a:lnTo>
                      <a:pt x="2009" y="2532"/>
                    </a:lnTo>
                    <a:lnTo>
                      <a:pt x="2009" y="2595"/>
                    </a:lnTo>
                    <a:lnTo>
                      <a:pt x="2156" y="2679"/>
                    </a:lnTo>
                    <a:lnTo>
                      <a:pt x="2198" y="2658"/>
                    </a:lnTo>
                    <a:lnTo>
                      <a:pt x="2260" y="2658"/>
                    </a:lnTo>
                    <a:lnTo>
                      <a:pt x="2302" y="2637"/>
                    </a:lnTo>
                    <a:lnTo>
                      <a:pt x="2281" y="2553"/>
                    </a:lnTo>
                    <a:lnTo>
                      <a:pt x="2219" y="2470"/>
                    </a:lnTo>
                    <a:lnTo>
                      <a:pt x="2198" y="2344"/>
                    </a:lnTo>
                    <a:lnTo>
                      <a:pt x="2281" y="2219"/>
                    </a:lnTo>
                    <a:lnTo>
                      <a:pt x="2302" y="2135"/>
                    </a:lnTo>
                    <a:lnTo>
                      <a:pt x="2302" y="2009"/>
                    </a:lnTo>
                    <a:lnTo>
                      <a:pt x="2281" y="2093"/>
                    </a:lnTo>
                    <a:lnTo>
                      <a:pt x="2260" y="2135"/>
                    </a:lnTo>
                    <a:lnTo>
                      <a:pt x="2198" y="2156"/>
                    </a:lnTo>
                    <a:lnTo>
                      <a:pt x="2198" y="2093"/>
                    </a:lnTo>
                    <a:lnTo>
                      <a:pt x="2219" y="2009"/>
                    </a:lnTo>
                    <a:lnTo>
                      <a:pt x="2281" y="1884"/>
                    </a:lnTo>
                    <a:lnTo>
                      <a:pt x="2260" y="1800"/>
                    </a:lnTo>
                    <a:lnTo>
                      <a:pt x="2260" y="1716"/>
                    </a:lnTo>
                    <a:lnTo>
                      <a:pt x="2344" y="1528"/>
                    </a:lnTo>
                    <a:lnTo>
                      <a:pt x="2386" y="1528"/>
                    </a:lnTo>
                    <a:lnTo>
                      <a:pt x="2365" y="1591"/>
                    </a:lnTo>
                    <a:lnTo>
                      <a:pt x="2365" y="1675"/>
                    </a:lnTo>
                    <a:lnTo>
                      <a:pt x="2365" y="1800"/>
                    </a:lnTo>
                    <a:lnTo>
                      <a:pt x="2386" y="1800"/>
                    </a:lnTo>
                    <a:lnTo>
                      <a:pt x="2428" y="1716"/>
                    </a:lnTo>
                    <a:lnTo>
                      <a:pt x="2470" y="1486"/>
                    </a:lnTo>
                    <a:lnTo>
                      <a:pt x="2470" y="1214"/>
                    </a:lnTo>
                    <a:lnTo>
                      <a:pt x="2491" y="1172"/>
                    </a:lnTo>
                    <a:lnTo>
                      <a:pt x="2428" y="1089"/>
                    </a:lnTo>
                    <a:lnTo>
                      <a:pt x="2407" y="1068"/>
                    </a:lnTo>
                    <a:lnTo>
                      <a:pt x="2407" y="1005"/>
                    </a:lnTo>
                    <a:lnTo>
                      <a:pt x="2470" y="963"/>
                    </a:lnTo>
                    <a:lnTo>
                      <a:pt x="2491" y="963"/>
                    </a:lnTo>
                    <a:lnTo>
                      <a:pt x="2512" y="984"/>
                    </a:lnTo>
                    <a:lnTo>
                      <a:pt x="2533" y="838"/>
                    </a:lnTo>
                    <a:lnTo>
                      <a:pt x="2637" y="691"/>
                    </a:lnTo>
                    <a:lnTo>
                      <a:pt x="2700" y="628"/>
                    </a:lnTo>
                    <a:lnTo>
                      <a:pt x="2700" y="566"/>
                    </a:lnTo>
                    <a:lnTo>
                      <a:pt x="2637" y="524"/>
                    </a:lnTo>
                    <a:lnTo>
                      <a:pt x="2637" y="461"/>
                    </a:lnTo>
                    <a:lnTo>
                      <a:pt x="2679" y="377"/>
                    </a:lnTo>
                    <a:lnTo>
                      <a:pt x="2637" y="273"/>
                    </a:lnTo>
                    <a:lnTo>
                      <a:pt x="2637" y="126"/>
                    </a:lnTo>
                    <a:lnTo>
                      <a:pt x="2679" y="63"/>
                    </a:lnTo>
                    <a:lnTo>
                      <a:pt x="2700" y="43"/>
                    </a:lnTo>
                    <a:lnTo>
                      <a:pt x="2533" y="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CustomShape 868"/>
              <p:cNvSpPr/>
              <p:nvPr/>
            </p:nvSpPr>
            <p:spPr>
              <a:xfrm>
                <a:off x="2147400" y="3168720"/>
                <a:ext cx="161280" cy="69480"/>
              </a:xfrm>
              <a:custGeom>
                <a:avLst/>
                <a:gdLst/>
                <a:ahLst/>
                <a:rect l="l" t="t" r="r" b="b"/>
                <a:pathLst>
                  <a:path w="3663" h="1842">
                    <a:moveTo>
                      <a:pt x="1926" y="1"/>
                    </a:moveTo>
                    <a:lnTo>
                      <a:pt x="1905" y="43"/>
                    </a:lnTo>
                    <a:lnTo>
                      <a:pt x="1968" y="105"/>
                    </a:lnTo>
                    <a:lnTo>
                      <a:pt x="1863" y="126"/>
                    </a:lnTo>
                    <a:lnTo>
                      <a:pt x="1800" y="168"/>
                    </a:lnTo>
                    <a:lnTo>
                      <a:pt x="1696" y="147"/>
                    </a:lnTo>
                    <a:lnTo>
                      <a:pt x="1507" y="168"/>
                    </a:lnTo>
                    <a:lnTo>
                      <a:pt x="943" y="168"/>
                    </a:lnTo>
                    <a:lnTo>
                      <a:pt x="775" y="252"/>
                    </a:lnTo>
                    <a:lnTo>
                      <a:pt x="712" y="210"/>
                    </a:lnTo>
                    <a:lnTo>
                      <a:pt x="712" y="252"/>
                    </a:lnTo>
                    <a:lnTo>
                      <a:pt x="629" y="315"/>
                    </a:lnTo>
                    <a:lnTo>
                      <a:pt x="566" y="419"/>
                    </a:lnTo>
                    <a:lnTo>
                      <a:pt x="419" y="482"/>
                    </a:lnTo>
                    <a:lnTo>
                      <a:pt x="336" y="482"/>
                    </a:lnTo>
                    <a:lnTo>
                      <a:pt x="189" y="649"/>
                    </a:lnTo>
                    <a:lnTo>
                      <a:pt x="106" y="754"/>
                    </a:lnTo>
                    <a:lnTo>
                      <a:pt x="126" y="838"/>
                    </a:lnTo>
                    <a:lnTo>
                      <a:pt x="43" y="984"/>
                    </a:lnTo>
                    <a:lnTo>
                      <a:pt x="1" y="1047"/>
                    </a:lnTo>
                    <a:lnTo>
                      <a:pt x="43" y="1005"/>
                    </a:lnTo>
                    <a:lnTo>
                      <a:pt x="126" y="1047"/>
                    </a:lnTo>
                    <a:lnTo>
                      <a:pt x="147" y="1068"/>
                    </a:lnTo>
                    <a:lnTo>
                      <a:pt x="210" y="1089"/>
                    </a:lnTo>
                    <a:lnTo>
                      <a:pt x="252" y="1151"/>
                    </a:lnTo>
                    <a:lnTo>
                      <a:pt x="399" y="1110"/>
                    </a:lnTo>
                    <a:lnTo>
                      <a:pt x="503" y="1151"/>
                    </a:lnTo>
                    <a:lnTo>
                      <a:pt x="566" y="1256"/>
                    </a:lnTo>
                    <a:lnTo>
                      <a:pt x="608" y="1298"/>
                    </a:lnTo>
                    <a:lnTo>
                      <a:pt x="650" y="1361"/>
                    </a:lnTo>
                    <a:lnTo>
                      <a:pt x="671" y="1298"/>
                    </a:lnTo>
                    <a:lnTo>
                      <a:pt x="712" y="1256"/>
                    </a:lnTo>
                    <a:lnTo>
                      <a:pt x="817" y="1214"/>
                    </a:lnTo>
                    <a:lnTo>
                      <a:pt x="859" y="1256"/>
                    </a:lnTo>
                    <a:lnTo>
                      <a:pt x="943" y="1277"/>
                    </a:lnTo>
                    <a:lnTo>
                      <a:pt x="943" y="1382"/>
                    </a:lnTo>
                    <a:lnTo>
                      <a:pt x="922" y="1486"/>
                    </a:lnTo>
                    <a:lnTo>
                      <a:pt x="922" y="1507"/>
                    </a:lnTo>
                    <a:lnTo>
                      <a:pt x="880" y="1612"/>
                    </a:lnTo>
                    <a:lnTo>
                      <a:pt x="922" y="1675"/>
                    </a:lnTo>
                    <a:lnTo>
                      <a:pt x="963" y="1696"/>
                    </a:lnTo>
                    <a:lnTo>
                      <a:pt x="984" y="1716"/>
                    </a:lnTo>
                    <a:lnTo>
                      <a:pt x="1047" y="1716"/>
                    </a:lnTo>
                    <a:lnTo>
                      <a:pt x="1068" y="1696"/>
                    </a:lnTo>
                    <a:lnTo>
                      <a:pt x="1131" y="1716"/>
                    </a:lnTo>
                    <a:lnTo>
                      <a:pt x="1131" y="1800"/>
                    </a:lnTo>
                    <a:lnTo>
                      <a:pt x="1152" y="1842"/>
                    </a:lnTo>
                    <a:lnTo>
                      <a:pt x="1256" y="1821"/>
                    </a:lnTo>
                    <a:lnTo>
                      <a:pt x="1382" y="1821"/>
                    </a:lnTo>
                    <a:lnTo>
                      <a:pt x="1445" y="1737"/>
                    </a:lnTo>
                    <a:lnTo>
                      <a:pt x="1445" y="1591"/>
                    </a:lnTo>
                    <a:lnTo>
                      <a:pt x="1445" y="1507"/>
                    </a:lnTo>
                    <a:lnTo>
                      <a:pt x="1445" y="1403"/>
                    </a:lnTo>
                    <a:lnTo>
                      <a:pt x="1612" y="1382"/>
                    </a:lnTo>
                    <a:lnTo>
                      <a:pt x="1800" y="1277"/>
                    </a:lnTo>
                    <a:lnTo>
                      <a:pt x="1926" y="1298"/>
                    </a:lnTo>
                    <a:lnTo>
                      <a:pt x="2010" y="1361"/>
                    </a:lnTo>
                    <a:lnTo>
                      <a:pt x="2072" y="1361"/>
                    </a:lnTo>
                    <a:lnTo>
                      <a:pt x="2135" y="1382"/>
                    </a:lnTo>
                    <a:lnTo>
                      <a:pt x="2177" y="1298"/>
                    </a:lnTo>
                    <a:lnTo>
                      <a:pt x="2303" y="1277"/>
                    </a:lnTo>
                    <a:lnTo>
                      <a:pt x="2407" y="1151"/>
                    </a:lnTo>
                    <a:lnTo>
                      <a:pt x="2449" y="1110"/>
                    </a:lnTo>
                    <a:lnTo>
                      <a:pt x="2491" y="1068"/>
                    </a:lnTo>
                    <a:lnTo>
                      <a:pt x="2554" y="900"/>
                    </a:lnTo>
                    <a:lnTo>
                      <a:pt x="2658" y="900"/>
                    </a:lnTo>
                    <a:lnTo>
                      <a:pt x="2700" y="796"/>
                    </a:lnTo>
                    <a:lnTo>
                      <a:pt x="2742" y="796"/>
                    </a:lnTo>
                    <a:lnTo>
                      <a:pt x="2826" y="879"/>
                    </a:lnTo>
                    <a:lnTo>
                      <a:pt x="2847" y="900"/>
                    </a:lnTo>
                    <a:lnTo>
                      <a:pt x="2951" y="900"/>
                    </a:lnTo>
                    <a:lnTo>
                      <a:pt x="3035" y="942"/>
                    </a:lnTo>
                    <a:lnTo>
                      <a:pt x="3056" y="859"/>
                    </a:lnTo>
                    <a:lnTo>
                      <a:pt x="3139" y="859"/>
                    </a:lnTo>
                    <a:lnTo>
                      <a:pt x="3244" y="775"/>
                    </a:lnTo>
                    <a:lnTo>
                      <a:pt x="3328" y="754"/>
                    </a:lnTo>
                    <a:lnTo>
                      <a:pt x="3349" y="670"/>
                    </a:lnTo>
                    <a:lnTo>
                      <a:pt x="3391" y="649"/>
                    </a:lnTo>
                    <a:lnTo>
                      <a:pt x="3453" y="649"/>
                    </a:lnTo>
                    <a:lnTo>
                      <a:pt x="3474" y="670"/>
                    </a:lnTo>
                    <a:lnTo>
                      <a:pt x="3642" y="670"/>
                    </a:lnTo>
                    <a:lnTo>
                      <a:pt x="3663" y="628"/>
                    </a:lnTo>
                    <a:lnTo>
                      <a:pt x="3642" y="566"/>
                    </a:lnTo>
                    <a:lnTo>
                      <a:pt x="3495" y="461"/>
                    </a:lnTo>
                    <a:lnTo>
                      <a:pt x="3370" y="419"/>
                    </a:lnTo>
                    <a:lnTo>
                      <a:pt x="3370" y="419"/>
                    </a:lnTo>
                    <a:lnTo>
                      <a:pt x="3432" y="524"/>
                    </a:lnTo>
                    <a:lnTo>
                      <a:pt x="3286" y="524"/>
                    </a:lnTo>
                    <a:lnTo>
                      <a:pt x="3139" y="482"/>
                    </a:lnTo>
                    <a:lnTo>
                      <a:pt x="3077" y="461"/>
                    </a:lnTo>
                    <a:lnTo>
                      <a:pt x="2972" y="440"/>
                    </a:lnTo>
                    <a:lnTo>
                      <a:pt x="2867" y="440"/>
                    </a:lnTo>
                    <a:lnTo>
                      <a:pt x="2909" y="377"/>
                    </a:lnTo>
                    <a:lnTo>
                      <a:pt x="2972" y="377"/>
                    </a:lnTo>
                    <a:lnTo>
                      <a:pt x="2972" y="315"/>
                    </a:lnTo>
                    <a:lnTo>
                      <a:pt x="3035" y="315"/>
                    </a:lnTo>
                    <a:lnTo>
                      <a:pt x="3119" y="335"/>
                    </a:lnTo>
                    <a:lnTo>
                      <a:pt x="3265" y="377"/>
                    </a:lnTo>
                    <a:lnTo>
                      <a:pt x="3286" y="356"/>
                    </a:lnTo>
                    <a:lnTo>
                      <a:pt x="3181" y="273"/>
                    </a:lnTo>
                    <a:lnTo>
                      <a:pt x="3035" y="210"/>
                    </a:lnTo>
                    <a:lnTo>
                      <a:pt x="2951" y="168"/>
                    </a:lnTo>
                    <a:lnTo>
                      <a:pt x="2847" y="210"/>
                    </a:lnTo>
                    <a:lnTo>
                      <a:pt x="2805" y="168"/>
                    </a:lnTo>
                    <a:lnTo>
                      <a:pt x="2763" y="252"/>
                    </a:lnTo>
                    <a:lnTo>
                      <a:pt x="2700" y="210"/>
                    </a:lnTo>
                    <a:lnTo>
                      <a:pt x="2428" y="168"/>
                    </a:lnTo>
                    <a:lnTo>
                      <a:pt x="2198" y="147"/>
                    </a:lnTo>
                    <a:lnTo>
                      <a:pt x="2072" y="43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CustomShape 869"/>
              <p:cNvSpPr/>
              <p:nvPr/>
            </p:nvSpPr>
            <p:spPr>
              <a:xfrm>
                <a:off x="2125080" y="3206520"/>
                <a:ext cx="63360" cy="31320"/>
              </a:xfrm>
              <a:custGeom>
                <a:avLst/>
                <a:gdLst/>
                <a:ahLst/>
                <a:rect l="l" t="t" r="r" b="b"/>
                <a:pathLst>
                  <a:path w="1445" h="837">
                    <a:moveTo>
                      <a:pt x="545" y="0"/>
                    </a:moveTo>
                    <a:lnTo>
                      <a:pt x="503" y="42"/>
                    </a:lnTo>
                    <a:lnTo>
                      <a:pt x="398" y="105"/>
                    </a:lnTo>
                    <a:lnTo>
                      <a:pt x="398" y="167"/>
                    </a:lnTo>
                    <a:lnTo>
                      <a:pt x="294" y="188"/>
                    </a:lnTo>
                    <a:lnTo>
                      <a:pt x="168" y="251"/>
                    </a:lnTo>
                    <a:lnTo>
                      <a:pt x="64" y="356"/>
                    </a:lnTo>
                    <a:lnTo>
                      <a:pt x="64" y="398"/>
                    </a:lnTo>
                    <a:lnTo>
                      <a:pt x="1" y="481"/>
                    </a:lnTo>
                    <a:lnTo>
                      <a:pt x="168" y="481"/>
                    </a:lnTo>
                    <a:lnTo>
                      <a:pt x="273" y="586"/>
                    </a:lnTo>
                    <a:lnTo>
                      <a:pt x="398" y="607"/>
                    </a:lnTo>
                    <a:lnTo>
                      <a:pt x="440" y="607"/>
                    </a:lnTo>
                    <a:lnTo>
                      <a:pt x="649" y="691"/>
                    </a:lnTo>
                    <a:lnTo>
                      <a:pt x="838" y="795"/>
                    </a:lnTo>
                    <a:lnTo>
                      <a:pt x="859" y="732"/>
                    </a:lnTo>
                    <a:lnTo>
                      <a:pt x="796" y="691"/>
                    </a:lnTo>
                    <a:lnTo>
                      <a:pt x="817" y="670"/>
                    </a:lnTo>
                    <a:lnTo>
                      <a:pt x="921" y="670"/>
                    </a:lnTo>
                    <a:lnTo>
                      <a:pt x="1005" y="795"/>
                    </a:lnTo>
                    <a:lnTo>
                      <a:pt x="1068" y="837"/>
                    </a:lnTo>
                    <a:lnTo>
                      <a:pt x="1340" y="837"/>
                    </a:lnTo>
                    <a:lnTo>
                      <a:pt x="1424" y="732"/>
                    </a:lnTo>
                    <a:lnTo>
                      <a:pt x="1382" y="691"/>
                    </a:lnTo>
                    <a:lnTo>
                      <a:pt x="1424" y="670"/>
                    </a:lnTo>
                    <a:lnTo>
                      <a:pt x="1382" y="607"/>
                    </a:lnTo>
                    <a:lnTo>
                      <a:pt x="1424" y="502"/>
                    </a:lnTo>
                    <a:lnTo>
                      <a:pt x="1424" y="481"/>
                    </a:lnTo>
                    <a:lnTo>
                      <a:pt x="1445" y="377"/>
                    </a:lnTo>
                    <a:lnTo>
                      <a:pt x="1445" y="272"/>
                    </a:lnTo>
                    <a:lnTo>
                      <a:pt x="1361" y="251"/>
                    </a:lnTo>
                    <a:lnTo>
                      <a:pt x="1319" y="209"/>
                    </a:lnTo>
                    <a:lnTo>
                      <a:pt x="1214" y="251"/>
                    </a:lnTo>
                    <a:lnTo>
                      <a:pt x="1173" y="293"/>
                    </a:lnTo>
                    <a:lnTo>
                      <a:pt x="1152" y="356"/>
                    </a:lnTo>
                    <a:lnTo>
                      <a:pt x="1110" y="293"/>
                    </a:lnTo>
                    <a:lnTo>
                      <a:pt x="1068" y="251"/>
                    </a:lnTo>
                    <a:lnTo>
                      <a:pt x="1005" y="146"/>
                    </a:lnTo>
                    <a:lnTo>
                      <a:pt x="901" y="105"/>
                    </a:lnTo>
                    <a:lnTo>
                      <a:pt x="754" y="146"/>
                    </a:lnTo>
                    <a:lnTo>
                      <a:pt x="712" y="84"/>
                    </a:lnTo>
                    <a:lnTo>
                      <a:pt x="649" y="63"/>
                    </a:lnTo>
                    <a:lnTo>
                      <a:pt x="628" y="42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CustomShape 870"/>
              <p:cNvSpPr/>
              <p:nvPr/>
            </p:nvSpPr>
            <p:spPr>
              <a:xfrm>
                <a:off x="2153880" y="3116880"/>
                <a:ext cx="29160" cy="55080"/>
              </a:xfrm>
              <a:custGeom>
                <a:avLst/>
                <a:gdLst/>
                <a:ahLst/>
                <a:rect l="l" t="t" r="r" b="b"/>
                <a:pathLst>
                  <a:path w="670" h="1466">
                    <a:moveTo>
                      <a:pt x="398" y="1"/>
                    </a:moveTo>
                    <a:lnTo>
                      <a:pt x="377" y="43"/>
                    </a:lnTo>
                    <a:lnTo>
                      <a:pt x="356" y="147"/>
                    </a:lnTo>
                    <a:lnTo>
                      <a:pt x="272" y="231"/>
                    </a:lnTo>
                    <a:lnTo>
                      <a:pt x="272" y="252"/>
                    </a:lnTo>
                    <a:lnTo>
                      <a:pt x="210" y="273"/>
                    </a:lnTo>
                    <a:lnTo>
                      <a:pt x="189" y="315"/>
                    </a:lnTo>
                    <a:lnTo>
                      <a:pt x="168" y="273"/>
                    </a:lnTo>
                    <a:lnTo>
                      <a:pt x="168" y="231"/>
                    </a:lnTo>
                    <a:lnTo>
                      <a:pt x="84" y="231"/>
                    </a:lnTo>
                    <a:lnTo>
                      <a:pt x="42" y="273"/>
                    </a:lnTo>
                    <a:lnTo>
                      <a:pt x="0" y="356"/>
                    </a:lnTo>
                    <a:lnTo>
                      <a:pt x="0" y="1423"/>
                    </a:lnTo>
                    <a:lnTo>
                      <a:pt x="84" y="1423"/>
                    </a:lnTo>
                    <a:lnTo>
                      <a:pt x="105" y="1465"/>
                    </a:lnTo>
                    <a:lnTo>
                      <a:pt x="168" y="1465"/>
                    </a:lnTo>
                    <a:lnTo>
                      <a:pt x="210" y="1361"/>
                    </a:lnTo>
                    <a:lnTo>
                      <a:pt x="314" y="1256"/>
                    </a:lnTo>
                    <a:lnTo>
                      <a:pt x="398" y="1298"/>
                    </a:lnTo>
                    <a:lnTo>
                      <a:pt x="565" y="1068"/>
                    </a:lnTo>
                    <a:lnTo>
                      <a:pt x="607" y="900"/>
                    </a:lnTo>
                    <a:lnTo>
                      <a:pt x="607" y="733"/>
                    </a:lnTo>
                    <a:lnTo>
                      <a:pt x="565" y="670"/>
                    </a:lnTo>
                    <a:lnTo>
                      <a:pt x="586" y="482"/>
                    </a:lnTo>
                    <a:lnTo>
                      <a:pt x="628" y="377"/>
                    </a:lnTo>
                    <a:lnTo>
                      <a:pt x="670" y="105"/>
                    </a:lnTo>
                    <a:lnTo>
                      <a:pt x="670" y="43"/>
                    </a:lnTo>
                    <a:lnTo>
                      <a:pt x="670" y="1"/>
                    </a:lnTo>
                    <a:lnTo>
                      <a:pt x="586" y="1"/>
                    </a:lnTo>
                    <a:lnTo>
                      <a:pt x="524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CustomShape 871"/>
              <p:cNvSpPr/>
              <p:nvPr/>
            </p:nvSpPr>
            <p:spPr>
              <a:xfrm>
                <a:off x="2073600" y="3129840"/>
                <a:ext cx="104760" cy="95040"/>
              </a:xfrm>
              <a:custGeom>
                <a:avLst/>
                <a:gdLst/>
                <a:ahLst/>
                <a:rect l="l" t="t" r="r" b="b"/>
                <a:pathLst>
                  <a:path w="2386" h="2512">
                    <a:moveTo>
                      <a:pt x="837" y="0"/>
                    </a:moveTo>
                    <a:lnTo>
                      <a:pt x="816" y="314"/>
                    </a:lnTo>
                    <a:lnTo>
                      <a:pt x="565" y="335"/>
                    </a:lnTo>
                    <a:lnTo>
                      <a:pt x="649" y="419"/>
                    </a:lnTo>
                    <a:lnTo>
                      <a:pt x="670" y="461"/>
                    </a:lnTo>
                    <a:lnTo>
                      <a:pt x="774" y="565"/>
                    </a:lnTo>
                    <a:lnTo>
                      <a:pt x="858" y="649"/>
                    </a:lnTo>
                    <a:lnTo>
                      <a:pt x="942" y="649"/>
                    </a:lnTo>
                    <a:lnTo>
                      <a:pt x="963" y="712"/>
                    </a:lnTo>
                    <a:lnTo>
                      <a:pt x="983" y="816"/>
                    </a:lnTo>
                    <a:lnTo>
                      <a:pt x="1025" y="837"/>
                    </a:lnTo>
                    <a:lnTo>
                      <a:pt x="1130" y="858"/>
                    </a:lnTo>
                    <a:lnTo>
                      <a:pt x="1193" y="879"/>
                    </a:lnTo>
                    <a:lnTo>
                      <a:pt x="1193" y="963"/>
                    </a:lnTo>
                    <a:lnTo>
                      <a:pt x="1130" y="1026"/>
                    </a:lnTo>
                    <a:lnTo>
                      <a:pt x="398" y="1026"/>
                    </a:lnTo>
                    <a:lnTo>
                      <a:pt x="42" y="1570"/>
                    </a:lnTo>
                    <a:lnTo>
                      <a:pt x="42" y="1674"/>
                    </a:lnTo>
                    <a:lnTo>
                      <a:pt x="84" y="1695"/>
                    </a:lnTo>
                    <a:lnTo>
                      <a:pt x="42" y="1758"/>
                    </a:lnTo>
                    <a:lnTo>
                      <a:pt x="84" y="1800"/>
                    </a:lnTo>
                    <a:lnTo>
                      <a:pt x="105" y="1821"/>
                    </a:lnTo>
                    <a:lnTo>
                      <a:pt x="105" y="1863"/>
                    </a:lnTo>
                    <a:lnTo>
                      <a:pt x="42" y="1904"/>
                    </a:lnTo>
                    <a:lnTo>
                      <a:pt x="21" y="1967"/>
                    </a:lnTo>
                    <a:lnTo>
                      <a:pt x="0" y="1988"/>
                    </a:lnTo>
                    <a:lnTo>
                      <a:pt x="105" y="2093"/>
                    </a:lnTo>
                    <a:lnTo>
                      <a:pt x="147" y="2218"/>
                    </a:lnTo>
                    <a:lnTo>
                      <a:pt x="251" y="2218"/>
                    </a:lnTo>
                    <a:lnTo>
                      <a:pt x="335" y="2323"/>
                    </a:lnTo>
                    <a:lnTo>
                      <a:pt x="628" y="2428"/>
                    </a:lnTo>
                    <a:lnTo>
                      <a:pt x="942" y="2428"/>
                    </a:lnTo>
                    <a:lnTo>
                      <a:pt x="1172" y="2511"/>
                    </a:lnTo>
                    <a:lnTo>
                      <a:pt x="1235" y="2428"/>
                    </a:lnTo>
                    <a:lnTo>
                      <a:pt x="1235" y="2386"/>
                    </a:lnTo>
                    <a:lnTo>
                      <a:pt x="1339" y="2281"/>
                    </a:lnTo>
                    <a:lnTo>
                      <a:pt x="1465" y="2218"/>
                    </a:lnTo>
                    <a:lnTo>
                      <a:pt x="1569" y="2197"/>
                    </a:lnTo>
                    <a:lnTo>
                      <a:pt x="1569" y="2135"/>
                    </a:lnTo>
                    <a:lnTo>
                      <a:pt x="1716" y="2009"/>
                    </a:lnTo>
                    <a:lnTo>
                      <a:pt x="1799" y="1863"/>
                    </a:lnTo>
                    <a:lnTo>
                      <a:pt x="1779" y="1779"/>
                    </a:lnTo>
                    <a:lnTo>
                      <a:pt x="1862" y="1674"/>
                    </a:lnTo>
                    <a:lnTo>
                      <a:pt x="2009" y="1507"/>
                    </a:lnTo>
                    <a:lnTo>
                      <a:pt x="2092" y="1507"/>
                    </a:lnTo>
                    <a:lnTo>
                      <a:pt x="2239" y="1444"/>
                    </a:lnTo>
                    <a:lnTo>
                      <a:pt x="2302" y="1340"/>
                    </a:lnTo>
                    <a:lnTo>
                      <a:pt x="2385" y="1277"/>
                    </a:lnTo>
                    <a:lnTo>
                      <a:pt x="2385" y="1235"/>
                    </a:lnTo>
                    <a:lnTo>
                      <a:pt x="2344" y="1172"/>
                    </a:lnTo>
                    <a:lnTo>
                      <a:pt x="2239" y="1172"/>
                    </a:lnTo>
                    <a:lnTo>
                      <a:pt x="2218" y="1256"/>
                    </a:lnTo>
                    <a:lnTo>
                      <a:pt x="2113" y="1172"/>
                    </a:lnTo>
                    <a:lnTo>
                      <a:pt x="2030" y="1172"/>
                    </a:lnTo>
                    <a:lnTo>
                      <a:pt x="1988" y="1130"/>
                    </a:lnTo>
                    <a:lnTo>
                      <a:pt x="1925" y="1130"/>
                    </a:lnTo>
                    <a:lnTo>
                      <a:pt x="1904" y="1088"/>
                    </a:lnTo>
                    <a:lnTo>
                      <a:pt x="1820" y="1088"/>
                    </a:lnTo>
                    <a:lnTo>
                      <a:pt x="1820" y="21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CustomShape 872"/>
              <p:cNvSpPr/>
              <p:nvPr/>
            </p:nvSpPr>
            <p:spPr>
              <a:xfrm>
                <a:off x="1500120" y="2741760"/>
                <a:ext cx="727200" cy="462960"/>
              </a:xfrm>
              <a:custGeom>
                <a:avLst/>
                <a:gdLst/>
                <a:ahLst/>
                <a:rect l="l" t="t" r="r" b="b"/>
                <a:pathLst>
                  <a:path w="16489" h="12221">
                    <a:moveTo>
                      <a:pt x="1381" y="1"/>
                    </a:moveTo>
                    <a:lnTo>
                      <a:pt x="1" y="22"/>
                    </a:lnTo>
                    <a:lnTo>
                      <a:pt x="21" y="168"/>
                    </a:lnTo>
                    <a:lnTo>
                      <a:pt x="105" y="482"/>
                    </a:lnTo>
                    <a:lnTo>
                      <a:pt x="168" y="587"/>
                    </a:lnTo>
                    <a:lnTo>
                      <a:pt x="231" y="691"/>
                    </a:lnTo>
                    <a:lnTo>
                      <a:pt x="168" y="712"/>
                    </a:lnTo>
                    <a:lnTo>
                      <a:pt x="168" y="796"/>
                    </a:lnTo>
                    <a:lnTo>
                      <a:pt x="189" y="901"/>
                    </a:lnTo>
                    <a:lnTo>
                      <a:pt x="356" y="1110"/>
                    </a:lnTo>
                    <a:lnTo>
                      <a:pt x="356" y="1152"/>
                    </a:lnTo>
                    <a:lnTo>
                      <a:pt x="314" y="1173"/>
                    </a:lnTo>
                    <a:lnTo>
                      <a:pt x="335" y="1256"/>
                    </a:lnTo>
                    <a:lnTo>
                      <a:pt x="461" y="1361"/>
                    </a:lnTo>
                    <a:lnTo>
                      <a:pt x="482" y="1486"/>
                    </a:lnTo>
                    <a:lnTo>
                      <a:pt x="440" y="1549"/>
                    </a:lnTo>
                    <a:lnTo>
                      <a:pt x="440" y="1654"/>
                    </a:lnTo>
                    <a:lnTo>
                      <a:pt x="524" y="1696"/>
                    </a:lnTo>
                    <a:lnTo>
                      <a:pt x="545" y="1779"/>
                    </a:lnTo>
                    <a:lnTo>
                      <a:pt x="545" y="1968"/>
                    </a:lnTo>
                    <a:lnTo>
                      <a:pt x="586" y="2114"/>
                    </a:lnTo>
                    <a:lnTo>
                      <a:pt x="691" y="2219"/>
                    </a:lnTo>
                    <a:lnTo>
                      <a:pt x="754" y="2219"/>
                    </a:lnTo>
                    <a:lnTo>
                      <a:pt x="942" y="2386"/>
                    </a:lnTo>
                    <a:lnTo>
                      <a:pt x="1005" y="2512"/>
                    </a:lnTo>
                    <a:lnTo>
                      <a:pt x="1047" y="2595"/>
                    </a:lnTo>
                    <a:lnTo>
                      <a:pt x="1172" y="2721"/>
                    </a:lnTo>
                    <a:lnTo>
                      <a:pt x="1214" y="2909"/>
                    </a:lnTo>
                    <a:lnTo>
                      <a:pt x="1277" y="2930"/>
                    </a:lnTo>
                    <a:lnTo>
                      <a:pt x="1361" y="3056"/>
                    </a:lnTo>
                    <a:lnTo>
                      <a:pt x="1298" y="3139"/>
                    </a:lnTo>
                    <a:lnTo>
                      <a:pt x="1277" y="3202"/>
                    </a:lnTo>
                    <a:lnTo>
                      <a:pt x="1319" y="3265"/>
                    </a:lnTo>
                    <a:lnTo>
                      <a:pt x="1298" y="3349"/>
                    </a:lnTo>
                    <a:lnTo>
                      <a:pt x="1214" y="3328"/>
                    </a:lnTo>
                    <a:lnTo>
                      <a:pt x="1172" y="3411"/>
                    </a:lnTo>
                    <a:lnTo>
                      <a:pt x="1193" y="3432"/>
                    </a:lnTo>
                    <a:lnTo>
                      <a:pt x="1277" y="3432"/>
                    </a:lnTo>
                    <a:lnTo>
                      <a:pt x="1277" y="3516"/>
                    </a:lnTo>
                    <a:lnTo>
                      <a:pt x="1214" y="3558"/>
                    </a:lnTo>
                    <a:lnTo>
                      <a:pt x="1151" y="3516"/>
                    </a:lnTo>
                    <a:lnTo>
                      <a:pt x="1005" y="3516"/>
                    </a:lnTo>
                    <a:lnTo>
                      <a:pt x="900" y="3453"/>
                    </a:lnTo>
                    <a:lnTo>
                      <a:pt x="775" y="3474"/>
                    </a:lnTo>
                    <a:lnTo>
                      <a:pt x="712" y="3516"/>
                    </a:lnTo>
                    <a:lnTo>
                      <a:pt x="858" y="3662"/>
                    </a:lnTo>
                    <a:lnTo>
                      <a:pt x="963" y="3725"/>
                    </a:lnTo>
                    <a:lnTo>
                      <a:pt x="963" y="3830"/>
                    </a:lnTo>
                    <a:lnTo>
                      <a:pt x="1005" y="3934"/>
                    </a:lnTo>
                    <a:lnTo>
                      <a:pt x="1109" y="3955"/>
                    </a:lnTo>
                    <a:lnTo>
                      <a:pt x="1235" y="4039"/>
                    </a:lnTo>
                    <a:lnTo>
                      <a:pt x="1235" y="4081"/>
                    </a:lnTo>
                    <a:lnTo>
                      <a:pt x="1319" y="4081"/>
                    </a:lnTo>
                    <a:lnTo>
                      <a:pt x="1402" y="4102"/>
                    </a:lnTo>
                    <a:lnTo>
                      <a:pt x="1381" y="4144"/>
                    </a:lnTo>
                    <a:lnTo>
                      <a:pt x="1423" y="4206"/>
                    </a:lnTo>
                    <a:lnTo>
                      <a:pt x="1507" y="4186"/>
                    </a:lnTo>
                    <a:lnTo>
                      <a:pt x="1591" y="4186"/>
                    </a:lnTo>
                    <a:lnTo>
                      <a:pt x="1674" y="4081"/>
                    </a:lnTo>
                    <a:lnTo>
                      <a:pt x="1716" y="4081"/>
                    </a:lnTo>
                    <a:lnTo>
                      <a:pt x="1695" y="4186"/>
                    </a:lnTo>
                    <a:lnTo>
                      <a:pt x="1716" y="4374"/>
                    </a:lnTo>
                    <a:lnTo>
                      <a:pt x="1905" y="4562"/>
                    </a:lnTo>
                    <a:lnTo>
                      <a:pt x="2009" y="4583"/>
                    </a:lnTo>
                    <a:lnTo>
                      <a:pt x="2051" y="4583"/>
                    </a:lnTo>
                    <a:lnTo>
                      <a:pt x="2114" y="4667"/>
                    </a:lnTo>
                    <a:lnTo>
                      <a:pt x="2197" y="4897"/>
                    </a:lnTo>
                    <a:lnTo>
                      <a:pt x="2197" y="5127"/>
                    </a:lnTo>
                    <a:lnTo>
                      <a:pt x="2156" y="5315"/>
                    </a:lnTo>
                    <a:lnTo>
                      <a:pt x="2051" y="5462"/>
                    </a:lnTo>
                    <a:lnTo>
                      <a:pt x="2093" y="5546"/>
                    </a:lnTo>
                    <a:lnTo>
                      <a:pt x="2197" y="5650"/>
                    </a:lnTo>
                    <a:lnTo>
                      <a:pt x="2239" y="5629"/>
                    </a:lnTo>
                    <a:lnTo>
                      <a:pt x="2260" y="5713"/>
                    </a:lnTo>
                    <a:lnTo>
                      <a:pt x="2407" y="5734"/>
                    </a:lnTo>
                    <a:lnTo>
                      <a:pt x="2449" y="5859"/>
                    </a:lnTo>
                    <a:lnTo>
                      <a:pt x="2679" y="6131"/>
                    </a:lnTo>
                    <a:lnTo>
                      <a:pt x="2762" y="6152"/>
                    </a:lnTo>
                    <a:lnTo>
                      <a:pt x="2804" y="6236"/>
                    </a:lnTo>
                    <a:lnTo>
                      <a:pt x="2888" y="6341"/>
                    </a:lnTo>
                    <a:lnTo>
                      <a:pt x="3034" y="6362"/>
                    </a:lnTo>
                    <a:lnTo>
                      <a:pt x="3076" y="6445"/>
                    </a:lnTo>
                    <a:lnTo>
                      <a:pt x="3076" y="6571"/>
                    </a:lnTo>
                    <a:lnTo>
                      <a:pt x="3160" y="6655"/>
                    </a:lnTo>
                    <a:lnTo>
                      <a:pt x="3160" y="6717"/>
                    </a:lnTo>
                    <a:lnTo>
                      <a:pt x="3202" y="6822"/>
                    </a:lnTo>
                    <a:lnTo>
                      <a:pt x="3286" y="6864"/>
                    </a:lnTo>
                    <a:lnTo>
                      <a:pt x="3474" y="6780"/>
                    </a:lnTo>
                    <a:lnTo>
                      <a:pt x="3578" y="6613"/>
                    </a:lnTo>
                    <a:lnTo>
                      <a:pt x="3578" y="6487"/>
                    </a:lnTo>
                    <a:lnTo>
                      <a:pt x="3495" y="6445"/>
                    </a:lnTo>
                    <a:lnTo>
                      <a:pt x="3474" y="6341"/>
                    </a:lnTo>
                    <a:lnTo>
                      <a:pt x="3411" y="6278"/>
                    </a:lnTo>
                    <a:lnTo>
                      <a:pt x="3390" y="6173"/>
                    </a:lnTo>
                    <a:lnTo>
                      <a:pt x="3286" y="6131"/>
                    </a:lnTo>
                    <a:lnTo>
                      <a:pt x="3265" y="6048"/>
                    </a:lnTo>
                    <a:lnTo>
                      <a:pt x="3202" y="5964"/>
                    </a:lnTo>
                    <a:lnTo>
                      <a:pt x="3139" y="5943"/>
                    </a:lnTo>
                    <a:lnTo>
                      <a:pt x="3097" y="5964"/>
                    </a:lnTo>
                    <a:lnTo>
                      <a:pt x="3097" y="6048"/>
                    </a:lnTo>
                    <a:lnTo>
                      <a:pt x="3055" y="6069"/>
                    </a:lnTo>
                    <a:lnTo>
                      <a:pt x="3055" y="5985"/>
                    </a:lnTo>
                    <a:lnTo>
                      <a:pt x="2972" y="5943"/>
                    </a:lnTo>
                    <a:lnTo>
                      <a:pt x="2867" y="5818"/>
                    </a:lnTo>
                    <a:lnTo>
                      <a:pt x="2846" y="5734"/>
                    </a:lnTo>
                    <a:lnTo>
                      <a:pt x="2888" y="5629"/>
                    </a:lnTo>
                    <a:lnTo>
                      <a:pt x="2888" y="5504"/>
                    </a:lnTo>
                    <a:lnTo>
                      <a:pt x="2804" y="5399"/>
                    </a:lnTo>
                    <a:lnTo>
                      <a:pt x="2846" y="5294"/>
                    </a:lnTo>
                    <a:lnTo>
                      <a:pt x="2846" y="5232"/>
                    </a:lnTo>
                    <a:lnTo>
                      <a:pt x="2783" y="5148"/>
                    </a:lnTo>
                    <a:lnTo>
                      <a:pt x="2783" y="5085"/>
                    </a:lnTo>
                    <a:lnTo>
                      <a:pt x="2721" y="5002"/>
                    </a:lnTo>
                    <a:lnTo>
                      <a:pt x="2721" y="4897"/>
                    </a:lnTo>
                    <a:lnTo>
                      <a:pt x="2679" y="4834"/>
                    </a:lnTo>
                    <a:lnTo>
                      <a:pt x="2679" y="4688"/>
                    </a:lnTo>
                    <a:lnTo>
                      <a:pt x="2721" y="4604"/>
                    </a:lnTo>
                    <a:lnTo>
                      <a:pt x="2658" y="4395"/>
                    </a:lnTo>
                    <a:lnTo>
                      <a:pt x="2616" y="4290"/>
                    </a:lnTo>
                    <a:lnTo>
                      <a:pt x="2553" y="4206"/>
                    </a:lnTo>
                    <a:lnTo>
                      <a:pt x="2532" y="4186"/>
                    </a:lnTo>
                    <a:lnTo>
                      <a:pt x="2532" y="4248"/>
                    </a:lnTo>
                    <a:lnTo>
                      <a:pt x="2532" y="4290"/>
                    </a:lnTo>
                    <a:lnTo>
                      <a:pt x="2469" y="4353"/>
                    </a:lnTo>
                    <a:lnTo>
                      <a:pt x="2365" y="4186"/>
                    </a:lnTo>
                    <a:lnTo>
                      <a:pt x="2365" y="4102"/>
                    </a:lnTo>
                    <a:lnTo>
                      <a:pt x="2407" y="4039"/>
                    </a:lnTo>
                    <a:lnTo>
                      <a:pt x="2365" y="3976"/>
                    </a:lnTo>
                    <a:lnTo>
                      <a:pt x="2323" y="3955"/>
                    </a:lnTo>
                    <a:lnTo>
                      <a:pt x="2281" y="3746"/>
                    </a:lnTo>
                    <a:lnTo>
                      <a:pt x="2197" y="3579"/>
                    </a:lnTo>
                    <a:lnTo>
                      <a:pt x="2135" y="3558"/>
                    </a:lnTo>
                    <a:lnTo>
                      <a:pt x="2030" y="3453"/>
                    </a:lnTo>
                    <a:lnTo>
                      <a:pt x="2030" y="3328"/>
                    </a:lnTo>
                    <a:lnTo>
                      <a:pt x="2051" y="3202"/>
                    </a:lnTo>
                    <a:lnTo>
                      <a:pt x="1946" y="3056"/>
                    </a:lnTo>
                    <a:lnTo>
                      <a:pt x="1884" y="3035"/>
                    </a:lnTo>
                    <a:lnTo>
                      <a:pt x="1821" y="2993"/>
                    </a:lnTo>
                    <a:lnTo>
                      <a:pt x="1821" y="2846"/>
                    </a:lnTo>
                    <a:lnTo>
                      <a:pt x="1737" y="2784"/>
                    </a:lnTo>
                    <a:lnTo>
                      <a:pt x="1633" y="2742"/>
                    </a:lnTo>
                    <a:lnTo>
                      <a:pt x="1612" y="2637"/>
                    </a:lnTo>
                    <a:lnTo>
                      <a:pt x="1633" y="2574"/>
                    </a:lnTo>
                    <a:lnTo>
                      <a:pt x="1612" y="2407"/>
                    </a:lnTo>
                    <a:lnTo>
                      <a:pt x="1465" y="2302"/>
                    </a:lnTo>
                    <a:lnTo>
                      <a:pt x="1402" y="2219"/>
                    </a:lnTo>
                    <a:lnTo>
                      <a:pt x="1319" y="2198"/>
                    </a:lnTo>
                    <a:lnTo>
                      <a:pt x="1319" y="2093"/>
                    </a:lnTo>
                    <a:lnTo>
                      <a:pt x="1235" y="1947"/>
                    </a:lnTo>
                    <a:lnTo>
                      <a:pt x="1193" y="1863"/>
                    </a:lnTo>
                    <a:lnTo>
                      <a:pt x="1235" y="1779"/>
                    </a:lnTo>
                    <a:lnTo>
                      <a:pt x="1214" y="1361"/>
                    </a:lnTo>
                    <a:lnTo>
                      <a:pt x="1193" y="1131"/>
                    </a:lnTo>
                    <a:lnTo>
                      <a:pt x="1235" y="1005"/>
                    </a:lnTo>
                    <a:lnTo>
                      <a:pt x="1298" y="796"/>
                    </a:lnTo>
                    <a:lnTo>
                      <a:pt x="1277" y="691"/>
                    </a:lnTo>
                    <a:lnTo>
                      <a:pt x="1235" y="545"/>
                    </a:lnTo>
                    <a:lnTo>
                      <a:pt x="1319" y="691"/>
                    </a:lnTo>
                    <a:lnTo>
                      <a:pt x="1486" y="754"/>
                    </a:lnTo>
                    <a:lnTo>
                      <a:pt x="1570" y="921"/>
                    </a:lnTo>
                    <a:lnTo>
                      <a:pt x="1633" y="963"/>
                    </a:lnTo>
                    <a:lnTo>
                      <a:pt x="1737" y="963"/>
                    </a:lnTo>
                    <a:lnTo>
                      <a:pt x="1800" y="921"/>
                    </a:lnTo>
                    <a:lnTo>
                      <a:pt x="1884" y="1026"/>
                    </a:lnTo>
                    <a:lnTo>
                      <a:pt x="1925" y="1068"/>
                    </a:lnTo>
                    <a:lnTo>
                      <a:pt x="2030" y="1068"/>
                    </a:lnTo>
                    <a:lnTo>
                      <a:pt x="2156" y="1152"/>
                    </a:lnTo>
                    <a:lnTo>
                      <a:pt x="2156" y="1214"/>
                    </a:lnTo>
                    <a:lnTo>
                      <a:pt x="2093" y="1319"/>
                    </a:lnTo>
                    <a:lnTo>
                      <a:pt x="2093" y="1382"/>
                    </a:lnTo>
                    <a:lnTo>
                      <a:pt x="2135" y="1549"/>
                    </a:lnTo>
                    <a:lnTo>
                      <a:pt x="2156" y="1737"/>
                    </a:lnTo>
                    <a:lnTo>
                      <a:pt x="2218" y="1842"/>
                    </a:lnTo>
                    <a:lnTo>
                      <a:pt x="2239" y="1968"/>
                    </a:lnTo>
                    <a:lnTo>
                      <a:pt x="2218" y="2051"/>
                    </a:lnTo>
                    <a:lnTo>
                      <a:pt x="2239" y="2156"/>
                    </a:lnTo>
                    <a:lnTo>
                      <a:pt x="2407" y="2323"/>
                    </a:lnTo>
                    <a:lnTo>
                      <a:pt x="2365" y="2386"/>
                    </a:lnTo>
                    <a:lnTo>
                      <a:pt x="2344" y="2470"/>
                    </a:lnTo>
                    <a:lnTo>
                      <a:pt x="2407" y="2533"/>
                    </a:lnTo>
                    <a:lnTo>
                      <a:pt x="2428" y="2533"/>
                    </a:lnTo>
                    <a:lnTo>
                      <a:pt x="2469" y="2595"/>
                    </a:lnTo>
                    <a:lnTo>
                      <a:pt x="2532" y="2784"/>
                    </a:lnTo>
                    <a:lnTo>
                      <a:pt x="2616" y="2805"/>
                    </a:lnTo>
                    <a:lnTo>
                      <a:pt x="2658" y="2909"/>
                    </a:lnTo>
                    <a:lnTo>
                      <a:pt x="2658" y="3035"/>
                    </a:lnTo>
                    <a:lnTo>
                      <a:pt x="2721" y="3097"/>
                    </a:lnTo>
                    <a:lnTo>
                      <a:pt x="2783" y="3118"/>
                    </a:lnTo>
                    <a:lnTo>
                      <a:pt x="2846" y="3244"/>
                    </a:lnTo>
                    <a:lnTo>
                      <a:pt x="2867" y="3349"/>
                    </a:lnTo>
                    <a:lnTo>
                      <a:pt x="2951" y="3411"/>
                    </a:lnTo>
                    <a:lnTo>
                      <a:pt x="2972" y="3453"/>
                    </a:lnTo>
                    <a:lnTo>
                      <a:pt x="3055" y="3453"/>
                    </a:lnTo>
                    <a:lnTo>
                      <a:pt x="3097" y="3516"/>
                    </a:lnTo>
                    <a:lnTo>
                      <a:pt x="3181" y="3453"/>
                    </a:lnTo>
                    <a:lnTo>
                      <a:pt x="3244" y="3516"/>
                    </a:lnTo>
                    <a:lnTo>
                      <a:pt x="3244" y="3642"/>
                    </a:lnTo>
                    <a:lnTo>
                      <a:pt x="3181" y="3725"/>
                    </a:lnTo>
                    <a:lnTo>
                      <a:pt x="3202" y="3872"/>
                    </a:lnTo>
                    <a:lnTo>
                      <a:pt x="3390" y="4060"/>
                    </a:lnTo>
                    <a:lnTo>
                      <a:pt x="3474" y="4039"/>
                    </a:lnTo>
                    <a:lnTo>
                      <a:pt x="3558" y="4060"/>
                    </a:lnTo>
                    <a:lnTo>
                      <a:pt x="3516" y="4165"/>
                    </a:lnTo>
                    <a:lnTo>
                      <a:pt x="3578" y="4269"/>
                    </a:lnTo>
                    <a:lnTo>
                      <a:pt x="3683" y="4290"/>
                    </a:lnTo>
                    <a:lnTo>
                      <a:pt x="3767" y="4290"/>
                    </a:lnTo>
                    <a:lnTo>
                      <a:pt x="3850" y="4395"/>
                    </a:lnTo>
                    <a:lnTo>
                      <a:pt x="3892" y="4499"/>
                    </a:lnTo>
                    <a:lnTo>
                      <a:pt x="3976" y="4520"/>
                    </a:lnTo>
                    <a:lnTo>
                      <a:pt x="3997" y="4499"/>
                    </a:lnTo>
                    <a:lnTo>
                      <a:pt x="4018" y="4520"/>
                    </a:lnTo>
                    <a:lnTo>
                      <a:pt x="4039" y="4604"/>
                    </a:lnTo>
                    <a:lnTo>
                      <a:pt x="3997" y="4667"/>
                    </a:lnTo>
                    <a:lnTo>
                      <a:pt x="3934" y="4604"/>
                    </a:lnTo>
                    <a:lnTo>
                      <a:pt x="3850" y="4625"/>
                    </a:lnTo>
                    <a:lnTo>
                      <a:pt x="3767" y="4730"/>
                    </a:lnTo>
                    <a:lnTo>
                      <a:pt x="3704" y="4897"/>
                    </a:lnTo>
                    <a:lnTo>
                      <a:pt x="3725" y="5002"/>
                    </a:lnTo>
                    <a:lnTo>
                      <a:pt x="3809" y="5085"/>
                    </a:lnTo>
                    <a:lnTo>
                      <a:pt x="3913" y="5085"/>
                    </a:lnTo>
                    <a:lnTo>
                      <a:pt x="3997" y="5148"/>
                    </a:lnTo>
                    <a:lnTo>
                      <a:pt x="4206" y="5315"/>
                    </a:lnTo>
                    <a:lnTo>
                      <a:pt x="4353" y="5357"/>
                    </a:lnTo>
                    <a:lnTo>
                      <a:pt x="4415" y="5357"/>
                    </a:lnTo>
                    <a:lnTo>
                      <a:pt x="4436" y="5420"/>
                    </a:lnTo>
                    <a:lnTo>
                      <a:pt x="4499" y="5525"/>
                    </a:lnTo>
                    <a:lnTo>
                      <a:pt x="4541" y="5608"/>
                    </a:lnTo>
                    <a:lnTo>
                      <a:pt x="4499" y="5713"/>
                    </a:lnTo>
                    <a:lnTo>
                      <a:pt x="4415" y="5734"/>
                    </a:lnTo>
                    <a:lnTo>
                      <a:pt x="4436" y="5776"/>
                    </a:lnTo>
                    <a:lnTo>
                      <a:pt x="4520" y="5838"/>
                    </a:lnTo>
                    <a:lnTo>
                      <a:pt x="4708" y="5880"/>
                    </a:lnTo>
                    <a:lnTo>
                      <a:pt x="4708" y="5964"/>
                    </a:lnTo>
                    <a:lnTo>
                      <a:pt x="4750" y="5985"/>
                    </a:lnTo>
                    <a:lnTo>
                      <a:pt x="4897" y="6131"/>
                    </a:lnTo>
                    <a:lnTo>
                      <a:pt x="5085" y="6362"/>
                    </a:lnTo>
                    <a:lnTo>
                      <a:pt x="5231" y="6592"/>
                    </a:lnTo>
                    <a:lnTo>
                      <a:pt x="5399" y="6801"/>
                    </a:lnTo>
                    <a:lnTo>
                      <a:pt x="5399" y="6906"/>
                    </a:lnTo>
                    <a:lnTo>
                      <a:pt x="5608" y="7178"/>
                    </a:lnTo>
                    <a:lnTo>
                      <a:pt x="5650" y="7282"/>
                    </a:lnTo>
                    <a:lnTo>
                      <a:pt x="5587" y="7408"/>
                    </a:lnTo>
                    <a:lnTo>
                      <a:pt x="5650" y="7491"/>
                    </a:lnTo>
                    <a:lnTo>
                      <a:pt x="5692" y="7638"/>
                    </a:lnTo>
                    <a:lnTo>
                      <a:pt x="5817" y="7952"/>
                    </a:lnTo>
                    <a:lnTo>
                      <a:pt x="5817" y="8077"/>
                    </a:lnTo>
                    <a:lnTo>
                      <a:pt x="5775" y="8182"/>
                    </a:lnTo>
                    <a:lnTo>
                      <a:pt x="5650" y="8287"/>
                    </a:lnTo>
                    <a:lnTo>
                      <a:pt x="5608" y="8370"/>
                    </a:lnTo>
                    <a:lnTo>
                      <a:pt x="5671" y="8370"/>
                    </a:lnTo>
                    <a:lnTo>
                      <a:pt x="5754" y="8454"/>
                    </a:lnTo>
                    <a:lnTo>
                      <a:pt x="5692" y="8496"/>
                    </a:lnTo>
                    <a:lnTo>
                      <a:pt x="5566" y="8496"/>
                    </a:lnTo>
                    <a:lnTo>
                      <a:pt x="5482" y="8538"/>
                    </a:lnTo>
                    <a:lnTo>
                      <a:pt x="5482" y="8579"/>
                    </a:lnTo>
                    <a:lnTo>
                      <a:pt x="5566" y="8789"/>
                    </a:lnTo>
                    <a:lnTo>
                      <a:pt x="5650" y="8872"/>
                    </a:lnTo>
                    <a:lnTo>
                      <a:pt x="5650" y="8956"/>
                    </a:lnTo>
                    <a:lnTo>
                      <a:pt x="5754" y="9103"/>
                    </a:lnTo>
                    <a:lnTo>
                      <a:pt x="5796" y="9228"/>
                    </a:lnTo>
                    <a:lnTo>
                      <a:pt x="5859" y="9291"/>
                    </a:lnTo>
                    <a:lnTo>
                      <a:pt x="5922" y="9291"/>
                    </a:lnTo>
                    <a:lnTo>
                      <a:pt x="5943" y="9333"/>
                    </a:lnTo>
                    <a:lnTo>
                      <a:pt x="6131" y="9395"/>
                    </a:lnTo>
                    <a:lnTo>
                      <a:pt x="6278" y="9375"/>
                    </a:lnTo>
                    <a:lnTo>
                      <a:pt x="6340" y="9375"/>
                    </a:lnTo>
                    <a:lnTo>
                      <a:pt x="6299" y="9437"/>
                    </a:lnTo>
                    <a:lnTo>
                      <a:pt x="6299" y="9500"/>
                    </a:lnTo>
                    <a:lnTo>
                      <a:pt x="6424" y="9542"/>
                    </a:lnTo>
                    <a:lnTo>
                      <a:pt x="6591" y="9688"/>
                    </a:lnTo>
                    <a:lnTo>
                      <a:pt x="6696" y="9835"/>
                    </a:lnTo>
                    <a:lnTo>
                      <a:pt x="6759" y="9960"/>
                    </a:lnTo>
                    <a:lnTo>
                      <a:pt x="6863" y="10023"/>
                    </a:lnTo>
                    <a:lnTo>
                      <a:pt x="6926" y="10002"/>
                    </a:lnTo>
                    <a:lnTo>
                      <a:pt x="7031" y="10044"/>
                    </a:lnTo>
                    <a:lnTo>
                      <a:pt x="7115" y="10044"/>
                    </a:lnTo>
                    <a:lnTo>
                      <a:pt x="7345" y="10149"/>
                    </a:lnTo>
                    <a:lnTo>
                      <a:pt x="7428" y="10149"/>
                    </a:lnTo>
                    <a:lnTo>
                      <a:pt x="7449" y="10107"/>
                    </a:lnTo>
                    <a:lnTo>
                      <a:pt x="7512" y="10107"/>
                    </a:lnTo>
                    <a:lnTo>
                      <a:pt x="7575" y="10170"/>
                    </a:lnTo>
                    <a:lnTo>
                      <a:pt x="7847" y="10442"/>
                    </a:lnTo>
                    <a:lnTo>
                      <a:pt x="7910" y="10442"/>
                    </a:lnTo>
                    <a:lnTo>
                      <a:pt x="8098" y="10630"/>
                    </a:lnTo>
                    <a:lnTo>
                      <a:pt x="8328" y="10735"/>
                    </a:lnTo>
                    <a:lnTo>
                      <a:pt x="8621" y="10756"/>
                    </a:lnTo>
                    <a:lnTo>
                      <a:pt x="8747" y="10839"/>
                    </a:lnTo>
                    <a:lnTo>
                      <a:pt x="8830" y="10965"/>
                    </a:lnTo>
                    <a:lnTo>
                      <a:pt x="8998" y="10965"/>
                    </a:lnTo>
                    <a:lnTo>
                      <a:pt x="9144" y="11048"/>
                    </a:lnTo>
                    <a:lnTo>
                      <a:pt x="9228" y="10986"/>
                    </a:lnTo>
                    <a:lnTo>
                      <a:pt x="9249" y="11007"/>
                    </a:lnTo>
                    <a:lnTo>
                      <a:pt x="9332" y="11153"/>
                    </a:lnTo>
                    <a:lnTo>
                      <a:pt x="9479" y="11216"/>
                    </a:lnTo>
                    <a:lnTo>
                      <a:pt x="9625" y="11216"/>
                    </a:lnTo>
                    <a:lnTo>
                      <a:pt x="9730" y="11279"/>
                    </a:lnTo>
                    <a:lnTo>
                      <a:pt x="9960" y="11362"/>
                    </a:lnTo>
                    <a:lnTo>
                      <a:pt x="10148" y="11362"/>
                    </a:lnTo>
                    <a:lnTo>
                      <a:pt x="10295" y="11467"/>
                    </a:lnTo>
                    <a:lnTo>
                      <a:pt x="10588" y="11572"/>
                    </a:lnTo>
                    <a:lnTo>
                      <a:pt x="10692" y="11530"/>
                    </a:lnTo>
                    <a:lnTo>
                      <a:pt x="11006" y="11404"/>
                    </a:lnTo>
                    <a:lnTo>
                      <a:pt x="11111" y="11404"/>
                    </a:lnTo>
                    <a:lnTo>
                      <a:pt x="11299" y="11300"/>
                    </a:lnTo>
                    <a:lnTo>
                      <a:pt x="11404" y="11279"/>
                    </a:lnTo>
                    <a:lnTo>
                      <a:pt x="11613" y="11279"/>
                    </a:lnTo>
                    <a:lnTo>
                      <a:pt x="11613" y="11258"/>
                    </a:lnTo>
                    <a:lnTo>
                      <a:pt x="11467" y="11216"/>
                    </a:lnTo>
                    <a:lnTo>
                      <a:pt x="11404" y="11216"/>
                    </a:lnTo>
                    <a:lnTo>
                      <a:pt x="11404" y="11174"/>
                    </a:lnTo>
                    <a:lnTo>
                      <a:pt x="11529" y="11090"/>
                    </a:lnTo>
                    <a:lnTo>
                      <a:pt x="11550" y="11111"/>
                    </a:lnTo>
                    <a:lnTo>
                      <a:pt x="11550" y="11195"/>
                    </a:lnTo>
                    <a:lnTo>
                      <a:pt x="11634" y="11153"/>
                    </a:lnTo>
                    <a:lnTo>
                      <a:pt x="11718" y="11153"/>
                    </a:lnTo>
                    <a:lnTo>
                      <a:pt x="11718" y="11195"/>
                    </a:lnTo>
                    <a:lnTo>
                      <a:pt x="11655" y="11195"/>
                    </a:lnTo>
                    <a:lnTo>
                      <a:pt x="11634" y="11216"/>
                    </a:lnTo>
                    <a:lnTo>
                      <a:pt x="11655" y="11258"/>
                    </a:lnTo>
                    <a:lnTo>
                      <a:pt x="11760" y="11258"/>
                    </a:lnTo>
                    <a:lnTo>
                      <a:pt x="11864" y="11279"/>
                    </a:lnTo>
                    <a:lnTo>
                      <a:pt x="12032" y="11404"/>
                    </a:lnTo>
                    <a:lnTo>
                      <a:pt x="12094" y="11467"/>
                    </a:lnTo>
                    <a:lnTo>
                      <a:pt x="12094" y="11425"/>
                    </a:lnTo>
                    <a:lnTo>
                      <a:pt x="11969" y="11300"/>
                    </a:lnTo>
                    <a:lnTo>
                      <a:pt x="11780" y="11216"/>
                    </a:lnTo>
                    <a:lnTo>
                      <a:pt x="11780" y="11174"/>
                    </a:lnTo>
                    <a:lnTo>
                      <a:pt x="11822" y="11174"/>
                    </a:lnTo>
                    <a:lnTo>
                      <a:pt x="11843" y="11195"/>
                    </a:lnTo>
                    <a:lnTo>
                      <a:pt x="11948" y="11216"/>
                    </a:lnTo>
                    <a:lnTo>
                      <a:pt x="12053" y="11300"/>
                    </a:lnTo>
                    <a:lnTo>
                      <a:pt x="12157" y="11425"/>
                    </a:lnTo>
                    <a:lnTo>
                      <a:pt x="12157" y="11488"/>
                    </a:lnTo>
                    <a:lnTo>
                      <a:pt x="12199" y="11530"/>
                    </a:lnTo>
                    <a:lnTo>
                      <a:pt x="12597" y="11885"/>
                    </a:lnTo>
                    <a:lnTo>
                      <a:pt x="12722" y="11906"/>
                    </a:lnTo>
                    <a:lnTo>
                      <a:pt x="12764" y="11990"/>
                    </a:lnTo>
                    <a:lnTo>
                      <a:pt x="12910" y="12116"/>
                    </a:lnTo>
                    <a:lnTo>
                      <a:pt x="12994" y="12220"/>
                    </a:lnTo>
                    <a:lnTo>
                      <a:pt x="13015" y="12199"/>
                    </a:lnTo>
                    <a:lnTo>
                      <a:pt x="13036" y="12136"/>
                    </a:lnTo>
                    <a:lnTo>
                      <a:pt x="13099" y="12095"/>
                    </a:lnTo>
                    <a:lnTo>
                      <a:pt x="13099" y="12053"/>
                    </a:lnTo>
                    <a:lnTo>
                      <a:pt x="13078" y="12032"/>
                    </a:lnTo>
                    <a:lnTo>
                      <a:pt x="13036" y="11990"/>
                    </a:lnTo>
                    <a:lnTo>
                      <a:pt x="13078" y="11927"/>
                    </a:lnTo>
                    <a:lnTo>
                      <a:pt x="13036" y="11906"/>
                    </a:lnTo>
                    <a:lnTo>
                      <a:pt x="13036" y="11802"/>
                    </a:lnTo>
                    <a:lnTo>
                      <a:pt x="13392" y="11258"/>
                    </a:lnTo>
                    <a:lnTo>
                      <a:pt x="14124" y="11258"/>
                    </a:lnTo>
                    <a:lnTo>
                      <a:pt x="14187" y="11195"/>
                    </a:lnTo>
                    <a:lnTo>
                      <a:pt x="14187" y="11111"/>
                    </a:lnTo>
                    <a:lnTo>
                      <a:pt x="14124" y="11090"/>
                    </a:lnTo>
                    <a:lnTo>
                      <a:pt x="14019" y="11069"/>
                    </a:lnTo>
                    <a:lnTo>
                      <a:pt x="13977" y="11048"/>
                    </a:lnTo>
                    <a:lnTo>
                      <a:pt x="13957" y="10944"/>
                    </a:lnTo>
                    <a:lnTo>
                      <a:pt x="13936" y="10881"/>
                    </a:lnTo>
                    <a:lnTo>
                      <a:pt x="13852" y="10881"/>
                    </a:lnTo>
                    <a:lnTo>
                      <a:pt x="13768" y="10797"/>
                    </a:lnTo>
                    <a:lnTo>
                      <a:pt x="13664" y="10693"/>
                    </a:lnTo>
                    <a:lnTo>
                      <a:pt x="13643" y="10651"/>
                    </a:lnTo>
                    <a:lnTo>
                      <a:pt x="13559" y="10567"/>
                    </a:lnTo>
                    <a:lnTo>
                      <a:pt x="13810" y="10546"/>
                    </a:lnTo>
                    <a:lnTo>
                      <a:pt x="13831" y="10232"/>
                    </a:lnTo>
                    <a:lnTo>
                      <a:pt x="14814" y="10253"/>
                    </a:lnTo>
                    <a:lnTo>
                      <a:pt x="14856" y="10170"/>
                    </a:lnTo>
                    <a:lnTo>
                      <a:pt x="14898" y="10128"/>
                    </a:lnTo>
                    <a:lnTo>
                      <a:pt x="14982" y="10128"/>
                    </a:lnTo>
                    <a:lnTo>
                      <a:pt x="14982" y="10170"/>
                    </a:lnTo>
                    <a:lnTo>
                      <a:pt x="15003" y="10212"/>
                    </a:lnTo>
                    <a:lnTo>
                      <a:pt x="15024" y="10170"/>
                    </a:lnTo>
                    <a:lnTo>
                      <a:pt x="15086" y="10149"/>
                    </a:lnTo>
                    <a:lnTo>
                      <a:pt x="15086" y="10128"/>
                    </a:lnTo>
                    <a:lnTo>
                      <a:pt x="15170" y="10044"/>
                    </a:lnTo>
                    <a:lnTo>
                      <a:pt x="15191" y="9940"/>
                    </a:lnTo>
                    <a:lnTo>
                      <a:pt x="15212" y="9898"/>
                    </a:lnTo>
                    <a:lnTo>
                      <a:pt x="15317" y="9898"/>
                    </a:lnTo>
                    <a:lnTo>
                      <a:pt x="15421" y="9793"/>
                    </a:lnTo>
                    <a:lnTo>
                      <a:pt x="15526" y="9647"/>
                    </a:lnTo>
                    <a:lnTo>
                      <a:pt x="15610" y="9626"/>
                    </a:lnTo>
                    <a:lnTo>
                      <a:pt x="15610" y="9626"/>
                    </a:lnTo>
                    <a:lnTo>
                      <a:pt x="15589" y="9730"/>
                    </a:lnTo>
                    <a:lnTo>
                      <a:pt x="15526" y="9793"/>
                    </a:lnTo>
                    <a:lnTo>
                      <a:pt x="15547" y="9835"/>
                    </a:lnTo>
                    <a:lnTo>
                      <a:pt x="15651" y="9919"/>
                    </a:lnTo>
                    <a:lnTo>
                      <a:pt x="15714" y="10023"/>
                    </a:lnTo>
                    <a:lnTo>
                      <a:pt x="15735" y="10002"/>
                    </a:lnTo>
                    <a:lnTo>
                      <a:pt x="15840" y="9814"/>
                    </a:lnTo>
                    <a:lnTo>
                      <a:pt x="15944" y="9437"/>
                    </a:lnTo>
                    <a:lnTo>
                      <a:pt x="16007" y="9333"/>
                    </a:lnTo>
                    <a:lnTo>
                      <a:pt x="15944" y="9375"/>
                    </a:lnTo>
                    <a:lnTo>
                      <a:pt x="15902" y="9416"/>
                    </a:lnTo>
                    <a:lnTo>
                      <a:pt x="15840" y="9395"/>
                    </a:lnTo>
                    <a:lnTo>
                      <a:pt x="15840" y="9333"/>
                    </a:lnTo>
                    <a:lnTo>
                      <a:pt x="15965" y="9207"/>
                    </a:lnTo>
                    <a:lnTo>
                      <a:pt x="16007" y="9123"/>
                    </a:lnTo>
                    <a:lnTo>
                      <a:pt x="15902" y="9123"/>
                    </a:lnTo>
                    <a:lnTo>
                      <a:pt x="15819" y="9061"/>
                    </a:lnTo>
                    <a:lnTo>
                      <a:pt x="15840" y="9019"/>
                    </a:lnTo>
                    <a:lnTo>
                      <a:pt x="15965" y="8956"/>
                    </a:lnTo>
                    <a:lnTo>
                      <a:pt x="15965" y="8789"/>
                    </a:lnTo>
                    <a:lnTo>
                      <a:pt x="16028" y="8705"/>
                    </a:lnTo>
                    <a:lnTo>
                      <a:pt x="16279" y="8475"/>
                    </a:lnTo>
                    <a:lnTo>
                      <a:pt x="16426" y="8266"/>
                    </a:lnTo>
                    <a:lnTo>
                      <a:pt x="16488" y="8119"/>
                    </a:lnTo>
                    <a:lnTo>
                      <a:pt x="16488" y="8015"/>
                    </a:lnTo>
                    <a:lnTo>
                      <a:pt x="16321" y="7763"/>
                    </a:lnTo>
                    <a:lnTo>
                      <a:pt x="16216" y="7805"/>
                    </a:lnTo>
                    <a:lnTo>
                      <a:pt x="16237" y="7847"/>
                    </a:lnTo>
                    <a:lnTo>
                      <a:pt x="16174" y="7868"/>
                    </a:lnTo>
                    <a:lnTo>
                      <a:pt x="15923" y="7826"/>
                    </a:lnTo>
                    <a:lnTo>
                      <a:pt x="15693" y="7826"/>
                    </a:lnTo>
                    <a:lnTo>
                      <a:pt x="15693" y="7868"/>
                    </a:lnTo>
                    <a:lnTo>
                      <a:pt x="15547" y="7952"/>
                    </a:lnTo>
                    <a:lnTo>
                      <a:pt x="15505" y="7910"/>
                    </a:lnTo>
                    <a:lnTo>
                      <a:pt x="15379" y="7931"/>
                    </a:lnTo>
                    <a:lnTo>
                      <a:pt x="15275" y="8035"/>
                    </a:lnTo>
                    <a:lnTo>
                      <a:pt x="14793" y="8035"/>
                    </a:lnTo>
                    <a:lnTo>
                      <a:pt x="14396" y="8119"/>
                    </a:lnTo>
                    <a:lnTo>
                      <a:pt x="14396" y="8182"/>
                    </a:lnTo>
                    <a:lnTo>
                      <a:pt x="14501" y="8224"/>
                    </a:lnTo>
                    <a:lnTo>
                      <a:pt x="14291" y="8454"/>
                    </a:lnTo>
                    <a:lnTo>
                      <a:pt x="14270" y="8810"/>
                    </a:lnTo>
                    <a:lnTo>
                      <a:pt x="14291" y="8851"/>
                    </a:lnTo>
                    <a:lnTo>
                      <a:pt x="14082" y="9082"/>
                    </a:lnTo>
                    <a:lnTo>
                      <a:pt x="14082" y="9270"/>
                    </a:lnTo>
                    <a:lnTo>
                      <a:pt x="13957" y="9395"/>
                    </a:lnTo>
                    <a:lnTo>
                      <a:pt x="13873" y="9416"/>
                    </a:lnTo>
                    <a:lnTo>
                      <a:pt x="13622" y="9542"/>
                    </a:lnTo>
                    <a:lnTo>
                      <a:pt x="13643" y="9584"/>
                    </a:lnTo>
                    <a:lnTo>
                      <a:pt x="13747" y="9500"/>
                    </a:lnTo>
                    <a:lnTo>
                      <a:pt x="13726" y="9605"/>
                    </a:lnTo>
                    <a:lnTo>
                      <a:pt x="13726" y="9793"/>
                    </a:lnTo>
                    <a:lnTo>
                      <a:pt x="13622" y="9919"/>
                    </a:lnTo>
                    <a:lnTo>
                      <a:pt x="13538" y="9919"/>
                    </a:lnTo>
                    <a:lnTo>
                      <a:pt x="13517" y="9960"/>
                    </a:lnTo>
                    <a:lnTo>
                      <a:pt x="13454" y="9919"/>
                    </a:lnTo>
                    <a:lnTo>
                      <a:pt x="13329" y="9835"/>
                    </a:lnTo>
                    <a:lnTo>
                      <a:pt x="13350" y="9793"/>
                    </a:lnTo>
                    <a:lnTo>
                      <a:pt x="13454" y="9730"/>
                    </a:lnTo>
                    <a:lnTo>
                      <a:pt x="13308" y="9688"/>
                    </a:lnTo>
                    <a:lnTo>
                      <a:pt x="13245" y="9730"/>
                    </a:lnTo>
                    <a:lnTo>
                      <a:pt x="13120" y="9709"/>
                    </a:lnTo>
                    <a:lnTo>
                      <a:pt x="12973" y="9709"/>
                    </a:lnTo>
                    <a:lnTo>
                      <a:pt x="12869" y="9793"/>
                    </a:lnTo>
                    <a:lnTo>
                      <a:pt x="12722" y="9814"/>
                    </a:lnTo>
                    <a:lnTo>
                      <a:pt x="12513" y="9814"/>
                    </a:lnTo>
                    <a:lnTo>
                      <a:pt x="12492" y="9856"/>
                    </a:lnTo>
                    <a:lnTo>
                      <a:pt x="12262" y="10002"/>
                    </a:lnTo>
                    <a:lnTo>
                      <a:pt x="12178" y="10002"/>
                    </a:lnTo>
                    <a:lnTo>
                      <a:pt x="12157" y="9940"/>
                    </a:lnTo>
                    <a:lnTo>
                      <a:pt x="11948" y="10002"/>
                    </a:lnTo>
                    <a:lnTo>
                      <a:pt x="11822" y="10044"/>
                    </a:lnTo>
                    <a:lnTo>
                      <a:pt x="11760" y="9919"/>
                    </a:lnTo>
                    <a:lnTo>
                      <a:pt x="11634" y="9730"/>
                    </a:lnTo>
                    <a:lnTo>
                      <a:pt x="11467" y="9647"/>
                    </a:lnTo>
                    <a:lnTo>
                      <a:pt x="11425" y="9605"/>
                    </a:lnTo>
                    <a:lnTo>
                      <a:pt x="11257" y="9605"/>
                    </a:lnTo>
                    <a:lnTo>
                      <a:pt x="11216" y="9626"/>
                    </a:lnTo>
                    <a:lnTo>
                      <a:pt x="11132" y="9521"/>
                    </a:lnTo>
                    <a:lnTo>
                      <a:pt x="10902" y="9270"/>
                    </a:lnTo>
                    <a:lnTo>
                      <a:pt x="10881" y="9165"/>
                    </a:lnTo>
                    <a:lnTo>
                      <a:pt x="10881" y="9082"/>
                    </a:lnTo>
                    <a:lnTo>
                      <a:pt x="10776" y="8914"/>
                    </a:lnTo>
                    <a:lnTo>
                      <a:pt x="10713" y="8789"/>
                    </a:lnTo>
                    <a:lnTo>
                      <a:pt x="10400" y="8454"/>
                    </a:lnTo>
                    <a:lnTo>
                      <a:pt x="10379" y="8328"/>
                    </a:lnTo>
                    <a:lnTo>
                      <a:pt x="10316" y="8245"/>
                    </a:lnTo>
                    <a:lnTo>
                      <a:pt x="10358" y="8161"/>
                    </a:lnTo>
                    <a:lnTo>
                      <a:pt x="10316" y="8077"/>
                    </a:lnTo>
                    <a:lnTo>
                      <a:pt x="10253" y="7847"/>
                    </a:lnTo>
                    <a:lnTo>
                      <a:pt x="10169" y="7763"/>
                    </a:lnTo>
                    <a:lnTo>
                      <a:pt x="10190" y="7638"/>
                    </a:lnTo>
                    <a:lnTo>
                      <a:pt x="10316" y="7805"/>
                    </a:lnTo>
                    <a:lnTo>
                      <a:pt x="10316" y="8015"/>
                    </a:lnTo>
                    <a:lnTo>
                      <a:pt x="10379" y="7973"/>
                    </a:lnTo>
                    <a:lnTo>
                      <a:pt x="10379" y="7805"/>
                    </a:lnTo>
                    <a:lnTo>
                      <a:pt x="10211" y="7554"/>
                    </a:lnTo>
                    <a:lnTo>
                      <a:pt x="10253" y="7429"/>
                    </a:lnTo>
                    <a:lnTo>
                      <a:pt x="10190" y="7219"/>
                    </a:lnTo>
                    <a:lnTo>
                      <a:pt x="10169" y="7115"/>
                    </a:lnTo>
                    <a:lnTo>
                      <a:pt x="10253" y="7010"/>
                    </a:lnTo>
                    <a:lnTo>
                      <a:pt x="10295" y="6717"/>
                    </a:lnTo>
                    <a:lnTo>
                      <a:pt x="10253" y="6571"/>
                    </a:lnTo>
                    <a:lnTo>
                      <a:pt x="10316" y="6278"/>
                    </a:lnTo>
                    <a:lnTo>
                      <a:pt x="10316" y="6173"/>
                    </a:lnTo>
                    <a:lnTo>
                      <a:pt x="10358" y="6090"/>
                    </a:lnTo>
                    <a:lnTo>
                      <a:pt x="10316" y="6048"/>
                    </a:lnTo>
                    <a:lnTo>
                      <a:pt x="10316" y="5922"/>
                    </a:lnTo>
                    <a:lnTo>
                      <a:pt x="10379" y="5859"/>
                    </a:lnTo>
                    <a:lnTo>
                      <a:pt x="10400" y="5713"/>
                    </a:lnTo>
                    <a:lnTo>
                      <a:pt x="10420" y="5650"/>
                    </a:lnTo>
                    <a:lnTo>
                      <a:pt x="10358" y="5608"/>
                    </a:lnTo>
                    <a:lnTo>
                      <a:pt x="10420" y="5504"/>
                    </a:lnTo>
                    <a:lnTo>
                      <a:pt x="10420" y="5336"/>
                    </a:lnTo>
                    <a:lnTo>
                      <a:pt x="10525" y="5336"/>
                    </a:lnTo>
                    <a:lnTo>
                      <a:pt x="10504" y="5441"/>
                    </a:lnTo>
                    <a:lnTo>
                      <a:pt x="10504" y="5525"/>
                    </a:lnTo>
                    <a:lnTo>
                      <a:pt x="10567" y="5504"/>
                    </a:lnTo>
                    <a:lnTo>
                      <a:pt x="10588" y="5399"/>
                    </a:lnTo>
                    <a:lnTo>
                      <a:pt x="10672" y="5294"/>
                    </a:lnTo>
                    <a:lnTo>
                      <a:pt x="10692" y="5148"/>
                    </a:lnTo>
                    <a:lnTo>
                      <a:pt x="10734" y="5106"/>
                    </a:lnTo>
                    <a:lnTo>
                      <a:pt x="10776" y="4939"/>
                    </a:lnTo>
                    <a:lnTo>
                      <a:pt x="10776" y="4897"/>
                    </a:lnTo>
                    <a:lnTo>
                      <a:pt x="10692" y="4939"/>
                    </a:lnTo>
                    <a:lnTo>
                      <a:pt x="10672" y="5127"/>
                    </a:lnTo>
                    <a:lnTo>
                      <a:pt x="10567" y="5190"/>
                    </a:lnTo>
                    <a:lnTo>
                      <a:pt x="10588" y="5106"/>
                    </a:lnTo>
                    <a:lnTo>
                      <a:pt x="10525" y="5085"/>
                    </a:lnTo>
                    <a:lnTo>
                      <a:pt x="10504" y="5002"/>
                    </a:lnTo>
                    <a:lnTo>
                      <a:pt x="10400" y="5002"/>
                    </a:lnTo>
                    <a:lnTo>
                      <a:pt x="10295" y="4918"/>
                    </a:lnTo>
                    <a:lnTo>
                      <a:pt x="10107" y="4876"/>
                    </a:lnTo>
                    <a:lnTo>
                      <a:pt x="10002" y="4771"/>
                    </a:lnTo>
                    <a:lnTo>
                      <a:pt x="9939" y="4730"/>
                    </a:lnTo>
                    <a:lnTo>
                      <a:pt x="9856" y="4730"/>
                    </a:lnTo>
                    <a:lnTo>
                      <a:pt x="9793" y="4709"/>
                    </a:lnTo>
                    <a:lnTo>
                      <a:pt x="9772" y="4709"/>
                    </a:lnTo>
                    <a:lnTo>
                      <a:pt x="9730" y="4667"/>
                    </a:lnTo>
                    <a:lnTo>
                      <a:pt x="9751" y="4499"/>
                    </a:lnTo>
                    <a:lnTo>
                      <a:pt x="9625" y="4165"/>
                    </a:lnTo>
                    <a:lnTo>
                      <a:pt x="9625" y="4144"/>
                    </a:lnTo>
                    <a:lnTo>
                      <a:pt x="9625" y="4081"/>
                    </a:lnTo>
                    <a:lnTo>
                      <a:pt x="9625" y="3976"/>
                    </a:lnTo>
                    <a:lnTo>
                      <a:pt x="9646" y="3872"/>
                    </a:lnTo>
                    <a:lnTo>
                      <a:pt x="9542" y="3788"/>
                    </a:lnTo>
                    <a:lnTo>
                      <a:pt x="9479" y="3683"/>
                    </a:lnTo>
                    <a:lnTo>
                      <a:pt x="9458" y="3579"/>
                    </a:lnTo>
                    <a:lnTo>
                      <a:pt x="9374" y="3537"/>
                    </a:lnTo>
                    <a:lnTo>
                      <a:pt x="9353" y="3453"/>
                    </a:lnTo>
                    <a:lnTo>
                      <a:pt x="9312" y="3432"/>
                    </a:lnTo>
                    <a:lnTo>
                      <a:pt x="9228" y="3223"/>
                    </a:lnTo>
                    <a:lnTo>
                      <a:pt x="9207" y="3139"/>
                    </a:lnTo>
                    <a:lnTo>
                      <a:pt x="9123" y="3118"/>
                    </a:lnTo>
                    <a:lnTo>
                      <a:pt x="9123" y="2951"/>
                    </a:lnTo>
                    <a:lnTo>
                      <a:pt x="9123" y="2888"/>
                    </a:lnTo>
                    <a:lnTo>
                      <a:pt x="9060" y="2825"/>
                    </a:lnTo>
                    <a:lnTo>
                      <a:pt x="9040" y="2721"/>
                    </a:lnTo>
                    <a:lnTo>
                      <a:pt x="8935" y="2574"/>
                    </a:lnTo>
                    <a:lnTo>
                      <a:pt x="8830" y="2491"/>
                    </a:lnTo>
                    <a:lnTo>
                      <a:pt x="8788" y="2386"/>
                    </a:lnTo>
                    <a:lnTo>
                      <a:pt x="8705" y="2365"/>
                    </a:lnTo>
                    <a:lnTo>
                      <a:pt x="8621" y="2365"/>
                    </a:lnTo>
                    <a:lnTo>
                      <a:pt x="8600" y="2323"/>
                    </a:lnTo>
                    <a:lnTo>
                      <a:pt x="8579" y="2302"/>
                    </a:lnTo>
                    <a:lnTo>
                      <a:pt x="8475" y="2323"/>
                    </a:lnTo>
                    <a:lnTo>
                      <a:pt x="8370" y="2302"/>
                    </a:lnTo>
                    <a:lnTo>
                      <a:pt x="8265" y="2302"/>
                    </a:lnTo>
                    <a:lnTo>
                      <a:pt x="8223" y="2386"/>
                    </a:lnTo>
                    <a:lnTo>
                      <a:pt x="8182" y="2386"/>
                    </a:lnTo>
                    <a:lnTo>
                      <a:pt x="8161" y="2365"/>
                    </a:lnTo>
                    <a:lnTo>
                      <a:pt x="8119" y="2365"/>
                    </a:lnTo>
                    <a:lnTo>
                      <a:pt x="8035" y="2386"/>
                    </a:lnTo>
                    <a:lnTo>
                      <a:pt x="7993" y="2428"/>
                    </a:lnTo>
                    <a:lnTo>
                      <a:pt x="7910" y="2595"/>
                    </a:lnTo>
                    <a:lnTo>
                      <a:pt x="7868" y="2679"/>
                    </a:lnTo>
                    <a:lnTo>
                      <a:pt x="7868" y="2700"/>
                    </a:lnTo>
                    <a:lnTo>
                      <a:pt x="7868" y="2742"/>
                    </a:lnTo>
                    <a:lnTo>
                      <a:pt x="7805" y="2742"/>
                    </a:lnTo>
                    <a:lnTo>
                      <a:pt x="7700" y="2825"/>
                    </a:lnTo>
                    <a:lnTo>
                      <a:pt x="7700" y="2846"/>
                    </a:lnTo>
                    <a:lnTo>
                      <a:pt x="7659" y="2888"/>
                    </a:lnTo>
                    <a:lnTo>
                      <a:pt x="7596" y="2888"/>
                    </a:lnTo>
                    <a:lnTo>
                      <a:pt x="7575" y="2825"/>
                    </a:lnTo>
                    <a:lnTo>
                      <a:pt x="7449" y="2784"/>
                    </a:lnTo>
                    <a:lnTo>
                      <a:pt x="7366" y="2742"/>
                    </a:lnTo>
                    <a:lnTo>
                      <a:pt x="7345" y="2700"/>
                    </a:lnTo>
                    <a:lnTo>
                      <a:pt x="7219" y="2637"/>
                    </a:lnTo>
                    <a:lnTo>
                      <a:pt x="7156" y="2637"/>
                    </a:lnTo>
                    <a:lnTo>
                      <a:pt x="7115" y="2595"/>
                    </a:lnTo>
                    <a:lnTo>
                      <a:pt x="7115" y="2574"/>
                    </a:lnTo>
                    <a:lnTo>
                      <a:pt x="7073" y="2512"/>
                    </a:lnTo>
                    <a:lnTo>
                      <a:pt x="7031" y="2491"/>
                    </a:lnTo>
                    <a:lnTo>
                      <a:pt x="6989" y="2491"/>
                    </a:lnTo>
                    <a:lnTo>
                      <a:pt x="6947" y="2470"/>
                    </a:lnTo>
                    <a:lnTo>
                      <a:pt x="6926" y="2470"/>
                    </a:lnTo>
                    <a:lnTo>
                      <a:pt x="6926" y="2428"/>
                    </a:lnTo>
                    <a:lnTo>
                      <a:pt x="6905" y="2323"/>
                    </a:lnTo>
                    <a:lnTo>
                      <a:pt x="6822" y="2261"/>
                    </a:lnTo>
                    <a:lnTo>
                      <a:pt x="6717" y="2114"/>
                    </a:lnTo>
                    <a:lnTo>
                      <a:pt x="6717" y="2093"/>
                    </a:lnTo>
                    <a:lnTo>
                      <a:pt x="6801" y="2072"/>
                    </a:lnTo>
                    <a:lnTo>
                      <a:pt x="6822" y="2051"/>
                    </a:lnTo>
                    <a:lnTo>
                      <a:pt x="6822" y="1968"/>
                    </a:lnTo>
                    <a:lnTo>
                      <a:pt x="6738" y="1884"/>
                    </a:lnTo>
                    <a:lnTo>
                      <a:pt x="6717" y="1863"/>
                    </a:lnTo>
                    <a:lnTo>
                      <a:pt x="6696" y="1842"/>
                    </a:lnTo>
                    <a:lnTo>
                      <a:pt x="6654" y="1800"/>
                    </a:lnTo>
                    <a:lnTo>
                      <a:pt x="6633" y="1675"/>
                    </a:lnTo>
                    <a:lnTo>
                      <a:pt x="6591" y="1591"/>
                    </a:lnTo>
                    <a:lnTo>
                      <a:pt x="6508" y="1549"/>
                    </a:lnTo>
                    <a:lnTo>
                      <a:pt x="6424" y="1528"/>
                    </a:lnTo>
                    <a:lnTo>
                      <a:pt x="6466" y="1465"/>
                    </a:lnTo>
                    <a:lnTo>
                      <a:pt x="6466" y="1424"/>
                    </a:lnTo>
                    <a:lnTo>
                      <a:pt x="6403" y="1340"/>
                    </a:lnTo>
                    <a:lnTo>
                      <a:pt x="6299" y="1319"/>
                    </a:lnTo>
                    <a:lnTo>
                      <a:pt x="6319" y="1256"/>
                    </a:lnTo>
                    <a:lnTo>
                      <a:pt x="6278" y="1173"/>
                    </a:lnTo>
                    <a:lnTo>
                      <a:pt x="6215" y="1173"/>
                    </a:lnTo>
                    <a:lnTo>
                      <a:pt x="6194" y="1131"/>
                    </a:lnTo>
                    <a:lnTo>
                      <a:pt x="6131" y="1068"/>
                    </a:lnTo>
                    <a:lnTo>
                      <a:pt x="6068" y="942"/>
                    </a:lnTo>
                    <a:lnTo>
                      <a:pt x="5943" y="859"/>
                    </a:lnTo>
                    <a:lnTo>
                      <a:pt x="5022" y="838"/>
                    </a:lnTo>
                    <a:lnTo>
                      <a:pt x="4980" y="1047"/>
                    </a:lnTo>
                    <a:lnTo>
                      <a:pt x="3327" y="1005"/>
                    </a:lnTo>
                    <a:lnTo>
                      <a:pt x="1402" y="105"/>
                    </a:lnTo>
                    <a:lnTo>
                      <a:pt x="1402" y="64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CustomShape 873"/>
              <p:cNvSpPr/>
              <p:nvPr/>
            </p:nvSpPr>
            <p:spPr>
              <a:xfrm>
                <a:off x="3030120" y="3403440"/>
                <a:ext cx="71640" cy="88560"/>
              </a:xfrm>
              <a:custGeom>
                <a:avLst/>
                <a:gdLst/>
                <a:ahLst/>
                <a:rect l="l" t="t" r="r" b="b"/>
                <a:pathLst>
                  <a:path w="1633" h="2344">
                    <a:moveTo>
                      <a:pt x="336" y="0"/>
                    </a:moveTo>
                    <a:lnTo>
                      <a:pt x="231" y="84"/>
                    </a:lnTo>
                    <a:lnTo>
                      <a:pt x="126" y="147"/>
                    </a:lnTo>
                    <a:lnTo>
                      <a:pt x="85" y="209"/>
                    </a:lnTo>
                    <a:lnTo>
                      <a:pt x="1" y="314"/>
                    </a:lnTo>
                    <a:lnTo>
                      <a:pt x="1" y="460"/>
                    </a:lnTo>
                    <a:lnTo>
                      <a:pt x="64" y="607"/>
                    </a:lnTo>
                    <a:lnTo>
                      <a:pt x="22" y="732"/>
                    </a:lnTo>
                    <a:lnTo>
                      <a:pt x="22" y="816"/>
                    </a:lnTo>
                    <a:lnTo>
                      <a:pt x="126" y="879"/>
                    </a:lnTo>
                    <a:lnTo>
                      <a:pt x="189" y="963"/>
                    </a:lnTo>
                    <a:lnTo>
                      <a:pt x="231" y="1067"/>
                    </a:lnTo>
                    <a:lnTo>
                      <a:pt x="273" y="1193"/>
                    </a:lnTo>
                    <a:lnTo>
                      <a:pt x="294" y="1256"/>
                    </a:lnTo>
                    <a:lnTo>
                      <a:pt x="273" y="1360"/>
                    </a:lnTo>
                    <a:lnTo>
                      <a:pt x="189" y="1444"/>
                    </a:lnTo>
                    <a:lnTo>
                      <a:pt x="189" y="1590"/>
                    </a:lnTo>
                    <a:lnTo>
                      <a:pt x="231" y="1653"/>
                    </a:lnTo>
                    <a:lnTo>
                      <a:pt x="189" y="1779"/>
                    </a:lnTo>
                    <a:lnTo>
                      <a:pt x="64" y="1883"/>
                    </a:lnTo>
                    <a:lnTo>
                      <a:pt x="1" y="1883"/>
                    </a:lnTo>
                    <a:lnTo>
                      <a:pt x="22" y="1925"/>
                    </a:lnTo>
                    <a:lnTo>
                      <a:pt x="85" y="2009"/>
                    </a:lnTo>
                    <a:lnTo>
                      <a:pt x="106" y="2030"/>
                    </a:lnTo>
                    <a:lnTo>
                      <a:pt x="106" y="2113"/>
                    </a:lnTo>
                    <a:lnTo>
                      <a:pt x="189" y="2197"/>
                    </a:lnTo>
                    <a:lnTo>
                      <a:pt x="294" y="2218"/>
                    </a:lnTo>
                    <a:lnTo>
                      <a:pt x="336" y="2134"/>
                    </a:lnTo>
                    <a:lnTo>
                      <a:pt x="419" y="2113"/>
                    </a:lnTo>
                    <a:lnTo>
                      <a:pt x="503" y="2113"/>
                    </a:lnTo>
                    <a:lnTo>
                      <a:pt x="503" y="2176"/>
                    </a:lnTo>
                    <a:lnTo>
                      <a:pt x="545" y="2197"/>
                    </a:lnTo>
                    <a:lnTo>
                      <a:pt x="545" y="2323"/>
                    </a:lnTo>
                    <a:lnTo>
                      <a:pt x="608" y="2344"/>
                    </a:lnTo>
                    <a:lnTo>
                      <a:pt x="712" y="2281"/>
                    </a:lnTo>
                    <a:lnTo>
                      <a:pt x="733" y="2197"/>
                    </a:lnTo>
                    <a:lnTo>
                      <a:pt x="817" y="2134"/>
                    </a:lnTo>
                    <a:lnTo>
                      <a:pt x="880" y="2113"/>
                    </a:lnTo>
                    <a:lnTo>
                      <a:pt x="963" y="1988"/>
                    </a:lnTo>
                    <a:lnTo>
                      <a:pt x="1068" y="1820"/>
                    </a:lnTo>
                    <a:lnTo>
                      <a:pt x="1173" y="1590"/>
                    </a:lnTo>
                    <a:lnTo>
                      <a:pt x="1173" y="1486"/>
                    </a:lnTo>
                    <a:lnTo>
                      <a:pt x="1340" y="1297"/>
                    </a:lnTo>
                    <a:lnTo>
                      <a:pt x="1466" y="1130"/>
                    </a:lnTo>
                    <a:lnTo>
                      <a:pt x="1528" y="1046"/>
                    </a:lnTo>
                    <a:lnTo>
                      <a:pt x="1633" y="921"/>
                    </a:lnTo>
                    <a:lnTo>
                      <a:pt x="1591" y="774"/>
                    </a:lnTo>
                    <a:lnTo>
                      <a:pt x="1487" y="649"/>
                    </a:lnTo>
                    <a:lnTo>
                      <a:pt x="1466" y="711"/>
                    </a:lnTo>
                    <a:lnTo>
                      <a:pt x="1382" y="649"/>
                    </a:lnTo>
                    <a:lnTo>
                      <a:pt x="1361" y="544"/>
                    </a:lnTo>
                    <a:lnTo>
                      <a:pt x="1173" y="335"/>
                    </a:lnTo>
                    <a:lnTo>
                      <a:pt x="1131" y="335"/>
                    </a:lnTo>
                    <a:lnTo>
                      <a:pt x="963" y="209"/>
                    </a:lnTo>
                    <a:lnTo>
                      <a:pt x="650" y="105"/>
                    </a:lnTo>
                    <a:lnTo>
                      <a:pt x="524" y="2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CustomShape 874"/>
              <p:cNvSpPr/>
              <p:nvPr/>
            </p:nvSpPr>
            <p:spPr>
              <a:xfrm>
                <a:off x="2940480" y="3394800"/>
                <a:ext cx="102240" cy="95760"/>
              </a:xfrm>
              <a:custGeom>
                <a:avLst/>
                <a:gdLst/>
                <a:ahLst/>
                <a:rect l="l" t="t" r="r" b="b"/>
                <a:pathLst>
                  <a:path w="2323" h="2533">
                    <a:moveTo>
                      <a:pt x="1632" y="1"/>
                    </a:moveTo>
                    <a:lnTo>
                      <a:pt x="1528" y="43"/>
                    </a:lnTo>
                    <a:lnTo>
                      <a:pt x="1339" y="22"/>
                    </a:lnTo>
                    <a:lnTo>
                      <a:pt x="1151" y="64"/>
                    </a:lnTo>
                    <a:lnTo>
                      <a:pt x="963" y="22"/>
                    </a:lnTo>
                    <a:lnTo>
                      <a:pt x="691" y="22"/>
                    </a:lnTo>
                    <a:lnTo>
                      <a:pt x="544" y="64"/>
                    </a:lnTo>
                    <a:lnTo>
                      <a:pt x="544" y="210"/>
                    </a:lnTo>
                    <a:lnTo>
                      <a:pt x="482" y="336"/>
                    </a:lnTo>
                    <a:lnTo>
                      <a:pt x="523" y="419"/>
                    </a:lnTo>
                    <a:lnTo>
                      <a:pt x="440" y="524"/>
                    </a:lnTo>
                    <a:lnTo>
                      <a:pt x="335" y="566"/>
                    </a:lnTo>
                    <a:lnTo>
                      <a:pt x="168" y="566"/>
                    </a:lnTo>
                    <a:lnTo>
                      <a:pt x="105" y="691"/>
                    </a:lnTo>
                    <a:lnTo>
                      <a:pt x="105" y="838"/>
                    </a:lnTo>
                    <a:lnTo>
                      <a:pt x="0" y="1068"/>
                    </a:lnTo>
                    <a:lnTo>
                      <a:pt x="21" y="1152"/>
                    </a:lnTo>
                    <a:lnTo>
                      <a:pt x="126" y="1194"/>
                    </a:lnTo>
                    <a:lnTo>
                      <a:pt x="168" y="1277"/>
                    </a:lnTo>
                    <a:lnTo>
                      <a:pt x="210" y="1319"/>
                    </a:lnTo>
                    <a:lnTo>
                      <a:pt x="272" y="1424"/>
                    </a:lnTo>
                    <a:lnTo>
                      <a:pt x="272" y="1507"/>
                    </a:lnTo>
                    <a:lnTo>
                      <a:pt x="335" y="1570"/>
                    </a:lnTo>
                    <a:lnTo>
                      <a:pt x="419" y="1570"/>
                    </a:lnTo>
                    <a:lnTo>
                      <a:pt x="461" y="1591"/>
                    </a:lnTo>
                    <a:lnTo>
                      <a:pt x="482" y="1696"/>
                    </a:lnTo>
                    <a:lnTo>
                      <a:pt x="523" y="1842"/>
                    </a:lnTo>
                    <a:lnTo>
                      <a:pt x="523" y="1989"/>
                    </a:lnTo>
                    <a:lnTo>
                      <a:pt x="586" y="2010"/>
                    </a:lnTo>
                    <a:lnTo>
                      <a:pt x="670" y="2135"/>
                    </a:lnTo>
                    <a:lnTo>
                      <a:pt x="691" y="2219"/>
                    </a:lnTo>
                    <a:lnTo>
                      <a:pt x="795" y="2261"/>
                    </a:lnTo>
                    <a:lnTo>
                      <a:pt x="795" y="2323"/>
                    </a:lnTo>
                    <a:lnTo>
                      <a:pt x="858" y="2407"/>
                    </a:lnTo>
                    <a:lnTo>
                      <a:pt x="942" y="2449"/>
                    </a:lnTo>
                    <a:lnTo>
                      <a:pt x="984" y="2449"/>
                    </a:lnTo>
                    <a:lnTo>
                      <a:pt x="1005" y="2470"/>
                    </a:lnTo>
                    <a:lnTo>
                      <a:pt x="1172" y="2533"/>
                    </a:lnTo>
                    <a:lnTo>
                      <a:pt x="1256" y="2533"/>
                    </a:lnTo>
                    <a:lnTo>
                      <a:pt x="1277" y="2470"/>
                    </a:lnTo>
                    <a:lnTo>
                      <a:pt x="1214" y="2344"/>
                    </a:lnTo>
                    <a:lnTo>
                      <a:pt x="1193" y="2303"/>
                    </a:lnTo>
                    <a:lnTo>
                      <a:pt x="1088" y="2198"/>
                    </a:lnTo>
                    <a:lnTo>
                      <a:pt x="1109" y="2093"/>
                    </a:lnTo>
                    <a:lnTo>
                      <a:pt x="1214" y="2010"/>
                    </a:lnTo>
                    <a:lnTo>
                      <a:pt x="1339" y="2031"/>
                    </a:lnTo>
                    <a:lnTo>
                      <a:pt x="1591" y="2031"/>
                    </a:lnTo>
                    <a:lnTo>
                      <a:pt x="1695" y="1989"/>
                    </a:lnTo>
                    <a:lnTo>
                      <a:pt x="1842" y="1989"/>
                    </a:lnTo>
                    <a:lnTo>
                      <a:pt x="1946" y="2093"/>
                    </a:lnTo>
                    <a:lnTo>
                      <a:pt x="2030" y="2114"/>
                    </a:lnTo>
                    <a:lnTo>
                      <a:pt x="2093" y="2114"/>
                    </a:lnTo>
                    <a:lnTo>
                      <a:pt x="2218" y="2010"/>
                    </a:lnTo>
                    <a:lnTo>
                      <a:pt x="2260" y="1884"/>
                    </a:lnTo>
                    <a:lnTo>
                      <a:pt x="2218" y="1821"/>
                    </a:lnTo>
                    <a:lnTo>
                      <a:pt x="2218" y="1675"/>
                    </a:lnTo>
                    <a:lnTo>
                      <a:pt x="2302" y="1591"/>
                    </a:lnTo>
                    <a:lnTo>
                      <a:pt x="2323" y="1487"/>
                    </a:lnTo>
                    <a:lnTo>
                      <a:pt x="2302" y="1424"/>
                    </a:lnTo>
                    <a:lnTo>
                      <a:pt x="2260" y="1298"/>
                    </a:lnTo>
                    <a:lnTo>
                      <a:pt x="2218" y="1194"/>
                    </a:lnTo>
                    <a:lnTo>
                      <a:pt x="2155" y="1110"/>
                    </a:lnTo>
                    <a:lnTo>
                      <a:pt x="2051" y="1047"/>
                    </a:lnTo>
                    <a:lnTo>
                      <a:pt x="2051" y="963"/>
                    </a:lnTo>
                    <a:lnTo>
                      <a:pt x="2093" y="838"/>
                    </a:lnTo>
                    <a:lnTo>
                      <a:pt x="2030" y="691"/>
                    </a:lnTo>
                    <a:lnTo>
                      <a:pt x="2030" y="545"/>
                    </a:lnTo>
                    <a:lnTo>
                      <a:pt x="2114" y="440"/>
                    </a:lnTo>
                    <a:lnTo>
                      <a:pt x="2155" y="378"/>
                    </a:lnTo>
                    <a:lnTo>
                      <a:pt x="2260" y="231"/>
                    </a:lnTo>
                    <a:lnTo>
                      <a:pt x="2260" y="147"/>
                    </a:lnTo>
                    <a:lnTo>
                      <a:pt x="2135" y="106"/>
                    </a:lnTo>
                    <a:lnTo>
                      <a:pt x="1946" y="6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CustomShape 875"/>
              <p:cNvSpPr/>
              <p:nvPr/>
            </p:nvSpPr>
            <p:spPr>
              <a:xfrm>
                <a:off x="2853720" y="3340080"/>
                <a:ext cx="128160" cy="165600"/>
              </a:xfrm>
              <a:custGeom>
                <a:avLst/>
                <a:gdLst/>
                <a:ahLst/>
                <a:rect l="l" t="t" r="r" b="b"/>
                <a:pathLst>
                  <a:path w="2909" h="4374">
                    <a:moveTo>
                      <a:pt x="879" y="0"/>
                    </a:moveTo>
                    <a:lnTo>
                      <a:pt x="858" y="84"/>
                    </a:lnTo>
                    <a:lnTo>
                      <a:pt x="712" y="251"/>
                    </a:lnTo>
                    <a:lnTo>
                      <a:pt x="565" y="356"/>
                    </a:lnTo>
                    <a:lnTo>
                      <a:pt x="503" y="335"/>
                    </a:lnTo>
                    <a:lnTo>
                      <a:pt x="335" y="544"/>
                    </a:lnTo>
                    <a:lnTo>
                      <a:pt x="356" y="628"/>
                    </a:lnTo>
                    <a:lnTo>
                      <a:pt x="419" y="733"/>
                    </a:lnTo>
                    <a:lnTo>
                      <a:pt x="565" y="753"/>
                    </a:lnTo>
                    <a:lnTo>
                      <a:pt x="649" y="837"/>
                    </a:lnTo>
                    <a:lnTo>
                      <a:pt x="649" y="963"/>
                    </a:lnTo>
                    <a:lnTo>
                      <a:pt x="461" y="1046"/>
                    </a:lnTo>
                    <a:lnTo>
                      <a:pt x="398" y="1025"/>
                    </a:lnTo>
                    <a:lnTo>
                      <a:pt x="293" y="1046"/>
                    </a:lnTo>
                    <a:lnTo>
                      <a:pt x="210" y="1025"/>
                    </a:lnTo>
                    <a:lnTo>
                      <a:pt x="126" y="1088"/>
                    </a:lnTo>
                    <a:lnTo>
                      <a:pt x="105" y="1277"/>
                    </a:lnTo>
                    <a:lnTo>
                      <a:pt x="1" y="1381"/>
                    </a:lnTo>
                    <a:lnTo>
                      <a:pt x="42" y="1507"/>
                    </a:lnTo>
                    <a:lnTo>
                      <a:pt x="189" y="1716"/>
                    </a:lnTo>
                    <a:lnTo>
                      <a:pt x="419" y="1904"/>
                    </a:lnTo>
                    <a:lnTo>
                      <a:pt x="419" y="1925"/>
                    </a:lnTo>
                    <a:lnTo>
                      <a:pt x="461" y="1925"/>
                    </a:lnTo>
                    <a:lnTo>
                      <a:pt x="524" y="1988"/>
                    </a:lnTo>
                    <a:lnTo>
                      <a:pt x="565" y="1925"/>
                    </a:lnTo>
                    <a:lnTo>
                      <a:pt x="712" y="1967"/>
                    </a:lnTo>
                    <a:lnTo>
                      <a:pt x="817" y="2072"/>
                    </a:lnTo>
                    <a:lnTo>
                      <a:pt x="817" y="2218"/>
                    </a:lnTo>
                    <a:lnTo>
                      <a:pt x="733" y="2344"/>
                    </a:lnTo>
                    <a:lnTo>
                      <a:pt x="670" y="2406"/>
                    </a:lnTo>
                    <a:lnTo>
                      <a:pt x="775" y="2448"/>
                    </a:lnTo>
                    <a:lnTo>
                      <a:pt x="879" y="2448"/>
                    </a:lnTo>
                    <a:lnTo>
                      <a:pt x="942" y="2532"/>
                    </a:lnTo>
                    <a:lnTo>
                      <a:pt x="984" y="2616"/>
                    </a:lnTo>
                    <a:lnTo>
                      <a:pt x="1089" y="2616"/>
                    </a:lnTo>
                    <a:lnTo>
                      <a:pt x="1089" y="2657"/>
                    </a:lnTo>
                    <a:lnTo>
                      <a:pt x="984" y="2804"/>
                    </a:lnTo>
                    <a:lnTo>
                      <a:pt x="963" y="2950"/>
                    </a:lnTo>
                    <a:lnTo>
                      <a:pt x="837" y="3160"/>
                    </a:lnTo>
                    <a:lnTo>
                      <a:pt x="858" y="3264"/>
                    </a:lnTo>
                    <a:lnTo>
                      <a:pt x="817" y="3369"/>
                    </a:lnTo>
                    <a:lnTo>
                      <a:pt x="817" y="3474"/>
                    </a:lnTo>
                    <a:lnTo>
                      <a:pt x="837" y="3536"/>
                    </a:lnTo>
                    <a:lnTo>
                      <a:pt x="817" y="3599"/>
                    </a:lnTo>
                    <a:lnTo>
                      <a:pt x="817" y="3704"/>
                    </a:lnTo>
                    <a:lnTo>
                      <a:pt x="921" y="3808"/>
                    </a:lnTo>
                    <a:lnTo>
                      <a:pt x="1047" y="3955"/>
                    </a:lnTo>
                    <a:lnTo>
                      <a:pt x="1047" y="4018"/>
                    </a:lnTo>
                    <a:lnTo>
                      <a:pt x="1130" y="4122"/>
                    </a:lnTo>
                    <a:lnTo>
                      <a:pt x="1361" y="4331"/>
                    </a:lnTo>
                    <a:lnTo>
                      <a:pt x="1444" y="4373"/>
                    </a:lnTo>
                    <a:lnTo>
                      <a:pt x="1507" y="4290"/>
                    </a:lnTo>
                    <a:lnTo>
                      <a:pt x="1591" y="4269"/>
                    </a:lnTo>
                    <a:lnTo>
                      <a:pt x="1612" y="4290"/>
                    </a:lnTo>
                    <a:lnTo>
                      <a:pt x="1758" y="4290"/>
                    </a:lnTo>
                    <a:lnTo>
                      <a:pt x="1821" y="4185"/>
                    </a:lnTo>
                    <a:lnTo>
                      <a:pt x="1863" y="4122"/>
                    </a:lnTo>
                    <a:lnTo>
                      <a:pt x="1967" y="4101"/>
                    </a:lnTo>
                    <a:lnTo>
                      <a:pt x="2198" y="4101"/>
                    </a:lnTo>
                    <a:lnTo>
                      <a:pt x="2260" y="3913"/>
                    </a:lnTo>
                    <a:lnTo>
                      <a:pt x="2386" y="3871"/>
                    </a:lnTo>
                    <a:lnTo>
                      <a:pt x="2553" y="3871"/>
                    </a:lnTo>
                    <a:lnTo>
                      <a:pt x="2616" y="3913"/>
                    </a:lnTo>
                    <a:lnTo>
                      <a:pt x="2721" y="3892"/>
                    </a:lnTo>
                    <a:lnTo>
                      <a:pt x="2909" y="3892"/>
                    </a:lnTo>
                    <a:lnTo>
                      <a:pt x="2825" y="3850"/>
                    </a:lnTo>
                    <a:lnTo>
                      <a:pt x="2762" y="3766"/>
                    </a:lnTo>
                    <a:lnTo>
                      <a:pt x="2762" y="3704"/>
                    </a:lnTo>
                    <a:lnTo>
                      <a:pt x="2658" y="3662"/>
                    </a:lnTo>
                    <a:lnTo>
                      <a:pt x="2637" y="3578"/>
                    </a:lnTo>
                    <a:lnTo>
                      <a:pt x="2553" y="3453"/>
                    </a:lnTo>
                    <a:lnTo>
                      <a:pt x="2490" y="3432"/>
                    </a:lnTo>
                    <a:lnTo>
                      <a:pt x="2490" y="3285"/>
                    </a:lnTo>
                    <a:lnTo>
                      <a:pt x="2449" y="3139"/>
                    </a:lnTo>
                    <a:lnTo>
                      <a:pt x="2428" y="3034"/>
                    </a:lnTo>
                    <a:lnTo>
                      <a:pt x="2386" y="3013"/>
                    </a:lnTo>
                    <a:lnTo>
                      <a:pt x="2302" y="3013"/>
                    </a:lnTo>
                    <a:lnTo>
                      <a:pt x="2239" y="2950"/>
                    </a:lnTo>
                    <a:lnTo>
                      <a:pt x="2239" y="2867"/>
                    </a:lnTo>
                    <a:lnTo>
                      <a:pt x="2177" y="2762"/>
                    </a:lnTo>
                    <a:lnTo>
                      <a:pt x="2135" y="2720"/>
                    </a:lnTo>
                    <a:lnTo>
                      <a:pt x="2093" y="2637"/>
                    </a:lnTo>
                    <a:lnTo>
                      <a:pt x="1988" y="2595"/>
                    </a:lnTo>
                    <a:lnTo>
                      <a:pt x="1967" y="2511"/>
                    </a:lnTo>
                    <a:lnTo>
                      <a:pt x="2072" y="2281"/>
                    </a:lnTo>
                    <a:lnTo>
                      <a:pt x="2072" y="2134"/>
                    </a:lnTo>
                    <a:lnTo>
                      <a:pt x="2135" y="2009"/>
                    </a:lnTo>
                    <a:lnTo>
                      <a:pt x="2302" y="2009"/>
                    </a:lnTo>
                    <a:lnTo>
                      <a:pt x="2407" y="1967"/>
                    </a:lnTo>
                    <a:lnTo>
                      <a:pt x="2490" y="1862"/>
                    </a:lnTo>
                    <a:lnTo>
                      <a:pt x="2449" y="1779"/>
                    </a:lnTo>
                    <a:lnTo>
                      <a:pt x="2511" y="1653"/>
                    </a:lnTo>
                    <a:lnTo>
                      <a:pt x="2449" y="1549"/>
                    </a:lnTo>
                    <a:lnTo>
                      <a:pt x="2449" y="1381"/>
                    </a:lnTo>
                    <a:lnTo>
                      <a:pt x="2428" y="1297"/>
                    </a:lnTo>
                    <a:lnTo>
                      <a:pt x="2218" y="1256"/>
                    </a:lnTo>
                    <a:lnTo>
                      <a:pt x="2009" y="1046"/>
                    </a:lnTo>
                    <a:lnTo>
                      <a:pt x="1905" y="963"/>
                    </a:lnTo>
                    <a:lnTo>
                      <a:pt x="1863" y="984"/>
                    </a:lnTo>
                    <a:lnTo>
                      <a:pt x="1716" y="1046"/>
                    </a:lnTo>
                    <a:lnTo>
                      <a:pt x="1653" y="1130"/>
                    </a:lnTo>
                    <a:lnTo>
                      <a:pt x="1612" y="1235"/>
                    </a:lnTo>
                    <a:lnTo>
                      <a:pt x="1591" y="1088"/>
                    </a:lnTo>
                    <a:lnTo>
                      <a:pt x="1612" y="921"/>
                    </a:lnTo>
                    <a:lnTo>
                      <a:pt x="1674" y="816"/>
                    </a:lnTo>
                    <a:lnTo>
                      <a:pt x="1612" y="628"/>
                    </a:lnTo>
                    <a:lnTo>
                      <a:pt x="1507" y="565"/>
                    </a:lnTo>
                    <a:lnTo>
                      <a:pt x="1298" y="419"/>
                    </a:lnTo>
                    <a:lnTo>
                      <a:pt x="1151" y="251"/>
                    </a:lnTo>
                    <a:lnTo>
                      <a:pt x="1130" y="147"/>
                    </a:lnTo>
                    <a:lnTo>
                      <a:pt x="1026" y="42"/>
                    </a:lnTo>
                    <a:lnTo>
                      <a:pt x="921" y="21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CustomShape 876"/>
              <p:cNvSpPr/>
              <p:nvPr/>
            </p:nvSpPr>
            <p:spPr>
              <a:xfrm>
                <a:off x="2553480" y="3255840"/>
                <a:ext cx="338400" cy="261720"/>
              </a:xfrm>
              <a:custGeom>
                <a:avLst/>
                <a:gdLst/>
                <a:ahLst/>
                <a:rect l="l" t="t" r="r" b="b"/>
                <a:pathLst>
                  <a:path w="7680" h="6906">
                    <a:moveTo>
                      <a:pt x="1988" y="0"/>
                    </a:moveTo>
                    <a:lnTo>
                      <a:pt x="1821" y="63"/>
                    </a:lnTo>
                    <a:lnTo>
                      <a:pt x="1674" y="251"/>
                    </a:lnTo>
                    <a:lnTo>
                      <a:pt x="1695" y="377"/>
                    </a:lnTo>
                    <a:lnTo>
                      <a:pt x="1758" y="440"/>
                    </a:lnTo>
                    <a:lnTo>
                      <a:pt x="1863" y="356"/>
                    </a:lnTo>
                    <a:lnTo>
                      <a:pt x="1967" y="377"/>
                    </a:lnTo>
                    <a:lnTo>
                      <a:pt x="2072" y="461"/>
                    </a:lnTo>
                    <a:lnTo>
                      <a:pt x="2030" y="544"/>
                    </a:lnTo>
                    <a:lnTo>
                      <a:pt x="1925" y="565"/>
                    </a:lnTo>
                    <a:lnTo>
                      <a:pt x="1821" y="523"/>
                    </a:lnTo>
                    <a:lnTo>
                      <a:pt x="1779" y="482"/>
                    </a:lnTo>
                    <a:lnTo>
                      <a:pt x="1758" y="523"/>
                    </a:lnTo>
                    <a:lnTo>
                      <a:pt x="1758" y="565"/>
                    </a:lnTo>
                    <a:lnTo>
                      <a:pt x="1611" y="649"/>
                    </a:lnTo>
                    <a:lnTo>
                      <a:pt x="1360" y="670"/>
                    </a:lnTo>
                    <a:lnTo>
                      <a:pt x="1088" y="774"/>
                    </a:lnTo>
                    <a:lnTo>
                      <a:pt x="1026" y="879"/>
                    </a:lnTo>
                    <a:lnTo>
                      <a:pt x="1026" y="984"/>
                    </a:lnTo>
                    <a:lnTo>
                      <a:pt x="1088" y="1088"/>
                    </a:lnTo>
                    <a:lnTo>
                      <a:pt x="1088" y="1318"/>
                    </a:lnTo>
                    <a:lnTo>
                      <a:pt x="1130" y="1486"/>
                    </a:lnTo>
                    <a:lnTo>
                      <a:pt x="1151" y="1611"/>
                    </a:lnTo>
                    <a:lnTo>
                      <a:pt x="1067" y="1800"/>
                    </a:lnTo>
                    <a:lnTo>
                      <a:pt x="879" y="1925"/>
                    </a:lnTo>
                    <a:lnTo>
                      <a:pt x="775" y="1904"/>
                    </a:lnTo>
                    <a:lnTo>
                      <a:pt x="775" y="1737"/>
                    </a:lnTo>
                    <a:lnTo>
                      <a:pt x="649" y="1611"/>
                    </a:lnTo>
                    <a:lnTo>
                      <a:pt x="628" y="1486"/>
                    </a:lnTo>
                    <a:lnTo>
                      <a:pt x="733" y="1402"/>
                    </a:lnTo>
                    <a:lnTo>
                      <a:pt x="754" y="1318"/>
                    </a:lnTo>
                    <a:lnTo>
                      <a:pt x="963" y="1109"/>
                    </a:lnTo>
                    <a:lnTo>
                      <a:pt x="963" y="942"/>
                    </a:lnTo>
                    <a:lnTo>
                      <a:pt x="879" y="795"/>
                    </a:lnTo>
                    <a:lnTo>
                      <a:pt x="921" y="754"/>
                    </a:lnTo>
                    <a:lnTo>
                      <a:pt x="879" y="670"/>
                    </a:lnTo>
                    <a:lnTo>
                      <a:pt x="816" y="628"/>
                    </a:lnTo>
                    <a:lnTo>
                      <a:pt x="754" y="523"/>
                    </a:lnTo>
                    <a:lnTo>
                      <a:pt x="775" y="440"/>
                    </a:lnTo>
                    <a:lnTo>
                      <a:pt x="921" y="377"/>
                    </a:lnTo>
                    <a:lnTo>
                      <a:pt x="1067" y="356"/>
                    </a:lnTo>
                    <a:lnTo>
                      <a:pt x="1172" y="210"/>
                    </a:lnTo>
                    <a:lnTo>
                      <a:pt x="1130" y="210"/>
                    </a:lnTo>
                    <a:lnTo>
                      <a:pt x="1088" y="230"/>
                    </a:lnTo>
                    <a:lnTo>
                      <a:pt x="775" y="356"/>
                    </a:lnTo>
                    <a:lnTo>
                      <a:pt x="628" y="628"/>
                    </a:lnTo>
                    <a:lnTo>
                      <a:pt x="565" y="670"/>
                    </a:lnTo>
                    <a:lnTo>
                      <a:pt x="461" y="691"/>
                    </a:lnTo>
                    <a:lnTo>
                      <a:pt x="356" y="837"/>
                    </a:lnTo>
                    <a:lnTo>
                      <a:pt x="293" y="900"/>
                    </a:lnTo>
                    <a:lnTo>
                      <a:pt x="105" y="1172"/>
                    </a:lnTo>
                    <a:lnTo>
                      <a:pt x="84" y="1298"/>
                    </a:lnTo>
                    <a:lnTo>
                      <a:pt x="105" y="1402"/>
                    </a:lnTo>
                    <a:lnTo>
                      <a:pt x="84" y="1590"/>
                    </a:lnTo>
                    <a:lnTo>
                      <a:pt x="0" y="1779"/>
                    </a:lnTo>
                    <a:lnTo>
                      <a:pt x="0" y="1821"/>
                    </a:lnTo>
                    <a:lnTo>
                      <a:pt x="147" y="1821"/>
                    </a:lnTo>
                    <a:lnTo>
                      <a:pt x="398" y="2239"/>
                    </a:lnTo>
                    <a:lnTo>
                      <a:pt x="503" y="2407"/>
                    </a:lnTo>
                    <a:lnTo>
                      <a:pt x="523" y="2511"/>
                    </a:lnTo>
                    <a:lnTo>
                      <a:pt x="461" y="2637"/>
                    </a:lnTo>
                    <a:lnTo>
                      <a:pt x="461" y="2720"/>
                    </a:lnTo>
                    <a:lnTo>
                      <a:pt x="440" y="2762"/>
                    </a:lnTo>
                    <a:lnTo>
                      <a:pt x="440" y="2867"/>
                    </a:lnTo>
                    <a:lnTo>
                      <a:pt x="565" y="2971"/>
                    </a:lnTo>
                    <a:lnTo>
                      <a:pt x="733" y="3034"/>
                    </a:lnTo>
                    <a:lnTo>
                      <a:pt x="837" y="3055"/>
                    </a:lnTo>
                    <a:lnTo>
                      <a:pt x="963" y="3097"/>
                    </a:lnTo>
                    <a:lnTo>
                      <a:pt x="1047" y="3055"/>
                    </a:lnTo>
                    <a:lnTo>
                      <a:pt x="1193" y="3055"/>
                    </a:lnTo>
                    <a:lnTo>
                      <a:pt x="1339" y="3097"/>
                    </a:lnTo>
                    <a:lnTo>
                      <a:pt x="1381" y="3076"/>
                    </a:lnTo>
                    <a:lnTo>
                      <a:pt x="1549" y="3055"/>
                    </a:lnTo>
                    <a:lnTo>
                      <a:pt x="1716" y="3076"/>
                    </a:lnTo>
                    <a:lnTo>
                      <a:pt x="1821" y="3139"/>
                    </a:lnTo>
                    <a:lnTo>
                      <a:pt x="2281" y="3557"/>
                    </a:lnTo>
                    <a:lnTo>
                      <a:pt x="2427" y="3515"/>
                    </a:lnTo>
                    <a:lnTo>
                      <a:pt x="2448" y="3557"/>
                    </a:lnTo>
                    <a:lnTo>
                      <a:pt x="2511" y="3515"/>
                    </a:lnTo>
                    <a:lnTo>
                      <a:pt x="2637" y="3578"/>
                    </a:lnTo>
                    <a:lnTo>
                      <a:pt x="2699" y="3599"/>
                    </a:lnTo>
                    <a:lnTo>
                      <a:pt x="2825" y="3557"/>
                    </a:lnTo>
                    <a:lnTo>
                      <a:pt x="2930" y="3557"/>
                    </a:lnTo>
                    <a:lnTo>
                      <a:pt x="3076" y="3578"/>
                    </a:lnTo>
                    <a:lnTo>
                      <a:pt x="3118" y="3515"/>
                    </a:lnTo>
                    <a:lnTo>
                      <a:pt x="3223" y="3515"/>
                    </a:lnTo>
                    <a:lnTo>
                      <a:pt x="3285" y="3578"/>
                    </a:lnTo>
                    <a:lnTo>
                      <a:pt x="3348" y="3808"/>
                    </a:lnTo>
                    <a:lnTo>
                      <a:pt x="3285" y="3892"/>
                    </a:lnTo>
                    <a:lnTo>
                      <a:pt x="3285" y="3997"/>
                    </a:lnTo>
                    <a:lnTo>
                      <a:pt x="3264" y="4080"/>
                    </a:lnTo>
                    <a:lnTo>
                      <a:pt x="3118" y="4101"/>
                    </a:lnTo>
                    <a:lnTo>
                      <a:pt x="3055" y="4185"/>
                    </a:lnTo>
                    <a:lnTo>
                      <a:pt x="3076" y="4394"/>
                    </a:lnTo>
                    <a:lnTo>
                      <a:pt x="3118" y="4457"/>
                    </a:lnTo>
                    <a:lnTo>
                      <a:pt x="3055" y="4624"/>
                    </a:lnTo>
                    <a:lnTo>
                      <a:pt x="3055" y="4813"/>
                    </a:lnTo>
                    <a:lnTo>
                      <a:pt x="3139" y="4875"/>
                    </a:lnTo>
                    <a:lnTo>
                      <a:pt x="3139" y="4959"/>
                    </a:lnTo>
                    <a:lnTo>
                      <a:pt x="3244" y="5252"/>
                    </a:lnTo>
                    <a:lnTo>
                      <a:pt x="3055" y="5587"/>
                    </a:lnTo>
                    <a:lnTo>
                      <a:pt x="3076" y="5692"/>
                    </a:lnTo>
                    <a:lnTo>
                      <a:pt x="3139" y="5692"/>
                    </a:lnTo>
                    <a:lnTo>
                      <a:pt x="3223" y="5671"/>
                    </a:lnTo>
                    <a:lnTo>
                      <a:pt x="3223" y="5692"/>
                    </a:lnTo>
                    <a:lnTo>
                      <a:pt x="3244" y="5775"/>
                    </a:lnTo>
                    <a:lnTo>
                      <a:pt x="3327" y="5817"/>
                    </a:lnTo>
                    <a:lnTo>
                      <a:pt x="3369" y="5922"/>
                    </a:lnTo>
                    <a:lnTo>
                      <a:pt x="3348" y="5984"/>
                    </a:lnTo>
                    <a:lnTo>
                      <a:pt x="3390" y="6131"/>
                    </a:lnTo>
                    <a:lnTo>
                      <a:pt x="3536" y="6424"/>
                    </a:lnTo>
                    <a:lnTo>
                      <a:pt x="3536" y="6528"/>
                    </a:lnTo>
                    <a:lnTo>
                      <a:pt x="3746" y="6696"/>
                    </a:lnTo>
                    <a:lnTo>
                      <a:pt x="3976" y="6863"/>
                    </a:lnTo>
                    <a:lnTo>
                      <a:pt x="4101" y="6905"/>
                    </a:lnTo>
                    <a:lnTo>
                      <a:pt x="4332" y="6863"/>
                    </a:lnTo>
                    <a:lnTo>
                      <a:pt x="4478" y="6717"/>
                    </a:lnTo>
                    <a:lnTo>
                      <a:pt x="4687" y="6591"/>
                    </a:lnTo>
                    <a:lnTo>
                      <a:pt x="4750" y="6487"/>
                    </a:lnTo>
                    <a:lnTo>
                      <a:pt x="5064" y="6319"/>
                    </a:lnTo>
                    <a:lnTo>
                      <a:pt x="5127" y="6173"/>
                    </a:lnTo>
                    <a:lnTo>
                      <a:pt x="5168" y="6110"/>
                    </a:lnTo>
                    <a:lnTo>
                      <a:pt x="5210" y="6068"/>
                    </a:lnTo>
                    <a:lnTo>
                      <a:pt x="5482" y="6005"/>
                    </a:lnTo>
                    <a:lnTo>
                      <a:pt x="5629" y="5964"/>
                    </a:lnTo>
                    <a:lnTo>
                      <a:pt x="5587" y="5817"/>
                    </a:lnTo>
                    <a:lnTo>
                      <a:pt x="5440" y="5796"/>
                    </a:lnTo>
                    <a:lnTo>
                      <a:pt x="5252" y="5817"/>
                    </a:lnTo>
                    <a:lnTo>
                      <a:pt x="4959" y="5712"/>
                    </a:lnTo>
                    <a:lnTo>
                      <a:pt x="5022" y="5545"/>
                    </a:lnTo>
                    <a:lnTo>
                      <a:pt x="5001" y="5482"/>
                    </a:lnTo>
                    <a:lnTo>
                      <a:pt x="4938" y="5440"/>
                    </a:lnTo>
                    <a:lnTo>
                      <a:pt x="5127" y="5168"/>
                    </a:lnTo>
                    <a:lnTo>
                      <a:pt x="5064" y="5064"/>
                    </a:lnTo>
                    <a:lnTo>
                      <a:pt x="4938" y="4938"/>
                    </a:lnTo>
                    <a:lnTo>
                      <a:pt x="4834" y="4917"/>
                    </a:lnTo>
                    <a:lnTo>
                      <a:pt x="4750" y="4750"/>
                    </a:lnTo>
                    <a:lnTo>
                      <a:pt x="4917" y="4813"/>
                    </a:lnTo>
                    <a:lnTo>
                      <a:pt x="5106" y="4834"/>
                    </a:lnTo>
                    <a:lnTo>
                      <a:pt x="5273" y="4938"/>
                    </a:lnTo>
                    <a:lnTo>
                      <a:pt x="5461" y="4938"/>
                    </a:lnTo>
                    <a:lnTo>
                      <a:pt x="5733" y="4875"/>
                    </a:lnTo>
                    <a:lnTo>
                      <a:pt x="5796" y="4938"/>
                    </a:lnTo>
                    <a:lnTo>
                      <a:pt x="5985" y="4875"/>
                    </a:lnTo>
                    <a:lnTo>
                      <a:pt x="6173" y="4708"/>
                    </a:lnTo>
                    <a:lnTo>
                      <a:pt x="6319" y="4708"/>
                    </a:lnTo>
                    <a:lnTo>
                      <a:pt x="6424" y="4729"/>
                    </a:lnTo>
                    <a:lnTo>
                      <a:pt x="6675" y="4624"/>
                    </a:lnTo>
                    <a:lnTo>
                      <a:pt x="6884" y="4624"/>
                    </a:lnTo>
                    <a:lnTo>
                      <a:pt x="7156" y="4394"/>
                    </a:lnTo>
                    <a:lnTo>
                      <a:pt x="7219" y="4248"/>
                    </a:lnTo>
                    <a:lnTo>
                      <a:pt x="7219" y="4143"/>
                    </a:lnTo>
                    <a:lnTo>
                      <a:pt x="7219" y="4122"/>
                    </a:lnTo>
                    <a:lnTo>
                      <a:pt x="6989" y="3934"/>
                    </a:lnTo>
                    <a:lnTo>
                      <a:pt x="6842" y="3725"/>
                    </a:lnTo>
                    <a:lnTo>
                      <a:pt x="6801" y="3599"/>
                    </a:lnTo>
                    <a:lnTo>
                      <a:pt x="6905" y="3495"/>
                    </a:lnTo>
                    <a:lnTo>
                      <a:pt x="6926" y="3306"/>
                    </a:lnTo>
                    <a:lnTo>
                      <a:pt x="7010" y="3243"/>
                    </a:lnTo>
                    <a:lnTo>
                      <a:pt x="7093" y="3264"/>
                    </a:lnTo>
                    <a:lnTo>
                      <a:pt x="7198" y="3243"/>
                    </a:lnTo>
                    <a:lnTo>
                      <a:pt x="7261" y="3264"/>
                    </a:lnTo>
                    <a:lnTo>
                      <a:pt x="7449" y="3181"/>
                    </a:lnTo>
                    <a:lnTo>
                      <a:pt x="7449" y="3055"/>
                    </a:lnTo>
                    <a:lnTo>
                      <a:pt x="7365" y="2971"/>
                    </a:lnTo>
                    <a:lnTo>
                      <a:pt x="7219" y="2951"/>
                    </a:lnTo>
                    <a:lnTo>
                      <a:pt x="7156" y="2846"/>
                    </a:lnTo>
                    <a:lnTo>
                      <a:pt x="7135" y="2762"/>
                    </a:lnTo>
                    <a:lnTo>
                      <a:pt x="7303" y="2553"/>
                    </a:lnTo>
                    <a:lnTo>
                      <a:pt x="7365" y="2574"/>
                    </a:lnTo>
                    <a:lnTo>
                      <a:pt x="7512" y="2469"/>
                    </a:lnTo>
                    <a:lnTo>
                      <a:pt x="7658" y="2302"/>
                    </a:lnTo>
                    <a:lnTo>
                      <a:pt x="7679" y="2218"/>
                    </a:lnTo>
                    <a:lnTo>
                      <a:pt x="7658" y="2218"/>
                    </a:lnTo>
                    <a:lnTo>
                      <a:pt x="7428" y="2114"/>
                    </a:lnTo>
                    <a:lnTo>
                      <a:pt x="7345" y="2114"/>
                    </a:lnTo>
                    <a:lnTo>
                      <a:pt x="7261" y="2135"/>
                    </a:lnTo>
                    <a:lnTo>
                      <a:pt x="7156" y="2114"/>
                    </a:lnTo>
                    <a:lnTo>
                      <a:pt x="7093" y="2114"/>
                    </a:lnTo>
                    <a:lnTo>
                      <a:pt x="7010" y="2155"/>
                    </a:lnTo>
                    <a:lnTo>
                      <a:pt x="6821" y="2197"/>
                    </a:lnTo>
                    <a:lnTo>
                      <a:pt x="6675" y="2155"/>
                    </a:lnTo>
                    <a:lnTo>
                      <a:pt x="6612" y="2155"/>
                    </a:lnTo>
                    <a:lnTo>
                      <a:pt x="6717" y="2135"/>
                    </a:lnTo>
                    <a:lnTo>
                      <a:pt x="6801" y="2135"/>
                    </a:lnTo>
                    <a:lnTo>
                      <a:pt x="6884" y="2093"/>
                    </a:lnTo>
                    <a:lnTo>
                      <a:pt x="6926" y="2009"/>
                    </a:lnTo>
                    <a:lnTo>
                      <a:pt x="7052" y="1904"/>
                    </a:lnTo>
                    <a:lnTo>
                      <a:pt x="7093" y="1842"/>
                    </a:lnTo>
                    <a:lnTo>
                      <a:pt x="7010" y="1800"/>
                    </a:lnTo>
                    <a:lnTo>
                      <a:pt x="7010" y="1779"/>
                    </a:lnTo>
                    <a:lnTo>
                      <a:pt x="6989" y="1674"/>
                    </a:lnTo>
                    <a:lnTo>
                      <a:pt x="6821" y="1590"/>
                    </a:lnTo>
                    <a:lnTo>
                      <a:pt x="6612" y="1528"/>
                    </a:lnTo>
                    <a:lnTo>
                      <a:pt x="6570" y="1486"/>
                    </a:lnTo>
                    <a:lnTo>
                      <a:pt x="6487" y="1423"/>
                    </a:lnTo>
                    <a:lnTo>
                      <a:pt x="6382" y="1423"/>
                    </a:lnTo>
                    <a:lnTo>
                      <a:pt x="6361" y="1381"/>
                    </a:lnTo>
                    <a:lnTo>
                      <a:pt x="6215" y="1318"/>
                    </a:lnTo>
                    <a:lnTo>
                      <a:pt x="6173" y="1318"/>
                    </a:lnTo>
                    <a:lnTo>
                      <a:pt x="6173" y="1423"/>
                    </a:lnTo>
                    <a:lnTo>
                      <a:pt x="6089" y="1318"/>
                    </a:lnTo>
                    <a:lnTo>
                      <a:pt x="6047" y="1214"/>
                    </a:lnTo>
                    <a:lnTo>
                      <a:pt x="5943" y="1172"/>
                    </a:lnTo>
                    <a:lnTo>
                      <a:pt x="5901" y="1088"/>
                    </a:lnTo>
                    <a:lnTo>
                      <a:pt x="5964" y="1046"/>
                    </a:lnTo>
                    <a:lnTo>
                      <a:pt x="6215" y="1067"/>
                    </a:lnTo>
                    <a:lnTo>
                      <a:pt x="6319" y="984"/>
                    </a:lnTo>
                    <a:lnTo>
                      <a:pt x="6487" y="984"/>
                    </a:lnTo>
                    <a:lnTo>
                      <a:pt x="6487" y="879"/>
                    </a:lnTo>
                    <a:lnTo>
                      <a:pt x="6361" y="900"/>
                    </a:lnTo>
                    <a:lnTo>
                      <a:pt x="6089" y="858"/>
                    </a:lnTo>
                    <a:lnTo>
                      <a:pt x="5901" y="879"/>
                    </a:lnTo>
                    <a:lnTo>
                      <a:pt x="5775" y="879"/>
                    </a:lnTo>
                    <a:lnTo>
                      <a:pt x="5524" y="963"/>
                    </a:lnTo>
                    <a:lnTo>
                      <a:pt x="5440" y="942"/>
                    </a:lnTo>
                    <a:lnTo>
                      <a:pt x="5336" y="942"/>
                    </a:lnTo>
                    <a:lnTo>
                      <a:pt x="5127" y="1088"/>
                    </a:lnTo>
                    <a:lnTo>
                      <a:pt x="5022" y="1109"/>
                    </a:lnTo>
                    <a:lnTo>
                      <a:pt x="4896" y="1172"/>
                    </a:lnTo>
                    <a:lnTo>
                      <a:pt x="4834" y="1256"/>
                    </a:lnTo>
                    <a:lnTo>
                      <a:pt x="4645" y="1277"/>
                    </a:lnTo>
                    <a:lnTo>
                      <a:pt x="4604" y="1298"/>
                    </a:lnTo>
                    <a:lnTo>
                      <a:pt x="4520" y="1277"/>
                    </a:lnTo>
                    <a:lnTo>
                      <a:pt x="4269" y="1088"/>
                    </a:lnTo>
                    <a:lnTo>
                      <a:pt x="4206" y="984"/>
                    </a:lnTo>
                    <a:lnTo>
                      <a:pt x="3871" y="984"/>
                    </a:lnTo>
                    <a:lnTo>
                      <a:pt x="3327" y="1088"/>
                    </a:lnTo>
                    <a:lnTo>
                      <a:pt x="3055" y="1088"/>
                    </a:lnTo>
                    <a:lnTo>
                      <a:pt x="2951" y="1046"/>
                    </a:lnTo>
                    <a:lnTo>
                      <a:pt x="2909" y="963"/>
                    </a:lnTo>
                    <a:lnTo>
                      <a:pt x="2909" y="858"/>
                    </a:lnTo>
                    <a:lnTo>
                      <a:pt x="2972" y="858"/>
                    </a:lnTo>
                    <a:lnTo>
                      <a:pt x="2951" y="733"/>
                    </a:lnTo>
                    <a:lnTo>
                      <a:pt x="2846" y="565"/>
                    </a:lnTo>
                    <a:lnTo>
                      <a:pt x="2741" y="544"/>
                    </a:lnTo>
                    <a:lnTo>
                      <a:pt x="2448" y="565"/>
                    </a:lnTo>
                    <a:lnTo>
                      <a:pt x="2323" y="482"/>
                    </a:lnTo>
                    <a:lnTo>
                      <a:pt x="2239" y="482"/>
                    </a:lnTo>
                    <a:lnTo>
                      <a:pt x="2176" y="523"/>
                    </a:lnTo>
                    <a:lnTo>
                      <a:pt x="2072" y="356"/>
                    </a:lnTo>
                    <a:lnTo>
                      <a:pt x="2072" y="210"/>
                    </a:lnTo>
                    <a:lnTo>
                      <a:pt x="2030" y="21"/>
                    </a:lnTo>
                    <a:lnTo>
                      <a:pt x="1988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CustomShape 877"/>
              <p:cNvSpPr/>
              <p:nvPr/>
            </p:nvSpPr>
            <p:spPr>
              <a:xfrm>
                <a:off x="2403000" y="3250440"/>
                <a:ext cx="306360" cy="375120"/>
              </a:xfrm>
              <a:custGeom>
                <a:avLst/>
                <a:gdLst/>
                <a:ahLst/>
                <a:rect l="l" t="t" r="r" b="b"/>
                <a:pathLst>
                  <a:path w="6948" h="9898">
                    <a:moveTo>
                      <a:pt x="4353" y="1"/>
                    </a:moveTo>
                    <a:lnTo>
                      <a:pt x="4332" y="64"/>
                    </a:lnTo>
                    <a:lnTo>
                      <a:pt x="4290" y="105"/>
                    </a:lnTo>
                    <a:lnTo>
                      <a:pt x="4227" y="147"/>
                    </a:lnTo>
                    <a:lnTo>
                      <a:pt x="4165" y="168"/>
                    </a:lnTo>
                    <a:lnTo>
                      <a:pt x="4060" y="168"/>
                    </a:lnTo>
                    <a:lnTo>
                      <a:pt x="3976" y="189"/>
                    </a:lnTo>
                    <a:lnTo>
                      <a:pt x="3955" y="252"/>
                    </a:lnTo>
                    <a:lnTo>
                      <a:pt x="3976" y="294"/>
                    </a:lnTo>
                    <a:lnTo>
                      <a:pt x="3955" y="357"/>
                    </a:lnTo>
                    <a:lnTo>
                      <a:pt x="3809" y="419"/>
                    </a:lnTo>
                    <a:lnTo>
                      <a:pt x="3621" y="566"/>
                    </a:lnTo>
                    <a:lnTo>
                      <a:pt x="3495" y="670"/>
                    </a:lnTo>
                    <a:lnTo>
                      <a:pt x="3328" y="691"/>
                    </a:lnTo>
                    <a:lnTo>
                      <a:pt x="2972" y="691"/>
                    </a:lnTo>
                    <a:lnTo>
                      <a:pt x="2867" y="733"/>
                    </a:lnTo>
                    <a:lnTo>
                      <a:pt x="2867" y="817"/>
                    </a:lnTo>
                    <a:lnTo>
                      <a:pt x="2888" y="901"/>
                    </a:lnTo>
                    <a:lnTo>
                      <a:pt x="2888" y="1005"/>
                    </a:lnTo>
                    <a:lnTo>
                      <a:pt x="2805" y="1089"/>
                    </a:lnTo>
                    <a:lnTo>
                      <a:pt x="2721" y="1047"/>
                    </a:lnTo>
                    <a:lnTo>
                      <a:pt x="2763" y="942"/>
                    </a:lnTo>
                    <a:lnTo>
                      <a:pt x="2763" y="921"/>
                    </a:lnTo>
                    <a:lnTo>
                      <a:pt x="2825" y="901"/>
                    </a:lnTo>
                    <a:lnTo>
                      <a:pt x="2700" y="880"/>
                    </a:lnTo>
                    <a:lnTo>
                      <a:pt x="2574" y="817"/>
                    </a:lnTo>
                    <a:lnTo>
                      <a:pt x="2491" y="817"/>
                    </a:lnTo>
                    <a:lnTo>
                      <a:pt x="2302" y="942"/>
                    </a:lnTo>
                    <a:lnTo>
                      <a:pt x="2261" y="1026"/>
                    </a:lnTo>
                    <a:lnTo>
                      <a:pt x="2135" y="1152"/>
                    </a:lnTo>
                    <a:lnTo>
                      <a:pt x="1968" y="1465"/>
                    </a:lnTo>
                    <a:lnTo>
                      <a:pt x="1947" y="1549"/>
                    </a:lnTo>
                    <a:lnTo>
                      <a:pt x="1947" y="1549"/>
                    </a:lnTo>
                    <a:lnTo>
                      <a:pt x="1989" y="1528"/>
                    </a:lnTo>
                    <a:lnTo>
                      <a:pt x="2051" y="1570"/>
                    </a:lnTo>
                    <a:lnTo>
                      <a:pt x="2051" y="1654"/>
                    </a:lnTo>
                    <a:lnTo>
                      <a:pt x="2030" y="1758"/>
                    </a:lnTo>
                    <a:lnTo>
                      <a:pt x="1947" y="1821"/>
                    </a:lnTo>
                    <a:lnTo>
                      <a:pt x="1842" y="1821"/>
                    </a:lnTo>
                    <a:lnTo>
                      <a:pt x="1737" y="1863"/>
                    </a:lnTo>
                    <a:lnTo>
                      <a:pt x="1612" y="1989"/>
                    </a:lnTo>
                    <a:lnTo>
                      <a:pt x="1528" y="2051"/>
                    </a:lnTo>
                    <a:lnTo>
                      <a:pt x="1424" y="2198"/>
                    </a:lnTo>
                    <a:lnTo>
                      <a:pt x="1340" y="2198"/>
                    </a:lnTo>
                    <a:lnTo>
                      <a:pt x="1256" y="2240"/>
                    </a:lnTo>
                    <a:lnTo>
                      <a:pt x="1298" y="2344"/>
                    </a:lnTo>
                    <a:lnTo>
                      <a:pt x="1403" y="2449"/>
                    </a:lnTo>
                    <a:lnTo>
                      <a:pt x="1403" y="2574"/>
                    </a:lnTo>
                    <a:lnTo>
                      <a:pt x="1340" y="2700"/>
                    </a:lnTo>
                    <a:lnTo>
                      <a:pt x="1256" y="2700"/>
                    </a:lnTo>
                    <a:lnTo>
                      <a:pt x="1152" y="2616"/>
                    </a:lnTo>
                    <a:lnTo>
                      <a:pt x="1193" y="2574"/>
                    </a:lnTo>
                    <a:lnTo>
                      <a:pt x="1214" y="2512"/>
                    </a:lnTo>
                    <a:lnTo>
                      <a:pt x="1131" y="2470"/>
                    </a:lnTo>
                    <a:lnTo>
                      <a:pt x="1089" y="2365"/>
                    </a:lnTo>
                    <a:lnTo>
                      <a:pt x="984" y="2261"/>
                    </a:lnTo>
                    <a:lnTo>
                      <a:pt x="942" y="2365"/>
                    </a:lnTo>
                    <a:lnTo>
                      <a:pt x="942" y="2407"/>
                    </a:lnTo>
                    <a:lnTo>
                      <a:pt x="1005" y="2574"/>
                    </a:lnTo>
                    <a:lnTo>
                      <a:pt x="921" y="2721"/>
                    </a:lnTo>
                    <a:lnTo>
                      <a:pt x="901" y="2867"/>
                    </a:lnTo>
                    <a:lnTo>
                      <a:pt x="817" y="2909"/>
                    </a:lnTo>
                    <a:lnTo>
                      <a:pt x="775" y="2909"/>
                    </a:lnTo>
                    <a:lnTo>
                      <a:pt x="691" y="3098"/>
                    </a:lnTo>
                    <a:lnTo>
                      <a:pt x="712" y="3118"/>
                    </a:lnTo>
                    <a:lnTo>
                      <a:pt x="733" y="3244"/>
                    </a:lnTo>
                    <a:lnTo>
                      <a:pt x="733" y="3390"/>
                    </a:lnTo>
                    <a:lnTo>
                      <a:pt x="880" y="3516"/>
                    </a:lnTo>
                    <a:lnTo>
                      <a:pt x="901" y="3516"/>
                    </a:lnTo>
                    <a:lnTo>
                      <a:pt x="942" y="3495"/>
                    </a:lnTo>
                    <a:lnTo>
                      <a:pt x="1005" y="3537"/>
                    </a:lnTo>
                    <a:lnTo>
                      <a:pt x="1005" y="3662"/>
                    </a:lnTo>
                    <a:lnTo>
                      <a:pt x="921" y="3746"/>
                    </a:lnTo>
                    <a:lnTo>
                      <a:pt x="921" y="3809"/>
                    </a:lnTo>
                    <a:lnTo>
                      <a:pt x="1005" y="3872"/>
                    </a:lnTo>
                    <a:lnTo>
                      <a:pt x="1005" y="4039"/>
                    </a:lnTo>
                    <a:lnTo>
                      <a:pt x="921" y="4081"/>
                    </a:lnTo>
                    <a:lnTo>
                      <a:pt x="880" y="4165"/>
                    </a:lnTo>
                    <a:lnTo>
                      <a:pt x="921" y="4186"/>
                    </a:lnTo>
                    <a:lnTo>
                      <a:pt x="984" y="4290"/>
                    </a:lnTo>
                    <a:lnTo>
                      <a:pt x="942" y="4478"/>
                    </a:lnTo>
                    <a:lnTo>
                      <a:pt x="984" y="4771"/>
                    </a:lnTo>
                    <a:lnTo>
                      <a:pt x="901" y="4855"/>
                    </a:lnTo>
                    <a:lnTo>
                      <a:pt x="880" y="4918"/>
                    </a:lnTo>
                    <a:lnTo>
                      <a:pt x="942" y="5022"/>
                    </a:lnTo>
                    <a:lnTo>
                      <a:pt x="1047" y="4981"/>
                    </a:lnTo>
                    <a:lnTo>
                      <a:pt x="1047" y="4981"/>
                    </a:lnTo>
                    <a:lnTo>
                      <a:pt x="1026" y="5064"/>
                    </a:lnTo>
                    <a:lnTo>
                      <a:pt x="1089" y="5127"/>
                    </a:lnTo>
                    <a:lnTo>
                      <a:pt x="1152" y="5127"/>
                    </a:lnTo>
                    <a:lnTo>
                      <a:pt x="1152" y="5190"/>
                    </a:lnTo>
                    <a:lnTo>
                      <a:pt x="1110" y="5274"/>
                    </a:lnTo>
                    <a:lnTo>
                      <a:pt x="1047" y="5378"/>
                    </a:lnTo>
                    <a:lnTo>
                      <a:pt x="817" y="5608"/>
                    </a:lnTo>
                    <a:lnTo>
                      <a:pt x="775" y="5713"/>
                    </a:lnTo>
                    <a:lnTo>
                      <a:pt x="608" y="5859"/>
                    </a:lnTo>
                    <a:lnTo>
                      <a:pt x="398" y="5922"/>
                    </a:lnTo>
                    <a:lnTo>
                      <a:pt x="210" y="6048"/>
                    </a:lnTo>
                    <a:lnTo>
                      <a:pt x="64" y="6278"/>
                    </a:lnTo>
                    <a:lnTo>
                      <a:pt x="43" y="6466"/>
                    </a:lnTo>
                    <a:lnTo>
                      <a:pt x="1" y="6571"/>
                    </a:lnTo>
                    <a:lnTo>
                      <a:pt x="189" y="6655"/>
                    </a:lnTo>
                    <a:lnTo>
                      <a:pt x="377" y="6780"/>
                    </a:lnTo>
                    <a:lnTo>
                      <a:pt x="629" y="6947"/>
                    </a:lnTo>
                    <a:lnTo>
                      <a:pt x="733" y="6947"/>
                    </a:lnTo>
                    <a:lnTo>
                      <a:pt x="880" y="7094"/>
                    </a:lnTo>
                    <a:lnTo>
                      <a:pt x="838" y="7178"/>
                    </a:lnTo>
                    <a:lnTo>
                      <a:pt x="880" y="7261"/>
                    </a:lnTo>
                    <a:lnTo>
                      <a:pt x="1047" y="7282"/>
                    </a:lnTo>
                    <a:lnTo>
                      <a:pt x="1256" y="7366"/>
                    </a:lnTo>
                    <a:lnTo>
                      <a:pt x="1319" y="7408"/>
                    </a:lnTo>
                    <a:lnTo>
                      <a:pt x="1507" y="7471"/>
                    </a:lnTo>
                    <a:lnTo>
                      <a:pt x="1570" y="7387"/>
                    </a:lnTo>
                    <a:lnTo>
                      <a:pt x="1570" y="7282"/>
                    </a:lnTo>
                    <a:lnTo>
                      <a:pt x="1654" y="7199"/>
                    </a:lnTo>
                    <a:lnTo>
                      <a:pt x="1717" y="7199"/>
                    </a:lnTo>
                    <a:lnTo>
                      <a:pt x="1863" y="7282"/>
                    </a:lnTo>
                    <a:lnTo>
                      <a:pt x="1968" y="7303"/>
                    </a:lnTo>
                    <a:lnTo>
                      <a:pt x="1989" y="7387"/>
                    </a:lnTo>
                    <a:lnTo>
                      <a:pt x="2072" y="7429"/>
                    </a:lnTo>
                    <a:lnTo>
                      <a:pt x="2135" y="7429"/>
                    </a:lnTo>
                    <a:lnTo>
                      <a:pt x="2177" y="7512"/>
                    </a:lnTo>
                    <a:lnTo>
                      <a:pt x="2386" y="7575"/>
                    </a:lnTo>
                    <a:lnTo>
                      <a:pt x="2512" y="7596"/>
                    </a:lnTo>
                    <a:lnTo>
                      <a:pt x="2553" y="7638"/>
                    </a:lnTo>
                    <a:lnTo>
                      <a:pt x="2700" y="7805"/>
                    </a:lnTo>
                    <a:lnTo>
                      <a:pt x="2700" y="7910"/>
                    </a:lnTo>
                    <a:lnTo>
                      <a:pt x="2805" y="8098"/>
                    </a:lnTo>
                    <a:lnTo>
                      <a:pt x="2888" y="8098"/>
                    </a:lnTo>
                    <a:lnTo>
                      <a:pt x="3139" y="8203"/>
                    </a:lnTo>
                    <a:lnTo>
                      <a:pt x="3244" y="8349"/>
                    </a:lnTo>
                    <a:lnTo>
                      <a:pt x="3244" y="8517"/>
                    </a:lnTo>
                    <a:lnTo>
                      <a:pt x="3307" y="8517"/>
                    </a:lnTo>
                    <a:lnTo>
                      <a:pt x="3411" y="8559"/>
                    </a:lnTo>
                    <a:lnTo>
                      <a:pt x="3432" y="8684"/>
                    </a:lnTo>
                    <a:lnTo>
                      <a:pt x="3411" y="8768"/>
                    </a:lnTo>
                    <a:lnTo>
                      <a:pt x="3432" y="8852"/>
                    </a:lnTo>
                    <a:lnTo>
                      <a:pt x="3537" y="8872"/>
                    </a:lnTo>
                    <a:lnTo>
                      <a:pt x="3662" y="8852"/>
                    </a:lnTo>
                    <a:lnTo>
                      <a:pt x="3767" y="8872"/>
                    </a:lnTo>
                    <a:lnTo>
                      <a:pt x="3914" y="8872"/>
                    </a:lnTo>
                    <a:lnTo>
                      <a:pt x="3955" y="8831"/>
                    </a:lnTo>
                    <a:lnTo>
                      <a:pt x="4144" y="8747"/>
                    </a:lnTo>
                    <a:lnTo>
                      <a:pt x="4290" y="8768"/>
                    </a:lnTo>
                    <a:lnTo>
                      <a:pt x="4458" y="8852"/>
                    </a:lnTo>
                    <a:lnTo>
                      <a:pt x="4646" y="8747"/>
                    </a:lnTo>
                    <a:lnTo>
                      <a:pt x="4750" y="8747"/>
                    </a:lnTo>
                    <a:lnTo>
                      <a:pt x="4792" y="8831"/>
                    </a:lnTo>
                    <a:lnTo>
                      <a:pt x="4876" y="8831"/>
                    </a:lnTo>
                    <a:lnTo>
                      <a:pt x="4981" y="8872"/>
                    </a:lnTo>
                    <a:lnTo>
                      <a:pt x="5064" y="8956"/>
                    </a:lnTo>
                    <a:lnTo>
                      <a:pt x="5169" y="8935"/>
                    </a:lnTo>
                    <a:lnTo>
                      <a:pt x="5169" y="8998"/>
                    </a:lnTo>
                    <a:lnTo>
                      <a:pt x="4792" y="9626"/>
                    </a:lnTo>
                    <a:lnTo>
                      <a:pt x="4813" y="9709"/>
                    </a:lnTo>
                    <a:lnTo>
                      <a:pt x="4960" y="9688"/>
                    </a:lnTo>
                    <a:lnTo>
                      <a:pt x="5085" y="9688"/>
                    </a:lnTo>
                    <a:lnTo>
                      <a:pt x="5190" y="9772"/>
                    </a:lnTo>
                    <a:lnTo>
                      <a:pt x="5211" y="9898"/>
                    </a:lnTo>
                    <a:lnTo>
                      <a:pt x="5294" y="9584"/>
                    </a:lnTo>
                    <a:lnTo>
                      <a:pt x="5629" y="8370"/>
                    </a:lnTo>
                    <a:lnTo>
                      <a:pt x="5629" y="8308"/>
                    </a:lnTo>
                    <a:lnTo>
                      <a:pt x="5629" y="8098"/>
                    </a:lnTo>
                    <a:lnTo>
                      <a:pt x="5504" y="7847"/>
                    </a:lnTo>
                    <a:lnTo>
                      <a:pt x="5294" y="7680"/>
                    </a:lnTo>
                    <a:lnTo>
                      <a:pt x="5190" y="7533"/>
                    </a:lnTo>
                    <a:lnTo>
                      <a:pt x="5169" y="7219"/>
                    </a:lnTo>
                    <a:lnTo>
                      <a:pt x="5546" y="7094"/>
                    </a:lnTo>
                    <a:lnTo>
                      <a:pt x="5692" y="7199"/>
                    </a:lnTo>
                    <a:lnTo>
                      <a:pt x="5713" y="7094"/>
                    </a:lnTo>
                    <a:lnTo>
                      <a:pt x="5650" y="7010"/>
                    </a:lnTo>
                    <a:lnTo>
                      <a:pt x="5713" y="6968"/>
                    </a:lnTo>
                    <a:lnTo>
                      <a:pt x="5629" y="6801"/>
                    </a:lnTo>
                    <a:lnTo>
                      <a:pt x="5420" y="6738"/>
                    </a:lnTo>
                    <a:lnTo>
                      <a:pt x="5336" y="6592"/>
                    </a:lnTo>
                    <a:lnTo>
                      <a:pt x="5399" y="6424"/>
                    </a:lnTo>
                    <a:lnTo>
                      <a:pt x="6048" y="6424"/>
                    </a:lnTo>
                    <a:lnTo>
                      <a:pt x="6131" y="6341"/>
                    </a:lnTo>
                    <a:lnTo>
                      <a:pt x="6236" y="6341"/>
                    </a:lnTo>
                    <a:lnTo>
                      <a:pt x="6278" y="6383"/>
                    </a:lnTo>
                    <a:lnTo>
                      <a:pt x="6362" y="6383"/>
                    </a:lnTo>
                    <a:lnTo>
                      <a:pt x="6466" y="6257"/>
                    </a:lnTo>
                    <a:lnTo>
                      <a:pt x="6634" y="6215"/>
                    </a:lnTo>
                    <a:lnTo>
                      <a:pt x="6675" y="6320"/>
                    </a:lnTo>
                    <a:lnTo>
                      <a:pt x="6759" y="6424"/>
                    </a:lnTo>
                    <a:lnTo>
                      <a:pt x="6780" y="6550"/>
                    </a:lnTo>
                    <a:lnTo>
                      <a:pt x="6780" y="6696"/>
                    </a:lnTo>
                    <a:lnTo>
                      <a:pt x="6947" y="6675"/>
                    </a:lnTo>
                    <a:lnTo>
                      <a:pt x="6947" y="6571"/>
                    </a:lnTo>
                    <a:lnTo>
                      <a:pt x="6801" y="6278"/>
                    </a:lnTo>
                    <a:lnTo>
                      <a:pt x="6759" y="6131"/>
                    </a:lnTo>
                    <a:lnTo>
                      <a:pt x="6780" y="6069"/>
                    </a:lnTo>
                    <a:lnTo>
                      <a:pt x="6738" y="5964"/>
                    </a:lnTo>
                    <a:lnTo>
                      <a:pt x="6655" y="5922"/>
                    </a:lnTo>
                    <a:lnTo>
                      <a:pt x="6634" y="5839"/>
                    </a:lnTo>
                    <a:lnTo>
                      <a:pt x="6634" y="5818"/>
                    </a:lnTo>
                    <a:lnTo>
                      <a:pt x="6550" y="5839"/>
                    </a:lnTo>
                    <a:lnTo>
                      <a:pt x="6487" y="5839"/>
                    </a:lnTo>
                    <a:lnTo>
                      <a:pt x="6466" y="5734"/>
                    </a:lnTo>
                    <a:lnTo>
                      <a:pt x="6655" y="5399"/>
                    </a:lnTo>
                    <a:lnTo>
                      <a:pt x="6550" y="5106"/>
                    </a:lnTo>
                    <a:lnTo>
                      <a:pt x="6550" y="5022"/>
                    </a:lnTo>
                    <a:lnTo>
                      <a:pt x="6466" y="4960"/>
                    </a:lnTo>
                    <a:lnTo>
                      <a:pt x="6466" y="4771"/>
                    </a:lnTo>
                    <a:lnTo>
                      <a:pt x="6529" y="4604"/>
                    </a:lnTo>
                    <a:lnTo>
                      <a:pt x="6487" y="4541"/>
                    </a:lnTo>
                    <a:lnTo>
                      <a:pt x="6466" y="4332"/>
                    </a:lnTo>
                    <a:lnTo>
                      <a:pt x="6529" y="4248"/>
                    </a:lnTo>
                    <a:lnTo>
                      <a:pt x="6675" y="4227"/>
                    </a:lnTo>
                    <a:lnTo>
                      <a:pt x="6696" y="4144"/>
                    </a:lnTo>
                    <a:lnTo>
                      <a:pt x="6696" y="4039"/>
                    </a:lnTo>
                    <a:lnTo>
                      <a:pt x="6759" y="3955"/>
                    </a:lnTo>
                    <a:lnTo>
                      <a:pt x="6696" y="3725"/>
                    </a:lnTo>
                    <a:lnTo>
                      <a:pt x="6634" y="3662"/>
                    </a:lnTo>
                    <a:lnTo>
                      <a:pt x="6529" y="3662"/>
                    </a:lnTo>
                    <a:lnTo>
                      <a:pt x="6487" y="3725"/>
                    </a:lnTo>
                    <a:lnTo>
                      <a:pt x="6341" y="3704"/>
                    </a:lnTo>
                    <a:lnTo>
                      <a:pt x="6236" y="3704"/>
                    </a:lnTo>
                    <a:lnTo>
                      <a:pt x="6110" y="3746"/>
                    </a:lnTo>
                    <a:lnTo>
                      <a:pt x="6048" y="3725"/>
                    </a:lnTo>
                    <a:lnTo>
                      <a:pt x="5922" y="3662"/>
                    </a:lnTo>
                    <a:lnTo>
                      <a:pt x="5859" y="3704"/>
                    </a:lnTo>
                    <a:lnTo>
                      <a:pt x="5838" y="3662"/>
                    </a:lnTo>
                    <a:lnTo>
                      <a:pt x="5692" y="3704"/>
                    </a:lnTo>
                    <a:lnTo>
                      <a:pt x="5232" y="3286"/>
                    </a:lnTo>
                    <a:lnTo>
                      <a:pt x="5127" y="3223"/>
                    </a:lnTo>
                    <a:lnTo>
                      <a:pt x="4960" y="3202"/>
                    </a:lnTo>
                    <a:lnTo>
                      <a:pt x="4792" y="3223"/>
                    </a:lnTo>
                    <a:lnTo>
                      <a:pt x="4750" y="3244"/>
                    </a:lnTo>
                    <a:lnTo>
                      <a:pt x="4604" y="3202"/>
                    </a:lnTo>
                    <a:lnTo>
                      <a:pt x="4458" y="3202"/>
                    </a:lnTo>
                    <a:lnTo>
                      <a:pt x="4374" y="3244"/>
                    </a:lnTo>
                    <a:lnTo>
                      <a:pt x="4248" y="3202"/>
                    </a:lnTo>
                    <a:lnTo>
                      <a:pt x="4144" y="3181"/>
                    </a:lnTo>
                    <a:lnTo>
                      <a:pt x="3976" y="3118"/>
                    </a:lnTo>
                    <a:lnTo>
                      <a:pt x="3851" y="3014"/>
                    </a:lnTo>
                    <a:lnTo>
                      <a:pt x="3851" y="2909"/>
                    </a:lnTo>
                    <a:lnTo>
                      <a:pt x="3872" y="2867"/>
                    </a:lnTo>
                    <a:lnTo>
                      <a:pt x="3872" y="2784"/>
                    </a:lnTo>
                    <a:lnTo>
                      <a:pt x="3934" y="2658"/>
                    </a:lnTo>
                    <a:lnTo>
                      <a:pt x="3914" y="2554"/>
                    </a:lnTo>
                    <a:lnTo>
                      <a:pt x="3809" y="2386"/>
                    </a:lnTo>
                    <a:lnTo>
                      <a:pt x="3558" y="1968"/>
                    </a:lnTo>
                    <a:lnTo>
                      <a:pt x="3411" y="1968"/>
                    </a:lnTo>
                    <a:lnTo>
                      <a:pt x="3411" y="1926"/>
                    </a:lnTo>
                    <a:lnTo>
                      <a:pt x="3495" y="1737"/>
                    </a:lnTo>
                    <a:lnTo>
                      <a:pt x="3516" y="1549"/>
                    </a:lnTo>
                    <a:lnTo>
                      <a:pt x="3495" y="1445"/>
                    </a:lnTo>
                    <a:lnTo>
                      <a:pt x="3516" y="1319"/>
                    </a:lnTo>
                    <a:lnTo>
                      <a:pt x="3704" y="1047"/>
                    </a:lnTo>
                    <a:lnTo>
                      <a:pt x="3767" y="984"/>
                    </a:lnTo>
                    <a:lnTo>
                      <a:pt x="3872" y="838"/>
                    </a:lnTo>
                    <a:lnTo>
                      <a:pt x="3976" y="817"/>
                    </a:lnTo>
                    <a:lnTo>
                      <a:pt x="4039" y="775"/>
                    </a:lnTo>
                    <a:lnTo>
                      <a:pt x="4186" y="503"/>
                    </a:lnTo>
                    <a:lnTo>
                      <a:pt x="4499" y="377"/>
                    </a:lnTo>
                    <a:lnTo>
                      <a:pt x="4541" y="357"/>
                    </a:lnTo>
                    <a:lnTo>
                      <a:pt x="4604" y="357"/>
                    </a:lnTo>
                    <a:lnTo>
                      <a:pt x="4667" y="294"/>
                    </a:lnTo>
                    <a:lnTo>
                      <a:pt x="4688" y="210"/>
                    </a:lnTo>
                    <a:lnTo>
                      <a:pt x="4646" y="147"/>
                    </a:lnTo>
                    <a:lnTo>
                      <a:pt x="4437" y="43"/>
                    </a:lnTo>
                    <a:lnTo>
                      <a:pt x="435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CustomShape 878"/>
              <p:cNvSpPr/>
              <p:nvPr/>
            </p:nvSpPr>
            <p:spPr>
              <a:xfrm>
                <a:off x="2350440" y="3499560"/>
                <a:ext cx="151200" cy="142560"/>
              </a:xfrm>
              <a:custGeom>
                <a:avLst/>
                <a:gdLst/>
                <a:ahLst/>
                <a:rect l="l" t="t" r="r" b="b"/>
                <a:pathLst>
                  <a:path w="3432" h="3768">
                    <a:moveTo>
                      <a:pt x="1193" y="1"/>
                    </a:moveTo>
                    <a:lnTo>
                      <a:pt x="1172" y="168"/>
                    </a:lnTo>
                    <a:lnTo>
                      <a:pt x="1025" y="168"/>
                    </a:lnTo>
                    <a:lnTo>
                      <a:pt x="732" y="336"/>
                    </a:lnTo>
                    <a:lnTo>
                      <a:pt x="607" y="377"/>
                    </a:lnTo>
                    <a:lnTo>
                      <a:pt x="440" y="440"/>
                    </a:lnTo>
                    <a:lnTo>
                      <a:pt x="523" y="587"/>
                    </a:lnTo>
                    <a:lnTo>
                      <a:pt x="523" y="649"/>
                    </a:lnTo>
                    <a:lnTo>
                      <a:pt x="565" y="733"/>
                    </a:lnTo>
                    <a:lnTo>
                      <a:pt x="544" y="901"/>
                    </a:lnTo>
                    <a:lnTo>
                      <a:pt x="335" y="1131"/>
                    </a:lnTo>
                    <a:lnTo>
                      <a:pt x="314" y="1235"/>
                    </a:lnTo>
                    <a:lnTo>
                      <a:pt x="356" y="1277"/>
                    </a:lnTo>
                    <a:lnTo>
                      <a:pt x="251" y="1445"/>
                    </a:lnTo>
                    <a:lnTo>
                      <a:pt x="126" y="1465"/>
                    </a:lnTo>
                    <a:lnTo>
                      <a:pt x="21" y="1591"/>
                    </a:lnTo>
                    <a:lnTo>
                      <a:pt x="84" y="1696"/>
                    </a:lnTo>
                    <a:lnTo>
                      <a:pt x="126" y="1800"/>
                    </a:lnTo>
                    <a:lnTo>
                      <a:pt x="105" y="1905"/>
                    </a:lnTo>
                    <a:lnTo>
                      <a:pt x="126" y="2072"/>
                    </a:lnTo>
                    <a:lnTo>
                      <a:pt x="84" y="2198"/>
                    </a:lnTo>
                    <a:lnTo>
                      <a:pt x="0" y="2261"/>
                    </a:lnTo>
                    <a:lnTo>
                      <a:pt x="84" y="2323"/>
                    </a:lnTo>
                    <a:lnTo>
                      <a:pt x="209" y="2386"/>
                    </a:lnTo>
                    <a:lnTo>
                      <a:pt x="314" y="2491"/>
                    </a:lnTo>
                    <a:lnTo>
                      <a:pt x="419" y="2574"/>
                    </a:lnTo>
                    <a:lnTo>
                      <a:pt x="440" y="2533"/>
                    </a:lnTo>
                    <a:lnTo>
                      <a:pt x="502" y="2386"/>
                    </a:lnTo>
                    <a:lnTo>
                      <a:pt x="544" y="2323"/>
                    </a:lnTo>
                    <a:lnTo>
                      <a:pt x="628" y="2219"/>
                    </a:lnTo>
                    <a:lnTo>
                      <a:pt x="628" y="2323"/>
                    </a:lnTo>
                    <a:lnTo>
                      <a:pt x="649" y="2428"/>
                    </a:lnTo>
                    <a:lnTo>
                      <a:pt x="649" y="2365"/>
                    </a:lnTo>
                    <a:lnTo>
                      <a:pt x="649" y="2282"/>
                    </a:lnTo>
                    <a:lnTo>
                      <a:pt x="712" y="2282"/>
                    </a:lnTo>
                    <a:lnTo>
                      <a:pt x="732" y="2428"/>
                    </a:lnTo>
                    <a:lnTo>
                      <a:pt x="712" y="2595"/>
                    </a:lnTo>
                    <a:lnTo>
                      <a:pt x="712" y="2700"/>
                    </a:lnTo>
                    <a:lnTo>
                      <a:pt x="649" y="2826"/>
                    </a:lnTo>
                    <a:lnTo>
                      <a:pt x="502" y="2951"/>
                    </a:lnTo>
                    <a:lnTo>
                      <a:pt x="544" y="2993"/>
                    </a:lnTo>
                    <a:lnTo>
                      <a:pt x="607" y="3139"/>
                    </a:lnTo>
                    <a:lnTo>
                      <a:pt x="502" y="3202"/>
                    </a:lnTo>
                    <a:lnTo>
                      <a:pt x="398" y="3328"/>
                    </a:lnTo>
                    <a:lnTo>
                      <a:pt x="419" y="3432"/>
                    </a:lnTo>
                    <a:lnTo>
                      <a:pt x="523" y="3432"/>
                    </a:lnTo>
                    <a:lnTo>
                      <a:pt x="649" y="3370"/>
                    </a:lnTo>
                    <a:lnTo>
                      <a:pt x="712" y="3453"/>
                    </a:lnTo>
                    <a:lnTo>
                      <a:pt x="879" y="3516"/>
                    </a:lnTo>
                    <a:lnTo>
                      <a:pt x="984" y="3537"/>
                    </a:lnTo>
                    <a:lnTo>
                      <a:pt x="1151" y="3767"/>
                    </a:lnTo>
                    <a:lnTo>
                      <a:pt x="1235" y="3767"/>
                    </a:lnTo>
                    <a:lnTo>
                      <a:pt x="1339" y="3662"/>
                    </a:lnTo>
                    <a:lnTo>
                      <a:pt x="1779" y="2721"/>
                    </a:lnTo>
                    <a:lnTo>
                      <a:pt x="1883" y="2637"/>
                    </a:lnTo>
                    <a:lnTo>
                      <a:pt x="2448" y="2470"/>
                    </a:lnTo>
                    <a:lnTo>
                      <a:pt x="2720" y="2282"/>
                    </a:lnTo>
                    <a:lnTo>
                      <a:pt x="3118" y="1905"/>
                    </a:lnTo>
                    <a:lnTo>
                      <a:pt x="3264" y="1549"/>
                    </a:lnTo>
                    <a:lnTo>
                      <a:pt x="3369" y="1549"/>
                    </a:lnTo>
                    <a:lnTo>
                      <a:pt x="3390" y="1486"/>
                    </a:lnTo>
                    <a:lnTo>
                      <a:pt x="3432" y="1361"/>
                    </a:lnTo>
                    <a:lnTo>
                      <a:pt x="3390" y="1235"/>
                    </a:lnTo>
                    <a:lnTo>
                      <a:pt x="3285" y="1026"/>
                    </a:lnTo>
                    <a:lnTo>
                      <a:pt x="3285" y="963"/>
                    </a:lnTo>
                    <a:lnTo>
                      <a:pt x="3264" y="859"/>
                    </a:lnTo>
                    <a:lnTo>
                      <a:pt x="3181" y="817"/>
                    </a:lnTo>
                    <a:lnTo>
                      <a:pt x="3160" y="733"/>
                    </a:lnTo>
                    <a:lnTo>
                      <a:pt x="3055" y="712"/>
                    </a:lnTo>
                    <a:lnTo>
                      <a:pt x="2909" y="629"/>
                    </a:lnTo>
                    <a:lnTo>
                      <a:pt x="2846" y="629"/>
                    </a:lnTo>
                    <a:lnTo>
                      <a:pt x="2762" y="712"/>
                    </a:lnTo>
                    <a:lnTo>
                      <a:pt x="2762" y="817"/>
                    </a:lnTo>
                    <a:lnTo>
                      <a:pt x="2699" y="901"/>
                    </a:lnTo>
                    <a:lnTo>
                      <a:pt x="2511" y="838"/>
                    </a:lnTo>
                    <a:lnTo>
                      <a:pt x="2448" y="796"/>
                    </a:lnTo>
                    <a:lnTo>
                      <a:pt x="2239" y="712"/>
                    </a:lnTo>
                    <a:lnTo>
                      <a:pt x="2072" y="691"/>
                    </a:lnTo>
                    <a:lnTo>
                      <a:pt x="2030" y="608"/>
                    </a:lnTo>
                    <a:lnTo>
                      <a:pt x="2072" y="524"/>
                    </a:lnTo>
                    <a:lnTo>
                      <a:pt x="1925" y="377"/>
                    </a:lnTo>
                    <a:lnTo>
                      <a:pt x="1821" y="377"/>
                    </a:lnTo>
                    <a:lnTo>
                      <a:pt x="1569" y="210"/>
                    </a:lnTo>
                    <a:lnTo>
                      <a:pt x="1381" y="85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CustomShape 879"/>
              <p:cNvSpPr/>
              <p:nvPr/>
            </p:nvSpPr>
            <p:spPr>
              <a:xfrm>
                <a:off x="2342160" y="3531960"/>
                <a:ext cx="328320" cy="416160"/>
              </a:xfrm>
              <a:custGeom>
                <a:avLst/>
                <a:gdLst/>
                <a:ahLst/>
                <a:rect l="l" t="t" r="r" b="b"/>
                <a:pathLst>
                  <a:path w="7450" h="10986">
                    <a:moveTo>
                      <a:pt x="3453" y="1"/>
                    </a:moveTo>
                    <a:lnTo>
                      <a:pt x="3474" y="105"/>
                    </a:lnTo>
                    <a:lnTo>
                      <a:pt x="3474" y="168"/>
                    </a:lnTo>
                    <a:lnTo>
                      <a:pt x="3579" y="377"/>
                    </a:lnTo>
                    <a:lnTo>
                      <a:pt x="3621" y="503"/>
                    </a:lnTo>
                    <a:lnTo>
                      <a:pt x="3579" y="628"/>
                    </a:lnTo>
                    <a:lnTo>
                      <a:pt x="3558" y="691"/>
                    </a:lnTo>
                    <a:lnTo>
                      <a:pt x="3453" y="691"/>
                    </a:lnTo>
                    <a:lnTo>
                      <a:pt x="3307" y="1047"/>
                    </a:lnTo>
                    <a:lnTo>
                      <a:pt x="2909" y="1424"/>
                    </a:lnTo>
                    <a:lnTo>
                      <a:pt x="2637" y="1612"/>
                    </a:lnTo>
                    <a:lnTo>
                      <a:pt x="2072" y="1779"/>
                    </a:lnTo>
                    <a:lnTo>
                      <a:pt x="1968" y="1863"/>
                    </a:lnTo>
                    <a:lnTo>
                      <a:pt x="1528" y="2804"/>
                    </a:lnTo>
                    <a:lnTo>
                      <a:pt x="1424" y="2909"/>
                    </a:lnTo>
                    <a:lnTo>
                      <a:pt x="1340" y="2909"/>
                    </a:lnTo>
                    <a:lnTo>
                      <a:pt x="1173" y="2679"/>
                    </a:lnTo>
                    <a:lnTo>
                      <a:pt x="1068" y="2658"/>
                    </a:lnTo>
                    <a:lnTo>
                      <a:pt x="901" y="2595"/>
                    </a:lnTo>
                    <a:lnTo>
                      <a:pt x="838" y="2512"/>
                    </a:lnTo>
                    <a:lnTo>
                      <a:pt x="712" y="2574"/>
                    </a:lnTo>
                    <a:lnTo>
                      <a:pt x="608" y="2574"/>
                    </a:lnTo>
                    <a:lnTo>
                      <a:pt x="587" y="2470"/>
                    </a:lnTo>
                    <a:lnTo>
                      <a:pt x="691" y="2344"/>
                    </a:lnTo>
                    <a:lnTo>
                      <a:pt x="796" y="2281"/>
                    </a:lnTo>
                    <a:lnTo>
                      <a:pt x="733" y="2135"/>
                    </a:lnTo>
                    <a:lnTo>
                      <a:pt x="691" y="2093"/>
                    </a:lnTo>
                    <a:lnTo>
                      <a:pt x="398" y="2240"/>
                    </a:lnTo>
                    <a:lnTo>
                      <a:pt x="294" y="2344"/>
                    </a:lnTo>
                    <a:lnTo>
                      <a:pt x="105" y="2512"/>
                    </a:lnTo>
                    <a:lnTo>
                      <a:pt x="64" y="2679"/>
                    </a:lnTo>
                    <a:lnTo>
                      <a:pt x="1" y="2784"/>
                    </a:lnTo>
                    <a:lnTo>
                      <a:pt x="22" y="2825"/>
                    </a:lnTo>
                    <a:lnTo>
                      <a:pt x="105" y="2909"/>
                    </a:lnTo>
                    <a:lnTo>
                      <a:pt x="126" y="2993"/>
                    </a:lnTo>
                    <a:lnTo>
                      <a:pt x="64" y="3035"/>
                    </a:lnTo>
                    <a:lnTo>
                      <a:pt x="64" y="3097"/>
                    </a:lnTo>
                    <a:lnTo>
                      <a:pt x="189" y="3202"/>
                    </a:lnTo>
                    <a:lnTo>
                      <a:pt x="273" y="3348"/>
                    </a:lnTo>
                    <a:lnTo>
                      <a:pt x="231" y="3495"/>
                    </a:lnTo>
                    <a:lnTo>
                      <a:pt x="168" y="3495"/>
                    </a:lnTo>
                    <a:lnTo>
                      <a:pt x="85" y="3516"/>
                    </a:lnTo>
                    <a:lnTo>
                      <a:pt x="22" y="3621"/>
                    </a:lnTo>
                    <a:lnTo>
                      <a:pt x="126" y="3704"/>
                    </a:lnTo>
                    <a:lnTo>
                      <a:pt x="231" y="3746"/>
                    </a:lnTo>
                    <a:lnTo>
                      <a:pt x="419" y="3872"/>
                    </a:lnTo>
                    <a:lnTo>
                      <a:pt x="587" y="3913"/>
                    </a:lnTo>
                    <a:lnTo>
                      <a:pt x="817" y="4060"/>
                    </a:lnTo>
                    <a:lnTo>
                      <a:pt x="921" y="4081"/>
                    </a:lnTo>
                    <a:lnTo>
                      <a:pt x="963" y="4185"/>
                    </a:lnTo>
                    <a:lnTo>
                      <a:pt x="1068" y="4374"/>
                    </a:lnTo>
                    <a:lnTo>
                      <a:pt x="1110" y="4541"/>
                    </a:lnTo>
                    <a:lnTo>
                      <a:pt x="1173" y="4667"/>
                    </a:lnTo>
                    <a:lnTo>
                      <a:pt x="1424" y="4771"/>
                    </a:lnTo>
                    <a:lnTo>
                      <a:pt x="1486" y="4960"/>
                    </a:lnTo>
                    <a:lnTo>
                      <a:pt x="1549" y="5106"/>
                    </a:lnTo>
                    <a:lnTo>
                      <a:pt x="1591" y="5211"/>
                    </a:lnTo>
                    <a:lnTo>
                      <a:pt x="1633" y="5399"/>
                    </a:lnTo>
                    <a:lnTo>
                      <a:pt x="1696" y="5525"/>
                    </a:lnTo>
                    <a:lnTo>
                      <a:pt x="1800" y="5587"/>
                    </a:lnTo>
                    <a:lnTo>
                      <a:pt x="1905" y="5797"/>
                    </a:lnTo>
                    <a:lnTo>
                      <a:pt x="1905" y="5922"/>
                    </a:lnTo>
                    <a:lnTo>
                      <a:pt x="1884" y="5964"/>
                    </a:lnTo>
                    <a:lnTo>
                      <a:pt x="1989" y="6152"/>
                    </a:lnTo>
                    <a:lnTo>
                      <a:pt x="2177" y="6382"/>
                    </a:lnTo>
                    <a:lnTo>
                      <a:pt x="2219" y="6487"/>
                    </a:lnTo>
                    <a:lnTo>
                      <a:pt x="2198" y="6592"/>
                    </a:lnTo>
                    <a:lnTo>
                      <a:pt x="2219" y="6675"/>
                    </a:lnTo>
                    <a:lnTo>
                      <a:pt x="2302" y="6696"/>
                    </a:lnTo>
                    <a:lnTo>
                      <a:pt x="2491" y="6885"/>
                    </a:lnTo>
                    <a:lnTo>
                      <a:pt x="2533" y="6989"/>
                    </a:lnTo>
                    <a:lnTo>
                      <a:pt x="2574" y="7157"/>
                    </a:lnTo>
                    <a:lnTo>
                      <a:pt x="2616" y="7219"/>
                    </a:lnTo>
                    <a:lnTo>
                      <a:pt x="2784" y="7282"/>
                    </a:lnTo>
                    <a:lnTo>
                      <a:pt x="2805" y="7408"/>
                    </a:lnTo>
                    <a:lnTo>
                      <a:pt x="2951" y="7680"/>
                    </a:lnTo>
                    <a:lnTo>
                      <a:pt x="3014" y="7805"/>
                    </a:lnTo>
                    <a:lnTo>
                      <a:pt x="3202" y="8056"/>
                    </a:lnTo>
                    <a:lnTo>
                      <a:pt x="3202" y="8203"/>
                    </a:lnTo>
                    <a:lnTo>
                      <a:pt x="3139" y="8203"/>
                    </a:lnTo>
                    <a:lnTo>
                      <a:pt x="3098" y="8161"/>
                    </a:lnTo>
                    <a:lnTo>
                      <a:pt x="3098" y="8224"/>
                    </a:lnTo>
                    <a:lnTo>
                      <a:pt x="3118" y="8328"/>
                    </a:lnTo>
                    <a:lnTo>
                      <a:pt x="3118" y="8412"/>
                    </a:lnTo>
                    <a:lnTo>
                      <a:pt x="3160" y="8412"/>
                    </a:lnTo>
                    <a:lnTo>
                      <a:pt x="3244" y="8454"/>
                    </a:lnTo>
                    <a:lnTo>
                      <a:pt x="3265" y="8538"/>
                    </a:lnTo>
                    <a:lnTo>
                      <a:pt x="3244" y="8579"/>
                    </a:lnTo>
                    <a:lnTo>
                      <a:pt x="3432" y="8726"/>
                    </a:lnTo>
                    <a:lnTo>
                      <a:pt x="3621" y="8789"/>
                    </a:lnTo>
                    <a:lnTo>
                      <a:pt x="3642" y="8872"/>
                    </a:lnTo>
                    <a:lnTo>
                      <a:pt x="3725" y="8977"/>
                    </a:lnTo>
                    <a:lnTo>
                      <a:pt x="3830" y="8998"/>
                    </a:lnTo>
                    <a:lnTo>
                      <a:pt x="3872" y="9061"/>
                    </a:lnTo>
                    <a:lnTo>
                      <a:pt x="3893" y="9165"/>
                    </a:lnTo>
                    <a:lnTo>
                      <a:pt x="3976" y="9207"/>
                    </a:lnTo>
                    <a:lnTo>
                      <a:pt x="4165" y="9186"/>
                    </a:lnTo>
                    <a:lnTo>
                      <a:pt x="4206" y="9144"/>
                    </a:lnTo>
                    <a:lnTo>
                      <a:pt x="4186" y="9207"/>
                    </a:lnTo>
                    <a:lnTo>
                      <a:pt x="4269" y="9354"/>
                    </a:lnTo>
                    <a:lnTo>
                      <a:pt x="4458" y="9416"/>
                    </a:lnTo>
                    <a:lnTo>
                      <a:pt x="4562" y="9500"/>
                    </a:lnTo>
                    <a:lnTo>
                      <a:pt x="4562" y="9605"/>
                    </a:lnTo>
                    <a:lnTo>
                      <a:pt x="4667" y="9667"/>
                    </a:lnTo>
                    <a:lnTo>
                      <a:pt x="4792" y="9709"/>
                    </a:lnTo>
                    <a:lnTo>
                      <a:pt x="4834" y="9688"/>
                    </a:lnTo>
                    <a:lnTo>
                      <a:pt x="4939" y="9709"/>
                    </a:lnTo>
                    <a:lnTo>
                      <a:pt x="5148" y="9835"/>
                    </a:lnTo>
                    <a:lnTo>
                      <a:pt x="5315" y="9919"/>
                    </a:lnTo>
                    <a:lnTo>
                      <a:pt x="5420" y="9919"/>
                    </a:lnTo>
                    <a:lnTo>
                      <a:pt x="5462" y="9939"/>
                    </a:lnTo>
                    <a:lnTo>
                      <a:pt x="5504" y="10023"/>
                    </a:lnTo>
                    <a:lnTo>
                      <a:pt x="5650" y="10128"/>
                    </a:lnTo>
                    <a:lnTo>
                      <a:pt x="5755" y="10191"/>
                    </a:lnTo>
                    <a:lnTo>
                      <a:pt x="5859" y="10316"/>
                    </a:lnTo>
                    <a:lnTo>
                      <a:pt x="5943" y="10337"/>
                    </a:lnTo>
                    <a:lnTo>
                      <a:pt x="5985" y="10421"/>
                    </a:lnTo>
                    <a:lnTo>
                      <a:pt x="5964" y="10463"/>
                    </a:lnTo>
                    <a:lnTo>
                      <a:pt x="5964" y="10546"/>
                    </a:lnTo>
                    <a:lnTo>
                      <a:pt x="6090" y="10567"/>
                    </a:lnTo>
                    <a:lnTo>
                      <a:pt x="6236" y="10630"/>
                    </a:lnTo>
                    <a:lnTo>
                      <a:pt x="6403" y="10776"/>
                    </a:lnTo>
                    <a:lnTo>
                      <a:pt x="6550" y="10944"/>
                    </a:lnTo>
                    <a:lnTo>
                      <a:pt x="6655" y="10965"/>
                    </a:lnTo>
                    <a:lnTo>
                      <a:pt x="6675" y="10986"/>
                    </a:lnTo>
                    <a:lnTo>
                      <a:pt x="6801" y="10923"/>
                    </a:lnTo>
                    <a:lnTo>
                      <a:pt x="6927" y="10839"/>
                    </a:lnTo>
                    <a:lnTo>
                      <a:pt x="7010" y="10839"/>
                    </a:lnTo>
                    <a:lnTo>
                      <a:pt x="7115" y="10776"/>
                    </a:lnTo>
                    <a:lnTo>
                      <a:pt x="7178" y="10672"/>
                    </a:lnTo>
                    <a:lnTo>
                      <a:pt x="7073" y="10567"/>
                    </a:lnTo>
                    <a:lnTo>
                      <a:pt x="7094" y="10463"/>
                    </a:lnTo>
                    <a:lnTo>
                      <a:pt x="7136" y="10400"/>
                    </a:lnTo>
                    <a:lnTo>
                      <a:pt x="7240" y="10421"/>
                    </a:lnTo>
                    <a:lnTo>
                      <a:pt x="7219" y="10337"/>
                    </a:lnTo>
                    <a:lnTo>
                      <a:pt x="7136" y="10316"/>
                    </a:lnTo>
                    <a:lnTo>
                      <a:pt x="7094" y="10253"/>
                    </a:lnTo>
                    <a:lnTo>
                      <a:pt x="7199" y="10086"/>
                    </a:lnTo>
                    <a:lnTo>
                      <a:pt x="7324" y="10002"/>
                    </a:lnTo>
                    <a:lnTo>
                      <a:pt x="7429" y="9835"/>
                    </a:lnTo>
                    <a:lnTo>
                      <a:pt x="7450" y="9709"/>
                    </a:lnTo>
                    <a:lnTo>
                      <a:pt x="7282" y="9312"/>
                    </a:lnTo>
                    <a:lnTo>
                      <a:pt x="7324" y="9207"/>
                    </a:lnTo>
                    <a:lnTo>
                      <a:pt x="7324" y="9082"/>
                    </a:lnTo>
                    <a:lnTo>
                      <a:pt x="7303" y="8998"/>
                    </a:lnTo>
                    <a:lnTo>
                      <a:pt x="7282" y="8872"/>
                    </a:lnTo>
                    <a:lnTo>
                      <a:pt x="7324" y="8789"/>
                    </a:lnTo>
                    <a:lnTo>
                      <a:pt x="7387" y="8621"/>
                    </a:lnTo>
                    <a:lnTo>
                      <a:pt x="7345" y="8245"/>
                    </a:lnTo>
                    <a:lnTo>
                      <a:pt x="7303" y="8098"/>
                    </a:lnTo>
                    <a:lnTo>
                      <a:pt x="7387" y="7910"/>
                    </a:lnTo>
                    <a:lnTo>
                      <a:pt x="7387" y="7491"/>
                    </a:lnTo>
                    <a:lnTo>
                      <a:pt x="7450" y="7324"/>
                    </a:lnTo>
                    <a:lnTo>
                      <a:pt x="7450" y="7261"/>
                    </a:lnTo>
                    <a:lnTo>
                      <a:pt x="6927" y="6487"/>
                    </a:lnTo>
                    <a:lnTo>
                      <a:pt x="6906" y="6487"/>
                    </a:lnTo>
                    <a:lnTo>
                      <a:pt x="6864" y="6466"/>
                    </a:lnTo>
                    <a:lnTo>
                      <a:pt x="6675" y="6466"/>
                    </a:lnTo>
                    <a:lnTo>
                      <a:pt x="6571" y="6529"/>
                    </a:lnTo>
                    <a:lnTo>
                      <a:pt x="6445" y="6529"/>
                    </a:lnTo>
                    <a:lnTo>
                      <a:pt x="6383" y="6466"/>
                    </a:lnTo>
                    <a:lnTo>
                      <a:pt x="6362" y="6341"/>
                    </a:lnTo>
                    <a:lnTo>
                      <a:pt x="6341" y="6006"/>
                    </a:lnTo>
                    <a:lnTo>
                      <a:pt x="6341" y="5797"/>
                    </a:lnTo>
                    <a:lnTo>
                      <a:pt x="6383" y="5734"/>
                    </a:lnTo>
                    <a:lnTo>
                      <a:pt x="6403" y="5608"/>
                    </a:lnTo>
                    <a:lnTo>
                      <a:pt x="6362" y="5545"/>
                    </a:lnTo>
                    <a:lnTo>
                      <a:pt x="6152" y="5650"/>
                    </a:lnTo>
                    <a:lnTo>
                      <a:pt x="5922" y="5901"/>
                    </a:lnTo>
                    <a:lnTo>
                      <a:pt x="5608" y="5859"/>
                    </a:lnTo>
                    <a:lnTo>
                      <a:pt x="5357" y="5859"/>
                    </a:lnTo>
                    <a:lnTo>
                      <a:pt x="5315" y="5713"/>
                    </a:lnTo>
                    <a:lnTo>
                      <a:pt x="5211" y="5525"/>
                    </a:lnTo>
                    <a:lnTo>
                      <a:pt x="5023" y="5483"/>
                    </a:lnTo>
                    <a:lnTo>
                      <a:pt x="4688" y="5525"/>
                    </a:lnTo>
                    <a:lnTo>
                      <a:pt x="4813" y="5336"/>
                    </a:lnTo>
                    <a:lnTo>
                      <a:pt x="4520" y="4876"/>
                    </a:lnTo>
                    <a:lnTo>
                      <a:pt x="4374" y="4709"/>
                    </a:lnTo>
                    <a:lnTo>
                      <a:pt x="4395" y="4646"/>
                    </a:lnTo>
                    <a:lnTo>
                      <a:pt x="4374" y="4541"/>
                    </a:lnTo>
                    <a:lnTo>
                      <a:pt x="4416" y="4437"/>
                    </a:lnTo>
                    <a:lnTo>
                      <a:pt x="4416" y="4290"/>
                    </a:lnTo>
                    <a:lnTo>
                      <a:pt x="4395" y="4227"/>
                    </a:lnTo>
                    <a:lnTo>
                      <a:pt x="4458" y="4165"/>
                    </a:lnTo>
                    <a:lnTo>
                      <a:pt x="4458" y="4039"/>
                    </a:lnTo>
                    <a:lnTo>
                      <a:pt x="4625" y="3934"/>
                    </a:lnTo>
                    <a:lnTo>
                      <a:pt x="4709" y="3955"/>
                    </a:lnTo>
                    <a:lnTo>
                      <a:pt x="4792" y="3851"/>
                    </a:lnTo>
                    <a:lnTo>
                      <a:pt x="4730" y="3746"/>
                    </a:lnTo>
                    <a:lnTo>
                      <a:pt x="4688" y="3558"/>
                    </a:lnTo>
                    <a:lnTo>
                      <a:pt x="4834" y="3411"/>
                    </a:lnTo>
                    <a:lnTo>
                      <a:pt x="4813" y="3307"/>
                    </a:lnTo>
                    <a:lnTo>
                      <a:pt x="4897" y="3223"/>
                    </a:lnTo>
                    <a:lnTo>
                      <a:pt x="4876" y="3076"/>
                    </a:lnTo>
                    <a:lnTo>
                      <a:pt x="4981" y="3014"/>
                    </a:lnTo>
                    <a:lnTo>
                      <a:pt x="5106" y="2930"/>
                    </a:lnTo>
                    <a:lnTo>
                      <a:pt x="5232" y="2825"/>
                    </a:lnTo>
                    <a:lnTo>
                      <a:pt x="5295" y="2804"/>
                    </a:lnTo>
                    <a:lnTo>
                      <a:pt x="5357" y="2721"/>
                    </a:lnTo>
                    <a:lnTo>
                      <a:pt x="5650" y="2679"/>
                    </a:lnTo>
                    <a:lnTo>
                      <a:pt x="6069" y="2553"/>
                    </a:lnTo>
                    <a:lnTo>
                      <a:pt x="6090" y="2449"/>
                    </a:lnTo>
                    <a:lnTo>
                      <a:pt x="6152" y="2470"/>
                    </a:lnTo>
                    <a:lnTo>
                      <a:pt x="6299" y="2470"/>
                    </a:lnTo>
                    <a:lnTo>
                      <a:pt x="6445" y="2553"/>
                    </a:lnTo>
                    <a:lnTo>
                      <a:pt x="6445" y="2574"/>
                    </a:lnTo>
                    <a:lnTo>
                      <a:pt x="6550" y="2595"/>
                    </a:lnTo>
                    <a:lnTo>
                      <a:pt x="6592" y="2512"/>
                    </a:lnTo>
                    <a:lnTo>
                      <a:pt x="6592" y="2470"/>
                    </a:lnTo>
                    <a:lnTo>
                      <a:pt x="6571" y="2344"/>
                    </a:lnTo>
                    <a:lnTo>
                      <a:pt x="6466" y="2260"/>
                    </a:lnTo>
                    <a:lnTo>
                      <a:pt x="6341" y="2260"/>
                    </a:lnTo>
                    <a:lnTo>
                      <a:pt x="6194" y="2281"/>
                    </a:lnTo>
                    <a:lnTo>
                      <a:pt x="6173" y="2198"/>
                    </a:lnTo>
                    <a:lnTo>
                      <a:pt x="6550" y="1570"/>
                    </a:lnTo>
                    <a:lnTo>
                      <a:pt x="6550" y="1507"/>
                    </a:lnTo>
                    <a:lnTo>
                      <a:pt x="6445" y="1528"/>
                    </a:lnTo>
                    <a:lnTo>
                      <a:pt x="6362" y="1444"/>
                    </a:lnTo>
                    <a:lnTo>
                      <a:pt x="6257" y="1403"/>
                    </a:lnTo>
                    <a:lnTo>
                      <a:pt x="6173" y="1403"/>
                    </a:lnTo>
                    <a:lnTo>
                      <a:pt x="6131" y="1319"/>
                    </a:lnTo>
                    <a:lnTo>
                      <a:pt x="6027" y="1319"/>
                    </a:lnTo>
                    <a:lnTo>
                      <a:pt x="5839" y="1424"/>
                    </a:lnTo>
                    <a:lnTo>
                      <a:pt x="5671" y="1340"/>
                    </a:lnTo>
                    <a:lnTo>
                      <a:pt x="5525" y="1319"/>
                    </a:lnTo>
                    <a:lnTo>
                      <a:pt x="5336" y="1403"/>
                    </a:lnTo>
                    <a:lnTo>
                      <a:pt x="5295" y="1444"/>
                    </a:lnTo>
                    <a:lnTo>
                      <a:pt x="5148" y="1444"/>
                    </a:lnTo>
                    <a:lnTo>
                      <a:pt x="5043" y="1424"/>
                    </a:lnTo>
                    <a:lnTo>
                      <a:pt x="4918" y="1444"/>
                    </a:lnTo>
                    <a:lnTo>
                      <a:pt x="4813" y="1424"/>
                    </a:lnTo>
                    <a:lnTo>
                      <a:pt x="4792" y="1340"/>
                    </a:lnTo>
                    <a:lnTo>
                      <a:pt x="4813" y="1256"/>
                    </a:lnTo>
                    <a:lnTo>
                      <a:pt x="4792" y="1131"/>
                    </a:lnTo>
                    <a:lnTo>
                      <a:pt x="4688" y="1089"/>
                    </a:lnTo>
                    <a:lnTo>
                      <a:pt x="4625" y="1089"/>
                    </a:lnTo>
                    <a:lnTo>
                      <a:pt x="4625" y="921"/>
                    </a:lnTo>
                    <a:lnTo>
                      <a:pt x="4520" y="775"/>
                    </a:lnTo>
                    <a:lnTo>
                      <a:pt x="4269" y="670"/>
                    </a:lnTo>
                    <a:lnTo>
                      <a:pt x="4186" y="670"/>
                    </a:lnTo>
                    <a:lnTo>
                      <a:pt x="4081" y="482"/>
                    </a:lnTo>
                    <a:lnTo>
                      <a:pt x="4081" y="377"/>
                    </a:lnTo>
                    <a:lnTo>
                      <a:pt x="3934" y="210"/>
                    </a:lnTo>
                    <a:lnTo>
                      <a:pt x="3893" y="168"/>
                    </a:lnTo>
                    <a:lnTo>
                      <a:pt x="3767" y="147"/>
                    </a:lnTo>
                    <a:lnTo>
                      <a:pt x="3558" y="84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CustomShape 880"/>
              <p:cNvSpPr/>
              <p:nvPr/>
            </p:nvSpPr>
            <p:spPr>
              <a:xfrm>
                <a:off x="2647800" y="3748680"/>
                <a:ext cx="317160" cy="304560"/>
              </a:xfrm>
              <a:custGeom>
                <a:avLst/>
                <a:gdLst/>
                <a:ahLst/>
                <a:rect l="l" t="t" r="r" b="b"/>
                <a:pathLst>
                  <a:path w="7199" h="8036">
                    <a:moveTo>
                      <a:pt x="1967" y="1"/>
                    </a:moveTo>
                    <a:lnTo>
                      <a:pt x="1779" y="85"/>
                    </a:lnTo>
                    <a:lnTo>
                      <a:pt x="1612" y="126"/>
                    </a:lnTo>
                    <a:lnTo>
                      <a:pt x="1319" y="294"/>
                    </a:lnTo>
                    <a:lnTo>
                      <a:pt x="1235" y="545"/>
                    </a:lnTo>
                    <a:lnTo>
                      <a:pt x="1047" y="608"/>
                    </a:lnTo>
                    <a:lnTo>
                      <a:pt x="921" y="608"/>
                    </a:lnTo>
                    <a:lnTo>
                      <a:pt x="796" y="712"/>
                    </a:lnTo>
                    <a:lnTo>
                      <a:pt x="712" y="712"/>
                    </a:lnTo>
                    <a:lnTo>
                      <a:pt x="524" y="775"/>
                    </a:lnTo>
                    <a:lnTo>
                      <a:pt x="1" y="775"/>
                    </a:lnTo>
                    <a:lnTo>
                      <a:pt x="524" y="1549"/>
                    </a:lnTo>
                    <a:lnTo>
                      <a:pt x="524" y="1612"/>
                    </a:lnTo>
                    <a:lnTo>
                      <a:pt x="461" y="1779"/>
                    </a:lnTo>
                    <a:lnTo>
                      <a:pt x="461" y="2198"/>
                    </a:lnTo>
                    <a:lnTo>
                      <a:pt x="377" y="2386"/>
                    </a:lnTo>
                    <a:lnTo>
                      <a:pt x="419" y="2533"/>
                    </a:lnTo>
                    <a:lnTo>
                      <a:pt x="461" y="2909"/>
                    </a:lnTo>
                    <a:lnTo>
                      <a:pt x="398" y="3077"/>
                    </a:lnTo>
                    <a:lnTo>
                      <a:pt x="356" y="3160"/>
                    </a:lnTo>
                    <a:lnTo>
                      <a:pt x="377" y="3286"/>
                    </a:lnTo>
                    <a:lnTo>
                      <a:pt x="398" y="3370"/>
                    </a:lnTo>
                    <a:lnTo>
                      <a:pt x="398" y="3495"/>
                    </a:lnTo>
                    <a:lnTo>
                      <a:pt x="356" y="3600"/>
                    </a:lnTo>
                    <a:lnTo>
                      <a:pt x="524" y="3997"/>
                    </a:lnTo>
                    <a:lnTo>
                      <a:pt x="503" y="4123"/>
                    </a:lnTo>
                    <a:lnTo>
                      <a:pt x="398" y="4290"/>
                    </a:lnTo>
                    <a:lnTo>
                      <a:pt x="273" y="4374"/>
                    </a:lnTo>
                    <a:lnTo>
                      <a:pt x="168" y="4541"/>
                    </a:lnTo>
                    <a:lnTo>
                      <a:pt x="210" y="4604"/>
                    </a:lnTo>
                    <a:lnTo>
                      <a:pt x="293" y="4625"/>
                    </a:lnTo>
                    <a:lnTo>
                      <a:pt x="314" y="4709"/>
                    </a:lnTo>
                    <a:lnTo>
                      <a:pt x="356" y="4709"/>
                    </a:lnTo>
                    <a:lnTo>
                      <a:pt x="356" y="4834"/>
                    </a:lnTo>
                    <a:lnTo>
                      <a:pt x="482" y="4939"/>
                    </a:lnTo>
                    <a:lnTo>
                      <a:pt x="524" y="5002"/>
                    </a:lnTo>
                    <a:lnTo>
                      <a:pt x="565" y="5127"/>
                    </a:lnTo>
                    <a:lnTo>
                      <a:pt x="524" y="5232"/>
                    </a:lnTo>
                    <a:lnTo>
                      <a:pt x="524" y="5274"/>
                    </a:lnTo>
                    <a:lnTo>
                      <a:pt x="586" y="5483"/>
                    </a:lnTo>
                    <a:lnTo>
                      <a:pt x="670" y="5629"/>
                    </a:lnTo>
                    <a:lnTo>
                      <a:pt x="921" y="5839"/>
                    </a:lnTo>
                    <a:lnTo>
                      <a:pt x="942" y="5901"/>
                    </a:lnTo>
                    <a:lnTo>
                      <a:pt x="879" y="6090"/>
                    </a:lnTo>
                    <a:lnTo>
                      <a:pt x="921" y="6194"/>
                    </a:lnTo>
                    <a:lnTo>
                      <a:pt x="775" y="6508"/>
                    </a:lnTo>
                    <a:lnTo>
                      <a:pt x="879" y="6613"/>
                    </a:lnTo>
                    <a:lnTo>
                      <a:pt x="1130" y="6885"/>
                    </a:lnTo>
                    <a:lnTo>
                      <a:pt x="1570" y="8036"/>
                    </a:lnTo>
                    <a:lnTo>
                      <a:pt x="1737" y="8036"/>
                    </a:lnTo>
                    <a:lnTo>
                      <a:pt x="1758" y="7952"/>
                    </a:lnTo>
                    <a:lnTo>
                      <a:pt x="1863" y="7931"/>
                    </a:lnTo>
                    <a:lnTo>
                      <a:pt x="1863" y="7952"/>
                    </a:lnTo>
                    <a:lnTo>
                      <a:pt x="1946" y="7847"/>
                    </a:lnTo>
                    <a:lnTo>
                      <a:pt x="2051" y="7638"/>
                    </a:lnTo>
                    <a:lnTo>
                      <a:pt x="2260" y="7408"/>
                    </a:lnTo>
                    <a:lnTo>
                      <a:pt x="2407" y="7345"/>
                    </a:lnTo>
                    <a:lnTo>
                      <a:pt x="2553" y="7471"/>
                    </a:lnTo>
                    <a:lnTo>
                      <a:pt x="2721" y="7450"/>
                    </a:lnTo>
                    <a:lnTo>
                      <a:pt x="2804" y="7429"/>
                    </a:lnTo>
                    <a:lnTo>
                      <a:pt x="2930" y="7471"/>
                    </a:lnTo>
                    <a:lnTo>
                      <a:pt x="3139" y="7429"/>
                    </a:lnTo>
                    <a:lnTo>
                      <a:pt x="3244" y="7450"/>
                    </a:lnTo>
                    <a:lnTo>
                      <a:pt x="3286" y="7575"/>
                    </a:lnTo>
                    <a:lnTo>
                      <a:pt x="3348" y="7847"/>
                    </a:lnTo>
                    <a:lnTo>
                      <a:pt x="3411" y="7889"/>
                    </a:lnTo>
                    <a:lnTo>
                      <a:pt x="3453" y="7847"/>
                    </a:lnTo>
                    <a:lnTo>
                      <a:pt x="3453" y="7743"/>
                    </a:lnTo>
                    <a:lnTo>
                      <a:pt x="3516" y="7617"/>
                    </a:lnTo>
                    <a:lnTo>
                      <a:pt x="3516" y="7512"/>
                    </a:lnTo>
                    <a:lnTo>
                      <a:pt x="3620" y="7366"/>
                    </a:lnTo>
                    <a:lnTo>
                      <a:pt x="4227" y="7366"/>
                    </a:lnTo>
                    <a:lnTo>
                      <a:pt x="4353" y="7471"/>
                    </a:lnTo>
                    <a:lnTo>
                      <a:pt x="4374" y="7303"/>
                    </a:lnTo>
                    <a:lnTo>
                      <a:pt x="4541" y="6989"/>
                    </a:lnTo>
                    <a:lnTo>
                      <a:pt x="4562" y="6822"/>
                    </a:lnTo>
                    <a:lnTo>
                      <a:pt x="4541" y="6675"/>
                    </a:lnTo>
                    <a:lnTo>
                      <a:pt x="4478" y="6592"/>
                    </a:lnTo>
                    <a:lnTo>
                      <a:pt x="4667" y="6299"/>
                    </a:lnTo>
                    <a:lnTo>
                      <a:pt x="4750" y="6090"/>
                    </a:lnTo>
                    <a:lnTo>
                      <a:pt x="4750" y="5985"/>
                    </a:lnTo>
                    <a:lnTo>
                      <a:pt x="4876" y="5901"/>
                    </a:lnTo>
                    <a:lnTo>
                      <a:pt x="5650" y="5692"/>
                    </a:lnTo>
                    <a:lnTo>
                      <a:pt x="6319" y="5692"/>
                    </a:lnTo>
                    <a:lnTo>
                      <a:pt x="6696" y="5985"/>
                    </a:lnTo>
                    <a:lnTo>
                      <a:pt x="6780" y="5985"/>
                    </a:lnTo>
                    <a:lnTo>
                      <a:pt x="6864" y="6069"/>
                    </a:lnTo>
                    <a:lnTo>
                      <a:pt x="6926" y="5964"/>
                    </a:lnTo>
                    <a:lnTo>
                      <a:pt x="6905" y="5880"/>
                    </a:lnTo>
                    <a:lnTo>
                      <a:pt x="7198" y="5315"/>
                    </a:lnTo>
                    <a:lnTo>
                      <a:pt x="7177" y="5043"/>
                    </a:lnTo>
                    <a:lnTo>
                      <a:pt x="6884" y="4499"/>
                    </a:lnTo>
                    <a:lnTo>
                      <a:pt x="6571" y="4437"/>
                    </a:lnTo>
                    <a:lnTo>
                      <a:pt x="6591" y="4207"/>
                    </a:lnTo>
                    <a:lnTo>
                      <a:pt x="6550" y="3851"/>
                    </a:lnTo>
                    <a:lnTo>
                      <a:pt x="5524" y="3809"/>
                    </a:lnTo>
                    <a:lnTo>
                      <a:pt x="5545" y="3558"/>
                    </a:lnTo>
                    <a:lnTo>
                      <a:pt x="5315" y="3181"/>
                    </a:lnTo>
                    <a:lnTo>
                      <a:pt x="5399" y="3056"/>
                    </a:lnTo>
                    <a:lnTo>
                      <a:pt x="5336" y="2846"/>
                    </a:lnTo>
                    <a:lnTo>
                      <a:pt x="5378" y="2554"/>
                    </a:lnTo>
                    <a:lnTo>
                      <a:pt x="5315" y="2491"/>
                    </a:lnTo>
                    <a:lnTo>
                      <a:pt x="5106" y="2323"/>
                    </a:lnTo>
                    <a:lnTo>
                      <a:pt x="4771" y="2386"/>
                    </a:lnTo>
                    <a:lnTo>
                      <a:pt x="4604" y="2302"/>
                    </a:lnTo>
                    <a:lnTo>
                      <a:pt x="4499" y="2240"/>
                    </a:lnTo>
                    <a:lnTo>
                      <a:pt x="4457" y="2093"/>
                    </a:lnTo>
                    <a:lnTo>
                      <a:pt x="4290" y="2030"/>
                    </a:lnTo>
                    <a:lnTo>
                      <a:pt x="4060" y="1968"/>
                    </a:lnTo>
                    <a:lnTo>
                      <a:pt x="3955" y="1968"/>
                    </a:lnTo>
                    <a:lnTo>
                      <a:pt x="3746" y="1717"/>
                    </a:lnTo>
                    <a:lnTo>
                      <a:pt x="3620" y="1779"/>
                    </a:lnTo>
                    <a:lnTo>
                      <a:pt x="3411" y="1570"/>
                    </a:lnTo>
                    <a:lnTo>
                      <a:pt x="3181" y="1612"/>
                    </a:lnTo>
                    <a:lnTo>
                      <a:pt x="3118" y="1696"/>
                    </a:lnTo>
                    <a:lnTo>
                      <a:pt x="2993" y="1570"/>
                    </a:lnTo>
                    <a:lnTo>
                      <a:pt x="2804" y="1466"/>
                    </a:lnTo>
                    <a:lnTo>
                      <a:pt x="2679" y="1382"/>
                    </a:lnTo>
                    <a:lnTo>
                      <a:pt x="2616" y="1235"/>
                    </a:lnTo>
                    <a:lnTo>
                      <a:pt x="2490" y="1152"/>
                    </a:lnTo>
                    <a:lnTo>
                      <a:pt x="2407" y="942"/>
                    </a:lnTo>
                    <a:lnTo>
                      <a:pt x="2449" y="838"/>
                    </a:lnTo>
                    <a:lnTo>
                      <a:pt x="2386" y="545"/>
                    </a:lnTo>
                    <a:lnTo>
                      <a:pt x="2470" y="398"/>
                    </a:lnTo>
                    <a:lnTo>
                      <a:pt x="2407" y="189"/>
                    </a:lnTo>
                    <a:lnTo>
                      <a:pt x="2407" y="43"/>
                    </a:lnTo>
                    <a:lnTo>
                      <a:pt x="2365" y="1"/>
                    </a:lnTo>
                    <a:lnTo>
                      <a:pt x="2239" y="85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CustomShape 881"/>
              <p:cNvSpPr/>
              <p:nvPr/>
            </p:nvSpPr>
            <p:spPr>
              <a:xfrm>
                <a:off x="2839680" y="3964320"/>
                <a:ext cx="217440" cy="197280"/>
              </a:xfrm>
              <a:custGeom>
                <a:avLst/>
                <a:gdLst/>
                <a:ahLst/>
                <a:rect l="l" t="t" r="r" b="b"/>
                <a:pathLst>
                  <a:path w="4939" h="5211">
                    <a:moveTo>
                      <a:pt x="1298" y="0"/>
                    </a:moveTo>
                    <a:lnTo>
                      <a:pt x="524" y="209"/>
                    </a:lnTo>
                    <a:lnTo>
                      <a:pt x="398" y="293"/>
                    </a:lnTo>
                    <a:lnTo>
                      <a:pt x="398" y="398"/>
                    </a:lnTo>
                    <a:lnTo>
                      <a:pt x="315" y="607"/>
                    </a:lnTo>
                    <a:lnTo>
                      <a:pt x="126" y="900"/>
                    </a:lnTo>
                    <a:lnTo>
                      <a:pt x="189" y="983"/>
                    </a:lnTo>
                    <a:lnTo>
                      <a:pt x="210" y="1130"/>
                    </a:lnTo>
                    <a:lnTo>
                      <a:pt x="189" y="1297"/>
                    </a:lnTo>
                    <a:lnTo>
                      <a:pt x="22" y="1611"/>
                    </a:lnTo>
                    <a:lnTo>
                      <a:pt x="1" y="1779"/>
                    </a:lnTo>
                    <a:lnTo>
                      <a:pt x="1" y="1820"/>
                    </a:lnTo>
                    <a:lnTo>
                      <a:pt x="126" y="1946"/>
                    </a:lnTo>
                    <a:lnTo>
                      <a:pt x="231" y="1967"/>
                    </a:lnTo>
                    <a:lnTo>
                      <a:pt x="398" y="2239"/>
                    </a:lnTo>
                    <a:lnTo>
                      <a:pt x="754" y="2595"/>
                    </a:lnTo>
                    <a:lnTo>
                      <a:pt x="879" y="2595"/>
                    </a:lnTo>
                    <a:lnTo>
                      <a:pt x="1026" y="2720"/>
                    </a:lnTo>
                    <a:lnTo>
                      <a:pt x="1131" y="2888"/>
                    </a:lnTo>
                    <a:lnTo>
                      <a:pt x="1465" y="2971"/>
                    </a:lnTo>
                    <a:lnTo>
                      <a:pt x="1695" y="3097"/>
                    </a:lnTo>
                    <a:lnTo>
                      <a:pt x="1800" y="3097"/>
                    </a:lnTo>
                    <a:lnTo>
                      <a:pt x="2030" y="3327"/>
                    </a:lnTo>
                    <a:lnTo>
                      <a:pt x="2302" y="3452"/>
                    </a:lnTo>
                    <a:lnTo>
                      <a:pt x="2637" y="3515"/>
                    </a:lnTo>
                    <a:lnTo>
                      <a:pt x="2804" y="3641"/>
                    </a:lnTo>
                    <a:lnTo>
                      <a:pt x="2951" y="3808"/>
                    </a:lnTo>
                    <a:lnTo>
                      <a:pt x="3035" y="3934"/>
                    </a:lnTo>
                    <a:lnTo>
                      <a:pt x="2972" y="4059"/>
                    </a:lnTo>
                    <a:lnTo>
                      <a:pt x="2909" y="4185"/>
                    </a:lnTo>
                    <a:lnTo>
                      <a:pt x="2804" y="4269"/>
                    </a:lnTo>
                    <a:lnTo>
                      <a:pt x="2742" y="4373"/>
                    </a:lnTo>
                    <a:lnTo>
                      <a:pt x="2763" y="4478"/>
                    </a:lnTo>
                    <a:lnTo>
                      <a:pt x="2700" y="4708"/>
                    </a:lnTo>
                    <a:lnTo>
                      <a:pt x="2512" y="4896"/>
                    </a:lnTo>
                    <a:lnTo>
                      <a:pt x="2491" y="5022"/>
                    </a:lnTo>
                    <a:lnTo>
                      <a:pt x="2574" y="5022"/>
                    </a:lnTo>
                    <a:lnTo>
                      <a:pt x="2972" y="4959"/>
                    </a:lnTo>
                    <a:lnTo>
                      <a:pt x="3328" y="5064"/>
                    </a:lnTo>
                    <a:lnTo>
                      <a:pt x="3579" y="5210"/>
                    </a:lnTo>
                    <a:lnTo>
                      <a:pt x="3704" y="5168"/>
                    </a:lnTo>
                    <a:lnTo>
                      <a:pt x="3788" y="5168"/>
                    </a:lnTo>
                    <a:lnTo>
                      <a:pt x="3851" y="5210"/>
                    </a:lnTo>
                    <a:lnTo>
                      <a:pt x="3955" y="5064"/>
                    </a:lnTo>
                    <a:lnTo>
                      <a:pt x="3997" y="5022"/>
                    </a:lnTo>
                    <a:lnTo>
                      <a:pt x="4123" y="5085"/>
                    </a:lnTo>
                    <a:lnTo>
                      <a:pt x="4227" y="4959"/>
                    </a:lnTo>
                    <a:lnTo>
                      <a:pt x="4290" y="4792"/>
                    </a:lnTo>
                    <a:lnTo>
                      <a:pt x="4541" y="4603"/>
                    </a:lnTo>
                    <a:lnTo>
                      <a:pt x="4583" y="4478"/>
                    </a:lnTo>
                    <a:lnTo>
                      <a:pt x="4646" y="4352"/>
                    </a:lnTo>
                    <a:lnTo>
                      <a:pt x="4750" y="4248"/>
                    </a:lnTo>
                    <a:lnTo>
                      <a:pt x="4792" y="4038"/>
                    </a:lnTo>
                    <a:lnTo>
                      <a:pt x="4750" y="3976"/>
                    </a:lnTo>
                    <a:lnTo>
                      <a:pt x="4750" y="3829"/>
                    </a:lnTo>
                    <a:lnTo>
                      <a:pt x="4813" y="3808"/>
                    </a:lnTo>
                    <a:lnTo>
                      <a:pt x="4813" y="3724"/>
                    </a:lnTo>
                    <a:lnTo>
                      <a:pt x="4813" y="3662"/>
                    </a:lnTo>
                    <a:lnTo>
                      <a:pt x="4813" y="3599"/>
                    </a:lnTo>
                    <a:lnTo>
                      <a:pt x="4834" y="3599"/>
                    </a:lnTo>
                    <a:lnTo>
                      <a:pt x="4855" y="3515"/>
                    </a:lnTo>
                    <a:lnTo>
                      <a:pt x="4855" y="2971"/>
                    </a:lnTo>
                    <a:lnTo>
                      <a:pt x="4939" y="2888"/>
                    </a:lnTo>
                    <a:lnTo>
                      <a:pt x="4834" y="2867"/>
                    </a:lnTo>
                    <a:lnTo>
                      <a:pt x="4750" y="2783"/>
                    </a:lnTo>
                    <a:lnTo>
                      <a:pt x="4625" y="2720"/>
                    </a:lnTo>
                    <a:lnTo>
                      <a:pt x="4395" y="2867"/>
                    </a:lnTo>
                    <a:lnTo>
                      <a:pt x="4290" y="2825"/>
                    </a:lnTo>
                    <a:lnTo>
                      <a:pt x="4206" y="2616"/>
                    </a:lnTo>
                    <a:lnTo>
                      <a:pt x="4060" y="1988"/>
                    </a:lnTo>
                    <a:lnTo>
                      <a:pt x="4018" y="1862"/>
                    </a:lnTo>
                    <a:lnTo>
                      <a:pt x="3892" y="1820"/>
                    </a:lnTo>
                    <a:lnTo>
                      <a:pt x="3767" y="1716"/>
                    </a:lnTo>
                    <a:lnTo>
                      <a:pt x="3495" y="1841"/>
                    </a:lnTo>
                    <a:lnTo>
                      <a:pt x="3328" y="1758"/>
                    </a:lnTo>
                    <a:lnTo>
                      <a:pt x="3056" y="1779"/>
                    </a:lnTo>
                    <a:lnTo>
                      <a:pt x="2972" y="1737"/>
                    </a:lnTo>
                    <a:lnTo>
                      <a:pt x="2763" y="1758"/>
                    </a:lnTo>
                    <a:lnTo>
                      <a:pt x="2721" y="1632"/>
                    </a:lnTo>
                    <a:lnTo>
                      <a:pt x="2763" y="1528"/>
                    </a:lnTo>
                    <a:lnTo>
                      <a:pt x="2721" y="1360"/>
                    </a:lnTo>
                    <a:lnTo>
                      <a:pt x="2763" y="1025"/>
                    </a:lnTo>
                    <a:lnTo>
                      <a:pt x="2658" y="837"/>
                    </a:lnTo>
                    <a:lnTo>
                      <a:pt x="2658" y="670"/>
                    </a:lnTo>
                    <a:lnTo>
                      <a:pt x="2512" y="565"/>
                    </a:lnTo>
                    <a:lnTo>
                      <a:pt x="2553" y="419"/>
                    </a:lnTo>
                    <a:lnTo>
                      <a:pt x="2428" y="293"/>
                    </a:lnTo>
                    <a:lnTo>
                      <a:pt x="2344" y="293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CustomShape 882"/>
              <p:cNvSpPr/>
              <p:nvPr/>
            </p:nvSpPr>
            <p:spPr>
              <a:xfrm>
                <a:off x="2972880" y="4220640"/>
                <a:ext cx="128880" cy="126000"/>
              </a:xfrm>
              <a:custGeom>
                <a:avLst/>
                <a:gdLst/>
                <a:ahLst/>
                <a:rect l="l" t="t" r="r" b="b"/>
                <a:pathLst>
                  <a:path w="2930" h="3328">
                    <a:moveTo>
                      <a:pt x="754" y="0"/>
                    </a:moveTo>
                    <a:lnTo>
                      <a:pt x="440" y="63"/>
                    </a:lnTo>
                    <a:lnTo>
                      <a:pt x="377" y="42"/>
                    </a:lnTo>
                    <a:lnTo>
                      <a:pt x="315" y="42"/>
                    </a:lnTo>
                    <a:lnTo>
                      <a:pt x="273" y="63"/>
                    </a:lnTo>
                    <a:lnTo>
                      <a:pt x="231" y="210"/>
                    </a:lnTo>
                    <a:lnTo>
                      <a:pt x="126" y="335"/>
                    </a:lnTo>
                    <a:lnTo>
                      <a:pt x="168" y="524"/>
                    </a:lnTo>
                    <a:lnTo>
                      <a:pt x="126" y="586"/>
                    </a:lnTo>
                    <a:lnTo>
                      <a:pt x="147" y="712"/>
                    </a:lnTo>
                    <a:lnTo>
                      <a:pt x="147" y="963"/>
                    </a:lnTo>
                    <a:lnTo>
                      <a:pt x="84" y="1047"/>
                    </a:lnTo>
                    <a:lnTo>
                      <a:pt x="84" y="1151"/>
                    </a:lnTo>
                    <a:lnTo>
                      <a:pt x="43" y="1277"/>
                    </a:lnTo>
                    <a:lnTo>
                      <a:pt x="84" y="1465"/>
                    </a:lnTo>
                    <a:lnTo>
                      <a:pt x="43" y="1507"/>
                    </a:lnTo>
                    <a:lnTo>
                      <a:pt x="63" y="1779"/>
                    </a:lnTo>
                    <a:lnTo>
                      <a:pt x="126" y="1967"/>
                    </a:lnTo>
                    <a:lnTo>
                      <a:pt x="84" y="2030"/>
                    </a:lnTo>
                    <a:lnTo>
                      <a:pt x="22" y="2114"/>
                    </a:lnTo>
                    <a:lnTo>
                      <a:pt x="1" y="2156"/>
                    </a:lnTo>
                    <a:lnTo>
                      <a:pt x="1" y="2428"/>
                    </a:lnTo>
                    <a:lnTo>
                      <a:pt x="63" y="2637"/>
                    </a:lnTo>
                    <a:lnTo>
                      <a:pt x="231" y="2867"/>
                    </a:lnTo>
                    <a:lnTo>
                      <a:pt x="315" y="2867"/>
                    </a:lnTo>
                    <a:lnTo>
                      <a:pt x="461" y="3034"/>
                    </a:lnTo>
                    <a:lnTo>
                      <a:pt x="545" y="3055"/>
                    </a:lnTo>
                    <a:lnTo>
                      <a:pt x="796" y="3034"/>
                    </a:lnTo>
                    <a:lnTo>
                      <a:pt x="963" y="3055"/>
                    </a:lnTo>
                    <a:lnTo>
                      <a:pt x="1089" y="3139"/>
                    </a:lnTo>
                    <a:lnTo>
                      <a:pt x="1172" y="3160"/>
                    </a:lnTo>
                    <a:lnTo>
                      <a:pt x="1277" y="3160"/>
                    </a:lnTo>
                    <a:lnTo>
                      <a:pt x="1298" y="3181"/>
                    </a:lnTo>
                    <a:lnTo>
                      <a:pt x="1277" y="3244"/>
                    </a:lnTo>
                    <a:lnTo>
                      <a:pt x="1277" y="3285"/>
                    </a:lnTo>
                    <a:lnTo>
                      <a:pt x="1382" y="3285"/>
                    </a:lnTo>
                    <a:lnTo>
                      <a:pt x="1507" y="3202"/>
                    </a:lnTo>
                    <a:lnTo>
                      <a:pt x="1654" y="3181"/>
                    </a:lnTo>
                    <a:lnTo>
                      <a:pt x="1800" y="3244"/>
                    </a:lnTo>
                    <a:lnTo>
                      <a:pt x="1842" y="3264"/>
                    </a:lnTo>
                    <a:lnTo>
                      <a:pt x="1926" y="3264"/>
                    </a:lnTo>
                    <a:lnTo>
                      <a:pt x="2009" y="3285"/>
                    </a:lnTo>
                    <a:lnTo>
                      <a:pt x="2093" y="3327"/>
                    </a:lnTo>
                    <a:lnTo>
                      <a:pt x="2135" y="3264"/>
                    </a:lnTo>
                    <a:lnTo>
                      <a:pt x="2156" y="3181"/>
                    </a:lnTo>
                    <a:lnTo>
                      <a:pt x="2177" y="3181"/>
                    </a:lnTo>
                    <a:lnTo>
                      <a:pt x="2239" y="3202"/>
                    </a:lnTo>
                    <a:lnTo>
                      <a:pt x="2449" y="3139"/>
                    </a:lnTo>
                    <a:lnTo>
                      <a:pt x="2574" y="2972"/>
                    </a:lnTo>
                    <a:lnTo>
                      <a:pt x="2637" y="2930"/>
                    </a:lnTo>
                    <a:lnTo>
                      <a:pt x="2616" y="2909"/>
                    </a:lnTo>
                    <a:lnTo>
                      <a:pt x="2658" y="2804"/>
                    </a:lnTo>
                    <a:lnTo>
                      <a:pt x="2784" y="2720"/>
                    </a:lnTo>
                    <a:lnTo>
                      <a:pt x="2784" y="2532"/>
                    </a:lnTo>
                    <a:lnTo>
                      <a:pt x="2867" y="2428"/>
                    </a:lnTo>
                    <a:lnTo>
                      <a:pt x="2930" y="2407"/>
                    </a:lnTo>
                    <a:lnTo>
                      <a:pt x="2888" y="2386"/>
                    </a:lnTo>
                    <a:lnTo>
                      <a:pt x="2825" y="2281"/>
                    </a:lnTo>
                    <a:lnTo>
                      <a:pt x="2784" y="2239"/>
                    </a:lnTo>
                    <a:lnTo>
                      <a:pt x="2784" y="2218"/>
                    </a:lnTo>
                    <a:lnTo>
                      <a:pt x="2742" y="2030"/>
                    </a:lnTo>
                    <a:lnTo>
                      <a:pt x="2846" y="1884"/>
                    </a:lnTo>
                    <a:lnTo>
                      <a:pt x="2867" y="1716"/>
                    </a:lnTo>
                    <a:lnTo>
                      <a:pt x="2742" y="1612"/>
                    </a:lnTo>
                    <a:lnTo>
                      <a:pt x="2574" y="1402"/>
                    </a:lnTo>
                    <a:lnTo>
                      <a:pt x="2449" y="1256"/>
                    </a:lnTo>
                    <a:lnTo>
                      <a:pt x="2239" y="1151"/>
                    </a:lnTo>
                    <a:lnTo>
                      <a:pt x="2114" y="1172"/>
                    </a:lnTo>
                    <a:lnTo>
                      <a:pt x="2114" y="1026"/>
                    </a:lnTo>
                    <a:lnTo>
                      <a:pt x="1988" y="879"/>
                    </a:lnTo>
                    <a:lnTo>
                      <a:pt x="1842" y="858"/>
                    </a:lnTo>
                    <a:lnTo>
                      <a:pt x="1695" y="775"/>
                    </a:lnTo>
                    <a:lnTo>
                      <a:pt x="1570" y="565"/>
                    </a:lnTo>
                    <a:lnTo>
                      <a:pt x="1486" y="565"/>
                    </a:lnTo>
                    <a:lnTo>
                      <a:pt x="1382" y="670"/>
                    </a:lnTo>
                    <a:lnTo>
                      <a:pt x="1319" y="670"/>
                    </a:lnTo>
                    <a:lnTo>
                      <a:pt x="1172" y="461"/>
                    </a:lnTo>
                    <a:lnTo>
                      <a:pt x="1110" y="314"/>
                    </a:lnTo>
                    <a:lnTo>
                      <a:pt x="984" y="251"/>
                    </a:lnTo>
                    <a:lnTo>
                      <a:pt x="859" y="63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6" name="Group 883"/>
              <p:cNvGrpSpPr/>
              <p:nvPr/>
            </p:nvGrpSpPr>
            <p:grpSpPr>
              <a:xfrm>
                <a:off x="2667960" y="4026240"/>
                <a:ext cx="406800" cy="907560"/>
                <a:chOff x="2667960" y="4026240"/>
                <a:chExt cx="406800" cy="907560"/>
              </a:xfrm>
            </p:grpSpPr>
            <p:sp>
              <p:nvSpPr>
                <p:cNvPr id="1167" name="CustomShape 884"/>
                <p:cNvSpPr/>
                <p:nvPr/>
              </p:nvSpPr>
              <p:spPr>
                <a:xfrm>
                  <a:off x="2667960" y="4026240"/>
                  <a:ext cx="406800" cy="816840"/>
                </a:xfrm>
                <a:custGeom>
                  <a:avLst/>
                  <a:gdLst/>
                  <a:ahLst/>
                  <a:rect l="l" t="t" r="r" b="b"/>
                  <a:pathLst>
                    <a:path w="9229" h="21552">
                      <a:moveTo>
                        <a:pt x="1947" y="0"/>
                      </a:moveTo>
                      <a:lnTo>
                        <a:pt x="1800" y="42"/>
                      </a:lnTo>
                      <a:lnTo>
                        <a:pt x="1570" y="293"/>
                      </a:lnTo>
                      <a:lnTo>
                        <a:pt x="1466" y="502"/>
                      </a:lnTo>
                      <a:lnTo>
                        <a:pt x="1382" y="607"/>
                      </a:lnTo>
                      <a:lnTo>
                        <a:pt x="1466" y="753"/>
                      </a:lnTo>
                      <a:lnTo>
                        <a:pt x="1298" y="1402"/>
                      </a:lnTo>
                      <a:lnTo>
                        <a:pt x="629" y="1779"/>
                      </a:lnTo>
                      <a:lnTo>
                        <a:pt x="566" y="1925"/>
                      </a:lnTo>
                      <a:lnTo>
                        <a:pt x="691" y="2030"/>
                      </a:lnTo>
                      <a:lnTo>
                        <a:pt x="733" y="2134"/>
                      </a:lnTo>
                      <a:lnTo>
                        <a:pt x="650" y="2281"/>
                      </a:lnTo>
                      <a:lnTo>
                        <a:pt x="670" y="2448"/>
                      </a:lnTo>
                      <a:lnTo>
                        <a:pt x="796" y="2616"/>
                      </a:lnTo>
                      <a:lnTo>
                        <a:pt x="796" y="2762"/>
                      </a:lnTo>
                      <a:lnTo>
                        <a:pt x="691" y="2846"/>
                      </a:lnTo>
                      <a:lnTo>
                        <a:pt x="670" y="2950"/>
                      </a:lnTo>
                      <a:lnTo>
                        <a:pt x="754" y="3013"/>
                      </a:lnTo>
                      <a:lnTo>
                        <a:pt x="796" y="3076"/>
                      </a:lnTo>
                      <a:lnTo>
                        <a:pt x="796" y="3243"/>
                      </a:lnTo>
                      <a:lnTo>
                        <a:pt x="859" y="3285"/>
                      </a:lnTo>
                      <a:lnTo>
                        <a:pt x="775" y="3390"/>
                      </a:lnTo>
                      <a:lnTo>
                        <a:pt x="670" y="3453"/>
                      </a:lnTo>
                      <a:lnTo>
                        <a:pt x="524" y="3599"/>
                      </a:lnTo>
                      <a:lnTo>
                        <a:pt x="357" y="3997"/>
                      </a:lnTo>
                      <a:lnTo>
                        <a:pt x="252" y="4164"/>
                      </a:lnTo>
                      <a:lnTo>
                        <a:pt x="210" y="4582"/>
                      </a:lnTo>
                      <a:lnTo>
                        <a:pt x="126" y="4645"/>
                      </a:lnTo>
                      <a:lnTo>
                        <a:pt x="147" y="5022"/>
                      </a:lnTo>
                      <a:lnTo>
                        <a:pt x="252" y="5210"/>
                      </a:lnTo>
                      <a:lnTo>
                        <a:pt x="252" y="5461"/>
                      </a:lnTo>
                      <a:lnTo>
                        <a:pt x="168" y="5566"/>
                      </a:lnTo>
                      <a:lnTo>
                        <a:pt x="168" y="5859"/>
                      </a:lnTo>
                      <a:lnTo>
                        <a:pt x="22" y="5942"/>
                      </a:lnTo>
                      <a:lnTo>
                        <a:pt x="1" y="6152"/>
                      </a:lnTo>
                      <a:lnTo>
                        <a:pt x="43" y="6424"/>
                      </a:lnTo>
                      <a:lnTo>
                        <a:pt x="147" y="6570"/>
                      </a:lnTo>
                      <a:lnTo>
                        <a:pt x="168" y="6675"/>
                      </a:lnTo>
                      <a:lnTo>
                        <a:pt x="315" y="6884"/>
                      </a:lnTo>
                      <a:lnTo>
                        <a:pt x="378" y="7051"/>
                      </a:lnTo>
                      <a:lnTo>
                        <a:pt x="461" y="7407"/>
                      </a:lnTo>
                      <a:lnTo>
                        <a:pt x="545" y="7470"/>
                      </a:lnTo>
                      <a:lnTo>
                        <a:pt x="587" y="7930"/>
                      </a:lnTo>
                      <a:lnTo>
                        <a:pt x="566" y="8181"/>
                      </a:lnTo>
                      <a:lnTo>
                        <a:pt x="461" y="8202"/>
                      </a:lnTo>
                      <a:lnTo>
                        <a:pt x="357" y="8453"/>
                      </a:lnTo>
                      <a:lnTo>
                        <a:pt x="378" y="8683"/>
                      </a:lnTo>
                      <a:lnTo>
                        <a:pt x="252" y="8872"/>
                      </a:lnTo>
                      <a:lnTo>
                        <a:pt x="336" y="8935"/>
                      </a:lnTo>
                      <a:lnTo>
                        <a:pt x="440" y="9123"/>
                      </a:lnTo>
                      <a:lnTo>
                        <a:pt x="461" y="9332"/>
                      </a:lnTo>
                      <a:lnTo>
                        <a:pt x="336" y="9458"/>
                      </a:lnTo>
                      <a:lnTo>
                        <a:pt x="210" y="9709"/>
                      </a:lnTo>
                      <a:lnTo>
                        <a:pt x="210" y="10085"/>
                      </a:lnTo>
                      <a:lnTo>
                        <a:pt x="210" y="10253"/>
                      </a:lnTo>
                      <a:lnTo>
                        <a:pt x="147" y="10483"/>
                      </a:lnTo>
                      <a:lnTo>
                        <a:pt x="482" y="11173"/>
                      </a:lnTo>
                      <a:lnTo>
                        <a:pt x="419" y="11278"/>
                      </a:lnTo>
                      <a:lnTo>
                        <a:pt x="252" y="11341"/>
                      </a:lnTo>
                      <a:lnTo>
                        <a:pt x="231" y="11655"/>
                      </a:lnTo>
                      <a:lnTo>
                        <a:pt x="22" y="11948"/>
                      </a:lnTo>
                      <a:lnTo>
                        <a:pt x="43" y="12157"/>
                      </a:lnTo>
                      <a:lnTo>
                        <a:pt x="147" y="12345"/>
                      </a:lnTo>
                      <a:lnTo>
                        <a:pt x="126" y="12764"/>
                      </a:lnTo>
                      <a:lnTo>
                        <a:pt x="147" y="13119"/>
                      </a:lnTo>
                      <a:lnTo>
                        <a:pt x="210" y="13391"/>
                      </a:lnTo>
                      <a:lnTo>
                        <a:pt x="315" y="13433"/>
                      </a:lnTo>
                      <a:lnTo>
                        <a:pt x="357" y="13538"/>
                      </a:lnTo>
                      <a:lnTo>
                        <a:pt x="336" y="13705"/>
                      </a:lnTo>
                      <a:lnTo>
                        <a:pt x="210" y="13789"/>
                      </a:lnTo>
                      <a:lnTo>
                        <a:pt x="231" y="14103"/>
                      </a:lnTo>
                      <a:cubicBezTo>
                        <a:pt x="252" y="14165"/>
                        <a:pt x="252" y="14270"/>
                        <a:pt x="273" y="14354"/>
                      </a:cubicBezTo>
                      <a:lnTo>
                        <a:pt x="273" y="14375"/>
                      </a:lnTo>
                      <a:lnTo>
                        <a:pt x="461" y="14437"/>
                      </a:lnTo>
                      <a:lnTo>
                        <a:pt x="461" y="14626"/>
                      </a:lnTo>
                      <a:lnTo>
                        <a:pt x="461" y="14772"/>
                      </a:lnTo>
                      <a:lnTo>
                        <a:pt x="566" y="15002"/>
                      </a:lnTo>
                      <a:lnTo>
                        <a:pt x="608" y="15274"/>
                      </a:lnTo>
                      <a:lnTo>
                        <a:pt x="712" y="15295"/>
                      </a:lnTo>
                      <a:lnTo>
                        <a:pt x="796" y="15253"/>
                      </a:lnTo>
                      <a:lnTo>
                        <a:pt x="880" y="15274"/>
                      </a:lnTo>
                      <a:lnTo>
                        <a:pt x="880" y="15400"/>
                      </a:lnTo>
                      <a:lnTo>
                        <a:pt x="754" y="15567"/>
                      </a:lnTo>
                      <a:lnTo>
                        <a:pt x="482" y="15567"/>
                      </a:lnTo>
                      <a:lnTo>
                        <a:pt x="440" y="15672"/>
                      </a:lnTo>
                      <a:lnTo>
                        <a:pt x="524" y="15735"/>
                      </a:lnTo>
                      <a:lnTo>
                        <a:pt x="545" y="15714"/>
                      </a:lnTo>
                      <a:lnTo>
                        <a:pt x="670" y="15714"/>
                      </a:lnTo>
                      <a:lnTo>
                        <a:pt x="859" y="15839"/>
                      </a:lnTo>
                      <a:lnTo>
                        <a:pt x="984" y="16049"/>
                      </a:lnTo>
                      <a:lnTo>
                        <a:pt x="984" y="16195"/>
                      </a:lnTo>
                      <a:lnTo>
                        <a:pt x="838" y="16321"/>
                      </a:lnTo>
                      <a:lnTo>
                        <a:pt x="838" y="16425"/>
                      </a:lnTo>
                      <a:lnTo>
                        <a:pt x="901" y="16572"/>
                      </a:lnTo>
                      <a:lnTo>
                        <a:pt x="963" y="16885"/>
                      </a:lnTo>
                      <a:lnTo>
                        <a:pt x="1047" y="17137"/>
                      </a:lnTo>
                      <a:lnTo>
                        <a:pt x="942" y="17241"/>
                      </a:lnTo>
                      <a:lnTo>
                        <a:pt x="901" y="17367"/>
                      </a:lnTo>
                      <a:lnTo>
                        <a:pt x="1005" y="17618"/>
                      </a:lnTo>
                      <a:lnTo>
                        <a:pt x="901" y="17764"/>
                      </a:lnTo>
                      <a:lnTo>
                        <a:pt x="859" y="18015"/>
                      </a:lnTo>
                      <a:lnTo>
                        <a:pt x="942" y="18246"/>
                      </a:lnTo>
                      <a:lnTo>
                        <a:pt x="984" y="18559"/>
                      </a:lnTo>
                      <a:lnTo>
                        <a:pt x="942" y="18852"/>
                      </a:lnTo>
                      <a:lnTo>
                        <a:pt x="733" y="19062"/>
                      </a:lnTo>
                      <a:lnTo>
                        <a:pt x="587" y="19250"/>
                      </a:lnTo>
                      <a:lnTo>
                        <a:pt x="524" y="19752"/>
                      </a:lnTo>
                      <a:cubicBezTo>
                        <a:pt x="545" y="19815"/>
                        <a:pt x="545" y="19898"/>
                        <a:pt x="566" y="19982"/>
                      </a:cubicBezTo>
                      <a:lnTo>
                        <a:pt x="796" y="20422"/>
                      </a:lnTo>
                      <a:lnTo>
                        <a:pt x="942" y="20422"/>
                      </a:lnTo>
                      <a:lnTo>
                        <a:pt x="1047" y="20317"/>
                      </a:lnTo>
                      <a:lnTo>
                        <a:pt x="1214" y="20233"/>
                      </a:lnTo>
                      <a:lnTo>
                        <a:pt x="1361" y="20233"/>
                      </a:lnTo>
                      <a:lnTo>
                        <a:pt x="1361" y="20401"/>
                      </a:lnTo>
                      <a:lnTo>
                        <a:pt x="1382" y="20735"/>
                      </a:lnTo>
                      <a:lnTo>
                        <a:pt x="1507" y="20840"/>
                      </a:lnTo>
                      <a:lnTo>
                        <a:pt x="1570" y="21049"/>
                      </a:lnTo>
                      <a:lnTo>
                        <a:pt x="1633" y="21279"/>
                      </a:lnTo>
                      <a:lnTo>
                        <a:pt x="1926" y="21321"/>
                      </a:lnTo>
                      <a:lnTo>
                        <a:pt x="2030" y="21363"/>
                      </a:lnTo>
                      <a:lnTo>
                        <a:pt x="2449" y="21279"/>
                      </a:lnTo>
                      <a:lnTo>
                        <a:pt x="3181" y="21279"/>
                      </a:lnTo>
                      <a:lnTo>
                        <a:pt x="3244" y="21342"/>
                      </a:lnTo>
                      <a:lnTo>
                        <a:pt x="3370" y="21363"/>
                      </a:lnTo>
                      <a:lnTo>
                        <a:pt x="3516" y="21489"/>
                      </a:lnTo>
                      <a:lnTo>
                        <a:pt x="3663" y="21551"/>
                      </a:lnTo>
                      <a:lnTo>
                        <a:pt x="3704" y="21551"/>
                      </a:lnTo>
                      <a:lnTo>
                        <a:pt x="3704" y="21447"/>
                      </a:lnTo>
                      <a:lnTo>
                        <a:pt x="3600" y="21363"/>
                      </a:lnTo>
                      <a:lnTo>
                        <a:pt x="3411" y="21238"/>
                      </a:lnTo>
                      <a:lnTo>
                        <a:pt x="3391" y="21133"/>
                      </a:lnTo>
                      <a:lnTo>
                        <a:pt x="3286" y="21028"/>
                      </a:lnTo>
                      <a:lnTo>
                        <a:pt x="3202" y="21049"/>
                      </a:lnTo>
                      <a:lnTo>
                        <a:pt x="3160" y="21007"/>
                      </a:lnTo>
                      <a:lnTo>
                        <a:pt x="3244" y="20945"/>
                      </a:lnTo>
                      <a:lnTo>
                        <a:pt x="3265" y="20861"/>
                      </a:lnTo>
                      <a:lnTo>
                        <a:pt x="3244" y="20840"/>
                      </a:lnTo>
                      <a:lnTo>
                        <a:pt x="3244" y="20756"/>
                      </a:lnTo>
                      <a:lnTo>
                        <a:pt x="3139" y="20505"/>
                      </a:lnTo>
                      <a:lnTo>
                        <a:pt x="3035" y="20317"/>
                      </a:lnTo>
                      <a:lnTo>
                        <a:pt x="2993" y="20129"/>
                      </a:lnTo>
                      <a:lnTo>
                        <a:pt x="3077" y="19961"/>
                      </a:lnTo>
                      <a:lnTo>
                        <a:pt x="3202" y="19857"/>
                      </a:lnTo>
                      <a:lnTo>
                        <a:pt x="3265" y="19752"/>
                      </a:lnTo>
                      <a:lnTo>
                        <a:pt x="3202" y="19689"/>
                      </a:lnTo>
                      <a:lnTo>
                        <a:pt x="3202" y="19585"/>
                      </a:lnTo>
                      <a:lnTo>
                        <a:pt x="3160" y="19501"/>
                      </a:lnTo>
                      <a:lnTo>
                        <a:pt x="3244" y="19564"/>
                      </a:lnTo>
                      <a:lnTo>
                        <a:pt x="3307" y="19647"/>
                      </a:lnTo>
                      <a:lnTo>
                        <a:pt x="3391" y="19668"/>
                      </a:lnTo>
                      <a:lnTo>
                        <a:pt x="3516" y="19564"/>
                      </a:lnTo>
                      <a:lnTo>
                        <a:pt x="3558" y="19480"/>
                      </a:lnTo>
                      <a:lnTo>
                        <a:pt x="3663" y="19354"/>
                      </a:lnTo>
                      <a:lnTo>
                        <a:pt x="3683" y="19250"/>
                      </a:lnTo>
                      <a:lnTo>
                        <a:pt x="3663" y="19062"/>
                      </a:lnTo>
                      <a:lnTo>
                        <a:pt x="3579" y="19041"/>
                      </a:lnTo>
                      <a:lnTo>
                        <a:pt x="3516" y="19082"/>
                      </a:lnTo>
                      <a:lnTo>
                        <a:pt x="3516" y="19082"/>
                      </a:lnTo>
                      <a:lnTo>
                        <a:pt x="3558" y="19020"/>
                      </a:lnTo>
                      <a:lnTo>
                        <a:pt x="3663" y="18915"/>
                      </a:lnTo>
                      <a:lnTo>
                        <a:pt x="3704" y="18769"/>
                      </a:lnTo>
                      <a:lnTo>
                        <a:pt x="3725" y="18643"/>
                      </a:lnTo>
                      <a:lnTo>
                        <a:pt x="3872" y="18518"/>
                      </a:lnTo>
                      <a:lnTo>
                        <a:pt x="3976" y="18518"/>
                      </a:lnTo>
                      <a:lnTo>
                        <a:pt x="4018" y="18392"/>
                      </a:lnTo>
                      <a:lnTo>
                        <a:pt x="4102" y="18287"/>
                      </a:lnTo>
                      <a:lnTo>
                        <a:pt x="4144" y="18246"/>
                      </a:lnTo>
                      <a:lnTo>
                        <a:pt x="4186" y="18141"/>
                      </a:lnTo>
                      <a:lnTo>
                        <a:pt x="4248" y="18099"/>
                      </a:lnTo>
                      <a:lnTo>
                        <a:pt x="4332" y="17994"/>
                      </a:lnTo>
                      <a:lnTo>
                        <a:pt x="4311" y="17932"/>
                      </a:lnTo>
                      <a:lnTo>
                        <a:pt x="4311" y="17869"/>
                      </a:lnTo>
                      <a:lnTo>
                        <a:pt x="4395" y="17806"/>
                      </a:lnTo>
                      <a:lnTo>
                        <a:pt x="4290" y="17702"/>
                      </a:lnTo>
                      <a:lnTo>
                        <a:pt x="4207" y="17702"/>
                      </a:lnTo>
                      <a:lnTo>
                        <a:pt x="4311" y="17597"/>
                      </a:lnTo>
                      <a:lnTo>
                        <a:pt x="4311" y="17492"/>
                      </a:lnTo>
                      <a:lnTo>
                        <a:pt x="4227" y="17367"/>
                      </a:lnTo>
                      <a:lnTo>
                        <a:pt x="4227" y="17423"/>
                      </a:lnTo>
                      <a:lnTo>
                        <a:pt x="4186" y="17409"/>
                      </a:lnTo>
                      <a:lnTo>
                        <a:pt x="4123" y="17429"/>
                      </a:lnTo>
                      <a:lnTo>
                        <a:pt x="4018" y="17429"/>
                      </a:lnTo>
                      <a:lnTo>
                        <a:pt x="3830" y="17471"/>
                      </a:lnTo>
                      <a:lnTo>
                        <a:pt x="3600" y="17262"/>
                      </a:lnTo>
                      <a:lnTo>
                        <a:pt x="3453" y="17137"/>
                      </a:lnTo>
                      <a:lnTo>
                        <a:pt x="3370" y="17095"/>
                      </a:lnTo>
                      <a:lnTo>
                        <a:pt x="3265" y="16990"/>
                      </a:lnTo>
                      <a:lnTo>
                        <a:pt x="3139" y="16781"/>
                      </a:lnTo>
                      <a:lnTo>
                        <a:pt x="3139" y="16655"/>
                      </a:lnTo>
                      <a:lnTo>
                        <a:pt x="3056" y="16551"/>
                      </a:lnTo>
                      <a:lnTo>
                        <a:pt x="3056" y="16467"/>
                      </a:lnTo>
                      <a:lnTo>
                        <a:pt x="3181" y="16362"/>
                      </a:lnTo>
                      <a:lnTo>
                        <a:pt x="3244" y="16258"/>
                      </a:lnTo>
                      <a:lnTo>
                        <a:pt x="3286" y="16132"/>
                      </a:lnTo>
                      <a:lnTo>
                        <a:pt x="3370" y="16111"/>
                      </a:lnTo>
                      <a:lnTo>
                        <a:pt x="3474" y="16007"/>
                      </a:lnTo>
                      <a:lnTo>
                        <a:pt x="3600" y="15986"/>
                      </a:lnTo>
                      <a:lnTo>
                        <a:pt x="3704" y="15881"/>
                      </a:lnTo>
                      <a:lnTo>
                        <a:pt x="3872" y="15839"/>
                      </a:lnTo>
                      <a:lnTo>
                        <a:pt x="3976" y="15881"/>
                      </a:lnTo>
                      <a:lnTo>
                        <a:pt x="4144" y="15839"/>
                      </a:lnTo>
                      <a:lnTo>
                        <a:pt x="4144" y="15797"/>
                      </a:lnTo>
                      <a:lnTo>
                        <a:pt x="4102" y="15735"/>
                      </a:lnTo>
                      <a:lnTo>
                        <a:pt x="3997" y="15693"/>
                      </a:lnTo>
                      <a:lnTo>
                        <a:pt x="4018" y="15630"/>
                      </a:lnTo>
                      <a:lnTo>
                        <a:pt x="4039" y="15567"/>
                      </a:lnTo>
                      <a:lnTo>
                        <a:pt x="4207" y="15463"/>
                      </a:lnTo>
                      <a:lnTo>
                        <a:pt x="4186" y="15421"/>
                      </a:lnTo>
                      <a:lnTo>
                        <a:pt x="4227" y="15358"/>
                      </a:lnTo>
                      <a:lnTo>
                        <a:pt x="4227" y="15295"/>
                      </a:lnTo>
                      <a:lnTo>
                        <a:pt x="4102" y="15128"/>
                      </a:lnTo>
                      <a:lnTo>
                        <a:pt x="4123" y="15065"/>
                      </a:lnTo>
                      <a:lnTo>
                        <a:pt x="4123" y="14981"/>
                      </a:lnTo>
                      <a:lnTo>
                        <a:pt x="4018" y="14940"/>
                      </a:lnTo>
                      <a:lnTo>
                        <a:pt x="3997" y="14772"/>
                      </a:lnTo>
                      <a:lnTo>
                        <a:pt x="4081" y="14668"/>
                      </a:lnTo>
                      <a:lnTo>
                        <a:pt x="4123" y="14563"/>
                      </a:lnTo>
                      <a:lnTo>
                        <a:pt x="4081" y="14521"/>
                      </a:lnTo>
                      <a:lnTo>
                        <a:pt x="4144" y="14437"/>
                      </a:lnTo>
                      <a:lnTo>
                        <a:pt x="4332" y="14354"/>
                      </a:lnTo>
                      <a:lnTo>
                        <a:pt x="4458" y="14249"/>
                      </a:lnTo>
                      <a:lnTo>
                        <a:pt x="4458" y="14207"/>
                      </a:lnTo>
                      <a:lnTo>
                        <a:pt x="4311" y="14144"/>
                      </a:lnTo>
                      <a:lnTo>
                        <a:pt x="4207" y="14144"/>
                      </a:lnTo>
                      <a:lnTo>
                        <a:pt x="4144" y="14061"/>
                      </a:lnTo>
                      <a:lnTo>
                        <a:pt x="4186" y="14019"/>
                      </a:lnTo>
                      <a:lnTo>
                        <a:pt x="4290" y="13935"/>
                      </a:lnTo>
                      <a:lnTo>
                        <a:pt x="4437" y="13893"/>
                      </a:lnTo>
                      <a:lnTo>
                        <a:pt x="4562" y="13956"/>
                      </a:lnTo>
                      <a:lnTo>
                        <a:pt x="4562" y="14040"/>
                      </a:lnTo>
                      <a:lnTo>
                        <a:pt x="4541" y="14082"/>
                      </a:lnTo>
                      <a:lnTo>
                        <a:pt x="4604" y="14186"/>
                      </a:lnTo>
                      <a:lnTo>
                        <a:pt x="4667" y="14228"/>
                      </a:lnTo>
                      <a:lnTo>
                        <a:pt x="4918" y="14082"/>
                      </a:lnTo>
                      <a:lnTo>
                        <a:pt x="4939" y="13998"/>
                      </a:lnTo>
                      <a:lnTo>
                        <a:pt x="4876" y="13852"/>
                      </a:lnTo>
                      <a:lnTo>
                        <a:pt x="4813" y="13747"/>
                      </a:lnTo>
                      <a:lnTo>
                        <a:pt x="4855" y="13726"/>
                      </a:lnTo>
                      <a:lnTo>
                        <a:pt x="4876" y="13621"/>
                      </a:lnTo>
                      <a:lnTo>
                        <a:pt x="4813" y="13496"/>
                      </a:lnTo>
                      <a:lnTo>
                        <a:pt x="4730" y="13496"/>
                      </a:lnTo>
                      <a:lnTo>
                        <a:pt x="4625" y="13559"/>
                      </a:lnTo>
                      <a:lnTo>
                        <a:pt x="4541" y="13559"/>
                      </a:lnTo>
                      <a:lnTo>
                        <a:pt x="4499" y="13621"/>
                      </a:lnTo>
                      <a:lnTo>
                        <a:pt x="4520" y="13642"/>
                      </a:lnTo>
                      <a:lnTo>
                        <a:pt x="4625" y="13684"/>
                      </a:lnTo>
                      <a:lnTo>
                        <a:pt x="4625" y="13726"/>
                      </a:lnTo>
                      <a:lnTo>
                        <a:pt x="4437" y="13789"/>
                      </a:lnTo>
                      <a:lnTo>
                        <a:pt x="4353" y="13747"/>
                      </a:lnTo>
                      <a:lnTo>
                        <a:pt x="4416" y="13705"/>
                      </a:lnTo>
                      <a:lnTo>
                        <a:pt x="4499" y="13684"/>
                      </a:lnTo>
                      <a:lnTo>
                        <a:pt x="4437" y="13642"/>
                      </a:lnTo>
                      <a:lnTo>
                        <a:pt x="4248" y="13642"/>
                      </a:lnTo>
                      <a:lnTo>
                        <a:pt x="4123" y="13580"/>
                      </a:lnTo>
                      <a:lnTo>
                        <a:pt x="4102" y="13475"/>
                      </a:lnTo>
                      <a:lnTo>
                        <a:pt x="4102" y="13203"/>
                      </a:lnTo>
                      <a:lnTo>
                        <a:pt x="4039" y="12994"/>
                      </a:lnTo>
                      <a:lnTo>
                        <a:pt x="3914" y="12889"/>
                      </a:lnTo>
                      <a:lnTo>
                        <a:pt x="3914" y="12680"/>
                      </a:lnTo>
                      <a:lnTo>
                        <a:pt x="4018" y="12575"/>
                      </a:lnTo>
                      <a:lnTo>
                        <a:pt x="4102" y="12575"/>
                      </a:lnTo>
                      <a:lnTo>
                        <a:pt x="4081" y="12659"/>
                      </a:lnTo>
                      <a:lnTo>
                        <a:pt x="4102" y="12680"/>
                      </a:lnTo>
                      <a:lnTo>
                        <a:pt x="4227" y="12680"/>
                      </a:lnTo>
                      <a:lnTo>
                        <a:pt x="4437" y="12764"/>
                      </a:lnTo>
                      <a:lnTo>
                        <a:pt x="4646" y="12910"/>
                      </a:lnTo>
                      <a:lnTo>
                        <a:pt x="4834" y="12973"/>
                      </a:lnTo>
                      <a:lnTo>
                        <a:pt x="5148" y="12973"/>
                      </a:lnTo>
                      <a:lnTo>
                        <a:pt x="5336" y="12847"/>
                      </a:lnTo>
                      <a:lnTo>
                        <a:pt x="5295" y="12805"/>
                      </a:lnTo>
                      <a:lnTo>
                        <a:pt x="5441" y="12701"/>
                      </a:lnTo>
                      <a:lnTo>
                        <a:pt x="5462" y="12596"/>
                      </a:lnTo>
                      <a:lnTo>
                        <a:pt x="5441" y="12533"/>
                      </a:lnTo>
                      <a:lnTo>
                        <a:pt x="5462" y="12471"/>
                      </a:lnTo>
                      <a:lnTo>
                        <a:pt x="5483" y="12366"/>
                      </a:lnTo>
                      <a:lnTo>
                        <a:pt x="5378" y="12345"/>
                      </a:lnTo>
                      <a:lnTo>
                        <a:pt x="5295" y="12220"/>
                      </a:lnTo>
                      <a:lnTo>
                        <a:pt x="5295" y="12115"/>
                      </a:lnTo>
                      <a:lnTo>
                        <a:pt x="5357" y="12031"/>
                      </a:lnTo>
                      <a:lnTo>
                        <a:pt x="5336" y="11968"/>
                      </a:lnTo>
                      <a:lnTo>
                        <a:pt x="5441" y="11864"/>
                      </a:lnTo>
                      <a:lnTo>
                        <a:pt x="5441" y="11843"/>
                      </a:lnTo>
                      <a:lnTo>
                        <a:pt x="5483" y="11843"/>
                      </a:lnTo>
                      <a:lnTo>
                        <a:pt x="5504" y="11759"/>
                      </a:lnTo>
                      <a:lnTo>
                        <a:pt x="5483" y="11655"/>
                      </a:lnTo>
                      <a:lnTo>
                        <a:pt x="5378" y="11655"/>
                      </a:lnTo>
                      <a:lnTo>
                        <a:pt x="5378" y="11613"/>
                      </a:lnTo>
                      <a:lnTo>
                        <a:pt x="5336" y="11529"/>
                      </a:lnTo>
                      <a:lnTo>
                        <a:pt x="5336" y="11320"/>
                      </a:lnTo>
                      <a:lnTo>
                        <a:pt x="5295" y="11236"/>
                      </a:lnTo>
                      <a:lnTo>
                        <a:pt x="5295" y="11131"/>
                      </a:lnTo>
                      <a:lnTo>
                        <a:pt x="5336" y="11111"/>
                      </a:lnTo>
                      <a:lnTo>
                        <a:pt x="5378" y="11194"/>
                      </a:lnTo>
                      <a:lnTo>
                        <a:pt x="5462" y="11194"/>
                      </a:lnTo>
                      <a:lnTo>
                        <a:pt x="5608" y="11236"/>
                      </a:lnTo>
                      <a:lnTo>
                        <a:pt x="5755" y="11320"/>
                      </a:lnTo>
                      <a:lnTo>
                        <a:pt x="5859" y="11320"/>
                      </a:lnTo>
                      <a:lnTo>
                        <a:pt x="6027" y="11299"/>
                      </a:lnTo>
                      <a:lnTo>
                        <a:pt x="6215" y="11320"/>
                      </a:lnTo>
                      <a:lnTo>
                        <a:pt x="6445" y="11320"/>
                      </a:lnTo>
                      <a:lnTo>
                        <a:pt x="6843" y="11215"/>
                      </a:lnTo>
                      <a:lnTo>
                        <a:pt x="7178" y="11069"/>
                      </a:lnTo>
                      <a:lnTo>
                        <a:pt x="7220" y="10985"/>
                      </a:lnTo>
                      <a:lnTo>
                        <a:pt x="7261" y="11027"/>
                      </a:lnTo>
                      <a:lnTo>
                        <a:pt x="7492" y="10964"/>
                      </a:lnTo>
                      <a:lnTo>
                        <a:pt x="7805" y="10776"/>
                      </a:lnTo>
                      <a:lnTo>
                        <a:pt x="7868" y="10671"/>
                      </a:lnTo>
                      <a:lnTo>
                        <a:pt x="7826" y="10546"/>
                      </a:lnTo>
                      <a:lnTo>
                        <a:pt x="7889" y="10357"/>
                      </a:lnTo>
                      <a:lnTo>
                        <a:pt x="7931" y="10336"/>
                      </a:lnTo>
                      <a:lnTo>
                        <a:pt x="7973" y="10378"/>
                      </a:lnTo>
                      <a:lnTo>
                        <a:pt x="8015" y="10336"/>
                      </a:lnTo>
                      <a:lnTo>
                        <a:pt x="8077" y="10148"/>
                      </a:lnTo>
                      <a:lnTo>
                        <a:pt x="8182" y="9960"/>
                      </a:lnTo>
                      <a:lnTo>
                        <a:pt x="8203" y="9855"/>
                      </a:lnTo>
                      <a:lnTo>
                        <a:pt x="8203" y="9625"/>
                      </a:lnTo>
                      <a:lnTo>
                        <a:pt x="8182" y="9520"/>
                      </a:lnTo>
                      <a:lnTo>
                        <a:pt x="8140" y="9520"/>
                      </a:lnTo>
                      <a:lnTo>
                        <a:pt x="8077" y="9604"/>
                      </a:lnTo>
                      <a:lnTo>
                        <a:pt x="7931" y="9604"/>
                      </a:lnTo>
                      <a:lnTo>
                        <a:pt x="7784" y="9499"/>
                      </a:lnTo>
                      <a:lnTo>
                        <a:pt x="7701" y="9332"/>
                      </a:lnTo>
                      <a:lnTo>
                        <a:pt x="7701" y="9248"/>
                      </a:lnTo>
                      <a:lnTo>
                        <a:pt x="7826" y="8976"/>
                      </a:lnTo>
                      <a:lnTo>
                        <a:pt x="7826" y="8872"/>
                      </a:lnTo>
                      <a:lnTo>
                        <a:pt x="7764" y="8788"/>
                      </a:lnTo>
                      <a:lnTo>
                        <a:pt x="7471" y="8558"/>
                      </a:lnTo>
                      <a:lnTo>
                        <a:pt x="7240" y="8453"/>
                      </a:lnTo>
                      <a:lnTo>
                        <a:pt x="6989" y="8265"/>
                      </a:lnTo>
                      <a:lnTo>
                        <a:pt x="6948" y="8160"/>
                      </a:lnTo>
                      <a:lnTo>
                        <a:pt x="6968" y="8139"/>
                      </a:lnTo>
                      <a:lnTo>
                        <a:pt x="6968" y="8035"/>
                      </a:lnTo>
                      <a:lnTo>
                        <a:pt x="6885" y="7951"/>
                      </a:lnTo>
                      <a:lnTo>
                        <a:pt x="6927" y="7888"/>
                      </a:lnTo>
                      <a:lnTo>
                        <a:pt x="6864" y="7679"/>
                      </a:lnTo>
                      <a:lnTo>
                        <a:pt x="6885" y="7449"/>
                      </a:lnTo>
                      <a:lnTo>
                        <a:pt x="6927" y="7240"/>
                      </a:lnTo>
                      <a:lnTo>
                        <a:pt x="7010" y="7156"/>
                      </a:lnTo>
                      <a:lnTo>
                        <a:pt x="7031" y="7093"/>
                      </a:lnTo>
                      <a:lnTo>
                        <a:pt x="6968" y="6905"/>
                      </a:lnTo>
                      <a:lnTo>
                        <a:pt x="6948" y="6633"/>
                      </a:lnTo>
                      <a:lnTo>
                        <a:pt x="7010" y="6591"/>
                      </a:lnTo>
                      <a:lnTo>
                        <a:pt x="6948" y="6403"/>
                      </a:lnTo>
                      <a:lnTo>
                        <a:pt x="7031" y="6277"/>
                      </a:lnTo>
                      <a:lnTo>
                        <a:pt x="7031" y="6173"/>
                      </a:lnTo>
                      <a:lnTo>
                        <a:pt x="7073" y="6089"/>
                      </a:lnTo>
                      <a:lnTo>
                        <a:pt x="7115" y="5838"/>
                      </a:lnTo>
                      <a:lnTo>
                        <a:pt x="7073" y="5733"/>
                      </a:lnTo>
                      <a:lnTo>
                        <a:pt x="7136" y="5650"/>
                      </a:lnTo>
                      <a:lnTo>
                        <a:pt x="7115" y="5461"/>
                      </a:lnTo>
                      <a:lnTo>
                        <a:pt x="7220" y="5336"/>
                      </a:lnTo>
                      <a:lnTo>
                        <a:pt x="7261" y="5210"/>
                      </a:lnTo>
                      <a:lnTo>
                        <a:pt x="7261" y="5168"/>
                      </a:lnTo>
                      <a:lnTo>
                        <a:pt x="7282" y="5126"/>
                      </a:lnTo>
                      <a:lnTo>
                        <a:pt x="7387" y="5043"/>
                      </a:lnTo>
                      <a:lnTo>
                        <a:pt x="7387" y="5001"/>
                      </a:lnTo>
                      <a:lnTo>
                        <a:pt x="7492" y="4833"/>
                      </a:lnTo>
                      <a:lnTo>
                        <a:pt x="7575" y="4750"/>
                      </a:lnTo>
                      <a:lnTo>
                        <a:pt x="7680" y="4541"/>
                      </a:lnTo>
                      <a:lnTo>
                        <a:pt x="7722" y="4478"/>
                      </a:lnTo>
                      <a:lnTo>
                        <a:pt x="7805" y="4436"/>
                      </a:lnTo>
                      <a:lnTo>
                        <a:pt x="7805" y="4310"/>
                      </a:lnTo>
                      <a:lnTo>
                        <a:pt x="7826" y="4227"/>
                      </a:lnTo>
                      <a:lnTo>
                        <a:pt x="8015" y="3997"/>
                      </a:lnTo>
                      <a:lnTo>
                        <a:pt x="8098" y="3997"/>
                      </a:lnTo>
                      <a:lnTo>
                        <a:pt x="8182" y="3976"/>
                      </a:lnTo>
                      <a:lnTo>
                        <a:pt x="8182" y="3850"/>
                      </a:lnTo>
                      <a:lnTo>
                        <a:pt x="8266" y="3808"/>
                      </a:lnTo>
                      <a:lnTo>
                        <a:pt x="8475" y="3641"/>
                      </a:lnTo>
                      <a:lnTo>
                        <a:pt x="8538" y="3599"/>
                      </a:lnTo>
                      <a:lnTo>
                        <a:pt x="8600" y="3536"/>
                      </a:lnTo>
                      <a:lnTo>
                        <a:pt x="8831" y="3369"/>
                      </a:lnTo>
                      <a:lnTo>
                        <a:pt x="8852" y="3390"/>
                      </a:lnTo>
                      <a:lnTo>
                        <a:pt x="8935" y="3327"/>
                      </a:lnTo>
                      <a:lnTo>
                        <a:pt x="8956" y="3264"/>
                      </a:lnTo>
                      <a:lnTo>
                        <a:pt x="9103" y="3181"/>
                      </a:lnTo>
                      <a:lnTo>
                        <a:pt x="9207" y="3181"/>
                      </a:lnTo>
                      <a:lnTo>
                        <a:pt x="9228" y="3118"/>
                      </a:lnTo>
                      <a:lnTo>
                        <a:pt x="9207" y="2909"/>
                      </a:lnTo>
                      <a:lnTo>
                        <a:pt x="9165" y="2657"/>
                      </a:lnTo>
                      <a:lnTo>
                        <a:pt x="9165" y="2490"/>
                      </a:lnTo>
                      <a:lnTo>
                        <a:pt x="9061" y="2239"/>
                      </a:lnTo>
                      <a:lnTo>
                        <a:pt x="9061" y="2134"/>
                      </a:lnTo>
                      <a:lnTo>
                        <a:pt x="8810" y="2113"/>
                      </a:lnTo>
                      <a:lnTo>
                        <a:pt x="8705" y="2197"/>
                      </a:lnTo>
                      <a:lnTo>
                        <a:pt x="8684" y="2218"/>
                      </a:lnTo>
                      <a:lnTo>
                        <a:pt x="8684" y="2385"/>
                      </a:lnTo>
                      <a:lnTo>
                        <a:pt x="8705" y="2427"/>
                      </a:lnTo>
                      <a:lnTo>
                        <a:pt x="8705" y="2637"/>
                      </a:lnTo>
                      <a:lnTo>
                        <a:pt x="8600" y="2720"/>
                      </a:lnTo>
                      <a:lnTo>
                        <a:pt x="8517" y="2846"/>
                      </a:lnTo>
                      <a:lnTo>
                        <a:pt x="8496" y="2971"/>
                      </a:lnTo>
                      <a:lnTo>
                        <a:pt x="8224" y="3160"/>
                      </a:lnTo>
                      <a:lnTo>
                        <a:pt x="8182" y="3327"/>
                      </a:lnTo>
                      <a:lnTo>
                        <a:pt x="8077" y="3453"/>
                      </a:lnTo>
                      <a:lnTo>
                        <a:pt x="7952" y="3432"/>
                      </a:lnTo>
                      <a:lnTo>
                        <a:pt x="7889" y="3453"/>
                      </a:lnTo>
                      <a:lnTo>
                        <a:pt x="7784" y="3599"/>
                      </a:lnTo>
                      <a:lnTo>
                        <a:pt x="7743" y="3557"/>
                      </a:lnTo>
                      <a:lnTo>
                        <a:pt x="7659" y="3557"/>
                      </a:lnTo>
                      <a:lnTo>
                        <a:pt x="7533" y="3599"/>
                      </a:lnTo>
                      <a:lnTo>
                        <a:pt x="7282" y="3453"/>
                      </a:lnTo>
                      <a:lnTo>
                        <a:pt x="6948" y="3348"/>
                      </a:lnTo>
                      <a:lnTo>
                        <a:pt x="6529" y="3390"/>
                      </a:lnTo>
                      <a:lnTo>
                        <a:pt x="6424" y="3390"/>
                      </a:lnTo>
                      <a:lnTo>
                        <a:pt x="6445" y="3264"/>
                      </a:lnTo>
                      <a:lnTo>
                        <a:pt x="6634" y="3076"/>
                      </a:lnTo>
                      <a:lnTo>
                        <a:pt x="6717" y="2846"/>
                      </a:lnTo>
                      <a:lnTo>
                        <a:pt x="6696" y="2720"/>
                      </a:lnTo>
                      <a:lnTo>
                        <a:pt x="6738" y="2616"/>
                      </a:lnTo>
                      <a:lnTo>
                        <a:pt x="6843" y="2532"/>
                      </a:lnTo>
                      <a:lnTo>
                        <a:pt x="6927" y="2406"/>
                      </a:lnTo>
                      <a:lnTo>
                        <a:pt x="6948" y="2281"/>
                      </a:lnTo>
                      <a:lnTo>
                        <a:pt x="6864" y="2134"/>
                      </a:lnTo>
                      <a:lnTo>
                        <a:pt x="6696" y="2009"/>
                      </a:lnTo>
                      <a:lnTo>
                        <a:pt x="6550" y="1862"/>
                      </a:lnTo>
                      <a:lnTo>
                        <a:pt x="6215" y="1800"/>
                      </a:lnTo>
                      <a:lnTo>
                        <a:pt x="5964" y="1674"/>
                      </a:lnTo>
                      <a:lnTo>
                        <a:pt x="5692" y="1465"/>
                      </a:lnTo>
                      <a:lnTo>
                        <a:pt x="5587" y="1444"/>
                      </a:lnTo>
                      <a:lnTo>
                        <a:pt x="5357" y="1339"/>
                      </a:lnTo>
                      <a:lnTo>
                        <a:pt x="5023" y="1256"/>
                      </a:lnTo>
                      <a:lnTo>
                        <a:pt x="4939" y="1088"/>
                      </a:lnTo>
                      <a:lnTo>
                        <a:pt x="4813" y="963"/>
                      </a:lnTo>
                      <a:lnTo>
                        <a:pt x="4667" y="942"/>
                      </a:lnTo>
                      <a:lnTo>
                        <a:pt x="4311" y="565"/>
                      </a:lnTo>
                      <a:lnTo>
                        <a:pt x="4186" y="314"/>
                      </a:lnTo>
                      <a:lnTo>
                        <a:pt x="4081" y="293"/>
                      </a:lnTo>
                      <a:lnTo>
                        <a:pt x="3935" y="147"/>
                      </a:lnTo>
                      <a:lnTo>
                        <a:pt x="3914" y="126"/>
                      </a:lnTo>
                      <a:lnTo>
                        <a:pt x="3809" y="21"/>
                      </a:lnTo>
                      <a:lnTo>
                        <a:pt x="3181" y="21"/>
                      </a:lnTo>
                      <a:lnTo>
                        <a:pt x="3077" y="147"/>
                      </a:lnTo>
                      <a:lnTo>
                        <a:pt x="3077" y="251"/>
                      </a:lnTo>
                      <a:lnTo>
                        <a:pt x="2993" y="356"/>
                      </a:lnTo>
                      <a:lnTo>
                        <a:pt x="2993" y="460"/>
                      </a:lnTo>
                      <a:lnTo>
                        <a:pt x="2951" y="544"/>
                      </a:lnTo>
                      <a:lnTo>
                        <a:pt x="2888" y="460"/>
                      </a:lnTo>
                      <a:lnTo>
                        <a:pt x="2826" y="230"/>
                      </a:lnTo>
                      <a:lnTo>
                        <a:pt x="2784" y="84"/>
                      </a:lnTo>
                      <a:lnTo>
                        <a:pt x="2679" y="42"/>
                      </a:lnTo>
                      <a:lnTo>
                        <a:pt x="2470" y="105"/>
                      </a:lnTo>
                      <a:lnTo>
                        <a:pt x="2344" y="84"/>
                      </a:lnTo>
                      <a:lnTo>
                        <a:pt x="2240" y="105"/>
                      </a:lnTo>
                      <a:lnTo>
                        <a:pt x="2093" y="126"/>
                      </a:lnTo>
                      <a:lnTo>
                        <a:pt x="1947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68" name="CustomShape 885"/>
                <p:cNvSpPr/>
                <p:nvPr/>
              </p:nvSpPr>
              <p:spPr>
                <a:xfrm>
                  <a:off x="2832480" y="4879440"/>
                  <a:ext cx="91080" cy="54360"/>
                </a:xfrm>
                <a:custGeom>
                  <a:avLst/>
                  <a:gdLst/>
                  <a:ahLst/>
                  <a:rect l="l" t="t" r="r" b="b"/>
                  <a:pathLst>
                    <a:path w="2072" h="1444">
                      <a:moveTo>
                        <a:pt x="0" y="0"/>
                      </a:moveTo>
                      <a:lnTo>
                        <a:pt x="272" y="1067"/>
                      </a:lnTo>
                      <a:lnTo>
                        <a:pt x="314" y="1067"/>
                      </a:lnTo>
                      <a:lnTo>
                        <a:pt x="502" y="1046"/>
                      </a:lnTo>
                      <a:lnTo>
                        <a:pt x="670" y="1046"/>
                      </a:lnTo>
                      <a:lnTo>
                        <a:pt x="816" y="1004"/>
                      </a:lnTo>
                      <a:lnTo>
                        <a:pt x="816" y="1046"/>
                      </a:lnTo>
                      <a:lnTo>
                        <a:pt x="712" y="1067"/>
                      </a:lnTo>
                      <a:lnTo>
                        <a:pt x="565" y="1130"/>
                      </a:lnTo>
                      <a:lnTo>
                        <a:pt x="293" y="1130"/>
                      </a:lnTo>
                      <a:lnTo>
                        <a:pt x="356" y="1360"/>
                      </a:lnTo>
                      <a:lnTo>
                        <a:pt x="398" y="1360"/>
                      </a:lnTo>
                      <a:lnTo>
                        <a:pt x="607" y="1276"/>
                      </a:lnTo>
                      <a:lnTo>
                        <a:pt x="837" y="1297"/>
                      </a:lnTo>
                      <a:lnTo>
                        <a:pt x="1005" y="1276"/>
                      </a:lnTo>
                      <a:lnTo>
                        <a:pt x="1235" y="1297"/>
                      </a:lnTo>
                      <a:lnTo>
                        <a:pt x="1360" y="1381"/>
                      </a:lnTo>
                      <a:lnTo>
                        <a:pt x="1507" y="1444"/>
                      </a:lnTo>
                      <a:lnTo>
                        <a:pt x="1632" y="1402"/>
                      </a:lnTo>
                      <a:lnTo>
                        <a:pt x="1737" y="1297"/>
                      </a:lnTo>
                      <a:lnTo>
                        <a:pt x="1758" y="1193"/>
                      </a:lnTo>
                      <a:lnTo>
                        <a:pt x="1883" y="1151"/>
                      </a:lnTo>
                      <a:lnTo>
                        <a:pt x="1946" y="1193"/>
                      </a:lnTo>
                      <a:lnTo>
                        <a:pt x="2072" y="1130"/>
                      </a:lnTo>
                      <a:lnTo>
                        <a:pt x="2072" y="1004"/>
                      </a:lnTo>
                      <a:lnTo>
                        <a:pt x="1967" y="983"/>
                      </a:lnTo>
                      <a:lnTo>
                        <a:pt x="1758" y="1046"/>
                      </a:lnTo>
                      <a:lnTo>
                        <a:pt x="1632" y="1004"/>
                      </a:lnTo>
                      <a:lnTo>
                        <a:pt x="1507" y="879"/>
                      </a:lnTo>
                      <a:lnTo>
                        <a:pt x="1318" y="837"/>
                      </a:lnTo>
                      <a:lnTo>
                        <a:pt x="1256" y="774"/>
                      </a:lnTo>
                      <a:lnTo>
                        <a:pt x="816" y="628"/>
                      </a:lnTo>
                      <a:lnTo>
                        <a:pt x="691" y="607"/>
                      </a:lnTo>
                      <a:lnTo>
                        <a:pt x="691" y="460"/>
                      </a:lnTo>
                      <a:lnTo>
                        <a:pt x="565" y="335"/>
                      </a:lnTo>
                      <a:lnTo>
                        <a:pt x="398" y="314"/>
                      </a:lnTo>
                      <a:lnTo>
                        <a:pt x="314" y="126"/>
                      </a:lnTo>
                      <a:lnTo>
                        <a:pt x="272" y="21"/>
                      </a:lnTo>
                      <a:lnTo>
                        <a:pt x="10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69" name="CustomShape 886"/>
              <p:cNvSpPr/>
              <p:nvPr/>
            </p:nvSpPr>
            <p:spPr>
              <a:xfrm>
                <a:off x="7420320" y="2926440"/>
                <a:ext cx="45720" cy="92520"/>
              </a:xfrm>
              <a:custGeom>
                <a:avLst/>
                <a:gdLst/>
                <a:ahLst/>
                <a:rect l="l" t="t" r="r" b="b"/>
                <a:pathLst>
                  <a:path w="1047" h="2450">
                    <a:moveTo>
                      <a:pt x="691" y="1"/>
                    </a:moveTo>
                    <a:lnTo>
                      <a:pt x="628" y="43"/>
                    </a:lnTo>
                    <a:lnTo>
                      <a:pt x="628" y="127"/>
                    </a:lnTo>
                    <a:lnTo>
                      <a:pt x="524" y="147"/>
                    </a:lnTo>
                    <a:lnTo>
                      <a:pt x="398" y="315"/>
                    </a:lnTo>
                    <a:lnTo>
                      <a:pt x="294" y="482"/>
                    </a:lnTo>
                    <a:lnTo>
                      <a:pt x="315" y="545"/>
                    </a:lnTo>
                    <a:lnTo>
                      <a:pt x="294" y="629"/>
                    </a:lnTo>
                    <a:lnTo>
                      <a:pt x="231" y="671"/>
                    </a:lnTo>
                    <a:lnTo>
                      <a:pt x="105" y="880"/>
                    </a:lnTo>
                    <a:lnTo>
                      <a:pt x="63" y="1110"/>
                    </a:lnTo>
                    <a:lnTo>
                      <a:pt x="1" y="1152"/>
                    </a:lnTo>
                    <a:lnTo>
                      <a:pt x="63" y="1194"/>
                    </a:lnTo>
                    <a:lnTo>
                      <a:pt x="63" y="1424"/>
                    </a:lnTo>
                    <a:lnTo>
                      <a:pt x="84" y="1675"/>
                    </a:lnTo>
                    <a:lnTo>
                      <a:pt x="126" y="1696"/>
                    </a:lnTo>
                    <a:lnTo>
                      <a:pt x="168" y="1780"/>
                    </a:lnTo>
                    <a:lnTo>
                      <a:pt x="126" y="1780"/>
                    </a:lnTo>
                    <a:lnTo>
                      <a:pt x="105" y="1842"/>
                    </a:lnTo>
                    <a:lnTo>
                      <a:pt x="189" y="1947"/>
                    </a:lnTo>
                    <a:lnTo>
                      <a:pt x="231" y="1947"/>
                    </a:lnTo>
                    <a:lnTo>
                      <a:pt x="273" y="2031"/>
                    </a:lnTo>
                    <a:lnTo>
                      <a:pt x="419" y="2093"/>
                    </a:lnTo>
                    <a:lnTo>
                      <a:pt x="503" y="2219"/>
                    </a:lnTo>
                    <a:lnTo>
                      <a:pt x="503" y="2344"/>
                    </a:lnTo>
                    <a:lnTo>
                      <a:pt x="503" y="2449"/>
                    </a:lnTo>
                    <a:lnTo>
                      <a:pt x="587" y="2407"/>
                    </a:lnTo>
                    <a:lnTo>
                      <a:pt x="691" y="2449"/>
                    </a:lnTo>
                    <a:lnTo>
                      <a:pt x="691" y="2449"/>
                    </a:lnTo>
                    <a:lnTo>
                      <a:pt x="649" y="2324"/>
                    </a:lnTo>
                    <a:lnTo>
                      <a:pt x="691" y="2198"/>
                    </a:lnTo>
                    <a:lnTo>
                      <a:pt x="628" y="2010"/>
                    </a:lnTo>
                    <a:lnTo>
                      <a:pt x="712" y="1884"/>
                    </a:lnTo>
                    <a:lnTo>
                      <a:pt x="859" y="1675"/>
                    </a:lnTo>
                    <a:lnTo>
                      <a:pt x="859" y="1528"/>
                    </a:lnTo>
                    <a:lnTo>
                      <a:pt x="880" y="1487"/>
                    </a:lnTo>
                    <a:lnTo>
                      <a:pt x="838" y="1466"/>
                    </a:lnTo>
                    <a:lnTo>
                      <a:pt x="880" y="1256"/>
                    </a:lnTo>
                    <a:lnTo>
                      <a:pt x="880" y="1089"/>
                    </a:lnTo>
                    <a:lnTo>
                      <a:pt x="859" y="943"/>
                    </a:lnTo>
                    <a:lnTo>
                      <a:pt x="942" y="796"/>
                    </a:lnTo>
                    <a:lnTo>
                      <a:pt x="963" y="524"/>
                    </a:lnTo>
                    <a:lnTo>
                      <a:pt x="1005" y="357"/>
                    </a:lnTo>
                    <a:lnTo>
                      <a:pt x="1047" y="336"/>
                    </a:lnTo>
                    <a:lnTo>
                      <a:pt x="1026" y="252"/>
                    </a:lnTo>
                    <a:lnTo>
                      <a:pt x="921" y="168"/>
                    </a:lnTo>
                    <a:lnTo>
                      <a:pt x="880" y="168"/>
                    </a:lnTo>
                    <a:lnTo>
                      <a:pt x="817" y="43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0" name="Group 887"/>
              <p:cNvGrpSpPr/>
              <p:nvPr/>
            </p:nvGrpSpPr>
            <p:grpSpPr>
              <a:xfrm>
                <a:off x="4556160" y="1072080"/>
                <a:ext cx="270360" cy="252000"/>
                <a:chOff x="4556160" y="1072080"/>
                <a:chExt cx="270360" cy="252000"/>
              </a:xfrm>
            </p:grpSpPr>
            <p:sp>
              <p:nvSpPr>
                <p:cNvPr id="1171" name="CustomShape 888"/>
                <p:cNvSpPr/>
                <p:nvPr/>
              </p:nvSpPr>
              <p:spPr>
                <a:xfrm>
                  <a:off x="4668840" y="1072080"/>
                  <a:ext cx="157680" cy="91800"/>
                </a:xfrm>
                <a:custGeom>
                  <a:avLst/>
                  <a:gdLst/>
                  <a:ahLst/>
                  <a:rect l="l" t="t" r="r" b="b"/>
                  <a:pathLst>
                    <a:path w="3579" h="2428">
                      <a:moveTo>
                        <a:pt x="1695" y="1"/>
                      </a:moveTo>
                      <a:lnTo>
                        <a:pt x="1674" y="84"/>
                      </a:lnTo>
                      <a:lnTo>
                        <a:pt x="1716" y="168"/>
                      </a:lnTo>
                      <a:lnTo>
                        <a:pt x="1758" y="252"/>
                      </a:lnTo>
                      <a:lnTo>
                        <a:pt x="1674" y="210"/>
                      </a:lnTo>
                      <a:lnTo>
                        <a:pt x="1611" y="168"/>
                      </a:lnTo>
                      <a:lnTo>
                        <a:pt x="1570" y="189"/>
                      </a:lnTo>
                      <a:lnTo>
                        <a:pt x="1570" y="293"/>
                      </a:lnTo>
                      <a:lnTo>
                        <a:pt x="1653" y="377"/>
                      </a:lnTo>
                      <a:lnTo>
                        <a:pt x="1653" y="482"/>
                      </a:lnTo>
                      <a:lnTo>
                        <a:pt x="1611" y="586"/>
                      </a:lnTo>
                      <a:lnTo>
                        <a:pt x="1611" y="712"/>
                      </a:lnTo>
                      <a:lnTo>
                        <a:pt x="1674" y="879"/>
                      </a:lnTo>
                      <a:lnTo>
                        <a:pt x="1653" y="984"/>
                      </a:lnTo>
                      <a:lnTo>
                        <a:pt x="1591" y="984"/>
                      </a:lnTo>
                      <a:lnTo>
                        <a:pt x="1570" y="879"/>
                      </a:lnTo>
                      <a:lnTo>
                        <a:pt x="1465" y="796"/>
                      </a:lnTo>
                      <a:lnTo>
                        <a:pt x="1360" y="733"/>
                      </a:lnTo>
                      <a:lnTo>
                        <a:pt x="1339" y="670"/>
                      </a:lnTo>
                      <a:lnTo>
                        <a:pt x="1381" y="586"/>
                      </a:lnTo>
                      <a:lnTo>
                        <a:pt x="1381" y="524"/>
                      </a:lnTo>
                      <a:lnTo>
                        <a:pt x="1298" y="503"/>
                      </a:lnTo>
                      <a:lnTo>
                        <a:pt x="1193" y="565"/>
                      </a:lnTo>
                      <a:lnTo>
                        <a:pt x="1151" y="565"/>
                      </a:lnTo>
                      <a:lnTo>
                        <a:pt x="1130" y="607"/>
                      </a:lnTo>
                      <a:lnTo>
                        <a:pt x="1026" y="670"/>
                      </a:lnTo>
                      <a:lnTo>
                        <a:pt x="942" y="628"/>
                      </a:lnTo>
                      <a:lnTo>
                        <a:pt x="942" y="586"/>
                      </a:lnTo>
                      <a:lnTo>
                        <a:pt x="942" y="524"/>
                      </a:lnTo>
                      <a:lnTo>
                        <a:pt x="879" y="524"/>
                      </a:lnTo>
                      <a:lnTo>
                        <a:pt x="816" y="461"/>
                      </a:lnTo>
                      <a:lnTo>
                        <a:pt x="775" y="356"/>
                      </a:lnTo>
                      <a:lnTo>
                        <a:pt x="712" y="314"/>
                      </a:lnTo>
                      <a:lnTo>
                        <a:pt x="649" y="356"/>
                      </a:lnTo>
                      <a:lnTo>
                        <a:pt x="565" y="273"/>
                      </a:lnTo>
                      <a:lnTo>
                        <a:pt x="607" y="189"/>
                      </a:lnTo>
                      <a:lnTo>
                        <a:pt x="565" y="84"/>
                      </a:lnTo>
                      <a:lnTo>
                        <a:pt x="523" y="63"/>
                      </a:lnTo>
                      <a:lnTo>
                        <a:pt x="461" y="147"/>
                      </a:lnTo>
                      <a:lnTo>
                        <a:pt x="440" y="293"/>
                      </a:lnTo>
                      <a:lnTo>
                        <a:pt x="461" y="419"/>
                      </a:lnTo>
                      <a:lnTo>
                        <a:pt x="544" y="565"/>
                      </a:lnTo>
                      <a:lnTo>
                        <a:pt x="565" y="712"/>
                      </a:lnTo>
                      <a:lnTo>
                        <a:pt x="523" y="733"/>
                      </a:lnTo>
                      <a:lnTo>
                        <a:pt x="440" y="649"/>
                      </a:lnTo>
                      <a:lnTo>
                        <a:pt x="419" y="545"/>
                      </a:lnTo>
                      <a:lnTo>
                        <a:pt x="398" y="524"/>
                      </a:lnTo>
                      <a:lnTo>
                        <a:pt x="398" y="628"/>
                      </a:lnTo>
                      <a:lnTo>
                        <a:pt x="419" y="754"/>
                      </a:lnTo>
                      <a:lnTo>
                        <a:pt x="461" y="837"/>
                      </a:lnTo>
                      <a:lnTo>
                        <a:pt x="461" y="921"/>
                      </a:lnTo>
                      <a:lnTo>
                        <a:pt x="440" y="1005"/>
                      </a:lnTo>
                      <a:lnTo>
                        <a:pt x="419" y="984"/>
                      </a:lnTo>
                      <a:lnTo>
                        <a:pt x="356" y="837"/>
                      </a:lnTo>
                      <a:lnTo>
                        <a:pt x="314" y="796"/>
                      </a:lnTo>
                      <a:lnTo>
                        <a:pt x="105" y="817"/>
                      </a:lnTo>
                      <a:lnTo>
                        <a:pt x="21" y="775"/>
                      </a:lnTo>
                      <a:lnTo>
                        <a:pt x="0" y="775"/>
                      </a:lnTo>
                      <a:lnTo>
                        <a:pt x="63" y="879"/>
                      </a:lnTo>
                      <a:lnTo>
                        <a:pt x="126" y="879"/>
                      </a:lnTo>
                      <a:lnTo>
                        <a:pt x="189" y="921"/>
                      </a:lnTo>
                      <a:lnTo>
                        <a:pt x="168" y="984"/>
                      </a:lnTo>
                      <a:lnTo>
                        <a:pt x="189" y="1026"/>
                      </a:lnTo>
                      <a:lnTo>
                        <a:pt x="293" y="1026"/>
                      </a:lnTo>
                      <a:lnTo>
                        <a:pt x="314" y="1068"/>
                      </a:lnTo>
                      <a:lnTo>
                        <a:pt x="168" y="1172"/>
                      </a:lnTo>
                      <a:lnTo>
                        <a:pt x="168" y="1235"/>
                      </a:lnTo>
                      <a:lnTo>
                        <a:pt x="293" y="1423"/>
                      </a:lnTo>
                      <a:lnTo>
                        <a:pt x="377" y="1444"/>
                      </a:lnTo>
                      <a:lnTo>
                        <a:pt x="461" y="1486"/>
                      </a:lnTo>
                      <a:lnTo>
                        <a:pt x="607" y="1486"/>
                      </a:lnTo>
                      <a:lnTo>
                        <a:pt x="691" y="1465"/>
                      </a:lnTo>
                      <a:lnTo>
                        <a:pt x="754" y="1528"/>
                      </a:lnTo>
                      <a:lnTo>
                        <a:pt x="816" y="1528"/>
                      </a:lnTo>
                      <a:lnTo>
                        <a:pt x="942" y="1444"/>
                      </a:lnTo>
                      <a:lnTo>
                        <a:pt x="1026" y="1423"/>
                      </a:lnTo>
                      <a:lnTo>
                        <a:pt x="1235" y="1381"/>
                      </a:lnTo>
                      <a:lnTo>
                        <a:pt x="1381" y="1381"/>
                      </a:lnTo>
                      <a:lnTo>
                        <a:pt x="1465" y="1340"/>
                      </a:lnTo>
                      <a:lnTo>
                        <a:pt x="1528" y="1340"/>
                      </a:lnTo>
                      <a:lnTo>
                        <a:pt x="1570" y="1361"/>
                      </a:lnTo>
                      <a:lnTo>
                        <a:pt x="1570" y="1423"/>
                      </a:lnTo>
                      <a:lnTo>
                        <a:pt x="1549" y="1465"/>
                      </a:lnTo>
                      <a:lnTo>
                        <a:pt x="1507" y="1549"/>
                      </a:lnTo>
                      <a:lnTo>
                        <a:pt x="1465" y="1570"/>
                      </a:lnTo>
                      <a:lnTo>
                        <a:pt x="1339" y="1549"/>
                      </a:lnTo>
                      <a:lnTo>
                        <a:pt x="1214" y="1549"/>
                      </a:lnTo>
                      <a:lnTo>
                        <a:pt x="1109" y="1528"/>
                      </a:lnTo>
                      <a:lnTo>
                        <a:pt x="1067" y="1570"/>
                      </a:lnTo>
                      <a:lnTo>
                        <a:pt x="1130" y="1591"/>
                      </a:lnTo>
                      <a:lnTo>
                        <a:pt x="1298" y="1653"/>
                      </a:lnTo>
                      <a:lnTo>
                        <a:pt x="1360" y="1695"/>
                      </a:lnTo>
                      <a:lnTo>
                        <a:pt x="1360" y="1758"/>
                      </a:lnTo>
                      <a:lnTo>
                        <a:pt x="1298" y="1758"/>
                      </a:lnTo>
                      <a:lnTo>
                        <a:pt x="1172" y="1695"/>
                      </a:lnTo>
                      <a:lnTo>
                        <a:pt x="1151" y="1758"/>
                      </a:lnTo>
                      <a:lnTo>
                        <a:pt x="1088" y="1758"/>
                      </a:lnTo>
                      <a:lnTo>
                        <a:pt x="984" y="1674"/>
                      </a:lnTo>
                      <a:lnTo>
                        <a:pt x="900" y="1653"/>
                      </a:lnTo>
                      <a:lnTo>
                        <a:pt x="754" y="1695"/>
                      </a:lnTo>
                      <a:lnTo>
                        <a:pt x="754" y="1758"/>
                      </a:lnTo>
                      <a:lnTo>
                        <a:pt x="837" y="1779"/>
                      </a:lnTo>
                      <a:lnTo>
                        <a:pt x="1047" y="1967"/>
                      </a:lnTo>
                      <a:lnTo>
                        <a:pt x="1130" y="1988"/>
                      </a:lnTo>
                      <a:lnTo>
                        <a:pt x="1235" y="1946"/>
                      </a:lnTo>
                      <a:lnTo>
                        <a:pt x="1277" y="1967"/>
                      </a:lnTo>
                      <a:lnTo>
                        <a:pt x="1339" y="2072"/>
                      </a:lnTo>
                      <a:lnTo>
                        <a:pt x="1339" y="2156"/>
                      </a:lnTo>
                      <a:lnTo>
                        <a:pt x="1423" y="2177"/>
                      </a:lnTo>
                      <a:lnTo>
                        <a:pt x="1507" y="2156"/>
                      </a:lnTo>
                      <a:lnTo>
                        <a:pt x="1674" y="2156"/>
                      </a:lnTo>
                      <a:lnTo>
                        <a:pt x="1842" y="2093"/>
                      </a:lnTo>
                      <a:lnTo>
                        <a:pt x="1946" y="2093"/>
                      </a:lnTo>
                      <a:lnTo>
                        <a:pt x="2093" y="2072"/>
                      </a:lnTo>
                      <a:lnTo>
                        <a:pt x="2093" y="2114"/>
                      </a:lnTo>
                      <a:lnTo>
                        <a:pt x="2072" y="2218"/>
                      </a:lnTo>
                      <a:lnTo>
                        <a:pt x="2093" y="2323"/>
                      </a:lnTo>
                      <a:lnTo>
                        <a:pt x="2218" y="2407"/>
                      </a:lnTo>
                      <a:lnTo>
                        <a:pt x="2365" y="2428"/>
                      </a:lnTo>
                      <a:lnTo>
                        <a:pt x="2532" y="2386"/>
                      </a:lnTo>
                      <a:lnTo>
                        <a:pt x="2574" y="2323"/>
                      </a:lnTo>
                      <a:lnTo>
                        <a:pt x="2532" y="2281"/>
                      </a:lnTo>
                      <a:lnTo>
                        <a:pt x="2532" y="2218"/>
                      </a:lnTo>
                      <a:lnTo>
                        <a:pt x="2595" y="2156"/>
                      </a:lnTo>
                      <a:lnTo>
                        <a:pt x="2699" y="2051"/>
                      </a:lnTo>
                      <a:lnTo>
                        <a:pt x="2783" y="2009"/>
                      </a:lnTo>
                      <a:lnTo>
                        <a:pt x="2846" y="2072"/>
                      </a:lnTo>
                      <a:lnTo>
                        <a:pt x="2930" y="2114"/>
                      </a:lnTo>
                      <a:lnTo>
                        <a:pt x="3034" y="2114"/>
                      </a:lnTo>
                      <a:lnTo>
                        <a:pt x="3160" y="2051"/>
                      </a:lnTo>
                      <a:lnTo>
                        <a:pt x="3202" y="1988"/>
                      </a:lnTo>
                      <a:lnTo>
                        <a:pt x="3160" y="1842"/>
                      </a:lnTo>
                      <a:lnTo>
                        <a:pt x="3139" y="1758"/>
                      </a:lnTo>
                      <a:lnTo>
                        <a:pt x="3181" y="1674"/>
                      </a:lnTo>
                      <a:lnTo>
                        <a:pt x="3264" y="1591"/>
                      </a:lnTo>
                      <a:lnTo>
                        <a:pt x="3348" y="1423"/>
                      </a:lnTo>
                      <a:lnTo>
                        <a:pt x="3432" y="1319"/>
                      </a:lnTo>
                      <a:lnTo>
                        <a:pt x="3557" y="1172"/>
                      </a:lnTo>
                      <a:lnTo>
                        <a:pt x="3578" y="1068"/>
                      </a:lnTo>
                      <a:lnTo>
                        <a:pt x="3578" y="1005"/>
                      </a:lnTo>
                      <a:lnTo>
                        <a:pt x="3557" y="900"/>
                      </a:lnTo>
                      <a:lnTo>
                        <a:pt x="3536" y="817"/>
                      </a:lnTo>
                      <a:lnTo>
                        <a:pt x="3557" y="754"/>
                      </a:lnTo>
                      <a:lnTo>
                        <a:pt x="3557" y="712"/>
                      </a:lnTo>
                      <a:lnTo>
                        <a:pt x="3516" y="691"/>
                      </a:lnTo>
                      <a:lnTo>
                        <a:pt x="3348" y="691"/>
                      </a:lnTo>
                      <a:lnTo>
                        <a:pt x="3264" y="607"/>
                      </a:lnTo>
                      <a:lnTo>
                        <a:pt x="3223" y="607"/>
                      </a:lnTo>
                      <a:lnTo>
                        <a:pt x="3034" y="628"/>
                      </a:lnTo>
                      <a:lnTo>
                        <a:pt x="2930" y="607"/>
                      </a:lnTo>
                      <a:lnTo>
                        <a:pt x="2846" y="545"/>
                      </a:lnTo>
                      <a:lnTo>
                        <a:pt x="2741" y="545"/>
                      </a:lnTo>
                      <a:lnTo>
                        <a:pt x="2679" y="503"/>
                      </a:lnTo>
                      <a:lnTo>
                        <a:pt x="2679" y="440"/>
                      </a:lnTo>
                      <a:lnTo>
                        <a:pt x="2637" y="419"/>
                      </a:lnTo>
                      <a:lnTo>
                        <a:pt x="2532" y="482"/>
                      </a:lnTo>
                      <a:lnTo>
                        <a:pt x="2532" y="419"/>
                      </a:lnTo>
                      <a:lnTo>
                        <a:pt x="2532" y="335"/>
                      </a:lnTo>
                      <a:lnTo>
                        <a:pt x="2532" y="293"/>
                      </a:lnTo>
                      <a:lnTo>
                        <a:pt x="2490" y="335"/>
                      </a:lnTo>
                      <a:lnTo>
                        <a:pt x="2469" y="440"/>
                      </a:lnTo>
                      <a:lnTo>
                        <a:pt x="2407" y="482"/>
                      </a:lnTo>
                      <a:lnTo>
                        <a:pt x="2386" y="335"/>
                      </a:lnTo>
                      <a:lnTo>
                        <a:pt x="2344" y="335"/>
                      </a:lnTo>
                      <a:lnTo>
                        <a:pt x="2302" y="398"/>
                      </a:lnTo>
                      <a:lnTo>
                        <a:pt x="2323" y="440"/>
                      </a:lnTo>
                      <a:lnTo>
                        <a:pt x="2302" y="503"/>
                      </a:lnTo>
                      <a:lnTo>
                        <a:pt x="2093" y="503"/>
                      </a:lnTo>
                      <a:lnTo>
                        <a:pt x="2093" y="607"/>
                      </a:lnTo>
                      <a:lnTo>
                        <a:pt x="2072" y="691"/>
                      </a:lnTo>
                      <a:lnTo>
                        <a:pt x="1988" y="670"/>
                      </a:lnTo>
                      <a:lnTo>
                        <a:pt x="1967" y="586"/>
                      </a:lnTo>
                      <a:lnTo>
                        <a:pt x="1925" y="586"/>
                      </a:lnTo>
                      <a:lnTo>
                        <a:pt x="1925" y="670"/>
                      </a:lnTo>
                      <a:lnTo>
                        <a:pt x="1904" y="733"/>
                      </a:lnTo>
                      <a:lnTo>
                        <a:pt x="1883" y="691"/>
                      </a:lnTo>
                      <a:lnTo>
                        <a:pt x="1883" y="607"/>
                      </a:lnTo>
                      <a:lnTo>
                        <a:pt x="1904" y="482"/>
                      </a:lnTo>
                      <a:lnTo>
                        <a:pt x="1904" y="252"/>
                      </a:lnTo>
                      <a:lnTo>
                        <a:pt x="1883" y="168"/>
                      </a:lnTo>
                      <a:lnTo>
                        <a:pt x="1779" y="84"/>
                      </a:ln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2" name="CustomShape 889"/>
                <p:cNvSpPr/>
                <p:nvPr/>
              </p:nvSpPr>
              <p:spPr>
                <a:xfrm>
                  <a:off x="4722480" y="1193400"/>
                  <a:ext cx="37440" cy="27360"/>
                </a:xfrm>
                <a:custGeom>
                  <a:avLst/>
                  <a:gdLst/>
                  <a:ahLst/>
                  <a:rect l="l" t="t" r="r" b="b"/>
                  <a:pathLst>
                    <a:path w="859" h="734">
                      <a:moveTo>
                        <a:pt x="650" y="1"/>
                      </a:moveTo>
                      <a:lnTo>
                        <a:pt x="587" y="43"/>
                      </a:lnTo>
                      <a:lnTo>
                        <a:pt x="419" y="126"/>
                      </a:lnTo>
                      <a:lnTo>
                        <a:pt x="419" y="43"/>
                      </a:lnTo>
                      <a:lnTo>
                        <a:pt x="357" y="43"/>
                      </a:lnTo>
                      <a:lnTo>
                        <a:pt x="273" y="105"/>
                      </a:lnTo>
                      <a:lnTo>
                        <a:pt x="252" y="147"/>
                      </a:lnTo>
                      <a:lnTo>
                        <a:pt x="231" y="210"/>
                      </a:lnTo>
                      <a:lnTo>
                        <a:pt x="126" y="189"/>
                      </a:lnTo>
                      <a:lnTo>
                        <a:pt x="64" y="252"/>
                      </a:lnTo>
                      <a:lnTo>
                        <a:pt x="1" y="315"/>
                      </a:lnTo>
                      <a:lnTo>
                        <a:pt x="64" y="357"/>
                      </a:lnTo>
                      <a:lnTo>
                        <a:pt x="210" y="357"/>
                      </a:lnTo>
                      <a:lnTo>
                        <a:pt x="252" y="461"/>
                      </a:lnTo>
                      <a:lnTo>
                        <a:pt x="273" y="524"/>
                      </a:lnTo>
                      <a:lnTo>
                        <a:pt x="273" y="608"/>
                      </a:lnTo>
                      <a:lnTo>
                        <a:pt x="336" y="629"/>
                      </a:lnTo>
                      <a:lnTo>
                        <a:pt x="273" y="712"/>
                      </a:lnTo>
                      <a:lnTo>
                        <a:pt x="357" y="712"/>
                      </a:lnTo>
                      <a:lnTo>
                        <a:pt x="419" y="733"/>
                      </a:lnTo>
                      <a:lnTo>
                        <a:pt x="440" y="670"/>
                      </a:lnTo>
                      <a:lnTo>
                        <a:pt x="587" y="608"/>
                      </a:lnTo>
                      <a:lnTo>
                        <a:pt x="670" y="608"/>
                      </a:lnTo>
                      <a:lnTo>
                        <a:pt x="754" y="524"/>
                      </a:lnTo>
                      <a:lnTo>
                        <a:pt x="733" y="461"/>
                      </a:lnTo>
                      <a:lnTo>
                        <a:pt x="754" y="315"/>
                      </a:lnTo>
                      <a:lnTo>
                        <a:pt x="796" y="294"/>
                      </a:lnTo>
                      <a:lnTo>
                        <a:pt x="859" y="189"/>
                      </a:lnTo>
                      <a:lnTo>
                        <a:pt x="796" y="105"/>
                      </a:lnTo>
                      <a:lnTo>
                        <a:pt x="733" y="85"/>
                      </a:lnTo>
                      <a:lnTo>
                        <a:pt x="670" y="22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3" name="CustomShape 890"/>
                <p:cNvSpPr/>
                <p:nvPr/>
              </p:nvSpPr>
              <p:spPr>
                <a:xfrm>
                  <a:off x="4736160" y="1211040"/>
                  <a:ext cx="69120" cy="65520"/>
                </a:xfrm>
                <a:custGeom>
                  <a:avLst/>
                  <a:gdLst/>
                  <a:ahLst/>
                  <a:rect l="l" t="t" r="r" b="b"/>
                  <a:pathLst>
                    <a:path w="1571" h="1737">
                      <a:moveTo>
                        <a:pt x="796" y="0"/>
                      </a:moveTo>
                      <a:lnTo>
                        <a:pt x="649" y="105"/>
                      </a:lnTo>
                      <a:lnTo>
                        <a:pt x="482" y="251"/>
                      </a:lnTo>
                      <a:lnTo>
                        <a:pt x="377" y="251"/>
                      </a:lnTo>
                      <a:lnTo>
                        <a:pt x="147" y="293"/>
                      </a:lnTo>
                      <a:lnTo>
                        <a:pt x="43" y="398"/>
                      </a:lnTo>
                      <a:lnTo>
                        <a:pt x="1" y="502"/>
                      </a:lnTo>
                      <a:lnTo>
                        <a:pt x="105" y="565"/>
                      </a:lnTo>
                      <a:lnTo>
                        <a:pt x="168" y="670"/>
                      </a:lnTo>
                      <a:lnTo>
                        <a:pt x="273" y="670"/>
                      </a:lnTo>
                      <a:lnTo>
                        <a:pt x="315" y="712"/>
                      </a:lnTo>
                      <a:lnTo>
                        <a:pt x="273" y="795"/>
                      </a:lnTo>
                      <a:lnTo>
                        <a:pt x="273" y="900"/>
                      </a:lnTo>
                      <a:lnTo>
                        <a:pt x="168" y="1046"/>
                      </a:lnTo>
                      <a:lnTo>
                        <a:pt x="147" y="1235"/>
                      </a:lnTo>
                      <a:lnTo>
                        <a:pt x="64" y="1297"/>
                      </a:lnTo>
                      <a:lnTo>
                        <a:pt x="105" y="1402"/>
                      </a:lnTo>
                      <a:lnTo>
                        <a:pt x="43" y="1444"/>
                      </a:lnTo>
                      <a:lnTo>
                        <a:pt x="64" y="1548"/>
                      </a:lnTo>
                      <a:lnTo>
                        <a:pt x="126" y="1548"/>
                      </a:lnTo>
                      <a:lnTo>
                        <a:pt x="210" y="1507"/>
                      </a:lnTo>
                      <a:lnTo>
                        <a:pt x="315" y="1465"/>
                      </a:lnTo>
                      <a:lnTo>
                        <a:pt x="440" y="1402"/>
                      </a:lnTo>
                      <a:lnTo>
                        <a:pt x="524" y="1402"/>
                      </a:lnTo>
                      <a:lnTo>
                        <a:pt x="587" y="1318"/>
                      </a:lnTo>
                      <a:lnTo>
                        <a:pt x="649" y="1193"/>
                      </a:lnTo>
                      <a:lnTo>
                        <a:pt x="691" y="1151"/>
                      </a:lnTo>
                      <a:lnTo>
                        <a:pt x="796" y="1151"/>
                      </a:lnTo>
                      <a:lnTo>
                        <a:pt x="838" y="1130"/>
                      </a:lnTo>
                      <a:lnTo>
                        <a:pt x="838" y="1235"/>
                      </a:lnTo>
                      <a:lnTo>
                        <a:pt x="796" y="1423"/>
                      </a:lnTo>
                      <a:lnTo>
                        <a:pt x="796" y="1548"/>
                      </a:lnTo>
                      <a:lnTo>
                        <a:pt x="754" y="1632"/>
                      </a:lnTo>
                      <a:lnTo>
                        <a:pt x="775" y="1737"/>
                      </a:lnTo>
                      <a:lnTo>
                        <a:pt x="859" y="1737"/>
                      </a:lnTo>
                      <a:lnTo>
                        <a:pt x="942" y="1653"/>
                      </a:lnTo>
                      <a:lnTo>
                        <a:pt x="942" y="1569"/>
                      </a:lnTo>
                      <a:lnTo>
                        <a:pt x="984" y="1465"/>
                      </a:lnTo>
                      <a:lnTo>
                        <a:pt x="1089" y="1423"/>
                      </a:lnTo>
                      <a:lnTo>
                        <a:pt x="1193" y="1402"/>
                      </a:lnTo>
                      <a:lnTo>
                        <a:pt x="1277" y="1151"/>
                      </a:lnTo>
                      <a:lnTo>
                        <a:pt x="1277" y="1046"/>
                      </a:lnTo>
                      <a:lnTo>
                        <a:pt x="1382" y="900"/>
                      </a:lnTo>
                      <a:lnTo>
                        <a:pt x="1507" y="837"/>
                      </a:lnTo>
                      <a:lnTo>
                        <a:pt x="1570" y="795"/>
                      </a:lnTo>
                      <a:lnTo>
                        <a:pt x="1465" y="732"/>
                      </a:lnTo>
                      <a:lnTo>
                        <a:pt x="1403" y="691"/>
                      </a:lnTo>
                      <a:lnTo>
                        <a:pt x="1298" y="628"/>
                      </a:lnTo>
                      <a:lnTo>
                        <a:pt x="1172" y="712"/>
                      </a:lnTo>
                      <a:lnTo>
                        <a:pt x="1089" y="774"/>
                      </a:lnTo>
                      <a:lnTo>
                        <a:pt x="963" y="691"/>
                      </a:lnTo>
                      <a:lnTo>
                        <a:pt x="838" y="565"/>
                      </a:lnTo>
                      <a:lnTo>
                        <a:pt x="796" y="398"/>
                      </a:lnTo>
                      <a:lnTo>
                        <a:pt x="838" y="356"/>
                      </a:lnTo>
                      <a:lnTo>
                        <a:pt x="942" y="314"/>
                      </a:lnTo>
                      <a:lnTo>
                        <a:pt x="942" y="272"/>
                      </a:lnTo>
                      <a:lnTo>
                        <a:pt x="859" y="147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4" name="CustomShape 891"/>
                <p:cNvSpPr/>
                <p:nvPr/>
              </p:nvSpPr>
              <p:spPr>
                <a:xfrm>
                  <a:off x="4556160" y="1110240"/>
                  <a:ext cx="180720" cy="213840"/>
                </a:xfrm>
                <a:custGeom>
                  <a:avLst/>
                  <a:gdLst/>
                  <a:ahLst/>
                  <a:rect l="l" t="t" r="r" b="b"/>
                  <a:pathLst>
                    <a:path w="4102" h="5651">
                      <a:moveTo>
                        <a:pt x="1988" y="1"/>
                      </a:moveTo>
                      <a:lnTo>
                        <a:pt x="1926" y="22"/>
                      </a:lnTo>
                      <a:lnTo>
                        <a:pt x="1842" y="126"/>
                      </a:lnTo>
                      <a:lnTo>
                        <a:pt x="1884" y="315"/>
                      </a:lnTo>
                      <a:lnTo>
                        <a:pt x="1821" y="419"/>
                      </a:lnTo>
                      <a:lnTo>
                        <a:pt x="1821" y="524"/>
                      </a:lnTo>
                      <a:lnTo>
                        <a:pt x="1800" y="629"/>
                      </a:lnTo>
                      <a:lnTo>
                        <a:pt x="1842" y="649"/>
                      </a:lnTo>
                      <a:lnTo>
                        <a:pt x="1884" y="733"/>
                      </a:lnTo>
                      <a:lnTo>
                        <a:pt x="1884" y="1068"/>
                      </a:lnTo>
                      <a:lnTo>
                        <a:pt x="1884" y="1235"/>
                      </a:lnTo>
                      <a:lnTo>
                        <a:pt x="1926" y="1361"/>
                      </a:lnTo>
                      <a:lnTo>
                        <a:pt x="2030" y="1507"/>
                      </a:lnTo>
                      <a:lnTo>
                        <a:pt x="2030" y="1654"/>
                      </a:lnTo>
                      <a:lnTo>
                        <a:pt x="2135" y="1779"/>
                      </a:lnTo>
                      <a:lnTo>
                        <a:pt x="2135" y="1863"/>
                      </a:lnTo>
                      <a:lnTo>
                        <a:pt x="2051" y="1863"/>
                      </a:lnTo>
                      <a:lnTo>
                        <a:pt x="2009" y="1800"/>
                      </a:lnTo>
                      <a:lnTo>
                        <a:pt x="1926" y="1612"/>
                      </a:lnTo>
                      <a:lnTo>
                        <a:pt x="1842" y="1507"/>
                      </a:lnTo>
                      <a:lnTo>
                        <a:pt x="1800" y="1507"/>
                      </a:lnTo>
                      <a:lnTo>
                        <a:pt x="1716" y="1570"/>
                      </a:lnTo>
                      <a:lnTo>
                        <a:pt x="1675" y="1549"/>
                      </a:lnTo>
                      <a:lnTo>
                        <a:pt x="1675" y="1486"/>
                      </a:lnTo>
                      <a:lnTo>
                        <a:pt x="1737" y="1403"/>
                      </a:lnTo>
                      <a:lnTo>
                        <a:pt x="1779" y="1361"/>
                      </a:lnTo>
                      <a:lnTo>
                        <a:pt x="1779" y="1256"/>
                      </a:lnTo>
                      <a:lnTo>
                        <a:pt x="1695" y="1026"/>
                      </a:lnTo>
                      <a:lnTo>
                        <a:pt x="1695" y="817"/>
                      </a:lnTo>
                      <a:lnTo>
                        <a:pt x="1675" y="733"/>
                      </a:lnTo>
                      <a:lnTo>
                        <a:pt x="1528" y="649"/>
                      </a:lnTo>
                      <a:lnTo>
                        <a:pt x="1465" y="524"/>
                      </a:lnTo>
                      <a:lnTo>
                        <a:pt x="1382" y="503"/>
                      </a:lnTo>
                      <a:lnTo>
                        <a:pt x="1319" y="545"/>
                      </a:lnTo>
                      <a:lnTo>
                        <a:pt x="1319" y="670"/>
                      </a:lnTo>
                      <a:lnTo>
                        <a:pt x="1193" y="838"/>
                      </a:lnTo>
                      <a:lnTo>
                        <a:pt x="1172" y="963"/>
                      </a:lnTo>
                      <a:lnTo>
                        <a:pt x="1193" y="1089"/>
                      </a:lnTo>
                      <a:lnTo>
                        <a:pt x="1256" y="1235"/>
                      </a:lnTo>
                      <a:lnTo>
                        <a:pt x="1277" y="1403"/>
                      </a:lnTo>
                      <a:lnTo>
                        <a:pt x="1214" y="1382"/>
                      </a:lnTo>
                      <a:lnTo>
                        <a:pt x="1172" y="1298"/>
                      </a:lnTo>
                      <a:lnTo>
                        <a:pt x="1151" y="1173"/>
                      </a:lnTo>
                      <a:lnTo>
                        <a:pt x="1172" y="1089"/>
                      </a:lnTo>
                      <a:lnTo>
                        <a:pt x="1110" y="1068"/>
                      </a:lnTo>
                      <a:lnTo>
                        <a:pt x="1068" y="984"/>
                      </a:lnTo>
                      <a:lnTo>
                        <a:pt x="1047" y="984"/>
                      </a:lnTo>
                      <a:lnTo>
                        <a:pt x="984" y="1047"/>
                      </a:lnTo>
                      <a:lnTo>
                        <a:pt x="942" y="1026"/>
                      </a:lnTo>
                      <a:lnTo>
                        <a:pt x="942" y="942"/>
                      </a:lnTo>
                      <a:lnTo>
                        <a:pt x="1047" y="859"/>
                      </a:lnTo>
                      <a:lnTo>
                        <a:pt x="1047" y="838"/>
                      </a:lnTo>
                      <a:lnTo>
                        <a:pt x="984" y="817"/>
                      </a:lnTo>
                      <a:lnTo>
                        <a:pt x="859" y="859"/>
                      </a:lnTo>
                      <a:lnTo>
                        <a:pt x="775" y="921"/>
                      </a:lnTo>
                      <a:lnTo>
                        <a:pt x="691" y="859"/>
                      </a:lnTo>
                      <a:lnTo>
                        <a:pt x="733" y="817"/>
                      </a:lnTo>
                      <a:lnTo>
                        <a:pt x="775" y="775"/>
                      </a:lnTo>
                      <a:lnTo>
                        <a:pt x="796" y="733"/>
                      </a:lnTo>
                      <a:lnTo>
                        <a:pt x="900" y="629"/>
                      </a:lnTo>
                      <a:lnTo>
                        <a:pt x="984" y="629"/>
                      </a:lnTo>
                      <a:lnTo>
                        <a:pt x="1005" y="649"/>
                      </a:lnTo>
                      <a:lnTo>
                        <a:pt x="1089" y="670"/>
                      </a:lnTo>
                      <a:lnTo>
                        <a:pt x="1151" y="608"/>
                      </a:lnTo>
                      <a:lnTo>
                        <a:pt x="1172" y="524"/>
                      </a:lnTo>
                      <a:lnTo>
                        <a:pt x="1089" y="398"/>
                      </a:lnTo>
                      <a:lnTo>
                        <a:pt x="1047" y="336"/>
                      </a:lnTo>
                      <a:lnTo>
                        <a:pt x="900" y="357"/>
                      </a:lnTo>
                      <a:lnTo>
                        <a:pt x="670" y="545"/>
                      </a:lnTo>
                      <a:lnTo>
                        <a:pt x="587" y="566"/>
                      </a:lnTo>
                      <a:lnTo>
                        <a:pt x="545" y="545"/>
                      </a:lnTo>
                      <a:lnTo>
                        <a:pt x="545" y="461"/>
                      </a:lnTo>
                      <a:lnTo>
                        <a:pt x="461" y="419"/>
                      </a:lnTo>
                      <a:lnTo>
                        <a:pt x="419" y="440"/>
                      </a:lnTo>
                      <a:lnTo>
                        <a:pt x="419" y="566"/>
                      </a:lnTo>
                      <a:lnTo>
                        <a:pt x="545" y="712"/>
                      </a:lnTo>
                      <a:lnTo>
                        <a:pt x="524" y="754"/>
                      </a:lnTo>
                      <a:lnTo>
                        <a:pt x="419" y="754"/>
                      </a:lnTo>
                      <a:lnTo>
                        <a:pt x="377" y="649"/>
                      </a:lnTo>
                      <a:lnTo>
                        <a:pt x="315" y="503"/>
                      </a:lnTo>
                      <a:lnTo>
                        <a:pt x="231" y="503"/>
                      </a:lnTo>
                      <a:lnTo>
                        <a:pt x="126" y="608"/>
                      </a:lnTo>
                      <a:lnTo>
                        <a:pt x="147" y="733"/>
                      </a:lnTo>
                      <a:lnTo>
                        <a:pt x="168" y="775"/>
                      </a:lnTo>
                      <a:lnTo>
                        <a:pt x="168" y="880"/>
                      </a:lnTo>
                      <a:lnTo>
                        <a:pt x="147" y="880"/>
                      </a:lnTo>
                      <a:lnTo>
                        <a:pt x="43" y="963"/>
                      </a:lnTo>
                      <a:lnTo>
                        <a:pt x="1" y="984"/>
                      </a:lnTo>
                      <a:lnTo>
                        <a:pt x="1" y="1089"/>
                      </a:lnTo>
                      <a:lnTo>
                        <a:pt x="22" y="1235"/>
                      </a:lnTo>
                      <a:lnTo>
                        <a:pt x="43" y="1361"/>
                      </a:lnTo>
                      <a:lnTo>
                        <a:pt x="147" y="1549"/>
                      </a:lnTo>
                      <a:lnTo>
                        <a:pt x="147" y="1612"/>
                      </a:lnTo>
                      <a:lnTo>
                        <a:pt x="231" y="1591"/>
                      </a:lnTo>
                      <a:lnTo>
                        <a:pt x="273" y="1507"/>
                      </a:lnTo>
                      <a:lnTo>
                        <a:pt x="273" y="1403"/>
                      </a:lnTo>
                      <a:lnTo>
                        <a:pt x="273" y="1298"/>
                      </a:lnTo>
                      <a:lnTo>
                        <a:pt x="335" y="1277"/>
                      </a:lnTo>
                      <a:lnTo>
                        <a:pt x="419" y="1361"/>
                      </a:lnTo>
                      <a:lnTo>
                        <a:pt x="461" y="1298"/>
                      </a:lnTo>
                      <a:lnTo>
                        <a:pt x="482" y="1340"/>
                      </a:lnTo>
                      <a:lnTo>
                        <a:pt x="440" y="1445"/>
                      </a:lnTo>
                      <a:lnTo>
                        <a:pt x="419" y="1591"/>
                      </a:lnTo>
                      <a:lnTo>
                        <a:pt x="377" y="1612"/>
                      </a:lnTo>
                      <a:lnTo>
                        <a:pt x="377" y="1675"/>
                      </a:lnTo>
                      <a:lnTo>
                        <a:pt x="482" y="1779"/>
                      </a:lnTo>
                      <a:lnTo>
                        <a:pt x="482" y="1800"/>
                      </a:lnTo>
                      <a:lnTo>
                        <a:pt x="545" y="1821"/>
                      </a:lnTo>
                      <a:lnTo>
                        <a:pt x="628" y="1821"/>
                      </a:lnTo>
                      <a:lnTo>
                        <a:pt x="649" y="1863"/>
                      </a:lnTo>
                      <a:lnTo>
                        <a:pt x="649" y="1926"/>
                      </a:lnTo>
                      <a:lnTo>
                        <a:pt x="545" y="2010"/>
                      </a:lnTo>
                      <a:lnTo>
                        <a:pt x="482" y="2010"/>
                      </a:lnTo>
                      <a:lnTo>
                        <a:pt x="482" y="1968"/>
                      </a:lnTo>
                      <a:lnTo>
                        <a:pt x="461" y="1905"/>
                      </a:lnTo>
                      <a:lnTo>
                        <a:pt x="315" y="1800"/>
                      </a:lnTo>
                      <a:lnTo>
                        <a:pt x="273" y="1821"/>
                      </a:lnTo>
                      <a:lnTo>
                        <a:pt x="273" y="1884"/>
                      </a:lnTo>
                      <a:lnTo>
                        <a:pt x="335" y="1989"/>
                      </a:lnTo>
                      <a:lnTo>
                        <a:pt x="419" y="2030"/>
                      </a:lnTo>
                      <a:lnTo>
                        <a:pt x="482" y="2093"/>
                      </a:lnTo>
                      <a:lnTo>
                        <a:pt x="482" y="2114"/>
                      </a:lnTo>
                      <a:lnTo>
                        <a:pt x="440" y="2177"/>
                      </a:lnTo>
                      <a:lnTo>
                        <a:pt x="482" y="2240"/>
                      </a:lnTo>
                      <a:lnTo>
                        <a:pt x="587" y="2302"/>
                      </a:lnTo>
                      <a:lnTo>
                        <a:pt x="670" y="2344"/>
                      </a:lnTo>
                      <a:lnTo>
                        <a:pt x="691" y="2428"/>
                      </a:lnTo>
                      <a:lnTo>
                        <a:pt x="775" y="2449"/>
                      </a:lnTo>
                      <a:lnTo>
                        <a:pt x="900" y="2449"/>
                      </a:lnTo>
                      <a:lnTo>
                        <a:pt x="942" y="2491"/>
                      </a:lnTo>
                      <a:lnTo>
                        <a:pt x="879" y="2533"/>
                      </a:lnTo>
                      <a:lnTo>
                        <a:pt x="754" y="2533"/>
                      </a:lnTo>
                      <a:lnTo>
                        <a:pt x="754" y="2637"/>
                      </a:lnTo>
                      <a:lnTo>
                        <a:pt x="796" y="2742"/>
                      </a:lnTo>
                      <a:lnTo>
                        <a:pt x="859" y="2742"/>
                      </a:lnTo>
                      <a:lnTo>
                        <a:pt x="942" y="2763"/>
                      </a:lnTo>
                      <a:lnTo>
                        <a:pt x="1068" y="2909"/>
                      </a:lnTo>
                      <a:lnTo>
                        <a:pt x="1110" y="2972"/>
                      </a:lnTo>
                      <a:lnTo>
                        <a:pt x="1068" y="3035"/>
                      </a:lnTo>
                      <a:lnTo>
                        <a:pt x="1068" y="3077"/>
                      </a:lnTo>
                      <a:lnTo>
                        <a:pt x="1382" y="3077"/>
                      </a:lnTo>
                      <a:lnTo>
                        <a:pt x="1465" y="3014"/>
                      </a:lnTo>
                      <a:lnTo>
                        <a:pt x="1465" y="2930"/>
                      </a:lnTo>
                      <a:lnTo>
                        <a:pt x="1507" y="2805"/>
                      </a:lnTo>
                      <a:lnTo>
                        <a:pt x="1591" y="2763"/>
                      </a:lnTo>
                      <a:lnTo>
                        <a:pt x="1675" y="2805"/>
                      </a:lnTo>
                      <a:lnTo>
                        <a:pt x="1675" y="2721"/>
                      </a:lnTo>
                      <a:lnTo>
                        <a:pt x="1612" y="2616"/>
                      </a:lnTo>
                      <a:lnTo>
                        <a:pt x="1570" y="2512"/>
                      </a:lnTo>
                      <a:lnTo>
                        <a:pt x="1570" y="2386"/>
                      </a:lnTo>
                      <a:lnTo>
                        <a:pt x="1528" y="2302"/>
                      </a:lnTo>
                      <a:lnTo>
                        <a:pt x="1528" y="2219"/>
                      </a:lnTo>
                      <a:lnTo>
                        <a:pt x="1591" y="2198"/>
                      </a:lnTo>
                      <a:lnTo>
                        <a:pt x="1633" y="2219"/>
                      </a:lnTo>
                      <a:lnTo>
                        <a:pt x="1695" y="2323"/>
                      </a:lnTo>
                      <a:lnTo>
                        <a:pt x="1675" y="2344"/>
                      </a:lnTo>
                      <a:lnTo>
                        <a:pt x="1695" y="2428"/>
                      </a:lnTo>
                      <a:lnTo>
                        <a:pt x="1779" y="2344"/>
                      </a:lnTo>
                      <a:lnTo>
                        <a:pt x="1779" y="2282"/>
                      </a:lnTo>
                      <a:lnTo>
                        <a:pt x="1737" y="2093"/>
                      </a:lnTo>
                      <a:lnTo>
                        <a:pt x="1800" y="2010"/>
                      </a:lnTo>
                      <a:lnTo>
                        <a:pt x="1821" y="2010"/>
                      </a:lnTo>
                      <a:lnTo>
                        <a:pt x="1884" y="2093"/>
                      </a:lnTo>
                      <a:lnTo>
                        <a:pt x="1884" y="2219"/>
                      </a:lnTo>
                      <a:lnTo>
                        <a:pt x="1926" y="2282"/>
                      </a:lnTo>
                      <a:lnTo>
                        <a:pt x="1926" y="2344"/>
                      </a:lnTo>
                      <a:lnTo>
                        <a:pt x="1842" y="2428"/>
                      </a:lnTo>
                      <a:lnTo>
                        <a:pt x="1842" y="2491"/>
                      </a:lnTo>
                      <a:lnTo>
                        <a:pt x="1884" y="2637"/>
                      </a:lnTo>
                      <a:lnTo>
                        <a:pt x="1926" y="2658"/>
                      </a:lnTo>
                      <a:lnTo>
                        <a:pt x="2009" y="2637"/>
                      </a:lnTo>
                      <a:lnTo>
                        <a:pt x="2156" y="2491"/>
                      </a:lnTo>
                      <a:lnTo>
                        <a:pt x="2219" y="2344"/>
                      </a:lnTo>
                      <a:lnTo>
                        <a:pt x="2219" y="2240"/>
                      </a:lnTo>
                      <a:lnTo>
                        <a:pt x="2239" y="2177"/>
                      </a:lnTo>
                      <a:lnTo>
                        <a:pt x="2302" y="2198"/>
                      </a:lnTo>
                      <a:lnTo>
                        <a:pt x="2344" y="2282"/>
                      </a:lnTo>
                      <a:lnTo>
                        <a:pt x="2323" y="2407"/>
                      </a:lnTo>
                      <a:lnTo>
                        <a:pt x="2260" y="2512"/>
                      </a:lnTo>
                      <a:lnTo>
                        <a:pt x="2260" y="2595"/>
                      </a:lnTo>
                      <a:lnTo>
                        <a:pt x="2344" y="2637"/>
                      </a:lnTo>
                      <a:lnTo>
                        <a:pt x="2449" y="2616"/>
                      </a:lnTo>
                      <a:lnTo>
                        <a:pt x="2532" y="2533"/>
                      </a:lnTo>
                      <a:lnTo>
                        <a:pt x="2574" y="2533"/>
                      </a:lnTo>
                      <a:lnTo>
                        <a:pt x="2574" y="2595"/>
                      </a:lnTo>
                      <a:lnTo>
                        <a:pt x="2532" y="2637"/>
                      </a:lnTo>
                      <a:lnTo>
                        <a:pt x="2428" y="2658"/>
                      </a:lnTo>
                      <a:lnTo>
                        <a:pt x="2344" y="2763"/>
                      </a:lnTo>
                      <a:lnTo>
                        <a:pt x="2156" y="2763"/>
                      </a:lnTo>
                      <a:lnTo>
                        <a:pt x="2009" y="2826"/>
                      </a:lnTo>
                      <a:lnTo>
                        <a:pt x="1988" y="2867"/>
                      </a:lnTo>
                      <a:lnTo>
                        <a:pt x="2009" y="2951"/>
                      </a:lnTo>
                      <a:lnTo>
                        <a:pt x="1884" y="3014"/>
                      </a:lnTo>
                      <a:lnTo>
                        <a:pt x="1800" y="3118"/>
                      </a:lnTo>
                      <a:lnTo>
                        <a:pt x="1716" y="3181"/>
                      </a:lnTo>
                      <a:lnTo>
                        <a:pt x="1675" y="3181"/>
                      </a:lnTo>
                      <a:lnTo>
                        <a:pt x="1570" y="3244"/>
                      </a:lnTo>
                      <a:lnTo>
                        <a:pt x="1570" y="3328"/>
                      </a:lnTo>
                      <a:lnTo>
                        <a:pt x="1507" y="3349"/>
                      </a:lnTo>
                      <a:lnTo>
                        <a:pt x="1486" y="3265"/>
                      </a:lnTo>
                      <a:lnTo>
                        <a:pt x="1465" y="3223"/>
                      </a:lnTo>
                      <a:lnTo>
                        <a:pt x="1382" y="3265"/>
                      </a:lnTo>
                      <a:lnTo>
                        <a:pt x="1298" y="3286"/>
                      </a:lnTo>
                      <a:lnTo>
                        <a:pt x="1298" y="3349"/>
                      </a:lnTo>
                      <a:lnTo>
                        <a:pt x="1277" y="3390"/>
                      </a:lnTo>
                      <a:lnTo>
                        <a:pt x="1319" y="3579"/>
                      </a:lnTo>
                      <a:lnTo>
                        <a:pt x="1319" y="3704"/>
                      </a:lnTo>
                      <a:lnTo>
                        <a:pt x="1361" y="3746"/>
                      </a:lnTo>
                      <a:lnTo>
                        <a:pt x="1465" y="3746"/>
                      </a:lnTo>
                      <a:lnTo>
                        <a:pt x="1528" y="3704"/>
                      </a:lnTo>
                      <a:lnTo>
                        <a:pt x="1633" y="3683"/>
                      </a:lnTo>
                      <a:lnTo>
                        <a:pt x="1695" y="3662"/>
                      </a:lnTo>
                      <a:lnTo>
                        <a:pt x="1779" y="3662"/>
                      </a:lnTo>
                      <a:lnTo>
                        <a:pt x="1842" y="3642"/>
                      </a:lnTo>
                      <a:lnTo>
                        <a:pt x="1926" y="3537"/>
                      </a:lnTo>
                      <a:lnTo>
                        <a:pt x="1988" y="3537"/>
                      </a:lnTo>
                      <a:lnTo>
                        <a:pt x="2009" y="3495"/>
                      </a:lnTo>
                      <a:lnTo>
                        <a:pt x="2114" y="3495"/>
                      </a:lnTo>
                      <a:lnTo>
                        <a:pt x="2135" y="3537"/>
                      </a:lnTo>
                      <a:lnTo>
                        <a:pt x="2428" y="3537"/>
                      </a:lnTo>
                      <a:lnTo>
                        <a:pt x="2470" y="3474"/>
                      </a:lnTo>
                      <a:lnTo>
                        <a:pt x="2553" y="3432"/>
                      </a:lnTo>
                      <a:lnTo>
                        <a:pt x="2616" y="3432"/>
                      </a:lnTo>
                      <a:lnTo>
                        <a:pt x="2616" y="3495"/>
                      </a:lnTo>
                      <a:lnTo>
                        <a:pt x="2553" y="3537"/>
                      </a:lnTo>
                      <a:lnTo>
                        <a:pt x="2532" y="3600"/>
                      </a:lnTo>
                      <a:lnTo>
                        <a:pt x="2449" y="3600"/>
                      </a:lnTo>
                      <a:lnTo>
                        <a:pt x="2407" y="3642"/>
                      </a:lnTo>
                      <a:lnTo>
                        <a:pt x="2239" y="3642"/>
                      </a:lnTo>
                      <a:lnTo>
                        <a:pt x="2135" y="3683"/>
                      </a:lnTo>
                      <a:lnTo>
                        <a:pt x="1947" y="3767"/>
                      </a:lnTo>
                      <a:lnTo>
                        <a:pt x="1884" y="3767"/>
                      </a:lnTo>
                      <a:lnTo>
                        <a:pt x="1800" y="3788"/>
                      </a:lnTo>
                      <a:lnTo>
                        <a:pt x="1800" y="3809"/>
                      </a:lnTo>
                      <a:lnTo>
                        <a:pt x="1905" y="3872"/>
                      </a:lnTo>
                      <a:lnTo>
                        <a:pt x="2051" y="3893"/>
                      </a:lnTo>
                      <a:lnTo>
                        <a:pt x="2135" y="3893"/>
                      </a:lnTo>
                      <a:lnTo>
                        <a:pt x="2239" y="3976"/>
                      </a:lnTo>
                      <a:lnTo>
                        <a:pt x="2239" y="4018"/>
                      </a:lnTo>
                      <a:lnTo>
                        <a:pt x="2030" y="4018"/>
                      </a:lnTo>
                      <a:lnTo>
                        <a:pt x="1947" y="4060"/>
                      </a:lnTo>
                      <a:lnTo>
                        <a:pt x="1905" y="4018"/>
                      </a:lnTo>
                      <a:lnTo>
                        <a:pt x="1800" y="3997"/>
                      </a:lnTo>
                      <a:lnTo>
                        <a:pt x="1779" y="4060"/>
                      </a:lnTo>
                      <a:lnTo>
                        <a:pt x="1737" y="4060"/>
                      </a:lnTo>
                      <a:lnTo>
                        <a:pt x="1695" y="3997"/>
                      </a:lnTo>
                      <a:lnTo>
                        <a:pt x="1633" y="3914"/>
                      </a:lnTo>
                      <a:lnTo>
                        <a:pt x="1570" y="3893"/>
                      </a:lnTo>
                      <a:lnTo>
                        <a:pt x="1423" y="3997"/>
                      </a:lnTo>
                      <a:lnTo>
                        <a:pt x="1423" y="4018"/>
                      </a:lnTo>
                      <a:lnTo>
                        <a:pt x="1486" y="4102"/>
                      </a:lnTo>
                      <a:lnTo>
                        <a:pt x="1507" y="4165"/>
                      </a:lnTo>
                      <a:lnTo>
                        <a:pt x="1486" y="4227"/>
                      </a:lnTo>
                      <a:lnTo>
                        <a:pt x="1507" y="4227"/>
                      </a:lnTo>
                      <a:lnTo>
                        <a:pt x="1486" y="4290"/>
                      </a:lnTo>
                      <a:lnTo>
                        <a:pt x="1507" y="4332"/>
                      </a:lnTo>
                      <a:lnTo>
                        <a:pt x="1591" y="4395"/>
                      </a:lnTo>
                      <a:lnTo>
                        <a:pt x="1591" y="4437"/>
                      </a:lnTo>
                      <a:lnTo>
                        <a:pt x="1612" y="4499"/>
                      </a:lnTo>
                      <a:lnTo>
                        <a:pt x="1633" y="4478"/>
                      </a:lnTo>
                      <a:lnTo>
                        <a:pt x="1716" y="4541"/>
                      </a:lnTo>
                      <a:lnTo>
                        <a:pt x="1716" y="4604"/>
                      </a:lnTo>
                      <a:lnTo>
                        <a:pt x="1779" y="4688"/>
                      </a:lnTo>
                      <a:lnTo>
                        <a:pt x="1800" y="4646"/>
                      </a:lnTo>
                      <a:lnTo>
                        <a:pt x="1884" y="4688"/>
                      </a:lnTo>
                      <a:lnTo>
                        <a:pt x="1926" y="4751"/>
                      </a:lnTo>
                      <a:lnTo>
                        <a:pt x="1988" y="4792"/>
                      </a:lnTo>
                      <a:lnTo>
                        <a:pt x="1988" y="4855"/>
                      </a:lnTo>
                      <a:lnTo>
                        <a:pt x="2114" y="4960"/>
                      </a:lnTo>
                      <a:lnTo>
                        <a:pt x="2239" y="4918"/>
                      </a:lnTo>
                      <a:lnTo>
                        <a:pt x="2260" y="4834"/>
                      </a:lnTo>
                      <a:lnTo>
                        <a:pt x="2323" y="4834"/>
                      </a:lnTo>
                      <a:lnTo>
                        <a:pt x="2344" y="4897"/>
                      </a:lnTo>
                      <a:lnTo>
                        <a:pt x="2428" y="4855"/>
                      </a:lnTo>
                      <a:lnTo>
                        <a:pt x="2449" y="4897"/>
                      </a:lnTo>
                      <a:lnTo>
                        <a:pt x="2449" y="4960"/>
                      </a:lnTo>
                      <a:lnTo>
                        <a:pt x="2407" y="5023"/>
                      </a:lnTo>
                      <a:lnTo>
                        <a:pt x="2344" y="5023"/>
                      </a:lnTo>
                      <a:lnTo>
                        <a:pt x="2239" y="5106"/>
                      </a:lnTo>
                      <a:lnTo>
                        <a:pt x="2239" y="5148"/>
                      </a:lnTo>
                      <a:lnTo>
                        <a:pt x="2428" y="5336"/>
                      </a:lnTo>
                      <a:lnTo>
                        <a:pt x="2470" y="5357"/>
                      </a:lnTo>
                      <a:lnTo>
                        <a:pt x="2532" y="5420"/>
                      </a:lnTo>
                      <a:lnTo>
                        <a:pt x="2512" y="5567"/>
                      </a:lnTo>
                      <a:lnTo>
                        <a:pt x="2532" y="5650"/>
                      </a:lnTo>
                      <a:lnTo>
                        <a:pt x="2574" y="5650"/>
                      </a:lnTo>
                      <a:lnTo>
                        <a:pt x="2616" y="5587"/>
                      </a:lnTo>
                      <a:lnTo>
                        <a:pt x="2658" y="5567"/>
                      </a:lnTo>
                      <a:lnTo>
                        <a:pt x="2721" y="5650"/>
                      </a:lnTo>
                      <a:lnTo>
                        <a:pt x="2784" y="5629"/>
                      </a:lnTo>
                      <a:lnTo>
                        <a:pt x="2867" y="5525"/>
                      </a:lnTo>
                      <a:lnTo>
                        <a:pt x="2888" y="5420"/>
                      </a:lnTo>
                      <a:lnTo>
                        <a:pt x="2930" y="5357"/>
                      </a:lnTo>
                      <a:lnTo>
                        <a:pt x="2930" y="5315"/>
                      </a:lnTo>
                      <a:lnTo>
                        <a:pt x="2867" y="5148"/>
                      </a:lnTo>
                      <a:lnTo>
                        <a:pt x="2846" y="5023"/>
                      </a:lnTo>
                      <a:lnTo>
                        <a:pt x="2888" y="4939"/>
                      </a:lnTo>
                      <a:lnTo>
                        <a:pt x="2951" y="4855"/>
                      </a:lnTo>
                      <a:lnTo>
                        <a:pt x="2951" y="4499"/>
                      </a:lnTo>
                      <a:lnTo>
                        <a:pt x="2972" y="4395"/>
                      </a:lnTo>
                      <a:lnTo>
                        <a:pt x="2972" y="4311"/>
                      </a:lnTo>
                      <a:lnTo>
                        <a:pt x="3056" y="4227"/>
                      </a:lnTo>
                      <a:lnTo>
                        <a:pt x="3056" y="4206"/>
                      </a:lnTo>
                      <a:lnTo>
                        <a:pt x="2972" y="4165"/>
                      </a:lnTo>
                      <a:lnTo>
                        <a:pt x="3056" y="4060"/>
                      </a:lnTo>
                      <a:lnTo>
                        <a:pt x="3181" y="4081"/>
                      </a:lnTo>
                      <a:lnTo>
                        <a:pt x="3202" y="4081"/>
                      </a:lnTo>
                      <a:lnTo>
                        <a:pt x="3244" y="3976"/>
                      </a:lnTo>
                      <a:lnTo>
                        <a:pt x="3244" y="3809"/>
                      </a:lnTo>
                      <a:lnTo>
                        <a:pt x="3265" y="3683"/>
                      </a:lnTo>
                      <a:lnTo>
                        <a:pt x="3265" y="3558"/>
                      </a:lnTo>
                      <a:lnTo>
                        <a:pt x="3181" y="3432"/>
                      </a:lnTo>
                      <a:lnTo>
                        <a:pt x="3181" y="3286"/>
                      </a:lnTo>
                      <a:lnTo>
                        <a:pt x="3244" y="3265"/>
                      </a:lnTo>
                      <a:lnTo>
                        <a:pt x="3348" y="3328"/>
                      </a:lnTo>
                      <a:lnTo>
                        <a:pt x="3390" y="3223"/>
                      </a:lnTo>
                      <a:lnTo>
                        <a:pt x="3369" y="3181"/>
                      </a:lnTo>
                      <a:lnTo>
                        <a:pt x="3369" y="3056"/>
                      </a:lnTo>
                      <a:lnTo>
                        <a:pt x="3390" y="2951"/>
                      </a:lnTo>
                      <a:lnTo>
                        <a:pt x="3369" y="2742"/>
                      </a:lnTo>
                      <a:lnTo>
                        <a:pt x="3348" y="2616"/>
                      </a:lnTo>
                      <a:lnTo>
                        <a:pt x="3369" y="2554"/>
                      </a:lnTo>
                      <a:lnTo>
                        <a:pt x="3495" y="2449"/>
                      </a:lnTo>
                      <a:lnTo>
                        <a:pt x="3495" y="2386"/>
                      </a:lnTo>
                      <a:lnTo>
                        <a:pt x="3474" y="2323"/>
                      </a:lnTo>
                      <a:lnTo>
                        <a:pt x="3474" y="2282"/>
                      </a:lnTo>
                      <a:lnTo>
                        <a:pt x="3579" y="2282"/>
                      </a:lnTo>
                      <a:lnTo>
                        <a:pt x="3725" y="2135"/>
                      </a:lnTo>
                      <a:lnTo>
                        <a:pt x="3830" y="2135"/>
                      </a:lnTo>
                      <a:lnTo>
                        <a:pt x="3934" y="2114"/>
                      </a:lnTo>
                      <a:lnTo>
                        <a:pt x="3997" y="2219"/>
                      </a:lnTo>
                      <a:lnTo>
                        <a:pt x="4039" y="2198"/>
                      </a:lnTo>
                      <a:lnTo>
                        <a:pt x="4081" y="2114"/>
                      </a:lnTo>
                      <a:lnTo>
                        <a:pt x="4102" y="2072"/>
                      </a:lnTo>
                      <a:lnTo>
                        <a:pt x="4102" y="1926"/>
                      </a:lnTo>
                      <a:lnTo>
                        <a:pt x="4018" y="1905"/>
                      </a:lnTo>
                      <a:lnTo>
                        <a:pt x="3767" y="1821"/>
                      </a:lnTo>
                      <a:lnTo>
                        <a:pt x="3662" y="1779"/>
                      </a:lnTo>
                      <a:lnTo>
                        <a:pt x="3495" y="1612"/>
                      </a:lnTo>
                      <a:lnTo>
                        <a:pt x="3411" y="1570"/>
                      </a:lnTo>
                      <a:lnTo>
                        <a:pt x="3286" y="1382"/>
                      </a:lnTo>
                      <a:lnTo>
                        <a:pt x="3244" y="1361"/>
                      </a:lnTo>
                      <a:lnTo>
                        <a:pt x="3097" y="1361"/>
                      </a:lnTo>
                      <a:lnTo>
                        <a:pt x="3056" y="1277"/>
                      </a:lnTo>
                      <a:lnTo>
                        <a:pt x="3056" y="1193"/>
                      </a:lnTo>
                      <a:lnTo>
                        <a:pt x="2972" y="942"/>
                      </a:lnTo>
                      <a:lnTo>
                        <a:pt x="2888" y="733"/>
                      </a:lnTo>
                      <a:lnTo>
                        <a:pt x="2742" y="608"/>
                      </a:lnTo>
                      <a:lnTo>
                        <a:pt x="2658" y="670"/>
                      </a:lnTo>
                      <a:lnTo>
                        <a:pt x="2637" y="775"/>
                      </a:lnTo>
                      <a:lnTo>
                        <a:pt x="2658" y="984"/>
                      </a:lnTo>
                      <a:lnTo>
                        <a:pt x="2658" y="1131"/>
                      </a:lnTo>
                      <a:lnTo>
                        <a:pt x="2574" y="1193"/>
                      </a:lnTo>
                      <a:lnTo>
                        <a:pt x="2553" y="1173"/>
                      </a:lnTo>
                      <a:lnTo>
                        <a:pt x="2553" y="1131"/>
                      </a:lnTo>
                      <a:lnTo>
                        <a:pt x="2553" y="963"/>
                      </a:lnTo>
                      <a:lnTo>
                        <a:pt x="2553" y="733"/>
                      </a:lnTo>
                      <a:lnTo>
                        <a:pt x="2616" y="670"/>
                      </a:lnTo>
                      <a:lnTo>
                        <a:pt x="2616" y="545"/>
                      </a:lnTo>
                      <a:lnTo>
                        <a:pt x="2553" y="419"/>
                      </a:lnTo>
                      <a:lnTo>
                        <a:pt x="2449" y="231"/>
                      </a:lnTo>
                      <a:lnTo>
                        <a:pt x="2344" y="189"/>
                      </a:lnTo>
                      <a:lnTo>
                        <a:pt x="2260" y="231"/>
                      </a:lnTo>
                      <a:lnTo>
                        <a:pt x="2219" y="315"/>
                      </a:lnTo>
                      <a:lnTo>
                        <a:pt x="2156" y="294"/>
                      </a:lnTo>
                      <a:lnTo>
                        <a:pt x="2135" y="147"/>
                      </a:lnTo>
                      <a:lnTo>
                        <a:pt x="2030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75" name="CustomShape 892"/>
              <p:cNvSpPr/>
              <p:nvPr/>
            </p:nvSpPr>
            <p:spPr>
              <a:xfrm>
                <a:off x="7609680" y="2303640"/>
                <a:ext cx="308880" cy="465480"/>
              </a:xfrm>
              <a:custGeom>
                <a:avLst/>
                <a:gdLst/>
                <a:ahLst/>
                <a:rect l="l" t="t" r="r" b="b"/>
                <a:pathLst>
                  <a:path w="7010" h="12284">
                    <a:moveTo>
                      <a:pt x="4122" y="1"/>
                    </a:moveTo>
                    <a:lnTo>
                      <a:pt x="4122" y="43"/>
                    </a:lnTo>
                    <a:lnTo>
                      <a:pt x="4080" y="126"/>
                    </a:lnTo>
                    <a:lnTo>
                      <a:pt x="4017" y="126"/>
                    </a:lnTo>
                    <a:lnTo>
                      <a:pt x="3996" y="147"/>
                    </a:lnTo>
                    <a:lnTo>
                      <a:pt x="4059" y="231"/>
                    </a:lnTo>
                    <a:lnTo>
                      <a:pt x="4080" y="357"/>
                    </a:lnTo>
                    <a:lnTo>
                      <a:pt x="4289" y="671"/>
                    </a:lnTo>
                    <a:lnTo>
                      <a:pt x="4331" y="796"/>
                    </a:lnTo>
                    <a:lnTo>
                      <a:pt x="4331" y="1005"/>
                    </a:lnTo>
                    <a:lnTo>
                      <a:pt x="4310" y="1089"/>
                    </a:lnTo>
                    <a:lnTo>
                      <a:pt x="4373" y="1277"/>
                    </a:lnTo>
                    <a:lnTo>
                      <a:pt x="4415" y="1382"/>
                    </a:lnTo>
                    <a:lnTo>
                      <a:pt x="4415" y="1424"/>
                    </a:lnTo>
                    <a:lnTo>
                      <a:pt x="4373" y="1424"/>
                    </a:lnTo>
                    <a:lnTo>
                      <a:pt x="4289" y="1528"/>
                    </a:lnTo>
                    <a:lnTo>
                      <a:pt x="4310" y="1633"/>
                    </a:lnTo>
                    <a:lnTo>
                      <a:pt x="4373" y="1738"/>
                    </a:lnTo>
                    <a:lnTo>
                      <a:pt x="4394" y="1800"/>
                    </a:lnTo>
                    <a:lnTo>
                      <a:pt x="4457" y="1821"/>
                    </a:lnTo>
                    <a:lnTo>
                      <a:pt x="4478" y="1905"/>
                    </a:lnTo>
                    <a:lnTo>
                      <a:pt x="4457" y="1926"/>
                    </a:lnTo>
                    <a:lnTo>
                      <a:pt x="4457" y="2010"/>
                    </a:lnTo>
                    <a:lnTo>
                      <a:pt x="4394" y="2051"/>
                    </a:lnTo>
                    <a:lnTo>
                      <a:pt x="4206" y="2031"/>
                    </a:lnTo>
                    <a:lnTo>
                      <a:pt x="4017" y="1926"/>
                    </a:lnTo>
                    <a:lnTo>
                      <a:pt x="3955" y="1947"/>
                    </a:lnTo>
                    <a:lnTo>
                      <a:pt x="3892" y="2031"/>
                    </a:lnTo>
                    <a:lnTo>
                      <a:pt x="3913" y="2093"/>
                    </a:lnTo>
                    <a:lnTo>
                      <a:pt x="3976" y="2093"/>
                    </a:lnTo>
                    <a:lnTo>
                      <a:pt x="4080" y="2156"/>
                    </a:lnTo>
                    <a:lnTo>
                      <a:pt x="4080" y="2219"/>
                    </a:lnTo>
                    <a:lnTo>
                      <a:pt x="4017" y="2261"/>
                    </a:lnTo>
                    <a:lnTo>
                      <a:pt x="3976" y="2365"/>
                    </a:lnTo>
                    <a:lnTo>
                      <a:pt x="3892" y="2407"/>
                    </a:lnTo>
                    <a:lnTo>
                      <a:pt x="3871" y="2449"/>
                    </a:lnTo>
                    <a:lnTo>
                      <a:pt x="3787" y="2470"/>
                    </a:lnTo>
                    <a:lnTo>
                      <a:pt x="3745" y="2575"/>
                    </a:lnTo>
                    <a:lnTo>
                      <a:pt x="3766" y="2679"/>
                    </a:lnTo>
                    <a:lnTo>
                      <a:pt x="3766" y="2847"/>
                    </a:lnTo>
                    <a:lnTo>
                      <a:pt x="3787" y="2930"/>
                    </a:lnTo>
                    <a:lnTo>
                      <a:pt x="3871" y="2930"/>
                    </a:lnTo>
                    <a:lnTo>
                      <a:pt x="3976" y="2993"/>
                    </a:lnTo>
                    <a:lnTo>
                      <a:pt x="4059" y="3077"/>
                    </a:lnTo>
                    <a:lnTo>
                      <a:pt x="4122" y="3286"/>
                    </a:lnTo>
                    <a:lnTo>
                      <a:pt x="4164" y="3495"/>
                    </a:lnTo>
                    <a:lnTo>
                      <a:pt x="4122" y="3516"/>
                    </a:lnTo>
                    <a:lnTo>
                      <a:pt x="4185" y="3621"/>
                    </a:lnTo>
                    <a:lnTo>
                      <a:pt x="4289" y="3684"/>
                    </a:lnTo>
                    <a:lnTo>
                      <a:pt x="4415" y="3516"/>
                    </a:lnTo>
                    <a:lnTo>
                      <a:pt x="4478" y="3412"/>
                    </a:lnTo>
                    <a:lnTo>
                      <a:pt x="4478" y="3349"/>
                    </a:lnTo>
                    <a:lnTo>
                      <a:pt x="4520" y="3286"/>
                    </a:lnTo>
                    <a:lnTo>
                      <a:pt x="4540" y="3286"/>
                    </a:lnTo>
                    <a:cubicBezTo>
                      <a:pt x="4624" y="3370"/>
                      <a:pt x="4708" y="3453"/>
                      <a:pt x="4729" y="3558"/>
                    </a:cubicBezTo>
                    <a:lnTo>
                      <a:pt x="4729" y="3579"/>
                    </a:lnTo>
                    <a:lnTo>
                      <a:pt x="4687" y="3704"/>
                    </a:lnTo>
                    <a:lnTo>
                      <a:pt x="4687" y="3809"/>
                    </a:lnTo>
                    <a:lnTo>
                      <a:pt x="4729" y="3872"/>
                    </a:lnTo>
                    <a:lnTo>
                      <a:pt x="4792" y="3830"/>
                    </a:lnTo>
                    <a:lnTo>
                      <a:pt x="4917" y="3725"/>
                    </a:lnTo>
                    <a:lnTo>
                      <a:pt x="4980" y="3872"/>
                    </a:lnTo>
                    <a:lnTo>
                      <a:pt x="4917" y="3976"/>
                    </a:lnTo>
                    <a:lnTo>
                      <a:pt x="4833" y="4018"/>
                    </a:lnTo>
                    <a:lnTo>
                      <a:pt x="4771" y="3976"/>
                    </a:lnTo>
                    <a:lnTo>
                      <a:pt x="4792" y="4102"/>
                    </a:lnTo>
                    <a:lnTo>
                      <a:pt x="4729" y="4144"/>
                    </a:lnTo>
                    <a:lnTo>
                      <a:pt x="4666" y="4123"/>
                    </a:lnTo>
                    <a:lnTo>
                      <a:pt x="4624" y="4018"/>
                    </a:lnTo>
                    <a:lnTo>
                      <a:pt x="4603" y="3914"/>
                    </a:lnTo>
                    <a:lnTo>
                      <a:pt x="4582" y="3872"/>
                    </a:lnTo>
                    <a:lnTo>
                      <a:pt x="4499" y="3893"/>
                    </a:lnTo>
                    <a:lnTo>
                      <a:pt x="4457" y="3872"/>
                    </a:lnTo>
                    <a:lnTo>
                      <a:pt x="4415" y="3976"/>
                    </a:lnTo>
                    <a:lnTo>
                      <a:pt x="4478" y="4123"/>
                    </a:lnTo>
                    <a:lnTo>
                      <a:pt x="4478" y="4228"/>
                    </a:lnTo>
                    <a:lnTo>
                      <a:pt x="4394" y="4248"/>
                    </a:lnTo>
                    <a:lnTo>
                      <a:pt x="4310" y="4353"/>
                    </a:lnTo>
                    <a:lnTo>
                      <a:pt x="4310" y="4416"/>
                    </a:lnTo>
                    <a:lnTo>
                      <a:pt x="4457" y="4562"/>
                    </a:lnTo>
                    <a:lnTo>
                      <a:pt x="4499" y="4646"/>
                    </a:lnTo>
                    <a:lnTo>
                      <a:pt x="4457" y="4813"/>
                    </a:lnTo>
                    <a:lnTo>
                      <a:pt x="4373" y="4855"/>
                    </a:lnTo>
                    <a:lnTo>
                      <a:pt x="4289" y="4834"/>
                    </a:lnTo>
                    <a:lnTo>
                      <a:pt x="4268" y="4876"/>
                    </a:lnTo>
                    <a:lnTo>
                      <a:pt x="4352" y="4981"/>
                    </a:lnTo>
                    <a:lnTo>
                      <a:pt x="4415" y="4960"/>
                    </a:lnTo>
                    <a:lnTo>
                      <a:pt x="4499" y="4876"/>
                    </a:lnTo>
                    <a:lnTo>
                      <a:pt x="4603" y="5148"/>
                    </a:lnTo>
                    <a:lnTo>
                      <a:pt x="4666" y="5441"/>
                    </a:lnTo>
                    <a:lnTo>
                      <a:pt x="4624" y="5588"/>
                    </a:lnTo>
                    <a:lnTo>
                      <a:pt x="4624" y="5860"/>
                    </a:lnTo>
                    <a:lnTo>
                      <a:pt x="4520" y="6236"/>
                    </a:lnTo>
                    <a:lnTo>
                      <a:pt x="4561" y="6404"/>
                    </a:lnTo>
                    <a:lnTo>
                      <a:pt x="4499" y="6592"/>
                    </a:lnTo>
                    <a:lnTo>
                      <a:pt x="4373" y="6655"/>
                    </a:lnTo>
                    <a:lnTo>
                      <a:pt x="4310" y="6843"/>
                    </a:lnTo>
                    <a:lnTo>
                      <a:pt x="4310" y="7031"/>
                    </a:lnTo>
                    <a:lnTo>
                      <a:pt x="4248" y="7136"/>
                    </a:lnTo>
                    <a:lnTo>
                      <a:pt x="4206" y="7241"/>
                    </a:lnTo>
                    <a:lnTo>
                      <a:pt x="4080" y="7366"/>
                    </a:lnTo>
                    <a:lnTo>
                      <a:pt x="3829" y="7533"/>
                    </a:lnTo>
                    <a:lnTo>
                      <a:pt x="3724" y="7554"/>
                    </a:lnTo>
                    <a:lnTo>
                      <a:pt x="3662" y="7659"/>
                    </a:lnTo>
                    <a:lnTo>
                      <a:pt x="3536" y="7575"/>
                    </a:lnTo>
                    <a:lnTo>
                      <a:pt x="3411" y="7429"/>
                    </a:lnTo>
                    <a:lnTo>
                      <a:pt x="3411" y="7345"/>
                    </a:lnTo>
                    <a:lnTo>
                      <a:pt x="3452" y="7324"/>
                    </a:lnTo>
                    <a:lnTo>
                      <a:pt x="3515" y="7220"/>
                    </a:lnTo>
                    <a:lnTo>
                      <a:pt x="3515" y="7157"/>
                    </a:lnTo>
                    <a:lnTo>
                      <a:pt x="3578" y="7073"/>
                    </a:lnTo>
                    <a:lnTo>
                      <a:pt x="3578" y="7052"/>
                    </a:lnTo>
                    <a:lnTo>
                      <a:pt x="3452" y="7073"/>
                    </a:lnTo>
                    <a:lnTo>
                      <a:pt x="3348" y="7178"/>
                    </a:lnTo>
                    <a:lnTo>
                      <a:pt x="3222" y="7241"/>
                    </a:lnTo>
                    <a:lnTo>
                      <a:pt x="3201" y="7345"/>
                    </a:lnTo>
                    <a:lnTo>
                      <a:pt x="3264" y="7471"/>
                    </a:lnTo>
                    <a:lnTo>
                      <a:pt x="3306" y="7722"/>
                    </a:lnTo>
                    <a:lnTo>
                      <a:pt x="3264" y="7868"/>
                    </a:lnTo>
                    <a:lnTo>
                      <a:pt x="3139" y="7994"/>
                    </a:lnTo>
                    <a:lnTo>
                      <a:pt x="3139" y="8077"/>
                    </a:lnTo>
                    <a:lnTo>
                      <a:pt x="3076" y="8119"/>
                    </a:lnTo>
                    <a:lnTo>
                      <a:pt x="3055" y="8329"/>
                    </a:lnTo>
                    <a:lnTo>
                      <a:pt x="3118" y="8391"/>
                    </a:lnTo>
                    <a:lnTo>
                      <a:pt x="3118" y="8475"/>
                    </a:lnTo>
                    <a:lnTo>
                      <a:pt x="3076" y="8496"/>
                    </a:lnTo>
                    <a:lnTo>
                      <a:pt x="3118" y="8517"/>
                    </a:lnTo>
                    <a:lnTo>
                      <a:pt x="3076" y="8601"/>
                    </a:lnTo>
                    <a:lnTo>
                      <a:pt x="3034" y="8601"/>
                    </a:lnTo>
                    <a:lnTo>
                      <a:pt x="3055" y="8642"/>
                    </a:lnTo>
                    <a:lnTo>
                      <a:pt x="2992" y="8684"/>
                    </a:lnTo>
                    <a:lnTo>
                      <a:pt x="2929" y="8621"/>
                    </a:lnTo>
                    <a:lnTo>
                      <a:pt x="2846" y="8684"/>
                    </a:lnTo>
                    <a:lnTo>
                      <a:pt x="2804" y="8642"/>
                    </a:lnTo>
                    <a:lnTo>
                      <a:pt x="2762" y="8517"/>
                    </a:lnTo>
                    <a:lnTo>
                      <a:pt x="2741" y="8496"/>
                    </a:lnTo>
                    <a:lnTo>
                      <a:pt x="2657" y="8538"/>
                    </a:lnTo>
                    <a:lnTo>
                      <a:pt x="2595" y="8538"/>
                    </a:lnTo>
                    <a:lnTo>
                      <a:pt x="2553" y="8517"/>
                    </a:lnTo>
                    <a:lnTo>
                      <a:pt x="2302" y="8601"/>
                    </a:lnTo>
                    <a:lnTo>
                      <a:pt x="2176" y="8642"/>
                    </a:lnTo>
                    <a:lnTo>
                      <a:pt x="2030" y="8705"/>
                    </a:lnTo>
                    <a:lnTo>
                      <a:pt x="1883" y="8705"/>
                    </a:lnTo>
                    <a:lnTo>
                      <a:pt x="1758" y="8747"/>
                    </a:lnTo>
                    <a:lnTo>
                      <a:pt x="1695" y="8726"/>
                    </a:lnTo>
                    <a:lnTo>
                      <a:pt x="1569" y="8747"/>
                    </a:lnTo>
                    <a:lnTo>
                      <a:pt x="1360" y="8914"/>
                    </a:lnTo>
                    <a:lnTo>
                      <a:pt x="1297" y="9040"/>
                    </a:lnTo>
                    <a:lnTo>
                      <a:pt x="1235" y="9082"/>
                    </a:lnTo>
                    <a:lnTo>
                      <a:pt x="1193" y="9165"/>
                    </a:lnTo>
                    <a:lnTo>
                      <a:pt x="1046" y="9354"/>
                    </a:lnTo>
                    <a:lnTo>
                      <a:pt x="942" y="9375"/>
                    </a:lnTo>
                    <a:lnTo>
                      <a:pt x="858" y="9479"/>
                    </a:lnTo>
                    <a:lnTo>
                      <a:pt x="837" y="9563"/>
                    </a:lnTo>
                    <a:lnTo>
                      <a:pt x="753" y="9647"/>
                    </a:lnTo>
                    <a:lnTo>
                      <a:pt x="607" y="9668"/>
                    </a:lnTo>
                    <a:lnTo>
                      <a:pt x="544" y="9751"/>
                    </a:lnTo>
                    <a:lnTo>
                      <a:pt x="565" y="9940"/>
                    </a:lnTo>
                    <a:lnTo>
                      <a:pt x="628" y="9961"/>
                    </a:lnTo>
                    <a:lnTo>
                      <a:pt x="649" y="10002"/>
                    </a:lnTo>
                    <a:lnTo>
                      <a:pt x="628" y="10065"/>
                    </a:lnTo>
                    <a:lnTo>
                      <a:pt x="607" y="10044"/>
                    </a:lnTo>
                    <a:lnTo>
                      <a:pt x="481" y="10149"/>
                    </a:lnTo>
                    <a:lnTo>
                      <a:pt x="439" y="10212"/>
                    </a:lnTo>
                    <a:lnTo>
                      <a:pt x="377" y="10274"/>
                    </a:lnTo>
                    <a:lnTo>
                      <a:pt x="272" y="10379"/>
                    </a:lnTo>
                    <a:lnTo>
                      <a:pt x="209" y="10463"/>
                    </a:lnTo>
                    <a:lnTo>
                      <a:pt x="105" y="10463"/>
                    </a:lnTo>
                    <a:lnTo>
                      <a:pt x="0" y="10505"/>
                    </a:lnTo>
                    <a:lnTo>
                      <a:pt x="105" y="10505"/>
                    </a:lnTo>
                    <a:lnTo>
                      <a:pt x="167" y="10609"/>
                    </a:lnTo>
                    <a:lnTo>
                      <a:pt x="209" y="10735"/>
                    </a:lnTo>
                    <a:lnTo>
                      <a:pt x="167" y="10777"/>
                    </a:lnTo>
                    <a:lnTo>
                      <a:pt x="126" y="10693"/>
                    </a:lnTo>
                    <a:lnTo>
                      <a:pt x="84" y="10609"/>
                    </a:lnTo>
                    <a:lnTo>
                      <a:pt x="63" y="10714"/>
                    </a:lnTo>
                    <a:lnTo>
                      <a:pt x="84" y="10818"/>
                    </a:lnTo>
                    <a:lnTo>
                      <a:pt x="167" y="10839"/>
                    </a:lnTo>
                    <a:lnTo>
                      <a:pt x="167" y="10923"/>
                    </a:lnTo>
                    <a:lnTo>
                      <a:pt x="126" y="11007"/>
                    </a:lnTo>
                    <a:lnTo>
                      <a:pt x="126" y="11007"/>
                    </a:lnTo>
                    <a:lnTo>
                      <a:pt x="188" y="10965"/>
                    </a:lnTo>
                    <a:lnTo>
                      <a:pt x="230" y="10902"/>
                    </a:lnTo>
                    <a:lnTo>
                      <a:pt x="314" y="10860"/>
                    </a:lnTo>
                    <a:lnTo>
                      <a:pt x="377" y="10902"/>
                    </a:lnTo>
                    <a:lnTo>
                      <a:pt x="314" y="10944"/>
                    </a:lnTo>
                    <a:lnTo>
                      <a:pt x="377" y="10965"/>
                    </a:lnTo>
                    <a:lnTo>
                      <a:pt x="439" y="10944"/>
                    </a:lnTo>
                    <a:lnTo>
                      <a:pt x="439" y="10839"/>
                    </a:lnTo>
                    <a:lnTo>
                      <a:pt x="398" y="10798"/>
                    </a:lnTo>
                    <a:lnTo>
                      <a:pt x="293" y="10818"/>
                    </a:lnTo>
                    <a:lnTo>
                      <a:pt x="293" y="10777"/>
                    </a:lnTo>
                    <a:lnTo>
                      <a:pt x="314" y="10714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439" y="10609"/>
                    </a:lnTo>
                    <a:lnTo>
                      <a:pt x="544" y="10798"/>
                    </a:lnTo>
                    <a:lnTo>
                      <a:pt x="586" y="10923"/>
                    </a:lnTo>
                    <a:lnTo>
                      <a:pt x="628" y="10986"/>
                    </a:lnTo>
                    <a:lnTo>
                      <a:pt x="628" y="11153"/>
                    </a:lnTo>
                    <a:lnTo>
                      <a:pt x="544" y="11342"/>
                    </a:lnTo>
                    <a:lnTo>
                      <a:pt x="439" y="11342"/>
                    </a:lnTo>
                    <a:lnTo>
                      <a:pt x="481" y="11383"/>
                    </a:lnTo>
                    <a:lnTo>
                      <a:pt x="544" y="11551"/>
                    </a:lnTo>
                    <a:lnTo>
                      <a:pt x="586" y="11760"/>
                    </a:lnTo>
                    <a:lnTo>
                      <a:pt x="691" y="11865"/>
                    </a:lnTo>
                    <a:lnTo>
                      <a:pt x="691" y="11969"/>
                    </a:lnTo>
                    <a:lnTo>
                      <a:pt x="628" y="12011"/>
                    </a:lnTo>
                    <a:lnTo>
                      <a:pt x="711" y="12095"/>
                    </a:lnTo>
                    <a:lnTo>
                      <a:pt x="795" y="12095"/>
                    </a:lnTo>
                    <a:lnTo>
                      <a:pt x="858" y="12158"/>
                    </a:lnTo>
                    <a:lnTo>
                      <a:pt x="900" y="12095"/>
                    </a:lnTo>
                    <a:lnTo>
                      <a:pt x="900" y="12053"/>
                    </a:lnTo>
                    <a:lnTo>
                      <a:pt x="816" y="11906"/>
                    </a:lnTo>
                    <a:lnTo>
                      <a:pt x="816" y="11739"/>
                    </a:lnTo>
                    <a:lnTo>
                      <a:pt x="858" y="11676"/>
                    </a:lnTo>
                    <a:lnTo>
                      <a:pt x="921" y="11739"/>
                    </a:lnTo>
                    <a:lnTo>
                      <a:pt x="900" y="11781"/>
                    </a:lnTo>
                    <a:lnTo>
                      <a:pt x="900" y="11844"/>
                    </a:lnTo>
                    <a:lnTo>
                      <a:pt x="963" y="11948"/>
                    </a:lnTo>
                    <a:lnTo>
                      <a:pt x="1004" y="12095"/>
                    </a:lnTo>
                    <a:lnTo>
                      <a:pt x="963" y="12199"/>
                    </a:lnTo>
                    <a:lnTo>
                      <a:pt x="1004" y="12283"/>
                    </a:lnTo>
                    <a:lnTo>
                      <a:pt x="1109" y="12220"/>
                    </a:lnTo>
                    <a:lnTo>
                      <a:pt x="1214" y="12074"/>
                    </a:lnTo>
                    <a:lnTo>
                      <a:pt x="1109" y="11969"/>
                    </a:lnTo>
                    <a:lnTo>
                      <a:pt x="1109" y="11906"/>
                    </a:lnTo>
                    <a:lnTo>
                      <a:pt x="1151" y="11886"/>
                    </a:lnTo>
                    <a:lnTo>
                      <a:pt x="1235" y="11906"/>
                    </a:lnTo>
                    <a:lnTo>
                      <a:pt x="1276" y="11948"/>
                    </a:lnTo>
                    <a:lnTo>
                      <a:pt x="1318" y="11844"/>
                    </a:lnTo>
                    <a:lnTo>
                      <a:pt x="1318" y="11655"/>
                    </a:lnTo>
                    <a:lnTo>
                      <a:pt x="1276" y="11572"/>
                    </a:lnTo>
                    <a:lnTo>
                      <a:pt x="1276" y="11237"/>
                    </a:lnTo>
                    <a:lnTo>
                      <a:pt x="1276" y="11049"/>
                    </a:lnTo>
                    <a:lnTo>
                      <a:pt x="1339" y="10944"/>
                    </a:lnTo>
                    <a:lnTo>
                      <a:pt x="1444" y="10839"/>
                    </a:lnTo>
                    <a:lnTo>
                      <a:pt x="1423" y="10777"/>
                    </a:lnTo>
                    <a:lnTo>
                      <a:pt x="1360" y="10735"/>
                    </a:lnTo>
                    <a:lnTo>
                      <a:pt x="1360" y="10630"/>
                    </a:lnTo>
                    <a:lnTo>
                      <a:pt x="1318" y="10630"/>
                    </a:lnTo>
                    <a:lnTo>
                      <a:pt x="1339" y="10567"/>
                    </a:lnTo>
                    <a:lnTo>
                      <a:pt x="1151" y="10567"/>
                    </a:lnTo>
                    <a:lnTo>
                      <a:pt x="1130" y="10505"/>
                    </a:lnTo>
                    <a:lnTo>
                      <a:pt x="1235" y="10463"/>
                    </a:lnTo>
                    <a:lnTo>
                      <a:pt x="1255" y="10379"/>
                    </a:lnTo>
                    <a:lnTo>
                      <a:pt x="1235" y="10212"/>
                    </a:lnTo>
                    <a:lnTo>
                      <a:pt x="1151" y="10170"/>
                    </a:lnTo>
                    <a:lnTo>
                      <a:pt x="1067" y="10191"/>
                    </a:lnTo>
                    <a:lnTo>
                      <a:pt x="1067" y="10212"/>
                    </a:lnTo>
                    <a:lnTo>
                      <a:pt x="1004" y="10274"/>
                    </a:lnTo>
                    <a:lnTo>
                      <a:pt x="921" y="10274"/>
                    </a:lnTo>
                    <a:lnTo>
                      <a:pt x="795" y="10149"/>
                    </a:lnTo>
                    <a:lnTo>
                      <a:pt x="816" y="10065"/>
                    </a:lnTo>
                    <a:lnTo>
                      <a:pt x="1004" y="9982"/>
                    </a:lnTo>
                    <a:lnTo>
                      <a:pt x="1151" y="9961"/>
                    </a:lnTo>
                    <a:lnTo>
                      <a:pt x="1339" y="10002"/>
                    </a:lnTo>
                    <a:lnTo>
                      <a:pt x="1423" y="10065"/>
                    </a:lnTo>
                    <a:lnTo>
                      <a:pt x="1444" y="10002"/>
                    </a:lnTo>
                    <a:lnTo>
                      <a:pt x="1444" y="9940"/>
                    </a:lnTo>
                    <a:lnTo>
                      <a:pt x="1444" y="9835"/>
                    </a:lnTo>
                    <a:lnTo>
                      <a:pt x="1423" y="9751"/>
                    </a:lnTo>
                    <a:lnTo>
                      <a:pt x="1444" y="9689"/>
                    </a:lnTo>
                    <a:lnTo>
                      <a:pt x="1527" y="9689"/>
                    </a:lnTo>
                    <a:lnTo>
                      <a:pt x="1569" y="9772"/>
                    </a:lnTo>
                    <a:lnTo>
                      <a:pt x="1653" y="9772"/>
                    </a:lnTo>
                    <a:lnTo>
                      <a:pt x="1758" y="9730"/>
                    </a:lnTo>
                    <a:lnTo>
                      <a:pt x="1946" y="9689"/>
                    </a:lnTo>
                    <a:lnTo>
                      <a:pt x="2113" y="9647"/>
                    </a:lnTo>
                    <a:lnTo>
                      <a:pt x="2218" y="9647"/>
                    </a:lnTo>
                    <a:lnTo>
                      <a:pt x="2281" y="9668"/>
                    </a:lnTo>
                    <a:lnTo>
                      <a:pt x="2323" y="9647"/>
                    </a:lnTo>
                    <a:cubicBezTo>
                      <a:pt x="2323" y="9668"/>
                      <a:pt x="2364" y="9730"/>
                      <a:pt x="2364" y="9751"/>
                    </a:cubicBezTo>
                    <a:lnTo>
                      <a:pt x="2218" y="9856"/>
                    </a:lnTo>
                    <a:lnTo>
                      <a:pt x="2218" y="9940"/>
                    </a:lnTo>
                    <a:lnTo>
                      <a:pt x="2155" y="9877"/>
                    </a:lnTo>
                    <a:lnTo>
                      <a:pt x="2051" y="9898"/>
                    </a:lnTo>
                    <a:lnTo>
                      <a:pt x="1967" y="9961"/>
                    </a:lnTo>
                    <a:lnTo>
                      <a:pt x="1904" y="9940"/>
                    </a:lnTo>
                    <a:lnTo>
                      <a:pt x="1841" y="9772"/>
                    </a:lnTo>
                    <a:lnTo>
                      <a:pt x="1779" y="9772"/>
                    </a:lnTo>
                    <a:lnTo>
                      <a:pt x="1632" y="9961"/>
                    </a:lnTo>
                    <a:lnTo>
                      <a:pt x="1632" y="10065"/>
                    </a:lnTo>
                    <a:lnTo>
                      <a:pt x="1527" y="10128"/>
                    </a:lnTo>
                    <a:lnTo>
                      <a:pt x="1486" y="10233"/>
                    </a:lnTo>
                    <a:lnTo>
                      <a:pt x="1653" y="10295"/>
                    </a:lnTo>
                    <a:lnTo>
                      <a:pt x="1674" y="10400"/>
                    </a:lnTo>
                    <a:lnTo>
                      <a:pt x="1653" y="10421"/>
                    </a:lnTo>
                    <a:lnTo>
                      <a:pt x="1653" y="10484"/>
                    </a:lnTo>
                    <a:lnTo>
                      <a:pt x="1737" y="10609"/>
                    </a:lnTo>
                    <a:lnTo>
                      <a:pt x="1862" y="10630"/>
                    </a:lnTo>
                    <a:lnTo>
                      <a:pt x="1862" y="10714"/>
                    </a:lnTo>
                    <a:lnTo>
                      <a:pt x="1904" y="10735"/>
                    </a:lnTo>
                    <a:lnTo>
                      <a:pt x="1946" y="10693"/>
                    </a:lnTo>
                    <a:lnTo>
                      <a:pt x="2009" y="10714"/>
                    </a:lnTo>
                    <a:lnTo>
                      <a:pt x="2072" y="10693"/>
                    </a:lnTo>
                    <a:lnTo>
                      <a:pt x="2072" y="10609"/>
                    </a:lnTo>
                    <a:lnTo>
                      <a:pt x="1967" y="10505"/>
                    </a:lnTo>
                    <a:lnTo>
                      <a:pt x="2009" y="10400"/>
                    </a:lnTo>
                    <a:lnTo>
                      <a:pt x="2072" y="10254"/>
                    </a:lnTo>
                    <a:lnTo>
                      <a:pt x="2197" y="10170"/>
                    </a:lnTo>
                    <a:lnTo>
                      <a:pt x="2218" y="10107"/>
                    </a:lnTo>
                    <a:lnTo>
                      <a:pt x="2364" y="10149"/>
                    </a:lnTo>
                    <a:lnTo>
                      <a:pt x="2511" y="10254"/>
                    </a:lnTo>
                    <a:lnTo>
                      <a:pt x="2574" y="10316"/>
                    </a:lnTo>
                    <a:lnTo>
                      <a:pt x="2636" y="10295"/>
                    </a:lnTo>
                    <a:lnTo>
                      <a:pt x="2699" y="10086"/>
                    </a:lnTo>
                    <a:lnTo>
                      <a:pt x="2825" y="9961"/>
                    </a:lnTo>
                    <a:lnTo>
                      <a:pt x="2825" y="9877"/>
                    </a:lnTo>
                    <a:lnTo>
                      <a:pt x="2783" y="9814"/>
                    </a:lnTo>
                    <a:lnTo>
                      <a:pt x="2741" y="9751"/>
                    </a:lnTo>
                    <a:lnTo>
                      <a:pt x="2616" y="9647"/>
                    </a:lnTo>
                    <a:lnTo>
                      <a:pt x="2532" y="9647"/>
                    </a:lnTo>
                    <a:lnTo>
                      <a:pt x="2469" y="9584"/>
                    </a:lnTo>
                    <a:lnTo>
                      <a:pt x="2302" y="9584"/>
                    </a:lnTo>
                    <a:cubicBezTo>
                      <a:pt x="2302" y="9563"/>
                      <a:pt x="2302" y="9521"/>
                      <a:pt x="2281" y="9479"/>
                    </a:cubicBezTo>
                    <a:lnTo>
                      <a:pt x="2281" y="9458"/>
                    </a:lnTo>
                    <a:lnTo>
                      <a:pt x="2406" y="9375"/>
                    </a:lnTo>
                    <a:lnTo>
                      <a:pt x="2427" y="9333"/>
                    </a:lnTo>
                    <a:lnTo>
                      <a:pt x="2574" y="9228"/>
                    </a:lnTo>
                    <a:lnTo>
                      <a:pt x="2699" y="9165"/>
                    </a:lnTo>
                    <a:lnTo>
                      <a:pt x="2888" y="9207"/>
                    </a:lnTo>
                    <a:lnTo>
                      <a:pt x="2992" y="9165"/>
                    </a:lnTo>
                    <a:lnTo>
                      <a:pt x="3034" y="9228"/>
                    </a:lnTo>
                    <a:lnTo>
                      <a:pt x="3034" y="9333"/>
                    </a:lnTo>
                    <a:lnTo>
                      <a:pt x="2950" y="9458"/>
                    </a:lnTo>
                    <a:lnTo>
                      <a:pt x="2929" y="9563"/>
                    </a:lnTo>
                    <a:lnTo>
                      <a:pt x="2992" y="9584"/>
                    </a:lnTo>
                    <a:lnTo>
                      <a:pt x="2992" y="9689"/>
                    </a:lnTo>
                    <a:lnTo>
                      <a:pt x="2992" y="9793"/>
                    </a:lnTo>
                    <a:lnTo>
                      <a:pt x="2950" y="9856"/>
                    </a:lnTo>
                    <a:lnTo>
                      <a:pt x="2992" y="9961"/>
                    </a:lnTo>
                    <a:lnTo>
                      <a:pt x="3097" y="10002"/>
                    </a:lnTo>
                    <a:lnTo>
                      <a:pt x="3243" y="10170"/>
                    </a:lnTo>
                    <a:lnTo>
                      <a:pt x="3348" y="10191"/>
                    </a:lnTo>
                    <a:lnTo>
                      <a:pt x="3432" y="10170"/>
                    </a:lnTo>
                    <a:lnTo>
                      <a:pt x="3536" y="10002"/>
                    </a:lnTo>
                    <a:lnTo>
                      <a:pt x="3536" y="9898"/>
                    </a:lnTo>
                    <a:lnTo>
                      <a:pt x="3578" y="9856"/>
                    </a:lnTo>
                    <a:lnTo>
                      <a:pt x="3620" y="9793"/>
                    </a:lnTo>
                    <a:lnTo>
                      <a:pt x="3578" y="9710"/>
                    </a:lnTo>
                    <a:lnTo>
                      <a:pt x="3662" y="9584"/>
                    </a:lnTo>
                    <a:lnTo>
                      <a:pt x="3766" y="9563"/>
                    </a:lnTo>
                    <a:lnTo>
                      <a:pt x="3850" y="9563"/>
                    </a:lnTo>
                    <a:lnTo>
                      <a:pt x="3871" y="9500"/>
                    </a:lnTo>
                    <a:lnTo>
                      <a:pt x="3850" y="9458"/>
                    </a:lnTo>
                    <a:lnTo>
                      <a:pt x="3829" y="9333"/>
                    </a:lnTo>
                    <a:lnTo>
                      <a:pt x="3620" y="9249"/>
                    </a:lnTo>
                    <a:lnTo>
                      <a:pt x="3578" y="9186"/>
                    </a:lnTo>
                    <a:lnTo>
                      <a:pt x="3641" y="9040"/>
                    </a:lnTo>
                    <a:lnTo>
                      <a:pt x="3724" y="8977"/>
                    </a:lnTo>
                    <a:lnTo>
                      <a:pt x="3766" y="8956"/>
                    </a:lnTo>
                    <a:lnTo>
                      <a:pt x="3745" y="9019"/>
                    </a:lnTo>
                    <a:lnTo>
                      <a:pt x="3745" y="9145"/>
                    </a:lnTo>
                    <a:lnTo>
                      <a:pt x="3787" y="9165"/>
                    </a:lnTo>
                    <a:lnTo>
                      <a:pt x="3850" y="9145"/>
                    </a:lnTo>
                    <a:lnTo>
                      <a:pt x="3871" y="9124"/>
                    </a:lnTo>
                    <a:lnTo>
                      <a:pt x="3955" y="9145"/>
                    </a:lnTo>
                    <a:lnTo>
                      <a:pt x="3996" y="9186"/>
                    </a:lnTo>
                    <a:lnTo>
                      <a:pt x="4059" y="9165"/>
                    </a:lnTo>
                    <a:lnTo>
                      <a:pt x="4101" y="9165"/>
                    </a:lnTo>
                    <a:lnTo>
                      <a:pt x="4080" y="9228"/>
                    </a:lnTo>
                    <a:lnTo>
                      <a:pt x="3976" y="9249"/>
                    </a:lnTo>
                    <a:lnTo>
                      <a:pt x="3976" y="9270"/>
                    </a:lnTo>
                    <a:lnTo>
                      <a:pt x="3996" y="9291"/>
                    </a:lnTo>
                    <a:lnTo>
                      <a:pt x="4080" y="9270"/>
                    </a:lnTo>
                    <a:lnTo>
                      <a:pt x="4206" y="9186"/>
                    </a:lnTo>
                    <a:lnTo>
                      <a:pt x="4499" y="9228"/>
                    </a:lnTo>
                    <a:lnTo>
                      <a:pt x="4666" y="9186"/>
                    </a:lnTo>
                    <a:lnTo>
                      <a:pt x="4603" y="9165"/>
                    </a:lnTo>
                    <a:lnTo>
                      <a:pt x="4582" y="9061"/>
                    </a:lnTo>
                    <a:lnTo>
                      <a:pt x="4603" y="8935"/>
                    </a:lnTo>
                    <a:lnTo>
                      <a:pt x="4729" y="8873"/>
                    </a:lnTo>
                    <a:lnTo>
                      <a:pt x="4833" y="8914"/>
                    </a:lnTo>
                    <a:lnTo>
                      <a:pt x="4875" y="9019"/>
                    </a:lnTo>
                    <a:lnTo>
                      <a:pt x="4833" y="9124"/>
                    </a:lnTo>
                    <a:lnTo>
                      <a:pt x="4896" y="9186"/>
                    </a:lnTo>
                    <a:lnTo>
                      <a:pt x="4980" y="9186"/>
                    </a:lnTo>
                    <a:lnTo>
                      <a:pt x="5043" y="9061"/>
                    </a:lnTo>
                    <a:lnTo>
                      <a:pt x="4980" y="8852"/>
                    </a:lnTo>
                    <a:lnTo>
                      <a:pt x="5001" y="8726"/>
                    </a:lnTo>
                    <a:lnTo>
                      <a:pt x="5126" y="8621"/>
                    </a:lnTo>
                    <a:lnTo>
                      <a:pt x="5210" y="8621"/>
                    </a:lnTo>
                    <a:lnTo>
                      <a:pt x="5231" y="8559"/>
                    </a:lnTo>
                    <a:lnTo>
                      <a:pt x="5189" y="8496"/>
                    </a:lnTo>
                    <a:lnTo>
                      <a:pt x="5210" y="8349"/>
                    </a:lnTo>
                    <a:lnTo>
                      <a:pt x="5294" y="8308"/>
                    </a:lnTo>
                    <a:lnTo>
                      <a:pt x="5398" y="8329"/>
                    </a:lnTo>
                    <a:lnTo>
                      <a:pt x="5419" y="8391"/>
                    </a:lnTo>
                    <a:lnTo>
                      <a:pt x="5357" y="8454"/>
                    </a:lnTo>
                    <a:lnTo>
                      <a:pt x="5336" y="8621"/>
                    </a:lnTo>
                    <a:lnTo>
                      <a:pt x="5357" y="8956"/>
                    </a:lnTo>
                    <a:lnTo>
                      <a:pt x="5419" y="8998"/>
                    </a:lnTo>
                    <a:lnTo>
                      <a:pt x="5503" y="8935"/>
                    </a:lnTo>
                    <a:lnTo>
                      <a:pt x="5545" y="8831"/>
                    </a:lnTo>
                    <a:lnTo>
                      <a:pt x="5649" y="8831"/>
                    </a:lnTo>
                    <a:lnTo>
                      <a:pt x="5754" y="8726"/>
                    </a:lnTo>
                    <a:lnTo>
                      <a:pt x="5817" y="8580"/>
                    </a:lnTo>
                    <a:lnTo>
                      <a:pt x="5775" y="8475"/>
                    </a:lnTo>
                    <a:lnTo>
                      <a:pt x="5921" y="8370"/>
                    </a:lnTo>
                    <a:lnTo>
                      <a:pt x="5880" y="8287"/>
                    </a:lnTo>
                    <a:lnTo>
                      <a:pt x="5838" y="8224"/>
                    </a:lnTo>
                    <a:lnTo>
                      <a:pt x="5712" y="8057"/>
                    </a:lnTo>
                    <a:lnTo>
                      <a:pt x="5649" y="7910"/>
                    </a:lnTo>
                    <a:lnTo>
                      <a:pt x="5629" y="7638"/>
                    </a:lnTo>
                    <a:lnTo>
                      <a:pt x="5670" y="7324"/>
                    </a:lnTo>
                    <a:lnTo>
                      <a:pt x="5670" y="7115"/>
                    </a:lnTo>
                    <a:lnTo>
                      <a:pt x="5566" y="6717"/>
                    </a:lnTo>
                    <a:lnTo>
                      <a:pt x="5440" y="6529"/>
                    </a:lnTo>
                    <a:lnTo>
                      <a:pt x="5440" y="6383"/>
                    </a:lnTo>
                    <a:lnTo>
                      <a:pt x="5461" y="6194"/>
                    </a:lnTo>
                    <a:lnTo>
                      <a:pt x="5649" y="6111"/>
                    </a:lnTo>
                    <a:lnTo>
                      <a:pt x="5733" y="6111"/>
                    </a:lnTo>
                    <a:lnTo>
                      <a:pt x="5775" y="6194"/>
                    </a:lnTo>
                    <a:lnTo>
                      <a:pt x="5817" y="6132"/>
                    </a:lnTo>
                    <a:lnTo>
                      <a:pt x="5775" y="6006"/>
                    </a:lnTo>
                    <a:lnTo>
                      <a:pt x="5754" y="5922"/>
                    </a:lnTo>
                    <a:lnTo>
                      <a:pt x="5733" y="5880"/>
                    </a:lnTo>
                    <a:lnTo>
                      <a:pt x="5712" y="5776"/>
                    </a:lnTo>
                    <a:lnTo>
                      <a:pt x="5712" y="5713"/>
                    </a:lnTo>
                    <a:lnTo>
                      <a:pt x="5712" y="5650"/>
                    </a:lnTo>
                    <a:lnTo>
                      <a:pt x="5754" y="5567"/>
                    </a:lnTo>
                    <a:lnTo>
                      <a:pt x="5754" y="5546"/>
                    </a:lnTo>
                    <a:lnTo>
                      <a:pt x="5754" y="5462"/>
                    </a:lnTo>
                    <a:lnTo>
                      <a:pt x="5733" y="5399"/>
                    </a:lnTo>
                    <a:lnTo>
                      <a:pt x="5733" y="5274"/>
                    </a:lnTo>
                    <a:lnTo>
                      <a:pt x="5754" y="5190"/>
                    </a:lnTo>
                    <a:lnTo>
                      <a:pt x="5712" y="5127"/>
                    </a:lnTo>
                    <a:lnTo>
                      <a:pt x="5670" y="4876"/>
                    </a:lnTo>
                    <a:lnTo>
                      <a:pt x="5566" y="4709"/>
                    </a:lnTo>
                    <a:lnTo>
                      <a:pt x="5545" y="4709"/>
                    </a:lnTo>
                    <a:lnTo>
                      <a:pt x="5503" y="4667"/>
                    </a:lnTo>
                    <a:lnTo>
                      <a:pt x="5503" y="4437"/>
                    </a:lnTo>
                    <a:lnTo>
                      <a:pt x="5398" y="4332"/>
                    </a:lnTo>
                    <a:lnTo>
                      <a:pt x="5147" y="4081"/>
                    </a:lnTo>
                    <a:lnTo>
                      <a:pt x="5105" y="3976"/>
                    </a:lnTo>
                    <a:lnTo>
                      <a:pt x="5043" y="3788"/>
                    </a:lnTo>
                    <a:lnTo>
                      <a:pt x="5043" y="3600"/>
                    </a:lnTo>
                    <a:lnTo>
                      <a:pt x="5043" y="3558"/>
                    </a:lnTo>
                    <a:lnTo>
                      <a:pt x="4980" y="3600"/>
                    </a:lnTo>
                    <a:lnTo>
                      <a:pt x="4917" y="3600"/>
                    </a:lnTo>
                    <a:lnTo>
                      <a:pt x="4896" y="3579"/>
                    </a:lnTo>
                    <a:lnTo>
                      <a:pt x="4896" y="3558"/>
                    </a:lnTo>
                    <a:cubicBezTo>
                      <a:pt x="4854" y="3474"/>
                      <a:pt x="4812" y="3412"/>
                      <a:pt x="4750" y="3349"/>
                    </a:cubicBezTo>
                    <a:lnTo>
                      <a:pt x="4792" y="3265"/>
                    </a:lnTo>
                    <a:lnTo>
                      <a:pt x="4854" y="3160"/>
                    </a:lnTo>
                    <a:lnTo>
                      <a:pt x="4812" y="3077"/>
                    </a:lnTo>
                    <a:lnTo>
                      <a:pt x="4687" y="3077"/>
                    </a:lnTo>
                    <a:lnTo>
                      <a:pt x="4540" y="3056"/>
                    </a:lnTo>
                    <a:lnTo>
                      <a:pt x="4394" y="2888"/>
                    </a:lnTo>
                    <a:lnTo>
                      <a:pt x="4268" y="2930"/>
                    </a:lnTo>
                    <a:lnTo>
                      <a:pt x="4122" y="2847"/>
                    </a:lnTo>
                    <a:lnTo>
                      <a:pt x="4101" y="2763"/>
                    </a:lnTo>
                    <a:lnTo>
                      <a:pt x="4101" y="2658"/>
                    </a:lnTo>
                    <a:lnTo>
                      <a:pt x="4185" y="2575"/>
                    </a:lnTo>
                    <a:lnTo>
                      <a:pt x="4268" y="2575"/>
                    </a:lnTo>
                    <a:lnTo>
                      <a:pt x="4415" y="2679"/>
                    </a:lnTo>
                    <a:lnTo>
                      <a:pt x="4478" y="2721"/>
                    </a:lnTo>
                    <a:lnTo>
                      <a:pt x="4603" y="2533"/>
                    </a:lnTo>
                    <a:lnTo>
                      <a:pt x="4729" y="2428"/>
                    </a:lnTo>
                    <a:lnTo>
                      <a:pt x="4833" y="2428"/>
                    </a:lnTo>
                    <a:lnTo>
                      <a:pt x="4896" y="2470"/>
                    </a:lnTo>
                    <a:lnTo>
                      <a:pt x="4959" y="2512"/>
                    </a:lnTo>
                    <a:lnTo>
                      <a:pt x="5064" y="2470"/>
                    </a:lnTo>
                    <a:lnTo>
                      <a:pt x="5168" y="2575"/>
                    </a:lnTo>
                    <a:lnTo>
                      <a:pt x="5336" y="2721"/>
                    </a:lnTo>
                    <a:lnTo>
                      <a:pt x="5524" y="2784"/>
                    </a:lnTo>
                    <a:lnTo>
                      <a:pt x="5691" y="2847"/>
                    </a:lnTo>
                    <a:lnTo>
                      <a:pt x="5754" y="2930"/>
                    </a:lnTo>
                    <a:lnTo>
                      <a:pt x="5859" y="2972"/>
                    </a:lnTo>
                    <a:lnTo>
                      <a:pt x="5859" y="2888"/>
                    </a:lnTo>
                    <a:lnTo>
                      <a:pt x="5880" y="2784"/>
                    </a:lnTo>
                    <a:lnTo>
                      <a:pt x="5859" y="2658"/>
                    </a:lnTo>
                    <a:lnTo>
                      <a:pt x="5880" y="2470"/>
                    </a:lnTo>
                    <a:lnTo>
                      <a:pt x="5942" y="2240"/>
                    </a:lnTo>
                    <a:lnTo>
                      <a:pt x="6089" y="2031"/>
                    </a:lnTo>
                    <a:lnTo>
                      <a:pt x="6193" y="2010"/>
                    </a:lnTo>
                    <a:lnTo>
                      <a:pt x="6298" y="2031"/>
                    </a:lnTo>
                    <a:lnTo>
                      <a:pt x="6465" y="2031"/>
                    </a:lnTo>
                    <a:lnTo>
                      <a:pt x="6465" y="1989"/>
                    </a:lnTo>
                    <a:lnTo>
                      <a:pt x="6528" y="1926"/>
                    </a:lnTo>
                    <a:lnTo>
                      <a:pt x="6591" y="1947"/>
                    </a:lnTo>
                    <a:lnTo>
                      <a:pt x="6675" y="1947"/>
                    </a:lnTo>
                    <a:lnTo>
                      <a:pt x="6717" y="1905"/>
                    </a:lnTo>
                    <a:lnTo>
                      <a:pt x="6737" y="1821"/>
                    </a:lnTo>
                    <a:lnTo>
                      <a:pt x="6842" y="1779"/>
                    </a:lnTo>
                    <a:lnTo>
                      <a:pt x="6926" y="1717"/>
                    </a:lnTo>
                    <a:lnTo>
                      <a:pt x="6926" y="1612"/>
                    </a:lnTo>
                    <a:lnTo>
                      <a:pt x="6989" y="1591"/>
                    </a:lnTo>
                    <a:lnTo>
                      <a:pt x="7009" y="1507"/>
                    </a:lnTo>
                    <a:lnTo>
                      <a:pt x="6926" y="1507"/>
                    </a:lnTo>
                    <a:lnTo>
                      <a:pt x="6863" y="1591"/>
                    </a:lnTo>
                    <a:lnTo>
                      <a:pt x="6800" y="1675"/>
                    </a:lnTo>
                    <a:lnTo>
                      <a:pt x="6717" y="1675"/>
                    </a:lnTo>
                    <a:lnTo>
                      <a:pt x="6717" y="1612"/>
                    </a:lnTo>
                    <a:lnTo>
                      <a:pt x="6717" y="1528"/>
                    </a:lnTo>
                    <a:lnTo>
                      <a:pt x="6612" y="1403"/>
                    </a:lnTo>
                    <a:lnTo>
                      <a:pt x="6486" y="1319"/>
                    </a:lnTo>
                    <a:lnTo>
                      <a:pt x="6445" y="1277"/>
                    </a:lnTo>
                    <a:lnTo>
                      <a:pt x="6445" y="1110"/>
                    </a:lnTo>
                    <a:lnTo>
                      <a:pt x="6486" y="943"/>
                    </a:lnTo>
                    <a:lnTo>
                      <a:pt x="6486" y="838"/>
                    </a:lnTo>
                    <a:lnTo>
                      <a:pt x="6465" y="775"/>
                    </a:lnTo>
                    <a:lnTo>
                      <a:pt x="6445" y="796"/>
                    </a:lnTo>
                    <a:lnTo>
                      <a:pt x="6403" y="901"/>
                    </a:lnTo>
                    <a:lnTo>
                      <a:pt x="6298" y="1047"/>
                    </a:lnTo>
                    <a:lnTo>
                      <a:pt x="6131" y="1173"/>
                    </a:lnTo>
                    <a:lnTo>
                      <a:pt x="5963" y="1194"/>
                    </a:lnTo>
                    <a:lnTo>
                      <a:pt x="5901" y="1173"/>
                    </a:lnTo>
                    <a:lnTo>
                      <a:pt x="5838" y="1194"/>
                    </a:lnTo>
                    <a:lnTo>
                      <a:pt x="5733" y="1089"/>
                    </a:lnTo>
                    <a:lnTo>
                      <a:pt x="5608" y="1068"/>
                    </a:lnTo>
                    <a:lnTo>
                      <a:pt x="5419" y="984"/>
                    </a:lnTo>
                    <a:lnTo>
                      <a:pt x="5315" y="880"/>
                    </a:lnTo>
                    <a:lnTo>
                      <a:pt x="5210" y="859"/>
                    </a:lnTo>
                    <a:lnTo>
                      <a:pt x="5147" y="775"/>
                    </a:lnTo>
                    <a:lnTo>
                      <a:pt x="5001" y="671"/>
                    </a:lnTo>
                    <a:lnTo>
                      <a:pt x="4729" y="419"/>
                    </a:lnTo>
                    <a:lnTo>
                      <a:pt x="4645" y="252"/>
                    </a:lnTo>
                    <a:lnTo>
                      <a:pt x="4499" y="231"/>
                    </a:lnTo>
                    <a:lnTo>
                      <a:pt x="4310" y="64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CustomShape 893"/>
              <p:cNvSpPr/>
              <p:nvPr/>
            </p:nvSpPr>
            <p:spPr>
              <a:xfrm>
                <a:off x="7484040" y="2547360"/>
                <a:ext cx="105840" cy="126720"/>
              </a:xfrm>
              <a:custGeom>
                <a:avLst/>
                <a:gdLst/>
                <a:ahLst/>
                <a:rect l="l" t="t" r="r" b="b"/>
                <a:pathLst>
                  <a:path w="2407" h="3349">
                    <a:moveTo>
                      <a:pt x="1256" y="1"/>
                    </a:moveTo>
                    <a:lnTo>
                      <a:pt x="1005" y="126"/>
                    </a:lnTo>
                    <a:lnTo>
                      <a:pt x="628" y="189"/>
                    </a:lnTo>
                    <a:lnTo>
                      <a:pt x="419" y="377"/>
                    </a:lnTo>
                    <a:lnTo>
                      <a:pt x="210" y="419"/>
                    </a:lnTo>
                    <a:lnTo>
                      <a:pt x="21" y="586"/>
                    </a:lnTo>
                    <a:lnTo>
                      <a:pt x="0" y="712"/>
                    </a:lnTo>
                    <a:lnTo>
                      <a:pt x="0" y="733"/>
                    </a:lnTo>
                    <a:lnTo>
                      <a:pt x="105" y="649"/>
                    </a:lnTo>
                    <a:lnTo>
                      <a:pt x="293" y="691"/>
                    </a:lnTo>
                    <a:lnTo>
                      <a:pt x="210" y="712"/>
                    </a:lnTo>
                    <a:lnTo>
                      <a:pt x="419" y="921"/>
                    </a:lnTo>
                    <a:lnTo>
                      <a:pt x="565" y="1130"/>
                    </a:lnTo>
                    <a:lnTo>
                      <a:pt x="649" y="1130"/>
                    </a:lnTo>
                    <a:lnTo>
                      <a:pt x="607" y="1214"/>
                    </a:lnTo>
                    <a:lnTo>
                      <a:pt x="712" y="1319"/>
                    </a:lnTo>
                    <a:lnTo>
                      <a:pt x="733" y="1423"/>
                    </a:lnTo>
                    <a:lnTo>
                      <a:pt x="544" y="1361"/>
                    </a:lnTo>
                    <a:lnTo>
                      <a:pt x="524" y="1277"/>
                    </a:lnTo>
                    <a:lnTo>
                      <a:pt x="461" y="1381"/>
                    </a:lnTo>
                    <a:lnTo>
                      <a:pt x="398" y="1361"/>
                    </a:lnTo>
                    <a:lnTo>
                      <a:pt x="252" y="1549"/>
                    </a:lnTo>
                    <a:lnTo>
                      <a:pt x="524" y="1653"/>
                    </a:lnTo>
                    <a:lnTo>
                      <a:pt x="607" y="1633"/>
                    </a:lnTo>
                    <a:lnTo>
                      <a:pt x="649" y="1758"/>
                    </a:lnTo>
                    <a:lnTo>
                      <a:pt x="649" y="1988"/>
                    </a:lnTo>
                    <a:lnTo>
                      <a:pt x="712" y="2051"/>
                    </a:lnTo>
                    <a:lnTo>
                      <a:pt x="754" y="2009"/>
                    </a:lnTo>
                    <a:lnTo>
                      <a:pt x="858" y="2197"/>
                    </a:lnTo>
                    <a:lnTo>
                      <a:pt x="670" y="2323"/>
                    </a:lnTo>
                    <a:lnTo>
                      <a:pt x="670" y="2386"/>
                    </a:lnTo>
                    <a:lnTo>
                      <a:pt x="754" y="2469"/>
                    </a:lnTo>
                    <a:lnTo>
                      <a:pt x="754" y="2574"/>
                    </a:lnTo>
                    <a:lnTo>
                      <a:pt x="670" y="2595"/>
                    </a:lnTo>
                    <a:lnTo>
                      <a:pt x="670" y="2700"/>
                    </a:lnTo>
                    <a:lnTo>
                      <a:pt x="733" y="2804"/>
                    </a:lnTo>
                    <a:lnTo>
                      <a:pt x="670" y="2804"/>
                    </a:lnTo>
                    <a:lnTo>
                      <a:pt x="816" y="3097"/>
                    </a:lnTo>
                    <a:lnTo>
                      <a:pt x="879" y="3097"/>
                    </a:lnTo>
                    <a:lnTo>
                      <a:pt x="921" y="3223"/>
                    </a:lnTo>
                    <a:lnTo>
                      <a:pt x="963" y="3244"/>
                    </a:lnTo>
                    <a:lnTo>
                      <a:pt x="963" y="3348"/>
                    </a:lnTo>
                    <a:lnTo>
                      <a:pt x="1047" y="3306"/>
                    </a:lnTo>
                    <a:lnTo>
                      <a:pt x="1047" y="3139"/>
                    </a:lnTo>
                    <a:lnTo>
                      <a:pt x="1088" y="3223"/>
                    </a:lnTo>
                    <a:lnTo>
                      <a:pt x="1172" y="3118"/>
                    </a:lnTo>
                    <a:lnTo>
                      <a:pt x="1444" y="2888"/>
                    </a:lnTo>
                    <a:lnTo>
                      <a:pt x="1549" y="2846"/>
                    </a:lnTo>
                    <a:lnTo>
                      <a:pt x="1570" y="2909"/>
                    </a:lnTo>
                    <a:lnTo>
                      <a:pt x="1653" y="2825"/>
                    </a:lnTo>
                    <a:lnTo>
                      <a:pt x="1695" y="2825"/>
                    </a:lnTo>
                    <a:lnTo>
                      <a:pt x="1758" y="2930"/>
                    </a:lnTo>
                    <a:lnTo>
                      <a:pt x="1863" y="2909"/>
                    </a:lnTo>
                    <a:lnTo>
                      <a:pt x="1905" y="2951"/>
                    </a:lnTo>
                    <a:lnTo>
                      <a:pt x="1967" y="2909"/>
                    </a:lnTo>
                    <a:lnTo>
                      <a:pt x="1925" y="2825"/>
                    </a:lnTo>
                    <a:lnTo>
                      <a:pt x="2072" y="2741"/>
                    </a:lnTo>
                    <a:lnTo>
                      <a:pt x="2197" y="2741"/>
                    </a:lnTo>
                    <a:lnTo>
                      <a:pt x="2344" y="2532"/>
                    </a:lnTo>
                    <a:lnTo>
                      <a:pt x="2323" y="2490"/>
                    </a:lnTo>
                    <a:lnTo>
                      <a:pt x="2407" y="2428"/>
                    </a:lnTo>
                    <a:lnTo>
                      <a:pt x="2344" y="1988"/>
                    </a:lnTo>
                    <a:lnTo>
                      <a:pt x="2323" y="1988"/>
                    </a:lnTo>
                    <a:lnTo>
                      <a:pt x="2281" y="2009"/>
                    </a:lnTo>
                    <a:lnTo>
                      <a:pt x="2281" y="1884"/>
                    </a:lnTo>
                    <a:lnTo>
                      <a:pt x="2197" y="1486"/>
                    </a:lnTo>
                    <a:lnTo>
                      <a:pt x="2114" y="1381"/>
                    </a:lnTo>
                    <a:lnTo>
                      <a:pt x="2114" y="1130"/>
                    </a:lnTo>
                    <a:lnTo>
                      <a:pt x="1779" y="712"/>
                    </a:lnTo>
                    <a:lnTo>
                      <a:pt x="1465" y="398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CustomShape 894"/>
              <p:cNvSpPr/>
              <p:nvPr/>
            </p:nvSpPr>
            <p:spPr>
              <a:xfrm>
                <a:off x="7432560" y="2401200"/>
                <a:ext cx="120600" cy="178200"/>
              </a:xfrm>
              <a:custGeom>
                <a:avLst/>
                <a:gdLst/>
                <a:ahLst/>
                <a:rect l="l" t="t" r="r" b="b"/>
                <a:pathLst>
                  <a:path w="2742" h="4709">
                    <a:moveTo>
                      <a:pt x="2260" y="1"/>
                    </a:moveTo>
                    <a:lnTo>
                      <a:pt x="2177" y="42"/>
                    </a:lnTo>
                    <a:lnTo>
                      <a:pt x="2177" y="168"/>
                    </a:lnTo>
                    <a:lnTo>
                      <a:pt x="2177" y="273"/>
                    </a:lnTo>
                    <a:lnTo>
                      <a:pt x="2240" y="377"/>
                    </a:lnTo>
                    <a:lnTo>
                      <a:pt x="2177" y="482"/>
                    </a:lnTo>
                    <a:lnTo>
                      <a:pt x="2093" y="482"/>
                    </a:lnTo>
                    <a:lnTo>
                      <a:pt x="1988" y="607"/>
                    </a:lnTo>
                    <a:lnTo>
                      <a:pt x="1988" y="733"/>
                    </a:lnTo>
                    <a:lnTo>
                      <a:pt x="1737" y="921"/>
                    </a:lnTo>
                    <a:lnTo>
                      <a:pt x="1612" y="921"/>
                    </a:lnTo>
                    <a:lnTo>
                      <a:pt x="1528" y="1005"/>
                    </a:lnTo>
                    <a:lnTo>
                      <a:pt x="1633" y="1089"/>
                    </a:lnTo>
                    <a:lnTo>
                      <a:pt x="1779" y="1214"/>
                    </a:lnTo>
                    <a:lnTo>
                      <a:pt x="1779" y="1298"/>
                    </a:lnTo>
                    <a:lnTo>
                      <a:pt x="1716" y="1444"/>
                    </a:lnTo>
                    <a:lnTo>
                      <a:pt x="1570" y="1423"/>
                    </a:lnTo>
                    <a:lnTo>
                      <a:pt x="1319" y="1444"/>
                    </a:lnTo>
                    <a:lnTo>
                      <a:pt x="1193" y="1402"/>
                    </a:lnTo>
                    <a:lnTo>
                      <a:pt x="1089" y="1444"/>
                    </a:lnTo>
                    <a:lnTo>
                      <a:pt x="1005" y="1361"/>
                    </a:lnTo>
                    <a:lnTo>
                      <a:pt x="942" y="1319"/>
                    </a:lnTo>
                    <a:lnTo>
                      <a:pt x="838" y="1151"/>
                    </a:lnTo>
                    <a:lnTo>
                      <a:pt x="691" y="1298"/>
                    </a:lnTo>
                    <a:lnTo>
                      <a:pt x="691" y="1465"/>
                    </a:lnTo>
                    <a:lnTo>
                      <a:pt x="691" y="1528"/>
                    </a:lnTo>
                    <a:lnTo>
                      <a:pt x="649" y="1633"/>
                    </a:lnTo>
                    <a:lnTo>
                      <a:pt x="566" y="1926"/>
                    </a:lnTo>
                    <a:lnTo>
                      <a:pt x="461" y="1967"/>
                    </a:lnTo>
                    <a:lnTo>
                      <a:pt x="356" y="2156"/>
                    </a:lnTo>
                    <a:lnTo>
                      <a:pt x="210" y="2260"/>
                    </a:lnTo>
                    <a:lnTo>
                      <a:pt x="210" y="2365"/>
                    </a:lnTo>
                    <a:lnTo>
                      <a:pt x="147" y="2511"/>
                    </a:lnTo>
                    <a:lnTo>
                      <a:pt x="1" y="2616"/>
                    </a:lnTo>
                    <a:lnTo>
                      <a:pt x="1" y="2972"/>
                    </a:lnTo>
                    <a:lnTo>
                      <a:pt x="22" y="3014"/>
                    </a:lnTo>
                    <a:lnTo>
                      <a:pt x="43" y="2993"/>
                    </a:lnTo>
                    <a:lnTo>
                      <a:pt x="84" y="3202"/>
                    </a:lnTo>
                    <a:lnTo>
                      <a:pt x="168" y="3139"/>
                    </a:lnTo>
                    <a:lnTo>
                      <a:pt x="168" y="3034"/>
                    </a:lnTo>
                    <a:lnTo>
                      <a:pt x="315" y="3118"/>
                    </a:lnTo>
                    <a:lnTo>
                      <a:pt x="356" y="3202"/>
                    </a:lnTo>
                    <a:lnTo>
                      <a:pt x="545" y="3181"/>
                    </a:lnTo>
                    <a:lnTo>
                      <a:pt x="587" y="3097"/>
                    </a:lnTo>
                    <a:lnTo>
                      <a:pt x="670" y="3097"/>
                    </a:lnTo>
                    <a:lnTo>
                      <a:pt x="649" y="3181"/>
                    </a:lnTo>
                    <a:lnTo>
                      <a:pt x="566" y="3223"/>
                    </a:lnTo>
                    <a:lnTo>
                      <a:pt x="649" y="3348"/>
                    </a:lnTo>
                    <a:lnTo>
                      <a:pt x="524" y="3558"/>
                    </a:lnTo>
                    <a:lnTo>
                      <a:pt x="524" y="3851"/>
                    </a:lnTo>
                    <a:lnTo>
                      <a:pt x="545" y="3913"/>
                    </a:lnTo>
                    <a:lnTo>
                      <a:pt x="775" y="3913"/>
                    </a:lnTo>
                    <a:lnTo>
                      <a:pt x="880" y="3851"/>
                    </a:lnTo>
                    <a:lnTo>
                      <a:pt x="754" y="3955"/>
                    </a:lnTo>
                    <a:lnTo>
                      <a:pt x="608" y="3955"/>
                    </a:lnTo>
                    <a:lnTo>
                      <a:pt x="545" y="4143"/>
                    </a:lnTo>
                    <a:lnTo>
                      <a:pt x="524" y="4374"/>
                    </a:lnTo>
                    <a:lnTo>
                      <a:pt x="482" y="4478"/>
                    </a:lnTo>
                    <a:lnTo>
                      <a:pt x="545" y="4478"/>
                    </a:lnTo>
                    <a:lnTo>
                      <a:pt x="649" y="4436"/>
                    </a:lnTo>
                    <a:lnTo>
                      <a:pt x="775" y="4478"/>
                    </a:lnTo>
                    <a:lnTo>
                      <a:pt x="670" y="4646"/>
                    </a:lnTo>
                    <a:lnTo>
                      <a:pt x="691" y="4708"/>
                    </a:lnTo>
                    <a:lnTo>
                      <a:pt x="838" y="4604"/>
                    </a:lnTo>
                    <a:lnTo>
                      <a:pt x="900" y="4667"/>
                    </a:lnTo>
                    <a:lnTo>
                      <a:pt x="1005" y="4541"/>
                    </a:lnTo>
                    <a:lnTo>
                      <a:pt x="963" y="4478"/>
                    </a:lnTo>
                    <a:lnTo>
                      <a:pt x="1047" y="4436"/>
                    </a:lnTo>
                    <a:lnTo>
                      <a:pt x="1172" y="4562"/>
                    </a:lnTo>
                    <a:lnTo>
                      <a:pt x="1193" y="4436"/>
                    </a:lnTo>
                    <a:lnTo>
                      <a:pt x="1382" y="4269"/>
                    </a:lnTo>
                    <a:lnTo>
                      <a:pt x="1591" y="4227"/>
                    </a:lnTo>
                    <a:lnTo>
                      <a:pt x="1800" y="4039"/>
                    </a:lnTo>
                    <a:lnTo>
                      <a:pt x="2177" y="3976"/>
                    </a:lnTo>
                    <a:lnTo>
                      <a:pt x="2428" y="3851"/>
                    </a:lnTo>
                    <a:lnTo>
                      <a:pt x="2344" y="3725"/>
                    </a:lnTo>
                    <a:lnTo>
                      <a:pt x="1926" y="3495"/>
                    </a:lnTo>
                    <a:lnTo>
                      <a:pt x="1884" y="3390"/>
                    </a:lnTo>
                    <a:lnTo>
                      <a:pt x="1654" y="3348"/>
                    </a:lnTo>
                    <a:lnTo>
                      <a:pt x="1612" y="3202"/>
                    </a:lnTo>
                    <a:lnTo>
                      <a:pt x="1654" y="3118"/>
                    </a:lnTo>
                    <a:lnTo>
                      <a:pt x="1633" y="2993"/>
                    </a:lnTo>
                    <a:lnTo>
                      <a:pt x="1633" y="2867"/>
                    </a:lnTo>
                    <a:lnTo>
                      <a:pt x="1800" y="2762"/>
                    </a:lnTo>
                    <a:lnTo>
                      <a:pt x="1821" y="2616"/>
                    </a:lnTo>
                    <a:lnTo>
                      <a:pt x="1947" y="2574"/>
                    </a:lnTo>
                    <a:lnTo>
                      <a:pt x="2051" y="2574"/>
                    </a:lnTo>
                    <a:lnTo>
                      <a:pt x="2093" y="2490"/>
                    </a:lnTo>
                    <a:lnTo>
                      <a:pt x="2156" y="2449"/>
                    </a:lnTo>
                    <a:lnTo>
                      <a:pt x="2135" y="2344"/>
                    </a:lnTo>
                    <a:lnTo>
                      <a:pt x="2428" y="2051"/>
                    </a:lnTo>
                    <a:lnTo>
                      <a:pt x="2407" y="1988"/>
                    </a:lnTo>
                    <a:lnTo>
                      <a:pt x="2553" y="1863"/>
                    </a:lnTo>
                    <a:lnTo>
                      <a:pt x="2574" y="1737"/>
                    </a:lnTo>
                    <a:lnTo>
                      <a:pt x="2512" y="1654"/>
                    </a:lnTo>
                    <a:lnTo>
                      <a:pt x="2512" y="1361"/>
                    </a:lnTo>
                    <a:lnTo>
                      <a:pt x="2365" y="1256"/>
                    </a:lnTo>
                    <a:lnTo>
                      <a:pt x="2365" y="1110"/>
                    </a:lnTo>
                    <a:lnTo>
                      <a:pt x="2449" y="817"/>
                    </a:lnTo>
                    <a:lnTo>
                      <a:pt x="2449" y="691"/>
                    </a:lnTo>
                    <a:lnTo>
                      <a:pt x="2532" y="691"/>
                    </a:lnTo>
                    <a:lnTo>
                      <a:pt x="2721" y="482"/>
                    </a:lnTo>
                    <a:lnTo>
                      <a:pt x="2742" y="482"/>
                    </a:lnTo>
                    <a:lnTo>
                      <a:pt x="2637" y="356"/>
                    </a:lnTo>
                    <a:lnTo>
                      <a:pt x="2616" y="293"/>
                    </a:lnTo>
                    <a:lnTo>
                      <a:pt x="2428" y="273"/>
                    </a:lnTo>
                    <a:lnTo>
                      <a:pt x="2365" y="189"/>
                    </a:lnTo>
                    <a:lnTo>
                      <a:pt x="2365" y="84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CustomShape 895"/>
              <p:cNvSpPr/>
              <p:nvPr/>
            </p:nvSpPr>
            <p:spPr>
              <a:xfrm>
                <a:off x="6451920" y="2169360"/>
                <a:ext cx="784440" cy="317880"/>
              </a:xfrm>
              <a:custGeom>
                <a:avLst/>
                <a:gdLst/>
                <a:ahLst/>
                <a:rect l="l" t="t" r="r" b="b"/>
                <a:pathLst>
                  <a:path w="17786" h="8392">
                    <a:moveTo>
                      <a:pt x="5232" y="1"/>
                    </a:moveTo>
                    <a:lnTo>
                      <a:pt x="5169" y="85"/>
                    </a:lnTo>
                    <a:lnTo>
                      <a:pt x="5169" y="147"/>
                    </a:lnTo>
                    <a:lnTo>
                      <a:pt x="5190" y="252"/>
                    </a:lnTo>
                    <a:lnTo>
                      <a:pt x="5169" y="336"/>
                    </a:lnTo>
                    <a:lnTo>
                      <a:pt x="5085" y="336"/>
                    </a:lnTo>
                    <a:lnTo>
                      <a:pt x="5002" y="357"/>
                    </a:lnTo>
                    <a:lnTo>
                      <a:pt x="4918" y="461"/>
                    </a:lnTo>
                    <a:lnTo>
                      <a:pt x="4918" y="545"/>
                    </a:lnTo>
                    <a:lnTo>
                      <a:pt x="4813" y="670"/>
                    </a:lnTo>
                    <a:lnTo>
                      <a:pt x="4813" y="963"/>
                    </a:lnTo>
                    <a:lnTo>
                      <a:pt x="4855" y="1089"/>
                    </a:lnTo>
                    <a:lnTo>
                      <a:pt x="5023" y="1152"/>
                    </a:lnTo>
                    <a:lnTo>
                      <a:pt x="5085" y="1214"/>
                    </a:lnTo>
                    <a:lnTo>
                      <a:pt x="5190" y="1256"/>
                    </a:lnTo>
                    <a:lnTo>
                      <a:pt x="5211" y="1340"/>
                    </a:lnTo>
                    <a:lnTo>
                      <a:pt x="5190" y="1507"/>
                    </a:lnTo>
                    <a:lnTo>
                      <a:pt x="5190" y="1696"/>
                    </a:lnTo>
                    <a:lnTo>
                      <a:pt x="5295" y="1779"/>
                    </a:lnTo>
                    <a:lnTo>
                      <a:pt x="5378" y="1863"/>
                    </a:lnTo>
                    <a:lnTo>
                      <a:pt x="5232" y="2010"/>
                    </a:lnTo>
                    <a:lnTo>
                      <a:pt x="5043" y="2030"/>
                    </a:lnTo>
                    <a:lnTo>
                      <a:pt x="4960" y="2010"/>
                    </a:lnTo>
                    <a:lnTo>
                      <a:pt x="4918" y="2072"/>
                    </a:lnTo>
                    <a:lnTo>
                      <a:pt x="4813" y="2072"/>
                    </a:lnTo>
                    <a:lnTo>
                      <a:pt x="4709" y="2010"/>
                    </a:lnTo>
                    <a:lnTo>
                      <a:pt x="4479" y="2010"/>
                    </a:lnTo>
                    <a:lnTo>
                      <a:pt x="4374" y="2030"/>
                    </a:lnTo>
                    <a:lnTo>
                      <a:pt x="4290" y="1989"/>
                    </a:lnTo>
                    <a:lnTo>
                      <a:pt x="4186" y="1968"/>
                    </a:lnTo>
                    <a:lnTo>
                      <a:pt x="4081" y="1968"/>
                    </a:lnTo>
                    <a:lnTo>
                      <a:pt x="3955" y="2072"/>
                    </a:lnTo>
                    <a:lnTo>
                      <a:pt x="3851" y="2093"/>
                    </a:lnTo>
                    <a:lnTo>
                      <a:pt x="3767" y="2135"/>
                    </a:lnTo>
                    <a:lnTo>
                      <a:pt x="3558" y="2030"/>
                    </a:lnTo>
                    <a:lnTo>
                      <a:pt x="3453" y="1968"/>
                    </a:lnTo>
                    <a:lnTo>
                      <a:pt x="3181" y="1800"/>
                    </a:lnTo>
                    <a:lnTo>
                      <a:pt x="3139" y="1717"/>
                    </a:lnTo>
                    <a:lnTo>
                      <a:pt x="3118" y="1612"/>
                    </a:lnTo>
                    <a:lnTo>
                      <a:pt x="3077" y="1549"/>
                    </a:lnTo>
                    <a:lnTo>
                      <a:pt x="2888" y="1549"/>
                    </a:lnTo>
                    <a:lnTo>
                      <a:pt x="2805" y="1591"/>
                    </a:lnTo>
                    <a:lnTo>
                      <a:pt x="2700" y="1591"/>
                    </a:lnTo>
                    <a:lnTo>
                      <a:pt x="2658" y="1612"/>
                    </a:lnTo>
                    <a:lnTo>
                      <a:pt x="2512" y="1612"/>
                    </a:lnTo>
                    <a:lnTo>
                      <a:pt x="2470" y="1549"/>
                    </a:lnTo>
                    <a:lnTo>
                      <a:pt x="2428" y="1486"/>
                    </a:lnTo>
                    <a:lnTo>
                      <a:pt x="2365" y="1382"/>
                    </a:lnTo>
                    <a:lnTo>
                      <a:pt x="2344" y="1382"/>
                    </a:lnTo>
                    <a:lnTo>
                      <a:pt x="2261" y="1445"/>
                    </a:lnTo>
                    <a:lnTo>
                      <a:pt x="2030" y="1445"/>
                    </a:lnTo>
                    <a:lnTo>
                      <a:pt x="1905" y="1466"/>
                    </a:lnTo>
                    <a:lnTo>
                      <a:pt x="1717" y="1486"/>
                    </a:lnTo>
                    <a:lnTo>
                      <a:pt x="1633" y="1549"/>
                    </a:lnTo>
                    <a:lnTo>
                      <a:pt x="1549" y="1675"/>
                    </a:lnTo>
                    <a:lnTo>
                      <a:pt x="1466" y="1717"/>
                    </a:lnTo>
                    <a:lnTo>
                      <a:pt x="1298" y="1675"/>
                    </a:lnTo>
                    <a:lnTo>
                      <a:pt x="1256" y="1717"/>
                    </a:lnTo>
                    <a:lnTo>
                      <a:pt x="1256" y="1800"/>
                    </a:lnTo>
                    <a:lnTo>
                      <a:pt x="1319" y="1863"/>
                    </a:lnTo>
                    <a:lnTo>
                      <a:pt x="1256" y="1884"/>
                    </a:lnTo>
                    <a:lnTo>
                      <a:pt x="1193" y="2010"/>
                    </a:lnTo>
                    <a:lnTo>
                      <a:pt x="1110" y="2030"/>
                    </a:lnTo>
                    <a:lnTo>
                      <a:pt x="1005" y="2114"/>
                    </a:lnTo>
                    <a:lnTo>
                      <a:pt x="1005" y="2198"/>
                    </a:lnTo>
                    <a:lnTo>
                      <a:pt x="838" y="2282"/>
                    </a:lnTo>
                    <a:lnTo>
                      <a:pt x="817" y="2386"/>
                    </a:lnTo>
                    <a:lnTo>
                      <a:pt x="796" y="2512"/>
                    </a:lnTo>
                    <a:lnTo>
                      <a:pt x="608" y="2554"/>
                    </a:lnTo>
                    <a:lnTo>
                      <a:pt x="503" y="2658"/>
                    </a:lnTo>
                    <a:lnTo>
                      <a:pt x="482" y="2742"/>
                    </a:lnTo>
                    <a:lnTo>
                      <a:pt x="210" y="2721"/>
                    </a:lnTo>
                    <a:lnTo>
                      <a:pt x="105" y="2763"/>
                    </a:lnTo>
                    <a:lnTo>
                      <a:pt x="1" y="2972"/>
                    </a:lnTo>
                    <a:lnTo>
                      <a:pt x="1" y="3014"/>
                    </a:lnTo>
                    <a:lnTo>
                      <a:pt x="43" y="3056"/>
                    </a:lnTo>
                    <a:lnTo>
                      <a:pt x="43" y="3181"/>
                    </a:lnTo>
                    <a:lnTo>
                      <a:pt x="64" y="3223"/>
                    </a:lnTo>
                    <a:lnTo>
                      <a:pt x="105" y="3286"/>
                    </a:lnTo>
                    <a:lnTo>
                      <a:pt x="147" y="3286"/>
                    </a:lnTo>
                    <a:lnTo>
                      <a:pt x="147" y="3244"/>
                    </a:lnTo>
                    <a:lnTo>
                      <a:pt x="168" y="3244"/>
                    </a:lnTo>
                    <a:lnTo>
                      <a:pt x="189" y="3286"/>
                    </a:lnTo>
                    <a:lnTo>
                      <a:pt x="189" y="3370"/>
                    </a:lnTo>
                    <a:lnTo>
                      <a:pt x="210" y="3453"/>
                    </a:lnTo>
                    <a:lnTo>
                      <a:pt x="294" y="3495"/>
                    </a:lnTo>
                    <a:lnTo>
                      <a:pt x="336" y="3537"/>
                    </a:lnTo>
                    <a:lnTo>
                      <a:pt x="461" y="3642"/>
                    </a:lnTo>
                    <a:lnTo>
                      <a:pt x="566" y="3704"/>
                    </a:lnTo>
                    <a:lnTo>
                      <a:pt x="629" y="3788"/>
                    </a:lnTo>
                    <a:lnTo>
                      <a:pt x="629" y="3851"/>
                    </a:lnTo>
                    <a:lnTo>
                      <a:pt x="670" y="3914"/>
                    </a:lnTo>
                    <a:lnTo>
                      <a:pt x="796" y="3997"/>
                    </a:lnTo>
                    <a:lnTo>
                      <a:pt x="838" y="3997"/>
                    </a:lnTo>
                    <a:lnTo>
                      <a:pt x="859" y="3914"/>
                    </a:lnTo>
                    <a:lnTo>
                      <a:pt x="901" y="3872"/>
                    </a:lnTo>
                    <a:lnTo>
                      <a:pt x="1026" y="3809"/>
                    </a:lnTo>
                    <a:lnTo>
                      <a:pt x="1131" y="3809"/>
                    </a:lnTo>
                    <a:lnTo>
                      <a:pt x="1152" y="3872"/>
                    </a:lnTo>
                    <a:lnTo>
                      <a:pt x="1235" y="3976"/>
                    </a:lnTo>
                    <a:lnTo>
                      <a:pt x="1319" y="3997"/>
                    </a:lnTo>
                    <a:lnTo>
                      <a:pt x="1361" y="3976"/>
                    </a:lnTo>
                    <a:lnTo>
                      <a:pt x="1424" y="3914"/>
                    </a:lnTo>
                    <a:lnTo>
                      <a:pt x="1528" y="3914"/>
                    </a:lnTo>
                    <a:lnTo>
                      <a:pt x="1612" y="3955"/>
                    </a:lnTo>
                    <a:lnTo>
                      <a:pt x="1654" y="4018"/>
                    </a:lnTo>
                    <a:lnTo>
                      <a:pt x="1738" y="4060"/>
                    </a:lnTo>
                    <a:lnTo>
                      <a:pt x="1842" y="4123"/>
                    </a:lnTo>
                    <a:lnTo>
                      <a:pt x="1884" y="4207"/>
                    </a:lnTo>
                    <a:lnTo>
                      <a:pt x="1905" y="4311"/>
                    </a:lnTo>
                    <a:lnTo>
                      <a:pt x="1947" y="4416"/>
                    </a:lnTo>
                    <a:lnTo>
                      <a:pt x="1989" y="4499"/>
                    </a:lnTo>
                    <a:lnTo>
                      <a:pt x="2051" y="4604"/>
                    </a:lnTo>
                    <a:lnTo>
                      <a:pt x="2135" y="4646"/>
                    </a:lnTo>
                    <a:lnTo>
                      <a:pt x="2198" y="4709"/>
                    </a:lnTo>
                    <a:lnTo>
                      <a:pt x="2282" y="4834"/>
                    </a:lnTo>
                    <a:lnTo>
                      <a:pt x="2344" y="4897"/>
                    </a:lnTo>
                    <a:lnTo>
                      <a:pt x="2344" y="5023"/>
                    </a:lnTo>
                    <a:lnTo>
                      <a:pt x="2302" y="5106"/>
                    </a:lnTo>
                    <a:lnTo>
                      <a:pt x="2344" y="5232"/>
                    </a:lnTo>
                    <a:lnTo>
                      <a:pt x="2407" y="5315"/>
                    </a:lnTo>
                    <a:lnTo>
                      <a:pt x="2365" y="5420"/>
                    </a:lnTo>
                    <a:lnTo>
                      <a:pt x="2282" y="5483"/>
                    </a:lnTo>
                    <a:lnTo>
                      <a:pt x="2261" y="5546"/>
                    </a:lnTo>
                    <a:lnTo>
                      <a:pt x="2261" y="5629"/>
                    </a:lnTo>
                    <a:lnTo>
                      <a:pt x="2282" y="5734"/>
                    </a:lnTo>
                    <a:lnTo>
                      <a:pt x="2407" y="5901"/>
                    </a:lnTo>
                    <a:lnTo>
                      <a:pt x="2512" y="5985"/>
                    </a:lnTo>
                    <a:lnTo>
                      <a:pt x="3098" y="6111"/>
                    </a:lnTo>
                    <a:lnTo>
                      <a:pt x="3349" y="6090"/>
                    </a:lnTo>
                    <a:lnTo>
                      <a:pt x="3516" y="6090"/>
                    </a:lnTo>
                    <a:lnTo>
                      <a:pt x="3558" y="6048"/>
                    </a:lnTo>
                    <a:lnTo>
                      <a:pt x="3600" y="6048"/>
                    </a:lnTo>
                    <a:lnTo>
                      <a:pt x="3976" y="6111"/>
                    </a:lnTo>
                    <a:lnTo>
                      <a:pt x="4165" y="6257"/>
                    </a:lnTo>
                    <a:lnTo>
                      <a:pt x="4227" y="6299"/>
                    </a:lnTo>
                    <a:lnTo>
                      <a:pt x="4332" y="6320"/>
                    </a:lnTo>
                    <a:lnTo>
                      <a:pt x="4437" y="6320"/>
                    </a:lnTo>
                    <a:lnTo>
                      <a:pt x="4646" y="6487"/>
                    </a:lnTo>
                    <a:lnTo>
                      <a:pt x="4792" y="6571"/>
                    </a:lnTo>
                    <a:lnTo>
                      <a:pt x="5023" y="6571"/>
                    </a:lnTo>
                    <a:lnTo>
                      <a:pt x="5043" y="6675"/>
                    </a:lnTo>
                    <a:lnTo>
                      <a:pt x="5085" y="6738"/>
                    </a:lnTo>
                    <a:lnTo>
                      <a:pt x="5127" y="6738"/>
                    </a:lnTo>
                    <a:lnTo>
                      <a:pt x="5211" y="6780"/>
                    </a:lnTo>
                    <a:lnTo>
                      <a:pt x="5315" y="6885"/>
                    </a:lnTo>
                    <a:lnTo>
                      <a:pt x="5315" y="6948"/>
                    </a:lnTo>
                    <a:lnTo>
                      <a:pt x="5378" y="7115"/>
                    </a:lnTo>
                    <a:lnTo>
                      <a:pt x="5483" y="7240"/>
                    </a:lnTo>
                    <a:lnTo>
                      <a:pt x="5608" y="7408"/>
                    </a:lnTo>
                    <a:lnTo>
                      <a:pt x="5650" y="7533"/>
                    </a:lnTo>
                    <a:lnTo>
                      <a:pt x="5797" y="7784"/>
                    </a:lnTo>
                    <a:lnTo>
                      <a:pt x="5901" y="7826"/>
                    </a:lnTo>
                    <a:lnTo>
                      <a:pt x="6006" y="7784"/>
                    </a:lnTo>
                    <a:lnTo>
                      <a:pt x="6236" y="7764"/>
                    </a:lnTo>
                    <a:lnTo>
                      <a:pt x="6487" y="7784"/>
                    </a:lnTo>
                    <a:lnTo>
                      <a:pt x="6843" y="7764"/>
                    </a:lnTo>
                    <a:lnTo>
                      <a:pt x="7324" y="7826"/>
                    </a:lnTo>
                    <a:lnTo>
                      <a:pt x="7596" y="7784"/>
                    </a:lnTo>
                    <a:lnTo>
                      <a:pt x="7784" y="7722"/>
                    </a:lnTo>
                    <a:lnTo>
                      <a:pt x="7826" y="7659"/>
                    </a:lnTo>
                    <a:lnTo>
                      <a:pt x="7889" y="7617"/>
                    </a:lnTo>
                    <a:lnTo>
                      <a:pt x="7952" y="7638"/>
                    </a:lnTo>
                    <a:lnTo>
                      <a:pt x="8328" y="7638"/>
                    </a:lnTo>
                    <a:lnTo>
                      <a:pt x="8747" y="7659"/>
                    </a:lnTo>
                    <a:lnTo>
                      <a:pt x="8872" y="7680"/>
                    </a:lnTo>
                    <a:lnTo>
                      <a:pt x="9082" y="7868"/>
                    </a:lnTo>
                    <a:lnTo>
                      <a:pt x="9458" y="8036"/>
                    </a:lnTo>
                    <a:lnTo>
                      <a:pt x="9814" y="8161"/>
                    </a:lnTo>
                    <a:lnTo>
                      <a:pt x="9981" y="8182"/>
                    </a:lnTo>
                    <a:lnTo>
                      <a:pt x="10191" y="8287"/>
                    </a:lnTo>
                    <a:lnTo>
                      <a:pt x="10358" y="8266"/>
                    </a:lnTo>
                    <a:lnTo>
                      <a:pt x="10630" y="8182"/>
                    </a:lnTo>
                    <a:lnTo>
                      <a:pt x="10651" y="8287"/>
                    </a:lnTo>
                    <a:lnTo>
                      <a:pt x="10651" y="8349"/>
                    </a:lnTo>
                    <a:lnTo>
                      <a:pt x="10797" y="8391"/>
                    </a:lnTo>
                    <a:lnTo>
                      <a:pt x="10944" y="8391"/>
                    </a:lnTo>
                    <a:lnTo>
                      <a:pt x="11049" y="8287"/>
                    </a:lnTo>
                    <a:lnTo>
                      <a:pt x="11300" y="8098"/>
                    </a:lnTo>
                    <a:lnTo>
                      <a:pt x="11467" y="7931"/>
                    </a:lnTo>
                    <a:lnTo>
                      <a:pt x="11781" y="7826"/>
                    </a:lnTo>
                    <a:lnTo>
                      <a:pt x="12199" y="7659"/>
                    </a:lnTo>
                    <a:lnTo>
                      <a:pt x="12367" y="7617"/>
                    </a:lnTo>
                    <a:lnTo>
                      <a:pt x="12555" y="7554"/>
                    </a:lnTo>
                    <a:lnTo>
                      <a:pt x="12806" y="7533"/>
                    </a:lnTo>
                    <a:lnTo>
                      <a:pt x="12953" y="7533"/>
                    </a:lnTo>
                    <a:lnTo>
                      <a:pt x="13120" y="7408"/>
                    </a:lnTo>
                    <a:lnTo>
                      <a:pt x="13266" y="7303"/>
                    </a:lnTo>
                    <a:lnTo>
                      <a:pt x="13392" y="7303"/>
                    </a:lnTo>
                    <a:lnTo>
                      <a:pt x="13580" y="7240"/>
                    </a:lnTo>
                    <a:lnTo>
                      <a:pt x="13685" y="7240"/>
                    </a:lnTo>
                    <a:lnTo>
                      <a:pt x="13769" y="7031"/>
                    </a:lnTo>
                    <a:lnTo>
                      <a:pt x="13894" y="6801"/>
                    </a:lnTo>
                    <a:lnTo>
                      <a:pt x="14166" y="6508"/>
                    </a:lnTo>
                    <a:lnTo>
                      <a:pt x="14229" y="6403"/>
                    </a:lnTo>
                    <a:lnTo>
                      <a:pt x="14292" y="6299"/>
                    </a:lnTo>
                    <a:lnTo>
                      <a:pt x="14292" y="6215"/>
                    </a:lnTo>
                    <a:lnTo>
                      <a:pt x="14062" y="6090"/>
                    </a:lnTo>
                    <a:lnTo>
                      <a:pt x="13790" y="5901"/>
                    </a:lnTo>
                    <a:lnTo>
                      <a:pt x="13810" y="5839"/>
                    </a:lnTo>
                    <a:lnTo>
                      <a:pt x="13790" y="5692"/>
                    </a:lnTo>
                    <a:lnTo>
                      <a:pt x="13790" y="5462"/>
                    </a:lnTo>
                    <a:lnTo>
                      <a:pt x="13894" y="5336"/>
                    </a:lnTo>
                    <a:lnTo>
                      <a:pt x="14020" y="5232"/>
                    </a:lnTo>
                    <a:lnTo>
                      <a:pt x="14229" y="5169"/>
                    </a:lnTo>
                    <a:lnTo>
                      <a:pt x="14396" y="5211"/>
                    </a:lnTo>
                    <a:lnTo>
                      <a:pt x="14522" y="5274"/>
                    </a:lnTo>
                    <a:lnTo>
                      <a:pt x="14710" y="5357"/>
                    </a:lnTo>
                    <a:lnTo>
                      <a:pt x="14836" y="5378"/>
                    </a:lnTo>
                    <a:lnTo>
                      <a:pt x="14961" y="5441"/>
                    </a:lnTo>
                    <a:lnTo>
                      <a:pt x="15024" y="5441"/>
                    </a:lnTo>
                    <a:lnTo>
                      <a:pt x="15045" y="5336"/>
                    </a:lnTo>
                    <a:lnTo>
                      <a:pt x="15129" y="5253"/>
                    </a:lnTo>
                    <a:lnTo>
                      <a:pt x="15254" y="5148"/>
                    </a:lnTo>
                    <a:lnTo>
                      <a:pt x="15359" y="5064"/>
                    </a:lnTo>
                    <a:lnTo>
                      <a:pt x="15463" y="4855"/>
                    </a:lnTo>
                    <a:lnTo>
                      <a:pt x="15547" y="4813"/>
                    </a:lnTo>
                    <a:lnTo>
                      <a:pt x="15673" y="4834"/>
                    </a:lnTo>
                    <a:lnTo>
                      <a:pt x="15840" y="4834"/>
                    </a:lnTo>
                    <a:lnTo>
                      <a:pt x="16070" y="4646"/>
                    </a:lnTo>
                    <a:lnTo>
                      <a:pt x="16196" y="4625"/>
                    </a:lnTo>
                    <a:lnTo>
                      <a:pt x="16259" y="4541"/>
                    </a:lnTo>
                    <a:lnTo>
                      <a:pt x="16259" y="4437"/>
                    </a:lnTo>
                    <a:lnTo>
                      <a:pt x="16279" y="4269"/>
                    </a:lnTo>
                    <a:lnTo>
                      <a:pt x="16384" y="4102"/>
                    </a:lnTo>
                    <a:lnTo>
                      <a:pt x="16426" y="4018"/>
                    </a:lnTo>
                    <a:lnTo>
                      <a:pt x="16489" y="4060"/>
                    </a:lnTo>
                    <a:lnTo>
                      <a:pt x="16551" y="4018"/>
                    </a:lnTo>
                    <a:lnTo>
                      <a:pt x="16614" y="3976"/>
                    </a:lnTo>
                    <a:lnTo>
                      <a:pt x="16614" y="3872"/>
                    </a:lnTo>
                    <a:lnTo>
                      <a:pt x="16677" y="3851"/>
                    </a:lnTo>
                    <a:lnTo>
                      <a:pt x="16782" y="3914"/>
                    </a:lnTo>
                    <a:lnTo>
                      <a:pt x="16844" y="3872"/>
                    </a:lnTo>
                    <a:lnTo>
                      <a:pt x="17012" y="3746"/>
                    </a:lnTo>
                    <a:lnTo>
                      <a:pt x="17116" y="3600"/>
                    </a:lnTo>
                    <a:lnTo>
                      <a:pt x="17221" y="3579"/>
                    </a:lnTo>
                    <a:lnTo>
                      <a:pt x="17367" y="3662"/>
                    </a:lnTo>
                    <a:lnTo>
                      <a:pt x="17451" y="3600"/>
                    </a:lnTo>
                    <a:lnTo>
                      <a:pt x="17556" y="3579"/>
                    </a:lnTo>
                    <a:lnTo>
                      <a:pt x="17598" y="3642"/>
                    </a:lnTo>
                    <a:lnTo>
                      <a:pt x="17723" y="3662"/>
                    </a:lnTo>
                    <a:lnTo>
                      <a:pt x="17744" y="3579"/>
                    </a:lnTo>
                    <a:lnTo>
                      <a:pt x="17744" y="3495"/>
                    </a:lnTo>
                    <a:lnTo>
                      <a:pt x="17786" y="3453"/>
                    </a:lnTo>
                    <a:lnTo>
                      <a:pt x="17786" y="3349"/>
                    </a:lnTo>
                    <a:lnTo>
                      <a:pt x="17765" y="3265"/>
                    </a:lnTo>
                    <a:lnTo>
                      <a:pt x="17744" y="3160"/>
                    </a:lnTo>
                    <a:lnTo>
                      <a:pt x="17535" y="3014"/>
                    </a:lnTo>
                    <a:lnTo>
                      <a:pt x="17367" y="2805"/>
                    </a:lnTo>
                    <a:lnTo>
                      <a:pt x="17158" y="2616"/>
                    </a:lnTo>
                    <a:lnTo>
                      <a:pt x="17012" y="2428"/>
                    </a:lnTo>
                    <a:lnTo>
                      <a:pt x="16740" y="2344"/>
                    </a:lnTo>
                    <a:lnTo>
                      <a:pt x="16698" y="2407"/>
                    </a:lnTo>
                    <a:lnTo>
                      <a:pt x="16531" y="2449"/>
                    </a:lnTo>
                    <a:lnTo>
                      <a:pt x="16531" y="2554"/>
                    </a:lnTo>
                    <a:lnTo>
                      <a:pt x="16531" y="2700"/>
                    </a:lnTo>
                    <a:lnTo>
                      <a:pt x="16405" y="2909"/>
                    </a:lnTo>
                    <a:lnTo>
                      <a:pt x="16300" y="2805"/>
                    </a:lnTo>
                    <a:lnTo>
                      <a:pt x="16028" y="2742"/>
                    </a:lnTo>
                    <a:lnTo>
                      <a:pt x="15798" y="2742"/>
                    </a:lnTo>
                    <a:lnTo>
                      <a:pt x="15631" y="2909"/>
                    </a:lnTo>
                    <a:lnTo>
                      <a:pt x="15359" y="2763"/>
                    </a:lnTo>
                    <a:lnTo>
                      <a:pt x="15254" y="2595"/>
                    </a:lnTo>
                    <a:lnTo>
                      <a:pt x="15338" y="2323"/>
                    </a:lnTo>
                    <a:lnTo>
                      <a:pt x="15317" y="2219"/>
                    </a:lnTo>
                    <a:lnTo>
                      <a:pt x="15359" y="2030"/>
                    </a:lnTo>
                    <a:lnTo>
                      <a:pt x="15338" y="1863"/>
                    </a:lnTo>
                    <a:lnTo>
                      <a:pt x="15463" y="963"/>
                    </a:lnTo>
                    <a:lnTo>
                      <a:pt x="15463" y="942"/>
                    </a:lnTo>
                    <a:lnTo>
                      <a:pt x="15422" y="880"/>
                    </a:lnTo>
                    <a:lnTo>
                      <a:pt x="15212" y="838"/>
                    </a:lnTo>
                    <a:lnTo>
                      <a:pt x="14982" y="859"/>
                    </a:lnTo>
                    <a:lnTo>
                      <a:pt x="14982" y="922"/>
                    </a:lnTo>
                    <a:lnTo>
                      <a:pt x="14857" y="984"/>
                    </a:lnTo>
                    <a:lnTo>
                      <a:pt x="14752" y="984"/>
                    </a:lnTo>
                    <a:lnTo>
                      <a:pt x="14710" y="942"/>
                    </a:lnTo>
                    <a:lnTo>
                      <a:pt x="14606" y="1026"/>
                    </a:lnTo>
                    <a:lnTo>
                      <a:pt x="14501" y="963"/>
                    </a:lnTo>
                    <a:lnTo>
                      <a:pt x="14438" y="880"/>
                    </a:lnTo>
                    <a:lnTo>
                      <a:pt x="14313" y="775"/>
                    </a:lnTo>
                    <a:lnTo>
                      <a:pt x="14208" y="775"/>
                    </a:lnTo>
                    <a:lnTo>
                      <a:pt x="14020" y="838"/>
                    </a:lnTo>
                    <a:lnTo>
                      <a:pt x="13999" y="775"/>
                    </a:lnTo>
                    <a:lnTo>
                      <a:pt x="13894" y="775"/>
                    </a:lnTo>
                    <a:lnTo>
                      <a:pt x="13790" y="859"/>
                    </a:lnTo>
                    <a:lnTo>
                      <a:pt x="13769" y="984"/>
                    </a:lnTo>
                    <a:lnTo>
                      <a:pt x="13685" y="1068"/>
                    </a:lnTo>
                    <a:lnTo>
                      <a:pt x="13559" y="1131"/>
                    </a:lnTo>
                    <a:lnTo>
                      <a:pt x="13476" y="1256"/>
                    </a:lnTo>
                    <a:lnTo>
                      <a:pt x="13476" y="1298"/>
                    </a:lnTo>
                    <a:lnTo>
                      <a:pt x="13455" y="1403"/>
                    </a:lnTo>
                    <a:lnTo>
                      <a:pt x="13350" y="1507"/>
                    </a:lnTo>
                    <a:lnTo>
                      <a:pt x="12973" y="1507"/>
                    </a:lnTo>
                    <a:lnTo>
                      <a:pt x="12869" y="1612"/>
                    </a:lnTo>
                    <a:lnTo>
                      <a:pt x="12743" y="1612"/>
                    </a:lnTo>
                    <a:lnTo>
                      <a:pt x="12534" y="1758"/>
                    </a:lnTo>
                    <a:lnTo>
                      <a:pt x="12429" y="1905"/>
                    </a:lnTo>
                    <a:lnTo>
                      <a:pt x="12367" y="1905"/>
                    </a:lnTo>
                    <a:lnTo>
                      <a:pt x="12283" y="1863"/>
                    </a:lnTo>
                    <a:lnTo>
                      <a:pt x="12137" y="1863"/>
                    </a:lnTo>
                    <a:lnTo>
                      <a:pt x="12095" y="1884"/>
                    </a:lnTo>
                    <a:lnTo>
                      <a:pt x="11927" y="1905"/>
                    </a:lnTo>
                    <a:lnTo>
                      <a:pt x="11593" y="1905"/>
                    </a:lnTo>
                    <a:lnTo>
                      <a:pt x="11362" y="1863"/>
                    </a:lnTo>
                    <a:lnTo>
                      <a:pt x="11090" y="1884"/>
                    </a:lnTo>
                    <a:lnTo>
                      <a:pt x="11028" y="1884"/>
                    </a:lnTo>
                    <a:lnTo>
                      <a:pt x="10923" y="1758"/>
                    </a:lnTo>
                    <a:lnTo>
                      <a:pt x="10839" y="1758"/>
                    </a:lnTo>
                    <a:lnTo>
                      <a:pt x="10756" y="1696"/>
                    </a:lnTo>
                    <a:lnTo>
                      <a:pt x="10651" y="1612"/>
                    </a:lnTo>
                    <a:lnTo>
                      <a:pt x="10609" y="1445"/>
                    </a:lnTo>
                    <a:lnTo>
                      <a:pt x="10525" y="1382"/>
                    </a:lnTo>
                    <a:lnTo>
                      <a:pt x="10421" y="1403"/>
                    </a:lnTo>
                    <a:lnTo>
                      <a:pt x="10232" y="1403"/>
                    </a:lnTo>
                    <a:lnTo>
                      <a:pt x="10044" y="1340"/>
                    </a:lnTo>
                    <a:lnTo>
                      <a:pt x="9919" y="1173"/>
                    </a:lnTo>
                    <a:lnTo>
                      <a:pt x="9521" y="1173"/>
                    </a:lnTo>
                    <a:lnTo>
                      <a:pt x="9396" y="1089"/>
                    </a:lnTo>
                    <a:lnTo>
                      <a:pt x="9270" y="1131"/>
                    </a:lnTo>
                    <a:lnTo>
                      <a:pt x="9103" y="1152"/>
                    </a:lnTo>
                    <a:lnTo>
                      <a:pt x="8977" y="1194"/>
                    </a:lnTo>
                    <a:lnTo>
                      <a:pt x="8768" y="1214"/>
                    </a:lnTo>
                    <a:lnTo>
                      <a:pt x="8580" y="1277"/>
                    </a:lnTo>
                    <a:lnTo>
                      <a:pt x="8517" y="1382"/>
                    </a:lnTo>
                    <a:lnTo>
                      <a:pt x="8433" y="1403"/>
                    </a:lnTo>
                    <a:lnTo>
                      <a:pt x="8349" y="1382"/>
                    </a:lnTo>
                    <a:lnTo>
                      <a:pt x="8266" y="1382"/>
                    </a:lnTo>
                    <a:lnTo>
                      <a:pt x="8182" y="1445"/>
                    </a:lnTo>
                    <a:lnTo>
                      <a:pt x="8015" y="1445"/>
                    </a:lnTo>
                    <a:lnTo>
                      <a:pt x="7952" y="1466"/>
                    </a:lnTo>
                    <a:lnTo>
                      <a:pt x="7889" y="1466"/>
                    </a:lnTo>
                    <a:lnTo>
                      <a:pt x="7722" y="1361"/>
                    </a:lnTo>
                    <a:lnTo>
                      <a:pt x="7533" y="1340"/>
                    </a:lnTo>
                    <a:lnTo>
                      <a:pt x="7512" y="1256"/>
                    </a:lnTo>
                    <a:lnTo>
                      <a:pt x="7387" y="1152"/>
                    </a:lnTo>
                    <a:lnTo>
                      <a:pt x="7324" y="1152"/>
                    </a:lnTo>
                    <a:lnTo>
                      <a:pt x="7261" y="1089"/>
                    </a:lnTo>
                    <a:lnTo>
                      <a:pt x="7261" y="984"/>
                    </a:lnTo>
                    <a:lnTo>
                      <a:pt x="7199" y="859"/>
                    </a:lnTo>
                    <a:lnTo>
                      <a:pt x="7136" y="817"/>
                    </a:lnTo>
                    <a:lnTo>
                      <a:pt x="7136" y="691"/>
                    </a:lnTo>
                    <a:lnTo>
                      <a:pt x="7094" y="629"/>
                    </a:lnTo>
                    <a:lnTo>
                      <a:pt x="7094" y="566"/>
                    </a:lnTo>
                    <a:lnTo>
                      <a:pt x="7052" y="461"/>
                    </a:lnTo>
                    <a:lnTo>
                      <a:pt x="6947" y="440"/>
                    </a:lnTo>
                    <a:lnTo>
                      <a:pt x="6696" y="440"/>
                    </a:lnTo>
                    <a:lnTo>
                      <a:pt x="6592" y="419"/>
                    </a:lnTo>
                    <a:lnTo>
                      <a:pt x="6529" y="398"/>
                    </a:lnTo>
                    <a:lnTo>
                      <a:pt x="6383" y="357"/>
                    </a:lnTo>
                    <a:lnTo>
                      <a:pt x="6341" y="315"/>
                    </a:lnTo>
                    <a:lnTo>
                      <a:pt x="6257" y="252"/>
                    </a:lnTo>
                    <a:lnTo>
                      <a:pt x="5901" y="252"/>
                    </a:lnTo>
                    <a:lnTo>
                      <a:pt x="5755" y="210"/>
                    </a:lnTo>
                    <a:lnTo>
                      <a:pt x="5734" y="168"/>
                    </a:lnTo>
                    <a:lnTo>
                      <a:pt x="5567" y="105"/>
                    </a:lnTo>
                    <a:lnTo>
                      <a:pt x="5441" y="43"/>
                    </a:lnTo>
                    <a:lnTo>
                      <a:pt x="5378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CustomShape 896"/>
              <p:cNvSpPr/>
              <p:nvPr/>
            </p:nvSpPr>
            <p:spPr>
              <a:xfrm>
                <a:off x="7995600" y="3594600"/>
                <a:ext cx="249120" cy="182880"/>
              </a:xfrm>
              <a:custGeom>
                <a:avLst/>
                <a:gdLst/>
                <a:ahLst/>
                <a:rect l="l" t="t" r="r" b="b"/>
                <a:pathLst>
                  <a:path w="5650" h="4835">
                    <a:moveTo>
                      <a:pt x="126" y="1"/>
                    </a:moveTo>
                    <a:lnTo>
                      <a:pt x="42" y="2156"/>
                    </a:lnTo>
                    <a:lnTo>
                      <a:pt x="21" y="2323"/>
                    </a:lnTo>
                    <a:lnTo>
                      <a:pt x="21" y="2407"/>
                    </a:lnTo>
                    <a:lnTo>
                      <a:pt x="21" y="2470"/>
                    </a:lnTo>
                    <a:lnTo>
                      <a:pt x="0" y="3872"/>
                    </a:lnTo>
                    <a:lnTo>
                      <a:pt x="168" y="3872"/>
                    </a:lnTo>
                    <a:lnTo>
                      <a:pt x="251" y="3892"/>
                    </a:lnTo>
                    <a:lnTo>
                      <a:pt x="356" y="3872"/>
                    </a:lnTo>
                    <a:lnTo>
                      <a:pt x="732" y="3872"/>
                    </a:lnTo>
                    <a:lnTo>
                      <a:pt x="753" y="3934"/>
                    </a:lnTo>
                    <a:lnTo>
                      <a:pt x="837" y="3997"/>
                    </a:lnTo>
                    <a:lnTo>
                      <a:pt x="942" y="4039"/>
                    </a:lnTo>
                    <a:lnTo>
                      <a:pt x="1046" y="3955"/>
                    </a:lnTo>
                    <a:lnTo>
                      <a:pt x="1256" y="3892"/>
                    </a:lnTo>
                    <a:lnTo>
                      <a:pt x="1276" y="3851"/>
                    </a:lnTo>
                    <a:lnTo>
                      <a:pt x="1318" y="3892"/>
                    </a:lnTo>
                    <a:lnTo>
                      <a:pt x="1381" y="3830"/>
                    </a:lnTo>
                    <a:lnTo>
                      <a:pt x="1360" y="3662"/>
                    </a:lnTo>
                    <a:lnTo>
                      <a:pt x="1214" y="3558"/>
                    </a:lnTo>
                    <a:lnTo>
                      <a:pt x="1046" y="3474"/>
                    </a:lnTo>
                    <a:lnTo>
                      <a:pt x="900" y="3453"/>
                    </a:lnTo>
                    <a:lnTo>
                      <a:pt x="858" y="3411"/>
                    </a:lnTo>
                    <a:lnTo>
                      <a:pt x="753" y="3369"/>
                    </a:lnTo>
                    <a:lnTo>
                      <a:pt x="732" y="3369"/>
                    </a:lnTo>
                    <a:lnTo>
                      <a:pt x="670" y="3328"/>
                    </a:lnTo>
                    <a:lnTo>
                      <a:pt x="649" y="3202"/>
                    </a:lnTo>
                    <a:lnTo>
                      <a:pt x="544" y="3056"/>
                    </a:lnTo>
                    <a:lnTo>
                      <a:pt x="440" y="3014"/>
                    </a:lnTo>
                    <a:lnTo>
                      <a:pt x="419" y="2930"/>
                    </a:lnTo>
                    <a:lnTo>
                      <a:pt x="335" y="2846"/>
                    </a:lnTo>
                    <a:lnTo>
                      <a:pt x="419" y="2909"/>
                    </a:lnTo>
                    <a:lnTo>
                      <a:pt x="440" y="3014"/>
                    </a:lnTo>
                    <a:lnTo>
                      <a:pt x="523" y="3014"/>
                    </a:lnTo>
                    <a:lnTo>
                      <a:pt x="649" y="3097"/>
                    </a:lnTo>
                    <a:lnTo>
                      <a:pt x="670" y="3202"/>
                    </a:lnTo>
                    <a:lnTo>
                      <a:pt x="670" y="3328"/>
                    </a:lnTo>
                    <a:lnTo>
                      <a:pt x="732" y="3328"/>
                    </a:lnTo>
                    <a:lnTo>
                      <a:pt x="879" y="3348"/>
                    </a:lnTo>
                    <a:lnTo>
                      <a:pt x="963" y="3432"/>
                    </a:lnTo>
                    <a:lnTo>
                      <a:pt x="1151" y="3432"/>
                    </a:lnTo>
                    <a:lnTo>
                      <a:pt x="1297" y="3369"/>
                    </a:lnTo>
                    <a:lnTo>
                      <a:pt x="1423" y="3411"/>
                    </a:lnTo>
                    <a:lnTo>
                      <a:pt x="1507" y="3348"/>
                    </a:lnTo>
                    <a:lnTo>
                      <a:pt x="1486" y="3328"/>
                    </a:lnTo>
                    <a:lnTo>
                      <a:pt x="1402" y="3244"/>
                    </a:lnTo>
                    <a:lnTo>
                      <a:pt x="1360" y="3160"/>
                    </a:lnTo>
                    <a:lnTo>
                      <a:pt x="1276" y="3202"/>
                    </a:lnTo>
                    <a:lnTo>
                      <a:pt x="1256" y="3118"/>
                    </a:lnTo>
                    <a:lnTo>
                      <a:pt x="1297" y="3160"/>
                    </a:lnTo>
                    <a:lnTo>
                      <a:pt x="1423" y="3139"/>
                    </a:lnTo>
                    <a:lnTo>
                      <a:pt x="1507" y="3244"/>
                    </a:lnTo>
                    <a:lnTo>
                      <a:pt x="1611" y="3244"/>
                    </a:lnTo>
                    <a:lnTo>
                      <a:pt x="1569" y="3202"/>
                    </a:lnTo>
                    <a:lnTo>
                      <a:pt x="1569" y="3118"/>
                    </a:lnTo>
                    <a:lnTo>
                      <a:pt x="1611" y="3056"/>
                    </a:lnTo>
                    <a:lnTo>
                      <a:pt x="1611" y="3014"/>
                    </a:lnTo>
                    <a:lnTo>
                      <a:pt x="1611" y="2930"/>
                    </a:lnTo>
                    <a:lnTo>
                      <a:pt x="1528" y="2825"/>
                    </a:lnTo>
                    <a:lnTo>
                      <a:pt x="1528" y="2804"/>
                    </a:lnTo>
                    <a:lnTo>
                      <a:pt x="1632" y="2846"/>
                    </a:lnTo>
                    <a:lnTo>
                      <a:pt x="1674" y="2909"/>
                    </a:lnTo>
                    <a:lnTo>
                      <a:pt x="1779" y="3014"/>
                    </a:lnTo>
                    <a:lnTo>
                      <a:pt x="1883" y="3035"/>
                    </a:lnTo>
                    <a:lnTo>
                      <a:pt x="1883" y="2993"/>
                    </a:lnTo>
                    <a:lnTo>
                      <a:pt x="1841" y="2909"/>
                    </a:lnTo>
                    <a:lnTo>
                      <a:pt x="1883" y="2930"/>
                    </a:lnTo>
                    <a:lnTo>
                      <a:pt x="1904" y="3035"/>
                    </a:lnTo>
                    <a:lnTo>
                      <a:pt x="1946" y="3035"/>
                    </a:lnTo>
                    <a:lnTo>
                      <a:pt x="1946" y="2951"/>
                    </a:lnTo>
                    <a:lnTo>
                      <a:pt x="1925" y="2888"/>
                    </a:lnTo>
                    <a:lnTo>
                      <a:pt x="1946" y="2784"/>
                    </a:lnTo>
                    <a:lnTo>
                      <a:pt x="2009" y="2825"/>
                    </a:lnTo>
                    <a:lnTo>
                      <a:pt x="2155" y="2888"/>
                    </a:lnTo>
                    <a:lnTo>
                      <a:pt x="2197" y="2951"/>
                    </a:lnTo>
                    <a:lnTo>
                      <a:pt x="2260" y="2993"/>
                    </a:lnTo>
                    <a:lnTo>
                      <a:pt x="2323" y="2951"/>
                    </a:lnTo>
                    <a:lnTo>
                      <a:pt x="2365" y="2993"/>
                    </a:lnTo>
                    <a:lnTo>
                      <a:pt x="2427" y="2930"/>
                    </a:lnTo>
                    <a:lnTo>
                      <a:pt x="2427" y="3014"/>
                    </a:lnTo>
                    <a:lnTo>
                      <a:pt x="2427" y="3097"/>
                    </a:lnTo>
                    <a:lnTo>
                      <a:pt x="2469" y="3097"/>
                    </a:lnTo>
                    <a:lnTo>
                      <a:pt x="2553" y="3160"/>
                    </a:lnTo>
                    <a:lnTo>
                      <a:pt x="2867" y="3244"/>
                    </a:lnTo>
                    <a:lnTo>
                      <a:pt x="2950" y="3307"/>
                    </a:lnTo>
                    <a:lnTo>
                      <a:pt x="3055" y="3411"/>
                    </a:lnTo>
                    <a:lnTo>
                      <a:pt x="3076" y="3558"/>
                    </a:lnTo>
                    <a:lnTo>
                      <a:pt x="3243" y="3746"/>
                    </a:lnTo>
                    <a:lnTo>
                      <a:pt x="3264" y="3830"/>
                    </a:lnTo>
                    <a:lnTo>
                      <a:pt x="3369" y="3872"/>
                    </a:lnTo>
                    <a:lnTo>
                      <a:pt x="3453" y="3955"/>
                    </a:lnTo>
                    <a:lnTo>
                      <a:pt x="3473" y="4039"/>
                    </a:lnTo>
                    <a:lnTo>
                      <a:pt x="3725" y="4290"/>
                    </a:lnTo>
                    <a:lnTo>
                      <a:pt x="3725" y="4374"/>
                    </a:lnTo>
                    <a:lnTo>
                      <a:pt x="3829" y="4457"/>
                    </a:lnTo>
                    <a:lnTo>
                      <a:pt x="3997" y="4499"/>
                    </a:lnTo>
                    <a:lnTo>
                      <a:pt x="4080" y="4478"/>
                    </a:lnTo>
                    <a:lnTo>
                      <a:pt x="4122" y="4478"/>
                    </a:lnTo>
                    <a:lnTo>
                      <a:pt x="4206" y="4520"/>
                    </a:lnTo>
                    <a:lnTo>
                      <a:pt x="4394" y="4499"/>
                    </a:lnTo>
                    <a:lnTo>
                      <a:pt x="4520" y="4562"/>
                    </a:lnTo>
                    <a:lnTo>
                      <a:pt x="4624" y="4520"/>
                    </a:lnTo>
                    <a:lnTo>
                      <a:pt x="4771" y="4562"/>
                    </a:lnTo>
                    <a:lnTo>
                      <a:pt x="4875" y="4604"/>
                    </a:lnTo>
                    <a:lnTo>
                      <a:pt x="5022" y="4583"/>
                    </a:lnTo>
                    <a:lnTo>
                      <a:pt x="5064" y="4667"/>
                    </a:lnTo>
                    <a:lnTo>
                      <a:pt x="5168" y="4667"/>
                    </a:lnTo>
                    <a:lnTo>
                      <a:pt x="5189" y="4688"/>
                    </a:lnTo>
                    <a:lnTo>
                      <a:pt x="5126" y="4729"/>
                    </a:lnTo>
                    <a:lnTo>
                      <a:pt x="5252" y="4771"/>
                    </a:lnTo>
                    <a:lnTo>
                      <a:pt x="5378" y="4834"/>
                    </a:lnTo>
                    <a:lnTo>
                      <a:pt x="5503" y="4813"/>
                    </a:lnTo>
                    <a:lnTo>
                      <a:pt x="5545" y="4729"/>
                    </a:lnTo>
                    <a:lnTo>
                      <a:pt x="5398" y="4667"/>
                    </a:lnTo>
                    <a:lnTo>
                      <a:pt x="5357" y="4667"/>
                    </a:lnTo>
                    <a:lnTo>
                      <a:pt x="5357" y="4604"/>
                    </a:lnTo>
                    <a:lnTo>
                      <a:pt x="5461" y="4583"/>
                    </a:lnTo>
                    <a:lnTo>
                      <a:pt x="5545" y="4604"/>
                    </a:lnTo>
                    <a:lnTo>
                      <a:pt x="5650" y="4562"/>
                    </a:lnTo>
                    <a:lnTo>
                      <a:pt x="5440" y="4499"/>
                    </a:lnTo>
                    <a:lnTo>
                      <a:pt x="5168" y="4478"/>
                    </a:lnTo>
                    <a:lnTo>
                      <a:pt x="5043" y="4395"/>
                    </a:lnTo>
                    <a:lnTo>
                      <a:pt x="4980" y="4311"/>
                    </a:lnTo>
                    <a:lnTo>
                      <a:pt x="5126" y="4269"/>
                    </a:lnTo>
                    <a:lnTo>
                      <a:pt x="5189" y="4269"/>
                    </a:lnTo>
                    <a:lnTo>
                      <a:pt x="5252" y="4248"/>
                    </a:lnTo>
                    <a:lnTo>
                      <a:pt x="5168" y="4185"/>
                    </a:lnTo>
                    <a:lnTo>
                      <a:pt x="4959" y="4185"/>
                    </a:lnTo>
                    <a:lnTo>
                      <a:pt x="4771" y="4164"/>
                    </a:lnTo>
                    <a:lnTo>
                      <a:pt x="4708" y="4081"/>
                    </a:lnTo>
                    <a:lnTo>
                      <a:pt x="4708" y="3997"/>
                    </a:lnTo>
                    <a:lnTo>
                      <a:pt x="4771" y="3934"/>
                    </a:lnTo>
                    <a:lnTo>
                      <a:pt x="4813" y="3851"/>
                    </a:lnTo>
                    <a:lnTo>
                      <a:pt x="4750" y="3788"/>
                    </a:lnTo>
                    <a:lnTo>
                      <a:pt x="4666" y="3788"/>
                    </a:lnTo>
                    <a:lnTo>
                      <a:pt x="4624" y="3830"/>
                    </a:lnTo>
                    <a:lnTo>
                      <a:pt x="4541" y="3788"/>
                    </a:lnTo>
                    <a:lnTo>
                      <a:pt x="4457" y="3830"/>
                    </a:lnTo>
                    <a:lnTo>
                      <a:pt x="4352" y="3683"/>
                    </a:lnTo>
                    <a:lnTo>
                      <a:pt x="4352" y="3537"/>
                    </a:lnTo>
                    <a:lnTo>
                      <a:pt x="4248" y="3516"/>
                    </a:lnTo>
                    <a:lnTo>
                      <a:pt x="4143" y="3244"/>
                    </a:lnTo>
                    <a:lnTo>
                      <a:pt x="4101" y="3223"/>
                    </a:lnTo>
                    <a:lnTo>
                      <a:pt x="4080" y="3139"/>
                    </a:lnTo>
                    <a:lnTo>
                      <a:pt x="3934" y="3139"/>
                    </a:lnTo>
                    <a:lnTo>
                      <a:pt x="3871" y="3097"/>
                    </a:lnTo>
                    <a:lnTo>
                      <a:pt x="3808" y="2951"/>
                    </a:lnTo>
                    <a:lnTo>
                      <a:pt x="3683" y="2825"/>
                    </a:lnTo>
                    <a:lnTo>
                      <a:pt x="3662" y="2700"/>
                    </a:lnTo>
                    <a:lnTo>
                      <a:pt x="3578" y="2616"/>
                    </a:lnTo>
                    <a:lnTo>
                      <a:pt x="3494" y="2512"/>
                    </a:lnTo>
                    <a:lnTo>
                      <a:pt x="3515" y="2470"/>
                    </a:lnTo>
                    <a:lnTo>
                      <a:pt x="3766" y="2491"/>
                    </a:lnTo>
                    <a:lnTo>
                      <a:pt x="3976" y="2386"/>
                    </a:lnTo>
                    <a:lnTo>
                      <a:pt x="4017" y="2281"/>
                    </a:lnTo>
                    <a:lnTo>
                      <a:pt x="3997" y="2156"/>
                    </a:lnTo>
                    <a:lnTo>
                      <a:pt x="3829" y="1988"/>
                    </a:lnTo>
                    <a:lnTo>
                      <a:pt x="3704" y="1968"/>
                    </a:lnTo>
                    <a:lnTo>
                      <a:pt x="3662" y="1988"/>
                    </a:lnTo>
                    <a:lnTo>
                      <a:pt x="3557" y="1947"/>
                    </a:lnTo>
                    <a:lnTo>
                      <a:pt x="3348" y="1842"/>
                    </a:lnTo>
                    <a:lnTo>
                      <a:pt x="3243" y="1737"/>
                    </a:lnTo>
                    <a:lnTo>
                      <a:pt x="3097" y="1758"/>
                    </a:lnTo>
                    <a:lnTo>
                      <a:pt x="2846" y="1654"/>
                    </a:lnTo>
                    <a:lnTo>
                      <a:pt x="2825" y="1570"/>
                    </a:lnTo>
                    <a:lnTo>
                      <a:pt x="2867" y="1444"/>
                    </a:lnTo>
                    <a:lnTo>
                      <a:pt x="2888" y="1340"/>
                    </a:lnTo>
                    <a:lnTo>
                      <a:pt x="2825" y="1235"/>
                    </a:lnTo>
                    <a:lnTo>
                      <a:pt x="2616" y="1026"/>
                    </a:lnTo>
                    <a:lnTo>
                      <a:pt x="2553" y="1026"/>
                    </a:lnTo>
                    <a:lnTo>
                      <a:pt x="2511" y="1047"/>
                    </a:lnTo>
                    <a:lnTo>
                      <a:pt x="2448" y="963"/>
                    </a:lnTo>
                    <a:lnTo>
                      <a:pt x="2344" y="900"/>
                    </a:lnTo>
                    <a:lnTo>
                      <a:pt x="2323" y="817"/>
                    </a:lnTo>
                    <a:lnTo>
                      <a:pt x="2197" y="796"/>
                    </a:lnTo>
                    <a:lnTo>
                      <a:pt x="2134" y="712"/>
                    </a:lnTo>
                    <a:lnTo>
                      <a:pt x="2092" y="712"/>
                    </a:lnTo>
                    <a:lnTo>
                      <a:pt x="1988" y="649"/>
                    </a:lnTo>
                    <a:lnTo>
                      <a:pt x="1841" y="649"/>
                    </a:lnTo>
                    <a:lnTo>
                      <a:pt x="1716" y="545"/>
                    </a:lnTo>
                    <a:lnTo>
                      <a:pt x="1590" y="524"/>
                    </a:lnTo>
                    <a:lnTo>
                      <a:pt x="1381" y="398"/>
                    </a:lnTo>
                    <a:lnTo>
                      <a:pt x="1067" y="377"/>
                    </a:lnTo>
                    <a:lnTo>
                      <a:pt x="963" y="315"/>
                    </a:lnTo>
                    <a:lnTo>
                      <a:pt x="879" y="231"/>
                    </a:lnTo>
                    <a:lnTo>
                      <a:pt x="837" y="231"/>
                    </a:lnTo>
                    <a:lnTo>
                      <a:pt x="795" y="273"/>
                    </a:lnTo>
                    <a:lnTo>
                      <a:pt x="565" y="189"/>
                    </a:lnTo>
                    <a:lnTo>
                      <a:pt x="523" y="126"/>
                    </a:lnTo>
                    <a:lnTo>
                      <a:pt x="419" y="84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CustomShape 897"/>
              <p:cNvSpPr/>
              <p:nvPr/>
            </p:nvSpPr>
            <p:spPr>
              <a:xfrm>
                <a:off x="7436880" y="3099600"/>
                <a:ext cx="202680" cy="304560"/>
              </a:xfrm>
              <a:custGeom>
                <a:avLst/>
                <a:gdLst/>
                <a:ahLst/>
                <a:rect l="l" t="t" r="r" b="b"/>
                <a:pathLst>
                  <a:path w="4604" h="8036">
                    <a:moveTo>
                      <a:pt x="586" y="0"/>
                    </a:moveTo>
                    <a:lnTo>
                      <a:pt x="440" y="63"/>
                    </a:lnTo>
                    <a:lnTo>
                      <a:pt x="419" y="189"/>
                    </a:lnTo>
                    <a:lnTo>
                      <a:pt x="314" y="419"/>
                    </a:lnTo>
                    <a:lnTo>
                      <a:pt x="335" y="565"/>
                    </a:lnTo>
                    <a:lnTo>
                      <a:pt x="335" y="795"/>
                    </a:lnTo>
                    <a:lnTo>
                      <a:pt x="251" y="1088"/>
                    </a:lnTo>
                    <a:lnTo>
                      <a:pt x="210" y="1214"/>
                    </a:lnTo>
                    <a:lnTo>
                      <a:pt x="272" y="1402"/>
                    </a:lnTo>
                    <a:lnTo>
                      <a:pt x="272" y="1465"/>
                    </a:lnTo>
                    <a:lnTo>
                      <a:pt x="210" y="1528"/>
                    </a:lnTo>
                    <a:lnTo>
                      <a:pt x="105" y="1507"/>
                    </a:lnTo>
                    <a:lnTo>
                      <a:pt x="21" y="1402"/>
                    </a:lnTo>
                    <a:lnTo>
                      <a:pt x="0" y="1528"/>
                    </a:lnTo>
                    <a:lnTo>
                      <a:pt x="21" y="1653"/>
                    </a:lnTo>
                    <a:lnTo>
                      <a:pt x="105" y="1653"/>
                    </a:lnTo>
                    <a:lnTo>
                      <a:pt x="126" y="1716"/>
                    </a:lnTo>
                    <a:lnTo>
                      <a:pt x="63" y="1779"/>
                    </a:lnTo>
                    <a:lnTo>
                      <a:pt x="126" y="1946"/>
                    </a:lnTo>
                    <a:lnTo>
                      <a:pt x="210" y="2093"/>
                    </a:lnTo>
                    <a:lnTo>
                      <a:pt x="210" y="2302"/>
                    </a:lnTo>
                    <a:lnTo>
                      <a:pt x="251" y="2344"/>
                    </a:lnTo>
                    <a:lnTo>
                      <a:pt x="314" y="2302"/>
                    </a:lnTo>
                    <a:lnTo>
                      <a:pt x="356" y="2344"/>
                    </a:lnTo>
                    <a:lnTo>
                      <a:pt x="356" y="2448"/>
                    </a:lnTo>
                    <a:lnTo>
                      <a:pt x="461" y="2595"/>
                    </a:lnTo>
                    <a:lnTo>
                      <a:pt x="544" y="2595"/>
                    </a:lnTo>
                    <a:lnTo>
                      <a:pt x="628" y="2511"/>
                    </a:lnTo>
                    <a:lnTo>
                      <a:pt x="565" y="2448"/>
                    </a:lnTo>
                    <a:lnTo>
                      <a:pt x="565" y="2365"/>
                    </a:lnTo>
                    <a:lnTo>
                      <a:pt x="691" y="2365"/>
                    </a:lnTo>
                    <a:lnTo>
                      <a:pt x="795" y="2448"/>
                    </a:lnTo>
                    <a:lnTo>
                      <a:pt x="670" y="2595"/>
                    </a:lnTo>
                    <a:lnTo>
                      <a:pt x="628" y="2679"/>
                    </a:lnTo>
                    <a:lnTo>
                      <a:pt x="628" y="2762"/>
                    </a:lnTo>
                    <a:lnTo>
                      <a:pt x="628" y="2888"/>
                    </a:lnTo>
                    <a:lnTo>
                      <a:pt x="691" y="3013"/>
                    </a:lnTo>
                    <a:lnTo>
                      <a:pt x="733" y="2909"/>
                    </a:lnTo>
                    <a:lnTo>
                      <a:pt x="795" y="2888"/>
                    </a:lnTo>
                    <a:lnTo>
                      <a:pt x="858" y="2992"/>
                    </a:lnTo>
                    <a:lnTo>
                      <a:pt x="795" y="3097"/>
                    </a:lnTo>
                    <a:lnTo>
                      <a:pt x="795" y="3097"/>
                    </a:lnTo>
                    <a:lnTo>
                      <a:pt x="879" y="3076"/>
                    </a:lnTo>
                    <a:lnTo>
                      <a:pt x="963" y="3013"/>
                    </a:lnTo>
                    <a:cubicBezTo>
                      <a:pt x="963" y="3097"/>
                      <a:pt x="963" y="3181"/>
                      <a:pt x="984" y="3244"/>
                    </a:cubicBezTo>
                    <a:lnTo>
                      <a:pt x="900" y="3181"/>
                    </a:lnTo>
                    <a:lnTo>
                      <a:pt x="775" y="3202"/>
                    </a:lnTo>
                    <a:lnTo>
                      <a:pt x="649" y="3139"/>
                    </a:lnTo>
                    <a:lnTo>
                      <a:pt x="544" y="3202"/>
                    </a:lnTo>
                    <a:lnTo>
                      <a:pt x="565" y="3244"/>
                    </a:lnTo>
                    <a:lnTo>
                      <a:pt x="649" y="3244"/>
                    </a:lnTo>
                    <a:lnTo>
                      <a:pt x="670" y="3390"/>
                    </a:lnTo>
                    <a:lnTo>
                      <a:pt x="754" y="3411"/>
                    </a:lnTo>
                    <a:lnTo>
                      <a:pt x="816" y="3516"/>
                    </a:lnTo>
                    <a:lnTo>
                      <a:pt x="816" y="3704"/>
                    </a:lnTo>
                    <a:lnTo>
                      <a:pt x="900" y="3746"/>
                    </a:lnTo>
                    <a:lnTo>
                      <a:pt x="900" y="3850"/>
                    </a:lnTo>
                    <a:lnTo>
                      <a:pt x="1005" y="3976"/>
                    </a:lnTo>
                    <a:lnTo>
                      <a:pt x="1109" y="4018"/>
                    </a:lnTo>
                    <a:lnTo>
                      <a:pt x="1214" y="3934"/>
                    </a:lnTo>
                    <a:lnTo>
                      <a:pt x="1214" y="3850"/>
                    </a:lnTo>
                    <a:lnTo>
                      <a:pt x="1277" y="3829"/>
                    </a:lnTo>
                    <a:lnTo>
                      <a:pt x="1277" y="3725"/>
                    </a:lnTo>
                    <a:lnTo>
                      <a:pt x="1214" y="3641"/>
                    </a:lnTo>
                    <a:lnTo>
                      <a:pt x="1277" y="3557"/>
                    </a:lnTo>
                    <a:lnTo>
                      <a:pt x="1277" y="3453"/>
                    </a:lnTo>
                    <a:lnTo>
                      <a:pt x="1172" y="3411"/>
                    </a:lnTo>
                    <a:lnTo>
                      <a:pt x="1109" y="3348"/>
                    </a:lnTo>
                    <a:cubicBezTo>
                      <a:pt x="1130" y="3306"/>
                      <a:pt x="1130" y="3223"/>
                      <a:pt x="1130" y="3181"/>
                    </a:cubicBezTo>
                    <a:lnTo>
                      <a:pt x="1235" y="3097"/>
                    </a:lnTo>
                    <a:lnTo>
                      <a:pt x="1214" y="3013"/>
                    </a:lnTo>
                    <a:lnTo>
                      <a:pt x="1277" y="2930"/>
                    </a:lnTo>
                    <a:lnTo>
                      <a:pt x="1402" y="2930"/>
                    </a:lnTo>
                    <a:lnTo>
                      <a:pt x="1632" y="3034"/>
                    </a:lnTo>
                    <a:lnTo>
                      <a:pt x="1695" y="3118"/>
                    </a:lnTo>
                    <a:lnTo>
                      <a:pt x="1821" y="3202"/>
                    </a:lnTo>
                    <a:lnTo>
                      <a:pt x="1904" y="3327"/>
                    </a:lnTo>
                    <a:lnTo>
                      <a:pt x="1863" y="3306"/>
                    </a:lnTo>
                    <a:cubicBezTo>
                      <a:pt x="1800" y="3264"/>
                      <a:pt x="1716" y="3264"/>
                      <a:pt x="1632" y="3264"/>
                    </a:cubicBezTo>
                    <a:lnTo>
                      <a:pt x="1653" y="3244"/>
                    </a:lnTo>
                    <a:lnTo>
                      <a:pt x="1611" y="3139"/>
                    </a:lnTo>
                    <a:lnTo>
                      <a:pt x="1507" y="3097"/>
                    </a:lnTo>
                    <a:lnTo>
                      <a:pt x="1444" y="3181"/>
                    </a:lnTo>
                    <a:lnTo>
                      <a:pt x="1486" y="3244"/>
                    </a:lnTo>
                    <a:lnTo>
                      <a:pt x="1528" y="3285"/>
                    </a:lnTo>
                    <a:cubicBezTo>
                      <a:pt x="1507" y="3285"/>
                      <a:pt x="1486" y="3306"/>
                      <a:pt x="1444" y="3306"/>
                    </a:cubicBezTo>
                    <a:lnTo>
                      <a:pt x="1444" y="3327"/>
                    </a:lnTo>
                    <a:lnTo>
                      <a:pt x="1591" y="3327"/>
                    </a:lnTo>
                    <a:lnTo>
                      <a:pt x="1611" y="3348"/>
                    </a:lnTo>
                    <a:lnTo>
                      <a:pt x="1611" y="3327"/>
                    </a:lnTo>
                    <a:cubicBezTo>
                      <a:pt x="1695" y="3327"/>
                      <a:pt x="1758" y="3348"/>
                      <a:pt x="1842" y="3390"/>
                    </a:cubicBezTo>
                    <a:cubicBezTo>
                      <a:pt x="1850" y="3393"/>
                      <a:pt x="1858" y="3394"/>
                      <a:pt x="1866" y="3394"/>
                    </a:cubicBezTo>
                    <a:cubicBezTo>
                      <a:pt x="1915" y="3394"/>
                      <a:pt x="1946" y="3342"/>
                      <a:pt x="1946" y="3306"/>
                    </a:cubicBezTo>
                    <a:lnTo>
                      <a:pt x="1967" y="3327"/>
                    </a:lnTo>
                    <a:lnTo>
                      <a:pt x="2030" y="3327"/>
                    </a:lnTo>
                    <a:lnTo>
                      <a:pt x="2009" y="3139"/>
                    </a:lnTo>
                    <a:lnTo>
                      <a:pt x="1863" y="2930"/>
                    </a:lnTo>
                    <a:lnTo>
                      <a:pt x="1904" y="2888"/>
                    </a:lnTo>
                    <a:lnTo>
                      <a:pt x="1946" y="2888"/>
                    </a:lnTo>
                    <a:lnTo>
                      <a:pt x="2030" y="2971"/>
                    </a:lnTo>
                    <a:lnTo>
                      <a:pt x="2114" y="2992"/>
                    </a:lnTo>
                    <a:lnTo>
                      <a:pt x="2176" y="3118"/>
                    </a:lnTo>
                    <a:lnTo>
                      <a:pt x="2344" y="3181"/>
                    </a:lnTo>
                    <a:lnTo>
                      <a:pt x="2386" y="3285"/>
                    </a:lnTo>
                    <a:lnTo>
                      <a:pt x="2386" y="3411"/>
                    </a:lnTo>
                    <a:lnTo>
                      <a:pt x="2469" y="3432"/>
                    </a:lnTo>
                    <a:lnTo>
                      <a:pt x="2595" y="3599"/>
                    </a:lnTo>
                    <a:lnTo>
                      <a:pt x="2699" y="3557"/>
                    </a:lnTo>
                    <a:lnTo>
                      <a:pt x="2699" y="3516"/>
                    </a:lnTo>
                    <a:lnTo>
                      <a:pt x="2804" y="3536"/>
                    </a:lnTo>
                    <a:lnTo>
                      <a:pt x="2804" y="3599"/>
                    </a:lnTo>
                    <a:lnTo>
                      <a:pt x="2741" y="3641"/>
                    </a:lnTo>
                    <a:cubicBezTo>
                      <a:pt x="2741" y="3641"/>
                      <a:pt x="2699" y="3641"/>
                      <a:pt x="2699" y="3662"/>
                    </a:cubicBezTo>
                    <a:cubicBezTo>
                      <a:pt x="2783" y="3913"/>
                      <a:pt x="2992" y="4060"/>
                      <a:pt x="3223" y="4122"/>
                    </a:cubicBezTo>
                    <a:lnTo>
                      <a:pt x="3285" y="4122"/>
                    </a:lnTo>
                    <a:lnTo>
                      <a:pt x="3411" y="4269"/>
                    </a:lnTo>
                    <a:lnTo>
                      <a:pt x="3432" y="4290"/>
                    </a:lnTo>
                    <a:lnTo>
                      <a:pt x="3432" y="4332"/>
                    </a:lnTo>
                    <a:cubicBezTo>
                      <a:pt x="3432" y="4352"/>
                      <a:pt x="3411" y="4394"/>
                      <a:pt x="3411" y="4436"/>
                    </a:cubicBezTo>
                    <a:lnTo>
                      <a:pt x="3411" y="4436"/>
                    </a:lnTo>
                    <a:cubicBezTo>
                      <a:pt x="3411" y="4436"/>
                      <a:pt x="3411" y="4394"/>
                      <a:pt x="3453" y="4394"/>
                    </a:cubicBezTo>
                    <a:lnTo>
                      <a:pt x="3495" y="4436"/>
                    </a:lnTo>
                    <a:lnTo>
                      <a:pt x="3599" y="4478"/>
                    </a:lnTo>
                    <a:lnTo>
                      <a:pt x="3620" y="4562"/>
                    </a:lnTo>
                    <a:lnTo>
                      <a:pt x="3808" y="4562"/>
                    </a:lnTo>
                    <a:lnTo>
                      <a:pt x="3829" y="4583"/>
                    </a:lnTo>
                    <a:lnTo>
                      <a:pt x="3871" y="4562"/>
                    </a:lnTo>
                    <a:lnTo>
                      <a:pt x="3913" y="4583"/>
                    </a:lnTo>
                    <a:lnTo>
                      <a:pt x="3871" y="4499"/>
                    </a:lnTo>
                    <a:lnTo>
                      <a:pt x="3829" y="4394"/>
                    </a:lnTo>
                    <a:lnTo>
                      <a:pt x="3788" y="4352"/>
                    </a:lnTo>
                    <a:lnTo>
                      <a:pt x="3788" y="4185"/>
                    </a:lnTo>
                    <a:lnTo>
                      <a:pt x="3767" y="3976"/>
                    </a:lnTo>
                    <a:lnTo>
                      <a:pt x="3767" y="3934"/>
                    </a:lnTo>
                    <a:lnTo>
                      <a:pt x="3704" y="3913"/>
                    </a:lnTo>
                    <a:lnTo>
                      <a:pt x="3599" y="3767"/>
                    </a:lnTo>
                    <a:lnTo>
                      <a:pt x="3557" y="3662"/>
                    </a:lnTo>
                    <a:lnTo>
                      <a:pt x="3474" y="3662"/>
                    </a:lnTo>
                    <a:lnTo>
                      <a:pt x="3453" y="3704"/>
                    </a:lnTo>
                    <a:lnTo>
                      <a:pt x="3390" y="3662"/>
                    </a:lnTo>
                    <a:lnTo>
                      <a:pt x="3348" y="3662"/>
                    </a:lnTo>
                    <a:lnTo>
                      <a:pt x="3285" y="3725"/>
                    </a:lnTo>
                    <a:lnTo>
                      <a:pt x="3097" y="3725"/>
                    </a:lnTo>
                    <a:lnTo>
                      <a:pt x="3055" y="3704"/>
                    </a:lnTo>
                    <a:lnTo>
                      <a:pt x="3055" y="3767"/>
                    </a:lnTo>
                    <a:lnTo>
                      <a:pt x="3055" y="3808"/>
                    </a:lnTo>
                    <a:cubicBezTo>
                      <a:pt x="2992" y="3767"/>
                      <a:pt x="2972" y="3746"/>
                      <a:pt x="2930" y="3725"/>
                    </a:cubicBezTo>
                    <a:lnTo>
                      <a:pt x="2951" y="3620"/>
                    </a:lnTo>
                    <a:lnTo>
                      <a:pt x="2951" y="3536"/>
                    </a:lnTo>
                    <a:lnTo>
                      <a:pt x="2992" y="3495"/>
                    </a:lnTo>
                    <a:lnTo>
                      <a:pt x="2951" y="3432"/>
                    </a:lnTo>
                    <a:lnTo>
                      <a:pt x="2846" y="3432"/>
                    </a:lnTo>
                    <a:lnTo>
                      <a:pt x="2762" y="3390"/>
                    </a:lnTo>
                    <a:lnTo>
                      <a:pt x="2658" y="3390"/>
                    </a:lnTo>
                    <a:lnTo>
                      <a:pt x="2658" y="3306"/>
                    </a:lnTo>
                    <a:lnTo>
                      <a:pt x="2574" y="3097"/>
                    </a:lnTo>
                    <a:lnTo>
                      <a:pt x="2553" y="2992"/>
                    </a:lnTo>
                    <a:lnTo>
                      <a:pt x="2616" y="2971"/>
                    </a:lnTo>
                    <a:lnTo>
                      <a:pt x="2658" y="2992"/>
                    </a:lnTo>
                    <a:lnTo>
                      <a:pt x="2741" y="2992"/>
                    </a:lnTo>
                    <a:lnTo>
                      <a:pt x="2720" y="2971"/>
                    </a:lnTo>
                    <a:lnTo>
                      <a:pt x="2616" y="2888"/>
                    </a:lnTo>
                    <a:lnTo>
                      <a:pt x="2469" y="2888"/>
                    </a:lnTo>
                    <a:lnTo>
                      <a:pt x="2427" y="2783"/>
                    </a:lnTo>
                    <a:lnTo>
                      <a:pt x="2365" y="2825"/>
                    </a:lnTo>
                    <a:lnTo>
                      <a:pt x="2365" y="2930"/>
                    </a:lnTo>
                    <a:lnTo>
                      <a:pt x="2302" y="2992"/>
                    </a:lnTo>
                    <a:lnTo>
                      <a:pt x="2239" y="2930"/>
                    </a:lnTo>
                    <a:lnTo>
                      <a:pt x="2260" y="2804"/>
                    </a:lnTo>
                    <a:lnTo>
                      <a:pt x="2197" y="2679"/>
                    </a:lnTo>
                    <a:lnTo>
                      <a:pt x="2009" y="2574"/>
                    </a:lnTo>
                    <a:lnTo>
                      <a:pt x="1904" y="2574"/>
                    </a:lnTo>
                    <a:lnTo>
                      <a:pt x="1737" y="2699"/>
                    </a:lnTo>
                    <a:lnTo>
                      <a:pt x="1716" y="2783"/>
                    </a:lnTo>
                    <a:lnTo>
                      <a:pt x="1632" y="2804"/>
                    </a:lnTo>
                    <a:lnTo>
                      <a:pt x="1507" y="2762"/>
                    </a:lnTo>
                    <a:lnTo>
                      <a:pt x="1465" y="2658"/>
                    </a:lnTo>
                    <a:lnTo>
                      <a:pt x="1381" y="2574"/>
                    </a:lnTo>
                    <a:lnTo>
                      <a:pt x="1381" y="2448"/>
                    </a:lnTo>
                    <a:lnTo>
                      <a:pt x="1423" y="2365"/>
                    </a:lnTo>
                    <a:lnTo>
                      <a:pt x="1360" y="2281"/>
                    </a:lnTo>
                    <a:lnTo>
                      <a:pt x="1088" y="2239"/>
                    </a:lnTo>
                    <a:lnTo>
                      <a:pt x="1026" y="2176"/>
                    </a:lnTo>
                    <a:lnTo>
                      <a:pt x="1067" y="2051"/>
                    </a:lnTo>
                    <a:lnTo>
                      <a:pt x="1109" y="1967"/>
                    </a:lnTo>
                    <a:lnTo>
                      <a:pt x="1109" y="1842"/>
                    </a:lnTo>
                    <a:lnTo>
                      <a:pt x="1172" y="1737"/>
                    </a:lnTo>
                    <a:lnTo>
                      <a:pt x="1360" y="1549"/>
                    </a:lnTo>
                    <a:lnTo>
                      <a:pt x="1423" y="1507"/>
                    </a:lnTo>
                    <a:lnTo>
                      <a:pt x="1402" y="1570"/>
                    </a:lnTo>
                    <a:lnTo>
                      <a:pt x="1402" y="1632"/>
                    </a:lnTo>
                    <a:lnTo>
                      <a:pt x="1507" y="1465"/>
                    </a:lnTo>
                    <a:lnTo>
                      <a:pt x="1486" y="1339"/>
                    </a:lnTo>
                    <a:lnTo>
                      <a:pt x="1549" y="1193"/>
                    </a:lnTo>
                    <a:lnTo>
                      <a:pt x="1611" y="921"/>
                    </a:lnTo>
                    <a:lnTo>
                      <a:pt x="1549" y="837"/>
                    </a:lnTo>
                    <a:lnTo>
                      <a:pt x="1528" y="691"/>
                    </a:lnTo>
                    <a:lnTo>
                      <a:pt x="1465" y="649"/>
                    </a:lnTo>
                    <a:lnTo>
                      <a:pt x="1360" y="482"/>
                    </a:lnTo>
                    <a:lnTo>
                      <a:pt x="1381" y="251"/>
                    </a:lnTo>
                    <a:lnTo>
                      <a:pt x="1381" y="189"/>
                    </a:lnTo>
                    <a:lnTo>
                      <a:pt x="1381" y="105"/>
                    </a:lnTo>
                    <a:lnTo>
                      <a:pt x="1298" y="0"/>
                    </a:lnTo>
                    <a:lnTo>
                      <a:pt x="1256" y="42"/>
                    </a:lnTo>
                    <a:lnTo>
                      <a:pt x="1256" y="84"/>
                    </a:lnTo>
                    <a:lnTo>
                      <a:pt x="1172" y="168"/>
                    </a:lnTo>
                    <a:lnTo>
                      <a:pt x="1005" y="168"/>
                    </a:lnTo>
                    <a:lnTo>
                      <a:pt x="984" y="210"/>
                    </a:lnTo>
                    <a:lnTo>
                      <a:pt x="900" y="168"/>
                    </a:lnTo>
                    <a:lnTo>
                      <a:pt x="795" y="63"/>
                    </a:lnTo>
                    <a:lnTo>
                      <a:pt x="586" y="0"/>
                    </a:lnTo>
                    <a:close/>
                    <a:moveTo>
                      <a:pt x="1842" y="4060"/>
                    </a:moveTo>
                    <a:lnTo>
                      <a:pt x="1716" y="4080"/>
                    </a:lnTo>
                    <a:lnTo>
                      <a:pt x="1695" y="4164"/>
                    </a:lnTo>
                    <a:lnTo>
                      <a:pt x="1821" y="4227"/>
                    </a:lnTo>
                    <a:lnTo>
                      <a:pt x="1883" y="4248"/>
                    </a:lnTo>
                    <a:lnTo>
                      <a:pt x="1883" y="4352"/>
                    </a:lnTo>
                    <a:lnTo>
                      <a:pt x="1842" y="4457"/>
                    </a:lnTo>
                    <a:lnTo>
                      <a:pt x="1842" y="4666"/>
                    </a:lnTo>
                    <a:lnTo>
                      <a:pt x="1800" y="4792"/>
                    </a:lnTo>
                    <a:lnTo>
                      <a:pt x="1842" y="4980"/>
                    </a:lnTo>
                    <a:lnTo>
                      <a:pt x="1904" y="4959"/>
                    </a:lnTo>
                    <a:lnTo>
                      <a:pt x="1925" y="4896"/>
                    </a:lnTo>
                    <a:lnTo>
                      <a:pt x="2051" y="4813"/>
                    </a:lnTo>
                    <a:cubicBezTo>
                      <a:pt x="2093" y="4813"/>
                      <a:pt x="2114" y="4855"/>
                      <a:pt x="2135" y="4855"/>
                    </a:cubicBezTo>
                    <a:lnTo>
                      <a:pt x="2114" y="4959"/>
                    </a:lnTo>
                    <a:lnTo>
                      <a:pt x="2197" y="5001"/>
                    </a:lnTo>
                    <a:lnTo>
                      <a:pt x="2260" y="4917"/>
                    </a:lnTo>
                    <a:cubicBezTo>
                      <a:pt x="2323" y="4959"/>
                      <a:pt x="2344" y="5001"/>
                      <a:pt x="2407" y="5022"/>
                    </a:cubicBezTo>
                    <a:lnTo>
                      <a:pt x="2407" y="5106"/>
                    </a:lnTo>
                    <a:lnTo>
                      <a:pt x="2344" y="5231"/>
                    </a:lnTo>
                    <a:lnTo>
                      <a:pt x="2155" y="5294"/>
                    </a:lnTo>
                    <a:lnTo>
                      <a:pt x="2114" y="5378"/>
                    </a:lnTo>
                    <a:lnTo>
                      <a:pt x="2135" y="5545"/>
                    </a:lnTo>
                    <a:lnTo>
                      <a:pt x="2218" y="5545"/>
                    </a:lnTo>
                    <a:lnTo>
                      <a:pt x="2344" y="5629"/>
                    </a:lnTo>
                    <a:lnTo>
                      <a:pt x="2448" y="5629"/>
                    </a:lnTo>
                    <a:lnTo>
                      <a:pt x="2448" y="5754"/>
                    </a:lnTo>
                    <a:lnTo>
                      <a:pt x="2532" y="5817"/>
                    </a:lnTo>
                    <a:lnTo>
                      <a:pt x="2637" y="5754"/>
                    </a:lnTo>
                    <a:lnTo>
                      <a:pt x="2637" y="5650"/>
                    </a:lnTo>
                    <a:lnTo>
                      <a:pt x="2574" y="5587"/>
                    </a:lnTo>
                    <a:cubicBezTo>
                      <a:pt x="2616" y="5545"/>
                      <a:pt x="2637" y="5545"/>
                      <a:pt x="2658" y="5524"/>
                    </a:cubicBezTo>
                    <a:lnTo>
                      <a:pt x="2658" y="5503"/>
                    </a:lnTo>
                    <a:lnTo>
                      <a:pt x="2679" y="5587"/>
                    </a:lnTo>
                    <a:lnTo>
                      <a:pt x="2762" y="5482"/>
                    </a:lnTo>
                    <a:lnTo>
                      <a:pt x="2804" y="5231"/>
                    </a:lnTo>
                    <a:lnTo>
                      <a:pt x="2972" y="5064"/>
                    </a:lnTo>
                    <a:lnTo>
                      <a:pt x="2992" y="4959"/>
                    </a:lnTo>
                    <a:lnTo>
                      <a:pt x="2972" y="4855"/>
                    </a:lnTo>
                    <a:lnTo>
                      <a:pt x="3034" y="4771"/>
                    </a:lnTo>
                    <a:lnTo>
                      <a:pt x="3034" y="4750"/>
                    </a:lnTo>
                    <a:cubicBezTo>
                      <a:pt x="3087" y="4760"/>
                      <a:pt x="3128" y="4766"/>
                      <a:pt x="3170" y="4766"/>
                    </a:cubicBezTo>
                    <a:cubicBezTo>
                      <a:pt x="3212" y="4766"/>
                      <a:pt x="3254" y="4760"/>
                      <a:pt x="3306" y="4750"/>
                    </a:cubicBezTo>
                    <a:cubicBezTo>
                      <a:pt x="3348" y="4750"/>
                      <a:pt x="3369" y="4708"/>
                      <a:pt x="3369" y="4687"/>
                    </a:cubicBezTo>
                    <a:lnTo>
                      <a:pt x="3411" y="4750"/>
                    </a:lnTo>
                    <a:lnTo>
                      <a:pt x="3411" y="4896"/>
                    </a:lnTo>
                    <a:lnTo>
                      <a:pt x="3411" y="4917"/>
                    </a:lnTo>
                    <a:cubicBezTo>
                      <a:pt x="3390" y="4959"/>
                      <a:pt x="3390" y="4980"/>
                      <a:pt x="3411" y="4980"/>
                    </a:cubicBezTo>
                    <a:cubicBezTo>
                      <a:pt x="3453" y="5001"/>
                      <a:pt x="3453" y="5022"/>
                      <a:pt x="3474" y="5085"/>
                    </a:cubicBezTo>
                    <a:lnTo>
                      <a:pt x="3474" y="5189"/>
                    </a:lnTo>
                    <a:lnTo>
                      <a:pt x="3557" y="5231"/>
                    </a:lnTo>
                    <a:cubicBezTo>
                      <a:pt x="3599" y="5336"/>
                      <a:pt x="3683" y="5482"/>
                      <a:pt x="3704" y="5608"/>
                    </a:cubicBezTo>
                    <a:cubicBezTo>
                      <a:pt x="3716" y="5632"/>
                      <a:pt x="3750" y="5643"/>
                      <a:pt x="3780" y="5643"/>
                    </a:cubicBezTo>
                    <a:cubicBezTo>
                      <a:pt x="3801" y="5643"/>
                      <a:pt x="3821" y="5637"/>
                      <a:pt x="3829" y="5629"/>
                    </a:cubicBezTo>
                    <a:lnTo>
                      <a:pt x="3871" y="5754"/>
                    </a:lnTo>
                    <a:lnTo>
                      <a:pt x="3871" y="5838"/>
                    </a:lnTo>
                    <a:lnTo>
                      <a:pt x="3788" y="5733"/>
                    </a:lnTo>
                    <a:lnTo>
                      <a:pt x="3725" y="5733"/>
                    </a:lnTo>
                    <a:lnTo>
                      <a:pt x="3725" y="5901"/>
                    </a:lnTo>
                    <a:lnTo>
                      <a:pt x="3704" y="5943"/>
                    </a:lnTo>
                    <a:lnTo>
                      <a:pt x="3620" y="5901"/>
                    </a:lnTo>
                    <a:lnTo>
                      <a:pt x="3495" y="5838"/>
                    </a:lnTo>
                    <a:lnTo>
                      <a:pt x="3453" y="6068"/>
                    </a:lnTo>
                    <a:lnTo>
                      <a:pt x="3495" y="6110"/>
                    </a:lnTo>
                    <a:lnTo>
                      <a:pt x="3495" y="6173"/>
                    </a:lnTo>
                    <a:lnTo>
                      <a:pt x="3411" y="6215"/>
                    </a:lnTo>
                    <a:lnTo>
                      <a:pt x="3369" y="6068"/>
                    </a:lnTo>
                    <a:lnTo>
                      <a:pt x="3244" y="6131"/>
                    </a:lnTo>
                    <a:lnTo>
                      <a:pt x="3181" y="6340"/>
                    </a:lnTo>
                    <a:lnTo>
                      <a:pt x="3055" y="6424"/>
                    </a:lnTo>
                    <a:lnTo>
                      <a:pt x="2951" y="6445"/>
                    </a:lnTo>
                    <a:lnTo>
                      <a:pt x="2846" y="6549"/>
                    </a:lnTo>
                    <a:lnTo>
                      <a:pt x="2972" y="6361"/>
                    </a:lnTo>
                    <a:lnTo>
                      <a:pt x="2972" y="6173"/>
                    </a:lnTo>
                    <a:lnTo>
                      <a:pt x="2825" y="6047"/>
                    </a:lnTo>
                    <a:lnTo>
                      <a:pt x="2741" y="6047"/>
                    </a:lnTo>
                    <a:lnTo>
                      <a:pt x="2658" y="6152"/>
                    </a:lnTo>
                    <a:lnTo>
                      <a:pt x="2532" y="6215"/>
                    </a:lnTo>
                    <a:lnTo>
                      <a:pt x="2469" y="6319"/>
                    </a:lnTo>
                    <a:lnTo>
                      <a:pt x="2532" y="6424"/>
                    </a:lnTo>
                    <a:lnTo>
                      <a:pt x="2365" y="6445"/>
                    </a:lnTo>
                    <a:lnTo>
                      <a:pt x="2260" y="6424"/>
                    </a:lnTo>
                    <a:lnTo>
                      <a:pt x="2197" y="6487"/>
                    </a:lnTo>
                    <a:lnTo>
                      <a:pt x="2093" y="6529"/>
                    </a:lnTo>
                    <a:lnTo>
                      <a:pt x="1988" y="6654"/>
                    </a:lnTo>
                    <a:lnTo>
                      <a:pt x="2009" y="6738"/>
                    </a:lnTo>
                    <a:lnTo>
                      <a:pt x="1988" y="6884"/>
                    </a:lnTo>
                    <a:lnTo>
                      <a:pt x="1904" y="7052"/>
                    </a:lnTo>
                    <a:lnTo>
                      <a:pt x="2030" y="7177"/>
                    </a:lnTo>
                    <a:lnTo>
                      <a:pt x="2093" y="7093"/>
                    </a:lnTo>
                    <a:lnTo>
                      <a:pt x="2155" y="6863"/>
                    </a:lnTo>
                    <a:lnTo>
                      <a:pt x="2239" y="6801"/>
                    </a:lnTo>
                    <a:lnTo>
                      <a:pt x="2302" y="6675"/>
                    </a:lnTo>
                    <a:lnTo>
                      <a:pt x="2344" y="6654"/>
                    </a:lnTo>
                    <a:lnTo>
                      <a:pt x="2427" y="6738"/>
                    </a:lnTo>
                    <a:lnTo>
                      <a:pt x="2407" y="6863"/>
                    </a:lnTo>
                    <a:lnTo>
                      <a:pt x="2427" y="6884"/>
                    </a:lnTo>
                    <a:lnTo>
                      <a:pt x="2469" y="6863"/>
                    </a:lnTo>
                    <a:lnTo>
                      <a:pt x="2532" y="6884"/>
                    </a:lnTo>
                    <a:lnTo>
                      <a:pt x="2532" y="6780"/>
                    </a:lnTo>
                    <a:lnTo>
                      <a:pt x="2574" y="6759"/>
                    </a:lnTo>
                    <a:lnTo>
                      <a:pt x="2637" y="6780"/>
                    </a:lnTo>
                    <a:lnTo>
                      <a:pt x="2616" y="6863"/>
                    </a:lnTo>
                    <a:lnTo>
                      <a:pt x="2658" y="6863"/>
                    </a:lnTo>
                    <a:lnTo>
                      <a:pt x="2762" y="6947"/>
                    </a:lnTo>
                    <a:lnTo>
                      <a:pt x="2825" y="6947"/>
                    </a:lnTo>
                    <a:lnTo>
                      <a:pt x="2762" y="6863"/>
                    </a:lnTo>
                    <a:lnTo>
                      <a:pt x="2783" y="6801"/>
                    </a:lnTo>
                    <a:lnTo>
                      <a:pt x="2762" y="6759"/>
                    </a:lnTo>
                    <a:lnTo>
                      <a:pt x="2825" y="6696"/>
                    </a:lnTo>
                    <a:lnTo>
                      <a:pt x="2867" y="6696"/>
                    </a:lnTo>
                    <a:lnTo>
                      <a:pt x="2972" y="6801"/>
                    </a:lnTo>
                    <a:lnTo>
                      <a:pt x="3076" y="6842"/>
                    </a:lnTo>
                    <a:lnTo>
                      <a:pt x="3181" y="6905"/>
                    </a:lnTo>
                    <a:lnTo>
                      <a:pt x="3202" y="7010"/>
                    </a:lnTo>
                    <a:lnTo>
                      <a:pt x="3306" y="7093"/>
                    </a:lnTo>
                    <a:lnTo>
                      <a:pt x="3202" y="7073"/>
                    </a:lnTo>
                    <a:lnTo>
                      <a:pt x="3160" y="7093"/>
                    </a:lnTo>
                    <a:lnTo>
                      <a:pt x="3160" y="7156"/>
                    </a:lnTo>
                    <a:lnTo>
                      <a:pt x="3097" y="7219"/>
                    </a:lnTo>
                    <a:lnTo>
                      <a:pt x="3160" y="7282"/>
                    </a:lnTo>
                    <a:lnTo>
                      <a:pt x="3160" y="7365"/>
                    </a:lnTo>
                    <a:lnTo>
                      <a:pt x="3139" y="7428"/>
                    </a:lnTo>
                    <a:lnTo>
                      <a:pt x="3202" y="7533"/>
                    </a:lnTo>
                    <a:lnTo>
                      <a:pt x="3244" y="7637"/>
                    </a:lnTo>
                    <a:lnTo>
                      <a:pt x="3348" y="7784"/>
                    </a:lnTo>
                    <a:lnTo>
                      <a:pt x="3474" y="7784"/>
                    </a:lnTo>
                    <a:lnTo>
                      <a:pt x="3578" y="7847"/>
                    </a:lnTo>
                    <a:lnTo>
                      <a:pt x="3704" y="7909"/>
                    </a:lnTo>
                    <a:lnTo>
                      <a:pt x="3808" y="7847"/>
                    </a:lnTo>
                    <a:lnTo>
                      <a:pt x="3829" y="7805"/>
                    </a:lnTo>
                    <a:lnTo>
                      <a:pt x="3892" y="7742"/>
                    </a:lnTo>
                    <a:lnTo>
                      <a:pt x="3913" y="7805"/>
                    </a:lnTo>
                    <a:lnTo>
                      <a:pt x="3871" y="7889"/>
                    </a:lnTo>
                    <a:lnTo>
                      <a:pt x="3892" y="7993"/>
                    </a:lnTo>
                    <a:lnTo>
                      <a:pt x="3913" y="8035"/>
                    </a:lnTo>
                    <a:lnTo>
                      <a:pt x="3997" y="7993"/>
                    </a:lnTo>
                    <a:lnTo>
                      <a:pt x="4143" y="7784"/>
                    </a:lnTo>
                    <a:lnTo>
                      <a:pt x="4143" y="7637"/>
                    </a:lnTo>
                    <a:lnTo>
                      <a:pt x="4101" y="7575"/>
                    </a:lnTo>
                    <a:lnTo>
                      <a:pt x="4039" y="7407"/>
                    </a:lnTo>
                    <a:lnTo>
                      <a:pt x="3934" y="7324"/>
                    </a:lnTo>
                    <a:lnTo>
                      <a:pt x="3976" y="7219"/>
                    </a:lnTo>
                    <a:lnTo>
                      <a:pt x="4101" y="6989"/>
                    </a:lnTo>
                    <a:lnTo>
                      <a:pt x="4185" y="6947"/>
                    </a:lnTo>
                    <a:lnTo>
                      <a:pt x="4248" y="7052"/>
                    </a:lnTo>
                    <a:lnTo>
                      <a:pt x="4290" y="7156"/>
                    </a:lnTo>
                    <a:lnTo>
                      <a:pt x="4332" y="7219"/>
                    </a:lnTo>
                    <a:lnTo>
                      <a:pt x="4332" y="7324"/>
                    </a:lnTo>
                    <a:lnTo>
                      <a:pt x="4394" y="7512"/>
                    </a:lnTo>
                    <a:lnTo>
                      <a:pt x="4415" y="7596"/>
                    </a:lnTo>
                    <a:lnTo>
                      <a:pt x="4415" y="7512"/>
                    </a:lnTo>
                    <a:lnTo>
                      <a:pt x="4415" y="7386"/>
                    </a:lnTo>
                    <a:lnTo>
                      <a:pt x="4352" y="7219"/>
                    </a:lnTo>
                    <a:lnTo>
                      <a:pt x="4394" y="7156"/>
                    </a:lnTo>
                    <a:lnTo>
                      <a:pt x="4436" y="7156"/>
                    </a:lnTo>
                    <a:lnTo>
                      <a:pt x="4499" y="7219"/>
                    </a:lnTo>
                    <a:lnTo>
                      <a:pt x="4499" y="7156"/>
                    </a:lnTo>
                    <a:lnTo>
                      <a:pt x="4541" y="7156"/>
                    </a:lnTo>
                    <a:lnTo>
                      <a:pt x="4604" y="6989"/>
                    </a:lnTo>
                    <a:lnTo>
                      <a:pt x="4562" y="6801"/>
                    </a:lnTo>
                    <a:lnTo>
                      <a:pt x="4499" y="6696"/>
                    </a:lnTo>
                    <a:lnTo>
                      <a:pt x="4436" y="6591"/>
                    </a:lnTo>
                    <a:lnTo>
                      <a:pt x="4436" y="6466"/>
                    </a:lnTo>
                    <a:lnTo>
                      <a:pt x="4415" y="6340"/>
                    </a:lnTo>
                    <a:lnTo>
                      <a:pt x="4352" y="6424"/>
                    </a:lnTo>
                    <a:lnTo>
                      <a:pt x="4352" y="6277"/>
                    </a:lnTo>
                    <a:lnTo>
                      <a:pt x="4352" y="6215"/>
                    </a:lnTo>
                    <a:lnTo>
                      <a:pt x="4311" y="6215"/>
                    </a:lnTo>
                    <a:lnTo>
                      <a:pt x="4227" y="6131"/>
                    </a:lnTo>
                    <a:lnTo>
                      <a:pt x="4248" y="6068"/>
                    </a:lnTo>
                    <a:lnTo>
                      <a:pt x="4332" y="6068"/>
                    </a:lnTo>
                    <a:lnTo>
                      <a:pt x="4332" y="5922"/>
                    </a:lnTo>
                    <a:lnTo>
                      <a:pt x="4248" y="5796"/>
                    </a:lnTo>
                    <a:lnTo>
                      <a:pt x="4248" y="5712"/>
                    </a:lnTo>
                    <a:lnTo>
                      <a:pt x="4185" y="5796"/>
                    </a:lnTo>
                    <a:lnTo>
                      <a:pt x="4080" y="5692"/>
                    </a:lnTo>
                    <a:lnTo>
                      <a:pt x="3913" y="5545"/>
                    </a:lnTo>
                    <a:lnTo>
                      <a:pt x="3892" y="5440"/>
                    </a:lnTo>
                    <a:lnTo>
                      <a:pt x="3871" y="5440"/>
                    </a:lnTo>
                    <a:lnTo>
                      <a:pt x="3767" y="5420"/>
                    </a:lnTo>
                    <a:lnTo>
                      <a:pt x="3767" y="5503"/>
                    </a:lnTo>
                    <a:cubicBezTo>
                      <a:pt x="3725" y="5482"/>
                      <a:pt x="3725" y="5420"/>
                      <a:pt x="3704" y="5399"/>
                    </a:cubicBezTo>
                    <a:lnTo>
                      <a:pt x="3704" y="5315"/>
                    </a:lnTo>
                    <a:lnTo>
                      <a:pt x="3662" y="5210"/>
                    </a:lnTo>
                    <a:lnTo>
                      <a:pt x="3662" y="5273"/>
                    </a:lnTo>
                    <a:cubicBezTo>
                      <a:pt x="3620" y="5231"/>
                      <a:pt x="3620" y="5210"/>
                      <a:pt x="3599" y="5189"/>
                    </a:cubicBezTo>
                    <a:lnTo>
                      <a:pt x="3683" y="5168"/>
                    </a:lnTo>
                    <a:lnTo>
                      <a:pt x="3683" y="5085"/>
                    </a:lnTo>
                    <a:lnTo>
                      <a:pt x="3578" y="4896"/>
                    </a:lnTo>
                    <a:lnTo>
                      <a:pt x="3495" y="4855"/>
                    </a:lnTo>
                    <a:lnTo>
                      <a:pt x="3474" y="4666"/>
                    </a:lnTo>
                    <a:lnTo>
                      <a:pt x="3411" y="4562"/>
                    </a:lnTo>
                    <a:cubicBezTo>
                      <a:pt x="3411" y="4541"/>
                      <a:pt x="3411" y="4541"/>
                      <a:pt x="3453" y="4499"/>
                    </a:cubicBezTo>
                    <a:cubicBezTo>
                      <a:pt x="3474" y="4478"/>
                      <a:pt x="3453" y="4457"/>
                      <a:pt x="3411" y="4436"/>
                    </a:cubicBezTo>
                    <a:lnTo>
                      <a:pt x="3390" y="4457"/>
                    </a:lnTo>
                    <a:lnTo>
                      <a:pt x="3411" y="4457"/>
                    </a:lnTo>
                    <a:lnTo>
                      <a:pt x="3411" y="4478"/>
                    </a:lnTo>
                    <a:cubicBezTo>
                      <a:pt x="3411" y="4478"/>
                      <a:pt x="3390" y="4478"/>
                      <a:pt x="3390" y="4499"/>
                    </a:cubicBezTo>
                    <a:lnTo>
                      <a:pt x="3390" y="4541"/>
                    </a:lnTo>
                    <a:lnTo>
                      <a:pt x="3306" y="4562"/>
                    </a:lnTo>
                    <a:lnTo>
                      <a:pt x="3202" y="4499"/>
                    </a:lnTo>
                    <a:lnTo>
                      <a:pt x="3139" y="4499"/>
                    </a:lnTo>
                    <a:lnTo>
                      <a:pt x="3181" y="4604"/>
                    </a:lnTo>
                    <a:lnTo>
                      <a:pt x="3181" y="4666"/>
                    </a:lnTo>
                    <a:cubicBezTo>
                      <a:pt x="3097" y="4687"/>
                      <a:pt x="3055" y="4708"/>
                      <a:pt x="2972" y="4750"/>
                    </a:cubicBezTo>
                    <a:lnTo>
                      <a:pt x="2972" y="4583"/>
                    </a:lnTo>
                    <a:lnTo>
                      <a:pt x="2930" y="4604"/>
                    </a:lnTo>
                    <a:lnTo>
                      <a:pt x="2888" y="4750"/>
                    </a:lnTo>
                    <a:lnTo>
                      <a:pt x="2888" y="4792"/>
                    </a:lnTo>
                    <a:lnTo>
                      <a:pt x="2783" y="4980"/>
                    </a:lnTo>
                    <a:lnTo>
                      <a:pt x="2783" y="5106"/>
                    </a:lnTo>
                    <a:lnTo>
                      <a:pt x="2741" y="5273"/>
                    </a:lnTo>
                    <a:lnTo>
                      <a:pt x="2658" y="5378"/>
                    </a:lnTo>
                    <a:lnTo>
                      <a:pt x="2658" y="5482"/>
                    </a:lnTo>
                    <a:cubicBezTo>
                      <a:pt x="2646" y="5459"/>
                      <a:pt x="2622" y="5443"/>
                      <a:pt x="2599" y="5443"/>
                    </a:cubicBezTo>
                    <a:cubicBezTo>
                      <a:pt x="2580" y="5443"/>
                      <a:pt x="2562" y="5454"/>
                      <a:pt x="2553" y="5482"/>
                    </a:cubicBezTo>
                    <a:lnTo>
                      <a:pt x="2553" y="5315"/>
                    </a:lnTo>
                    <a:lnTo>
                      <a:pt x="2637" y="4980"/>
                    </a:lnTo>
                    <a:lnTo>
                      <a:pt x="2741" y="4876"/>
                    </a:lnTo>
                    <a:lnTo>
                      <a:pt x="2741" y="4771"/>
                    </a:lnTo>
                    <a:lnTo>
                      <a:pt x="2658" y="4687"/>
                    </a:lnTo>
                    <a:lnTo>
                      <a:pt x="2616" y="4708"/>
                    </a:lnTo>
                    <a:lnTo>
                      <a:pt x="2532" y="4687"/>
                    </a:lnTo>
                    <a:lnTo>
                      <a:pt x="2448" y="4750"/>
                    </a:lnTo>
                    <a:lnTo>
                      <a:pt x="2448" y="4855"/>
                    </a:lnTo>
                    <a:cubicBezTo>
                      <a:pt x="2427" y="4792"/>
                      <a:pt x="2365" y="4708"/>
                      <a:pt x="2323" y="4666"/>
                    </a:cubicBezTo>
                    <a:lnTo>
                      <a:pt x="2427" y="4583"/>
                    </a:lnTo>
                    <a:lnTo>
                      <a:pt x="2469" y="4457"/>
                    </a:lnTo>
                    <a:lnTo>
                      <a:pt x="2532" y="4394"/>
                    </a:lnTo>
                    <a:lnTo>
                      <a:pt x="2553" y="4290"/>
                    </a:lnTo>
                    <a:lnTo>
                      <a:pt x="2511" y="4227"/>
                    </a:lnTo>
                    <a:lnTo>
                      <a:pt x="2427" y="4269"/>
                    </a:lnTo>
                    <a:lnTo>
                      <a:pt x="2344" y="4373"/>
                    </a:lnTo>
                    <a:lnTo>
                      <a:pt x="2260" y="4269"/>
                    </a:lnTo>
                    <a:lnTo>
                      <a:pt x="2197" y="4248"/>
                    </a:lnTo>
                    <a:lnTo>
                      <a:pt x="2009" y="4248"/>
                    </a:lnTo>
                    <a:lnTo>
                      <a:pt x="2030" y="4185"/>
                    </a:lnTo>
                    <a:lnTo>
                      <a:pt x="1946" y="4164"/>
                    </a:lnTo>
                    <a:lnTo>
                      <a:pt x="1842" y="406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CustomShape 898"/>
              <p:cNvSpPr/>
              <p:nvPr/>
            </p:nvSpPr>
            <p:spPr>
              <a:xfrm>
                <a:off x="7541280" y="3727800"/>
                <a:ext cx="98640" cy="44280"/>
              </a:xfrm>
              <a:custGeom>
                <a:avLst/>
                <a:gdLst/>
                <a:ahLst/>
                <a:rect l="l" t="t" r="r" b="b"/>
                <a:pathLst>
                  <a:path w="2240" h="1173">
                    <a:moveTo>
                      <a:pt x="2177" y="1"/>
                    </a:moveTo>
                    <a:lnTo>
                      <a:pt x="1968" y="43"/>
                    </a:lnTo>
                    <a:lnTo>
                      <a:pt x="1821" y="43"/>
                    </a:lnTo>
                    <a:lnTo>
                      <a:pt x="1675" y="64"/>
                    </a:lnTo>
                    <a:lnTo>
                      <a:pt x="1570" y="64"/>
                    </a:lnTo>
                    <a:lnTo>
                      <a:pt x="1424" y="105"/>
                    </a:lnTo>
                    <a:lnTo>
                      <a:pt x="1193" y="105"/>
                    </a:lnTo>
                    <a:lnTo>
                      <a:pt x="1005" y="252"/>
                    </a:lnTo>
                    <a:lnTo>
                      <a:pt x="880" y="315"/>
                    </a:lnTo>
                    <a:lnTo>
                      <a:pt x="817" y="336"/>
                    </a:lnTo>
                    <a:lnTo>
                      <a:pt x="712" y="357"/>
                    </a:lnTo>
                    <a:lnTo>
                      <a:pt x="628" y="377"/>
                    </a:lnTo>
                    <a:lnTo>
                      <a:pt x="482" y="419"/>
                    </a:lnTo>
                    <a:lnTo>
                      <a:pt x="398" y="482"/>
                    </a:lnTo>
                    <a:lnTo>
                      <a:pt x="377" y="524"/>
                    </a:lnTo>
                    <a:lnTo>
                      <a:pt x="252" y="587"/>
                    </a:lnTo>
                    <a:lnTo>
                      <a:pt x="210" y="733"/>
                    </a:lnTo>
                    <a:lnTo>
                      <a:pt x="105" y="880"/>
                    </a:lnTo>
                    <a:lnTo>
                      <a:pt x="84" y="942"/>
                    </a:lnTo>
                    <a:lnTo>
                      <a:pt x="147" y="984"/>
                    </a:lnTo>
                    <a:lnTo>
                      <a:pt x="147" y="1047"/>
                    </a:lnTo>
                    <a:lnTo>
                      <a:pt x="84" y="1047"/>
                    </a:lnTo>
                    <a:lnTo>
                      <a:pt x="43" y="1005"/>
                    </a:lnTo>
                    <a:lnTo>
                      <a:pt x="1" y="1110"/>
                    </a:lnTo>
                    <a:lnTo>
                      <a:pt x="63" y="1173"/>
                    </a:lnTo>
                    <a:lnTo>
                      <a:pt x="252" y="1152"/>
                    </a:lnTo>
                    <a:lnTo>
                      <a:pt x="419" y="1047"/>
                    </a:lnTo>
                    <a:lnTo>
                      <a:pt x="503" y="1005"/>
                    </a:lnTo>
                    <a:lnTo>
                      <a:pt x="608" y="1005"/>
                    </a:lnTo>
                    <a:lnTo>
                      <a:pt x="712" y="942"/>
                    </a:lnTo>
                    <a:lnTo>
                      <a:pt x="796" y="838"/>
                    </a:lnTo>
                    <a:lnTo>
                      <a:pt x="1005" y="670"/>
                    </a:lnTo>
                    <a:lnTo>
                      <a:pt x="1047" y="587"/>
                    </a:lnTo>
                    <a:lnTo>
                      <a:pt x="1110" y="566"/>
                    </a:lnTo>
                    <a:lnTo>
                      <a:pt x="1131" y="566"/>
                    </a:lnTo>
                    <a:lnTo>
                      <a:pt x="1235" y="461"/>
                    </a:lnTo>
                    <a:lnTo>
                      <a:pt x="1340" y="440"/>
                    </a:lnTo>
                    <a:lnTo>
                      <a:pt x="1444" y="440"/>
                    </a:lnTo>
                    <a:lnTo>
                      <a:pt x="1675" y="419"/>
                    </a:lnTo>
                    <a:lnTo>
                      <a:pt x="1842" y="315"/>
                    </a:lnTo>
                    <a:lnTo>
                      <a:pt x="2030" y="252"/>
                    </a:lnTo>
                    <a:lnTo>
                      <a:pt x="2051" y="168"/>
                    </a:lnTo>
                    <a:lnTo>
                      <a:pt x="2135" y="168"/>
                    </a:lnTo>
                    <a:lnTo>
                      <a:pt x="2240" y="105"/>
                    </a:lnTo>
                    <a:lnTo>
                      <a:pt x="2240" y="43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82" name="Group 899"/>
              <p:cNvGrpSpPr/>
              <p:nvPr/>
            </p:nvGrpSpPr>
            <p:grpSpPr>
              <a:xfrm>
                <a:off x="6827760" y="3403440"/>
                <a:ext cx="1172880" cy="337680"/>
                <a:chOff x="6827760" y="3403440"/>
                <a:chExt cx="1172880" cy="337680"/>
              </a:xfrm>
            </p:grpSpPr>
            <p:sp>
              <p:nvSpPr>
                <p:cNvPr id="1183" name="CustomShape 900"/>
                <p:cNvSpPr/>
                <p:nvPr/>
              </p:nvSpPr>
              <p:spPr>
                <a:xfrm>
                  <a:off x="7427880" y="3498480"/>
                  <a:ext cx="170280" cy="163080"/>
                </a:xfrm>
                <a:custGeom>
                  <a:avLst/>
                  <a:gdLst/>
                  <a:ahLst/>
                  <a:rect l="l" t="t" r="r" b="b"/>
                  <a:pathLst>
                    <a:path w="3871" h="4312">
                      <a:moveTo>
                        <a:pt x="3620" y="1"/>
                      </a:moveTo>
                      <a:lnTo>
                        <a:pt x="3515" y="43"/>
                      </a:lnTo>
                      <a:lnTo>
                        <a:pt x="3494" y="147"/>
                      </a:lnTo>
                      <a:lnTo>
                        <a:pt x="3390" y="231"/>
                      </a:lnTo>
                      <a:lnTo>
                        <a:pt x="3390" y="294"/>
                      </a:lnTo>
                      <a:lnTo>
                        <a:pt x="3285" y="357"/>
                      </a:lnTo>
                      <a:lnTo>
                        <a:pt x="3181" y="398"/>
                      </a:lnTo>
                      <a:lnTo>
                        <a:pt x="3139" y="461"/>
                      </a:lnTo>
                      <a:lnTo>
                        <a:pt x="2992" y="503"/>
                      </a:lnTo>
                      <a:lnTo>
                        <a:pt x="2720" y="440"/>
                      </a:lnTo>
                      <a:lnTo>
                        <a:pt x="2469" y="419"/>
                      </a:lnTo>
                      <a:lnTo>
                        <a:pt x="2448" y="503"/>
                      </a:lnTo>
                      <a:lnTo>
                        <a:pt x="2406" y="503"/>
                      </a:lnTo>
                      <a:lnTo>
                        <a:pt x="2260" y="398"/>
                      </a:lnTo>
                      <a:lnTo>
                        <a:pt x="2092" y="398"/>
                      </a:lnTo>
                      <a:lnTo>
                        <a:pt x="1988" y="357"/>
                      </a:lnTo>
                      <a:lnTo>
                        <a:pt x="1820" y="336"/>
                      </a:lnTo>
                      <a:lnTo>
                        <a:pt x="1737" y="398"/>
                      </a:lnTo>
                      <a:lnTo>
                        <a:pt x="1674" y="336"/>
                      </a:lnTo>
                      <a:lnTo>
                        <a:pt x="1569" y="231"/>
                      </a:lnTo>
                      <a:lnTo>
                        <a:pt x="1381" y="210"/>
                      </a:lnTo>
                      <a:lnTo>
                        <a:pt x="1276" y="210"/>
                      </a:lnTo>
                      <a:lnTo>
                        <a:pt x="1276" y="336"/>
                      </a:lnTo>
                      <a:lnTo>
                        <a:pt x="1193" y="398"/>
                      </a:lnTo>
                      <a:lnTo>
                        <a:pt x="1151" y="503"/>
                      </a:lnTo>
                      <a:lnTo>
                        <a:pt x="1067" y="566"/>
                      </a:lnTo>
                      <a:lnTo>
                        <a:pt x="900" y="524"/>
                      </a:lnTo>
                      <a:lnTo>
                        <a:pt x="774" y="545"/>
                      </a:lnTo>
                      <a:lnTo>
                        <a:pt x="712" y="608"/>
                      </a:lnTo>
                      <a:lnTo>
                        <a:pt x="753" y="650"/>
                      </a:lnTo>
                      <a:lnTo>
                        <a:pt x="586" y="775"/>
                      </a:lnTo>
                      <a:lnTo>
                        <a:pt x="586" y="942"/>
                      </a:lnTo>
                      <a:lnTo>
                        <a:pt x="628" y="1047"/>
                      </a:lnTo>
                      <a:lnTo>
                        <a:pt x="628" y="1235"/>
                      </a:lnTo>
                      <a:lnTo>
                        <a:pt x="586" y="1298"/>
                      </a:lnTo>
                      <a:lnTo>
                        <a:pt x="649" y="1445"/>
                      </a:lnTo>
                      <a:lnTo>
                        <a:pt x="670" y="1549"/>
                      </a:lnTo>
                      <a:lnTo>
                        <a:pt x="628" y="1486"/>
                      </a:lnTo>
                      <a:lnTo>
                        <a:pt x="565" y="1403"/>
                      </a:lnTo>
                      <a:lnTo>
                        <a:pt x="523" y="1445"/>
                      </a:lnTo>
                      <a:lnTo>
                        <a:pt x="440" y="1507"/>
                      </a:lnTo>
                      <a:lnTo>
                        <a:pt x="335" y="1570"/>
                      </a:lnTo>
                      <a:lnTo>
                        <a:pt x="314" y="1675"/>
                      </a:lnTo>
                      <a:lnTo>
                        <a:pt x="335" y="1800"/>
                      </a:lnTo>
                      <a:lnTo>
                        <a:pt x="314" y="1905"/>
                      </a:lnTo>
                      <a:lnTo>
                        <a:pt x="335" y="2135"/>
                      </a:lnTo>
                      <a:lnTo>
                        <a:pt x="314" y="2198"/>
                      </a:lnTo>
                      <a:lnTo>
                        <a:pt x="272" y="2303"/>
                      </a:lnTo>
                      <a:lnTo>
                        <a:pt x="188" y="2323"/>
                      </a:lnTo>
                      <a:lnTo>
                        <a:pt x="188" y="2449"/>
                      </a:lnTo>
                      <a:lnTo>
                        <a:pt x="63" y="2554"/>
                      </a:lnTo>
                      <a:lnTo>
                        <a:pt x="42" y="2721"/>
                      </a:lnTo>
                      <a:lnTo>
                        <a:pt x="42" y="2763"/>
                      </a:lnTo>
                      <a:lnTo>
                        <a:pt x="0" y="2826"/>
                      </a:lnTo>
                      <a:lnTo>
                        <a:pt x="63" y="3035"/>
                      </a:lnTo>
                      <a:lnTo>
                        <a:pt x="126" y="3139"/>
                      </a:lnTo>
                      <a:lnTo>
                        <a:pt x="168" y="3119"/>
                      </a:lnTo>
                      <a:lnTo>
                        <a:pt x="251" y="3119"/>
                      </a:lnTo>
                      <a:lnTo>
                        <a:pt x="335" y="3056"/>
                      </a:lnTo>
                      <a:lnTo>
                        <a:pt x="377" y="3077"/>
                      </a:lnTo>
                      <a:lnTo>
                        <a:pt x="419" y="3223"/>
                      </a:lnTo>
                      <a:lnTo>
                        <a:pt x="523" y="3495"/>
                      </a:lnTo>
                      <a:lnTo>
                        <a:pt x="481" y="3558"/>
                      </a:lnTo>
                      <a:lnTo>
                        <a:pt x="440" y="3704"/>
                      </a:lnTo>
                      <a:lnTo>
                        <a:pt x="356" y="3851"/>
                      </a:lnTo>
                      <a:lnTo>
                        <a:pt x="356" y="4081"/>
                      </a:lnTo>
                      <a:lnTo>
                        <a:pt x="356" y="4269"/>
                      </a:lnTo>
                      <a:lnTo>
                        <a:pt x="440" y="4269"/>
                      </a:lnTo>
                      <a:lnTo>
                        <a:pt x="523" y="4311"/>
                      </a:lnTo>
                      <a:lnTo>
                        <a:pt x="628" y="4311"/>
                      </a:lnTo>
                      <a:lnTo>
                        <a:pt x="670" y="4269"/>
                      </a:lnTo>
                      <a:lnTo>
                        <a:pt x="774" y="4290"/>
                      </a:lnTo>
                      <a:lnTo>
                        <a:pt x="879" y="4269"/>
                      </a:lnTo>
                      <a:lnTo>
                        <a:pt x="963" y="4311"/>
                      </a:lnTo>
                      <a:lnTo>
                        <a:pt x="984" y="4227"/>
                      </a:lnTo>
                      <a:lnTo>
                        <a:pt x="963" y="4102"/>
                      </a:lnTo>
                      <a:lnTo>
                        <a:pt x="879" y="4060"/>
                      </a:lnTo>
                      <a:lnTo>
                        <a:pt x="858" y="3914"/>
                      </a:lnTo>
                      <a:lnTo>
                        <a:pt x="942" y="3809"/>
                      </a:lnTo>
                      <a:lnTo>
                        <a:pt x="963" y="3600"/>
                      </a:lnTo>
                      <a:lnTo>
                        <a:pt x="942" y="3432"/>
                      </a:lnTo>
                      <a:lnTo>
                        <a:pt x="879" y="3391"/>
                      </a:lnTo>
                      <a:lnTo>
                        <a:pt x="1004" y="3223"/>
                      </a:lnTo>
                      <a:lnTo>
                        <a:pt x="1046" y="3056"/>
                      </a:lnTo>
                      <a:lnTo>
                        <a:pt x="1004" y="2909"/>
                      </a:lnTo>
                      <a:lnTo>
                        <a:pt x="942" y="2826"/>
                      </a:lnTo>
                      <a:lnTo>
                        <a:pt x="942" y="2763"/>
                      </a:lnTo>
                      <a:lnTo>
                        <a:pt x="1067" y="2700"/>
                      </a:lnTo>
                      <a:lnTo>
                        <a:pt x="1088" y="2616"/>
                      </a:lnTo>
                      <a:lnTo>
                        <a:pt x="1214" y="2595"/>
                      </a:lnTo>
                      <a:lnTo>
                        <a:pt x="1318" y="2637"/>
                      </a:lnTo>
                      <a:lnTo>
                        <a:pt x="1318" y="2700"/>
                      </a:lnTo>
                      <a:lnTo>
                        <a:pt x="1381" y="2763"/>
                      </a:lnTo>
                      <a:lnTo>
                        <a:pt x="1381" y="2909"/>
                      </a:lnTo>
                      <a:lnTo>
                        <a:pt x="1276" y="3014"/>
                      </a:lnTo>
                      <a:lnTo>
                        <a:pt x="1276" y="3119"/>
                      </a:lnTo>
                      <a:lnTo>
                        <a:pt x="1318" y="3223"/>
                      </a:lnTo>
                      <a:lnTo>
                        <a:pt x="1402" y="3244"/>
                      </a:lnTo>
                      <a:lnTo>
                        <a:pt x="1486" y="3328"/>
                      </a:lnTo>
                      <a:lnTo>
                        <a:pt x="1611" y="3391"/>
                      </a:lnTo>
                      <a:lnTo>
                        <a:pt x="1632" y="3495"/>
                      </a:lnTo>
                      <a:lnTo>
                        <a:pt x="1590" y="3495"/>
                      </a:lnTo>
                      <a:lnTo>
                        <a:pt x="1569" y="3704"/>
                      </a:lnTo>
                      <a:lnTo>
                        <a:pt x="1590" y="3851"/>
                      </a:lnTo>
                      <a:lnTo>
                        <a:pt x="1674" y="3872"/>
                      </a:lnTo>
                      <a:lnTo>
                        <a:pt x="1737" y="3851"/>
                      </a:lnTo>
                      <a:lnTo>
                        <a:pt x="1883" y="3893"/>
                      </a:lnTo>
                      <a:lnTo>
                        <a:pt x="1946" y="3872"/>
                      </a:lnTo>
                      <a:lnTo>
                        <a:pt x="1946" y="3851"/>
                      </a:lnTo>
                      <a:lnTo>
                        <a:pt x="1925" y="3746"/>
                      </a:lnTo>
                      <a:lnTo>
                        <a:pt x="2030" y="3663"/>
                      </a:lnTo>
                      <a:lnTo>
                        <a:pt x="2113" y="3642"/>
                      </a:lnTo>
                      <a:lnTo>
                        <a:pt x="2260" y="3558"/>
                      </a:lnTo>
                      <a:lnTo>
                        <a:pt x="2427" y="3579"/>
                      </a:lnTo>
                      <a:lnTo>
                        <a:pt x="2511" y="3495"/>
                      </a:lnTo>
                      <a:lnTo>
                        <a:pt x="2532" y="3537"/>
                      </a:lnTo>
                      <a:lnTo>
                        <a:pt x="2616" y="3537"/>
                      </a:lnTo>
                      <a:lnTo>
                        <a:pt x="2657" y="3453"/>
                      </a:lnTo>
                      <a:lnTo>
                        <a:pt x="2657" y="3391"/>
                      </a:lnTo>
                      <a:lnTo>
                        <a:pt x="2511" y="3370"/>
                      </a:lnTo>
                      <a:lnTo>
                        <a:pt x="2448" y="3391"/>
                      </a:lnTo>
                      <a:lnTo>
                        <a:pt x="2281" y="3391"/>
                      </a:lnTo>
                      <a:lnTo>
                        <a:pt x="2281" y="3328"/>
                      </a:lnTo>
                      <a:lnTo>
                        <a:pt x="2239" y="3328"/>
                      </a:lnTo>
                      <a:lnTo>
                        <a:pt x="2239" y="3244"/>
                      </a:lnTo>
                      <a:lnTo>
                        <a:pt x="2197" y="3244"/>
                      </a:lnTo>
                      <a:lnTo>
                        <a:pt x="2134" y="3265"/>
                      </a:lnTo>
                      <a:lnTo>
                        <a:pt x="2134" y="3223"/>
                      </a:lnTo>
                      <a:lnTo>
                        <a:pt x="2030" y="3181"/>
                      </a:lnTo>
                      <a:lnTo>
                        <a:pt x="2009" y="3119"/>
                      </a:lnTo>
                      <a:lnTo>
                        <a:pt x="2051" y="3035"/>
                      </a:lnTo>
                      <a:lnTo>
                        <a:pt x="2092" y="2972"/>
                      </a:lnTo>
                      <a:lnTo>
                        <a:pt x="2134" y="3014"/>
                      </a:lnTo>
                      <a:lnTo>
                        <a:pt x="2134" y="3014"/>
                      </a:lnTo>
                      <a:lnTo>
                        <a:pt x="2113" y="2930"/>
                      </a:lnTo>
                      <a:lnTo>
                        <a:pt x="2155" y="2930"/>
                      </a:lnTo>
                      <a:lnTo>
                        <a:pt x="2197" y="2867"/>
                      </a:lnTo>
                      <a:lnTo>
                        <a:pt x="2134" y="2826"/>
                      </a:lnTo>
                      <a:lnTo>
                        <a:pt x="2051" y="2805"/>
                      </a:lnTo>
                      <a:lnTo>
                        <a:pt x="2092" y="2742"/>
                      </a:lnTo>
                      <a:lnTo>
                        <a:pt x="2051" y="2658"/>
                      </a:lnTo>
                      <a:lnTo>
                        <a:pt x="1988" y="2616"/>
                      </a:lnTo>
                      <a:lnTo>
                        <a:pt x="1904" y="2616"/>
                      </a:lnTo>
                      <a:lnTo>
                        <a:pt x="1883" y="2491"/>
                      </a:lnTo>
                      <a:lnTo>
                        <a:pt x="1716" y="2323"/>
                      </a:lnTo>
                      <a:lnTo>
                        <a:pt x="1611" y="2240"/>
                      </a:lnTo>
                      <a:lnTo>
                        <a:pt x="1569" y="2135"/>
                      </a:lnTo>
                      <a:lnTo>
                        <a:pt x="1569" y="2093"/>
                      </a:lnTo>
                      <a:lnTo>
                        <a:pt x="1611" y="2093"/>
                      </a:lnTo>
                      <a:lnTo>
                        <a:pt x="1632" y="2177"/>
                      </a:lnTo>
                      <a:lnTo>
                        <a:pt x="1737" y="2177"/>
                      </a:lnTo>
                      <a:lnTo>
                        <a:pt x="1841" y="2093"/>
                      </a:lnTo>
                      <a:lnTo>
                        <a:pt x="1883" y="2010"/>
                      </a:lnTo>
                      <a:lnTo>
                        <a:pt x="2092" y="1926"/>
                      </a:lnTo>
                      <a:lnTo>
                        <a:pt x="2260" y="1800"/>
                      </a:lnTo>
                      <a:lnTo>
                        <a:pt x="2344" y="1675"/>
                      </a:lnTo>
                      <a:lnTo>
                        <a:pt x="2448" y="1612"/>
                      </a:lnTo>
                      <a:lnTo>
                        <a:pt x="2448" y="1549"/>
                      </a:lnTo>
                      <a:lnTo>
                        <a:pt x="2574" y="1507"/>
                      </a:lnTo>
                      <a:lnTo>
                        <a:pt x="2678" y="1570"/>
                      </a:lnTo>
                      <a:lnTo>
                        <a:pt x="2762" y="1591"/>
                      </a:lnTo>
                      <a:lnTo>
                        <a:pt x="2867" y="1445"/>
                      </a:lnTo>
                      <a:lnTo>
                        <a:pt x="2867" y="1361"/>
                      </a:lnTo>
                      <a:lnTo>
                        <a:pt x="2741" y="1298"/>
                      </a:lnTo>
                      <a:lnTo>
                        <a:pt x="2469" y="1340"/>
                      </a:lnTo>
                      <a:lnTo>
                        <a:pt x="2364" y="1403"/>
                      </a:lnTo>
                      <a:lnTo>
                        <a:pt x="2197" y="1403"/>
                      </a:lnTo>
                      <a:lnTo>
                        <a:pt x="2113" y="1445"/>
                      </a:lnTo>
                      <a:lnTo>
                        <a:pt x="2009" y="1549"/>
                      </a:lnTo>
                      <a:lnTo>
                        <a:pt x="1820" y="1549"/>
                      </a:lnTo>
                      <a:lnTo>
                        <a:pt x="1716" y="1486"/>
                      </a:lnTo>
                      <a:lnTo>
                        <a:pt x="1611" y="1466"/>
                      </a:lnTo>
                      <a:lnTo>
                        <a:pt x="1507" y="1591"/>
                      </a:lnTo>
                      <a:lnTo>
                        <a:pt x="1423" y="1800"/>
                      </a:lnTo>
                      <a:lnTo>
                        <a:pt x="1297" y="1863"/>
                      </a:lnTo>
                      <a:lnTo>
                        <a:pt x="1193" y="1821"/>
                      </a:lnTo>
                      <a:lnTo>
                        <a:pt x="1172" y="1779"/>
                      </a:lnTo>
                      <a:lnTo>
                        <a:pt x="1004" y="1612"/>
                      </a:lnTo>
                      <a:lnTo>
                        <a:pt x="858" y="1486"/>
                      </a:lnTo>
                      <a:lnTo>
                        <a:pt x="774" y="1277"/>
                      </a:lnTo>
                      <a:lnTo>
                        <a:pt x="795" y="1047"/>
                      </a:lnTo>
                      <a:lnTo>
                        <a:pt x="879" y="838"/>
                      </a:lnTo>
                      <a:lnTo>
                        <a:pt x="984" y="733"/>
                      </a:lnTo>
                      <a:lnTo>
                        <a:pt x="1109" y="670"/>
                      </a:lnTo>
                      <a:lnTo>
                        <a:pt x="1276" y="754"/>
                      </a:lnTo>
                      <a:lnTo>
                        <a:pt x="1465" y="775"/>
                      </a:lnTo>
                      <a:lnTo>
                        <a:pt x="1674" y="670"/>
                      </a:lnTo>
                      <a:lnTo>
                        <a:pt x="1820" y="670"/>
                      </a:lnTo>
                      <a:lnTo>
                        <a:pt x="1883" y="754"/>
                      </a:lnTo>
                      <a:lnTo>
                        <a:pt x="1988" y="754"/>
                      </a:lnTo>
                      <a:lnTo>
                        <a:pt x="2051" y="712"/>
                      </a:lnTo>
                      <a:lnTo>
                        <a:pt x="2281" y="733"/>
                      </a:lnTo>
                      <a:lnTo>
                        <a:pt x="2427" y="733"/>
                      </a:lnTo>
                      <a:lnTo>
                        <a:pt x="2448" y="712"/>
                      </a:lnTo>
                      <a:lnTo>
                        <a:pt x="2574" y="712"/>
                      </a:lnTo>
                      <a:lnTo>
                        <a:pt x="2678" y="754"/>
                      </a:lnTo>
                      <a:lnTo>
                        <a:pt x="2720" y="817"/>
                      </a:lnTo>
                      <a:lnTo>
                        <a:pt x="2825" y="859"/>
                      </a:lnTo>
                      <a:lnTo>
                        <a:pt x="3264" y="754"/>
                      </a:lnTo>
                      <a:lnTo>
                        <a:pt x="3453" y="629"/>
                      </a:lnTo>
                      <a:lnTo>
                        <a:pt x="3494" y="524"/>
                      </a:lnTo>
                      <a:lnTo>
                        <a:pt x="3578" y="524"/>
                      </a:lnTo>
                      <a:lnTo>
                        <a:pt x="3620" y="440"/>
                      </a:lnTo>
                      <a:lnTo>
                        <a:pt x="3704" y="398"/>
                      </a:lnTo>
                      <a:lnTo>
                        <a:pt x="3766" y="294"/>
                      </a:lnTo>
                      <a:lnTo>
                        <a:pt x="3808" y="210"/>
                      </a:lnTo>
                      <a:lnTo>
                        <a:pt x="3871" y="147"/>
                      </a:lnTo>
                      <a:lnTo>
                        <a:pt x="3808" y="106"/>
                      </a:lnTo>
                      <a:lnTo>
                        <a:pt x="3787" y="43"/>
                      </a:lnTo>
                      <a:lnTo>
                        <a:pt x="3620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4" name="CustomShape 901"/>
                <p:cNvSpPr/>
                <p:nvPr/>
              </p:nvSpPr>
              <p:spPr>
                <a:xfrm>
                  <a:off x="7744320" y="3542400"/>
                  <a:ext cx="256320" cy="198720"/>
                </a:xfrm>
                <a:custGeom>
                  <a:avLst/>
                  <a:gdLst/>
                  <a:ahLst/>
                  <a:rect l="l" t="t" r="r" b="b"/>
                  <a:pathLst>
                    <a:path w="5818" h="5253">
                      <a:moveTo>
                        <a:pt x="922" y="1"/>
                      </a:moveTo>
                      <a:lnTo>
                        <a:pt x="775" y="22"/>
                      </a:lnTo>
                      <a:lnTo>
                        <a:pt x="712" y="84"/>
                      </a:lnTo>
                      <a:lnTo>
                        <a:pt x="566" y="189"/>
                      </a:lnTo>
                      <a:lnTo>
                        <a:pt x="482" y="210"/>
                      </a:lnTo>
                      <a:lnTo>
                        <a:pt x="398" y="294"/>
                      </a:lnTo>
                      <a:lnTo>
                        <a:pt x="252" y="294"/>
                      </a:lnTo>
                      <a:lnTo>
                        <a:pt x="147" y="356"/>
                      </a:lnTo>
                      <a:lnTo>
                        <a:pt x="189" y="440"/>
                      </a:lnTo>
                      <a:lnTo>
                        <a:pt x="168" y="524"/>
                      </a:lnTo>
                      <a:lnTo>
                        <a:pt x="43" y="608"/>
                      </a:lnTo>
                      <a:lnTo>
                        <a:pt x="1" y="670"/>
                      </a:lnTo>
                      <a:lnTo>
                        <a:pt x="147" y="712"/>
                      </a:lnTo>
                      <a:lnTo>
                        <a:pt x="252" y="649"/>
                      </a:lnTo>
                      <a:lnTo>
                        <a:pt x="273" y="608"/>
                      </a:lnTo>
                      <a:lnTo>
                        <a:pt x="315" y="670"/>
                      </a:lnTo>
                      <a:lnTo>
                        <a:pt x="503" y="754"/>
                      </a:lnTo>
                      <a:lnTo>
                        <a:pt x="566" y="859"/>
                      </a:lnTo>
                      <a:lnTo>
                        <a:pt x="524" y="921"/>
                      </a:lnTo>
                      <a:lnTo>
                        <a:pt x="566" y="1047"/>
                      </a:lnTo>
                      <a:lnTo>
                        <a:pt x="691" y="1131"/>
                      </a:lnTo>
                      <a:lnTo>
                        <a:pt x="796" y="1152"/>
                      </a:lnTo>
                      <a:lnTo>
                        <a:pt x="901" y="1131"/>
                      </a:lnTo>
                      <a:lnTo>
                        <a:pt x="984" y="1172"/>
                      </a:lnTo>
                      <a:lnTo>
                        <a:pt x="1026" y="1131"/>
                      </a:lnTo>
                      <a:lnTo>
                        <a:pt x="1110" y="1152"/>
                      </a:lnTo>
                      <a:lnTo>
                        <a:pt x="1298" y="1131"/>
                      </a:lnTo>
                      <a:lnTo>
                        <a:pt x="1340" y="1152"/>
                      </a:lnTo>
                      <a:lnTo>
                        <a:pt x="1424" y="1131"/>
                      </a:lnTo>
                      <a:lnTo>
                        <a:pt x="1361" y="1068"/>
                      </a:lnTo>
                      <a:lnTo>
                        <a:pt x="1654" y="1089"/>
                      </a:lnTo>
                      <a:lnTo>
                        <a:pt x="1717" y="1172"/>
                      </a:lnTo>
                      <a:lnTo>
                        <a:pt x="1675" y="1298"/>
                      </a:lnTo>
                      <a:lnTo>
                        <a:pt x="1633" y="1277"/>
                      </a:lnTo>
                      <a:lnTo>
                        <a:pt x="1549" y="1361"/>
                      </a:lnTo>
                      <a:lnTo>
                        <a:pt x="1507" y="1465"/>
                      </a:lnTo>
                      <a:lnTo>
                        <a:pt x="1445" y="1361"/>
                      </a:lnTo>
                      <a:lnTo>
                        <a:pt x="1256" y="1277"/>
                      </a:lnTo>
                      <a:lnTo>
                        <a:pt x="1194" y="1298"/>
                      </a:lnTo>
                      <a:lnTo>
                        <a:pt x="1131" y="1465"/>
                      </a:lnTo>
                      <a:lnTo>
                        <a:pt x="1026" y="1507"/>
                      </a:lnTo>
                      <a:lnTo>
                        <a:pt x="922" y="1465"/>
                      </a:lnTo>
                      <a:lnTo>
                        <a:pt x="817" y="1465"/>
                      </a:lnTo>
                      <a:lnTo>
                        <a:pt x="775" y="1403"/>
                      </a:lnTo>
                      <a:lnTo>
                        <a:pt x="629" y="1444"/>
                      </a:lnTo>
                      <a:lnTo>
                        <a:pt x="566" y="1507"/>
                      </a:lnTo>
                      <a:lnTo>
                        <a:pt x="608" y="1570"/>
                      </a:lnTo>
                      <a:lnTo>
                        <a:pt x="733" y="1591"/>
                      </a:lnTo>
                      <a:lnTo>
                        <a:pt x="838" y="1654"/>
                      </a:lnTo>
                      <a:lnTo>
                        <a:pt x="901" y="1779"/>
                      </a:lnTo>
                      <a:lnTo>
                        <a:pt x="942" y="1821"/>
                      </a:lnTo>
                      <a:lnTo>
                        <a:pt x="1005" y="1800"/>
                      </a:lnTo>
                      <a:lnTo>
                        <a:pt x="1026" y="1884"/>
                      </a:lnTo>
                      <a:lnTo>
                        <a:pt x="1026" y="1968"/>
                      </a:lnTo>
                      <a:lnTo>
                        <a:pt x="984" y="1988"/>
                      </a:lnTo>
                      <a:lnTo>
                        <a:pt x="942" y="2072"/>
                      </a:lnTo>
                      <a:lnTo>
                        <a:pt x="1047" y="2240"/>
                      </a:lnTo>
                      <a:lnTo>
                        <a:pt x="1152" y="2281"/>
                      </a:lnTo>
                      <a:lnTo>
                        <a:pt x="1256" y="2240"/>
                      </a:lnTo>
                      <a:lnTo>
                        <a:pt x="1403" y="2114"/>
                      </a:lnTo>
                      <a:lnTo>
                        <a:pt x="1361" y="2009"/>
                      </a:lnTo>
                      <a:lnTo>
                        <a:pt x="1466" y="1863"/>
                      </a:lnTo>
                      <a:lnTo>
                        <a:pt x="1507" y="1821"/>
                      </a:lnTo>
                      <a:lnTo>
                        <a:pt x="1528" y="1758"/>
                      </a:lnTo>
                      <a:lnTo>
                        <a:pt x="1570" y="1612"/>
                      </a:lnTo>
                      <a:lnTo>
                        <a:pt x="1633" y="1507"/>
                      </a:lnTo>
                      <a:lnTo>
                        <a:pt x="1633" y="1654"/>
                      </a:lnTo>
                      <a:lnTo>
                        <a:pt x="1549" y="1716"/>
                      </a:lnTo>
                      <a:lnTo>
                        <a:pt x="1612" y="1863"/>
                      </a:lnTo>
                      <a:lnTo>
                        <a:pt x="1654" y="1988"/>
                      </a:lnTo>
                      <a:lnTo>
                        <a:pt x="1717" y="2072"/>
                      </a:lnTo>
                      <a:lnTo>
                        <a:pt x="1738" y="2009"/>
                      </a:lnTo>
                      <a:lnTo>
                        <a:pt x="1779" y="2009"/>
                      </a:lnTo>
                      <a:lnTo>
                        <a:pt x="1842" y="2030"/>
                      </a:lnTo>
                      <a:lnTo>
                        <a:pt x="1842" y="2135"/>
                      </a:lnTo>
                      <a:lnTo>
                        <a:pt x="1884" y="2093"/>
                      </a:lnTo>
                      <a:lnTo>
                        <a:pt x="1947" y="2093"/>
                      </a:lnTo>
                      <a:lnTo>
                        <a:pt x="1968" y="2135"/>
                      </a:lnTo>
                      <a:lnTo>
                        <a:pt x="2051" y="2177"/>
                      </a:lnTo>
                      <a:lnTo>
                        <a:pt x="2156" y="2135"/>
                      </a:lnTo>
                      <a:lnTo>
                        <a:pt x="2240" y="2135"/>
                      </a:lnTo>
                      <a:lnTo>
                        <a:pt x="2240" y="2177"/>
                      </a:lnTo>
                      <a:lnTo>
                        <a:pt x="2093" y="2177"/>
                      </a:lnTo>
                      <a:lnTo>
                        <a:pt x="2093" y="2281"/>
                      </a:lnTo>
                      <a:lnTo>
                        <a:pt x="2240" y="2302"/>
                      </a:lnTo>
                      <a:lnTo>
                        <a:pt x="2240" y="2323"/>
                      </a:lnTo>
                      <a:lnTo>
                        <a:pt x="2261" y="2386"/>
                      </a:lnTo>
                      <a:lnTo>
                        <a:pt x="2407" y="2449"/>
                      </a:lnTo>
                      <a:lnTo>
                        <a:pt x="2575" y="2449"/>
                      </a:lnTo>
                      <a:lnTo>
                        <a:pt x="2930" y="2553"/>
                      </a:lnTo>
                      <a:lnTo>
                        <a:pt x="3286" y="2658"/>
                      </a:lnTo>
                      <a:lnTo>
                        <a:pt x="3391" y="2658"/>
                      </a:lnTo>
                      <a:lnTo>
                        <a:pt x="3537" y="2721"/>
                      </a:lnTo>
                      <a:lnTo>
                        <a:pt x="3558" y="2825"/>
                      </a:lnTo>
                      <a:lnTo>
                        <a:pt x="3725" y="2867"/>
                      </a:lnTo>
                      <a:lnTo>
                        <a:pt x="3830" y="2867"/>
                      </a:lnTo>
                      <a:lnTo>
                        <a:pt x="3914" y="2825"/>
                      </a:lnTo>
                      <a:lnTo>
                        <a:pt x="3914" y="2825"/>
                      </a:lnTo>
                      <a:lnTo>
                        <a:pt x="3830" y="2951"/>
                      </a:lnTo>
                      <a:lnTo>
                        <a:pt x="3851" y="2972"/>
                      </a:lnTo>
                      <a:lnTo>
                        <a:pt x="3935" y="2951"/>
                      </a:lnTo>
                      <a:lnTo>
                        <a:pt x="3955" y="3014"/>
                      </a:lnTo>
                      <a:lnTo>
                        <a:pt x="4081" y="2972"/>
                      </a:lnTo>
                      <a:lnTo>
                        <a:pt x="4018" y="3035"/>
                      </a:lnTo>
                      <a:lnTo>
                        <a:pt x="4060" y="3076"/>
                      </a:lnTo>
                      <a:lnTo>
                        <a:pt x="4039" y="3139"/>
                      </a:lnTo>
                      <a:lnTo>
                        <a:pt x="4081" y="3181"/>
                      </a:lnTo>
                      <a:lnTo>
                        <a:pt x="4186" y="3160"/>
                      </a:lnTo>
                      <a:lnTo>
                        <a:pt x="4081" y="3265"/>
                      </a:lnTo>
                      <a:lnTo>
                        <a:pt x="4081" y="3328"/>
                      </a:lnTo>
                      <a:lnTo>
                        <a:pt x="4227" y="3453"/>
                      </a:lnTo>
                      <a:lnTo>
                        <a:pt x="4186" y="3558"/>
                      </a:lnTo>
                      <a:lnTo>
                        <a:pt x="4227" y="3641"/>
                      </a:lnTo>
                      <a:lnTo>
                        <a:pt x="4332" y="3704"/>
                      </a:lnTo>
                      <a:lnTo>
                        <a:pt x="4479" y="3809"/>
                      </a:lnTo>
                      <a:lnTo>
                        <a:pt x="4499" y="3872"/>
                      </a:lnTo>
                      <a:lnTo>
                        <a:pt x="4374" y="3872"/>
                      </a:lnTo>
                      <a:lnTo>
                        <a:pt x="4353" y="3955"/>
                      </a:lnTo>
                      <a:lnTo>
                        <a:pt x="4437" y="4018"/>
                      </a:lnTo>
                      <a:lnTo>
                        <a:pt x="4541" y="4081"/>
                      </a:lnTo>
                      <a:lnTo>
                        <a:pt x="4667" y="4060"/>
                      </a:lnTo>
                      <a:lnTo>
                        <a:pt x="4751" y="4081"/>
                      </a:lnTo>
                      <a:lnTo>
                        <a:pt x="4688" y="4081"/>
                      </a:lnTo>
                      <a:lnTo>
                        <a:pt x="4562" y="4123"/>
                      </a:lnTo>
                      <a:lnTo>
                        <a:pt x="4499" y="4102"/>
                      </a:lnTo>
                      <a:lnTo>
                        <a:pt x="4458" y="4123"/>
                      </a:lnTo>
                      <a:lnTo>
                        <a:pt x="4499" y="4206"/>
                      </a:lnTo>
                      <a:lnTo>
                        <a:pt x="4583" y="4227"/>
                      </a:lnTo>
                      <a:lnTo>
                        <a:pt x="4562" y="4395"/>
                      </a:lnTo>
                      <a:lnTo>
                        <a:pt x="4541" y="4416"/>
                      </a:lnTo>
                      <a:lnTo>
                        <a:pt x="4541" y="4499"/>
                      </a:lnTo>
                      <a:lnTo>
                        <a:pt x="4499" y="4583"/>
                      </a:lnTo>
                      <a:lnTo>
                        <a:pt x="4458" y="4604"/>
                      </a:lnTo>
                      <a:lnTo>
                        <a:pt x="4541" y="4709"/>
                      </a:lnTo>
                      <a:lnTo>
                        <a:pt x="4667" y="4625"/>
                      </a:lnTo>
                      <a:lnTo>
                        <a:pt x="4709" y="4688"/>
                      </a:lnTo>
                      <a:lnTo>
                        <a:pt x="4792" y="4688"/>
                      </a:lnTo>
                      <a:lnTo>
                        <a:pt x="4897" y="4625"/>
                      </a:lnTo>
                      <a:lnTo>
                        <a:pt x="5064" y="4625"/>
                      </a:lnTo>
                      <a:lnTo>
                        <a:pt x="5127" y="4583"/>
                      </a:lnTo>
                      <a:lnTo>
                        <a:pt x="5169" y="4478"/>
                      </a:lnTo>
                      <a:lnTo>
                        <a:pt x="5169" y="4583"/>
                      </a:lnTo>
                      <a:lnTo>
                        <a:pt x="5106" y="4688"/>
                      </a:lnTo>
                      <a:lnTo>
                        <a:pt x="5127" y="4750"/>
                      </a:lnTo>
                      <a:lnTo>
                        <a:pt x="5190" y="4792"/>
                      </a:lnTo>
                      <a:lnTo>
                        <a:pt x="5316" y="4897"/>
                      </a:lnTo>
                      <a:lnTo>
                        <a:pt x="5295" y="4939"/>
                      </a:lnTo>
                      <a:lnTo>
                        <a:pt x="5336" y="5022"/>
                      </a:lnTo>
                      <a:lnTo>
                        <a:pt x="5504" y="5211"/>
                      </a:lnTo>
                      <a:lnTo>
                        <a:pt x="5629" y="5232"/>
                      </a:lnTo>
                      <a:lnTo>
                        <a:pt x="5692" y="5253"/>
                      </a:lnTo>
                      <a:lnTo>
                        <a:pt x="5713" y="3851"/>
                      </a:lnTo>
                      <a:lnTo>
                        <a:pt x="5713" y="3788"/>
                      </a:lnTo>
                      <a:lnTo>
                        <a:pt x="5713" y="3704"/>
                      </a:lnTo>
                      <a:lnTo>
                        <a:pt x="5734" y="3537"/>
                      </a:lnTo>
                      <a:lnTo>
                        <a:pt x="5818" y="1382"/>
                      </a:lnTo>
                      <a:lnTo>
                        <a:pt x="5713" y="1403"/>
                      </a:lnTo>
                      <a:lnTo>
                        <a:pt x="5629" y="1382"/>
                      </a:lnTo>
                      <a:lnTo>
                        <a:pt x="5629" y="1298"/>
                      </a:lnTo>
                      <a:lnTo>
                        <a:pt x="5650" y="1256"/>
                      </a:lnTo>
                      <a:lnTo>
                        <a:pt x="5546" y="1193"/>
                      </a:lnTo>
                      <a:lnTo>
                        <a:pt x="5441" y="1193"/>
                      </a:lnTo>
                      <a:lnTo>
                        <a:pt x="5316" y="1172"/>
                      </a:lnTo>
                      <a:lnTo>
                        <a:pt x="5232" y="1152"/>
                      </a:lnTo>
                      <a:lnTo>
                        <a:pt x="5169" y="1172"/>
                      </a:lnTo>
                      <a:lnTo>
                        <a:pt x="4813" y="1026"/>
                      </a:lnTo>
                      <a:lnTo>
                        <a:pt x="4667" y="984"/>
                      </a:lnTo>
                      <a:lnTo>
                        <a:pt x="4562" y="963"/>
                      </a:lnTo>
                      <a:lnTo>
                        <a:pt x="4458" y="880"/>
                      </a:lnTo>
                      <a:lnTo>
                        <a:pt x="4248" y="838"/>
                      </a:lnTo>
                      <a:lnTo>
                        <a:pt x="4060" y="754"/>
                      </a:lnTo>
                      <a:lnTo>
                        <a:pt x="3976" y="670"/>
                      </a:lnTo>
                      <a:lnTo>
                        <a:pt x="3830" y="649"/>
                      </a:lnTo>
                      <a:lnTo>
                        <a:pt x="3537" y="838"/>
                      </a:lnTo>
                      <a:lnTo>
                        <a:pt x="3537" y="880"/>
                      </a:lnTo>
                      <a:lnTo>
                        <a:pt x="3600" y="984"/>
                      </a:lnTo>
                      <a:lnTo>
                        <a:pt x="3558" y="1068"/>
                      </a:lnTo>
                      <a:lnTo>
                        <a:pt x="3391" y="1089"/>
                      </a:lnTo>
                      <a:lnTo>
                        <a:pt x="3286" y="1131"/>
                      </a:lnTo>
                      <a:lnTo>
                        <a:pt x="3223" y="1131"/>
                      </a:lnTo>
                      <a:lnTo>
                        <a:pt x="3181" y="1089"/>
                      </a:lnTo>
                      <a:lnTo>
                        <a:pt x="3119" y="1172"/>
                      </a:lnTo>
                      <a:lnTo>
                        <a:pt x="3119" y="1277"/>
                      </a:lnTo>
                      <a:lnTo>
                        <a:pt x="2993" y="1340"/>
                      </a:lnTo>
                      <a:lnTo>
                        <a:pt x="2888" y="1361"/>
                      </a:lnTo>
                      <a:lnTo>
                        <a:pt x="2805" y="1465"/>
                      </a:lnTo>
                      <a:lnTo>
                        <a:pt x="2805" y="1612"/>
                      </a:lnTo>
                      <a:lnTo>
                        <a:pt x="2763" y="1654"/>
                      </a:lnTo>
                      <a:lnTo>
                        <a:pt x="2700" y="1696"/>
                      </a:lnTo>
                      <a:lnTo>
                        <a:pt x="2658" y="1800"/>
                      </a:lnTo>
                      <a:lnTo>
                        <a:pt x="2554" y="1821"/>
                      </a:lnTo>
                      <a:lnTo>
                        <a:pt x="2449" y="1821"/>
                      </a:lnTo>
                      <a:lnTo>
                        <a:pt x="2386" y="1779"/>
                      </a:lnTo>
                      <a:lnTo>
                        <a:pt x="2261" y="1675"/>
                      </a:lnTo>
                      <a:lnTo>
                        <a:pt x="2240" y="1570"/>
                      </a:lnTo>
                      <a:lnTo>
                        <a:pt x="2177" y="1591"/>
                      </a:lnTo>
                      <a:lnTo>
                        <a:pt x="2156" y="1465"/>
                      </a:lnTo>
                      <a:lnTo>
                        <a:pt x="2156" y="1361"/>
                      </a:lnTo>
                      <a:lnTo>
                        <a:pt x="2072" y="1298"/>
                      </a:lnTo>
                      <a:lnTo>
                        <a:pt x="2031" y="1382"/>
                      </a:lnTo>
                      <a:lnTo>
                        <a:pt x="2051" y="1507"/>
                      </a:lnTo>
                      <a:lnTo>
                        <a:pt x="1989" y="1507"/>
                      </a:lnTo>
                      <a:lnTo>
                        <a:pt x="1926" y="1444"/>
                      </a:lnTo>
                      <a:lnTo>
                        <a:pt x="1863" y="1298"/>
                      </a:lnTo>
                      <a:lnTo>
                        <a:pt x="1842" y="1047"/>
                      </a:lnTo>
                      <a:lnTo>
                        <a:pt x="1821" y="880"/>
                      </a:lnTo>
                      <a:lnTo>
                        <a:pt x="1863" y="775"/>
                      </a:lnTo>
                      <a:lnTo>
                        <a:pt x="1947" y="670"/>
                      </a:lnTo>
                      <a:lnTo>
                        <a:pt x="1884" y="566"/>
                      </a:lnTo>
                      <a:lnTo>
                        <a:pt x="1821" y="503"/>
                      </a:lnTo>
                      <a:lnTo>
                        <a:pt x="1821" y="335"/>
                      </a:lnTo>
                      <a:lnTo>
                        <a:pt x="1842" y="294"/>
                      </a:lnTo>
                      <a:lnTo>
                        <a:pt x="1779" y="231"/>
                      </a:lnTo>
                      <a:lnTo>
                        <a:pt x="1612" y="210"/>
                      </a:lnTo>
                      <a:lnTo>
                        <a:pt x="1424" y="231"/>
                      </a:lnTo>
                      <a:lnTo>
                        <a:pt x="1235" y="105"/>
                      </a:lnTo>
                      <a:lnTo>
                        <a:pt x="922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5" name="CustomShape 902"/>
                <p:cNvSpPr/>
                <p:nvPr/>
              </p:nvSpPr>
              <p:spPr>
                <a:xfrm>
                  <a:off x="7180200" y="3432960"/>
                  <a:ext cx="252720" cy="196560"/>
                </a:xfrm>
                <a:custGeom>
                  <a:avLst/>
                  <a:gdLst/>
                  <a:ahLst/>
                  <a:rect l="l" t="t" r="r" b="b"/>
                  <a:pathLst>
                    <a:path w="5734" h="5190">
                      <a:moveTo>
                        <a:pt x="4060" y="0"/>
                      </a:moveTo>
                      <a:lnTo>
                        <a:pt x="3955" y="147"/>
                      </a:lnTo>
                      <a:lnTo>
                        <a:pt x="3955" y="209"/>
                      </a:lnTo>
                      <a:lnTo>
                        <a:pt x="3892" y="314"/>
                      </a:lnTo>
                      <a:lnTo>
                        <a:pt x="3892" y="398"/>
                      </a:lnTo>
                      <a:lnTo>
                        <a:pt x="3767" y="837"/>
                      </a:lnTo>
                      <a:lnTo>
                        <a:pt x="3579" y="1109"/>
                      </a:lnTo>
                      <a:lnTo>
                        <a:pt x="3516" y="1360"/>
                      </a:lnTo>
                      <a:lnTo>
                        <a:pt x="3265" y="1716"/>
                      </a:lnTo>
                      <a:lnTo>
                        <a:pt x="3307" y="1779"/>
                      </a:lnTo>
                      <a:lnTo>
                        <a:pt x="3014" y="1842"/>
                      </a:lnTo>
                      <a:lnTo>
                        <a:pt x="2783" y="1967"/>
                      </a:lnTo>
                      <a:lnTo>
                        <a:pt x="2637" y="1967"/>
                      </a:lnTo>
                      <a:lnTo>
                        <a:pt x="2595" y="1883"/>
                      </a:lnTo>
                      <a:lnTo>
                        <a:pt x="2470" y="1842"/>
                      </a:lnTo>
                      <a:lnTo>
                        <a:pt x="2177" y="1842"/>
                      </a:lnTo>
                      <a:lnTo>
                        <a:pt x="2093" y="1925"/>
                      </a:lnTo>
                      <a:lnTo>
                        <a:pt x="1758" y="2051"/>
                      </a:lnTo>
                      <a:lnTo>
                        <a:pt x="1444" y="2030"/>
                      </a:lnTo>
                      <a:lnTo>
                        <a:pt x="1361" y="2072"/>
                      </a:lnTo>
                      <a:lnTo>
                        <a:pt x="1235" y="2051"/>
                      </a:lnTo>
                      <a:lnTo>
                        <a:pt x="1214" y="2134"/>
                      </a:lnTo>
                      <a:lnTo>
                        <a:pt x="1047" y="2176"/>
                      </a:lnTo>
                      <a:lnTo>
                        <a:pt x="942" y="2155"/>
                      </a:lnTo>
                      <a:lnTo>
                        <a:pt x="921" y="2051"/>
                      </a:lnTo>
                      <a:lnTo>
                        <a:pt x="796" y="1946"/>
                      </a:lnTo>
                      <a:lnTo>
                        <a:pt x="754" y="1883"/>
                      </a:lnTo>
                      <a:lnTo>
                        <a:pt x="566" y="1758"/>
                      </a:lnTo>
                      <a:lnTo>
                        <a:pt x="440" y="1549"/>
                      </a:lnTo>
                      <a:lnTo>
                        <a:pt x="377" y="1570"/>
                      </a:lnTo>
                      <a:lnTo>
                        <a:pt x="314" y="1653"/>
                      </a:lnTo>
                      <a:lnTo>
                        <a:pt x="168" y="1842"/>
                      </a:lnTo>
                      <a:lnTo>
                        <a:pt x="84" y="1988"/>
                      </a:lnTo>
                      <a:lnTo>
                        <a:pt x="84" y="2072"/>
                      </a:lnTo>
                      <a:lnTo>
                        <a:pt x="105" y="2155"/>
                      </a:lnTo>
                      <a:lnTo>
                        <a:pt x="84" y="2239"/>
                      </a:lnTo>
                      <a:lnTo>
                        <a:pt x="1" y="2281"/>
                      </a:lnTo>
                      <a:lnTo>
                        <a:pt x="22" y="2490"/>
                      </a:lnTo>
                      <a:lnTo>
                        <a:pt x="210" y="2699"/>
                      </a:lnTo>
                      <a:lnTo>
                        <a:pt x="231" y="2804"/>
                      </a:lnTo>
                      <a:lnTo>
                        <a:pt x="189" y="2762"/>
                      </a:lnTo>
                      <a:lnTo>
                        <a:pt x="168" y="2804"/>
                      </a:lnTo>
                      <a:lnTo>
                        <a:pt x="210" y="2930"/>
                      </a:lnTo>
                      <a:lnTo>
                        <a:pt x="335" y="2971"/>
                      </a:lnTo>
                      <a:lnTo>
                        <a:pt x="419" y="2971"/>
                      </a:lnTo>
                      <a:lnTo>
                        <a:pt x="607" y="2909"/>
                      </a:lnTo>
                      <a:lnTo>
                        <a:pt x="733" y="2825"/>
                      </a:lnTo>
                      <a:lnTo>
                        <a:pt x="838" y="2867"/>
                      </a:lnTo>
                      <a:lnTo>
                        <a:pt x="733" y="2867"/>
                      </a:lnTo>
                      <a:lnTo>
                        <a:pt x="607" y="2971"/>
                      </a:lnTo>
                      <a:lnTo>
                        <a:pt x="398" y="3013"/>
                      </a:lnTo>
                      <a:lnTo>
                        <a:pt x="314" y="3097"/>
                      </a:lnTo>
                      <a:lnTo>
                        <a:pt x="210" y="3097"/>
                      </a:lnTo>
                      <a:lnTo>
                        <a:pt x="210" y="3139"/>
                      </a:lnTo>
                      <a:lnTo>
                        <a:pt x="335" y="3181"/>
                      </a:lnTo>
                      <a:lnTo>
                        <a:pt x="503" y="3243"/>
                      </a:lnTo>
                      <a:lnTo>
                        <a:pt x="649" y="3411"/>
                      </a:lnTo>
                      <a:lnTo>
                        <a:pt x="712" y="3515"/>
                      </a:lnTo>
                      <a:lnTo>
                        <a:pt x="733" y="3620"/>
                      </a:lnTo>
                      <a:lnTo>
                        <a:pt x="649" y="3746"/>
                      </a:lnTo>
                      <a:lnTo>
                        <a:pt x="566" y="3829"/>
                      </a:lnTo>
                      <a:lnTo>
                        <a:pt x="607" y="3871"/>
                      </a:lnTo>
                      <a:lnTo>
                        <a:pt x="712" y="3955"/>
                      </a:lnTo>
                      <a:lnTo>
                        <a:pt x="733" y="4227"/>
                      </a:lnTo>
                      <a:lnTo>
                        <a:pt x="733" y="4352"/>
                      </a:lnTo>
                      <a:lnTo>
                        <a:pt x="817" y="4499"/>
                      </a:lnTo>
                      <a:lnTo>
                        <a:pt x="858" y="4499"/>
                      </a:lnTo>
                      <a:lnTo>
                        <a:pt x="963" y="4436"/>
                      </a:lnTo>
                      <a:lnTo>
                        <a:pt x="1005" y="4499"/>
                      </a:lnTo>
                      <a:lnTo>
                        <a:pt x="1130" y="4499"/>
                      </a:lnTo>
                      <a:lnTo>
                        <a:pt x="1214" y="4541"/>
                      </a:lnTo>
                      <a:lnTo>
                        <a:pt x="1361" y="4541"/>
                      </a:lnTo>
                      <a:lnTo>
                        <a:pt x="1444" y="4457"/>
                      </a:lnTo>
                      <a:lnTo>
                        <a:pt x="1528" y="4499"/>
                      </a:lnTo>
                      <a:lnTo>
                        <a:pt x="1591" y="4457"/>
                      </a:lnTo>
                      <a:lnTo>
                        <a:pt x="1654" y="4352"/>
                      </a:lnTo>
                      <a:lnTo>
                        <a:pt x="1654" y="4290"/>
                      </a:lnTo>
                      <a:lnTo>
                        <a:pt x="1674" y="4373"/>
                      </a:lnTo>
                      <a:lnTo>
                        <a:pt x="1654" y="4478"/>
                      </a:lnTo>
                      <a:lnTo>
                        <a:pt x="1695" y="4603"/>
                      </a:lnTo>
                      <a:lnTo>
                        <a:pt x="1737" y="4792"/>
                      </a:lnTo>
                      <a:lnTo>
                        <a:pt x="1695" y="4896"/>
                      </a:lnTo>
                      <a:lnTo>
                        <a:pt x="1779" y="4896"/>
                      </a:lnTo>
                      <a:lnTo>
                        <a:pt x="1905" y="4750"/>
                      </a:lnTo>
                      <a:lnTo>
                        <a:pt x="1988" y="4708"/>
                      </a:lnTo>
                      <a:lnTo>
                        <a:pt x="2051" y="4771"/>
                      </a:lnTo>
                      <a:lnTo>
                        <a:pt x="2114" y="4750"/>
                      </a:lnTo>
                      <a:lnTo>
                        <a:pt x="2135" y="4687"/>
                      </a:lnTo>
                      <a:lnTo>
                        <a:pt x="2302" y="4687"/>
                      </a:lnTo>
                      <a:lnTo>
                        <a:pt x="2386" y="4583"/>
                      </a:lnTo>
                      <a:lnTo>
                        <a:pt x="2428" y="4583"/>
                      </a:lnTo>
                      <a:lnTo>
                        <a:pt x="2532" y="4645"/>
                      </a:lnTo>
                      <a:lnTo>
                        <a:pt x="2616" y="4583"/>
                      </a:lnTo>
                      <a:lnTo>
                        <a:pt x="2658" y="4645"/>
                      </a:lnTo>
                      <a:lnTo>
                        <a:pt x="2658" y="4750"/>
                      </a:lnTo>
                      <a:lnTo>
                        <a:pt x="2721" y="4792"/>
                      </a:lnTo>
                      <a:lnTo>
                        <a:pt x="2825" y="4813"/>
                      </a:lnTo>
                      <a:lnTo>
                        <a:pt x="2804" y="4750"/>
                      </a:lnTo>
                      <a:lnTo>
                        <a:pt x="2825" y="4666"/>
                      </a:lnTo>
                      <a:lnTo>
                        <a:pt x="2888" y="4750"/>
                      </a:lnTo>
                      <a:lnTo>
                        <a:pt x="2993" y="4771"/>
                      </a:lnTo>
                      <a:lnTo>
                        <a:pt x="3035" y="4750"/>
                      </a:lnTo>
                      <a:lnTo>
                        <a:pt x="3097" y="4813"/>
                      </a:lnTo>
                      <a:lnTo>
                        <a:pt x="3139" y="4792"/>
                      </a:lnTo>
                      <a:lnTo>
                        <a:pt x="3160" y="4855"/>
                      </a:lnTo>
                      <a:lnTo>
                        <a:pt x="3223" y="4917"/>
                      </a:lnTo>
                      <a:lnTo>
                        <a:pt x="3181" y="5022"/>
                      </a:lnTo>
                      <a:lnTo>
                        <a:pt x="3244" y="5189"/>
                      </a:lnTo>
                      <a:lnTo>
                        <a:pt x="3348" y="5168"/>
                      </a:lnTo>
                      <a:lnTo>
                        <a:pt x="3579" y="5064"/>
                      </a:lnTo>
                      <a:lnTo>
                        <a:pt x="3746" y="5022"/>
                      </a:lnTo>
                      <a:lnTo>
                        <a:pt x="3955" y="4896"/>
                      </a:lnTo>
                      <a:lnTo>
                        <a:pt x="4060" y="4666"/>
                      </a:lnTo>
                      <a:lnTo>
                        <a:pt x="4060" y="4583"/>
                      </a:lnTo>
                      <a:lnTo>
                        <a:pt x="4102" y="4457"/>
                      </a:lnTo>
                      <a:lnTo>
                        <a:pt x="4143" y="4478"/>
                      </a:lnTo>
                      <a:lnTo>
                        <a:pt x="4185" y="4478"/>
                      </a:lnTo>
                      <a:lnTo>
                        <a:pt x="4269" y="4290"/>
                      </a:lnTo>
                      <a:lnTo>
                        <a:pt x="4227" y="4269"/>
                      </a:lnTo>
                      <a:lnTo>
                        <a:pt x="4185" y="4227"/>
                      </a:lnTo>
                      <a:lnTo>
                        <a:pt x="4185" y="4164"/>
                      </a:lnTo>
                      <a:lnTo>
                        <a:pt x="4206" y="4185"/>
                      </a:lnTo>
                      <a:lnTo>
                        <a:pt x="4290" y="4227"/>
                      </a:lnTo>
                      <a:lnTo>
                        <a:pt x="4353" y="4143"/>
                      </a:lnTo>
                      <a:lnTo>
                        <a:pt x="4311" y="4059"/>
                      </a:lnTo>
                      <a:lnTo>
                        <a:pt x="4269" y="4059"/>
                      </a:lnTo>
                      <a:lnTo>
                        <a:pt x="4206" y="4039"/>
                      </a:lnTo>
                      <a:lnTo>
                        <a:pt x="4290" y="3976"/>
                      </a:lnTo>
                      <a:lnTo>
                        <a:pt x="4290" y="3871"/>
                      </a:lnTo>
                      <a:lnTo>
                        <a:pt x="4143" y="3871"/>
                      </a:lnTo>
                      <a:lnTo>
                        <a:pt x="4185" y="3808"/>
                      </a:lnTo>
                      <a:lnTo>
                        <a:pt x="4164" y="3746"/>
                      </a:lnTo>
                      <a:lnTo>
                        <a:pt x="4164" y="3746"/>
                      </a:lnTo>
                      <a:lnTo>
                        <a:pt x="4227" y="3767"/>
                      </a:lnTo>
                      <a:lnTo>
                        <a:pt x="4353" y="3725"/>
                      </a:lnTo>
                      <a:lnTo>
                        <a:pt x="4374" y="3620"/>
                      </a:lnTo>
                      <a:lnTo>
                        <a:pt x="4457" y="3515"/>
                      </a:lnTo>
                      <a:lnTo>
                        <a:pt x="4478" y="3390"/>
                      </a:lnTo>
                      <a:lnTo>
                        <a:pt x="4457" y="3306"/>
                      </a:lnTo>
                      <a:lnTo>
                        <a:pt x="4499" y="3348"/>
                      </a:lnTo>
                      <a:lnTo>
                        <a:pt x="4562" y="3453"/>
                      </a:lnTo>
                      <a:lnTo>
                        <a:pt x="4625" y="3348"/>
                      </a:lnTo>
                      <a:lnTo>
                        <a:pt x="4708" y="3243"/>
                      </a:lnTo>
                      <a:lnTo>
                        <a:pt x="4667" y="3097"/>
                      </a:lnTo>
                      <a:lnTo>
                        <a:pt x="4813" y="2971"/>
                      </a:lnTo>
                      <a:lnTo>
                        <a:pt x="4834" y="2783"/>
                      </a:lnTo>
                      <a:lnTo>
                        <a:pt x="4897" y="2699"/>
                      </a:lnTo>
                      <a:lnTo>
                        <a:pt x="4918" y="2469"/>
                      </a:lnTo>
                      <a:lnTo>
                        <a:pt x="4980" y="2406"/>
                      </a:lnTo>
                      <a:lnTo>
                        <a:pt x="4980" y="2344"/>
                      </a:lnTo>
                      <a:lnTo>
                        <a:pt x="5106" y="2197"/>
                      </a:lnTo>
                      <a:lnTo>
                        <a:pt x="5148" y="2281"/>
                      </a:lnTo>
                      <a:lnTo>
                        <a:pt x="5190" y="2239"/>
                      </a:lnTo>
                      <a:lnTo>
                        <a:pt x="5148" y="2072"/>
                      </a:lnTo>
                      <a:lnTo>
                        <a:pt x="5148" y="2072"/>
                      </a:lnTo>
                      <a:lnTo>
                        <a:pt x="5336" y="2260"/>
                      </a:lnTo>
                      <a:lnTo>
                        <a:pt x="5462" y="2260"/>
                      </a:lnTo>
                      <a:lnTo>
                        <a:pt x="5545" y="2197"/>
                      </a:lnTo>
                      <a:lnTo>
                        <a:pt x="5629" y="2239"/>
                      </a:lnTo>
                      <a:lnTo>
                        <a:pt x="5713" y="2197"/>
                      </a:lnTo>
                      <a:lnTo>
                        <a:pt x="5734" y="2093"/>
                      </a:lnTo>
                      <a:lnTo>
                        <a:pt x="5629" y="2072"/>
                      </a:lnTo>
                      <a:lnTo>
                        <a:pt x="5608" y="2030"/>
                      </a:lnTo>
                      <a:lnTo>
                        <a:pt x="5503" y="1883"/>
                      </a:lnTo>
                      <a:lnTo>
                        <a:pt x="5420" y="1883"/>
                      </a:lnTo>
                      <a:lnTo>
                        <a:pt x="5190" y="1674"/>
                      </a:lnTo>
                      <a:lnTo>
                        <a:pt x="5106" y="1632"/>
                      </a:lnTo>
                      <a:lnTo>
                        <a:pt x="5085" y="1528"/>
                      </a:lnTo>
                      <a:lnTo>
                        <a:pt x="5022" y="1465"/>
                      </a:lnTo>
                      <a:lnTo>
                        <a:pt x="5043" y="1423"/>
                      </a:lnTo>
                      <a:lnTo>
                        <a:pt x="5190" y="1360"/>
                      </a:lnTo>
                      <a:lnTo>
                        <a:pt x="5231" y="1256"/>
                      </a:lnTo>
                      <a:lnTo>
                        <a:pt x="5148" y="1193"/>
                      </a:lnTo>
                      <a:lnTo>
                        <a:pt x="4980" y="1005"/>
                      </a:lnTo>
                      <a:lnTo>
                        <a:pt x="4918" y="879"/>
                      </a:lnTo>
                      <a:lnTo>
                        <a:pt x="4834" y="795"/>
                      </a:lnTo>
                      <a:lnTo>
                        <a:pt x="4876" y="712"/>
                      </a:lnTo>
                      <a:lnTo>
                        <a:pt x="4918" y="691"/>
                      </a:lnTo>
                      <a:lnTo>
                        <a:pt x="4918" y="628"/>
                      </a:lnTo>
                      <a:lnTo>
                        <a:pt x="4876" y="607"/>
                      </a:lnTo>
                      <a:lnTo>
                        <a:pt x="4750" y="482"/>
                      </a:lnTo>
                      <a:lnTo>
                        <a:pt x="4813" y="461"/>
                      </a:lnTo>
                      <a:lnTo>
                        <a:pt x="4939" y="482"/>
                      </a:lnTo>
                      <a:lnTo>
                        <a:pt x="5085" y="461"/>
                      </a:lnTo>
                      <a:lnTo>
                        <a:pt x="4980" y="314"/>
                      </a:lnTo>
                      <a:lnTo>
                        <a:pt x="4834" y="272"/>
                      </a:lnTo>
                      <a:lnTo>
                        <a:pt x="4897" y="209"/>
                      </a:lnTo>
                      <a:lnTo>
                        <a:pt x="4876" y="168"/>
                      </a:lnTo>
                      <a:lnTo>
                        <a:pt x="4939" y="147"/>
                      </a:lnTo>
                      <a:lnTo>
                        <a:pt x="4939" y="105"/>
                      </a:lnTo>
                      <a:lnTo>
                        <a:pt x="4813" y="84"/>
                      </a:lnTo>
                      <a:lnTo>
                        <a:pt x="4667" y="84"/>
                      </a:lnTo>
                      <a:lnTo>
                        <a:pt x="4604" y="42"/>
                      </a:lnTo>
                      <a:lnTo>
                        <a:pt x="4164" y="42"/>
                      </a:lnTo>
                      <a:lnTo>
                        <a:pt x="4060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6" name="CustomShape 903"/>
                <p:cNvSpPr/>
                <p:nvPr/>
              </p:nvSpPr>
              <p:spPr>
                <a:xfrm>
                  <a:off x="6827760" y="3403440"/>
                  <a:ext cx="760320" cy="336240"/>
                </a:xfrm>
                <a:custGeom>
                  <a:avLst/>
                  <a:gdLst/>
                  <a:ahLst/>
                  <a:rect l="l" t="t" r="r" b="b"/>
                  <a:pathLst>
                    <a:path w="17242" h="8872">
                      <a:moveTo>
                        <a:pt x="16991" y="8202"/>
                      </a:moveTo>
                      <a:lnTo>
                        <a:pt x="16886" y="8265"/>
                      </a:lnTo>
                      <a:lnTo>
                        <a:pt x="16928" y="8286"/>
                      </a:lnTo>
                      <a:lnTo>
                        <a:pt x="16907" y="8307"/>
                      </a:lnTo>
                      <a:cubicBezTo>
                        <a:pt x="16886" y="8307"/>
                        <a:pt x="16823" y="8349"/>
                        <a:pt x="16802" y="8349"/>
                      </a:cubicBezTo>
                      <a:lnTo>
                        <a:pt x="16802" y="8307"/>
                      </a:lnTo>
                      <a:lnTo>
                        <a:pt x="16782" y="8349"/>
                      </a:lnTo>
                      <a:cubicBezTo>
                        <a:pt x="16677" y="8370"/>
                        <a:pt x="16572" y="8370"/>
                        <a:pt x="16489" y="8390"/>
                      </a:cubicBezTo>
                      <a:lnTo>
                        <a:pt x="16593" y="8286"/>
                      </a:lnTo>
                      <a:lnTo>
                        <a:pt x="16551" y="8265"/>
                      </a:lnTo>
                      <a:lnTo>
                        <a:pt x="16468" y="8307"/>
                      </a:lnTo>
                      <a:lnTo>
                        <a:pt x="16384" y="8307"/>
                      </a:lnTo>
                      <a:lnTo>
                        <a:pt x="16342" y="8349"/>
                      </a:lnTo>
                      <a:lnTo>
                        <a:pt x="16363" y="8390"/>
                      </a:lnTo>
                      <a:lnTo>
                        <a:pt x="16300" y="8453"/>
                      </a:lnTo>
                      <a:lnTo>
                        <a:pt x="16196" y="8453"/>
                      </a:lnTo>
                      <a:lnTo>
                        <a:pt x="16258" y="8495"/>
                      </a:lnTo>
                      <a:lnTo>
                        <a:pt x="16384" y="8474"/>
                      </a:lnTo>
                      <a:lnTo>
                        <a:pt x="16447" y="8411"/>
                      </a:lnTo>
                      <a:cubicBezTo>
                        <a:pt x="16489" y="8411"/>
                        <a:pt x="16551" y="8411"/>
                        <a:pt x="16614" y="8390"/>
                      </a:cubicBezTo>
                      <a:lnTo>
                        <a:pt x="16614" y="8390"/>
                      </a:lnTo>
                      <a:lnTo>
                        <a:pt x="16593" y="8411"/>
                      </a:lnTo>
                      <a:lnTo>
                        <a:pt x="16677" y="8411"/>
                      </a:lnTo>
                      <a:lnTo>
                        <a:pt x="16719" y="8474"/>
                      </a:lnTo>
                      <a:lnTo>
                        <a:pt x="16802" y="8370"/>
                      </a:lnTo>
                      <a:cubicBezTo>
                        <a:pt x="16823" y="8370"/>
                        <a:pt x="16886" y="8349"/>
                        <a:pt x="16907" y="8349"/>
                      </a:cubicBezTo>
                      <a:lnTo>
                        <a:pt x="16907" y="8370"/>
                      </a:lnTo>
                      <a:lnTo>
                        <a:pt x="17012" y="8390"/>
                      </a:lnTo>
                      <a:lnTo>
                        <a:pt x="17200" y="8307"/>
                      </a:lnTo>
                      <a:lnTo>
                        <a:pt x="17242" y="8244"/>
                      </a:lnTo>
                      <a:lnTo>
                        <a:pt x="17200" y="8202"/>
                      </a:lnTo>
                      <a:lnTo>
                        <a:pt x="17033" y="8244"/>
                      </a:lnTo>
                      <a:lnTo>
                        <a:pt x="16991" y="8202"/>
                      </a:lnTo>
                      <a:close/>
                      <a:moveTo>
                        <a:pt x="16070" y="8411"/>
                      </a:move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26" y="8475"/>
                        <a:pt x="16037" y="8501"/>
                        <a:pt x="16036" y="8525"/>
                      </a:cubicBezTo>
                      <a:lnTo>
                        <a:pt x="16036" y="8525"/>
                      </a:lnTo>
                      <a:lnTo>
                        <a:pt x="16049" y="8474"/>
                      </a:lnTo>
                      <a:lnTo>
                        <a:pt x="16133" y="8453"/>
                      </a:lnTo>
                      <a:lnTo>
                        <a:pt x="16196" y="8453"/>
                      </a:lnTo>
                      <a:lnTo>
                        <a:pt x="16237" y="8411"/>
                      </a:lnTo>
                      <a:close/>
                      <a:moveTo>
                        <a:pt x="16036" y="8525"/>
                      </a:moveTo>
                      <a:lnTo>
                        <a:pt x="16028" y="8558"/>
                      </a:lnTo>
                      <a:cubicBezTo>
                        <a:pt x="16034" y="8547"/>
                        <a:pt x="16036" y="8536"/>
                        <a:pt x="16036" y="8525"/>
                      </a:cubicBezTo>
                      <a:close/>
                      <a:moveTo>
                        <a:pt x="105" y="0"/>
                      </a:moveTo>
                      <a:lnTo>
                        <a:pt x="22" y="42"/>
                      </a:lnTo>
                      <a:lnTo>
                        <a:pt x="1" y="105"/>
                      </a:lnTo>
                      <a:lnTo>
                        <a:pt x="22" y="251"/>
                      </a:lnTo>
                      <a:lnTo>
                        <a:pt x="168" y="565"/>
                      </a:lnTo>
                      <a:lnTo>
                        <a:pt x="252" y="628"/>
                      </a:lnTo>
                      <a:lnTo>
                        <a:pt x="524" y="879"/>
                      </a:lnTo>
                      <a:lnTo>
                        <a:pt x="587" y="879"/>
                      </a:lnTo>
                      <a:lnTo>
                        <a:pt x="754" y="1067"/>
                      </a:lnTo>
                      <a:lnTo>
                        <a:pt x="838" y="1088"/>
                      </a:lnTo>
                      <a:lnTo>
                        <a:pt x="900" y="1067"/>
                      </a:lnTo>
                      <a:lnTo>
                        <a:pt x="1089" y="1214"/>
                      </a:lnTo>
                      <a:lnTo>
                        <a:pt x="1298" y="1528"/>
                      </a:lnTo>
                      <a:lnTo>
                        <a:pt x="1507" y="1716"/>
                      </a:lnTo>
                      <a:lnTo>
                        <a:pt x="1570" y="1716"/>
                      </a:lnTo>
                      <a:lnTo>
                        <a:pt x="1570" y="1883"/>
                      </a:lnTo>
                      <a:lnTo>
                        <a:pt x="1612" y="1925"/>
                      </a:lnTo>
                      <a:lnTo>
                        <a:pt x="1633" y="2092"/>
                      </a:lnTo>
                      <a:lnTo>
                        <a:pt x="1716" y="2155"/>
                      </a:lnTo>
                      <a:lnTo>
                        <a:pt x="1842" y="2155"/>
                      </a:lnTo>
                      <a:lnTo>
                        <a:pt x="2009" y="2344"/>
                      </a:lnTo>
                      <a:lnTo>
                        <a:pt x="2093" y="2406"/>
                      </a:lnTo>
                      <a:lnTo>
                        <a:pt x="2156" y="2406"/>
                      </a:lnTo>
                      <a:lnTo>
                        <a:pt x="2198" y="2448"/>
                      </a:lnTo>
                      <a:lnTo>
                        <a:pt x="2135" y="2532"/>
                      </a:lnTo>
                      <a:lnTo>
                        <a:pt x="2219" y="2616"/>
                      </a:lnTo>
                      <a:lnTo>
                        <a:pt x="2261" y="2762"/>
                      </a:lnTo>
                      <a:lnTo>
                        <a:pt x="2261" y="2783"/>
                      </a:lnTo>
                      <a:lnTo>
                        <a:pt x="2365" y="3097"/>
                      </a:lnTo>
                      <a:lnTo>
                        <a:pt x="2428" y="3264"/>
                      </a:lnTo>
                      <a:lnTo>
                        <a:pt x="2574" y="3306"/>
                      </a:lnTo>
                      <a:lnTo>
                        <a:pt x="2763" y="3411"/>
                      </a:lnTo>
                      <a:lnTo>
                        <a:pt x="2763" y="3515"/>
                      </a:lnTo>
                      <a:lnTo>
                        <a:pt x="2888" y="3787"/>
                      </a:lnTo>
                      <a:lnTo>
                        <a:pt x="3035" y="3892"/>
                      </a:lnTo>
                      <a:lnTo>
                        <a:pt x="3056" y="4185"/>
                      </a:lnTo>
                      <a:lnTo>
                        <a:pt x="3265" y="4561"/>
                      </a:lnTo>
                      <a:lnTo>
                        <a:pt x="3265" y="4729"/>
                      </a:lnTo>
                      <a:lnTo>
                        <a:pt x="3307" y="4875"/>
                      </a:lnTo>
                      <a:lnTo>
                        <a:pt x="3516" y="5043"/>
                      </a:lnTo>
                      <a:lnTo>
                        <a:pt x="3725" y="5294"/>
                      </a:lnTo>
                      <a:lnTo>
                        <a:pt x="3788" y="5440"/>
                      </a:lnTo>
                      <a:lnTo>
                        <a:pt x="3934" y="5461"/>
                      </a:lnTo>
                      <a:lnTo>
                        <a:pt x="3997" y="5545"/>
                      </a:lnTo>
                      <a:lnTo>
                        <a:pt x="4123" y="5608"/>
                      </a:lnTo>
                      <a:lnTo>
                        <a:pt x="4144" y="5775"/>
                      </a:lnTo>
                      <a:lnTo>
                        <a:pt x="4290" y="5859"/>
                      </a:lnTo>
                      <a:lnTo>
                        <a:pt x="4437" y="6005"/>
                      </a:lnTo>
                      <a:lnTo>
                        <a:pt x="4709" y="6173"/>
                      </a:lnTo>
                      <a:lnTo>
                        <a:pt x="4750" y="6298"/>
                      </a:lnTo>
                      <a:lnTo>
                        <a:pt x="4918" y="6361"/>
                      </a:lnTo>
                      <a:lnTo>
                        <a:pt x="5253" y="6633"/>
                      </a:lnTo>
                      <a:lnTo>
                        <a:pt x="5274" y="6779"/>
                      </a:lnTo>
                      <a:lnTo>
                        <a:pt x="5357" y="6800"/>
                      </a:lnTo>
                      <a:lnTo>
                        <a:pt x="5441" y="6926"/>
                      </a:lnTo>
                      <a:lnTo>
                        <a:pt x="5483" y="6884"/>
                      </a:lnTo>
                      <a:lnTo>
                        <a:pt x="5483" y="6779"/>
                      </a:lnTo>
                      <a:lnTo>
                        <a:pt x="5462" y="6717"/>
                      </a:lnTo>
                      <a:lnTo>
                        <a:pt x="5462" y="6675"/>
                      </a:lnTo>
                      <a:lnTo>
                        <a:pt x="5566" y="6696"/>
                      </a:lnTo>
                      <a:lnTo>
                        <a:pt x="5797" y="6905"/>
                      </a:lnTo>
                      <a:lnTo>
                        <a:pt x="5859" y="6884"/>
                      </a:lnTo>
                      <a:lnTo>
                        <a:pt x="5859" y="6717"/>
                      </a:lnTo>
                      <a:lnTo>
                        <a:pt x="5901" y="6633"/>
                      </a:lnTo>
                      <a:lnTo>
                        <a:pt x="5985" y="6675"/>
                      </a:lnTo>
                      <a:cubicBezTo>
                        <a:pt x="5985" y="6696"/>
                        <a:pt x="6006" y="6696"/>
                        <a:pt x="6006" y="6717"/>
                      </a:cubicBezTo>
                      <a:lnTo>
                        <a:pt x="6090" y="6842"/>
                      </a:lnTo>
                      <a:lnTo>
                        <a:pt x="6110" y="6842"/>
                      </a:lnTo>
                      <a:cubicBezTo>
                        <a:pt x="6173" y="6905"/>
                        <a:pt x="6215" y="6989"/>
                        <a:pt x="6278" y="7030"/>
                      </a:cubicBezTo>
                      <a:lnTo>
                        <a:pt x="6236" y="7051"/>
                      </a:lnTo>
                      <a:lnTo>
                        <a:pt x="6236" y="7198"/>
                      </a:lnTo>
                      <a:lnTo>
                        <a:pt x="6194" y="7323"/>
                      </a:lnTo>
                      <a:lnTo>
                        <a:pt x="6069" y="7344"/>
                      </a:lnTo>
                      <a:lnTo>
                        <a:pt x="6069" y="7449"/>
                      </a:lnTo>
                      <a:lnTo>
                        <a:pt x="5985" y="7470"/>
                      </a:lnTo>
                      <a:lnTo>
                        <a:pt x="5922" y="7428"/>
                      </a:lnTo>
                      <a:lnTo>
                        <a:pt x="5880" y="7428"/>
                      </a:lnTo>
                      <a:lnTo>
                        <a:pt x="5880" y="7512"/>
                      </a:lnTo>
                      <a:lnTo>
                        <a:pt x="5964" y="7554"/>
                      </a:lnTo>
                      <a:lnTo>
                        <a:pt x="6194" y="7554"/>
                      </a:lnTo>
                      <a:lnTo>
                        <a:pt x="6320" y="7512"/>
                      </a:lnTo>
                      <a:lnTo>
                        <a:pt x="6382" y="7616"/>
                      </a:lnTo>
                      <a:lnTo>
                        <a:pt x="6445" y="7658"/>
                      </a:lnTo>
                      <a:lnTo>
                        <a:pt x="6529" y="7637"/>
                      </a:lnTo>
                      <a:lnTo>
                        <a:pt x="6613" y="7637"/>
                      </a:lnTo>
                      <a:lnTo>
                        <a:pt x="6550" y="7679"/>
                      </a:lnTo>
                      <a:lnTo>
                        <a:pt x="6466" y="7826"/>
                      </a:lnTo>
                      <a:lnTo>
                        <a:pt x="6529" y="7867"/>
                      </a:lnTo>
                      <a:lnTo>
                        <a:pt x="6696" y="7888"/>
                      </a:lnTo>
                      <a:lnTo>
                        <a:pt x="6822" y="7951"/>
                      </a:lnTo>
                      <a:lnTo>
                        <a:pt x="6926" y="7888"/>
                      </a:lnTo>
                      <a:lnTo>
                        <a:pt x="6989" y="7951"/>
                      </a:lnTo>
                      <a:lnTo>
                        <a:pt x="7178" y="7951"/>
                      </a:lnTo>
                      <a:lnTo>
                        <a:pt x="7366" y="8077"/>
                      </a:lnTo>
                      <a:lnTo>
                        <a:pt x="7638" y="8160"/>
                      </a:lnTo>
                      <a:lnTo>
                        <a:pt x="7743" y="8035"/>
                      </a:lnTo>
                      <a:lnTo>
                        <a:pt x="7805" y="8035"/>
                      </a:lnTo>
                      <a:lnTo>
                        <a:pt x="7889" y="8139"/>
                      </a:lnTo>
                      <a:lnTo>
                        <a:pt x="7994" y="8160"/>
                      </a:lnTo>
                      <a:lnTo>
                        <a:pt x="8077" y="8077"/>
                      </a:lnTo>
                      <a:lnTo>
                        <a:pt x="8140" y="8077"/>
                      </a:lnTo>
                      <a:lnTo>
                        <a:pt x="8287" y="8181"/>
                      </a:lnTo>
                      <a:lnTo>
                        <a:pt x="8454" y="8181"/>
                      </a:lnTo>
                      <a:lnTo>
                        <a:pt x="8747" y="8370"/>
                      </a:lnTo>
                      <a:lnTo>
                        <a:pt x="9061" y="8474"/>
                      </a:lnTo>
                      <a:lnTo>
                        <a:pt x="9186" y="8390"/>
                      </a:lnTo>
                      <a:lnTo>
                        <a:pt x="9395" y="8390"/>
                      </a:lnTo>
                      <a:lnTo>
                        <a:pt x="9521" y="8495"/>
                      </a:lnTo>
                      <a:lnTo>
                        <a:pt x="9647" y="8390"/>
                      </a:lnTo>
                      <a:lnTo>
                        <a:pt x="9793" y="8411"/>
                      </a:lnTo>
                      <a:lnTo>
                        <a:pt x="9960" y="8495"/>
                      </a:lnTo>
                      <a:lnTo>
                        <a:pt x="10149" y="8495"/>
                      </a:lnTo>
                      <a:lnTo>
                        <a:pt x="10295" y="8411"/>
                      </a:lnTo>
                      <a:lnTo>
                        <a:pt x="10379" y="8411"/>
                      </a:lnTo>
                      <a:lnTo>
                        <a:pt x="10483" y="8516"/>
                      </a:lnTo>
                      <a:lnTo>
                        <a:pt x="10609" y="8558"/>
                      </a:lnTo>
                      <a:lnTo>
                        <a:pt x="10776" y="8683"/>
                      </a:lnTo>
                      <a:lnTo>
                        <a:pt x="10902" y="8662"/>
                      </a:lnTo>
                      <a:lnTo>
                        <a:pt x="10986" y="8725"/>
                      </a:lnTo>
                      <a:lnTo>
                        <a:pt x="11048" y="8704"/>
                      </a:lnTo>
                      <a:lnTo>
                        <a:pt x="11028" y="8516"/>
                      </a:lnTo>
                      <a:lnTo>
                        <a:pt x="10965" y="8474"/>
                      </a:lnTo>
                      <a:lnTo>
                        <a:pt x="11007" y="8453"/>
                      </a:lnTo>
                      <a:cubicBezTo>
                        <a:pt x="11132" y="8453"/>
                        <a:pt x="11237" y="8474"/>
                        <a:pt x="11341" y="8495"/>
                      </a:cubicBezTo>
                      <a:lnTo>
                        <a:pt x="11467" y="8579"/>
                      </a:lnTo>
                      <a:lnTo>
                        <a:pt x="11488" y="8662"/>
                      </a:lnTo>
                      <a:lnTo>
                        <a:pt x="11551" y="8579"/>
                      </a:lnTo>
                      <a:lnTo>
                        <a:pt x="11634" y="8516"/>
                      </a:lnTo>
                      <a:cubicBezTo>
                        <a:pt x="11697" y="8579"/>
                        <a:pt x="11781" y="8600"/>
                        <a:pt x="11864" y="8621"/>
                      </a:cubicBezTo>
                      <a:lnTo>
                        <a:pt x="11844" y="8662"/>
                      </a:lnTo>
                      <a:lnTo>
                        <a:pt x="11864" y="8704"/>
                      </a:lnTo>
                      <a:lnTo>
                        <a:pt x="12053" y="8767"/>
                      </a:lnTo>
                      <a:lnTo>
                        <a:pt x="12157" y="8704"/>
                      </a:lnTo>
                      <a:lnTo>
                        <a:pt x="12220" y="8725"/>
                      </a:lnTo>
                      <a:lnTo>
                        <a:pt x="12220" y="8704"/>
                      </a:lnTo>
                      <a:cubicBezTo>
                        <a:pt x="12262" y="8725"/>
                        <a:pt x="12304" y="8725"/>
                        <a:pt x="12325" y="8767"/>
                      </a:cubicBezTo>
                      <a:lnTo>
                        <a:pt x="12388" y="8809"/>
                      </a:lnTo>
                      <a:lnTo>
                        <a:pt x="12492" y="8872"/>
                      </a:lnTo>
                      <a:lnTo>
                        <a:pt x="12597" y="8830"/>
                      </a:lnTo>
                      <a:lnTo>
                        <a:pt x="12680" y="8830"/>
                      </a:lnTo>
                      <a:lnTo>
                        <a:pt x="12722" y="8872"/>
                      </a:lnTo>
                      <a:lnTo>
                        <a:pt x="12848" y="8809"/>
                      </a:lnTo>
                      <a:lnTo>
                        <a:pt x="12911" y="8725"/>
                      </a:lnTo>
                      <a:lnTo>
                        <a:pt x="13015" y="8767"/>
                      </a:lnTo>
                      <a:lnTo>
                        <a:pt x="13141" y="8704"/>
                      </a:lnTo>
                      <a:lnTo>
                        <a:pt x="13245" y="8725"/>
                      </a:lnTo>
                      <a:lnTo>
                        <a:pt x="13371" y="8621"/>
                      </a:lnTo>
                      <a:lnTo>
                        <a:pt x="13413" y="8704"/>
                      </a:lnTo>
                      <a:lnTo>
                        <a:pt x="13517" y="8683"/>
                      </a:lnTo>
                      <a:lnTo>
                        <a:pt x="13664" y="8704"/>
                      </a:lnTo>
                      <a:lnTo>
                        <a:pt x="13580" y="8662"/>
                      </a:lnTo>
                      <a:lnTo>
                        <a:pt x="13894" y="8662"/>
                      </a:lnTo>
                      <a:lnTo>
                        <a:pt x="13936" y="8683"/>
                      </a:lnTo>
                      <a:lnTo>
                        <a:pt x="13936" y="8662"/>
                      </a:lnTo>
                      <a:lnTo>
                        <a:pt x="14166" y="8662"/>
                      </a:lnTo>
                      <a:lnTo>
                        <a:pt x="14250" y="8683"/>
                      </a:lnTo>
                      <a:lnTo>
                        <a:pt x="14313" y="8683"/>
                      </a:lnTo>
                      <a:lnTo>
                        <a:pt x="14396" y="8704"/>
                      </a:lnTo>
                      <a:lnTo>
                        <a:pt x="14480" y="8683"/>
                      </a:lnTo>
                      <a:lnTo>
                        <a:pt x="14564" y="8683"/>
                      </a:lnTo>
                      <a:lnTo>
                        <a:pt x="14626" y="8725"/>
                      </a:lnTo>
                      <a:lnTo>
                        <a:pt x="14731" y="8683"/>
                      </a:lnTo>
                      <a:lnTo>
                        <a:pt x="14794" y="8704"/>
                      </a:lnTo>
                      <a:lnTo>
                        <a:pt x="14877" y="8704"/>
                      </a:lnTo>
                      <a:lnTo>
                        <a:pt x="14898" y="8683"/>
                      </a:lnTo>
                      <a:lnTo>
                        <a:pt x="15024" y="8621"/>
                      </a:lnTo>
                      <a:lnTo>
                        <a:pt x="15212" y="8662"/>
                      </a:lnTo>
                      <a:lnTo>
                        <a:pt x="15359" y="8579"/>
                      </a:lnTo>
                      <a:lnTo>
                        <a:pt x="15547" y="8579"/>
                      </a:lnTo>
                      <a:lnTo>
                        <a:pt x="15631" y="8600"/>
                      </a:lnTo>
                      <a:lnTo>
                        <a:pt x="15652" y="8579"/>
                      </a:lnTo>
                      <a:cubicBezTo>
                        <a:pt x="15683" y="8589"/>
                        <a:pt x="15714" y="8594"/>
                        <a:pt x="15748" y="8594"/>
                      </a:cubicBezTo>
                      <a:cubicBezTo>
                        <a:pt x="15782" y="8594"/>
                        <a:pt x="15819" y="8589"/>
                        <a:pt x="15861" y="8579"/>
                      </a:cubicBezTo>
                      <a:cubicBezTo>
                        <a:pt x="15882" y="8579"/>
                        <a:pt x="15924" y="8558"/>
                        <a:pt x="15945" y="8516"/>
                      </a:cubicBezTo>
                      <a:lnTo>
                        <a:pt x="15986" y="8453"/>
                      </a:ln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01" y="8433"/>
                        <a:pt x="15994" y="8423"/>
                        <a:pt x="15986" y="8411"/>
                      </a:cubicBezTo>
                      <a:lnTo>
                        <a:pt x="16049" y="8390"/>
                      </a:lnTo>
                      <a:lnTo>
                        <a:pt x="16091" y="8286"/>
                      </a:lnTo>
                      <a:lnTo>
                        <a:pt x="16091" y="8181"/>
                      </a:lnTo>
                      <a:lnTo>
                        <a:pt x="15965" y="8139"/>
                      </a:lnTo>
                      <a:lnTo>
                        <a:pt x="15861" y="8202"/>
                      </a:lnTo>
                      <a:lnTo>
                        <a:pt x="15924" y="8244"/>
                      </a:lnTo>
                      <a:lnTo>
                        <a:pt x="15840" y="8349"/>
                      </a:lnTo>
                      <a:lnTo>
                        <a:pt x="15735" y="8370"/>
                      </a:lnTo>
                      <a:lnTo>
                        <a:pt x="15714" y="8390"/>
                      </a:lnTo>
                      <a:lnTo>
                        <a:pt x="15673" y="8390"/>
                      </a:lnTo>
                      <a:cubicBezTo>
                        <a:pt x="15652" y="8390"/>
                        <a:pt x="15631" y="8411"/>
                        <a:pt x="15610" y="8453"/>
                      </a:cubicBezTo>
                      <a:lnTo>
                        <a:pt x="15526" y="8453"/>
                      </a:lnTo>
                      <a:lnTo>
                        <a:pt x="15442" y="8390"/>
                      </a:lnTo>
                      <a:lnTo>
                        <a:pt x="15296" y="8390"/>
                      </a:lnTo>
                      <a:lnTo>
                        <a:pt x="15149" y="8453"/>
                      </a:lnTo>
                      <a:lnTo>
                        <a:pt x="15003" y="8349"/>
                      </a:lnTo>
                      <a:lnTo>
                        <a:pt x="14836" y="8307"/>
                      </a:lnTo>
                      <a:lnTo>
                        <a:pt x="14773" y="8349"/>
                      </a:lnTo>
                      <a:lnTo>
                        <a:pt x="14626" y="8265"/>
                      </a:lnTo>
                      <a:lnTo>
                        <a:pt x="14354" y="8307"/>
                      </a:lnTo>
                      <a:lnTo>
                        <a:pt x="14166" y="8411"/>
                      </a:lnTo>
                      <a:lnTo>
                        <a:pt x="14166" y="8453"/>
                      </a:lnTo>
                      <a:lnTo>
                        <a:pt x="13999" y="8453"/>
                      </a:lnTo>
                      <a:lnTo>
                        <a:pt x="13894" y="8411"/>
                      </a:lnTo>
                      <a:lnTo>
                        <a:pt x="13894" y="8474"/>
                      </a:lnTo>
                      <a:cubicBezTo>
                        <a:pt x="13852" y="8474"/>
                        <a:pt x="13769" y="8474"/>
                        <a:pt x="13727" y="8495"/>
                      </a:cubicBezTo>
                      <a:lnTo>
                        <a:pt x="13685" y="8453"/>
                      </a:lnTo>
                      <a:lnTo>
                        <a:pt x="13685" y="8370"/>
                      </a:lnTo>
                      <a:lnTo>
                        <a:pt x="13559" y="8349"/>
                      </a:lnTo>
                      <a:lnTo>
                        <a:pt x="13580" y="8453"/>
                      </a:lnTo>
                      <a:lnTo>
                        <a:pt x="13538" y="8474"/>
                      </a:lnTo>
                      <a:lnTo>
                        <a:pt x="13538" y="8370"/>
                      </a:lnTo>
                      <a:lnTo>
                        <a:pt x="13434" y="8286"/>
                      </a:lnTo>
                      <a:lnTo>
                        <a:pt x="13329" y="8349"/>
                      </a:lnTo>
                      <a:lnTo>
                        <a:pt x="13224" y="8265"/>
                      </a:lnTo>
                      <a:lnTo>
                        <a:pt x="13120" y="8202"/>
                      </a:lnTo>
                      <a:lnTo>
                        <a:pt x="12994" y="8286"/>
                      </a:lnTo>
                      <a:lnTo>
                        <a:pt x="12994" y="8349"/>
                      </a:lnTo>
                      <a:lnTo>
                        <a:pt x="13224" y="8411"/>
                      </a:lnTo>
                      <a:lnTo>
                        <a:pt x="13308" y="8495"/>
                      </a:lnTo>
                      <a:lnTo>
                        <a:pt x="13162" y="8495"/>
                      </a:lnTo>
                      <a:lnTo>
                        <a:pt x="13162" y="8516"/>
                      </a:lnTo>
                      <a:lnTo>
                        <a:pt x="13099" y="8579"/>
                      </a:lnTo>
                      <a:lnTo>
                        <a:pt x="13057" y="8579"/>
                      </a:lnTo>
                      <a:cubicBezTo>
                        <a:pt x="13094" y="8560"/>
                        <a:pt x="13098" y="8492"/>
                        <a:pt x="13055" y="8492"/>
                      </a:cubicBezTo>
                      <a:cubicBezTo>
                        <a:pt x="13049" y="8492"/>
                        <a:pt x="13043" y="8493"/>
                        <a:pt x="13036" y="8495"/>
                      </a:cubicBezTo>
                      <a:lnTo>
                        <a:pt x="12952" y="8495"/>
                      </a:lnTo>
                      <a:lnTo>
                        <a:pt x="12932" y="8390"/>
                      </a:lnTo>
                      <a:lnTo>
                        <a:pt x="12848" y="8370"/>
                      </a:lnTo>
                      <a:lnTo>
                        <a:pt x="12743" y="8390"/>
                      </a:lnTo>
                      <a:lnTo>
                        <a:pt x="12639" y="8370"/>
                      </a:lnTo>
                      <a:lnTo>
                        <a:pt x="12492" y="8411"/>
                      </a:lnTo>
                      <a:lnTo>
                        <a:pt x="12408" y="8516"/>
                      </a:lnTo>
                      <a:lnTo>
                        <a:pt x="12388" y="8600"/>
                      </a:lnTo>
                      <a:lnTo>
                        <a:pt x="12283" y="8600"/>
                      </a:lnTo>
                      <a:lnTo>
                        <a:pt x="12283" y="8579"/>
                      </a:lnTo>
                      <a:lnTo>
                        <a:pt x="12283" y="8558"/>
                      </a:lnTo>
                      <a:lnTo>
                        <a:pt x="12304" y="8558"/>
                      </a:lnTo>
                      <a:cubicBezTo>
                        <a:pt x="12325" y="8558"/>
                        <a:pt x="12304" y="8516"/>
                        <a:pt x="12304" y="8516"/>
                      </a:cubicBezTo>
                      <a:lnTo>
                        <a:pt x="12325" y="8495"/>
                      </a:lnTo>
                      <a:lnTo>
                        <a:pt x="12367" y="8370"/>
                      </a:lnTo>
                      <a:lnTo>
                        <a:pt x="12178" y="8307"/>
                      </a:lnTo>
                      <a:lnTo>
                        <a:pt x="12053" y="8390"/>
                      </a:lnTo>
                      <a:lnTo>
                        <a:pt x="12011" y="8516"/>
                      </a:lnTo>
                      <a:cubicBezTo>
                        <a:pt x="11885" y="8495"/>
                        <a:pt x="11781" y="8474"/>
                        <a:pt x="11676" y="8453"/>
                      </a:cubicBezTo>
                      <a:lnTo>
                        <a:pt x="11781" y="8411"/>
                      </a:lnTo>
                      <a:lnTo>
                        <a:pt x="11802" y="8349"/>
                      </a:lnTo>
                      <a:lnTo>
                        <a:pt x="11676" y="8181"/>
                      </a:lnTo>
                      <a:lnTo>
                        <a:pt x="11530" y="8160"/>
                      </a:lnTo>
                      <a:lnTo>
                        <a:pt x="11362" y="8202"/>
                      </a:lnTo>
                      <a:lnTo>
                        <a:pt x="11237" y="8181"/>
                      </a:lnTo>
                      <a:lnTo>
                        <a:pt x="11111" y="8202"/>
                      </a:lnTo>
                      <a:lnTo>
                        <a:pt x="11111" y="8244"/>
                      </a:lnTo>
                      <a:cubicBezTo>
                        <a:pt x="11069" y="8244"/>
                        <a:pt x="11069" y="8244"/>
                        <a:pt x="11048" y="8202"/>
                      </a:cubicBezTo>
                      <a:lnTo>
                        <a:pt x="11069" y="8056"/>
                      </a:lnTo>
                      <a:lnTo>
                        <a:pt x="11028" y="7972"/>
                      </a:lnTo>
                      <a:lnTo>
                        <a:pt x="10923" y="7951"/>
                      </a:lnTo>
                      <a:lnTo>
                        <a:pt x="10902" y="7930"/>
                      </a:lnTo>
                      <a:lnTo>
                        <a:pt x="10797" y="7930"/>
                      </a:lnTo>
                      <a:lnTo>
                        <a:pt x="10714" y="7972"/>
                      </a:lnTo>
                      <a:lnTo>
                        <a:pt x="10609" y="7972"/>
                      </a:lnTo>
                      <a:lnTo>
                        <a:pt x="10525" y="7930"/>
                      </a:lnTo>
                      <a:lnTo>
                        <a:pt x="10400" y="7972"/>
                      </a:lnTo>
                      <a:lnTo>
                        <a:pt x="10274" y="7930"/>
                      </a:lnTo>
                      <a:lnTo>
                        <a:pt x="10191" y="7846"/>
                      </a:lnTo>
                      <a:lnTo>
                        <a:pt x="10191" y="7763"/>
                      </a:lnTo>
                      <a:lnTo>
                        <a:pt x="10086" y="7595"/>
                      </a:lnTo>
                      <a:lnTo>
                        <a:pt x="10086" y="7449"/>
                      </a:lnTo>
                      <a:lnTo>
                        <a:pt x="9939" y="7449"/>
                      </a:lnTo>
                      <a:lnTo>
                        <a:pt x="9856" y="7470"/>
                      </a:lnTo>
                      <a:lnTo>
                        <a:pt x="9772" y="7386"/>
                      </a:lnTo>
                      <a:lnTo>
                        <a:pt x="9667" y="7386"/>
                      </a:lnTo>
                      <a:lnTo>
                        <a:pt x="9542" y="7282"/>
                      </a:lnTo>
                      <a:lnTo>
                        <a:pt x="9458" y="7240"/>
                      </a:lnTo>
                      <a:lnTo>
                        <a:pt x="9354" y="7261"/>
                      </a:lnTo>
                      <a:lnTo>
                        <a:pt x="9270" y="7261"/>
                      </a:lnTo>
                      <a:lnTo>
                        <a:pt x="9144" y="7114"/>
                      </a:lnTo>
                      <a:lnTo>
                        <a:pt x="9040" y="7114"/>
                      </a:lnTo>
                      <a:lnTo>
                        <a:pt x="9019" y="7344"/>
                      </a:lnTo>
                      <a:lnTo>
                        <a:pt x="8935" y="7449"/>
                      </a:lnTo>
                      <a:lnTo>
                        <a:pt x="8684" y="7491"/>
                      </a:lnTo>
                      <a:lnTo>
                        <a:pt x="8370" y="7449"/>
                      </a:lnTo>
                      <a:lnTo>
                        <a:pt x="8015" y="7449"/>
                      </a:lnTo>
                      <a:lnTo>
                        <a:pt x="7805" y="7365"/>
                      </a:lnTo>
                      <a:lnTo>
                        <a:pt x="7763" y="7323"/>
                      </a:lnTo>
                      <a:lnTo>
                        <a:pt x="7784" y="7219"/>
                      </a:lnTo>
                      <a:lnTo>
                        <a:pt x="7701" y="7072"/>
                      </a:lnTo>
                      <a:lnTo>
                        <a:pt x="7450" y="7051"/>
                      </a:lnTo>
                      <a:lnTo>
                        <a:pt x="7240" y="7010"/>
                      </a:lnTo>
                      <a:lnTo>
                        <a:pt x="7136" y="6926"/>
                      </a:lnTo>
                      <a:lnTo>
                        <a:pt x="6947" y="6926"/>
                      </a:lnTo>
                      <a:lnTo>
                        <a:pt x="6906" y="6968"/>
                      </a:lnTo>
                      <a:lnTo>
                        <a:pt x="6843" y="7030"/>
                      </a:lnTo>
                      <a:lnTo>
                        <a:pt x="6759" y="6947"/>
                      </a:lnTo>
                      <a:lnTo>
                        <a:pt x="6592" y="6926"/>
                      </a:lnTo>
                      <a:lnTo>
                        <a:pt x="6487" y="6926"/>
                      </a:lnTo>
                      <a:cubicBezTo>
                        <a:pt x="6403" y="6842"/>
                        <a:pt x="6320" y="6758"/>
                        <a:pt x="6278" y="6654"/>
                      </a:cubicBezTo>
                      <a:lnTo>
                        <a:pt x="6278" y="6486"/>
                      </a:lnTo>
                      <a:lnTo>
                        <a:pt x="6320" y="6173"/>
                      </a:lnTo>
                      <a:lnTo>
                        <a:pt x="6278" y="5963"/>
                      </a:lnTo>
                      <a:lnTo>
                        <a:pt x="6382" y="5712"/>
                      </a:lnTo>
                      <a:lnTo>
                        <a:pt x="6320" y="5649"/>
                      </a:lnTo>
                      <a:lnTo>
                        <a:pt x="6320" y="5461"/>
                      </a:lnTo>
                      <a:lnTo>
                        <a:pt x="6424" y="5398"/>
                      </a:lnTo>
                      <a:lnTo>
                        <a:pt x="6487" y="5336"/>
                      </a:lnTo>
                      <a:lnTo>
                        <a:pt x="6445" y="5231"/>
                      </a:lnTo>
                      <a:lnTo>
                        <a:pt x="6382" y="5168"/>
                      </a:lnTo>
                      <a:lnTo>
                        <a:pt x="6278" y="5085"/>
                      </a:lnTo>
                      <a:lnTo>
                        <a:pt x="6215" y="4959"/>
                      </a:lnTo>
                      <a:lnTo>
                        <a:pt x="6131" y="4938"/>
                      </a:lnTo>
                      <a:lnTo>
                        <a:pt x="6110" y="4854"/>
                      </a:lnTo>
                      <a:lnTo>
                        <a:pt x="6006" y="4813"/>
                      </a:lnTo>
                      <a:lnTo>
                        <a:pt x="5818" y="4833"/>
                      </a:lnTo>
                      <a:lnTo>
                        <a:pt x="5713" y="4813"/>
                      </a:lnTo>
                      <a:lnTo>
                        <a:pt x="5692" y="4624"/>
                      </a:lnTo>
                      <a:lnTo>
                        <a:pt x="5608" y="4520"/>
                      </a:lnTo>
                      <a:lnTo>
                        <a:pt x="5546" y="4561"/>
                      </a:lnTo>
                      <a:lnTo>
                        <a:pt x="5587" y="4457"/>
                      </a:lnTo>
                      <a:lnTo>
                        <a:pt x="5483" y="4415"/>
                      </a:lnTo>
                      <a:lnTo>
                        <a:pt x="5462" y="4122"/>
                      </a:lnTo>
                      <a:lnTo>
                        <a:pt x="5336" y="4185"/>
                      </a:lnTo>
                      <a:lnTo>
                        <a:pt x="5274" y="4122"/>
                      </a:lnTo>
                      <a:lnTo>
                        <a:pt x="5043" y="4122"/>
                      </a:lnTo>
                      <a:lnTo>
                        <a:pt x="4855" y="3996"/>
                      </a:lnTo>
                      <a:lnTo>
                        <a:pt x="4855" y="3892"/>
                      </a:lnTo>
                      <a:lnTo>
                        <a:pt x="4960" y="3850"/>
                      </a:lnTo>
                      <a:lnTo>
                        <a:pt x="5085" y="3766"/>
                      </a:lnTo>
                      <a:lnTo>
                        <a:pt x="5002" y="3704"/>
                      </a:lnTo>
                      <a:lnTo>
                        <a:pt x="4876" y="3745"/>
                      </a:lnTo>
                      <a:lnTo>
                        <a:pt x="4813" y="3704"/>
                      </a:lnTo>
                      <a:lnTo>
                        <a:pt x="4667" y="3766"/>
                      </a:lnTo>
                      <a:lnTo>
                        <a:pt x="4750" y="3683"/>
                      </a:lnTo>
                      <a:lnTo>
                        <a:pt x="4876" y="3578"/>
                      </a:lnTo>
                      <a:lnTo>
                        <a:pt x="5064" y="3557"/>
                      </a:lnTo>
                      <a:lnTo>
                        <a:pt x="5043" y="3432"/>
                      </a:lnTo>
                      <a:lnTo>
                        <a:pt x="4855" y="3222"/>
                      </a:lnTo>
                      <a:lnTo>
                        <a:pt x="4750" y="3222"/>
                      </a:lnTo>
                      <a:lnTo>
                        <a:pt x="4625" y="3285"/>
                      </a:lnTo>
                      <a:lnTo>
                        <a:pt x="4478" y="3369"/>
                      </a:lnTo>
                      <a:lnTo>
                        <a:pt x="4332" y="3369"/>
                      </a:lnTo>
                      <a:lnTo>
                        <a:pt x="4416" y="3348"/>
                      </a:lnTo>
                      <a:lnTo>
                        <a:pt x="4457" y="3285"/>
                      </a:lnTo>
                      <a:lnTo>
                        <a:pt x="4520" y="3264"/>
                      </a:lnTo>
                      <a:lnTo>
                        <a:pt x="4562" y="3180"/>
                      </a:lnTo>
                      <a:lnTo>
                        <a:pt x="4541" y="3097"/>
                      </a:lnTo>
                      <a:lnTo>
                        <a:pt x="4416" y="3055"/>
                      </a:lnTo>
                      <a:lnTo>
                        <a:pt x="4206" y="3055"/>
                      </a:lnTo>
                      <a:lnTo>
                        <a:pt x="4081" y="2929"/>
                      </a:lnTo>
                      <a:lnTo>
                        <a:pt x="4081" y="2846"/>
                      </a:lnTo>
                      <a:lnTo>
                        <a:pt x="4039" y="2678"/>
                      </a:lnTo>
                      <a:lnTo>
                        <a:pt x="3809" y="2448"/>
                      </a:lnTo>
                      <a:lnTo>
                        <a:pt x="3725" y="2427"/>
                      </a:lnTo>
                      <a:lnTo>
                        <a:pt x="3662" y="2448"/>
                      </a:lnTo>
                      <a:lnTo>
                        <a:pt x="3558" y="2364"/>
                      </a:lnTo>
                      <a:lnTo>
                        <a:pt x="3516" y="2155"/>
                      </a:lnTo>
                      <a:lnTo>
                        <a:pt x="3369" y="2009"/>
                      </a:lnTo>
                      <a:lnTo>
                        <a:pt x="3160" y="1883"/>
                      </a:lnTo>
                      <a:lnTo>
                        <a:pt x="3035" y="1883"/>
                      </a:lnTo>
                      <a:lnTo>
                        <a:pt x="2993" y="1925"/>
                      </a:lnTo>
                      <a:lnTo>
                        <a:pt x="2930" y="1883"/>
                      </a:lnTo>
                      <a:lnTo>
                        <a:pt x="2888" y="1716"/>
                      </a:lnTo>
                      <a:lnTo>
                        <a:pt x="2825" y="1800"/>
                      </a:lnTo>
                      <a:lnTo>
                        <a:pt x="2763" y="1716"/>
                      </a:lnTo>
                      <a:lnTo>
                        <a:pt x="2763" y="1528"/>
                      </a:lnTo>
                      <a:lnTo>
                        <a:pt x="2658" y="1402"/>
                      </a:lnTo>
                      <a:lnTo>
                        <a:pt x="2533" y="1381"/>
                      </a:lnTo>
                      <a:lnTo>
                        <a:pt x="2470" y="1297"/>
                      </a:lnTo>
                      <a:lnTo>
                        <a:pt x="2135" y="1088"/>
                      </a:lnTo>
                      <a:lnTo>
                        <a:pt x="2030" y="1088"/>
                      </a:lnTo>
                      <a:lnTo>
                        <a:pt x="1905" y="942"/>
                      </a:lnTo>
                      <a:lnTo>
                        <a:pt x="1779" y="900"/>
                      </a:lnTo>
                      <a:lnTo>
                        <a:pt x="1737" y="837"/>
                      </a:lnTo>
                      <a:lnTo>
                        <a:pt x="1716" y="649"/>
                      </a:lnTo>
                      <a:lnTo>
                        <a:pt x="1612" y="586"/>
                      </a:lnTo>
                      <a:lnTo>
                        <a:pt x="1528" y="460"/>
                      </a:lnTo>
                      <a:lnTo>
                        <a:pt x="1486" y="439"/>
                      </a:lnTo>
                      <a:lnTo>
                        <a:pt x="1403" y="272"/>
                      </a:lnTo>
                      <a:lnTo>
                        <a:pt x="1277" y="230"/>
                      </a:lnTo>
                      <a:lnTo>
                        <a:pt x="1152" y="230"/>
                      </a:lnTo>
                      <a:lnTo>
                        <a:pt x="1068" y="251"/>
                      </a:lnTo>
                      <a:lnTo>
                        <a:pt x="1005" y="209"/>
                      </a:lnTo>
                      <a:lnTo>
                        <a:pt x="859" y="209"/>
                      </a:lnTo>
                      <a:lnTo>
                        <a:pt x="670" y="251"/>
                      </a:lnTo>
                      <a:lnTo>
                        <a:pt x="587" y="209"/>
                      </a:lnTo>
                      <a:lnTo>
                        <a:pt x="336" y="21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87" name="CustomShape 904"/>
              <p:cNvSpPr/>
              <p:nvPr/>
            </p:nvSpPr>
            <p:spPr>
              <a:xfrm>
                <a:off x="6953400" y="3379680"/>
                <a:ext cx="110520" cy="124200"/>
              </a:xfrm>
              <a:custGeom>
                <a:avLst/>
                <a:gdLst/>
                <a:ahLst/>
                <a:rect l="l" t="t" r="r" b="b"/>
                <a:pathLst>
                  <a:path w="2512" h="3286">
                    <a:moveTo>
                      <a:pt x="126" y="0"/>
                    </a:moveTo>
                    <a:lnTo>
                      <a:pt x="42" y="84"/>
                    </a:lnTo>
                    <a:lnTo>
                      <a:pt x="0" y="210"/>
                    </a:lnTo>
                    <a:lnTo>
                      <a:pt x="126" y="419"/>
                    </a:lnTo>
                    <a:lnTo>
                      <a:pt x="189" y="879"/>
                    </a:lnTo>
                    <a:lnTo>
                      <a:pt x="251" y="1047"/>
                    </a:lnTo>
                    <a:lnTo>
                      <a:pt x="314" y="1172"/>
                    </a:lnTo>
                    <a:lnTo>
                      <a:pt x="314" y="1360"/>
                    </a:lnTo>
                    <a:lnTo>
                      <a:pt x="251" y="1402"/>
                    </a:lnTo>
                    <a:lnTo>
                      <a:pt x="293" y="1507"/>
                    </a:lnTo>
                    <a:lnTo>
                      <a:pt x="356" y="1611"/>
                    </a:lnTo>
                    <a:lnTo>
                      <a:pt x="335" y="1674"/>
                    </a:lnTo>
                    <a:lnTo>
                      <a:pt x="419" y="1758"/>
                    </a:lnTo>
                    <a:lnTo>
                      <a:pt x="565" y="1863"/>
                    </a:lnTo>
                    <a:lnTo>
                      <a:pt x="649" y="2009"/>
                    </a:lnTo>
                    <a:lnTo>
                      <a:pt x="754" y="2072"/>
                    </a:lnTo>
                    <a:lnTo>
                      <a:pt x="837" y="2176"/>
                    </a:lnTo>
                    <a:lnTo>
                      <a:pt x="754" y="2281"/>
                    </a:lnTo>
                    <a:lnTo>
                      <a:pt x="733" y="2344"/>
                    </a:lnTo>
                    <a:lnTo>
                      <a:pt x="816" y="2407"/>
                    </a:lnTo>
                    <a:lnTo>
                      <a:pt x="1005" y="2490"/>
                    </a:lnTo>
                    <a:lnTo>
                      <a:pt x="1193" y="2616"/>
                    </a:lnTo>
                    <a:lnTo>
                      <a:pt x="1172" y="2720"/>
                    </a:lnTo>
                    <a:lnTo>
                      <a:pt x="1339" y="2867"/>
                    </a:lnTo>
                    <a:lnTo>
                      <a:pt x="1486" y="2867"/>
                    </a:lnTo>
                    <a:lnTo>
                      <a:pt x="1528" y="2909"/>
                    </a:lnTo>
                    <a:lnTo>
                      <a:pt x="1611" y="3013"/>
                    </a:lnTo>
                    <a:lnTo>
                      <a:pt x="1800" y="3118"/>
                    </a:lnTo>
                    <a:lnTo>
                      <a:pt x="1988" y="3139"/>
                    </a:lnTo>
                    <a:lnTo>
                      <a:pt x="2051" y="3223"/>
                    </a:lnTo>
                    <a:lnTo>
                      <a:pt x="2197" y="3264"/>
                    </a:lnTo>
                    <a:lnTo>
                      <a:pt x="2218" y="3244"/>
                    </a:lnTo>
                    <a:lnTo>
                      <a:pt x="2281" y="3285"/>
                    </a:lnTo>
                    <a:lnTo>
                      <a:pt x="2386" y="3223"/>
                    </a:lnTo>
                    <a:lnTo>
                      <a:pt x="2386" y="3181"/>
                    </a:lnTo>
                    <a:lnTo>
                      <a:pt x="2344" y="3181"/>
                    </a:lnTo>
                    <a:lnTo>
                      <a:pt x="2386" y="3118"/>
                    </a:lnTo>
                    <a:lnTo>
                      <a:pt x="2323" y="3076"/>
                    </a:lnTo>
                    <a:lnTo>
                      <a:pt x="2407" y="3118"/>
                    </a:lnTo>
                    <a:lnTo>
                      <a:pt x="2407" y="3181"/>
                    </a:lnTo>
                    <a:lnTo>
                      <a:pt x="2407" y="3223"/>
                    </a:lnTo>
                    <a:lnTo>
                      <a:pt x="2511" y="3244"/>
                    </a:lnTo>
                    <a:lnTo>
                      <a:pt x="2511" y="3118"/>
                    </a:lnTo>
                    <a:lnTo>
                      <a:pt x="2386" y="2846"/>
                    </a:lnTo>
                    <a:lnTo>
                      <a:pt x="2344" y="2846"/>
                    </a:lnTo>
                    <a:lnTo>
                      <a:pt x="2344" y="2804"/>
                    </a:lnTo>
                    <a:lnTo>
                      <a:pt x="2323" y="2762"/>
                    </a:lnTo>
                    <a:lnTo>
                      <a:pt x="2281" y="2741"/>
                    </a:lnTo>
                    <a:lnTo>
                      <a:pt x="2239" y="2553"/>
                    </a:lnTo>
                    <a:lnTo>
                      <a:pt x="2281" y="2511"/>
                    </a:lnTo>
                    <a:lnTo>
                      <a:pt x="2239" y="2448"/>
                    </a:lnTo>
                    <a:lnTo>
                      <a:pt x="2176" y="2448"/>
                    </a:lnTo>
                    <a:lnTo>
                      <a:pt x="2009" y="2344"/>
                    </a:lnTo>
                    <a:lnTo>
                      <a:pt x="1967" y="2197"/>
                    </a:lnTo>
                    <a:lnTo>
                      <a:pt x="1967" y="1904"/>
                    </a:lnTo>
                    <a:lnTo>
                      <a:pt x="1904" y="1821"/>
                    </a:lnTo>
                    <a:lnTo>
                      <a:pt x="1904" y="1716"/>
                    </a:lnTo>
                    <a:lnTo>
                      <a:pt x="1925" y="1674"/>
                    </a:lnTo>
                    <a:lnTo>
                      <a:pt x="1904" y="1381"/>
                    </a:lnTo>
                    <a:lnTo>
                      <a:pt x="1967" y="1339"/>
                    </a:lnTo>
                    <a:lnTo>
                      <a:pt x="1904" y="1088"/>
                    </a:lnTo>
                    <a:lnTo>
                      <a:pt x="1779" y="879"/>
                    </a:lnTo>
                    <a:lnTo>
                      <a:pt x="1360" y="461"/>
                    </a:lnTo>
                    <a:lnTo>
                      <a:pt x="1277" y="314"/>
                    </a:lnTo>
                    <a:lnTo>
                      <a:pt x="1235" y="335"/>
                    </a:lnTo>
                    <a:lnTo>
                      <a:pt x="1172" y="398"/>
                    </a:lnTo>
                    <a:lnTo>
                      <a:pt x="1088" y="398"/>
                    </a:lnTo>
                    <a:lnTo>
                      <a:pt x="1067" y="419"/>
                    </a:lnTo>
                    <a:lnTo>
                      <a:pt x="1067" y="523"/>
                    </a:lnTo>
                    <a:lnTo>
                      <a:pt x="984" y="565"/>
                    </a:lnTo>
                    <a:lnTo>
                      <a:pt x="921" y="523"/>
                    </a:lnTo>
                    <a:lnTo>
                      <a:pt x="816" y="523"/>
                    </a:lnTo>
                    <a:lnTo>
                      <a:pt x="670" y="628"/>
                    </a:lnTo>
                    <a:lnTo>
                      <a:pt x="523" y="607"/>
                    </a:lnTo>
                    <a:lnTo>
                      <a:pt x="523" y="523"/>
                    </a:lnTo>
                    <a:lnTo>
                      <a:pt x="607" y="440"/>
                    </a:lnTo>
                    <a:lnTo>
                      <a:pt x="607" y="251"/>
                    </a:lnTo>
                    <a:lnTo>
                      <a:pt x="544" y="189"/>
                    </a:lnTo>
                    <a:lnTo>
                      <a:pt x="419" y="189"/>
                    </a:lnTo>
                    <a:lnTo>
                      <a:pt x="398" y="126"/>
                    </a:lnTo>
                    <a:lnTo>
                      <a:pt x="231" y="8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CustomShape 905"/>
              <p:cNvSpPr/>
              <p:nvPr/>
            </p:nvSpPr>
            <p:spPr>
              <a:xfrm>
                <a:off x="7199640" y="3375000"/>
                <a:ext cx="241560" cy="140040"/>
              </a:xfrm>
              <a:custGeom>
                <a:avLst/>
                <a:gdLst/>
                <a:ahLst/>
                <a:rect l="l" t="t" r="r" b="b"/>
                <a:pathLst>
                  <a:path w="5483" h="3705">
                    <a:moveTo>
                      <a:pt x="4186" y="1"/>
                    </a:moveTo>
                    <a:lnTo>
                      <a:pt x="4144" y="22"/>
                    </a:lnTo>
                    <a:lnTo>
                      <a:pt x="4165" y="126"/>
                    </a:lnTo>
                    <a:lnTo>
                      <a:pt x="4039" y="252"/>
                    </a:lnTo>
                    <a:lnTo>
                      <a:pt x="3976" y="231"/>
                    </a:lnTo>
                    <a:lnTo>
                      <a:pt x="4039" y="126"/>
                    </a:lnTo>
                    <a:lnTo>
                      <a:pt x="4018" y="43"/>
                    </a:lnTo>
                    <a:lnTo>
                      <a:pt x="3935" y="43"/>
                    </a:lnTo>
                    <a:lnTo>
                      <a:pt x="3851" y="273"/>
                    </a:lnTo>
                    <a:lnTo>
                      <a:pt x="3767" y="315"/>
                    </a:lnTo>
                    <a:lnTo>
                      <a:pt x="3642" y="587"/>
                    </a:lnTo>
                    <a:lnTo>
                      <a:pt x="3642" y="754"/>
                    </a:lnTo>
                    <a:lnTo>
                      <a:pt x="3432" y="963"/>
                    </a:lnTo>
                    <a:lnTo>
                      <a:pt x="3328" y="963"/>
                    </a:lnTo>
                    <a:lnTo>
                      <a:pt x="3140" y="1005"/>
                    </a:lnTo>
                    <a:lnTo>
                      <a:pt x="3098" y="1089"/>
                    </a:lnTo>
                    <a:lnTo>
                      <a:pt x="3181" y="1089"/>
                    </a:lnTo>
                    <a:lnTo>
                      <a:pt x="3119" y="1152"/>
                    </a:lnTo>
                    <a:lnTo>
                      <a:pt x="3181" y="1173"/>
                    </a:lnTo>
                    <a:lnTo>
                      <a:pt x="3307" y="1152"/>
                    </a:lnTo>
                    <a:lnTo>
                      <a:pt x="3244" y="1214"/>
                    </a:lnTo>
                    <a:lnTo>
                      <a:pt x="3181" y="1277"/>
                    </a:lnTo>
                    <a:lnTo>
                      <a:pt x="3140" y="1298"/>
                    </a:lnTo>
                    <a:lnTo>
                      <a:pt x="3140" y="1319"/>
                    </a:lnTo>
                    <a:lnTo>
                      <a:pt x="3223" y="1528"/>
                    </a:lnTo>
                    <a:lnTo>
                      <a:pt x="3181" y="1633"/>
                    </a:lnTo>
                    <a:lnTo>
                      <a:pt x="3098" y="1591"/>
                    </a:lnTo>
                    <a:lnTo>
                      <a:pt x="3098" y="1465"/>
                    </a:lnTo>
                    <a:lnTo>
                      <a:pt x="3077" y="1361"/>
                    </a:lnTo>
                    <a:lnTo>
                      <a:pt x="3035" y="1361"/>
                    </a:lnTo>
                    <a:lnTo>
                      <a:pt x="3035" y="1319"/>
                    </a:lnTo>
                    <a:lnTo>
                      <a:pt x="2993" y="1319"/>
                    </a:lnTo>
                    <a:lnTo>
                      <a:pt x="2930" y="1424"/>
                    </a:lnTo>
                    <a:lnTo>
                      <a:pt x="2972" y="1675"/>
                    </a:lnTo>
                    <a:lnTo>
                      <a:pt x="2909" y="1717"/>
                    </a:lnTo>
                    <a:lnTo>
                      <a:pt x="2805" y="1612"/>
                    </a:lnTo>
                    <a:lnTo>
                      <a:pt x="2700" y="1465"/>
                    </a:lnTo>
                    <a:lnTo>
                      <a:pt x="2658" y="1465"/>
                    </a:lnTo>
                    <a:lnTo>
                      <a:pt x="2554" y="1403"/>
                    </a:lnTo>
                    <a:lnTo>
                      <a:pt x="2470" y="1507"/>
                    </a:lnTo>
                    <a:lnTo>
                      <a:pt x="2470" y="1633"/>
                    </a:lnTo>
                    <a:lnTo>
                      <a:pt x="2344" y="1779"/>
                    </a:lnTo>
                    <a:lnTo>
                      <a:pt x="2261" y="1884"/>
                    </a:lnTo>
                    <a:lnTo>
                      <a:pt x="2093" y="2030"/>
                    </a:lnTo>
                    <a:lnTo>
                      <a:pt x="2072" y="2135"/>
                    </a:lnTo>
                    <a:lnTo>
                      <a:pt x="1926" y="2323"/>
                    </a:lnTo>
                    <a:lnTo>
                      <a:pt x="1779" y="2449"/>
                    </a:lnTo>
                    <a:lnTo>
                      <a:pt x="1319" y="2554"/>
                    </a:lnTo>
                    <a:lnTo>
                      <a:pt x="1256" y="2574"/>
                    </a:lnTo>
                    <a:lnTo>
                      <a:pt x="1298" y="2742"/>
                    </a:lnTo>
                    <a:lnTo>
                      <a:pt x="1340" y="2784"/>
                    </a:lnTo>
                    <a:lnTo>
                      <a:pt x="1256" y="2763"/>
                    </a:lnTo>
                    <a:lnTo>
                      <a:pt x="1173" y="2826"/>
                    </a:lnTo>
                    <a:lnTo>
                      <a:pt x="1047" y="2846"/>
                    </a:lnTo>
                    <a:lnTo>
                      <a:pt x="984" y="2888"/>
                    </a:lnTo>
                    <a:lnTo>
                      <a:pt x="943" y="3035"/>
                    </a:lnTo>
                    <a:lnTo>
                      <a:pt x="943" y="3181"/>
                    </a:lnTo>
                    <a:lnTo>
                      <a:pt x="838" y="3349"/>
                    </a:lnTo>
                    <a:lnTo>
                      <a:pt x="838" y="3370"/>
                    </a:lnTo>
                    <a:lnTo>
                      <a:pt x="629" y="3349"/>
                    </a:lnTo>
                    <a:lnTo>
                      <a:pt x="399" y="3265"/>
                    </a:lnTo>
                    <a:lnTo>
                      <a:pt x="210" y="3265"/>
                    </a:lnTo>
                    <a:lnTo>
                      <a:pt x="168" y="3181"/>
                    </a:lnTo>
                    <a:lnTo>
                      <a:pt x="64" y="3056"/>
                    </a:lnTo>
                    <a:lnTo>
                      <a:pt x="1" y="3077"/>
                    </a:lnTo>
                    <a:lnTo>
                      <a:pt x="127" y="3286"/>
                    </a:lnTo>
                    <a:lnTo>
                      <a:pt x="315" y="3411"/>
                    </a:lnTo>
                    <a:lnTo>
                      <a:pt x="357" y="3474"/>
                    </a:lnTo>
                    <a:lnTo>
                      <a:pt x="482" y="3579"/>
                    </a:lnTo>
                    <a:lnTo>
                      <a:pt x="503" y="3683"/>
                    </a:lnTo>
                    <a:lnTo>
                      <a:pt x="608" y="3704"/>
                    </a:lnTo>
                    <a:lnTo>
                      <a:pt x="775" y="3662"/>
                    </a:lnTo>
                    <a:lnTo>
                      <a:pt x="796" y="3579"/>
                    </a:lnTo>
                    <a:lnTo>
                      <a:pt x="922" y="3600"/>
                    </a:lnTo>
                    <a:lnTo>
                      <a:pt x="1005" y="3558"/>
                    </a:lnTo>
                    <a:lnTo>
                      <a:pt x="1319" y="3579"/>
                    </a:lnTo>
                    <a:lnTo>
                      <a:pt x="1654" y="3453"/>
                    </a:lnTo>
                    <a:lnTo>
                      <a:pt x="1738" y="3370"/>
                    </a:lnTo>
                    <a:lnTo>
                      <a:pt x="2031" y="3370"/>
                    </a:lnTo>
                    <a:lnTo>
                      <a:pt x="2156" y="3411"/>
                    </a:lnTo>
                    <a:lnTo>
                      <a:pt x="2198" y="3495"/>
                    </a:lnTo>
                    <a:lnTo>
                      <a:pt x="2344" y="3495"/>
                    </a:lnTo>
                    <a:lnTo>
                      <a:pt x="2575" y="3370"/>
                    </a:lnTo>
                    <a:lnTo>
                      <a:pt x="2868" y="3307"/>
                    </a:lnTo>
                    <a:lnTo>
                      <a:pt x="2826" y="3244"/>
                    </a:lnTo>
                    <a:lnTo>
                      <a:pt x="3077" y="2888"/>
                    </a:lnTo>
                    <a:lnTo>
                      <a:pt x="3140" y="2637"/>
                    </a:lnTo>
                    <a:lnTo>
                      <a:pt x="3328" y="2365"/>
                    </a:lnTo>
                    <a:lnTo>
                      <a:pt x="3453" y="1926"/>
                    </a:lnTo>
                    <a:lnTo>
                      <a:pt x="3453" y="1842"/>
                    </a:lnTo>
                    <a:lnTo>
                      <a:pt x="3516" y="1737"/>
                    </a:lnTo>
                    <a:lnTo>
                      <a:pt x="3516" y="1675"/>
                    </a:lnTo>
                    <a:lnTo>
                      <a:pt x="3621" y="1528"/>
                    </a:lnTo>
                    <a:lnTo>
                      <a:pt x="3725" y="1570"/>
                    </a:lnTo>
                    <a:lnTo>
                      <a:pt x="4165" y="1570"/>
                    </a:lnTo>
                    <a:lnTo>
                      <a:pt x="4228" y="1612"/>
                    </a:lnTo>
                    <a:lnTo>
                      <a:pt x="4374" y="1612"/>
                    </a:lnTo>
                    <a:lnTo>
                      <a:pt x="4500" y="1633"/>
                    </a:lnTo>
                    <a:lnTo>
                      <a:pt x="4500" y="1591"/>
                    </a:lnTo>
                    <a:lnTo>
                      <a:pt x="4667" y="1675"/>
                    </a:lnTo>
                    <a:lnTo>
                      <a:pt x="4751" y="1696"/>
                    </a:lnTo>
                    <a:lnTo>
                      <a:pt x="4876" y="1633"/>
                    </a:lnTo>
                    <a:lnTo>
                      <a:pt x="5023" y="1612"/>
                    </a:lnTo>
                    <a:lnTo>
                      <a:pt x="5023" y="1528"/>
                    </a:lnTo>
                    <a:lnTo>
                      <a:pt x="4876" y="1403"/>
                    </a:lnTo>
                    <a:lnTo>
                      <a:pt x="4876" y="1277"/>
                    </a:lnTo>
                    <a:lnTo>
                      <a:pt x="4918" y="1214"/>
                    </a:lnTo>
                    <a:lnTo>
                      <a:pt x="5169" y="1256"/>
                    </a:lnTo>
                    <a:lnTo>
                      <a:pt x="5357" y="1193"/>
                    </a:lnTo>
                    <a:lnTo>
                      <a:pt x="5483" y="1089"/>
                    </a:lnTo>
                    <a:lnTo>
                      <a:pt x="5441" y="1005"/>
                    </a:lnTo>
                    <a:lnTo>
                      <a:pt x="5357" y="1005"/>
                    </a:lnTo>
                    <a:lnTo>
                      <a:pt x="5232" y="984"/>
                    </a:lnTo>
                    <a:lnTo>
                      <a:pt x="5127" y="880"/>
                    </a:lnTo>
                    <a:lnTo>
                      <a:pt x="5023" y="901"/>
                    </a:lnTo>
                    <a:lnTo>
                      <a:pt x="4897" y="775"/>
                    </a:lnTo>
                    <a:lnTo>
                      <a:pt x="4813" y="775"/>
                    </a:lnTo>
                    <a:lnTo>
                      <a:pt x="4709" y="859"/>
                    </a:lnTo>
                    <a:lnTo>
                      <a:pt x="4667" y="796"/>
                    </a:lnTo>
                    <a:lnTo>
                      <a:pt x="4792" y="691"/>
                    </a:lnTo>
                    <a:lnTo>
                      <a:pt x="4709" y="629"/>
                    </a:lnTo>
                    <a:lnTo>
                      <a:pt x="4688" y="649"/>
                    </a:lnTo>
                    <a:lnTo>
                      <a:pt x="4604" y="754"/>
                    </a:lnTo>
                    <a:lnTo>
                      <a:pt x="4562" y="670"/>
                    </a:lnTo>
                    <a:lnTo>
                      <a:pt x="4500" y="670"/>
                    </a:lnTo>
                    <a:lnTo>
                      <a:pt x="4500" y="482"/>
                    </a:lnTo>
                    <a:lnTo>
                      <a:pt x="4604" y="461"/>
                    </a:lnTo>
                    <a:lnTo>
                      <a:pt x="4604" y="377"/>
                    </a:lnTo>
                    <a:lnTo>
                      <a:pt x="4458" y="273"/>
                    </a:lnTo>
                    <a:lnTo>
                      <a:pt x="4437" y="336"/>
                    </a:lnTo>
                    <a:lnTo>
                      <a:pt x="4290" y="231"/>
                    </a:lnTo>
                    <a:lnTo>
                      <a:pt x="4290" y="64"/>
                    </a:ln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CustomShape 906"/>
              <p:cNvSpPr/>
              <p:nvPr/>
            </p:nvSpPr>
            <p:spPr>
              <a:xfrm>
                <a:off x="6973560" y="2987640"/>
                <a:ext cx="210240" cy="349560"/>
              </a:xfrm>
              <a:custGeom>
                <a:avLst/>
                <a:gdLst/>
                <a:ahLst/>
                <a:rect l="l" t="t" r="r" b="b"/>
                <a:pathLst>
                  <a:path w="4772" h="9228">
                    <a:moveTo>
                      <a:pt x="1821" y="0"/>
                    </a:moveTo>
                    <a:lnTo>
                      <a:pt x="1737" y="84"/>
                    </a:lnTo>
                    <a:lnTo>
                      <a:pt x="1591" y="84"/>
                    </a:lnTo>
                    <a:lnTo>
                      <a:pt x="1465" y="126"/>
                    </a:lnTo>
                    <a:lnTo>
                      <a:pt x="1507" y="314"/>
                    </a:lnTo>
                    <a:lnTo>
                      <a:pt x="1298" y="398"/>
                    </a:lnTo>
                    <a:lnTo>
                      <a:pt x="1193" y="314"/>
                    </a:lnTo>
                    <a:lnTo>
                      <a:pt x="1026" y="377"/>
                    </a:lnTo>
                    <a:lnTo>
                      <a:pt x="1026" y="440"/>
                    </a:lnTo>
                    <a:lnTo>
                      <a:pt x="900" y="502"/>
                    </a:lnTo>
                    <a:lnTo>
                      <a:pt x="879" y="419"/>
                    </a:lnTo>
                    <a:lnTo>
                      <a:pt x="796" y="419"/>
                    </a:lnTo>
                    <a:lnTo>
                      <a:pt x="733" y="502"/>
                    </a:lnTo>
                    <a:lnTo>
                      <a:pt x="607" y="398"/>
                    </a:lnTo>
                    <a:lnTo>
                      <a:pt x="524" y="440"/>
                    </a:lnTo>
                    <a:lnTo>
                      <a:pt x="503" y="544"/>
                    </a:lnTo>
                    <a:lnTo>
                      <a:pt x="419" y="544"/>
                    </a:lnTo>
                    <a:lnTo>
                      <a:pt x="377" y="523"/>
                    </a:lnTo>
                    <a:lnTo>
                      <a:pt x="398" y="440"/>
                    </a:lnTo>
                    <a:lnTo>
                      <a:pt x="315" y="419"/>
                    </a:lnTo>
                    <a:lnTo>
                      <a:pt x="189" y="481"/>
                    </a:lnTo>
                    <a:lnTo>
                      <a:pt x="147" y="523"/>
                    </a:lnTo>
                    <a:lnTo>
                      <a:pt x="105" y="586"/>
                    </a:lnTo>
                    <a:lnTo>
                      <a:pt x="63" y="607"/>
                    </a:lnTo>
                    <a:lnTo>
                      <a:pt x="1" y="628"/>
                    </a:lnTo>
                    <a:lnTo>
                      <a:pt x="63" y="712"/>
                    </a:lnTo>
                    <a:lnTo>
                      <a:pt x="252" y="795"/>
                    </a:lnTo>
                    <a:lnTo>
                      <a:pt x="356" y="942"/>
                    </a:lnTo>
                    <a:lnTo>
                      <a:pt x="461" y="1025"/>
                    </a:lnTo>
                    <a:lnTo>
                      <a:pt x="482" y="1151"/>
                    </a:lnTo>
                    <a:lnTo>
                      <a:pt x="419" y="1235"/>
                    </a:lnTo>
                    <a:lnTo>
                      <a:pt x="628" y="1423"/>
                    </a:lnTo>
                    <a:lnTo>
                      <a:pt x="733" y="1632"/>
                    </a:lnTo>
                    <a:lnTo>
                      <a:pt x="984" y="1632"/>
                    </a:lnTo>
                    <a:lnTo>
                      <a:pt x="1131" y="1674"/>
                    </a:lnTo>
                    <a:lnTo>
                      <a:pt x="1256" y="1590"/>
                    </a:lnTo>
                    <a:lnTo>
                      <a:pt x="1423" y="1590"/>
                    </a:lnTo>
                    <a:lnTo>
                      <a:pt x="1507" y="1695"/>
                    </a:lnTo>
                    <a:lnTo>
                      <a:pt x="1654" y="1737"/>
                    </a:lnTo>
                    <a:lnTo>
                      <a:pt x="1675" y="1841"/>
                    </a:lnTo>
                    <a:lnTo>
                      <a:pt x="1654" y="1946"/>
                    </a:lnTo>
                    <a:lnTo>
                      <a:pt x="1842" y="1988"/>
                    </a:lnTo>
                    <a:lnTo>
                      <a:pt x="1842" y="2072"/>
                    </a:lnTo>
                    <a:lnTo>
                      <a:pt x="1758" y="2092"/>
                    </a:lnTo>
                    <a:lnTo>
                      <a:pt x="1675" y="2302"/>
                    </a:lnTo>
                    <a:lnTo>
                      <a:pt x="1633" y="2385"/>
                    </a:lnTo>
                    <a:lnTo>
                      <a:pt x="1507" y="2385"/>
                    </a:lnTo>
                    <a:lnTo>
                      <a:pt x="1340" y="2469"/>
                    </a:lnTo>
                    <a:lnTo>
                      <a:pt x="1256" y="2469"/>
                    </a:lnTo>
                    <a:lnTo>
                      <a:pt x="1256" y="2532"/>
                    </a:lnTo>
                    <a:lnTo>
                      <a:pt x="1403" y="2699"/>
                    </a:lnTo>
                    <a:lnTo>
                      <a:pt x="1319" y="2783"/>
                    </a:lnTo>
                    <a:lnTo>
                      <a:pt x="1340" y="2846"/>
                    </a:lnTo>
                    <a:lnTo>
                      <a:pt x="1423" y="2846"/>
                    </a:lnTo>
                    <a:lnTo>
                      <a:pt x="1507" y="3013"/>
                    </a:lnTo>
                    <a:lnTo>
                      <a:pt x="1675" y="3013"/>
                    </a:lnTo>
                    <a:lnTo>
                      <a:pt x="1863" y="3118"/>
                    </a:lnTo>
                    <a:lnTo>
                      <a:pt x="1968" y="3118"/>
                    </a:lnTo>
                    <a:lnTo>
                      <a:pt x="2114" y="3327"/>
                    </a:lnTo>
                    <a:lnTo>
                      <a:pt x="2281" y="3411"/>
                    </a:lnTo>
                    <a:lnTo>
                      <a:pt x="2407" y="3557"/>
                    </a:lnTo>
                    <a:lnTo>
                      <a:pt x="2386" y="3641"/>
                    </a:lnTo>
                    <a:lnTo>
                      <a:pt x="2574" y="3850"/>
                    </a:lnTo>
                    <a:lnTo>
                      <a:pt x="2616" y="3976"/>
                    </a:lnTo>
                    <a:lnTo>
                      <a:pt x="2700" y="4038"/>
                    </a:lnTo>
                    <a:lnTo>
                      <a:pt x="2825" y="4038"/>
                    </a:lnTo>
                    <a:lnTo>
                      <a:pt x="2909" y="4143"/>
                    </a:lnTo>
                    <a:lnTo>
                      <a:pt x="2909" y="4206"/>
                    </a:lnTo>
                    <a:lnTo>
                      <a:pt x="2993" y="4289"/>
                    </a:lnTo>
                    <a:lnTo>
                      <a:pt x="3035" y="4289"/>
                    </a:lnTo>
                    <a:lnTo>
                      <a:pt x="3118" y="4310"/>
                    </a:lnTo>
                    <a:lnTo>
                      <a:pt x="3097" y="4415"/>
                    </a:lnTo>
                    <a:lnTo>
                      <a:pt x="3139" y="4478"/>
                    </a:lnTo>
                    <a:lnTo>
                      <a:pt x="3286" y="4478"/>
                    </a:lnTo>
                    <a:lnTo>
                      <a:pt x="3348" y="4582"/>
                    </a:lnTo>
                    <a:lnTo>
                      <a:pt x="3411" y="4603"/>
                    </a:lnTo>
                    <a:lnTo>
                      <a:pt x="3516" y="4561"/>
                    </a:lnTo>
                    <a:lnTo>
                      <a:pt x="3558" y="4624"/>
                    </a:lnTo>
                    <a:lnTo>
                      <a:pt x="3495" y="4708"/>
                    </a:lnTo>
                    <a:lnTo>
                      <a:pt x="3453" y="4875"/>
                    </a:lnTo>
                    <a:lnTo>
                      <a:pt x="3516" y="4938"/>
                    </a:lnTo>
                    <a:lnTo>
                      <a:pt x="3600" y="4938"/>
                    </a:lnTo>
                    <a:lnTo>
                      <a:pt x="3600" y="5105"/>
                    </a:lnTo>
                    <a:lnTo>
                      <a:pt x="3432" y="5231"/>
                    </a:lnTo>
                    <a:lnTo>
                      <a:pt x="3453" y="5357"/>
                    </a:lnTo>
                    <a:lnTo>
                      <a:pt x="3495" y="5440"/>
                    </a:lnTo>
                    <a:lnTo>
                      <a:pt x="3516" y="5629"/>
                    </a:lnTo>
                    <a:lnTo>
                      <a:pt x="3411" y="5670"/>
                    </a:lnTo>
                    <a:lnTo>
                      <a:pt x="3390" y="5670"/>
                    </a:lnTo>
                    <a:lnTo>
                      <a:pt x="3453" y="5859"/>
                    </a:lnTo>
                    <a:lnTo>
                      <a:pt x="3558" y="5921"/>
                    </a:lnTo>
                    <a:lnTo>
                      <a:pt x="3662" y="6152"/>
                    </a:lnTo>
                    <a:lnTo>
                      <a:pt x="3641" y="6340"/>
                    </a:lnTo>
                    <a:lnTo>
                      <a:pt x="3662" y="6445"/>
                    </a:lnTo>
                    <a:lnTo>
                      <a:pt x="3641" y="6591"/>
                    </a:lnTo>
                    <a:lnTo>
                      <a:pt x="3662" y="6717"/>
                    </a:lnTo>
                    <a:lnTo>
                      <a:pt x="3558" y="6905"/>
                    </a:lnTo>
                    <a:lnTo>
                      <a:pt x="3495" y="6926"/>
                    </a:lnTo>
                    <a:lnTo>
                      <a:pt x="3453" y="7010"/>
                    </a:lnTo>
                    <a:lnTo>
                      <a:pt x="3307" y="7072"/>
                    </a:lnTo>
                    <a:lnTo>
                      <a:pt x="3139" y="7177"/>
                    </a:lnTo>
                    <a:lnTo>
                      <a:pt x="3076" y="7282"/>
                    </a:lnTo>
                    <a:lnTo>
                      <a:pt x="2867" y="7282"/>
                    </a:lnTo>
                    <a:lnTo>
                      <a:pt x="2763" y="7344"/>
                    </a:lnTo>
                    <a:lnTo>
                      <a:pt x="2784" y="7554"/>
                    </a:lnTo>
                    <a:lnTo>
                      <a:pt x="2909" y="7595"/>
                    </a:lnTo>
                    <a:lnTo>
                      <a:pt x="3014" y="7700"/>
                    </a:lnTo>
                    <a:lnTo>
                      <a:pt x="2993" y="7763"/>
                    </a:lnTo>
                    <a:lnTo>
                      <a:pt x="3035" y="7909"/>
                    </a:lnTo>
                    <a:lnTo>
                      <a:pt x="2867" y="7909"/>
                    </a:lnTo>
                    <a:lnTo>
                      <a:pt x="2825" y="7826"/>
                    </a:lnTo>
                    <a:lnTo>
                      <a:pt x="2721" y="7763"/>
                    </a:lnTo>
                    <a:lnTo>
                      <a:pt x="2449" y="7826"/>
                    </a:lnTo>
                    <a:lnTo>
                      <a:pt x="2386" y="7805"/>
                    </a:lnTo>
                    <a:lnTo>
                      <a:pt x="2260" y="7805"/>
                    </a:lnTo>
                    <a:lnTo>
                      <a:pt x="2198" y="7951"/>
                    </a:lnTo>
                    <a:lnTo>
                      <a:pt x="2072" y="7972"/>
                    </a:lnTo>
                    <a:lnTo>
                      <a:pt x="1968" y="8118"/>
                    </a:lnTo>
                    <a:lnTo>
                      <a:pt x="1988" y="8139"/>
                    </a:lnTo>
                    <a:lnTo>
                      <a:pt x="1988" y="8244"/>
                    </a:lnTo>
                    <a:lnTo>
                      <a:pt x="1988" y="8265"/>
                    </a:lnTo>
                    <a:lnTo>
                      <a:pt x="2093" y="8286"/>
                    </a:lnTo>
                    <a:lnTo>
                      <a:pt x="2156" y="8265"/>
                    </a:lnTo>
                    <a:lnTo>
                      <a:pt x="2198" y="8286"/>
                    </a:lnTo>
                    <a:lnTo>
                      <a:pt x="2281" y="8265"/>
                    </a:lnTo>
                    <a:lnTo>
                      <a:pt x="2407" y="8286"/>
                    </a:lnTo>
                    <a:lnTo>
                      <a:pt x="2491" y="8265"/>
                    </a:lnTo>
                    <a:lnTo>
                      <a:pt x="2449" y="8328"/>
                    </a:lnTo>
                    <a:lnTo>
                      <a:pt x="2281" y="8453"/>
                    </a:lnTo>
                    <a:lnTo>
                      <a:pt x="2198" y="8579"/>
                    </a:lnTo>
                    <a:lnTo>
                      <a:pt x="2198" y="8767"/>
                    </a:lnTo>
                    <a:lnTo>
                      <a:pt x="2177" y="8851"/>
                    </a:lnTo>
                    <a:lnTo>
                      <a:pt x="2240" y="8851"/>
                    </a:lnTo>
                    <a:lnTo>
                      <a:pt x="2198" y="8872"/>
                    </a:lnTo>
                    <a:lnTo>
                      <a:pt x="2198" y="9018"/>
                    </a:lnTo>
                    <a:lnTo>
                      <a:pt x="2281" y="9081"/>
                    </a:lnTo>
                    <a:lnTo>
                      <a:pt x="2344" y="9060"/>
                    </a:lnTo>
                    <a:lnTo>
                      <a:pt x="2344" y="9060"/>
                    </a:lnTo>
                    <a:lnTo>
                      <a:pt x="2281" y="9123"/>
                    </a:lnTo>
                    <a:lnTo>
                      <a:pt x="2177" y="9165"/>
                    </a:lnTo>
                    <a:lnTo>
                      <a:pt x="2072" y="9227"/>
                    </a:lnTo>
                    <a:lnTo>
                      <a:pt x="2240" y="9227"/>
                    </a:lnTo>
                    <a:lnTo>
                      <a:pt x="2470" y="9123"/>
                    </a:lnTo>
                    <a:lnTo>
                      <a:pt x="2470" y="9102"/>
                    </a:lnTo>
                    <a:lnTo>
                      <a:pt x="2491" y="9102"/>
                    </a:lnTo>
                    <a:lnTo>
                      <a:pt x="2574" y="9018"/>
                    </a:lnTo>
                    <a:lnTo>
                      <a:pt x="2595" y="8914"/>
                    </a:lnTo>
                    <a:lnTo>
                      <a:pt x="2616" y="8851"/>
                    </a:lnTo>
                    <a:lnTo>
                      <a:pt x="2700" y="8872"/>
                    </a:lnTo>
                    <a:lnTo>
                      <a:pt x="2721" y="8851"/>
                    </a:lnTo>
                    <a:lnTo>
                      <a:pt x="2867" y="8746"/>
                    </a:lnTo>
                    <a:lnTo>
                      <a:pt x="2909" y="8746"/>
                    </a:lnTo>
                    <a:lnTo>
                      <a:pt x="2930" y="8683"/>
                    </a:lnTo>
                    <a:lnTo>
                      <a:pt x="2993" y="8662"/>
                    </a:lnTo>
                    <a:lnTo>
                      <a:pt x="2972" y="8600"/>
                    </a:lnTo>
                    <a:lnTo>
                      <a:pt x="2972" y="8579"/>
                    </a:lnTo>
                    <a:lnTo>
                      <a:pt x="2930" y="8495"/>
                    </a:lnTo>
                    <a:lnTo>
                      <a:pt x="2993" y="8495"/>
                    </a:lnTo>
                    <a:lnTo>
                      <a:pt x="3035" y="8558"/>
                    </a:lnTo>
                    <a:lnTo>
                      <a:pt x="3097" y="8579"/>
                    </a:lnTo>
                    <a:lnTo>
                      <a:pt x="3139" y="8537"/>
                    </a:lnTo>
                    <a:lnTo>
                      <a:pt x="3139" y="8453"/>
                    </a:lnTo>
                    <a:lnTo>
                      <a:pt x="3035" y="8349"/>
                    </a:lnTo>
                    <a:lnTo>
                      <a:pt x="3160" y="8453"/>
                    </a:lnTo>
                    <a:lnTo>
                      <a:pt x="3244" y="8390"/>
                    </a:lnTo>
                    <a:lnTo>
                      <a:pt x="3223" y="8286"/>
                    </a:lnTo>
                    <a:lnTo>
                      <a:pt x="3244" y="8244"/>
                    </a:lnTo>
                    <a:lnTo>
                      <a:pt x="3097" y="8181"/>
                    </a:lnTo>
                    <a:lnTo>
                      <a:pt x="3160" y="8181"/>
                    </a:lnTo>
                    <a:lnTo>
                      <a:pt x="3223" y="8160"/>
                    </a:lnTo>
                    <a:lnTo>
                      <a:pt x="3223" y="8139"/>
                    </a:lnTo>
                    <a:lnTo>
                      <a:pt x="3139" y="8077"/>
                    </a:lnTo>
                    <a:lnTo>
                      <a:pt x="3244" y="8118"/>
                    </a:lnTo>
                    <a:lnTo>
                      <a:pt x="3286" y="8077"/>
                    </a:lnTo>
                    <a:lnTo>
                      <a:pt x="3307" y="8014"/>
                    </a:lnTo>
                    <a:lnTo>
                      <a:pt x="3307" y="8077"/>
                    </a:lnTo>
                    <a:lnTo>
                      <a:pt x="3286" y="8160"/>
                    </a:lnTo>
                    <a:lnTo>
                      <a:pt x="3307" y="8160"/>
                    </a:lnTo>
                    <a:lnTo>
                      <a:pt x="3411" y="8139"/>
                    </a:lnTo>
                    <a:lnTo>
                      <a:pt x="3495" y="8181"/>
                    </a:lnTo>
                    <a:lnTo>
                      <a:pt x="3620" y="8160"/>
                    </a:lnTo>
                    <a:lnTo>
                      <a:pt x="3872" y="8014"/>
                    </a:lnTo>
                    <a:lnTo>
                      <a:pt x="3955" y="7951"/>
                    </a:lnTo>
                    <a:lnTo>
                      <a:pt x="4060" y="7951"/>
                    </a:lnTo>
                    <a:lnTo>
                      <a:pt x="4060" y="7846"/>
                    </a:lnTo>
                    <a:lnTo>
                      <a:pt x="4164" y="7763"/>
                    </a:lnTo>
                    <a:lnTo>
                      <a:pt x="4269" y="7721"/>
                    </a:lnTo>
                    <a:lnTo>
                      <a:pt x="4395" y="7595"/>
                    </a:lnTo>
                    <a:lnTo>
                      <a:pt x="4457" y="7554"/>
                    </a:lnTo>
                    <a:lnTo>
                      <a:pt x="4478" y="7428"/>
                    </a:lnTo>
                    <a:lnTo>
                      <a:pt x="4541" y="7407"/>
                    </a:lnTo>
                    <a:lnTo>
                      <a:pt x="4604" y="7323"/>
                    </a:lnTo>
                    <a:lnTo>
                      <a:pt x="4583" y="7282"/>
                    </a:lnTo>
                    <a:lnTo>
                      <a:pt x="4604" y="7177"/>
                    </a:lnTo>
                    <a:lnTo>
                      <a:pt x="4541" y="7072"/>
                    </a:lnTo>
                    <a:lnTo>
                      <a:pt x="4646" y="6989"/>
                    </a:lnTo>
                    <a:lnTo>
                      <a:pt x="4646" y="6905"/>
                    </a:lnTo>
                    <a:lnTo>
                      <a:pt x="4688" y="6884"/>
                    </a:lnTo>
                    <a:lnTo>
                      <a:pt x="4688" y="6821"/>
                    </a:lnTo>
                    <a:lnTo>
                      <a:pt x="4646" y="6758"/>
                    </a:lnTo>
                    <a:lnTo>
                      <a:pt x="4646" y="6675"/>
                    </a:lnTo>
                    <a:lnTo>
                      <a:pt x="4688" y="6654"/>
                    </a:lnTo>
                    <a:lnTo>
                      <a:pt x="4709" y="6696"/>
                    </a:lnTo>
                    <a:lnTo>
                      <a:pt x="4709" y="6717"/>
                    </a:lnTo>
                    <a:lnTo>
                      <a:pt x="4729" y="6717"/>
                    </a:lnTo>
                    <a:lnTo>
                      <a:pt x="4771" y="6654"/>
                    </a:lnTo>
                    <a:lnTo>
                      <a:pt x="4688" y="6507"/>
                    </a:lnTo>
                    <a:lnTo>
                      <a:pt x="4667" y="6445"/>
                    </a:lnTo>
                    <a:lnTo>
                      <a:pt x="4604" y="6403"/>
                    </a:lnTo>
                    <a:lnTo>
                      <a:pt x="4604" y="6361"/>
                    </a:lnTo>
                    <a:lnTo>
                      <a:pt x="4583" y="6194"/>
                    </a:lnTo>
                    <a:lnTo>
                      <a:pt x="4604" y="6173"/>
                    </a:lnTo>
                    <a:lnTo>
                      <a:pt x="4562" y="6068"/>
                    </a:lnTo>
                    <a:lnTo>
                      <a:pt x="4583" y="6026"/>
                    </a:lnTo>
                    <a:lnTo>
                      <a:pt x="4583" y="5921"/>
                    </a:lnTo>
                    <a:lnTo>
                      <a:pt x="4541" y="5859"/>
                    </a:lnTo>
                    <a:lnTo>
                      <a:pt x="4499" y="5670"/>
                    </a:lnTo>
                    <a:lnTo>
                      <a:pt x="4457" y="5649"/>
                    </a:lnTo>
                    <a:lnTo>
                      <a:pt x="4437" y="5440"/>
                    </a:lnTo>
                    <a:lnTo>
                      <a:pt x="4332" y="5315"/>
                    </a:lnTo>
                    <a:lnTo>
                      <a:pt x="4353" y="5252"/>
                    </a:lnTo>
                    <a:lnTo>
                      <a:pt x="4332" y="5210"/>
                    </a:lnTo>
                    <a:lnTo>
                      <a:pt x="4332" y="5147"/>
                    </a:lnTo>
                    <a:lnTo>
                      <a:pt x="4185" y="5022"/>
                    </a:lnTo>
                    <a:lnTo>
                      <a:pt x="4185" y="4938"/>
                    </a:lnTo>
                    <a:lnTo>
                      <a:pt x="4164" y="4938"/>
                    </a:lnTo>
                    <a:lnTo>
                      <a:pt x="4144" y="4833"/>
                    </a:lnTo>
                    <a:lnTo>
                      <a:pt x="4060" y="4708"/>
                    </a:lnTo>
                    <a:lnTo>
                      <a:pt x="3809" y="4499"/>
                    </a:lnTo>
                    <a:lnTo>
                      <a:pt x="3746" y="4394"/>
                    </a:lnTo>
                    <a:lnTo>
                      <a:pt x="3453" y="4185"/>
                    </a:lnTo>
                    <a:lnTo>
                      <a:pt x="3139" y="4038"/>
                    </a:lnTo>
                    <a:lnTo>
                      <a:pt x="3139" y="3976"/>
                    </a:lnTo>
                    <a:lnTo>
                      <a:pt x="3014" y="3934"/>
                    </a:lnTo>
                    <a:lnTo>
                      <a:pt x="2784" y="3745"/>
                    </a:lnTo>
                    <a:lnTo>
                      <a:pt x="2763" y="3662"/>
                    </a:lnTo>
                    <a:lnTo>
                      <a:pt x="2721" y="3536"/>
                    </a:lnTo>
                    <a:lnTo>
                      <a:pt x="2721" y="3473"/>
                    </a:lnTo>
                    <a:lnTo>
                      <a:pt x="2721" y="3432"/>
                    </a:lnTo>
                    <a:lnTo>
                      <a:pt x="2679" y="3306"/>
                    </a:lnTo>
                    <a:lnTo>
                      <a:pt x="2595" y="3306"/>
                    </a:lnTo>
                    <a:lnTo>
                      <a:pt x="2470" y="3139"/>
                    </a:lnTo>
                    <a:lnTo>
                      <a:pt x="2281" y="3055"/>
                    </a:lnTo>
                    <a:lnTo>
                      <a:pt x="2177" y="3034"/>
                    </a:lnTo>
                    <a:lnTo>
                      <a:pt x="2281" y="2992"/>
                    </a:lnTo>
                    <a:lnTo>
                      <a:pt x="2281" y="2929"/>
                    </a:lnTo>
                    <a:lnTo>
                      <a:pt x="2177" y="2825"/>
                    </a:lnTo>
                    <a:lnTo>
                      <a:pt x="2240" y="2720"/>
                    </a:lnTo>
                    <a:lnTo>
                      <a:pt x="2281" y="2532"/>
                    </a:lnTo>
                    <a:lnTo>
                      <a:pt x="2260" y="2490"/>
                    </a:lnTo>
                    <a:lnTo>
                      <a:pt x="2198" y="2490"/>
                    </a:lnTo>
                    <a:lnTo>
                      <a:pt x="2198" y="2385"/>
                    </a:lnTo>
                    <a:lnTo>
                      <a:pt x="2260" y="2323"/>
                    </a:lnTo>
                    <a:lnTo>
                      <a:pt x="2281" y="2218"/>
                    </a:lnTo>
                    <a:lnTo>
                      <a:pt x="2344" y="2197"/>
                    </a:lnTo>
                    <a:lnTo>
                      <a:pt x="2365" y="2155"/>
                    </a:lnTo>
                    <a:lnTo>
                      <a:pt x="2386" y="2176"/>
                    </a:lnTo>
                    <a:lnTo>
                      <a:pt x="2449" y="2176"/>
                    </a:lnTo>
                    <a:lnTo>
                      <a:pt x="2553" y="2051"/>
                    </a:lnTo>
                    <a:lnTo>
                      <a:pt x="2574" y="2051"/>
                    </a:lnTo>
                    <a:lnTo>
                      <a:pt x="2616" y="1988"/>
                    </a:lnTo>
                    <a:lnTo>
                      <a:pt x="2574" y="1904"/>
                    </a:lnTo>
                    <a:lnTo>
                      <a:pt x="2595" y="1883"/>
                    </a:lnTo>
                    <a:lnTo>
                      <a:pt x="2595" y="1800"/>
                    </a:lnTo>
                    <a:lnTo>
                      <a:pt x="2595" y="1737"/>
                    </a:lnTo>
                    <a:lnTo>
                      <a:pt x="2574" y="1674"/>
                    </a:lnTo>
                    <a:lnTo>
                      <a:pt x="2616" y="1632"/>
                    </a:lnTo>
                    <a:lnTo>
                      <a:pt x="2616" y="1548"/>
                    </a:lnTo>
                    <a:lnTo>
                      <a:pt x="2679" y="1548"/>
                    </a:lnTo>
                    <a:lnTo>
                      <a:pt x="2700" y="1590"/>
                    </a:lnTo>
                    <a:lnTo>
                      <a:pt x="2721" y="1590"/>
                    </a:lnTo>
                    <a:lnTo>
                      <a:pt x="2804" y="1548"/>
                    </a:lnTo>
                    <a:lnTo>
                      <a:pt x="2888" y="1528"/>
                    </a:lnTo>
                    <a:lnTo>
                      <a:pt x="2930" y="1548"/>
                    </a:lnTo>
                    <a:lnTo>
                      <a:pt x="2972" y="1528"/>
                    </a:lnTo>
                    <a:lnTo>
                      <a:pt x="3014" y="1465"/>
                    </a:lnTo>
                    <a:lnTo>
                      <a:pt x="2993" y="1381"/>
                    </a:lnTo>
                    <a:lnTo>
                      <a:pt x="3014" y="1339"/>
                    </a:lnTo>
                    <a:lnTo>
                      <a:pt x="3118" y="1318"/>
                    </a:lnTo>
                    <a:lnTo>
                      <a:pt x="3223" y="1339"/>
                    </a:lnTo>
                    <a:lnTo>
                      <a:pt x="3328" y="1256"/>
                    </a:lnTo>
                    <a:lnTo>
                      <a:pt x="3390" y="1256"/>
                    </a:lnTo>
                    <a:lnTo>
                      <a:pt x="3432" y="1235"/>
                    </a:lnTo>
                    <a:lnTo>
                      <a:pt x="3495" y="1172"/>
                    </a:lnTo>
                    <a:lnTo>
                      <a:pt x="3453" y="1130"/>
                    </a:lnTo>
                    <a:lnTo>
                      <a:pt x="3348" y="1067"/>
                    </a:lnTo>
                    <a:lnTo>
                      <a:pt x="3286" y="1109"/>
                    </a:lnTo>
                    <a:lnTo>
                      <a:pt x="3223" y="1046"/>
                    </a:lnTo>
                    <a:lnTo>
                      <a:pt x="3118" y="1109"/>
                    </a:lnTo>
                    <a:lnTo>
                      <a:pt x="3014" y="1025"/>
                    </a:lnTo>
                    <a:lnTo>
                      <a:pt x="2888" y="1004"/>
                    </a:lnTo>
                    <a:lnTo>
                      <a:pt x="2867" y="900"/>
                    </a:lnTo>
                    <a:lnTo>
                      <a:pt x="2616" y="816"/>
                    </a:lnTo>
                    <a:lnTo>
                      <a:pt x="2595" y="712"/>
                    </a:lnTo>
                    <a:lnTo>
                      <a:pt x="2512" y="691"/>
                    </a:lnTo>
                    <a:lnTo>
                      <a:pt x="2574" y="481"/>
                    </a:lnTo>
                    <a:lnTo>
                      <a:pt x="2679" y="440"/>
                    </a:lnTo>
                    <a:lnTo>
                      <a:pt x="2679" y="335"/>
                    </a:lnTo>
                    <a:lnTo>
                      <a:pt x="2595" y="272"/>
                    </a:lnTo>
                    <a:lnTo>
                      <a:pt x="2449" y="314"/>
                    </a:lnTo>
                    <a:lnTo>
                      <a:pt x="2386" y="272"/>
                    </a:lnTo>
                    <a:lnTo>
                      <a:pt x="2114" y="272"/>
                    </a:lnTo>
                    <a:lnTo>
                      <a:pt x="2072" y="188"/>
                    </a:lnTo>
                    <a:lnTo>
                      <a:pt x="1947" y="168"/>
                    </a:lnTo>
                    <a:lnTo>
                      <a:pt x="1947" y="84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CustomShape 907"/>
              <p:cNvSpPr/>
              <p:nvPr/>
            </p:nvSpPr>
            <p:spPr>
              <a:xfrm>
                <a:off x="7001280" y="3196440"/>
                <a:ext cx="133560" cy="99000"/>
              </a:xfrm>
              <a:custGeom>
                <a:avLst/>
                <a:gdLst/>
                <a:ahLst/>
                <a:rect l="l" t="t" r="r" b="b"/>
                <a:pathLst>
                  <a:path w="3035" h="2616">
                    <a:moveTo>
                      <a:pt x="2407" y="0"/>
                    </a:moveTo>
                    <a:lnTo>
                      <a:pt x="2239" y="42"/>
                    </a:lnTo>
                    <a:lnTo>
                      <a:pt x="2135" y="126"/>
                    </a:lnTo>
                    <a:lnTo>
                      <a:pt x="2260" y="251"/>
                    </a:lnTo>
                    <a:lnTo>
                      <a:pt x="2239" y="356"/>
                    </a:lnTo>
                    <a:lnTo>
                      <a:pt x="2260" y="460"/>
                    </a:lnTo>
                    <a:lnTo>
                      <a:pt x="2260" y="544"/>
                    </a:lnTo>
                    <a:lnTo>
                      <a:pt x="2072" y="481"/>
                    </a:lnTo>
                    <a:lnTo>
                      <a:pt x="1967" y="314"/>
                    </a:lnTo>
                    <a:lnTo>
                      <a:pt x="1821" y="314"/>
                    </a:lnTo>
                    <a:lnTo>
                      <a:pt x="1758" y="230"/>
                    </a:lnTo>
                    <a:lnTo>
                      <a:pt x="1632" y="126"/>
                    </a:lnTo>
                    <a:lnTo>
                      <a:pt x="1549" y="167"/>
                    </a:lnTo>
                    <a:lnTo>
                      <a:pt x="1444" y="105"/>
                    </a:lnTo>
                    <a:lnTo>
                      <a:pt x="1298" y="126"/>
                    </a:lnTo>
                    <a:lnTo>
                      <a:pt x="1151" y="63"/>
                    </a:lnTo>
                    <a:lnTo>
                      <a:pt x="1026" y="63"/>
                    </a:lnTo>
                    <a:lnTo>
                      <a:pt x="879" y="146"/>
                    </a:lnTo>
                    <a:lnTo>
                      <a:pt x="816" y="105"/>
                    </a:lnTo>
                    <a:lnTo>
                      <a:pt x="670" y="105"/>
                    </a:lnTo>
                    <a:lnTo>
                      <a:pt x="398" y="167"/>
                    </a:lnTo>
                    <a:lnTo>
                      <a:pt x="272" y="167"/>
                    </a:lnTo>
                    <a:lnTo>
                      <a:pt x="168" y="335"/>
                    </a:lnTo>
                    <a:lnTo>
                      <a:pt x="105" y="523"/>
                    </a:lnTo>
                    <a:lnTo>
                      <a:pt x="42" y="649"/>
                    </a:lnTo>
                    <a:lnTo>
                      <a:pt x="0" y="858"/>
                    </a:lnTo>
                    <a:lnTo>
                      <a:pt x="63" y="1088"/>
                    </a:lnTo>
                    <a:lnTo>
                      <a:pt x="168" y="1151"/>
                    </a:lnTo>
                    <a:lnTo>
                      <a:pt x="210" y="1255"/>
                    </a:lnTo>
                    <a:lnTo>
                      <a:pt x="189" y="1486"/>
                    </a:lnTo>
                    <a:lnTo>
                      <a:pt x="189" y="1569"/>
                    </a:lnTo>
                    <a:lnTo>
                      <a:pt x="272" y="1632"/>
                    </a:lnTo>
                    <a:lnTo>
                      <a:pt x="272" y="1779"/>
                    </a:lnTo>
                    <a:lnTo>
                      <a:pt x="356" y="1820"/>
                    </a:lnTo>
                    <a:lnTo>
                      <a:pt x="356" y="1925"/>
                    </a:lnTo>
                    <a:lnTo>
                      <a:pt x="419" y="2051"/>
                    </a:lnTo>
                    <a:lnTo>
                      <a:pt x="482" y="2030"/>
                    </a:lnTo>
                    <a:lnTo>
                      <a:pt x="523" y="2113"/>
                    </a:lnTo>
                    <a:lnTo>
                      <a:pt x="503" y="2218"/>
                    </a:lnTo>
                    <a:lnTo>
                      <a:pt x="565" y="2260"/>
                    </a:lnTo>
                    <a:lnTo>
                      <a:pt x="565" y="2364"/>
                    </a:lnTo>
                    <a:lnTo>
                      <a:pt x="733" y="2364"/>
                    </a:lnTo>
                    <a:lnTo>
                      <a:pt x="733" y="2260"/>
                    </a:lnTo>
                    <a:lnTo>
                      <a:pt x="795" y="2218"/>
                    </a:lnTo>
                    <a:lnTo>
                      <a:pt x="837" y="2155"/>
                    </a:lnTo>
                    <a:lnTo>
                      <a:pt x="837" y="2239"/>
                    </a:lnTo>
                    <a:lnTo>
                      <a:pt x="900" y="2323"/>
                    </a:lnTo>
                    <a:lnTo>
                      <a:pt x="879" y="2406"/>
                    </a:lnTo>
                    <a:lnTo>
                      <a:pt x="816" y="2469"/>
                    </a:lnTo>
                    <a:lnTo>
                      <a:pt x="837" y="2553"/>
                    </a:lnTo>
                    <a:lnTo>
                      <a:pt x="879" y="2574"/>
                    </a:lnTo>
                    <a:lnTo>
                      <a:pt x="921" y="2574"/>
                    </a:lnTo>
                    <a:lnTo>
                      <a:pt x="1026" y="2511"/>
                    </a:lnTo>
                    <a:lnTo>
                      <a:pt x="1026" y="2469"/>
                    </a:lnTo>
                    <a:lnTo>
                      <a:pt x="1088" y="2532"/>
                    </a:lnTo>
                    <a:lnTo>
                      <a:pt x="1214" y="2553"/>
                    </a:lnTo>
                    <a:lnTo>
                      <a:pt x="1235" y="2532"/>
                    </a:lnTo>
                    <a:lnTo>
                      <a:pt x="1340" y="2615"/>
                    </a:lnTo>
                    <a:lnTo>
                      <a:pt x="1444" y="2469"/>
                    </a:lnTo>
                    <a:lnTo>
                      <a:pt x="1570" y="2448"/>
                    </a:lnTo>
                    <a:lnTo>
                      <a:pt x="1632" y="2302"/>
                    </a:lnTo>
                    <a:lnTo>
                      <a:pt x="1758" y="2302"/>
                    </a:lnTo>
                    <a:lnTo>
                      <a:pt x="1821" y="2323"/>
                    </a:lnTo>
                    <a:lnTo>
                      <a:pt x="2093" y="2260"/>
                    </a:lnTo>
                    <a:lnTo>
                      <a:pt x="2197" y="2323"/>
                    </a:lnTo>
                    <a:lnTo>
                      <a:pt x="2239" y="2406"/>
                    </a:lnTo>
                    <a:lnTo>
                      <a:pt x="2407" y="2406"/>
                    </a:lnTo>
                    <a:lnTo>
                      <a:pt x="2365" y="2260"/>
                    </a:lnTo>
                    <a:lnTo>
                      <a:pt x="2386" y="2197"/>
                    </a:lnTo>
                    <a:lnTo>
                      <a:pt x="2281" y="2092"/>
                    </a:lnTo>
                    <a:lnTo>
                      <a:pt x="2156" y="2051"/>
                    </a:lnTo>
                    <a:lnTo>
                      <a:pt x="2135" y="1841"/>
                    </a:lnTo>
                    <a:lnTo>
                      <a:pt x="2239" y="1779"/>
                    </a:lnTo>
                    <a:lnTo>
                      <a:pt x="2448" y="1779"/>
                    </a:lnTo>
                    <a:lnTo>
                      <a:pt x="2511" y="1674"/>
                    </a:lnTo>
                    <a:lnTo>
                      <a:pt x="2679" y="1569"/>
                    </a:lnTo>
                    <a:lnTo>
                      <a:pt x="2825" y="1507"/>
                    </a:lnTo>
                    <a:lnTo>
                      <a:pt x="2867" y="1423"/>
                    </a:lnTo>
                    <a:lnTo>
                      <a:pt x="2930" y="1402"/>
                    </a:lnTo>
                    <a:lnTo>
                      <a:pt x="3034" y="1214"/>
                    </a:lnTo>
                    <a:lnTo>
                      <a:pt x="3013" y="1088"/>
                    </a:lnTo>
                    <a:lnTo>
                      <a:pt x="3034" y="942"/>
                    </a:lnTo>
                    <a:lnTo>
                      <a:pt x="3013" y="837"/>
                    </a:lnTo>
                    <a:lnTo>
                      <a:pt x="3034" y="649"/>
                    </a:lnTo>
                    <a:lnTo>
                      <a:pt x="2930" y="418"/>
                    </a:lnTo>
                    <a:lnTo>
                      <a:pt x="2825" y="356"/>
                    </a:lnTo>
                    <a:lnTo>
                      <a:pt x="2762" y="167"/>
                    </a:lnTo>
                    <a:lnTo>
                      <a:pt x="2679" y="167"/>
                    </a:lnTo>
                    <a:lnTo>
                      <a:pt x="2574" y="126"/>
                    </a:lnTo>
                    <a:lnTo>
                      <a:pt x="2469" y="105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CustomShape 908"/>
              <p:cNvSpPr/>
              <p:nvPr/>
            </p:nvSpPr>
            <p:spPr>
              <a:xfrm>
                <a:off x="6925680" y="3011400"/>
                <a:ext cx="206640" cy="205200"/>
              </a:xfrm>
              <a:custGeom>
                <a:avLst/>
                <a:gdLst/>
                <a:ahLst/>
                <a:rect l="l" t="t" r="r" b="b"/>
                <a:pathLst>
                  <a:path w="4688" h="5421">
                    <a:moveTo>
                      <a:pt x="879" y="1"/>
                    </a:moveTo>
                    <a:lnTo>
                      <a:pt x="879" y="85"/>
                    </a:lnTo>
                    <a:lnTo>
                      <a:pt x="817" y="126"/>
                    </a:lnTo>
                    <a:lnTo>
                      <a:pt x="817" y="336"/>
                    </a:lnTo>
                    <a:lnTo>
                      <a:pt x="859" y="440"/>
                    </a:lnTo>
                    <a:lnTo>
                      <a:pt x="859" y="587"/>
                    </a:lnTo>
                    <a:lnTo>
                      <a:pt x="879" y="733"/>
                    </a:lnTo>
                    <a:lnTo>
                      <a:pt x="775" y="712"/>
                    </a:lnTo>
                    <a:lnTo>
                      <a:pt x="649" y="754"/>
                    </a:lnTo>
                    <a:lnTo>
                      <a:pt x="587" y="649"/>
                    </a:lnTo>
                    <a:lnTo>
                      <a:pt x="524" y="608"/>
                    </a:lnTo>
                    <a:lnTo>
                      <a:pt x="419" y="712"/>
                    </a:lnTo>
                    <a:lnTo>
                      <a:pt x="252" y="733"/>
                    </a:lnTo>
                    <a:lnTo>
                      <a:pt x="231" y="838"/>
                    </a:lnTo>
                    <a:lnTo>
                      <a:pt x="189" y="942"/>
                    </a:lnTo>
                    <a:lnTo>
                      <a:pt x="231" y="1026"/>
                    </a:lnTo>
                    <a:lnTo>
                      <a:pt x="105" y="1110"/>
                    </a:lnTo>
                    <a:lnTo>
                      <a:pt x="43" y="1110"/>
                    </a:lnTo>
                    <a:lnTo>
                      <a:pt x="1" y="1256"/>
                    </a:lnTo>
                    <a:lnTo>
                      <a:pt x="43" y="1382"/>
                    </a:lnTo>
                    <a:lnTo>
                      <a:pt x="210" y="1361"/>
                    </a:lnTo>
                    <a:lnTo>
                      <a:pt x="315" y="1486"/>
                    </a:lnTo>
                    <a:lnTo>
                      <a:pt x="335" y="1675"/>
                    </a:lnTo>
                    <a:lnTo>
                      <a:pt x="252" y="1758"/>
                    </a:lnTo>
                    <a:lnTo>
                      <a:pt x="335" y="1884"/>
                    </a:lnTo>
                    <a:lnTo>
                      <a:pt x="440" y="1947"/>
                    </a:lnTo>
                    <a:lnTo>
                      <a:pt x="524" y="1863"/>
                    </a:lnTo>
                    <a:lnTo>
                      <a:pt x="733" y="1863"/>
                    </a:lnTo>
                    <a:lnTo>
                      <a:pt x="754" y="1968"/>
                    </a:lnTo>
                    <a:lnTo>
                      <a:pt x="670" y="2093"/>
                    </a:lnTo>
                    <a:lnTo>
                      <a:pt x="754" y="2198"/>
                    </a:lnTo>
                    <a:lnTo>
                      <a:pt x="733" y="2281"/>
                    </a:lnTo>
                    <a:lnTo>
                      <a:pt x="670" y="2386"/>
                    </a:lnTo>
                    <a:lnTo>
                      <a:pt x="733" y="2512"/>
                    </a:lnTo>
                    <a:lnTo>
                      <a:pt x="733" y="2721"/>
                    </a:lnTo>
                    <a:lnTo>
                      <a:pt x="733" y="3014"/>
                    </a:lnTo>
                    <a:lnTo>
                      <a:pt x="879" y="2930"/>
                    </a:lnTo>
                    <a:lnTo>
                      <a:pt x="1047" y="2909"/>
                    </a:lnTo>
                    <a:lnTo>
                      <a:pt x="1047" y="2784"/>
                    </a:lnTo>
                    <a:lnTo>
                      <a:pt x="1235" y="2700"/>
                    </a:lnTo>
                    <a:lnTo>
                      <a:pt x="1444" y="2805"/>
                    </a:lnTo>
                    <a:lnTo>
                      <a:pt x="1549" y="2805"/>
                    </a:lnTo>
                    <a:lnTo>
                      <a:pt x="1633" y="2930"/>
                    </a:lnTo>
                    <a:lnTo>
                      <a:pt x="1884" y="2909"/>
                    </a:lnTo>
                    <a:lnTo>
                      <a:pt x="2009" y="2637"/>
                    </a:lnTo>
                    <a:lnTo>
                      <a:pt x="2198" y="2595"/>
                    </a:lnTo>
                    <a:lnTo>
                      <a:pt x="2449" y="2679"/>
                    </a:lnTo>
                    <a:lnTo>
                      <a:pt x="2532" y="2826"/>
                    </a:lnTo>
                    <a:lnTo>
                      <a:pt x="2804" y="3014"/>
                    </a:lnTo>
                    <a:lnTo>
                      <a:pt x="2930" y="3118"/>
                    </a:lnTo>
                    <a:lnTo>
                      <a:pt x="2972" y="3244"/>
                    </a:lnTo>
                    <a:lnTo>
                      <a:pt x="2972" y="3328"/>
                    </a:lnTo>
                    <a:lnTo>
                      <a:pt x="2930" y="3411"/>
                    </a:lnTo>
                    <a:lnTo>
                      <a:pt x="2972" y="3537"/>
                    </a:lnTo>
                    <a:lnTo>
                      <a:pt x="2972" y="3725"/>
                    </a:lnTo>
                    <a:lnTo>
                      <a:pt x="2951" y="3788"/>
                    </a:lnTo>
                    <a:lnTo>
                      <a:pt x="3056" y="3872"/>
                    </a:lnTo>
                    <a:lnTo>
                      <a:pt x="3160" y="3997"/>
                    </a:lnTo>
                    <a:lnTo>
                      <a:pt x="3286" y="3997"/>
                    </a:lnTo>
                    <a:lnTo>
                      <a:pt x="3369" y="4060"/>
                    </a:lnTo>
                    <a:lnTo>
                      <a:pt x="3348" y="4102"/>
                    </a:lnTo>
                    <a:lnTo>
                      <a:pt x="3495" y="4206"/>
                    </a:lnTo>
                    <a:lnTo>
                      <a:pt x="3495" y="4290"/>
                    </a:lnTo>
                    <a:lnTo>
                      <a:pt x="3474" y="4416"/>
                    </a:lnTo>
                    <a:lnTo>
                      <a:pt x="3474" y="4499"/>
                    </a:lnTo>
                    <a:lnTo>
                      <a:pt x="3453" y="4604"/>
                    </a:lnTo>
                    <a:lnTo>
                      <a:pt x="3474" y="4688"/>
                    </a:lnTo>
                    <a:lnTo>
                      <a:pt x="3474" y="4897"/>
                    </a:lnTo>
                    <a:lnTo>
                      <a:pt x="3390" y="4981"/>
                    </a:lnTo>
                    <a:lnTo>
                      <a:pt x="3348" y="5002"/>
                    </a:lnTo>
                    <a:lnTo>
                      <a:pt x="3474" y="5106"/>
                    </a:lnTo>
                    <a:lnTo>
                      <a:pt x="3537" y="5190"/>
                    </a:lnTo>
                    <a:lnTo>
                      <a:pt x="3683" y="5190"/>
                    </a:lnTo>
                    <a:lnTo>
                      <a:pt x="3788" y="5357"/>
                    </a:lnTo>
                    <a:lnTo>
                      <a:pt x="3976" y="5420"/>
                    </a:lnTo>
                    <a:lnTo>
                      <a:pt x="3976" y="5336"/>
                    </a:lnTo>
                    <a:lnTo>
                      <a:pt x="3955" y="5232"/>
                    </a:lnTo>
                    <a:lnTo>
                      <a:pt x="3976" y="5127"/>
                    </a:lnTo>
                    <a:lnTo>
                      <a:pt x="3851" y="5002"/>
                    </a:lnTo>
                    <a:lnTo>
                      <a:pt x="3955" y="4918"/>
                    </a:lnTo>
                    <a:lnTo>
                      <a:pt x="4123" y="4876"/>
                    </a:lnTo>
                    <a:lnTo>
                      <a:pt x="4185" y="4981"/>
                    </a:lnTo>
                    <a:lnTo>
                      <a:pt x="4290" y="5002"/>
                    </a:lnTo>
                    <a:lnTo>
                      <a:pt x="4395" y="5043"/>
                    </a:lnTo>
                    <a:lnTo>
                      <a:pt x="4499" y="5043"/>
                    </a:lnTo>
                    <a:lnTo>
                      <a:pt x="4604" y="5002"/>
                    </a:lnTo>
                    <a:lnTo>
                      <a:pt x="4583" y="4813"/>
                    </a:lnTo>
                    <a:lnTo>
                      <a:pt x="4541" y="4730"/>
                    </a:lnTo>
                    <a:lnTo>
                      <a:pt x="4520" y="4604"/>
                    </a:lnTo>
                    <a:lnTo>
                      <a:pt x="4688" y="4478"/>
                    </a:lnTo>
                    <a:lnTo>
                      <a:pt x="4688" y="4311"/>
                    </a:lnTo>
                    <a:lnTo>
                      <a:pt x="4604" y="4311"/>
                    </a:lnTo>
                    <a:lnTo>
                      <a:pt x="4541" y="4248"/>
                    </a:lnTo>
                    <a:lnTo>
                      <a:pt x="4583" y="4081"/>
                    </a:lnTo>
                    <a:lnTo>
                      <a:pt x="4646" y="3997"/>
                    </a:lnTo>
                    <a:lnTo>
                      <a:pt x="4604" y="3934"/>
                    </a:lnTo>
                    <a:lnTo>
                      <a:pt x="4499" y="3976"/>
                    </a:lnTo>
                    <a:lnTo>
                      <a:pt x="4436" y="3955"/>
                    </a:lnTo>
                    <a:lnTo>
                      <a:pt x="4374" y="3851"/>
                    </a:lnTo>
                    <a:lnTo>
                      <a:pt x="4227" y="3851"/>
                    </a:lnTo>
                    <a:lnTo>
                      <a:pt x="4185" y="3788"/>
                    </a:lnTo>
                    <a:lnTo>
                      <a:pt x="4206" y="3683"/>
                    </a:lnTo>
                    <a:lnTo>
                      <a:pt x="4123" y="3662"/>
                    </a:lnTo>
                    <a:lnTo>
                      <a:pt x="4081" y="3662"/>
                    </a:lnTo>
                    <a:lnTo>
                      <a:pt x="3997" y="3579"/>
                    </a:lnTo>
                    <a:lnTo>
                      <a:pt x="3997" y="3516"/>
                    </a:lnTo>
                    <a:lnTo>
                      <a:pt x="3913" y="3411"/>
                    </a:lnTo>
                    <a:lnTo>
                      <a:pt x="3788" y="3411"/>
                    </a:lnTo>
                    <a:lnTo>
                      <a:pt x="3704" y="3349"/>
                    </a:lnTo>
                    <a:lnTo>
                      <a:pt x="3662" y="3223"/>
                    </a:lnTo>
                    <a:lnTo>
                      <a:pt x="3474" y="3014"/>
                    </a:lnTo>
                    <a:lnTo>
                      <a:pt x="3495" y="2930"/>
                    </a:lnTo>
                    <a:lnTo>
                      <a:pt x="3369" y="2784"/>
                    </a:lnTo>
                    <a:lnTo>
                      <a:pt x="3202" y="2700"/>
                    </a:lnTo>
                    <a:lnTo>
                      <a:pt x="3056" y="2491"/>
                    </a:lnTo>
                    <a:lnTo>
                      <a:pt x="2951" y="2491"/>
                    </a:lnTo>
                    <a:lnTo>
                      <a:pt x="2763" y="2386"/>
                    </a:lnTo>
                    <a:lnTo>
                      <a:pt x="2595" y="2386"/>
                    </a:lnTo>
                    <a:lnTo>
                      <a:pt x="2511" y="2219"/>
                    </a:lnTo>
                    <a:lnTo>
                      <a:pt x="2428" y="2219"/>
                    </a:lnTo>
                    <a:lnTo>
                      <a:pt x="2407" y="2156"/>
                    </a:lnTo>
                    <a:lnTo>
                      <a:pt x="2491" y="2072"/>
                    </a:lnTo>
                    <a:lnTo>
                      <a:pt x="2344" y="1905"/>
                    </a:lnTo>
                    <a:lnTo>
                      <a:pt x="2344" y="1842"/>
                    </a:lnTo>
                    <a:lnTo>
                      <a:pt x="2428" y="1842"/>
                    </a:lnTo>
                    <a:lnTo>
                      <a:pt x="2595" y="1758"/>
                    </a:lnTo>
                    <a:lnTo>
                      <a:pt x="2721" y="1758"/>
                    </a:lnTo>
                    <a:lnTo>
                      <a:pt x="2763" y="1675"/>
                    </a:lnTo>
                    <a:lnTo>
                      <a:pt x="2846" y="1465"/>
                    </a:lnTo>
                    <a:lnTo>
                      <a:pt x="2930" y="1445"/>
                    </a:lnTo>
                    <a:lnTo>
                      <a:pt x="2930" y="1361"/>
                    </a:lnTo>
                    <a:lnTo>
                      <a:pt x="2742" y="1319"/>
                    </a:lnTo>
                    <a:lnTo>
                      <a:pt x="2763" y="1214"/>
                    </a:lnTo>
                    <a:lnTo>
                      <a:pt x="2742" y="1110"/>
                    </a:lnTo>
                    <a:lnTo>
                      <a:pt x="2595" y="1068"/>
                    </a:lnTo>
                    <a:lnTo>
                      <a:pt x="2511" y="963"/>
                    </a:lnTo>
                    <a:lnTo>
                      <a:pt x="2344" y="963"/>
                    </a:lnTo>
                    <a:lnTo>
                      <a:pt x="2219" y="1047"/>
                    </a:lnTo>
                    <a:lnTo>
                      <a:pt x="2072" y="1005"/>
                    </a:lnTo>
                    <a:lnTo>
                      <a:pt x="1821" y="1005"/>
                    </a:lnTo>
                    <a:lnTo>
                      <a:pt x="1716" y="796"/>
                    </a:lnTo>
                    <a:lnTo>
                      <a:pt x="1507" y="608"/>
                    </a:lnTo>
                    <a:lnTo>
                      <a:pt x="1570" y="524"/>
                    </a:lnTo>
                    <a:lnTo>
                      <a:pt x="1549" y="398"/>
                    </a:lnTo>
                    <a:lnTo>
                      <a:pt x="1444" y="315"/>
                    </a:lnTo>
                    <a:lnTo>
                      <a:pt x="1340" y="168"/>
                    </a:lnTo>
                    <a:lnTo>
                      <a:pt x="1151" y="85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CustomShape 909"/>
              <p:cNvSpPr/>
              <p:nvPr/>
            </p:nvSpPr>
            <p:spPr>
              <a:xfrm>
                <a:off x="6864480" y="3058920"/>
                <a:ext cx="214920" cy="344160"/>
              </a:xfrm>
              <a:custGeom>
                <a:avLst/>
                <a:gdLst/>
                <a:ahLst/>
                <a:rect l="l" t="t" r="r" b="b"/>
                <a:pathLst>
                  <a:path w="4876" h="9082">
                    <a:moveTo>
                      <a:pt x="1361" y="0"/>
                    </a:moveTo>
                    <a:lnTo>
                      <a:pt x="1193" y="21"/>
                    </a:lnTo>
                    <a:lnTo>
                      <a:pt x="1068" y="63"/>
                    </a:lnTo>
                    <a:lnTo>
                      <a:pt x="1068" y="126"/>
                    </a:lnTo>
                    <a:lnTo>
                      <a:pt x="1110" y="209"/>
                    </a:lnTo>
                    <a:lnTo>
                      <a:pt x="1089" y="293"/>
                    </a:lnTo>
                    <a:lnTo>
                      <a:pt x="921" y="272"/>
                    </a:lnTo>
                    <a:lnTo>
                      <a:pt x="859" y="314"/>
                    </a:lnTo>
                    <a:lnTo>
                      <a:pt x="859" y="481"/>
                    </a:lnTo>
                    <a:lnTo>
                      <a:pt x="838" y="523"/>
                    </a:lnTo>
                    <a:lnTo>
                      <a:pt x="691" y="523"/>
                    </a:lnTo>
                    <a:lnTo>
                      <a:pt x="566" y="628"/>
                    </a:lnTo>
                    <a:lnTo>
                      <a:pt x="335" y="544"/>
                    </a:lnTo>
                    <a:lnTo>
                      <a:pt x="252" y="691"/>
                    </a:lnTo>
                    <a:lnTo>
                      <a:pt x="273" y="858"/>
                    </a:lnTo>
                    <a:lnTo>
                      <a:pt x="210" y="942"/>
                    </a:lnTo>
                    <a:lnTo>
                      <a:pt x="210" y="1130"/>
                    </a:lnTo>
                    <a:lnTo>
                      <a:pt x="231" y="1214"/>
                    </a:lnTo>
                    <a:lnTo>
                      <a:pt x="126" y="1277"/>
                    </a:lnTo>
                    <a:lnTo>
                      <a:pt x="1" y="1360"/>
                    </a:lnTo>
                    <a:lnTo>
                      <a:pt x="1" y="1444"/>
                    </a:lnTo>
                    <a:lnTo>
                      <a:pt x="63" y="1465"/>
                    </a:lnTo>
                    <a:lnTo>
                      <a:pt x="168" y="1653"/>
                    </a:lnTo>
                    <a:lnTo>
                      <a:pt x="252" y="1737"/>
                    </a:lnTo>
                    <a:lnTo>
                      <a:pt x="315" y="1800"/>
                    </a:lnTo>
                    <a:lnTo>
                      <a:pt x="440" y="1904"/>
                    </a:lnTo>
                    <a:lnTo>
                      <a:pt x="587" y="2197"/>
                    </a:lnTo>
                    <a:lnTo>
                      <a:pt x="670" y="2260"/>
                    </a:lnTo>
                    <a:lnTo>
                      <a:pt x="754" y="2386"/>
                    </a:lnTo>
                    <a:lnTo>
                      <a:pt x="754" y="2511"/>
                    </a:lnTo>
                    <a:lnTo>
                      <a:pt x="879" y="2574"/>
                    </a:lnTo>
                    <a:lnTo>
                      <a:pt x="879" y="2699"/>
                    </a:lnTo>
                    <a:lnTo>
                      <a:pt x="775" y="2741"/>
                    </a:lnTo>
                    <a:lnTo>
                      <a:pt x="754" y="2825"/>
                    </a:lnTo>
                    <a:lnTo>
                      <a:pt x="796" y="3118"/>
                    </a:lnTo>
                    <a:lnTo>
                      <a:pt x="775" y="3222"/>
                    </a:lnTo>
                    <a:lnTo>
                      <a:pt x="670" y="3264"/>
                    </a:lnTo>
                    <a:lnTo>
                      <a:pt x="754" y="3474"/>
                    </a:lnTo>
                    <a:lnTo>
                      <a:pt x="754" y="3578"/>
                    </a:lnTo>
                    <a:lnTo>
                      <a:pt x="900" y="3766"/>
                    </a:lnTo>
                    <a:lnTo>
                      <a:pt x="1089" y="3892"/>
                    </a:lnTo>
                    <a:lnTo>
                      <a:pt x="1256" y="4059"/>
                    </a:lnTo>
                    <a:lnTo>
                      <a:pt x="1298" y="4311"/>
                    </a:lnTo>
                    <a:lnTo>
                      <a:pt x="1277" y="4394"/>
                    </a:lnTo>
                    <a:lnTo>
                      <a:pt x="1298" y="4520"/>
                    </a:lnTo>
                    <a:lnTo>
                      <a:pt x="1277" y="4624"/>
                    </a:lnTo>
                    <a:lnTo>
                      <a:pt x="1361" y="4708"/>
                    </a:lnTo>
                    <a:lnTo>
                      <a:pt x="1382" y="4896"/>
                    </a:lnTo>
                    <a:lnTo>
                      <a:pt x="1424" y="5001"/>
                    </a:lnTo>
                    <a:lnTo>
                      <a:pt x="1403" y="5147"/>
                    </a:lnTo>
                    <a:lnTo>
                      <a:pt x="1486" y="5294"/>
                    </a:lnTo>
                    <a:lnTo>
                      <a:pt x="1486" y="5461"/>
                    </a:lnTo>
                    <a:lnTo>
                      <a:pt x="1403" y="5524"/>
                    </a:lnTo>
                    <a:lnTo>
                      <a:pt x="1277" y="5880"/>
                    </a:lnTo>
                    <a:lnTo>
                      <a:pt x="1152" y="5963"/>
                    </a:lnTo>
                    <a:lnTo>
                      <a:pt x="1152" y="6131"/>
                    </a:lnTo>
                    <a:lnTo>
                      <a:pt x="1089" y="6194"/>
                    </a:lnTo>
                    <a:lnTo>
                      <a:pt x="1068" y="6298"/>
                    </a:lnTo>
                    <a:lnTo>
                      <a:pt x="1047" y="6487"/>
                    </a:lnTo>
                    <a:lnTo>
                      <a:pt x="1089" y="6487"/>
                    </a:lnTo>
                    <a:lnTo>
                      <a:pt x="1005" y="6591"/>
                    </a:lnTo>
                    <a:lnTo>
                      <a:pt x="1047" y="6654"/>
                    </a:lnTo>
                    <a:lnTo>
                      <a:pt x="963" y="6779"/>
                    </a:lnTo>
                    <a:lnTo>
                      <a:pt x="1047" y="6779"/>
                    </a:lnTo>
                    <a:lnTo>
                      <a:pt x="984" y="6863"/>
                    </a:lnTo>
                    <a:lnTo>
                      <a:pt x="921" y="6863"/>
                    </a:lnTo>
                    <a:lnTo>
                      <a:pt x="921" y="7072"/>
                    </a:lnTo>
                    <a:lnTo>
                      <a:pt x="859" y="7114"/>
                    </a:lnTo>
                    <a:lnTo>
                      <a:pt x="879" y="7282"/>
                    </a:lnTo>
                    <a:lnTo>
                      <a:pt x="859" y="7324"/>
                    </a:lnTo>
                    <a:lnTo>
                      <a:pt x="879" y="7533"/>
                    </a:lnTo>
                    <a:lnTo>
                      <a:pt x="921" y="7616"/>
                    </a:lnTo>
                    <a:lnTo>
                      <a:pt x="1005" y="7616"/>
                    </a:lnTo>
                    <a:lnTo>
                      <a:pt x="984" y="7512"/>
                    </a:lnTo>
                    <a:lnTo>
                      <a:pt x="1110" y="7449"/>
                    </a:lnTo>
                    <a:lnTo>
                      <a:pt x="1089" y="7512"/>
                    </a:lnTo>
                    <a:lnTo>
                      <a:pt x="1172" y="7554"/>
                    </a:lnTo>
                    <a:lnTo>
                      <a:pt x="1172" y="7637"/>
                    </a:lnTo>
                    <a:lnTo>
                      <a:pt x="1277" y="7658"/>
                    </a:lnTo>
                    <a:lnTo>
                      <a:pt x="1319" y="7868"/>
                    </a:lnTo>
                    <a:lnTo>
                      <a:pt x="1424" y="7868"/>
                    </a:lnTo>
                    <a:lnTo>
                      <a:pt x="1570" y="8035"/>
                    </a:lnTo>
                    <a:lnTo>
                      <a:pt x="1570" y="8119"/>
                    </a:lnTo>
                    <a:lnTo>
                      <a:pt x="1675" y="8140"/>
                    </a:lnTo>
                    <a:lnTo>
                      <a:pt x="1696" y="8244"/>
                    </a:lnTo>
                    <a:lnTo>
                      <a:pt x="1779" y="8244"/>
                    </a:lnTo>
                    <a:lnTo>
                      <a:pt x="1779" y="8286"/>
                    </a:lnTo>
                    <a:lnTo>
                      <a:pt x="1716" y="8370"/>
                    </a:lnTo>
                    <a:lnTo>
                      <a:pt x="1716" y="8391"/>
                    </a:lnTo>
                    <a:lnTo>
                      <a:pt x="1968" y="8579"/>
                    </a:lnTo>
                    <a:lnTo>
                      <a:pt x="2009" y="8663"/>
                    </a:lnTo>
                    <a:lnTo>
                      <a:pt x="2051" y="8537"/>
                    </a:lnTo>
                    <a:lnTo>
                      <a:pt x="2135" y="8453"/>
                    </a:lnTo>
                    <a:lnTo>
                      <a:pt x="2240" y="8537"/>
                    </a:lnTo>
                    <a:lnTo>
                      <a:pt x="2407" y="8579"/>
                    </a:lnTo>
                    <a:lnTo>
                      <a:pt x="2428" y="8642"/>
                    </a:lnTo>
                    <a:lnTo>
                      <a:pt x="2553" y="8642"/>
                    </a:lnTo>
                    <a:lnTo>
                      <a:pt x="2616" y="8704"/>
                    </a:lnTo>
                    <a:lnTo>
                      <a:pt x="2616" y="8893"/>
                    </a:lnTo>
                    <a:lnTo>
                      <a:pt x="2532" y="8976"/>
                    </a:lnTo>
                    <a:lnTo>
                      <a:pt x="2532" y="9060"/>
                    </a:lnTo>
                    <a:lnTo>
                      <a:pt x="2679" y="9081"/>
                    </a:lnTo>
                    <a:lnTo>
                      <a:pt x="2825" y="8976"/>
                    </a:lnTo>
                    <a:lnTo>
                      <a:pt x="2930" y="8976"/>
                    </a:lnTo>
                    <a:lnTo>
                      <a:pt x="2993" y="9018"/>
                    </a:lnTo>
                    <a:lnTo>
                      <a:pt x="3076" y="8976"/>
                    </a:lnTo>
                    <a:lnTo>
                      <a:pt x="3076" y="8872"/>
                    </a:lnTo>
                    <a:lnTo>
                      <a:pt x="3097" y="8851"/>
                    </a:lnTo>
                    <a:lnTo>
                      <a:pt x="3076" y="8788"/>
                    </a:lnTo>
                    <a:lnTo>
                      <a:pt x="2972" y="8704"/>
                    </a:lnTo>
                    <a:lnTo>
                      <a:pt x="2930" y="8642"/>
                    </a:lnTo>
                    <a:lnTo>
                      <a:pt x="2846" y="8474"/>
                    </a:lnTo>
                    <a:lnTo>
                      <a:pt x="2742" y="8432"/>
                    </a:lnTo>
                    <a:lnTo>
                      <a:pt x="2637" y="8432"/>
                    </a:lnTo>
                    <a:lnTo>
                      <a:pt x="2574" y="8453"/>
                    </a:lnTo>
                    <a:lnTo>
                      <a:pt x="2491" y="8391"/>
                    </a:lnTo>
                    <a:lnTo>
                      <a:pt x="2344" y="8244"/>
                    </a:lnTo>
                    <a:lnTo>
                      <a:pt x="2260" y="8160"/>
                    </a:lnTo>
                    <a:lnTo>
                      <a:pt x="2260" y="8056"/>
                    </a:lnTo>
                    <a:lnTo>
                      <a:pt x="2219" y="8035"/>
                    </a:lnTo>
                    <a:lnTo>
                      <a:pt x="2198" y="8140"/>
                    </a:lnTo>
                    <a:lnTo>
                      <a:pt x="2030" y="8056"/>
                    </a:lnTo>
                    <a:lnTo>
                      <a:pt x="2051" y="7972"/>
                    </a:lnTo>
                    <a:lnTo>
                      <a:pt x="2135" y="7930"/>
                    </a:lnTo>
                    <a:lnTo>
                      <a:pt x="2156" y="7951"/>
                    </a:lnTo>
                    <a:lnTo>
                      <a:pt x="2198" y="7930"/>
                    </a:lnTo>
                    <a:lnTo>
                      <a:pt x="2219" y="7868"/>
                    </a:lnTo>
                    <a:lnTo>
                      <a:pt x="2156" y="7637"/>
                    </a:lnTo>
                    <a:lnTo>
                      <a:pt x="2114" y="7616"/>
                    </a:lnTo>
                    <a:lnTo>
                      <a:pt x="2114" y="7533"/>
                    </a:lnTo>
                    <a:lnTo>
                      <a:pt x="2030" y="7428"/>
                    </a:lnTo>
                    <a:lnTo>
                      <a:pt x="2009" y="7344"/>
                    </a:lnTo>
                    <a:lnTo>
                      <a:pt x="2009" y="7386"/>
                    </a:lnTo>
                    <a:lnTo>
                      <a:pt x="2009" y="7449"/>
                    </a:lnTo>
                    <a:lnTo>
                      <a:pt x="1947" y="7449"/>
                    </a:lnTo>
                    <a:lnTo>
                      <a:pt x="1884" y="7324"/>
                    </a:lnTo>
                    <a:lnTo>
                      <a:pt x="1821" y="7303"/>
                    </a:lnTo>
                    <a:lnTo>
                      <a:pt x="1842" y="7177"/>
                    </a:lnTo>
                    <a:lnTo>
                      <a:pt x="1800" y="7114"/>
                    </a:lnTo>
                    <a:lnTo>
                      <a:pt x="1779" y="6989"/>
                    </a:lnTo>
                    <a:lnTo>
                      <a:pt x="1716" y="6926"/>
                    </a:lnTo>
                    <a:lnTo>
                      <a:pt x="1633" y="6926"/>
                    </a:lnTo>
                    <a:lnTo>
                      <a:pt x="1612" y="6905"/>
                    </a:lnTo>
                    <a:lnTo>
                      <a:pt x="1570" y="6968"/>
                    </a:lnTo>
                    <a:lnTo>
                      <a:pt x="1528" y="7010"/>
                    </a:lnTo>
                    <a:lnTo>
                      <a:pt x="1486" y="7031"/>
                    </a:lnTo>
                    <a:lnTo>
                      <a:pt x="1424" y="6989"/>
                    </a:lnTo>
                    <a:lnTo>
                      <a:pt x="1486" y="6884"/>
                    </a:lnTo>
                    <a:lnTo>
                      <a:pt x="1382" y="6717"/>
                    </a:lnTo>
                    <a:lnTo>
                      <a:pt x="1382" y="6654"/>
                    </a:lnTo>
                    <a:lnTo>
                      <a:pt x="1361" y="6507"/>
                    </a:lnTo>
                    <a:lnTo>
                      <a:pt x="1361" y="6466"/>
                    </a:lnTo>
                    <a:lnTo>
                      <a:pt x="1403" y="6382"/>
                    </a:lnTo>
                    <a:lnTo>
                      <a:pt x="1382" y="6361"/>
                    </a:lnTo>
                    <a:lnTo>
                      <a:pt x="1319" y="6361"/>
                    </a:lnTo>
                    <a:lnTo>
                      <a:pt x="1382" y="6256"/>
                    </a:lnTo>
                    <a:lnTo>
                      <a:pt x="1382" y="6131"/>
                    </a:lnTo>
                    <a:lnTo>
                      <a:pt x="1507" y="5943"/>
                    </a:lnTo>
                    <a:lnTo>
                      <a:pt x="1528" y="5503"/>
                    </a:lnTo>
                    <a:lnTo>
                      <a:pt x="1612" y="5399"/>
                    </a:lnTo>
                    <a:lnTo>
                      <a:pt x="1633" y="5252"/>
                    </a:lnTo>
                    <a:lnTo>
                      <a:pt x="1716" y="5147"/>
                    </a:lnTo>
                    <a:lnTo>
                      <a:pt x="1737" y="5001"/>
                    </a:lnTo>
                    <a:lnTo>
                      <a:pt x="1696" y="4980"/>
                    </a:lnTo>
                    <a:lnTo>
                      <a:pt x="1716" y="4896"/>
                    </a:lnTo>
                    <a:lnTo>
                      <a:pt x="1716" y="4771"/>
                    </a:lnTo>
                    <a:lnTo>
                      <a:pt x="1779" y="4666"/>
                    </a:lnTo>
                    <a:lnTo>
                      <a:pt x="1779" y="4562"/>
                    </a:lnTo>
                    <a:lnTo>
                      <a:pt x="1675" y="4520"/>
                    </a:lnTo>
                    <a:lnTo>
                      <a:pt x="1696" y="4457"/>
                    </a:lnTo>
                    <a:lnTo>
                      <a:pt x="1696" y="4415"/>
                    </a:lnTo>
                    <a:lnTo>
                      <a:pt x="1800" y="4415"/>
                    </a:lnTo>
                    <a:lnTo>
                      <a:pt x="1821" y="4394"/>
                    </a:lnTo>
                    <a:lnTo>
                      <a:pt x="1884" y="4415"/>
                    </a:lnTo>
                    <a:lnTo>
                      <a:pt x="1926" y="4415"/>
                    </a:lnTo>
                    <a:lnTo>
                      <a:pt x="2030" y="4373"/>
                    </a:lnTo>
                    <a:lnTo>
                      <a:pt x="2051" y="4394"/>
                    </a:lnTo>
                    <a:lnTo>
                      <a:pt x="2135" y="4394"/>
                    </a:lnTo>
                    <a:lnTo>
                      <a:pt x="2219" y="4415"/>
                    </a:lnTo>
                    <a:lnTo>
                      <a:pt x="2260" y="4499"/>
                    </a:lnTo>
                    <a:lnTo>
                      <a:pt x="2219" y="4520"/>
                    </a:lnTo>
                    <a:lnTo>
                      <a:pt x="2219" y="4687"/>
                    </a:lnTo>
                    <a:lnTo>
                      <a:pt x="2260" y="4792"/>
                    </a:lnTo>
                    <a:lnTo>
                      <a:pt x="2240" y="4813"/>
                    </a:lnTo>
                    <a:lnTo>
                      <a:pt x="2198" y="4917"/>
                    </a:lnTo>
                    <a:lnTo>
                      <a:pt x="2302" y="4896"/>
                    </a:lnTo>
                    <a:lnTo>
                      <a:pt x="2365" y="4917"/>
                    </a:lnTo>
                    <a:lnTo>
                      <a:pt x="2470" y="4896"/>
                    </a:lnTo>
                    <a:lnTo>
                      <a:pt x="2616" y="4917"/>
                    </a:lnTo>
                    <a:lnTo>
                      <a:pt x="2658" y="4980"/>
                    </a:lnTo>
                    <a:lnTo>
                      <a:pt x="2658" y="4938"/>
                    </a:lnTo>
                    <a:lnTo>
                      <a:pt x="2658" y="4917"/>
                    </a:lnTo>
                    <a:lnTo>
                      <a:pt x="2721" y="4875"/>
                    </a:lnTo>
                    <a:lnTo>
                      <a:pt x="2784" y="4896"/>
                    </a:lnTo>
                    <a:lnTo>
                      <a:pt x="2951" y="5043"/>
                    </a:lnTo>
                    <a:lnTo>
                      <a:pt x="3014" y="5085"/>
                    </a:lnTo>
                    <a:lnTo>
                      <a:pt x="3014" y="5127"/>
                    </a:lnTo>
                    <a:lnTo>
                      <a:pt x="3076" y="5127"/>
                    </a:lnTo>
                    <a:lnTo>
                      <a:pt x="3181" y="5231"/>
                    </a:lnTo>
                    <a:lnTo>
                      <a:pt x="3202" y="5252"/>
                    </a:lnTo>
                    <a:lnTo>
                      <a:pt x="3244" y="5252"/>
                    </a:lnTo>
                    <a:lnTo>
                      <a:pt x="3244" y="5189"/>
                    </a:lnTo>
                    <a:lnTo>
                      <a:pt x="3286" y="5189"/>
                    </a:lnTo>
                    <a:lnTo>
                      <a:pt x="3286" y="5106"/>
                    </a:lnTo>
                    <a:lnTo>
                      <a:pt x="3307" y="4875"/>
                    </a:lnTo>
                    <a:lnTo>
                      <a:pt x="3265" y="4771"/>
                    </a:lnTo>
                    <a:lnTo>
                      <a:pt x="3160" y="4708"/>
                    </a:lnTo>
                    <a:lnTo>
                      <a:pt x="3097" y="4478"/>
                    </a:lnTo>
                    <a:lnTo>
                      <a:pt x="3139" y="4269"/>
                    </a:lnTo>
                    <a:lnTo>
                      <a:pt x="3202" y="4143"/>
                    </a:lnTo>
                    <a:lnTo>
                      <a:pt x="3265" y="3955"/>
                    </a:lnTo>
                    <a:lnTo>
                      <a:pt x="3369" y="3787"/>
                    </a:lnTo>
                    <a:lnTo>
                      <a:pt x="3495" y="3787"/>
                    </a:lnTo>
                    <a:lnTo>
                      <a:pt x="3767" y="3725"/>
                    </a:lnTo>
                    <a:lnTo>
                      <a:pt x="3913" y="3725"/>
                    </a:lnTo>
                    <a:lnTo>
                      <a:pt x="3976" y="3766"/>
                    </a:lnTo>
                    <a:lnTo>
                      <a:pt x="4123" y="3683"/>
                    </a:lnTo>
                    <a:lnTo>
                      <a:pt x="4248" y="3683"/>
                    </a:lnTo>
                    <a:lnTo>
                      <a:pt x="4395" y="3746"/>
                    </a:lnTo>
                    <a:lnTo>
                      <a:pt x="4541" y="3725"/>
                    </a:lnTo>
                    <a:lnTo>
                      <a:pt x="4646" y="3787"/>
                    </a:lnTo>
                    <a:lnTo>
                      <a:pt x="4771" y="3725"/>
                    </a:lnTo>
                    <a:lnTo>
                      <a:pt x="4855" y="3641"/>
                    </a:lnTo>
                    <a:lnTo>
                      <a:pt x="4855" y="3432"/>
                    </a:lnTo>
                    <a:lnTo>
                      <a:pt x="4834" y="3348"/>
                    </a:lnTo>
                    <a:lnTo>
                      <a:pt x="4855" y="3243"/>
                    </a:lnTo>
                    <a:lnTo>
                      <a:pt x="4855" y="3160"/>
                    </a:lnTo>
                    <a:lnTo>
                      <a:pt x="4876" y="3034"/>
                    </a:lnTo>
                    <a:lnTo>
                      <a:pt x="4876" y="2950"/>
                    </a:lnTo>
                    <a:lnTo>
                      <a:pt x="4729" y="2846"/>
                    </a:lnTo>
                    <a:lnTo>
                      <a:pt x="4750" y="2804"/>
                    </a:lnTo>
                    <a:lnTo>
                      <a:pt x="4667" y="2741"/>
                    </a:lnTo>
                    <a:lnTo>
                      <a:pt x="4541" y="2741"/>
                    </a:lnTo>
                    <a:lnTo>
                      <a:pt x="4437" y="2616"/>
                    </a:lnTo>
                    <a:lnTo>
                      <a:pt x="4332" y="2532"/>
                    </a:lnTo>
                    <a:lnTo>
                      <a:pt x="4353" y="2469"/>
                    </a:lnTo>
                    <a:lnTo>
                      <a:pt x="4353" y="2281"/>
                    </a:lnTo>
                    <a:lnTo>
                      <a:pt x="4311" y="2155"/>
                    </a:lnTo>
                    <a:lnTo>
                      <a:pt x="4353" y="2072"/>
                    </a:lnTo>
                    <a:lnTo>
                      <a:pt x="4353" y="1988"/>
                    </a:lnTo>
                    <a:lnTo>
                      <a:pt x="4311" y="1862"/>
                    </a:lnTo>
                    <a:lnTo>
                      <a:pt x="4185" y="1758"/>
                    </a:lnTo>
                    <a:lnTo>
                      <a:pt x="3913" y="1570"/>
                    </a:lnTo>
                    <a:lnTo>
                      <a:pt x="3830" y="1423"/>
                    </a:lnTo>
                    <a:lnTo>
                      <a:pt x="3579" y="1339"/>
                    </a:lnTo>
                    <a:lnTo>
                      <a:pt x="3390" y="1381"/>
                    </a:lnTo>
                    <a:lnTo>
                      <a:pt x="3265" y="1653"/>
                    </a:lnTo>
                    <a:lnTo>
                      <a:pt x="3014" y="1674"/>
                    </a:lnTo>
                    <a:lnTo>
                      <a:pt x="2930" y="1549"/>
                    </a:lnTo>
                    <a:lnTo>
                      <a:pt x="2825" y="1549"/>
                    </a:lnTo>
                    <a:lnTo>
                      <a:pt x="2616" y="1444"/>
                    </a:lnTo>
                    <a:lnTo>
                      <a:pt x="2428" y="1528"/>
                    </a:lnTo>
                    <a:lnTo>
                      <a:pt x="2428" y="1653"/>
                    </a:lnTo>
                    <a:lnTo>
                      <a:pt x="2260" y="1674"/>
                    </a:lnTo>
                    <a:lnTo>
                      <a:pt x="2114" y="1758"/>
                    </a:lnTo>
                    <a:lnTo>
                      <a:pt x="2114" y="1465"/>
                    </a:lnTo>
                    <a:lnTo>
                      <a:pt x="2114" y="1256"/>
                    </a:lnTo>
                    <a:lnTo>
                      <a:pt x="2051" y="1130"/>
                    </a:lnTo>
                    <a:lnTo>
                      <a:pt x="2114" y="1025"/>
                    </a:lnTo>
                    <a:lnTo>
                      <a:pt x="2135" y="942"/>
                    </a:lnTo>
                    <a:lnTo>
                      <a:pt x="2051" y="837"/>
                    </a:lnTo>
                    <a:lnTo>
                      <a:pt x="2135" y="712"/>
                    </a:lnTo>
                    <a:lnTo>
                      <a:pt x="2114" y="607"/>
                    </a:lnTo>
                    <a:lnTo>
                      <a:pt x="1905" y="607"/>
                    </a:lnTo>
                    <a:lnTo>
                      <a:pt x="1821" y="691"/>
                    </a:lnTo>
                    <a:lnTo>
                      <a:pt x="1716" y="628"/>
                    </a:lnTo>
                    <a:lnTo>
                      <a:pt x="1633" y="502"/>
                    </a:lnTo>
                    <a:lnTo>
                      <a:pt x="1716" y="419"/>
                    </a:lnTo>
                    <a:lnTo>
                      <a:pt x="1696" y="230"/>
                    </a:lnTo>
                    <a:lnTo>
                      <a:pt x="1591" y="105"/>
                    </a:lnTo>
                    <a:lnTo>
                      <a:pt x="1424" y="126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CustomShape 910"/>
              <p:cNvSpPr/>
              <p:nvPr/>
            </p:nvSpPr>
            <p:spPr>
              <a:xfrm>
                <a:off x="6724080" y="2871000"/>
                <a:ext cx="225720" cy="437040"/>
              </a:xfrm>
              <a:custGeom>
                <a:avLst/>
                <a:gdLst/>
                <a:ahLst/>
                <a:rect l="l" t="t" r="r" b="b"/>
                <a:pathLst>
                  <a:path w="5127" h="11530">
                    <a:moveTo>
                      <a:pt x="2407" y="0"/>
                    </a:moveTo>
                    <a:lnTo>
                      <a:pt x="2302" y="42"/>
                    </a:lnTo>
                    <a:lnTo>
                      <a:pt x="2344" y="63"/>
                    </a:lnTo>
                    <a:lnTo>
                      <a:pt x="2365" y="147"/>
                    </a:lnTo>
                    <a:lnTo>
                      <a:pt x="2260" y="251"/>
                    </a:lnTo>
                    <a:lnTo>
                      <a:pt x="2260" y="419"/>
                    </a:lnTo>
                    <a:lnTo>
                      <a:pt x="2281" y="523"/>
                    </a:lnTo>
                    <a:lnTo>
                      <a:pt x="2155" y="461"/>
                    </a:lnTo>
                    <a:lnTo>
                      <a:pt x="2072" y="377"/>
                    </a:lnTo>
                    <a:lnTo>
                      <a:pt x="1925" y="482"/>
                    </a:lnTo>
                    <a:lnTo>
                      <a:pt x="1716" y="544"/>
                    </a:lnTo>
                    <a:lnTo>
                      <a:pt x="1653" y="691"/>
                    </a:lnTo>
                    <a:lnTo>
                      <a:pt x="1528" y="858"/>
                    </a:lnTo>
                    <a:lnTo>
                      <a:pt x="1402" y="900"/>
                    </a:lnTo>
                    <a:lnTo>
                      <a:pt x="1214" y="1193"/>
                    </a:lnTo>
                    <a:lnTo>
                      <a:pt x="1193" y="1360"/>
                    </a:lnTo>
                    <a:lnTo>
                      <a:pt x="1235" y="1402"/>
                    </a:lnTo>
                    <a:lnTo>
                      <a:pt x="1151" y="1632"/>
                    </a:lnTo>
                    <a:lnTo>
                      <a:pt x="1005" y="1904"/>
                    </a:lnTo>
                    <a:lnTo>
                      <a:pt x="1005" y="2009"/>
                    </a:lnTo>
                    <a:lnTo>
                      <a:pt x="1130" y="2051"/>
                    </a:lnTo>
                    <a:lnTo>
                      <a:pt x="1005" y="2365"/>
                    </a:lnTo>
                    <a:lnTo>
                      <a:pt x="942" y="2616"/>
                    </a:lnTo>
                    <a:lnTo>
                      <a:pt x="879" y="2825"/>
                    </a:lnTo>
                    <a:lnTo>
                      <a:pt x="712" y="2825"/>
                    </a:lnTo>
                    <a:lnTo>
                      <a:pt x="607" y="2783"/>
                    </a:lnTo>
                    <a:lnTo>
                      <a:pt x="502" y="2783"/>
                    </a:lnTo>
                    <a:lnTo>
                      <a:pt x="565" y="3076"/>
                    </a:lnTo>
                    <a:lnTo>
                      <a:pt x="565" y="3202"/>
                    </a:lnTo>
                    <a:lnTo>
                      <a:pt x="565" y="3411"/>
                    </a:lnTo>
                    <a:lnTo>
                      <a:pt x="419" y="3411"/>
                    </a:lnTo>
                    <a:lnTo>
                      <a:pt x="440" y="3578"/>
                    </a:lnTo>
                    <a:lnTo>
                      <a:pt x="419" y="3704"/>
                    </a:lnTo>
                    <a:lnTo>
                      <a:pt x="440" y="3808"/>
                    </a:lnTo>
                    <a:lnTo>
                      <a:pt x="398" y="4018"/>
                    </a:lnTo>
                    <a:lnTo>
                      <a:pt x="314" y="4039"/>
                    </a:lnTo>
                    <a:lnTo>
                      <a:pt x="272" y="4018"/>
                    </a:lnTo>
                    <a:lnTo>
                      <a:pt x="251" y="4122"/>
                    </a:lnTo>
                    <a:lnTo>
                      <a:pt x="251" y="4206"/>
                    </a:lnTo>
                    <a:lnTo>
                      <a:pt x="251" y="4332"/>
                    </a:lnTo>
                    <a:lnTo>
                      <a:pt x="189" y="4457"/>
                    </a:lnTo>
                    <a:lnTo>
                      <a:pt x="147" y="4436"/>
                    </a:lnTo>
                    <a:lnTo>
                      <a:pt x="42" y="4562"/>
                    </a:lnTo>
                    <a:lnTo>
                      <a:pt x="0" y="4666"/>
                    </a:lnTo>
                    <a:lnTo>
                      <a:pt x="0" y="4729"/>
                    </a:lnTo>
                    <a:lnTo>
                      <a:pt x="84" y="4834"/>
                    </a:lnTo>
                    <a:lnTo>
                      <a:pt x="105" y="4980"/>
                    </a:lnTo>
                    <a:lnTo>
                      <a:pt x="377" y="5231"/>
                    </a:lnTo>
                    <a:lnTo>
                      <a:pt x="377" y="5231"/>
                    </a:lnTo>
                    <a:lnTo>
                      <a:pt x="314" y="5127"/>
                    </a:lnTo>
                    <a:lnTo>
                      <a:pt x="314" y="5064"/>
                    </a:lnTo>
                    <a:lnTo>
                      <a:pt x="398" y="5148"/>
                    </a:lnTo>
                    <a:lnTo>
                      <a:pt x="523" y="5148"/>
                    </a:lnTo>
                    <a:lnTo>
                      <a:pt x="419" y="5231"/>
                    </a:lnTo>
                    <a:lnTo>
                      <a:pt x="440" y="5273"/>
                    </a:lnTo>
                    <a:lnTo>
                      <a:pt x="565" y="5273"/>
                    </a:lnTo>
                    <a:lnTo>
                      <a:pt x="565" y="5189"/>
                    </a:lnTo>
                    <a:lnTo>
                      <a:pt x="586" y="5273"/>
                    </a:lnTo>
                    <a:lnTo>
                      <a:pt x="691" y="5273"/>
                    </a:lnTo>
                    <a:lnTo>
                      <a:pt x="733" y="5357"/>
                    </a:lnTo>
                    <a:lnTo>
                      <a:pt x="921" y="5399"/>
                    </a:lnTo>
                    <a:lnTo>
                      <a:pt x="1026" y="5566"/>
                    </a:lnTo>
                    <a:lnTo>
                      <a:pt x="1026" y="5671"/>
                    </a:lnTo>
                    <a:lnTo>
                      <a:pt x="942" y="5692"/>
                    </a:lnTo>
                    <a:lnTo>
                      <a:pt x="900" y="5608"/>
                    </a:lnTo>
                    <a:lnTo>
                      <a:pt x="816" y="5671"/>
                    </a:lnTo>
                    <a:lnTo>
                      <a:pt x="900" y="5754"/>
                    </a:lnTo>
                    <a:lnTo>
                      <a:pt x="921" y="5775"/>
                    </a:lnTo>
                    <a:lnTo>
                      <a:pt x="900" y="5796"/>
                    </a:lnTo>
                    <a:lnTo>
                      <a:pt x="795" y="5775"/>
                    </a:lnTo>
                    <a:lnTo>
                      <a:pt x="774" y="5671"/>
                    </a:lnTo>
                    <a:lnTo>
                      <a:pt x="670" y="5671"/>
                    </a:lnTo>
                    <a:lnTo>
                      <a:pt x="670" y="5712"/>
                    </a:lnTo>
                    <a:lnTo>
                      <a:pt x="795" y="5817"/>
                    </a:lnTo>
                    <a:lnTo>
                      <a:pt x="795" y="5880"/>
                    </a:lnTo>
                    <a:lnTo>
                      <a:pt x="900" y="6005"/>
                    </a:lnTo>
                    <a:lnTo>
                      <a:pt x="1109" y="6068"/>
                    </a:lnTo>
                    <a:lnTo>
                      <a:pt x="1088" y="5880"/>
                    </a:lnTo>
                    <a:lnTo>
                      <a:pt x="1026" y="5775"/>
                    </a:lnTo>
                    <a:lnTo>
                      <a:pt x="1151" y="5859"/>
                    </a:lnTo>
                    <a:lnTo>
                      <a:pt x="1151" y="5964"/>
                    </a:lnTo>
                    <a:lnTo>
                      <a:pt x="1214" y="6068"/>
                    </a:lnTo>
                    <a:lnTo>
                      <a:pt x="1298" y="6131"/>
                    </a:lnTo>
                    <a:lnTo>
                      <a:pt x="1319" y="6298"/>
                    </a:lnTo>
                    <a:lnTo>
                      <a:pt x="1402" y="6382"/>
                    </a:lnTo>
                    <a:lnTo>
                      <a:pt x="1360" y="6403"/>
                    </a:lnTo>
                    <a:lnTo>
                      <a:pt x="1402" y="6445"/>
                    </a:lnTo>
                    <a:lnTo>
                      <a:pt x="1465" y="6487"/>
                    </a:lnTo>
                    <a:lnTo>
                      <a:pt x="1465" y="6717"/>
                    </a:lnTo>
                    <a:lnTo>
                      <a:pt x="1570" y="6947"/>
                    </a:lnTo>
                    <a:lnTo>
                      <a:pt x="1632" y="7010"/>
                    </a:lnTo>
                    <a:lnTo>
                      <a:pt x="1486" y="7114"/>
                    </a:lnTo>
                    <a:lnTo>
                      <a:pt x="1402" y="7658"/>
                    </a:lnTo>
                    <a:lnTo>
                      <a:pt x="1444" y="7784"/>
                    </a:lnTo>
                    <a:lnTo>
                      <a:pt x="1423" y="7847"/>
                    </a:lnTo>
                    <a:lnTo>
                      <a:pt x="1444" y="7889"/>
                    </a:lnTo>
                    <a:lnTo>
                      <a:pt x="1528" y="7742"/>
                    </a:lnTo>
                    <a:lnTo>
                      <a:pt x="1653" y="7637"/>
                    </a:lnTo>
                    <a:lnTo>
                      <a:pt x="1716" y="7470"/>
                    </a:lnTo>
                    <a:lnTo>
                      <a:pt x="1716" y="7658"/>
                    </a:lnTo>
                    <a:lnTo>
                      <a:pt x="1549" y="7805"/>
                    </a:lnTo>
                    <a:lnTo>
                      <a:pt x="1549" y="7972"/>
                    </a:lnTo>
                    <a:lnTo>
                      <a:pt x="1632" y="7951"/>
                    </a:lnTo>
                    <a:lnTo>
                      <a:pt x="1632" y="7868"/>
                    </a:lnTo>
                    <a:lnTo>
                      <a:pt x="1779" y="7784"/>
                    </a:lnTo>
                    <a:lnTo>
                      <a:pt x="1863" y="7868"/>
                    </a:lnTo>
                    <a:lnTo>
                      <a:pt x="1925" y="7868"/>
                    </a:lnTo>
                    <a:lnTo>
                      <a:pt x="1925" y="7805"/>
                    </a:lnTo>
                    <a:lnTo>
                      <a:pt x="1946" y="7847"/>
                    </a:lnTo>
                    <a:lnTo>
                      <a:pt x="1988" y="7847"/>
                    </a:lnTo>
                    <a:lnTo>
                      <a:pt x="2009" y="7805"/>
                    </a:lnTo>
                    <a:lnTo>
                      <a:pt x="2135" y="7805"/>
                    </a:lnTo>
                    <a:lnTo>
                      <a:pt x="2365" y="7658"/>
                    </a:lnTo>
                    <a:lnTo>
                      <a:pt x="2386" y="7575"/>
                    </a:lnTo>
                    <a:lnTo>
                      <a:pt x="2448" y="7596"/>
                    </a:lnTo>
                    <a:lnTo>
                      <a:pt x="2511" y="7596"/>
                    </a:lnTo>
                    <a:lnTo>
                      <a:pt x="2658" y="7533"/>
                    </a:lnTo>
                    <a:lnTo>
                      <a:pt x="2574" y="7491"/>
                    </a:lnTo>
                    <a:lnTo>
                      <a:pt x="2574" y="7470"/>
                    </a:lnTo>
                    <a:lnTo>
                      <a:pt x="2511" y="7365"/>
                    </a:lnTo>
                    <a:lnTo>
                      <a:pt x="2574" y="7365"/>
                    </a:lnTo>
                    <a:lnTo>
                      <a:pt x="2616" y="7449"/>
                    </a:lnTo>
                    <a:lnTo>
                      <a:pt x="2720" y="7470"/>
                    </a:lnTo>
                    <a:lnTo>
                      <a:pt x="2888" y="7345"/>
                    </a:lnTo>
                    <a:lnTo>
                      <a:pt x="2867" y="7282"/>
                    </a:lnTo>
                    <a:lnTo>
                      <a:pt x="2909" y="7240"/>
                    </a:lnTo>
                    <a:lnTo>
                      <a:pt x="2909" y="7114"/>
                    </a:lnTo>
                    <a:lnTo>
                      <a:pt x="2867" y="7052"/>
                    </a:lnTo>
                    <a:lnTo>
                      <a:pt x="2867" y="7010"/>
                    </a:lnTo>
                    <a:lnTo>
                      <a:pt x="2888" y="6947"/>
                    </a:lnTo>
                    <a:lnTo>
                      <a:pt x="2804" y="6863"/>
                    </a:lnTo>
                    <a:lnTo>
                      <a:pt x="2909" y="6947"/>
                    </a:lnTo>
                    <a:lnTo>
                      <a:pt x="2909" y="7010"/>
                    </a:lnTo>
                    <a:lnTo>
                      <a:pt x="2992" y="7010"/>
                    </a:lnTo>
                    <a:lnTo>
                      <a:pt x="2992" y="7073"/>
                    </a:lnTo>
                    <a:lnTo>
                      <a:pt x="3118" y="7282"/>
                    </a:lnTo>
                    <a:lnTo>
                      <a:pt x="3181" y="7365"/>
                    </a:lnTo>
                    <a:lnTo>
                      <a:pt x="3202" y="7491"/>
                    </a:lnTo>
                    <a:lnTo>
                      <a:pt x="3306" y="7491"/>
                    </a:lnTo>
                    <a:lnTo>
                      <a:pt x="3390" y="7470"/>
                    </a:lnTo>
                    <a:lnTo>
                      <a:pt x="3411" y="7386"/>
                    </a:lnTo>
                    <a:lnTo>
                      <a:pt x="3411" y="7470"/>
                    </a:lnTo>
                    <a:lnTo>
                      <a:pt x="3390" y="7533"/>
                    </a:lnTo>
                    <a:lnTo>
                      <a:pt x="3432" y="7658"/>
                    </a:lnTo>
                    <a:lnTo>
                      <a:pt x="3432" y="7700"/>
                    </a:lnTo>
                    <a:lnTo>
                      <a:pt x="3411" y="7742"/>
                    </a:lnTo>
                    <a:lnTo>
                      <a:pt x="3432" y="7847"/>
                    </a:lnTo>
                    <a:lnTo>
                      <a:pt x="3495" y="7889"/>
                    </a:lnTo>
                    <a:lnTo>
                      <a:pt x="3536" y="8307"/>
                    </a:lnTo>
                    <a:lnTo>
                      <a:pt x="3578" y="8328"/>
                    </a:lnTo>
                    <a:lnTo>
                      <a:pt x="3578" y="8516"/>
                    </a:lnTo>
                    <a:lnTo>
                      <a:pt x="3725" y="8600"/>
                    </a:lnTo>
                    <a:lnTo>
                      <a:pt x="3704" y="8642"/>
                    </a:lnTo>
                    <a:lnTo>
                      <a:pt x="3704" y="8788"/>
                    </a:lnTo>
                    <a:lnTo>
                      <a:pt x="3767" y="8851"/>
                    </a:lnTo>
                    <a:lnTo>
                      <a:pt x="3767" y="9123"/>
                    </a:lnTo>
                    <a:lnTo>
                      <a:pt x="3829" y="9228"/>
                    </a:lnTo>
                    <a:lnTo>
                      <a:pt x="3829" y="9332"/>
                    </a:lnTo>
                    <a:lnTo>
                      <a:pt x="3850" y="9311"/>
                    </a:lnTo>
                    <a:lnTo>
                      <a:pt x="3871" y="9123"/>
                    </a:lnTo>
                    <a:lnTo>
                      <a:pt x="3955" y="9249"/>
                    </a:lnTo>
                    <a:lnTo>
                      <a:pt x="3976" y="9374"/>
                    </a:lnTo>
                    <a:lnTo>
                      <a:pt x="4059" y="9458"/>
                    </a:lnTo>
                    <a:lnTo>
                      <a:pt x="4080" y="9793"/>
                    </a:lnTo>
                    <a:lnTo>
                      <a:pt x="4164" y="9855"/>
                    </a:lnTo>
                    <a:lnTo>
                      <a:pt x="4185" y="9960"/>
                    </a:lnTo>
                    <a:lnTo>
                      <a:pt x="4143" y="10002"/>
                    </a:lnTo>
                    <a:lnTo>
                      <a:pt x="4164" y="10169"/>
                    </a:lnTo>
                    <a:lnTo>
                      <a:pt x="4227" y="10253"/>
                    </a:lnTo>
                    <a:lnTo>
                      <a:pt x="4290" y="10316"/>
                    </a:lnTo>
                    <a:lnTo>
                      <a:pt x="4227" y="10399"/>
                    </a:lnTo>
                    <a:lnTo>
                      <a:pt x="4269" y="10567"/>
                    </a:lnTo>
                    <a:lnTo>
                      <a:pt x="4248" y="10609"/>
                    </a:lnTo>
                    <a:lnTo>
                      <a:pt x="4227" y="10630"/>
                    </a:lnTo>
                    <a:lnTo>
                      <a:pt x="4185" y="10797"/>
                    </a:lnTo>
                    <a:lnTo>
                      <a:pt x="4227" y="10818"/>
                    </a:lnTo>
                    <a:lnTo>
                      <a:pt x="4227" y="10922"/>
                    </a:lnTo>
                    <a:lnTo>
                      <a:pt x="4143" y="11027"/>
                    </a:lnTo>
                    <a:lnTo>
                      <a:pt x="4101" y="11048"/>
                    </a:lnTo>
                    <a:lnTo>
                      <a:pt x="4059" y="11048"/>
                    </a:lnTo>
                    <a:lnTo>
                      <a:pt x="4059" y="11111"/>
                    </a:lnTo>
                    <a:lnTo>
                      <a:pt x="4101" y="11194"/>
                    </a:lnTo>
                    <a:lnTo>
                      <a:pt x="4101" y="11341"/>
                    </a:lnTo>
                    <a:lnTo>
                      <a:pt x="4164" y="11529"/>
                    </a:lnTo>
                    <a:lnTo>
                      <a:pt x="4185" y="11341"/>
                    </a:lnTo>
                    <a:lnTo>
                      <a:pt x="4248" y="11236"/>
                    </a:lnTo>
                    <a:lnTo>
                      <a:pt x="4248" y="11257"/>
                    </a:lnTo>
                    <a:lnTo>
                      <a:pt x="4269" y="11153"/>
                    </a:lnTo>
                    <a:lnTo>
                      <a:pt x="4332" y="11090"/>
                    </a:lnTo>
                    <a:lnTo>
                      <a:pt x="4332" y="10922"/>
                    </a:lnTo>
                    <a:lnTo>
                      <a:pt x="4457" y="10839"/>
                    </a:lnTo>
                    <a:lnTo>
                      <a:pt x="4583" y="10483"/>
                    </a:lnTo>
                    <a:lnTo>
                      <a:pt x="4666" y="10420"/>
                    </a:lnTo>
                    <a:lnTo>
                      <a:pt x="4666" y="10253"/>
                    </a:lnTo>
                    <a:lnTo>
                      <a:pt x="4583" y="10106"/>
                    </a:lnTo>
                    <a:lnTo>
                      <a:pt x="4604" y="9960"/>
                    </a:lnTo>
                    <a:lnTo>
                      <a:pt x="4562" y="9855"/>
                    </a:lnTo>
                    <a:lnTo>
                      <a:pt x="4541" y="9667"/>
                    </a:lnTo>
                    <a:lnTo>
                      <a:pt x="4457" y="9583"/>
                    </a:lnTo>
                    <a:lnTo>
                      <a:pt x="4478" y="9479"/>
                    </a:lnTo>
                    <a:lnTo>
                      <a:pt x="4457" y="9353"/>
                    </a:lnTo>
                    <a:lnTo>
                      <a:pt x="4478" y="9270"/>
                    </a:lnTo>
                    <a:lnTo>
                      <a:pt x="4436" y="9018"/>
                    </a:lnTo>
                    <a:lnTo>
                      <a:pt x="4269" y="8851"/>
                    </a:lnTo>
                    <a:lnTo>
                      <a:pt x="4080" y="8725"/>
                    </a:lnTo>
                    <a:lnTo>
                      <a:pt x="3934" y="8537"/>
                    </a:lnTo>
                    <a:lnTo>
                      <a:pt x="3934" y="8433"/>
                    </a:lnTo>
                    <a:lnTo>
                      <a:pt x="3850" y="8223"/>
                    </a:lnTo>
                    <a:lnTo>
                      <a:pt x="3955" y="8181"/>
                    </a:lnTo>
                    <a:lnTo>
                      <a:pt x="3976" y="8077"/>
                    </a:lnTo>
                    <a:lnTo>
                      <a:pt x="3934" y="7784"/>
                    </a:lnTo>
                    <a:lnTo>
                      <a:pt x="3955" y="7700"/>
                    </a:lnTo>
                    <a:lnTo>
                      <a:pt x="4059" y="7658"/>
                    </a:lnTo>
                    <a:lnTo>
                      <a:pt x="4059" y="7533"/>
                    </a:lnTo>
                    <a:lnTo>
                      <a:pt x="3934" y="7470"/>
                    </a:lnTo>
                    <a:lnTo>
                      <a:pt x="3934" y="7345"/>
                    </a:lnTo>
                    <a:lnTo>
                      <a:pt x="3850" y="7219"/>
                    </a:lnTo>
                    <a:lnTo>
                      <a:pt x="3767" y="7156"/>
                    </a:lnTo>
                    <a:lnTo>
                      <a:pt x="3620" y="6863"/>
                    </a:lnTo>
                    <a:lnTo>
                      <a:pt x="3495" y="6759"/>
                    </a:lnTo>
                    <a:lnTo>
                      <a:pt x="3432" y="6696"/>
                    </a:lnTo>
                    <a:lnTo>
                      <a:pt x="3348" y="6612"/>
                    </a:lnTo>
                    <a:lnTo>
                      <a:pt x="3243" y="6424"/>
                    </a:lnTo>
                    <a:lnTo>
                      <a:pt x="3181" y="6403"/>
                    </a:lnTo>
                    <a:lnTo>
                      <a:pt x="3181" y="6319"/>
                    </a:lnTo>
                    <a:lnTo>
                      <a:pt x="3306" y="6236"/>
                    </a:lnTo>
                    <a:lnTo>
                      <a:pt x="3411" y="6173"/>
                    </a:lnTo>
                    <a:lnTo>
                      <a:pt x="3390" y="6089"/>
                    </a:lnTo>
                    <a:lnTo>
                      <a:pt x="3390" y="5901"/>
                    </a:lnTo>
                    <a:lnTo>
                      <a:pt x="3453" y="5817"/>
                    </a:lnTo>
                    <a:lnTo>
                      <a:pt x="3432" y="5650"/>
                    </a:lnTo>
                    <a:lnTo>
                      <a:pt x="3515" y="5503"/>
                    </a:lnTo>
                    <a:lnTo>
                      <a:pt x="3746" y="5587"/>
                    </a:lnTo>
                    <a:lnTo>
                      <a:pt x="3871" y="5482"/>
                    </a:lnTo>
                    <a:lnTo>
                      <a:pt x="4018" y="5482"/>
                    </a:lnTo>
                    <a:lnTo>
                      <a:pt x="4039" y="5440"/>
                    </a:lnTo>
                    <a:lnTo>
                      <a:pt x="4039" y="5273"/>
                    </a:lnTo>
                    <a:lnTo>
                      <a:pt x="4101" y="5231"/>
                    </a:lnTo>
                    <a:lnTo>
                      <a:pt x="4269" y="5252"/>
                    </a:lnTo>
                    <a:lnTo>
                      <a:pt x="4290" y="5168"/>
                    </a:lnTo>
                    <a:lnTo>
                      <a:pt x="4248" y="5085"/>
                    </a:lnTo>
                    <a:lnTo>
                      <a:pt x="4248" y="5022"/>
                    </a:lnTo>
                    <a:lnTo>
                      <a:pt x="4373" y="4980"/>
                    </a:lnTo>
                    <a:lnTo>
                      <a:pt x="4541" y="4959"/>
                    </a:lnTo>
                    <a:lnTo>
                      <a:pt x="4562" y="4959"/>
                    </a:lnTo>
                    <a:lnTo>
                      <a:pt x="4604" y="4813"/>
                    </a:lnTo>
                    <a:lnTo>
                      <a:pt x="4666" y="4813"/>
                    </a:lnTo>
                    <a:lnTo>
                      <a:pt x="4792" y="4729"/>
                    </a:lnTo>
                    <a:lnTo>
                      <a:pt x="4750" y="4645"/>
                    </a:lnTo>
                    <a:lnTo>
                      <a:pt x="4792" y="4541"/>
                    </a:lnTo>
                    <a:lnTo>
                      <a:pt x="4813" y="4436"/>
                    </a:lnTo>
                    <a:lnTo>
                      <a:pt x="4980" y="4415"/>
                    </a:lnTo>
                    <a:lnTo>
                      <a:pt x="5085" y="4311"/>
                    </a:lnTo>
                    <a:lnTo>
                      <a:pt x="5127" y="4290"/>
                    </a:lnTo>
                    <a:lnTo>
                      <a:pt x="5127" y="4143"/>
                    </a:lnTo>
                    <a:lnTo>
                      <a:pt x="5022" y="4122"/>
                    </a:lnTo>
                    <a:lnTo>
                      <a:pt x="4771" y="4227"/>
                    </a:lnTo>
                    <a:lnTo>
                      <a:pt x="4624" y="4227"/>
                    </a:lnTo>
                    <a:lnTo>
                      <a:pt x="4562" y="4311"/>
                    </a:lnTo>
                    <a:lnTo>
                      <a:pt x="4436" y="4248"/>
                    </a:lnTo>
                    <a:lnTo>
                      <a:pt x="4394" y="4122"/>
                    </a:lnTo>
                    <a:lnTo>
                      <a:pt x="4436" y="3997"/>
                    </a:lnTo>
                    <a:lnTo>
                      <a:pt x="4352" y="3892"/>
                    </a:lnTo>
                    <a:lnTo>
                      <a:pt x="4269" y="3976"/>
                    </a:lnTo>
                    <a:lnTo>
                      <a:pt x="4227" y="3913"/>
                    </a:lnTo>
                    <a:lnTo>
                      <a:pt x="4039" y="3913"/>
                    </a:lnTo>
                    <a:lnTo>
                      <a:pt x="3955" y="3934"/>
                    </a:lnTo>
                    <a:lnTo>
                      <a:pt x="3934" y="3871"/>
                    </a:lnTo>
                    <a:lnTo>
                      <a:pt x="4039" y="3767"/>
                    </a:lnTo>
                    <a:lnTo>
                      <a:pt x="4185" y="3578"/>
                    </a:lnTo>
                    <a:lnTo>
                      <a:pt x="4164" y="3495"/>
                    </a:lnTo>
                    <a:lnTo>
                      <a:pt x="4227" y="3390"/>
                    </a:lnTo>
                    <a:lnTo>
                      <a:pt x="4227" y="3306"/>
                    </a:lnTo>
                    <a:lnTo>
                      <a:pt x="4101" y="3244"/>
                    </a:lnTo>
                    <a:lnTo>
                      <a:pt x="3955" y="3244"/>
                    </a:lnTo>
                    <a:lnTo>
                      <a:pt x="3934" y="3285"/>
                    </a:lnTo>
                    <a:lnTo>
                      <a:pt x="3871" y="3202"/>
                    </a:lnTo>
                    <a:lnTo>
                      <a:pt x="3913" y="3160"/>
                    </a:lnTo>
                    <a:lnTo>
                      <a:pt x="3767" y="3139"/>
                    </a:lnTo>
                    <a:lnTo>
                      <a:pt x="3704" y="3055"/>
                    </a:lnTo>
                    <a:lnTo>
                      <a:pt x="3725" y="2951"/>
                    </a:lnTo>
                    <a:lnTo>
                      <a:pt x="3704" y="2846"/>
                    </a:lnTo>
                    <a:lnTo>
                      <a:pt x="3557" y="2867"/>
                    </a:lnTo>
                    <a:lnTo>
                      <a:pt x="3495" y="2825"/>
                    </a:lnTo>
                    <a:lnTo>
                      <a:pt x="3515" y="2741"/>
                    </a:lnTo>
                    <a:lnTo>
                      <a:pt x="3495" y="2658"/>
                    </a:lnTo>
                    <a:lnTo>
                      <a:pt x="3223" y="2720"/>
                    </a:lnTo>
                    <a:lnTo>
                      <a:pt x="3097" y="2825"/>
                    </a:lnTo>
                    <a:lnTo>
                      <a:pt x="3034" y="2679"/>
                    </a:lnTo>
                    <a:lnTo>
                      <a:pt x="3055" y="2532"/>
                    </a:lnTo>
                    <a:lnTo>
                      <a:pt x="2992" y="2469"/>
                    </a:lnTo>
                    <a:lnTo>
                      <a:pt x="2930" y="2407"/>
                    </a:lnTo>
                    <a:lnTo>
                      <a:pt x="2825" y="2344"/>
                    </a:lnTo>
                    <a:lnTo>
                      <a:pt x="2825" y="2239"/>
                    </a:lnTo>
                    <a:lnTo>
                      <a:pt x="2888" y="2155"/>
                    </a:lnTo>
                    <a:lnTo>
                      <a:pt x="2825" y="2093"/>
                    </a:lnTo>
                    <a:lnTo>
                      <a:pt x="2888" y="2009"/>
                    </a:lnTo>
                    <a:lnTo>
                      <a:pt x="2971" y="1904"/>
                    </a:lnTo>
                    <a:lnTo>
                      <a:pt x="3034" y="1925"/>
                    </a:lnTo>
                    <a:lnTo>
                      <a:pt x="3097" y="1883"/>
                    </a:lnTo>
                    <a:lnTo>
                      <a:pt x="3034" y="1779"/>
                    </a:lnTo>
                    <a:lnTo>
                      <a:pt x="3055" y="1695"/>
                    </a:lnTo>
                    <a:lnTo>
                      <a:pt x="3118" y="1674"/>
                    </a:lnTo>
                    <a:lnTo>
                      <a:pt x="3139" y="1570"/>
                    </a:lnTo>
                    <a:lnTo>
                      <a:pt x="3243" y="1507"/>
                    </a:lnTo>
                    <a:lnTo>
                      <a:pt x="3285" y="1423"/>
                    </a:lnTo>
                    <a:lnTo>
                      <a:pt x="3285" y="1319"/>
                    </a:lnTo>
                    <a:lnTo>
                      <a:pt x="3306" y="1067"/>
                    </a:lnTo>
                    <a:lnTo>
                      <a:pt x="3285" y="900"/>
                    </a:lnTo>
                    <a:lnTo>
                      <a:pt x="3202" y="691"/>
                    </a:lnTo>
                    <a:lnTo>
                      <a:pt x="3202" y="544"/>
                    </a:lnTo>
                    <a:lnTo>
                      <a:pt x="3097" y="419"/>
                    </a:lnTo>
                    <a:lnTo>
                      <a:pt x="2992" y="419"/>
                    </a:lnTo>
                    <a:lnTo>
                      <a:pt x="2971" y="251"/>
                    </a:lnTo>
                    <a:lnTo>
                      <a:pt x="2825" y="147"/>
                    </a:lnTo>
                    <a:lnTo>
                      <a:pt x="2783" y="0"/>
                    </a:lnTo>
                    <a:lnTo>
                      <a:pt x="2616" y="0"/>
                    </a:lnTo>
                    <a:lnTo>
                      <a:pt x="2532" y="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CustomShape 911"/>
              <p:cNvSpPr/>
              <p:nvPr/>
            </p:nvSpPr>
            <p:spPr>
              <a:xfrm>
                <a:off x="6604200" y="2910600"/>
                <a:ext cx="130680" cy="144720"/>
              </a:xfrm>
              <a:custGeom>
                <a:avLst/>
                <a:gdLst/>
                <a:ahLst/>
                <a:rect l="l" t="t" r="r" b="b"/>
                <a:pathLst>
                  <a:path w="2972" h="3830">
                    <a:moveTo>
                      <a:pt x="209" y="1"/>
                    </a:moveTo>
                    <a:lnTo>
                      <a:pt x="189" y="63"/>
                    </a:lnTo>
                    <a:lnTo>
                      <a:pt x="147" y="63"/>
                    </a:lnTo>
                    <a:lnTo>
                      <a:pt x="147" y="147"/>
                    </a:lnTo>
                    <a:lnTo>
                      <a:pt x="189" y="210"/>
                    </a:lnTo>
                    <a:lnTo>
                      <a:pt x="147" y="356"/>
                    </a:lnTo>
                    <a:lnTo>
                      <a:pt x="21" y="482"/>
                    </a:lnTo>
                    <a:lnTo>
                      <a:pt x="0" y="628"/>
                    </a:lnTo>
                    <a:lnTo>
                      <a:pt x="293" y="733"/>
                    </a:lnTo>
                    <a:lnTo>
                      <a:pt x="398" y="670"/>
                    </a:lnTo>
                    <a:lnTo>
                      <a:pt x="523" y="691"/>
                    </a:lnTo>
                    <a:lnTo>
                      <a:pt x="502" y="754"/>
                    </a:lnTo>
                    <a:lnTo>
                      <a:pt x="544" y="900"/>
                    </a:lnTo>
                    <a:lnTo>
                      <a:pt x="481" y="963"/>
                    </a:lnTo>
                    <a:lnTo>
                      <a:pt x="398" y="942"/>
                    </a:lnTo>
                    <a:lnTo>
                      <a:pt x="314" y="984"/>
                    </a:lnTo>
                    <a:lnTo>
                      <a:pt x="272" y="1151"/>
                    </a:lnTo>
                    <a:lnTo>
                      <a:pt x="168" y="1172"/>
                    </a:lnTo>
                    <a:lnTo>
                      <a:pt x="168" y="1402"/>
                    </a:lnTo>
                    <a:lnTo>
                      <a:pt x="293" y="1570"/>
                    </a:lnTo>
                    <a:lnTo>
                      <a:pt x="419" y="1612"/>
                    </a:lnTo>
                    <a:lnTo>
                      <a:pt x="586" y="1800"/>
                    </a:lnTo>
                    <a:lnTo>
                      <a:pt x="586" y="1988"/>
                    </a:lnTo>
                    <a:lnTo>
                      <a:pt x="628" y="2114"/>
                    </a:lnTo>
                    <a:lnTo>
                      <a:pt x="607" y="2218"/>
                    </a:lnTo>
                    <a:lnTo>
                      <a:pt x="628" y="2407"/>
                    </a:lnTo>
                    <a:lnTo>
                      <a:pt x="816" y="2637"/>
                    </a:lnTo>
                    <a:lnTo>
                      <a:pt x="816" y="2783"/>
                    </a:lnTo>
                    <a:lnTo>
                      <a:pt x="837" y="2888"/>
                    </a:lnTo>
                    <a:lnTo>
                      <a:pt x="879" y="3076"/>
                    </a:lnTo>
                    <a:lnTo>
                      <a:pt x="921" y="3055"/>
                    </a:lnTo>
                    <a:lnTo>
                      <a:pt x="984" y="3160"/>
                    </a:lnTo>
                    <a:lnTo>
                      <a:pt x="1005" y="3202"/>
                    </a:lnTo>
                    <a:lnTo>
                      <a:pt x="1046" y="3202"/>
                    </a:lnTo>
                    <a:lnTo>
                      <a:pt x="1067" y="3139"/>
                    </a:lnTo>
                    <a:lnTo>
                      <a:pt x="1130" y="3097"/>
                    </a:lnTo>
                    <a:lnTo>
                      <a:pt x="1214" y="3160"/>
                    </a:lnTo>
                    <a:lnTo>
                      <a:pt x="1214" y="3181"/>
                    </a:lnTo>
                    <a:lnTo>
                      <a:pt x="1256" y="3160"/>
                    </a:lnTo>
                    <a:lnTo>
                      <a:pt x="1298" y="3055"/>
                    </a:lnTo>
                    <a:lnTo>
                      <a:pt x="1214" y="2930"/>
                    </a:lnTo>
                    <a:lnTo>
                      <a:pt x="1256" y="2888"/>
                    </a:lnTo>
                    <a:lnTo>
                      <a:pt x="1256" y="2783"/>
                    </a:lnTo>
                    <a:lnTo>
                      <a:pt x="1318" y="2721"/>
                    </a:lnTo>
                    <a:lnTo>
                      <a:pt x="1318" y="2742"/>
                    </a:lnTo>
                    <a:lnTo>
                      <a:pt x="1256" y="2951"/>
                    </a:lnTo>
                    <a:lnTo>
                      <a:pt x="1339" y="3055"/>
                    </a:lnTo>
                    <a:lnTo>
                      <a:pt x="1423" y="2930"/>
                    </a:lnTo>
                    <a:lnTo>
                      <a:pt x="1507" y="2888"/>
                    </a:lnTo>
                    <a:lnTo>
                      <a:pt x="1507" y="2888"/>
                    </a:lnTo>
                    <a:lnTo>
                      <a:pt x="1465" y="2951"/>
                    </a:lnTo>
                    <a:lnTo>
                      <a:pt x="1423" y="2972"/>
                    </a:lnTo>
                    <a:lnTo>
                      <a:pt x="1360" y="3076"/>
                    </a:lnTo>
                    <a:lnTo>
                      <a:pt x="1465" y="3139"/>
                    </a:lnTo>
                    <a:lnTo>
                      <a:pt x="1549" y="2951"/>
                    </a:lnTo>
                    <a:lnTo>
                      <a:pt x="1653" y="2930"/>
                    </a:lnTo>
                    <a:lnTo>
                      <a:pt x="1674" y="2762"/>
                    </a:lnTo>
                    <a:lnTo>
                      <a:pt x="1590" y="2637"/>
                    </a:lnTo>
                    <a:lnTo>
                      <a:pt x="1528" y="2616"/>
                    </a:lnTo>
                    <a:lnTo>
                      <a:pt x="1632" y="2553"/>
                    </a:lnTo>
                    <a:lnTo>
                      <a:pt x="1653" y="2511"/>
                    </a:lnTo>
                    <a:lnTo>
                      <a:pt x="1570" y="2365"/>
                    </a:lnTo>
                    <a:lnTo>
                      <a:pt x="1549" y="2156"/>
                    </a:lnTo>
                    <a:lnTo>
                      <a:pt x="1590" y="2344"/>
                    </a:lnTo>
                    <a:lnTo>
                      <a:pt x="1716" y="2449"/>
                    </a:lnTo>
                    <a:lnTo>
                      <a:pt x="1779" y="2428"/>
                    </a:lnTo>
                    <a:lnTo>
                      <a:pt x="1779" y="2470"/>
                    </a:lnTo>
                    <a:lnTo>
                      <a:pt x="1988" y="2574"/>
                    </a:lnTo>
                    <a:lnTo>
                      <a:pt x="2093" y="2511"/>
                    </a:lnTo>
                    <a:lnTo>
                      <a:pt x="2155" y="2532"/>
                    </a:lnTo>
                    <a:lnTo>
                      <a:pt x="2155" y="2470"/>
                    </a:lnTo>
                    <a:lnTo>
                      <a:pt x="2197" y="2470"/>
                    </a:lnTo>
                    <a:lnTo>
                      <a:pt x="2365" y="2888"/>
                    </a:lnTo>
                    <a:lnTo>
                      <a:pt x="2448" y="2951"/>
                    </a:lnTo>
                    <a:lnTo>
                      <a:pt x="2448" y="3034"/>
                    </a:lnTo>
                    <a:lnTo>
                      <a:pt x="2406" y="3160"/>
                    </a:lnTo>
                    <a:lnTo>
                      <a:pt x="2469" y="3181"/>
                    </a:lnTo>
                    <a:lnTo>
                      <a:pt x="2406" y="3348"/>
                    </a:lnTo>
                    <a:lnTo>
                      <a:pt x="2448" y="3369"/>
                    </a:lnTo>
                    <a:lnTo>
                      <a:pt x="2511" y="3306"/>
                    </a:lnTo>
                    <a:lnTo>
                      <a:pt x="2553" y="3265"/>
                    </a:lnTo>
                    <a:lnTo>
                      <a:pt x="2553" y="3265"/>
                    </a:lnTo>
                    <a:lnTo>
                      <a:pt x="2511" y="3369"/>
                    </a:lnTo>
                    <a:lnTo>
                      <a:pt x="2490" y="3411"/>
                    </a:lnTo>
                    <a:lnTo>
                      <a:pt x="2553" y="3495"/>
                    </a:lnTo>
                    <a:lnTo>
                      <a:pt x="2637" y="3620"/>
                    </a:lnTo>
                    <a:lnTo>
                      <a:pt x="2720" y="3830"/>
                    </a:lnTo>
                    <a:lnTo>
                      <a:pt x="2762" y="3830"/>
                    </a:lnTo>
                    <a:lnTo>
                      <a:pt x="2720" y="3683"/>
                    </a:lnTo>
                    <a:lnTo>
                      <a:pt x="2720" y="3620"/>
                    </a:lnTo>
                    <a:lnTo>
                      <a:pt x="2762" y="3516"/>
                    </a:lnTo>
                    <a:lnTo>
                      <a:pt x="2867" y="3390"/>
                    </a:lnTo>
                    <a:lnTo>
                      <a:pt x="2909" y="3411"/>
                    </a:lnTo>
                    <a:lnTo>
                      <a:pt x="2971" y="3286"/>
                    </a:lnTo>
                    <a:lnTo>
                      <a:pt x="2971" y="3160"/>
                    </a:lnTo>
                    <a:lnTo>
                      <a:pt x="2930" y="3139"/>
                    </a:lnTo>
                    <a:lnTo>
                      <a:pt x="2909" y="3076"/>
                    </a:lnTo>
                    <a:lnTo>
                      <a:pt x="2909" y="3034"/>
                    </a:lnTo>
                    <a:lnTo>
                      <a:pt x="2888" y="2972"/>
                    </a:lnTo>
                    <a:lnTo>
                      <a:pt x="2867" y="2888"/>
                    </a:lnTo>
                    <a:lnTo>
                      <a:pt x="2804" y="2742"/>
                    </a:lnTo>
                    <a:lnTo>
                      <a:pt x="2783" y="2511"/>
                    </a:lnTo>
                    <a:lnTo>
                      <a:pt x="2720" y="2428"/>
                    </a:lnTo>
                    <a:lnTo>
                      <a:pt x="2720" y="2302"/>
                    </a:lnTo>
                    <a:lnTo>
                      <a:pt x="2699" y="2135"/>
                    </a:lnTo>
                    <a:lnTo>
                      <a:pt x="2637" y="2051"/>
                    </a:lnTo>
                    <a:lnTo>
                      <a:pt x="2595" y="2009"/>
                    </a:lnTo>
                    <a:lnTo>
                      <a:pt x="2511" y="2009"/>
                    </a:lnTo>
                    <a:lnTo>
                      <a:pt x="2448" y="1946"/>
                    </a:lnTo>
                    <a:lnTo>
                      <a:pt x="2386" y="2009"/>
                    </a:lnTo>
                    <a:lnTo>
                      <a:pt x="2406" y="2051"/>
                    </a:lnTo>
                    <a:lnTo>
                      <a:pt x="2386" y="2114"/>
                    </a:lnTo>
                    <a:lnTo>
                      <a:pt x="2386" y="2156"/>
                    </a:lnTo>
                    <a:lnTo>
                      <a:pt x="2344" y="2239"/>
                    </a:lnTo>
                    <a:lnTo>
                      <a:pt x="2365" y="2302"/>
                    </a:lnTo>
                    <a:lnTo>
                      <a:pt x="2365" y="2365"/>
                    </a:lnTo>
                    <a:lnTo>
                      <a:pt x="2281" y="2365"/>
                    </a:lnTo>
                    <a:lnTo>
                      <a:pt x="2197" y="2260"/>
                    </a:lnTo>
                    <a:lnTo>
                      <a:pt x="2093" y="2156"/>
                    </a:lnTo>
                    <a:lnTo>
                      <a:pt x="2093" y="2114"/>
                    </a:lnTo>
                    <a:lnTo>
                      <a:pt x="2030" y="2051"/>
                    </a:lnTo>
                    <a:lnTo>
                      <a:pt x="1967" y="1905"/>
                    </a:lnTo>
                    <a:lnTo>
                      <a:pt x="1967" y="1821"/>
                    </a:lnTo>
                    <a:lnTo>
                      <a:pt x="2030" y="1800"/>
                    </a:lnTo>
                    <a:lnTo>
                      <a:pt x="2051" y="1716"/>
                    </a:lnTo>
                    <a:lnTo>
                      <a:pt x="2155" y="1633"/>
                    </a:lnTo>
                    <a:lnTo>
                      <a:pt x="2176" y="1695"/>
                    </a:lnTo>
                    <a:lnTo>
                      <a:pt x="2260" y="1695"/>
                    </a:lnTo>
                    <a:lnTo>
                      <a:pt x="2302" y="1633"/>
                    </a:lnTo>
                    <a:lnTo>
                      <a:pt x="2302" y="1570"/>
                    </a:lnTo>
                    <a:lnTo>
                      <a:pt x="2365" y="1528"/>
                    </a:lnTo>
                    <a:lnTo>
                      <a:pt x="2448" y="1319"/>
                    </a:lnTo>
                    <a:lnTo>
                      <a:pt x="2469" y="1193"/>
                    </a:lnTo>
                    <a:lnTo>
                      <a:pt x="2511" y="1068"/>
                    </a:lnTo>
                    <a:lnTo>
                      <a:pt x="2469" y="1047"/>
                    </a:lnTo>
                    <a:lnTo>
                      <a:pt x="2365" y="942"/>
                    </a:lnTo>
                    <a:lnTo>
                      <a:pt x="2302" y="963"/>
                    </a:lnTo>
                    <a:lnTo>
                      <a:pt x="2260" y="942"/>
                    </a:lnTo>
                    <a:lnTo>
                      <a:pt x="2176" y="942"/>
                    </a:lnTo>
                    <a:lnTo>
                      <a:pt x="1967" y="963"/>
                    </a:lnTo>
                    <a:lnTo>
                      <a:pt x="1779" y="942"/>
                    </a:lnTo>
                    <a:lnTo>
                      <a:pt x="1423" y="942"/>
                    </a:lnTo>
                    <a:lnTo>
                      <a:pt x="1298" y="879"/>
                    </a:lnTo>
                    <a:lnTo>
                      <a:pt x="1193" y="900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026" y="649"/>
                    </a:lnTo>
                    <a:lnTo>
                      <a:pt x="1026" y="565"/>
                    </a:lnTo>
                    <a:lnTo>
                      <a:pt x="1005" y="440"/>
                    </a:lnTo>
                    <a:lnTo>
                      <a:pt x="921" y="314"/>
                    </a:lnTo>
                    <a:lnTo>
                      <a:pt x="879" y="314"/>
                    </a:lnTo>
                    <a:lnTo>
                      <a:pt x="837" y="356"/>
                    </a:lnTo>
                    <a:lnTo>
                      <a:pt x="733" y="314"/>
                    </a:lnTo>
                    <a:lnTo>
                      <a:pt x="691" y="252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523" y="252"/>
                    </a:lnTo>
                    <a:lnTo>
                      <a:pt x="607" y="314"/>
                    </a:lnTo>
                    <a:lnTo>
                      <a:pt x="544" y="335"/>
                    </a:lnTo>
                    <a:lnTo>
                      <a:pt x="419" y="314"/>
                    </a:lnTo>
                    <a:lnTo>
                      <a:pt x="356" y="210"/>
                    </a:lnTo>
                    <a:lnTo>
                      <a:pt x="356" y="147"/>
                    </a:lnTo>
                    <a:lnTo>
                      <a:pt x="272" y="42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CustomShape 912"/>
              <p:cNvSpPr/>
              <p:nvPr/>
            </p:nvSpPr>
            <p:spPr>
              <a:xfrm>
                <a:off x="4566600" y="2086920"/>
                <a:ext cx="97560" cy="102960"/>
              </a:xfrm>
              <a:custGeom>
                <a:avLst/>
                <a:gdLst/>
                <a:ahLst/>
                <a:rect l="l" t="t" r="r" b="b"/>
                <a:pathLst>
                  <a:path w="2219" h="2721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CustomShape 913"/>
              <p:cNvSpPr/>
              <p:nvPr/>
            </p:nvSpPr>
            <p:spPr>
              <a:xfrm>
                <a:off x="4488840" y="1577520"/>
                <a:ext cx="511920" cy="511560"/>
              </a:xfrm>
              <a:custGeom>
                <a:avLst/>
                <a:gdLst/>
                <a:ahLst/>
                <a:rect l="l" t="t" r="r" b="b"/>
                <a:pathLst>
                  <a:path w="11613" h="13497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CustomShape 914"/>
              <p:cNvSpPr/>
              <p:nvPr/>
            </p:nvSpPr>
            <p:spPr>
              <a:xfrm>
                <a:off x="4630320" y="1674360"/>
                <a:ext cx="253440" cy="492480"/>
              </a:xfrm>
              <a:custGeom>
                <a:avLst/>
                <a:gdLst/>
                <a:ahLst/>
                <a:rect l="l" t="t" r="r" b="b"/>
                <a:pathLst>
                  <a:path w="5755" h="12995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CustomShape 915"/>
              <p:cNvSpPr/>
              <p:nvPr/>
            </p:nvSpPr>
            <p:spPr>
              <a:xfrm>
                <a:off x="4899600" y="2022120"/>
                <a:ext cx="101160" cy="78840"/>
              </a:xfrm>
              <a:custGeom>
                <a:avLst/>
                <a:gdLst/>
                <a:ahLst/>
                <a:rect l="l" t="t" r="r" b="b"/>
                <a:pathLst>
                  <a:path w="2302" h="2093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CustomShape 916"/>
              <p:cNvSpPr/>
              <p:nvPr/>
            </p:nvSpPr>
            <p:spPr>
              <a:xfrm>
                <a:off x="4852800" y="2079000"/>
                <a:ext cx="161280" cy="75240"/>
              </a:xfrm>
              <a:custGeom>
                <a:avLst/>
                <a:gdLst/>
                <a:ahLst/>
                <a:rect l="l" t="t" r="r" b="b"/>
                <a:pathLst>
                  <a:path w="3662" h="1989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CustomShape 917"/>
              <p:cNvSpPr/>
              <p:nvPr/>
            </p:nvSpPr>
            <p:spPr>
              <a:xfrm>
                <a:off x="4858200" y="2130480"/>
                <a:ext cx="125280" cy="78840"/>
              </a:xfrm>
              <a:custGeom>
                <a:avLst/>
                <a:gdLst/>
                <a:ahLst/>
                <a:rect l="l" t="t" r="r" b="b"/>
                <a:pathLst>
                  <a:path w="2847" h="2093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stomShape 918"/>
              <p:cNvSpPr/>
              <p:nvPr/>
            </p:nvSpPr>
            <p:spPr>
              <a:xfrm>
                <a:off x="4918320" y="2136240"/>
                <a:ext cx="213120" cy="141840"/>
              </a:xfrm>
              <a:custGeom>
                <a:avLst/>
                <a:gdLst/>
                <a:ahLst/>
                <a:rect l="l" t="t" r="r" b="b"/>
                <a:pathLst>
                  <a:path w="4835" h="3746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CustomShape 919"/>
              <p:cNvSpPr/>
              <p:nvPr/>
            </p:nvSpPr>
            <p:spPr>
              <a:xfrm>
                <a:off x="4771440" y="2367000"/>
                <a:ext cx="146520" cy="81360"/>
              </a:xfrm>
              <a:custGeom>
                <a:avLst/>
                <a:gdLst/>
                <a:ahLst/>
                <a:rect l="l" t="t" r="r" b="b"/>
                <a:pathLst>
                  <a:path w="3328" h="2156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CustomShape 920"/>
              <p:cNvSpPr/>
              <p:nvPr/>
            </p:nvSpPr>
            <p:spPr>
              <a:xfrm>
                <a:off x="4783320" y="2343240"/>
                <a:ext cx="126360" cy="47160"/>
              </a:xfrm>
              <a:custGeom>
                <a:avLst/>
                <a:gdLst/>
                <a:ahLst/>
                <a:rect l="l" t="t" r="r" b="b"/>
                <a:pathLst>
                  <a:path w="2868" h="1256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921"/>
              <p:cNvSpPr/>
              <p:nvPr/>
            </p:nvSpPr>
            <p:spPr>
              <a:xfrm>
                <a:off x="4849920" y="2529720"/>
                <a:ext cx="47520" cy="78840"/>
              </a:xfrm>
              <a:custGeom>
                <a:avLst/>
                <a:gdLst/>
                <a:ahLst/>
                <a:rect l="l" t="t" r="r" b="b"/>
                <a:pathLst>
                  <a:path w="1089" h="2093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CustomShape 922"/>
              <p:cNvSpPr/>
              <p:nvPr/>
            </p:nvSpPr>
            <p:spPr>
              <a:xfrm>
                <a:off x="4826880" y="2500560"/>
                <a:ext cx="45720" cy="49680"/>
              </a:xfrm>
              <a:custGeom>
                <a:avLst/>
                <a:gdLst/>
                <a:ahLst/>
                <a:rect l="l" t="t" r="r" b="b"/>
                <a:pathLst>
                  <a:path w="1047" h="1319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CustomShape 923"/>
              <p:cNvSpPr/>
              <p:nvPr/>
            </p:nvSpPr>
            <p:spPr>
              <a:xfrm>
                <a:off x="4757760" y="2458440"/>
                <a:ext cx="95760" cy="72000"/>
              </a:xfrm>
              <a:custGeom>
                <a:avLst/>
                <a:gdLst/>
                <a:ahLst/>
                <a:rect l="l" t="t" r="r" b="b"/>
                <a:pathLst>
                  <a:path w="2177" h="1905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CustomShape 924"/>
              <p:cNvSpPr/>
              <p:nvPr/>
            </p:nvSpPr>
            <p:spPr>
              <a:xfrm>
                <a:off x="4704840" y="2416320"/>
                <a:ext cx="74520" cy="40320"/>
              </a:xfrm>
              <a:custGeom>
                <a:avLst/>
                <a:gdLst/>
                <a:ahLst/>
                <a:rect l="l" t="t" r="r" b="b"/>
                <a:pathLst>
                  <a:path w="1696" h="1068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CustomShape 925"/>
              <p:cNvSpPr/>
              <p:nvPr/>
            </p:nvSpPr>
            <p:spPr>
              <a:xfrm>
                <a:off x="4609080" y="2355120"/>
                <a:ext cx="176040" cy="72720"/>
              </a:xfrm>
              <a:custGeom>
                <a:avLst/>
                <a:gdLst/>
                <a:ahLst/>
                <a:rect l="l" t="t" r="r" b="b"/>
                <a:pathLst>
                  <a:path w="3997" h="1926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926"/>
              <p:cNvSpPr/>
              <p:nvPr/>
            </p:nvSpPr>
            <p:spPr>
              <a:xfrm>
                <a:off x="4708800" y="2180520"/>
                <a:ext cx="233280" cy="168840"/>
              </a:xfrm>
              <a:custGeom>
                <a:avLst/>
                <a:gdLst/>
                <a:ahLst/>
                <a:rect l="l" t="t" r="r" b="b"/>
                <a:pathLst>
                  <a:path w="5294" h="4458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927"/>
              <p:cNvSpPr/>
              <p:nvPr/>
            </p:nvSpPr>
            <p:spPr>
              <a:xfrm>
                <a:off x="4662360" y="2297160"/>
                <a:ext cx="186120" cy="69480"/>
              </a:xfrm>
              <a:custGeom>
                <a:avLst/>
                <a:gdLst/>
                <a:ahLst/>
                <a:rect l="l" t="t" r="r" b="b"/>
                <a:pathLst>
                  <a:path w="4228" h="1842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928"/>
              <p:cNvSpPr/>
              <p:nvPr/>
            </p:nvSpPr>
            <p:spPr>
              <a:xfrm>
                <a:off x="4517640" y="2181600"/>
                <a:ext cx="212040" cy="217800"/>
              </a:xfrm>
              <a:custGeom>
                <a:avLst/>
                <a:gdLst/>
                <a:ahLst/>
                <a:rect l="l" t="t" r="r" b="b"/>
                <a:pathLst>
                  <a:path w="4814" h="5755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CustomShape 929"/>
              <p:cNvSpPr/>
              <p:nvPr/>
            </p:nvSpPr>
            <p:spPr>
              <a:xfrm>
                <a:off x="4461120" y="2229120"/>
                <a:ext cx="91080" cy="70920"/>
              </a:xfrm>
              <a:custGeom>
                <a:avLst/>
                <a:gdLst/>
                <a:ahLst/>
                <a:rect l="l" t="t" r="r" b="b"/>
                <a:pathLst>
                  <a:path w="2072" h="1884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CustomShape 930"/>
              <p:cNvSpPr/>
              <p:nvPr/>
            </p:nvSpPr>
            <p:spPr>
              <a:xfrm>
                <a:off x="4452840" y="2287800"/>
                <a:ext cx="71640" cy="52920"/>
              </a:xfrm>
              <a:custGeom>
                <a:avLst/>
                <a:gdLst/>
                <a:ahLst/>
                <a:rect l="l" t="t" r="r" b="b"/>
                <a:pathLst>
                  <a:path w="1633" h="1403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CustomShape 931"/>
              <p:cNvSpPr/>
              <p:nvPr/>
            </p:nvSpPr>
            <p:spPr>
              <a:xfrm>
                <a:off x="4515840" y="2323440"/>
                <a:ext cx="17280" cy="21240"/>
              </a:xfrm>
              <a:custGeom>
                <a:avLst/>
                <a:gdLst/>
                <a:ahLst/>
                <a:rect l="l" t="t" r="r" b="b"/>
                <a:pathLst>
                  <a:path w="398" h="565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CustomShape 932"/>
              <p:cNvSpPr/>
              <p:nvPr/>
            </p:nvSpPr>
            <p:spPr>
              <a:xfrm>
                <a:off x="4151880" y="2167200"/>
                <a:ext cx="102240" cy="116280"/>
              </a:xfrm>
              <a:custGeom>
                <a:avLst/>
                <a:gdLst/>
                <a:ahLst/>
                <a:rect l="l" t="t" r="r" b="b"/>
                <a:pathLst>
                  <a:path w="2323" h="3076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16" name="Group 933"/>
              <p:cNvGrpSpPr/>
              <p:nvPr/>
            </p:nvGrpSpPr>
            <p:grpSpPr>
              <a:xfrm>
                <a:off x="4212000" y="2067840"/>
                <a:ext cx="220320" cy="265680"/>
                <a:chOff x="4212000" y="2067840"/>
                <a:chExt cx="220320" cy="265680"/>
              </a:xfrm>
            </p:grpSpPr>
            <p:sp>
              <p:nvSpPr>
                <p:cNvPr id="1217" name="CustomShape 934"/>
                <p:cNvSpPr/>
                <p:nvPr/>
              </p:nvSpPr>
              <p:spPr>
                <a:xfrm>
                  <a:off x="4253400" y="2067840"/>
                  <a:ext cx="178920" cy="265680"/>
                </a:xfrm>
                <a:custGeom>
                  <a:avLst/>
                  <a:gdLst/>
                  <a:ahLst/>
                  <a:rect l="l" t="t" r="r" b="b"/>
                  <a:pathLst>
                    <a:path w="4060" h="7011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8" name="CustomShape 935"/>
                <p:cNvSpPr/>
                <p:nvPr/>
              </p:nvSpPr>
              <p:spPr>
                <a:xfrm>
                  <a:off x="4212000" y="2172600"/>
                  <a:ext cx="56160" cy="37800"/>
                </a:xfrm>
                <a:custGeom>
                  <a:avLst/>
                  <a:gdLst/>
                  <a:ahLst/>
                  <a:rect l="l" t="t" r="r" b="b"/>
                  <a:pathLst>
                    <a:path w="1277" h="1005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19" name="CustomShape 936"/>
              <p:cNvSpPr/>
              <p:nvPr/>
            </p:nvSpPr>
            <p:spPr>
              <a:xfrm>
                <a:off x="5473080" y="3793680"/>
                <a:ext cx="193680" cy="311400"/>
              </a:xfrm>
              <a:custGeom>
                <a:avLst/>
                <a:gdLst/>
                <a:ahLst/>
                <a:rect l="l" t="t" r="r" b="b"/>
                <a:pathLst>
                  <a:path w="4395" h="8224">
                    <a:moveTo>
                      <a:pt x="3914" y="1"/>
                    </a:moveTo>
                    <a:lnTo>
                      <a:pt x="3746" y="168"/>
                    </a:lnTo>
                    <a:lnTo>
                      <a:pt x="3809" y="252"/>
                    </a:lnTo>
                    <a:lnTo>
                      <a:pt x="3704" y="293"/>
                    </a:lnTo>
                    <a:lnTo>
                      <a:pt x="3600" y="252"/>
                    </a:lnTo>
                    <a:lnTo>
                      <a:pt x="3537" y="252"/>
                    </a:lnTo>
                    <a:lnTo>
                      <a:pt x="3621" y="377"/>
                    </a:lnTo>
                    <a:lnTo>
                      <a:pt x="3621" y="419"/>
                    </a:lnTo>
                    <a:lnTo>
                      <a:pt x="3704" y="503"/>
                    </a:lnTo>
                    <a:lnTo>
                      <a:pt x="3704" y="524"/>
                    </a:lnTo>
                    <a:lnTo>
                      <a:pt x="3600" y="670"/>
                    </a:lnTo>
                    <a:lnTo>
                      <a:pt x="3600" y="817"/>
                    </a:lnTo>
                    <a:lnTo>
                      <a:pt x="3516" y="921"/>
                    </a:lnTo>
                    <a:lnTo>
                      <a:pt x="3432" y="900"/>
                    </a:lnTo>
                    <a:lnTo>
                      <a:pt x="3328" y="1026"/>
                    </a:lnTo>
                    <a:lnTo>
                      <a:pt x="3328" y="1109"/>
                    </a:lnTo>
                    <a:lnTo>
                      <a:pt x="3244" y="1151"/>
                    </a:lnTo>
                    <a:lnTo>
                      <a:pt x="3181" y="1130"/>
                    </a:lnTo>
                    <a:lnTo>
                      <a:pt x="3181" y="1005"/>
                    </a:lnTo>
                    <a:lnTo>
                      <a:pt x="3118" y="984"/>
                    </a:lnTo>
                    <a:lnTo>
                      <a:pt x="3035" y="1047"/>
                    </a:lnTo>
                    <a:lnTo>
                      <a:pt x="3035" y="1193"/>
                    </a:lnTo>
                    <a:lnTo>
                      <a:pt x="3139" y="1298"/>
                    </a:lnTo>
                    <a:lnTo>
                      <a:pt x="3181" y="1340"/>
                    </a:lnTo>
                    <a:lnTo>
                      <a:pt x="3139" y="1402"/>
                    </a:lnTo>
                    <a:lnTo>
                      <a:pt x="3077" y="1361"/>
                    </a:lnTo>
                    <a:lnTo>
                      <a:pt x="2930" y="1402"/>
                    </a:lnTo>
                    <a:lnTo>
                      <a:pt x="2993" y="1507"/>
                    </a:lnTo>
                    <a:lnTo>
                      <a:pt x="3098" y="1549"/>
                    </a:lnTo>
                    <a:lnTo>
                      <a:pt x="3098" y="1612"/>
                    </a:lnTo>
                    <a:lnTo>
                      <a:pt x="3077" y="1674"/>
                    </a:lnTo>
                    <a:lnTo>
                      <a:pt x="2993" y="1612"/>
                    </a:lnTo>
                    <a:lnTo>
                      <a:pt x="2909" y="1633"/>
                    </a:lnTo>
                    <a:lnTo>
                      <a:pt x="2888" y="1716"/>
                    </a:lnTo>
                    <a:lnTo>
                      <a:pt x="2721" y="1842"/>
                    </a:lnTo>
                    <a:lnTo>
                      <a:pt x="2721" y="1716"/>
                    </a:lnTo>
                    <a:lnTo>
                      <a:pt x="2763" y="1674"/>
                    </a:lnTo>
                    <a:lnTo>
                      <a:pt x="2721" y="1612"/>
                    </a:lnTo>
                    <a:lnTo>
                      <a:pt x="2616" y="1716"/>
                    </a:lnTo>
                    <a:lnTo>
                      <a:pt x="2679" y="1758"/>
                    </a:lnTo>
                    <a:lnTo>
                      <a:pt x="2658" y="1821"/>
                    </a:lnTo>
                    <a:lnTo>
                      <a:pt x="2512" y="1884"/>
                    </a:lnTo>
                    <a:lnTo>
                      <a:pt x="2574" y="1988"/>
                    </a:lnTo>
                    <a:lnTo>
                      <a:pt x="2658" y="2030"/>
                    </a:lnTo>
                    <a:lnTo>
                      <a:pt x="2658" y="2072"/>
                    </a:lnTo>
                    <a:lnTo>
                      <a:pt x="2574" y="2093"/>
                    </a:lnTo>
                    <a:lnTo>
                      <a:pt x="2470" y="2156"/>
                    </a:lnTo>
                    <a:lnTo>
                      <a:pt x="2470" y="2072"/>
                    </a:lnTo>
                    <a:lnTo>
                      <a:pt x="2407" y="2072"/>
                    </a:lnTo>
                    <a:lnTo>
                      <a:pt x="2470" y="1967"/>
                    </a:lnTo>
                    <a:lnTo>
                      <a:pt x="2407" y="1946"/>
                    </a:lnTo>
                    <a:lnTo>
                      <a:pt x="2198" y="2135"/>
                    </a:lnTo>
                    <a:lnTo>
                      <a:pt x="2177" y="2281"/>
                    </a:lnTo>
                    <a:lnTo>
                      <a:pt x="2198" y="2365"/>
                    </a:lnTo>
                    <a:lnTo>
                      <a:pt x="2156" y="2407"/>
                    </a:lnTo>
                    <a:lnTo>
                      <a:pt x="2093" y="2386"/>
                    </a:lnTo>
                    <a:lnTo>
                      <a:pt x="2051" y="2365"/>
                    </a:lnTo>
                    <a:lnTo>
                      <a:pt x="2051" y="2197"/>
                    </a:lnTo>
                    <a:lnTo>
                      <a:pt x="1989" y="2197"/>
                    </a:lnTo>
                    <a:lnTo>
                      <a:pt x="1863" y="2344"/>
                    </a:lnTo>
                    <a:lnTo>
                      <a:pt x="1717" y="2239"/>
                    </a:lnTo>
                    <a:lnTo>
                      <a:pt x="1675" y="2281"/>
                    </a:lnTo>
                    <a:lnTo>
                      <a:pt x="1633" y="2281"/>
                    </a:lnTo>
                    <a:lnTo>
                      <a:pt x="1654" y="2449"/>
                    </a:lnTo>
                    <a:lnTo>
                      <a:pt x="1612" y="2449"/>
                    </a:lnTo>
                    <a:lnTo>
                      <a:pt x="1549" y="2469"/>
                    </a:lnTo>
                    <a:lnTo>
                      <a:pt x="1549" y="2365"/>
                    </a:lnTo>
                    <a:lnTo>
                      <a:pt x="1507" y="2344"/>
                    </a:lnTo>
                    <a:lnTo>
                      <a:pt x="1445" y="2449"/>
                    </a:lnTo>
                    <a:lnTo>
                      <a:pt x="1403" y="2344"/>
                    </a:lnTo>
                    <a:lnTo>
                      <a:pt x="1152" y="2553"/>
                    </a:lnTo>
                    <a:lnTo>
                      <a:pt x="1110" y="2553"/>
                    </a:lnTo>
                    <a:lnTo>
                      <a:pt x="1047" y="2511"/>
                    </a:lnTo>
                    <a:lnTo>
                      <a:pt x="921" y="2511"/>
                    </a:lnTo>
                    <a:lnTo>
                      <a:pt x="880" y="2595"/>
                    </a:lnTo>
                    <a:lnTo>
                      <a:pt x="901" y="2783"/>
                    </a:lnTo>
                    <a:lnTo>
                      <a:pt x="733" y="3034"/>
                    </a:lnTo>
                    <a:lnTo>
                      <a:pt x="733" y="3097"/>
                    </a:lnTo>
                    <a:lnTo>
                      <a:pt x="587" y="3244"/>
                    </a:lnTo>
                    <a:lnTo>
                      <a:pt x="587" y="3327"/>
                    </a:lnTo>
                    <a:lnTo>
                      <a:pt x="670" y="3411"/>
                    </a:lnTo>
                    <a:lnTo>
                      <a:pt x="587" y="3516"/>
                    </a:lnTo>
                    <a:lnTo>
                      <a:pt x="629" y="3704"/>
                    </a:lnTo>
                    <a:lnTo>
                      <a:pt x="629" y="3830"/>
                    </a:lnTo>
                    <a:lnTo>
                      <a:pt x="796" y="4143"/>
                    </a:lnTo>
                    <a:lnTo>
                      <a:pt x="796" y="4227"/>
                    </a:lnTo>
                    <a:lnTo>
                      <a:pt x="880" y="4332"/>
                    </a:lnTo>
                    <a:lnTo>
                      <a:pt x="880" y="4374"/>
                    </a:lnTo>
                    <a:lnTo>
                      <a:pt x="796" y="4457"/>
                    </a:lnTo>
                    <a:lnTo>
                      <a:pt x="817" y="4541"/>
                    </a:lnTo>
                    <a:lnTo>
                      <a:pt x="775" y="4792"/>
                    </a:lnTo>
                    <a:lnTo>
                      <a:pt x="670" y="4876"/>
                    </a:lnTo>
                    <a:lnTo>
                      <a:pt x="629" y="5022"/>
                    </a:lnTo>
                    <a:lnTo>
                      <a:pt x="566" y="5064"/>
                    </a:lnTo>
                    <a:lnTo>
                      <a:pt x="524" y="5127"/>
                    </a:lnTo>
                    <a:lnTo>
                      <a:pt x="419" y="5231"/>
                    </a:lnTo>
                    <a:lnTo>
                      <a:pt x="419" y="5441"/>
                    </a:lnTo>
                    <a:lnTo>
                      <a:pt x="357" y="5524"/>
                    </a:lnTo>
                    <a:lnTo>
                      <a:pt x="168" y="5545"/>
                    </a:lnTo>
                    <a:lnTo>
                      <a:pt x="147" y="5608"/>
                    </a:lnTo>
                    <a:lnTo>
                      <a:pt x="147" y="5796"/>
                    </a:lnTo>
                    <a:lnTo>
                      <a:pt x="43" y="5943"/>
                    </a:lnTo>
                    <a:lnTo>
                      <a:pt x="43" y="6068"/>
                    </a:lnTo>
                    <a:lnTo>
                      <a:pt x="1" y="6173"/>
                    </a:lnTo>
                    <a:lnTo>
                      <a:pt x="43" y="6236"/>
                    </a:lnTo>
                    <a:lnTo>
                      <a:pt x="43" y="6424"/>
                    </a:lnTo>
                    <a:lnTo>
                      <a:pt x="189" y="6591"/>
                    </a:lnTo>
                    <a:lnTo>
                      <a:pt x="168" y="6738"/>
                    </a:lnTo>
                    <a:lnTo>
                      <a:pt x="189" y="6843"/>
                    </a:lnTo>
                    <a:lnTo>
                      <a:pt x="273" y="6863"/>
                    </a:lnTo>
                    <a:lnTo>
                      <a:pt x="294" y="6863"/>
                    </a:lnTo>
                    <a:lnTo>
                      <a:pt x="273" y="6884"/>
                    </a:lnTo>
                    <a:lnTo>
                      <a:pt x="147" y="6905"/>
                    </a:lnTo>
                    <a:lnTo>
                      <a:pt x="147" y="7052"/>
                    </a:lnTo>
                    <a:lnTo>
                      <a:pt x="168" y="7219"/>
                    </a:lnTo>
                    <a:lnTo>
                      <a:pt x="147" y="7470"/>
                    </a:lnTo>
                    <a:lnTo>
                      <a:pt x="189" y="7512"/>
                    </a:lnTo>
                    <a:lnTo>
                      <a:pt x="189" y="7596"/>
                    </a:lnTo>
                    <a:lnTo>
                      <a:pt x="273" y="7638"/>
                    </a:lnTo>
                    <a:lnTo>
                      <a:pt x="357" y="7742"/>
                    </a:lnTo>
                    <a:lnTo>
                      <a:pt x="398" y="7784"/>
                    </a:lnTo>
                    <a:lnTo>
                      <a:pt x="461" y="7847"/>
                    </a:lnTo>
                    <a:lnTo>
                      <a:pt x="524" y="7951"/>
                    </a:lnTo>
                    <a:lnTo>
                      <a:pt x="608" y="7931"/>
                    </a:lnTo>
                    <a:lnTo>
                      <a:pt x="629" y="7951"/>
                    </a:lnTo>
                    <a:lnTo>
                      <a:pt x="733" y="7993"/>
                    </a:lnTo>
                    <a:lnTo>
                      <a:pt x="817" y="8119"/>
                    </a:lnTo>
                    <a:lnTo>
                      <a:pt x="901" y="8140"/>
                    </a:lnTo>
                    <a:lnTo>
                      <a:pt x="901" y="8161"/>
                    </a:lnTo>
                    <a:lnTo>
                      <a:pt x="921" y="8223"/>
                    </a:lnTo>
                    <a:lnTo>
                      <a:pt x="1005" y="8161"/>
                    </a:lnTo>
                    <a:lnTo>
                      <a:pt x="1131" y="8161"/>
                    </a:lnTo>
                    <a:lnTo>
                      <a:pt x="1256" y="8098"/>
                    </a:lnTo>
                    <a:lnTo>
                      <a:pt x="1361" y="7951"/>
                    </a:lnTo>
                    <a:lnTo>
                      <a:pt x="1737" y="7931"/>
                    </a:lnTo>
                    <a:lnTo>
                      <a:pt x="1842" y="7951"/>
                    </a:lnTo>
                    <a:lnTo>
                      <a:pt x="2030" y="7889"/>
                    </a:lnTo>
                    <a:lnTo>
                      <a:pt x="2093" y="7784"/>
                    </a:lnTo>
                    <a:lnTo>
                      <a:pt x="2177" y="7742"/>
                    </a:lnTo>
                    <a:lnTo>
                      <a:pt x="2240" y="7596"/>
                    </a:lnTo>
                    <a:lnTo>
                      <a:pt x="2344" y="7428"/>
                    </a:lnTo>
                    <a:lnTo>
                      <a:pt x="2344" y="7324"/>
                    </a:lnTo>
                    <a:lnTo>
                      <a:pt x="2449" y="7261"/>
                    </a:lnTo>
                    <a:lnTo>
                      <a:pt x="2449" y="7094"/>
                    </a:lnTo>
                    <a:lnTo>
                      <a:pt x="2407" y="7073"/>
                    </a:lnTo>
                    <a:lnTo>
                      <a:pt x="2491" y="6989"/>
                    </a:lnTo>
                    <a:lnTo>
                      <a:pt x="2554" y="6801"/>
                    </a:lnTo>
                    <a:lnTo>
                      <a:pt x="2512" y="6780"/>
                    </a:lnTo>
                    <a:lnTo>
                      <a:pt x="2574" y="6780"/>
                    </a:lnTo>
                    <a:lnTo>
                      <a:pt x="2679" y="6591"/>
                    </a:lnTo>
                    <a:lnTo>
                      <a:pt x="2763" y="6236"/>
                    </a:lnTo>
                    <a:lnTo>
                      <a:pt x="2805" y="6027"/>
                    </a:lnTo>
                    <a:lnTo>
                      <a:pt x="2909" y="5922"/>
                    </a:lnTo>
                    <a:lnTo>
                      <a:pt x="2972" y="5692"/>
                    </a:lnTo>
                    <a:lnTo>
                      <a:pt x="3118" y="5420"/>
                    </a:lnTo>
                    <a:lnTo>
                      <a:pt x="3286" y="4959"/>
                    </a:lnTo>
                    <a:lnTo>
                      <a:pt x="3390" y="4792"/>
                    </a:lnTo>
                    <a:lnTo>
                      <a:pt x="3390" y="4583"/>
                    </a:lnTo>
                    <a:lnTo>
                      <a:pt x="3495" y="4374"/>
                    </a:lnTo>
                    <a:lnTo>
                      <a:pt x="3516" y="4269"/>
                    </a:lnTo>
                    <a:lnTo>
                      <a:pt x="3642" y="4060"/>
                    </a:lnTo>
                    <a:lnTo>
                      <a:pt x="3704" y="3746"/>
                    </a:lnTo>
                    <a:lnTo>
                      <a:pt x="3746" y="3516"/>
                    </a:lnTo>
                    <a:lnTo>
                      <a:pt x="3809" y="3453"/>
                    </a:lnTo>
                    <a:lnTo>
                      <a:pt x="3830" y="3286"/>
                    </a:lnTo>
                    <a:lnTo>
                      <a:pt x="3809" y="3202"/>
                    </a:lnTo>
                    <a:lnTo>
                      <a:pt x="3830" y="3076"/>
                    </a:lnTo>
                    <a:lnTo>
                      <a:pt x="3934" y="2888"/>
                    </a:lnTo>
                    <a:lnTo>
                      <a:pt x="3934" y="2804"/>
                    </a:lnTo>
                    <a:lnTo>
                      <a:pt x="4018" y="2700"/>
                    </a:lnTo>
                    <a:lnTo>
                      <a:pt x="3976" y="2574"/>
                    </a:lnTo>
                    <a:lnTo>
                      <a:pt x="3934" y="2511"/>
                    </a:lnTo>
                    <a:lnTo>
                      <a:pt x="3976" y="2449"/>
                    </a:lnTo>
                    <a:lnTo>
                      <a:pt x="3976" y="2281"/>
                    </a:lnTo>
                    <a:lnTo>
                      <a:pt x="3934" y="2260"/>
                    </a:lnTo>
                    <a:lnTo>
                      <a:pt x="3934" y="2135"/>
                    </a:lnTo>
                    <a:lnTo>
                      <a:pt x="4018" y="2072"/>
                    </a:lnTo>
                    <a:lnTo>
                      <a:pt x="4060" y="2135"/>
                    </a:lnTo>
                    <a:lnTo>
                      <a:pt x="4081" y="2260"/>
                    </a:lnTo>
                    <a:lnTo>
                      <a:pt x="4186" y="2386"/>
                    </a:lnTo>
                    <a:lnTo>
                      <a:pt x="4269" y="2386"/>
                    </a:lnTo>
                    <a:lnTo>
                      <a:pt x="4290" y="2302"/>
                    </a:lnTo>
                    <a:lnTo>
                      <a:pt x="4332" y="2239"/>
                    </a:lnTo>
                    <a:lnTo>
                      <a:pt x="4353" y="2177"/>
                    </a:lnTo>
                    <a:lnTo>
                      <a:pt x="4353" y="2072"/>
                    </a:lnTo>
                    <a:lnTo>
                      <a:pt x="4395" y="2051"/>
                    </a:lnTo>
                    <a:lnTo>
                      <a:pt x="4374" y="1925"/>
                    </a:lnTo>
                    <a:lnTo>
                      <a:pt x="4269" y="1779"/>
                    </a:lnTo>
                    <a:lnTo>
                      <a:pt x="4248" y="1674"/>
                    </a:lnTo>
                    <a:lnTo>
                      <a:pt x="4269" y="1633"/>
                    </a:lnTo>
                    <a:lnTo>
                      <a:pt x="4269" y="1507"/>
                    </a:lnTo>
                    <a:lnTo>
                      <a:pt x="4248" y="1340"/>
                    </a:lnTo>
                    <a:lnTo>
                      <a:pt x="4269" y="1256"/>
                    </a:lnTo>
                    <a:lnTo>
                      <a:pt x="4269" y="984"/>
                    </a:lnTo>
                    <a:lnTo>
                      <a:pt x="4186" y="879"/>
                    </a:lnTo>
                    <a:lnTo>
                      <a:pt x="4186" y="607"/>
                    </a:lnTo>
                    <a:lnTo>
                      <a:pt x="4144" y="524"/>
                    </a:lnTo>
                    <a:lnTo>
                      <a:pt x="4081" y="524"/>
                    </a:lnTo>
                    <a:lnTo>
                      <a:pt x="3976" y="398"/>
                    </a:lnTo>
                    <a:lnTo>
                      <a:pt x="3976" y="293"/>
                    </a:lnTo>
                    <a:lnTo>
                      <a:pt x="3872" y="252"/>
                    </a:lnTo>
                    <a:lnTo>
                      <a:pt x="3934" y="147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20" name="Group 937"/>
              <p:cNvGrpSpPr/>
              <p:nvPr/>
            </p:nvGrpSpPr>
            <p:grpSpPr>
              <a:xfrm>
                <a:off x="7234920" y="3783600"/>
                <a:ext cx="1017000" cy="934200"/>
                <a:chOff x="7234920" y="3783600"/>
                <a:chExt cx="1017000" cy="934200"/>
              </a:xfrm>
            </p:grpSpPr>
            <p:sp>
              <p:nvSpPr>
                <p:cNvPr id="1221" name="CustomShape 938"/>
                <p:cNvSpPr/>
                <p:nvPr/>
              </p:nvSpPr>
              <p:spPr>
                <a:xfrm>
                  <a:off x="7234920" y="3783600"/>
                  <a:ext cx="1017000" cy="781200"/>
                </a:xfrm>
                <a:custGeom>
                  <a:avLst/>
                  <a:gdLst/>
                  <a:ahLst/>
                  <a:rect l="l" t="t" r="r" b="b"/>
                  <a:pathLst>
                    <a:path w="23058" h="20611">
                      <a:moveTo>
                        <a:pt x="18015" y="1"/>
                      </a:moveTo>
                      <a:lnTo>
                        <a:pt x="17890" y="42"/>
                      </a:lnTo>
                      <a:lnTo>
                        <a:pt x="17806" y="147"/>
                      </a:lnTo>
                      <a:lnTo>
                        <a:pt x="17806" y="335"/>
                      </a:lnTo>
                      <a:lnTo>
                        <a:pt x="17764" y="524"/>
                      </a:lnTo>
                      <a:lnTo>
                        <a:pt x="17764" y="565"/>
                      </a:lnTo>
                      <a:lnTo>
                        <a:pt x="17722" y="670"/>
                      </a:lnTo>
                      <a:lnTo>
                        <a:pt x="17660" y="670"/>
                      </a:lnTo>
                      <a:lnTo>
                        <a:pt x="17597" y="858"/>
                      </a:lnTo>
                      <a:lnTo>
                        <a:pt x="17492" y="1005"/>
                      </a:lnTo>
                      <a:lnTo>
                        <a:pt x="17576" y="1089"/>
                      </a:lnTo>
                      <a:lnTo>
                        <a:pt x="17681" y="1172"/>
                      </a:lnTo>
                      <a:lnTo>
                        <a:pt x="17618" y="1214"/>
                      </a:lnTo>
                      <a:lnTo>
                        <a:pt x="17555" y="1193"/>
                      </a:lnTo>
                      <a:lnTo>
                        <a:pt x="17492" y="1319"/>
                      </a:lnTo>
                      <a:lnTo>
                        <a:pt x="17450" y="1423"/>
                      </a:lnTo>
                      <a:lnTo>
                        <a:pt x="17513" y="1570"/>
                      </a:lnTo>
                      <a:lnTo>
                        <a:pt x="17513" y="1674"/>
                      </a:lnTo>
                      <a:lnTo>
                        <a:pt x="17450" y="1633"/>
                      </a:lnTo>
                      <a:lnTo>
                        <a:pt x="17367" y="1674"/>
                      </a:lnTo>
                      <a:lnTo>
                        <a:pt x="17304" y="1946"/>
                      </a:lnTo>
                      <a:lnTo>
                        <a:pt x="17367" y="2156"/>
                      </a:lnTo>
                      <a:lnTo>
                        <a:pt x="17346" y="2365"/>
                      </a:lnTo>
                      <a:lnTo>
                        <a:pt x="17388" y="2511"/>
                      </a:lnTo>
                      <a:lnTo>
                        <a:pt x="17388" y="2679"/>
                      </a:lnTo>
                      <a:lnTo>
                        <a:pt x="17262" y="2783"/>
                      </a:lnTo>
                      <a:lnTo>
                        <a:pt x="17262" y="2867"/>
                      </a:lnTo>
                      <a:lnTo>
                        <a:pt x="17157" y="3097"/>
                      </a:lnTo>
                      <a:lnTo>
                        <a:pt x="17137" y="3411"/>
                      </a:lnTo>
                      <a:lnTo>
                        <a:pt x="17032" y="3558"/>
                      </a:lnTo>
                      <a:lnTo>
                        <a:pt x="17074" y="3662"/>
                      </a:lnTo>
                      <a:lnTo>
                        <a:pt x="16990" y="3830"/>
                      </a:lnTo>
                      <a:lnTo>
                        <a:pt x="16885" y="3934"/>
                      </a:lnTo>
                      <a:lnTo>
                        <a:pt x="16885" y="4143"/>
                      </a:lnTo>
                      <a:lnTo>
                        <a:pt x="16718" y="4290"/>
                      </a:lnTo>
                      <a:lnTo>
                        <a:pt x="16341" y="4436"/>
                      </a:lnTo>
                      <a:lnTo>
                        <a:pt x="16195" y="4332"/>
                      </a:lnTo>
                      <a:lnTo>
                        <a:pt x="16028" y="4311"/>
                      </a:lnTo>
                      <a:lnTo>
                        <a:pt x="15944" y="4227"/>
                      </a:lnTo>
                      <a:lnTo>
                        <a:pt x="15818" y="4102"/>
                      </a:lnTo>
                      <a:lnTo>
                        <a:pt x="15818" y="4039"/>
                      </a:lnTo>
                      <a:lnTo>
                        <a:pt x="15776" y="3997"/>
                      </a:lnTo>
                      <a:lnTo>
                        <a:pt x="15735" y="3871"/>
                      </a:lnTo>
                      <a:lnTo>
                        <a:pt x="15609" y="3830"/>
                      </a:lnTo>
                      <a:lnTo>
                        <a:pt x="15484" y="3788"/>
                      </a:lnTo>
                      <a:lnTo>
                        <a:pt x="15316" y="3788"/>
                      </a:lnTo>
                      <a:lnTo>
                        <a:pt x="15149" y="3683"/>
                      </a:lnTo>
                      <a:lnTo>
                        <a:pt x="15107" y="3578"/>
                      </a:lnTo>
                      <a:lnTo>
                        <a:pt x="14981" y="3411"/>
                      </a:lnTo>
                      <a:lnTo>
                        <a:pt x="14835" y="3390"/>
                      </a:lnTo>
                      <a:lnTo>
                        <a:pt x="14688" y="3306"/>
                      </a:lnTo>
                      <a:lnTo>
                        <a:pt x="14688" y="3244"/>
                      </a:lnTo>
                      <a:lnTo>
                        <a:pt x="14626" y="3244"/>
                      </a:lnTo>
                      <a:lnTo>
                        <a:pt x="14563" y="3181"/>
                      </a:lnTo>
                      <a:lnTo>
                        <a:pt x="14437" y="3181"/>
                      </a:lnTo>
                      <a:lnTo>
                        <a:pt x="14333" y="3160"/>
                      </a:lnTo>
                      <a:lnTo>
                        <a:pt x="14354" y="3097"/>
                      </a:lnTo>
                      <a:lnTo>
                        <a:pt x="14207" y="2993"/>
                      </a:lnTo>
                      <a:lnTo>
                        <a:pt x="14165" y="2867"/>
                      </a:lnTo>
                      <a:lnTo>
                        <a:pt x="14040" y="2721"/>
                      </a:lnTo>
                      <a:lnTo>
                        <a:pt x="13935" y="2721"/>
                      </a:lnTo>
                      <a:lnTo>
                        <a:pt x="13810" y="2553"/>
                      </a:lnTo>
                      <a:lnTo>
                        <a:pt x="13810" y="2428"/>
                      </a:lnTo>
                      <a:lnTo>
                        <a:pt x="13914" y="2239"/>
                      </a:lnTo>
                      <a:lnTo>
                        <a:pt x="13935" y="2114"/>
                      </a:lnTo>
                      <a:lnTo>
                        <a:pt x="14061" y="2030"/>
                      </a:lnTo>
                      <a:lnTo>
                        <a:pt x="14103" y="1884"/>
                      </a:lnTo>
                      <a:lnTo>
                        <a:pt x="14144" y="1779"/>
                      </a:lnTo>
                      <a:lnTo>
                        <a:pt x="14040" y="1821"/>
                      </a:lnTo>
                      <a:lnTo>
                        <a:pt x="13956" y="1674"/>
                      </a:lnTo>
                      <a:lnTo>
                        <a:pt x="14061" y="1591"/>
                      </a:lnTo>
                      <a:lnTo>
                        <a:pt x="14040" y="1486"/>
                      </a:lnTo>
                      <a:lnTo>
                        <a:pt x="14124" y="1486"/>
                      </a:lnTo>
                      <a:lnTo>
                        <a:pt x="14165" y="1465"/>
                      </a:lnTo>
                      <a:lnTo>
                        <a:pt x="14228" y="1486"/>
                      </a:lnTo>
                      <a:lnTo>
                        <a:pt x="14333" y="1507"/>
                      </a:lnTo>
                      <a:lnTo>
                        <a:pt x="14458" y="1465"/>
                      </a:lnTo>
                      <a:lnTo>
                        <a:pt x="14521" y="1319"/>
                      </a:lnTo>
                      <a:lnTo>
                        <a:pt x="14416" y="1256"/>
                      </a:lnTo>
                      <a:lnTo>
                        <a:pt x="14479" y="1172"/>
                      </a:lnTo>
                      <a:lnTo>
                        <a:pt x="14563" y="1193"/>
                      </a:lnTo>
                      <a:lnTo>
                        <a:pt x="14626" y="1005"/>
                      </a:lnTo>
                      <a:lnTo>
                        <a:pt x="14688" y="963"/>
                      </a:lnTo>
                      <a:lnTo>
                        <a:pt x="14772" y="858"/>
                      </a:lnTo>
                      <a:lnTo>
                        <a:pt x="14772" y="796"/>
                      </a:lnTo>
                      <a:lnTo>
                        <a:pt x="14668" y="754"/>
                      </a:lnTo>
                      <a:lnTo>
                        <a:pt x="14584" y="837"/>
                      </a:lnTo>
                      <a:lnTo>
                        <a:pt x="14521" y="796"/>
                      </a:lnTo>
                      <a:lnTo>
                        <a:pt x="14521" y="586"/>
                      </a:lnTo>
                      <a:lnTo>
                        <a:pt x="14416" y="649"/>
                      </a:lnTo>
                      <a:lnTo>
                        <a:pt x="14270" y="796"/>
                      </a:lnTo>
                      <a:lnTo>
                        <a:pt x="14333" y="837"/>
                      </a:lnTo>
                      <a:lnTo>
                        <a:pt x="14333" y="900"/>
                      </a:lnTo>
                      <a:lnTo>
                        <a:pt x="14249" y="963"/>
                      </a:lnTo>
                      <a:lnTo>
                        <a:pt x="14144" y="900"/>
                      </a:lnTo>
                      <a:lnTo>
                        <a:pt x="14124" y="837"/>
                      </a:lnTo>
                      <a:lnTo>
                        <a:pt x="14103" y="775"/>
                      </a:lnTo>
                      <a:lnTo>
                        <a:pt x="14040" y="858"/>
                      </a:lnTo>
                      <a:lnTo>
                        <a:pt x="13956" y="879"/>
                      </a:lnTo>
                      <a:lnTo>
                        <a:pt x="13956" y="796"/>
                      </a:lnTo>
                      <a:lnTo>
                        <a:pt x="14040" y="733"/>
                      </a:lnTo>
                      <a:lnTo>
                        <a:pt x="14061" y="670"/>
                      </a:lnTo>
                      <a:lnTo>
                        <a:pt x="13998" y="691"/>
                      </a:lnTo>
                      <a:lnTo>
                        <a:pt x="13914" y="775"/>
                      </a:lnTo>
                      <a:lnTo>
                        <a:pt x="13789" y="837"/>
                      </a:lnTo>
                      <a:lnTo>
                        <a:pt x="13789" y="858"/>
                      </a:lnTo>
                      <a:lnTo>
                        <a:pt x="13705" y="879"/>
                      </a:lnTo>
                      <a:lnTo>
                        <a:pt x="13684" y="837"/>
                      </a:lnTo>
                      <a:lnTo>
                        <a:pt x="13538" y="837"/>
                      </a:lnTo>
                      <a:lnTo>
                        <a:pt x="13538" y="775"/>
                      </a:lnTo>
                      <a:lnTo>
                        <a:pt x="13475" y="649"/>
                      </a:lnTo>
                      <a:lnTo>
                        <a:pt x="13412" y="649"/>
                      </a:lnTo>
                      <a:lnTo>
                        <a:pt x="13287" y="691"/>
                      </a:lnTo>
                      <a:lnTo>
                        <a:pt x="13182" y="670"/>
                      </a:lnTo>
                      <a:lnTo>
                        <a:pt x="13119" y="691"/>
                      </a:lnTo>
                      <a:lnTo>
                        <a:pt x="13077" y="628"/>
                      </a:lnTo>
                      <a:lnTo>
                        <a:pt x="13015" y="628"/>
                      </a:lnTo>
                      <a:lnTo>
                        <a:pt x="12973" y="482"/>
                      </a:lnTo>
                      <a:lnTo>
                        <a:pt x="12847" y="545"/>
                      </a:lnTo>
                      <a:lnTo>
                        <a:pt x="12701" y="524"/>
                      </a:lnTo>
                      <a:lnTo>
                        <a:pt x="12575" y="461"/>
                      </a:lnTo>
                      <a:lnTo>
                        <a:pt x="12575" y="377"/>
                      </a:lnTo>
                      <a:lnTo>
                        <a:pt x="12491" y="273"/>
                      </a:lnTo>
                      <a:lnTo>
                        <a:pt x="12450" y="273"/>
                      </a:lnTo>
                      <a:lnTo>
                        <a:pt x="12450" y="335"/>
                      </a:lnTo>
                      <a:lnTo>
                        <a:pt x="12282" y="377"/>
                      </a:lnTo>
                      <a:lnTo>
                        <a:pt x="12240" y="273"/>
                      </a:lnTo>
                      <a:lnTo>
                        <a:pt x="12136" y="252"/>
                      </a:lnTo>
                      <a:lnTo>
                        <a:pt x="11968" y="168"/>
                      </a:lnTo>
                      <a:lnTo>
                        <a:pt x="11968" y="210"/>
                      </a:lnTo>
                      <a:lnTo>
                        <a:pt x="11906" y="147"/>
                      </a:lnTo>
                      <a:lnTo>
                        <a:pt x="11801" y="231"/>
                      </a:lnTo>
                      <a:lnTo>
                        <a:pt x="11906" y="314"/>
                      </a:lnTo>
                      <a:lnTo>
                        <a:pt x="11864" y="335"/>
                      </a:lnTo>
                      <a:lnTo>
                        <a:pt x="11968" y="356"/>
                      </a:lnTo>
                      <a:lnTo>
                        <a:pt x="12073" y="335"/>
                      </a:lnTo>
                      <a:lnTo>
                        <a:pt x="12240" y="461"/>
                      </a:lnTo>
                      <a:lnTo>
                        <a:pt x="12240" y="545"/>
                      </a:lnTo>
                      <a:lnTo>
                        <a:pt x="12261" y="733"/>
                      </a:lnTo>
                      <a:lnTo>
                        <a:pt x="12136" y="733"/>
                      </a:lnTo>
                      <a:lnTo>
                        <a:pt x="12115" y="858"/>
                      </a:lnTo>
                      <a:lnTo>
                        <a:pt x="12052" y="775"/>
                      </a:lnTo>
                      <a:lnTo>
                        <a:pt x="11968" y="754"/>
                      </a:lnTo>
                      <a:lnTo>
                        <a:pt x="11864" y="837"/>
                      </a:lnTo>
                      <a:lnTo>
                        <a:pt x="11550" y="837"/>
                      </a:lnTo>
                      <a:lnTo>
                        <a:pt x="11424" y="733"/>
                      </a:lnTo>
                      <a:lnTo>
                        <a:pt x="11403" y="775"/>
                      </a:lnTo>
                      <a:lnTo>
                        <a:pt x="11278" y="837"/>
                      </a:lnTo>
                      <a:lnTo>
                        <a:pt x="11299" y="942"/>
                      </a:lnTo>
                      <a:lnTo>
                        <a:pt x="11194" y="900"/>
                      </a:lnTo>
                      <a:lnTo>
                        <a:pt x="11215" y="1068"/>
                      </a:lnTo>
                      <a:lnTo>
                        <a:pt x="11173" y="1005"/>
                      </a:lnTo>
                      <a:lnTo>
                        <a:pt x="11027" y="963"/>
                      </a:lnTo>
                      <a:lnTo>
                        <a:pt x="10985" y="1047"/>
                      </a:lnTo>
                      <a:lnTo>
                        <a:pt x="11027" y="1109"/>
                      </a:lnTo>
                      <a:lnTo>
                        <a:pt x="11027" y="1172"/>
                      </a:lnTo>
                      <a:lnTo>
                        <a:pt x="10880" y="1109"/>
                      </a:lnTo>
                      <a:lnTo>
                        <a:pt x="10818" y="1193"/>
                      </a:lnTo>
                      <a:lnTo>
                        <a:pt x="10880" y="1256"/>
                      </a:lnTo>
                      <a:lnTo>
                        <a:pt x="10797" y="1298"/>
                      </a:lnTo>
                      <a:lnTo>
                        <a:pt x="10713" y="1361"/>
                      </a:lnTo>
                      <a:lnTo>
                        <a:pt x="10713" y="1402"/>
                      </a:lnTo>
                      <a:lnTo>
                        <a:pt x="10797" y="1507"/>
                      </a:lnTo>
                      <a:lnTo>
                        <a:pt x="10818" y="1570"/>
                      </a:lnTo>
                      <a:lnTo>
                        <a:pt x="10818" y="1570"/>
                      </a:lnTo>
                      <a:lnTo>
                        <a:pt x="10713" y="1507"/>
                      </a:lnTo>
                      <a:lnTo>
                        <a:pt x="10650" y="1591"/>
                      </a:lnTo>
                      <a:lnTo>
                        <a:pt x="10546" y="1591"/>
                      </a:lnTo>
                      <a:lnTo>
                        <a:pt x="10462" y="1737"/>
                      </a:lnTo>
                      <a:lnTo>
                        <a:pt x="10357" y="1925"/>
                      </a:lnTo>
                      <a:lnTo>
                        <a:pt x="10274" y="1946"/>
                      </a:lnTo>
                      <a:lnTo>
                        <a:pt x="10253" y="2114"/>
                      </a:lnTo>
                      <a:lnTo>
                        <a:pt x="10148" y="2156"/>
                      </a:lnTo>
                      <a:lnTo>
                        <a:pt x="10232" y="2239"/>
                      </a:lnTo>
                      <a:lnTo>
                        <a:pt x="10441" y="2260"/>
                      </a:lnTo>
                      <a:lnTo>
                        <a:pt x="10357" y="2302"/>
                      </a:lnTo>
                      <a:lnTo>
                        <a:pt x="10294" y="2365"/>
                      </a:lnTo>
                      <a:lnTo>
                        <a:pt x="10546" y="2449"/>
                      </a:lnTo>
                      <a:lnTo>
                        <a:pt x="10462" y="2511"/>
                      </a:lnTo>
                      <a:lnTo>
                        <a:pt x="10294" y="2469"/>
                      </a:lnTo>
                      <a:lnTo>
                        <a:pt x="10253" y="2407"/>
                      </a:lnTo>
                      <a:lnTo>
                        <a:pt x="10253" y="2407"/>
                      </a:lnTo>
                      <a:lnTo>
                        <a:pt x="10274" y="2469"/>
                      </a:lnTo>
                      <a:lnTo>
                        <a:pt x="10357" y="2553"/>
                      </a:lnTo>
                      <a:lnTo>
                        <a:pt x="10357" y="2679"/>
                      </a:lnTo>
                      <a:lnTo>
                        <a:pt x="10462" y="2825"/>
                      </a:lnTo>
                      <a:lnTo>
                        <a:pt x="10294" y="2679"/>
                      </a:lnTo>
                      <a:lnTo>
                        <a:pt x="10232" y="2532"/>
                      </a:lnTo>
                      <a:lnTo>
                        <a:pt x="10127" y="2511"/>
                      </a:lnTo>
                      <a:lnTo>
                        <a:pt x="10085" y="2574"/>
                      </a:lnTo>
                      <a:lnTo>
                        <a:pt x="10064" y="2658"/>
                      </a:lnTo>
                      <a:lnTo>
                        <a:pt x="10043" y="2574"/>
                      </a:lnTo>
                      <a:lnTo>
                        <a:pt x="9813" y="2428"/>
                      </a:lnTo>
                      <a:lnTo>
                        <a:pt x="9625" y="2449"/>
                      </a:lnTo>
                      <a:lnTo>
                        <a:pt x="9667" y="2511"/>
                      </a:lnTo>
                      <a:lnTo>
                        <a:pt x="9625" y="2574"/>
                      </a:lnTo>
                      <a:lnTo>
                        <a:pt x="9562" y="2532"/>
                      </a:lnTo>
                      <a:lnTo>
                        <a:pt x="9520" y="2532"/>
                      </a:lnTo>
                      <a:lnTo>
                        <a:pt x="9458" y="2574"/>
                      </a:lnTo>
                      <a:lnTo>
                        <a:pt x="9541" y="2721"/>
                      </a:lnTo>
                      <a:lnTo>
                        <a:pt x="9520" y="2762"/>
                      </a:lnTo>
                      <a:lnTo>
                        <a:pt x="9499" y="2721"/>
                      </a:lnTo>
                      <a:lnTo>
                        <a:pt x="9437" y="2741"/>
                      </a:lnTo>
                      <a:lnTo>
                        <a:pt x="9437" y="2783"/>
                      </a:lnTo>
                      <a:lnTo>
                        <a:pt x="9332" y="2846"/>
                      </a:lnTo>
                      <a:lnTo>
                        <a:pt x="9186" y="2888"/>
                      </a:lnTo>
                      <a:lnTo>
                        <a:pt x="9311" y="2825"/>
                      </a:lnTo>
                      <a:lnTo>
                        <a:pt x="9395" y="2721"/>
                      </a:lnTo>
                      <a:lnTo>
                        <a:pt x="9395" y="2532"/>
                      </a:lnTo>
                      <a:lnTo>
                        <a:pt x="9458" y="2428"/>
                      </a:lnTo>
                      <a:lnTo>
                        <a:pt x="9416" y="2344"/>
                      </a:lnTo>
                      <a:lnTo>
                        <a:pt x="9311" y="2323"/>
                      </a:lnTo>
                      <a:lnTo>
                        <a:pt x="9144" y="2030"/>
                      </a:lnTo>
                      <a:lnTo>
                        <a:pt x="9081" y="1905"/>
                      </a:lnTo>
                      <a:lnTo>
                        <a:pt x="8893" y="1842"/>
                      </a:lnTo>
                      <a:lnTo>
                        <a:pt x="8788" y="1800"/>
                      </a:lnTo>
                      <a:lnTo>
                        <a:pt x="8725" y="1821"/>
                      </a:lnTo>
                      <a:lnTo>
                        <a:pt x="8788" y="1884"/>
                      </a:lnTo>
                      <a:lnTo>
                        <a:pt x="8704" y="1905"/>
                      </a:lnTo>
                      <a:lnTo>
                        <a:pt x="8621" y="2030"/>
                      </a:lnTo>
                      <a:lnTo>
                        <a:pt x="8558" y="2009"/>
                      </a:lnTo>
                      <a:lnTo>
                        <a:pt x="8579" y="1946"/>
                      </a:lnTo>
                      <a:lnTo>
                        <a:pt x="8474" y="1988"/>
                      </a:lnTo>
                      <a:lnTo>
                        <a:pt x="8453" y="2051"/>
                      </a:lnTo>
                      <a:lnTo>
                        <a:pt x="8370" y="1884"/>
                      </a:lnTo>
                      <a:lnTo>
                        <a:pt x="8307" y="1884"/>
                      </a:lnTo>
                      <a:lnTo>
                        <a:pt x="8286" y="1946"/>
                      </a:lnTo>
                      <a:lnTo>
                        <a:pt x="8370" y="2009"/>
                      </a:lnTo>
                      <a:lnTo>
                        <a:pt x="8265" y="2093"/>
                      </a:lnTo>
                      <a:lnTo>
                        <a:pt x="8202" y="2218"/>
                      </a:lnTo>
                      <a:lnTo>
                        <a:pt x="8265" y="2260"/>
                      </a:lnTo>
                      <a:lnTo>
                        <a:pt x="8139" y="2344"/>
                      </a:lnTo>
                      <a:lnTo>
                        <a:pt x="8077" y="2260"/>
                      </a:lnTo>
                      <a:lnTo>
                        <a:pt x="8035" y="2260"/>
                      </a:lnTo>
                      <a:lnTo>
                        <a:pt x="7993" y="2197"/>
                      </a:lnTo>
                      <a:lnTo>
                        <a:pt x="8077" y="2114"/>
                      </a:lnTo>
                      <a:lnTo>
                        <a:pt x="7993" y="2114"/>
                      </a:lnTo>
                      <a:lnTo>
                        <a:pt x="7951" y="2239"/>
                      </a:lnTo>
                      <a:lnTo>
                        <a:pt x="7846" y="2260"/>
                      </a:lnTo>
                      <a:lnTo>
                        <a:pt x="7784" y="2323"/>
                      </a:lnTo>
                      <a:lnTo>
                        <a:pt x="7763" y="2449"/>
                      </a:lnTo>
                      <a:lnTo>
                        <a:pt x="7951" y="2511"/>
                      </a:lnTo>
                      <a:lnTo>
                        <a:pt x="7784" y="2637"/>
                      </a:lnTo>
                      <a:lnTo>
                        <a:pt x="7679" y="2574"/>
                      </a:lnTo>
                      <a:lnTo>
                        <a:pt x="7533" y="2658"/>
                      </a:lnTo>
                      <a:lnTo>
                        <a:pt x="7554" y="2741"/>
                      </a:lnTo>
                      <a:lnTo>
                        <a:pt x="7742" y="2762"/>
                      </a:lnTo>
                      <a:lnTo>
                        <a:pt x="7658" y="2846"/>
                      </a:lnTo>
                      <a:lnTo>
                        <a:pt x="7574" y="2867"/>
                      </a:lnTo>
                      <a:lnTo>
                        <a:pt x="7470" y="2741"/>
                      </a:lnTo>
                      <a:lnTo>
                        <a:pt x="7365" y="2846"/>
                      </a:lnTo>
                      <a:lnTo>
                        <a:pt x="7261" y="2867"/>
                      </a:lnTo>
                      <a:lnTo>
                        <a:pt x="7302" y="2951"/>
                      </a:lnTo>
                      <a:lnTo>
                        <a:pt x="7323" y="3034"/>
                      </a:lnTo>
                      <a:lnTo>
                        <a:pt x="7323" y="3097"/>
                      </a:lnTo>
                      <a:lnTo>
                        <a:pt x="7407" y="3076"/>
                      </a:lnTo>
                      <a:lnTo>
                        <a:pt x="7323" y="3181"/>
                      </a:lnTo>
                      <a:lnTo>
                        <a:pt x="7365" y="3286"/>
                      </a:lnTo>
                      <a:lnTo>
                        <a:pt x="7261" y="3306"/>
                      </a:lnTo>
                      <a:lnTo>
                        <a:pt x="7219" y="3390"/>
                      </a:lnTo>
                      <a:lnTo>
                        <a:pt x="7407" y="3453"/>
                      </a:lnTo>
                      <a:lnTo>
                        <a:pt x="7302" y="3495"/>
                      </a:lnTo>
                      <a:lnTo>
                        <a:pt x="7261" y="3558"/>
                      </a:lnTo>
                      <a:lnTo>
                        <a:pt x="7135" y="3516"/>
                      </a:lnTo>
                      <a:lnTo>
                        <a:pt x="7093" y="3453"/>
                      </a:lnTo>
                      <a:lnTo>
                        <a:pt x="7009" y="3390"/>
                      </a:lnTo>
                      <a:lnTo>
                        <a:pt x="6905" y="3474"/>
                      </a:lnTo>
                      <a:lnTo>
                        <a:pt x="6884" y="3369"/>
                      </a:lnTo>
                      <a:lnTo>
                        <a:pt x="6779" y="3306"/>
                      </a:lnTo>
                      <a:lnTo>
                        <a:pt x="6696" y="3369"/>
                      </a:lnTo>
                      <a:lnTo>
                        <a:pt x="6821" y="3474"/>
                      </a:lnTo>
                      <a:lnTo>
                        <a:pt x="6779" y="3495"/>
                      </a:lnTo>
                      <a:lnTo>
                        <a:pt x="6717" y="3599"/>
                      </a:lnTo>
                      <a:lnTo>
                        <a:pt x="6821" y="3704"/>
                      </a:lnTo>
                      <a:lnTo>
                        <a:pt x="6947" y="3704"/>
                      </a:lnTo>
                      <a:lnTo>
                        <a:pt x="6905" y="3809"/>
                      </a:lnTo>
                      <a:lnTo>
                        <a:pt x="6905" y="3913"/>
                      </a:lnTo>
                      <a:lnTo>
                        <a:pt x="6842" y="3871"/>
                      </a:lnTo>
                      <a:lnTo>
                        <a:pt x="6779" y="3871"/>
                      </a:lnTo>
                      <a:lnTo>
                        <a:pt x="6800" y="3997"/>
                      </a:lnTo>
                      <a:lnTo>
                        <a:pt x="6737" y="4122"/>
                      </a:lnTo>
                      <a:lnTo>
                        <a:pt x="6737" y="4248"/>
                      </a:lnTo>
                      <a:lnTo>
                        <a:pt x="6570" y="3871"/>
                      </a:lnTo>
                      <a:lnTo>
                        <a:pt x="6424" y="3620"/>
                      </a:lnTo>
                      <a:lnTo>
                        <a:pt x="6382" y="3558"/>
                      </a:lnTo>
                      <a:lnTo>
                        <a:pt x="6403" y="3390"/>
                      </a:lnTo>
                      <a:lnTo>
                        <a:pt x="6361" y="3474"/>
                      </a:lnTo>
                      <a:lnTo>
                        <a:pt x="6214" y="3558"/>
                      </a:lnTo>
                      <a:lnTo>
                        <a:pt x="6193" y="3704"/>
                      </a:lnTo>
                      <a:lnTo>
                        <a:pt x="6110" y="3725"/>
                      </a:lnTo>
                      <a:lnTo>
                        <a:pt x="6089" y="3809"/>
                      </a:lnTo>
                      <a:lnTo>
                        <a:pt x="5984" y="3788"/>
                      </a:lnTo>
                      <a:lnTo>
                        <a:pt x="5901" y="3892"/>
                      </a:lnTo>
                      <a:lnTo>
                        <a:pt x="5838" y="3976"/>
                      </a:lnTo>
                      <a:lnTo>
                        <a:pt x="5859" y="4102"/>
                      </a:lnTo>
                      <a:lnTo>
                        <a:pt x="5859" y="4415"/>
                      </a:lnTo>
                      <a:lnTo>
                        <a:pt x="5901" y="4436"/>
                      </a:lnTo>
                      <a:lnTo>
                        <a:pt x="5901" y="4541"/>
                      </a:lnTo>
                      <a:lnTo>
                        <a:pt x="5796" y="4604"/>
                      </a:lnTo>
                      <a:lnTo>
                        <a:pt x="5733" y="4708"/>
                      </a:lnTo>
                      <a:lnTo>
                        <a:pt x="5566" y="4750"/>
                      </a:lnTo>
                      <a:lnTo>
                        <a:pt x="5587" y="4834"/>
                      </a:lnTo>
                      <a:lnTo>
                        <a:pt x="5461" y="4918"/>
                      </a:lnTo>
                      <a:lnTo>
                        <a:pt x="5461" y="5064"/>
                      </a:lnTo>
                      <a:lnTo>
                        <a:pt x="5377" y="5127"/>
                      </a:lnTo>
                      <a:lnTo>
                        <a:pt x="5210" y="5378"/>
                      </a:lnTo>
                      <a:lnTo>
                        <a:pt x="4854" y="5587"/>
                      </a:lnTo>
                      <a:lnTo>
                        <a:pt x="4561" y="5608"/>
                      </a:lnTo>
                      <a:lnTo>
                        <a:pt x="4436" y="5650"/>
                      </a:lnTo>
                      <a:lnTo>
                        <a:pt x="4268" y="5671"/>
                      </a:lnTo>
                      <a:lnTo>
                        <a:pt x="4122" y="5692"/>
                      </a:lnTo>
                      <a:lnTo>
                        <a:pt x="3996" y="5671"/>
                      </a:lnTo>
                      <a:lnTo>
                        <a:pt x="3808" y="5754"/>
                      </a:lnTo>
                      <a:lnTo>
                        <a:pt x="3787" y="5859"/>
                      </a:lnTo>
                      <a:lnTo>
                        <a:pt x="3683" y="5901"/>
                      </a:lnTo>
                      <a:lnTo>
                        <a:pt x="3285" y="5880"/>
                      </a:lnTo>
                      <a:lnTo>
                        <a:pt x="3222" y="5922"/>
                      </a:lnTo>
                      <a:lnTo>
                        <a:pt x="3160" y="6027"/>
                      </a:lnTo>
                      <a:lnTo>
                        <a:pt x="2929" y="6131"/>
                      </a:lnTo>
                      <a:lnTo>
                        <a:pt x="2762" y="6131"/>
                      </a:lnTo>
                      <a:lnTo>
                        <a:pt x="2657" y="6089"/>
                      </a:lnTo>
                      <a:lnTo>
                        <a:pt x="2553" y="6110"/>
                      </a:lnTo>
                      <a:lnTo>
                        <a:pt x="2532" y="6027"/>
                      </a:lnTo>
                      <a:lnTo>
                        <a:pt x="2427" y="6089"/>
                      </a:lnTo>
                      <a:lnTo>
                        <a:pt x="2344" y="6215"/>
                      </a:lnTo>
                      <a:lnTo>
                        <a:pt x="2113" y="6278"/>
                      </a:lnTo>
                      <a:lnTo>
                        <a:pt x="2092" y="6319"/>
                      </a:lnTo>
                      <a:lnTo>
                        <a:pt x="2009" y="6319"/>
                      </a:lnTo>
                      <a:lnTo>
                        <a:pt x="1820" y="6487"/>
                      </a:lnTo>
                      <a:lnTo>
                        <a:pt x="1569" y="6612"/>
                      </a:lnTo>
                      <a:lnTo>
                        <a:pt x="1255" y="6717"/>
                      </a:lnTo>
                      <a:lnTo>
                        <a:pt x="1088" y="6905"/>
                      </a:lnTo>
                      <a:lnTo>
                        <a:pt x="1088" y="7115"/>
                      </a:lnTo>
                      <a:lnTo>
                        <a:pt x="963" y="7219"/>
                      </a:lnTo>
                      <a:lnTo>
                        <a:pt x="879" y="7156"/>
                      </a:lnTo>
                      <a:lnTo>
                        <a:pt x="900" y="7073"/>
                      </a:lnTo>
                      <a:lnTo>
                        <a:pt x="900" y="7010"/>
                      </a:lnTo>
                      <a:lnTo>
                        <a:pt x="963" y="6843"/>
                      </a:lnTo>
                      <a:lnTo>
                        <a:pt x="963" y="6738"/>
                      </a:lnTo>
                      <a:lnTo>
                        <a:pt x="774" y="6863"/>
                      </a:lnTo>
                      <a:lnTo>
                        <a:pt x="732" y="7052"/>
                      </a:lnTo>
                      <a:lnTo>
                        <a:pt x="607" y="7282"/>
                      </a:lnTo>
                      <a:lnTo>
                        <a:pt x="711" y="7470"/>
                      </a:lnTo>
                      <a:lnTo>
                        <a:pt x="628" y="7638"/>
                      </a:lnTo>
                      <a:lnTo>
                        <a:pt x="649" y="7889"/>
                      </a:lnTo>
                      <a:lnTo>
                        <a:pt x="419" y="8161"/>
                      </a:lnTo>
                      <a:lnTo>
                        <a:pt x="335" y="8537"/>
                      </a:lnTo>
                      <a:lnTo>
                        <a:pt x="377" y="8726"/>
                      </a:lnTo>
                      <a:lnTo>
                        <a:pt x="356" y="9019"/>
                      </a:lnTo>
                      <a:lnTo>
                        <a:pt x="565" y="9353"/>
                      </a:lnTo>
                      <a:lnTo>
                        <a:pt x="565" y="9479"/>
                      </a:lnTo>
                      <a:lnTo>
                        <a:pt x="649" y="9584"/>
                      </a:lnTo>
                      <a:lnTo>
                        <a:pt x="565" y="9751"/>
                      </a:lnTo>
                      <a:lnTo>
                        <a:pt x="628" y="9897"/>
                      </a:lnTo>
                      <a:lnTo>
                        <a:pt x="502" y="9960"/>
                      </a:lnTo>
                      <a:lnTo>
                        <a:pt x="439" y="9856"/>
                      </a:lnTo>
                      <a:lnTo>
                        <a:pt x="439" y="9667"/>
                      </a:lnTo>
                      <a:lnTo>
                        <a:pt x="356" y="9772"/>
                      </a:lnTo>
                      <a:lnTo>
                        <a:pt x="335" y="9730"/>
                      </a:lnTo>
                      <a:lnTo>
                        <a:pt x="335" y="9542"/>
                      </a:lnTo>
                      <a:lnTo>
                        <a:pt x="230" y="9312"/>
                      </a:lnTo>
                      <a:lnTo>
                        <a:pt x="147" y="9416"/>
                      </a:lnTo>
                      <a:lnTo>
                        <a:pt x="188" y="9667"/>
                      </a:lnTo>
                      <a:lnTo>
                        <a:pt x="335" y="9835"/>
                      </a:lnTo>
                      <a:lnTo>
                        <a:pt x="439" y="10023"/>
                      </a:lnTo>
                      <a:lnTo>
                        <a:pt x="293" y="10065"/>
                      </a:lnTo>
                      <a:lnTo>
                        <a:pt x="147" y="9897"/>
                      </a:lnTo>
                      <a:lnTo>
                        <a:pt x="126" y="9688"/>
                      </a:lnTo>
                      <a:lnTo>
                        <a:pt x="84" y="9772"/>
                      </a:lnTo>
                      <a:lnTo>
                        <a:pt x="0" y="9835"/>
                      </a:lnTo>
                      <a:lnTo>
                        <a:pt x="105" y="10002"/>
                      </a:lnTo>
                      <a:lnTo>
                        <a:pt x="314" y="10253"/>
                      </a:lnTo>
                      <a:lnTo>
                        <a:pt x="419" y="10588"/>
                      </a:lnTo>
                      <a:lnTo>
                        <a:pt x="377" y="11153"/>
                      </a:lnTo>
                      <a:lnTo>
                        <a:pt x="460" y="11257"/>
                      </a:lnTo>
                      <a:lnTo>
                        <a:pt x="544" y="11592"/>
                      </a:lnTo>
                      <a:lnTo>
                        <a:pt x="711" y="12032"/>
                      </a:lnTo>
                      <a:lnTo>
                        <a:pt x="649" y="12178"/>
                      </a:lnTo>
                      <a:lnTo>
                        <a:pt x="670" y="12827"/>
                      </a:lnTo>
                      <a:lnTo>
                        <a:pt x="649" y="12910"/>
                      </a:lnTo>
                      <a:lnTo>
                        <a:pt x="711" y="13099"/>
                      </a:lnTo>
                      <a:lnTo>
                        <a:pt x="711" y="13308"/>
                      </a:lnTo>
                      <a:lnTo>
                        <a:pt x="837" y="13559"/>
                      </a:lnTo>
                      <a:lnTo>
                        <a:pt x="837" y="13726"/>
                      </a:lnTo>
                      <a:lnTo>
                        <a:pt x="732" y="13810"/>
                      </a:lnTo>
                      <a:lnTo>
                        <a:pt x="774" y="13852"/>
                      </a:lnTo>
                      <a:lnTo>
                        <a:pt x="732" y="14019"/>
                      </a:lnTo>
                      <a:lnTo>
                        <a:pt x="711" y="14270"/>
                      </a:lnTo>
                      <a:lnTo>
                        <a:pt x="628" y="14354"/>
                      </a:lnTo>
                      <a:lnTo>
                        <a:pt x="649" y="14438"/>
                      </a:lnTo>
                      <a:lnTo>
                        <a:pt x="628" y="14584"/>
                      </a:lnTo>
                      <a:lnTo>
                        <a:pt x="523" y="14668"/>
                      </a:lnTo>
                      <a:lnTo>
                        <a:pt x="544" y="14793"/>
                      </a:lnTo>
                      <a:lnTo>
                        <a:pt x="335" y="14961"/>
                      </a:lnTo>
                      <a:lnTo>
                        <a:pt x="251" y="14877"/>
                      </a:lnTo>
                      <a:lnTo>
                        <a:pt x="126" y="15086"/>
                      </a:lnTo>
                      <a:lnTo>
                        <a:pt x="126" y="15442"/>
                      </a:lnTo>
                      <a:lnTo>
                        <a:pt x="209" y="15526"/>
                      </a:lnTo>
                      <a:lnTo>
                        <a:pt x="293" y="15526"/>
                      </a:lnTo>
                      <a:lnTo>
                        <a:pt x="544" y="15756"/>
                      </a:lnTo>
                      <a:lnTo>
                        <a:pt x="544" y="15861"/>
                      </a:lnTo>
                      <a:lnTo>
                        <a:pt x="565" y="15923"/>
                      </a:lnTo>
                      <a:lnTo>
                        <a:pt x="711" y="15944"/>
                      </a:lnTo>
                      <a:lnTo>
                        <a:pt x="753" y="16007"/>
                      </a:lnTo>
                      <a:lnTo>
                        <a:pt x="942" y="16028"/>
                      </a:lnTo>
                      <a:lnTo>
                        <a:pt x="983" y="16028"/>
                      </a:lnTo>
                      <a:lnTo>
                        <a:pt x="1025" y="16070"/>
                      </a:lnTo>
                      <a:lnTo>
                        <a:pt x="1151" y="16070"/>
                      </a:lnTo>
                      <a:lnTo>
                        <a:pt x="1297" y="16049"/>
                      </a:lnTo>
                      <a:lnTo>
                        <a:pt x="1339" y="16133"/>
                      </a:lnTo>
                      <a:lnTo>
                        <a:pt x="1402" y="16070"/>
                      </a:lnTo>
                      <a:lnTo>
                        <a:pt x="1423" y="16112"/>
                      </a:lnTo>
                      <a:lnTo>
                        <a:pt x="1611" y="16070"/>
                      </a:lnTo>
                      <a:lnTo>
                        <a:pt x="1758" y="16070"/>
                      </a:lnTo>
                      <a:lnTo>
                        <a:pt x="1779" y="16007"/>
                      </a:lnTo>
                      <a:lnTo>
                        <a:pt x="1862" y="15965"/>
                      </a:lnTo>
                      <a:lnTo>
                        <a:pt x="1946" y="15840"/>
                      </a:lnTo>
                      <a:lnTo>
                        <a:pt x="2113" y="15861"/>
                      </a:lnTo>
                      <a:lnTo>
                        <a:pt x="2113" y="15756"/>
                      </a:lnTo>
                      <a:lnTo>
                        <a:pt x="2218" y="15693"/>
                      </a:lnTo>
                      <a:lnTo>
                        <a:pt x="2323" y="15693"/>
                      </a:lnTo>
                      <a:lnTo>
                        <a:pt x="2406" y="15777"/>
                      </a:lnTo>
                      <a:lnTo>
                        <a:pt x="2511" y="15651"/>
                      </a:lnTo>
                      <a:lnTo>
                        <a:pt x="2532" y="15693"/>
                      </a:lnTo>
                      <a:lnTo>
                        <a:pt x="2616" y="15651"/>
                      </a:lnTo>
                      <a:lnTo>
                        <a:pt x="2636" y="15526"/>
                      </a:lnTo>
                      <a:lnTo>
                        <a:pt x="2950" y="15317"/>
                      </a:lnTo>
                      <a:lnTo>
                        <a:pt x="3076" y="15338"/>
                      </a:lnTo>
                      <a:lnTo>
                        <a:pt x="3160" y="15379"/>
                      </a:lnTo>
                      <a:lnTo>
                        <a:pt x="3264" y="15317"/>
                      </a:lnTo>
                      <a:lnTo>
                        <a:pt x="3557" y="15233"/>
                      </a:lnTo>
                      <a:lnTo>
                        <a:pt x="3599" y="15317"/>
                      </a:lnTo>
                      <a:lnTo>
                        <a:pt x="3787" y="15254"/>
                      </a:lnTo>
                      <a:lnTo>
                        <a:pt x="3850" y="15296"/>
                      </a:lnTo>
                      <a:lnTo>
                        <a:pt x="3955" y="15317"/>
                      </a:lnTo>
                      <a:lnTo>
                        <a:pt x="4038" y="15254"/>
                      </a:lnTo>
                      <a:lnTo>
                        <a:pt x="4101" y="15400"/>
                      </a:lnTo>
                      <a:lnTo>
                        <a:pt x="4185" y="15400"/>
                      </a:lnTo>
                      <a:lnTo>
                        <a:pt x="4268" y="15338"/>
                      </a:lnTo>
                      <a:lnTo>
                        <a:pt x="4310" y="15400"/>
                      </a:lnTo>
                      <a:lnTo>
                        <a:pt x="4415" y="15338"/>
                      </a:lnTo>
                      <a:lnTo>
                        <a:pt x="4624" y="15338"/>
                      </a:lnTo>
                      <a:lnTo>
                        <a:pt x="4624" y="15442"/>
                      </a:lnTo>
                      <a:lnTo>
                        <a:pt x="4645" y="15442"/>
                      </a:lnTo>
                      <a:lnTo>
                        <a:pt x="4792" y="15338"/>
                      </a:lnTo>
                      <a:lnTo>
                        <a:pt x="4917" y="15379"/>
                      </a:lnTo>
                      <a:lnTo>
                        <a:pt x="5064" y="15254"/>
                      </a:lnTo>
                      <a:lnTo>
                        <a:pt x="5126" y="15128"/>
                      </a:lnTo>
                      <a:lnTo>
                        <a:pt x="5168" y="15107"/>
                      </a:lnTo>
                      <a:lnTo>
                        <a:pt x="5315" y="14982"/>
                      </a:lnTo>
                      <a:lnTo>
                        <a:pt x="5377" y="14773"/>
                      </a:lnTo>
                      <a:lnTo>
                        <a:pt x="5524" y="14668"/>
                      </a:lnTo>
                      <a:lnTo>
                        <a:pt x="5670" y="14647"/>
                      </a:lnTo>
                      <a:lnTo>
                        <a:pt x="5754" y="14668"/>
                      </a:lnTo>
                      <a:lnTo>
                        <a:pt x="5984" y="14584"/>
                      </a:lnTo>
                      <a:lnTo>
                        <a:pt x="6277" y="14396"/>
                      </a:lnTo>
                      <a:lnTo>
                        <a:pt x="6486" y="14208"/>
                      </a:lnTo>
                      <a:lnTo>
                        <a:pt x="6570" y="14187"/>
                      </a:lnTo>
                      <a:lnTo>
                        <a:pt x="6737" y="14187"/>
                      </a:lnTo>
                      <a:lnTo>
                        <a:pt x="6905" y="14249"/>
                      </a:lnTo>
                      <a:lnTo>
                        <a:pt x="7051" y="14270"/>
                      </a:lnTo>
                      <a:lnTo>
                        <a:pt x="7198" y="14208"/>
                      </a:lnTo>
                      <a:lnTo>
                        <a:pt x="7407" y="14249"/>
                      </a:lnTo>
                      <a:lnTo>
                        <a:pt x="7742" y="14145"/>
                      </a:lnTo>
                      <a:lnTo>
                        <a:pt x="7930" y="14082"/>
                      </a:lnTo>
                      <a:lnTo>
                        <a:pt x="8056" y="13977"/>
                      </a:lnTo>
                      <a:lnTo>
                        <a:pt x="8139" y="13977"/>
                      </a:lnTo>
                      <a:lnTo>
                        <a:pt x="8307" y="13852"/>
                      </a:lnTo>
                      <a:lnTo>
                        <a:pt x="8558" y="13852"/>
                      </a:lnTo>
                      <a:lnTo>
                        <a:pt x="9186" y="13810"/>
                      </a:lnTo>
                      <a:lnTo>
                        <a:pt x="9395" y="13852"/>
                      </a:lnTo>
                      <a:lnTo>
                        <a:pt x="9520" y="13852"/>
                      </a:lnTo>
                      <a:lnTo>
                        <a:pt x="9709" y="13810"/>
                      </a:lnTo>
                      <a:lnTo>
                        <a:pt x="9834" y="13831"/>
                      </a:lnTo>
                      <a:lnTo>
                        <a:pt x="10022" y="13977"/>
                      </a:lnTo>
                      <a:lnTo>
                        <a:pt x="10148" y="14208"/>
                      </a:lnTo>
                      <a:lnTo>
                        <a:pt x="10253" y="14249"/>
                      </a:lnTo>
                      <a:lnTo>
                        <a:pt x="10336" y="14187"/>
                      </a:lnTo>
                      <a:lnTo>
                        <a:pt x="10378" y="14166"/>
                      </a:lnTo>
                      <a:lnTo>
                        <a:pt x="10441" y="14208"/>
                      </a:lnTo>
                      <a:lnTo>
                        <a:pt x="10504" y="14187"/>
                      </a:lnTo>
                      <a:lnTo>
                        <a:pt x="10650" y="14208"/>
                      </a:lnTo>
                      <a:lnTo>
                        <a:pt x="10755" y="14354"/>
                      </a:lnTo>
                      <a:lnTo>
                        <a:pt x="10880" y="14375"/>
                      </a:lnTo>
                      <a:lnTo>
                        <a:pt x="10964" y="14354"/>
                      </a:lnTo>
                      <a:lnTo>
                        <a:pt x="11194" y="14542"/>
                      </a:lnTo>
                      <a:lnTo>
                        <a:pt x="11194" y="14647"/>
                      </a:lnTo>
                      <a:lnTo>
                        <a:pt x="11278" y="14647"/>
                      </a:lnTo>
                      <a:lnTo>
                        <a:pt x="11341" y="14731"/>
                      </a:lnTo>
                      <a:lnTo>
                        <a:pt x="11320" y="14814"/>
                      </a:lnTo>
                      <a:lnTo>
                        <a:pt x="11215" y="14814"/>
                      </a:lnTo>
                      <a:lnTo>
                        <a:pt x="11194" y="14898"/>
                      </a:lnTo>
                      <a:lnTo>
                        <a:pt x="11299" y="15107"/>
                      </a:lnTo>
                      <a:lnTo>
                        <a:pt x="11403" y="15128"/>
                      </a:lnTo>
                      <a:lnTo>
                        <a:pt x="11508" y="15254"/>
                      </a:lnTo>
                      <a:lnTo>
                        <a:pt x="11550" y="15421"/>
                      </a:lnTo>
                      <a:lnTo>
                        <a:pt x="11529" y="15526"/>
                      </a:lnTo>
                      <a:lnTo>
                        <a:pt x="11655" y="15819"/>
                      </a:lnTo>
                      <a:lnTo>
                        <a:pt x="11613" y="15944"/>
                      </a:lnTo>
                      <a:lnTo>
                        <a:pt x="11655" y="16007"/>
                      </a:lnTo>
                      <a:lnTo>
                        <a:pt x="11634" y="16154"/>
                      </a:lnTo>
                      <a:lnTo>
                        <a:pt x="11613" y="16237"/>
                      </a:lnTo>
                      <a:lnTo>
                        <a:pt x="11529" y="16216"/>
                      </a:lnTo>
                      <a:lnTo>
                        <a:pt x="11508" y="16237"/>
                      </a:lnTo>
                      <a:lnTo>
                        <a:pt x="11592" y="16363"/>
                      </a:lnTo>
                      <a:lnTo>
                        <a:pt x="11655" y="16384"/>
                      </a:lnTo>
                      <a:lnTo>
                        <a:pt x="11717" y="16530"/>
                      </a:lnTo>
                      <a:lnTo>
                        <a:pt x="11822" y="16488"/>
                      </a:lnTo>
                      <a:lnTo>
                        <a:pt x="11927" y="16572"/>
                      </a:lnTo>
                      <a:lnTo>
                        <a:pt x="11927" y="16467"/>
                      </a:lnTo>
                      <a:lnTo>
                        <a:pt x="11864" y="16363"/>
                      </a:lnTo>
                      <a:lnTo>
                        <a:pt x="11927" y="16300"/>
                      </a:lnTo>
                      <a:lnTo>
                        <a:pt x="11968" y="16174"/>
                      </a:lnTo>
                      <a:lnTo>
                        <a:pt x="12073" y="16174"/>
                      </a:lnTo>
                      <a:lnTo>
                        <a:pt x="12136" y="16070"/>
                      </a:lnTo>
                      <a:lnTo>
                        <a:pt x="12240" y="16028"/>
                      </a:lnTo>
                      <a:lnTo>
                        <a:pt x="12261" y="15923"/>
                      </a:lnTo>
                      <a:lnTo>
                        <a:pt x="12366" y="15777"/>
                      </a:lnTo>
                      <a:lnTo>
                        <a:pt x="12596" y="15693"/>
                      </a:lnTo>
                      <a:lnTo>
                        <a:pt x="12638" y="15610"/>
                      </a:lnTo>
                      <a:lnTo>
                        <a:pt x="12680" y="15610"/>
                      </a:lnTo>
                      <a:lnTo>
                        <a:pt x="12868" y="15505"/>
                      </a:lnTo>
                      <a:lnTo>
                        <a:pt x="12910" y="15338"/>
                      </a:lnTo>
                      <a:lnTo>
                        <a:pt x="13077" y="15107"/>
                      </a:lnTo>
                      <a:lnTo>
                        <a:pt x="13224" y="15086"/>
                      </a:lnTo>
                      <a:lnTo>
                        <a:pt x="13307" y="14982"/>
                      </a:lnTo>
                      <a:lnTo>
                        <a:pt x="13266" y="14856"/>
                      </a:lnTo>
                      <a:lnTo>
                        <a:pt x="13287" y="14710"/>
                      </a:lnTo>
                      <a:lnTo>
                        <a:pt x="13370" y="14877"/>
                      </a:lnTo>
                      <a:lnTo>
                        <a:pt x="13370" y="15024"/>
                      </a:lnTo>
                      <a:lnTo>
                        <a:pt x="13370" y="15191"/>
                      </a:lnTo>
                      <a:lnTo>
                        <a:pt x="13287" y="15254"/>
                      </a:lnTo>
                      <a:lnTo>
                        <a:pt x="13266" y="15547"/>
                      </a:lnTo>
                      <a:lnTo>
                        <a:pt x="13015" y="15714"/>
                      </a:lnTo>
                      <a:lnTo>
                        <a:pt x="12973" y="15840"/>
                      </a:lnTo>
                      <a:lnTo>
                        <a:pt x="12910" y="15923"/>
                      </a:lnTo>
                      <a:lnTo>
                        <a:pt x="12910" y="16070"/>
                      </a:lnTo>
                      <a:lnTo>
                        <a:pt x="12784" y="16258"/>
                      </a:lnTo>
                      <a:lnTo>
                        <a:pt x="12805" y="16300"/>
                      </a:lnTo>
                      <a:lnTo>
                        <a:pt x="12743" y="16593"/>
                      </a:lnTo>
                      <a:lnTo>
                        <a:pt x="12450" y="16572"/>
                      </a:lnTo>
                      <a:lnTo>
                        <a:pt x="12387" y="16739"/>
                      </a:lnTo>
                      <a:lnTo>
                        <a:pt x="12324" y="16823"/>
                      </a:lnTo>
                      <a:lnTo>
                        <a:pt x="12324" y="16886"/>
                      </a:lnTo>
                      <a:lnTo>
                        <a:pt x="12491" y="16823"/>
                      </a:lnTo>
                      <a:lnTo>
                        <a:pt x="12659" y="16760"/>
                      </a:lnTo>
                      <a:lnTo>
                        <a:pt x="12868" y="16823"/>
                      </a:lnTo>
                      <a:lnTo>
                        <a:pt x="13056" y="16530"/>
                      </a:lnTo>
                      <a:lnTo>
                        <a:pt x="13098" y="16216"/>
                      </a:lnTo>
                      <a:lnTo>
                        <a:pt x="13266" y="16049"/>
                      </a:lnTo>
                      <a:lnTo>
                        <a:pt x="13307" y="16112"/>
                      </a:lnTo>
                      <a:lnTo>
                        <a:pt x="13307" y="16384"/>
                      </a:lnTo>
                      <a:lnTo>
                        <a:pt x="13370" y="16551"/>
                      </a:lnTo>
                      <a:lnTo>
                        <a:pt x="13307" y="16551"/>
                      </a:lnTo>
                      <a:lnTo>
                        <a:pt x="13328" y="16823"/>
                      </a:lnTo>
                      <a:lnTo>
                        <a:pt x="13203" y="17074"/>
                      </a:lnTo>
                      <a:lnTo>
                        <a:pt x="12994" y="17158"/>
                      </a:lnTo>
                      <a:lnTo>
                        <a:pt x="13015" y="17221"/>
                      </a:lnTo>
                      <a:lnTo>
                        <a:pt x="13161" y="17200"/>
                      </a:lnTo>
                      <a:lnTo>
                        <a:pt x="13307" y="17221"/>
                      </a:lnTo>
                      <a:lnTo>
                        <a:pt x="13391" y="17158"/>
                      </a:lnTo>
                      <a:lnTo>
                        <a:pt x="13496" y="17116"/>
                      </a:lnTo>
                      <a:lnTo>
                        <a:pt x="13600" y="17011"/>
                      </a:lnTo>
                      <a:lnTo>
                        <a:pt x="13705" y="17053"/>
                      </a:lnTo>
                      <a:lnTo>
                        <a:pt x="13789" y="17053"/>
                      </a:lnTo>
                      <a:lnTo>
                        <a:pt x="13705" y="17158"/>
                      </a:lnTo>
                      <a:lnTo>
                        <a:pt x="13642" y="17221"/>
                      </a:lnTo>
                      <a:lnTo>
                        <a:pt x="13538" y="17221"/>
                      </a:lnTo>
                      <a:lnTo>
                        <a:pt x="13517" y="17283"/>
                      </a:lnTo>
                      <a:lnTo>
                        <a:pt x="13621" y="17430"/>
                      </a:lnTo>
                      <a:lnTo>
                        <a:pt x="13684" y="17576"/>
                      </a:lnTo>
                      <a:lnTo>
                        <a:pt x="13747" y="17744"/>
                      </a:lnTo>
                      <a:lnTo>
                        <a:pt x="13747" y="17953"/>
                      </a:lnTo>
                      <a:lnTo>
                        <a:pt x="13726" y="18225"/>
                      </a:lnTo>
                      <a:lnTo>
                        <a:pt x="13600" y="18371"/>
                      </a:lnTo>
                      <a:lnTo>
                        <a:pt x="13621" y="18455"/>
                      </a:lnTo>
                      <a:lnTo>
                        <a:pt x="13600" y="18664"/>
                      </a:lnTo>
                      <a:lnTo>
                        <a:pt x="13705" y="18748"/>
                      </a:lnTo>
                      <a:lnTo>
                        <a:pt x="13789" y="18895"/>
                      </a:lnTo>
                      <a:lnTo>
                        <a:pt x="13810" y="19083"/>
                      </a:lnTo>
                      <a:lnTo>
                        <a:pt x="14019" y="19355"/>
                      </a:lnTo>
                      <a:lnTo>
                        <a:pt x="14165" y="19397"/>
                      </a:lnTo>
                      <a:lnTo>
                        <a:pt x="14270" y="19480"/>
                      </a:lnTo>
                      <a:lnTo>
                        <a:pt x="14333" y="19606"/>
                      </a:lnTo>
                      <a:lnTo>
                        <a:pt x="14437" y="19627"/>
                      </a:lnTo>
                      <a:lnTo>
                        <a:pt x="14458" y="19585"/>
                      </a:lnTo>
                      <a:lnTo>
                        <a:pt x="14542" y="19564"/>
                      </a:lnTo>
                      <a:lnTo>
                        <a:pt x="14688" y="19585"/>
                      </a:lnTo>
                      <a:lnTo>
                        <a:pt x="14835" y="19731"/>
                      </a:lnTo>
                      <a:lnTo>
                        <a:pt x="14960" y="19773"/>
                      </a:lnTo>
                      <a:lnTo>
                        <a:pt x="15086" y="19899"/>
                      </a:lnTo>
                      <a:lnTo>
                        <a:pt x="15107" y="20003"/>
                      </a:lnTo>
                      <a:lnTo>
                        <a:pt x="15212" y="20045"/>
                      </a:lnTo>
                      <a:lnTo>
                        <a:pt x="15358" y="20192"/>
                      </a:lnTo>
                      <a:lnTo>
                        <a:pt x="15421" y="20192"/>
                      </a:lnTo>
                      <a:lnTo>
                        <a:pt x="15463" y="20108"/>
                      </a:lnTo>
                      <a:lnTo>
                        <a:pt x="15693" y="20003"/>
                      </a:lnTo>
                      <a:lnTo>
                        <a:pt x="15776" y="19899"/>
                      </a:lnTo>
                      <a:lnTo>
                        <a:pt x="15902" y="19899"/>
                      </a:lnTo>
                      <a:lnTo>
                        <a:pt x="16048" y="19773"/>
                      </a:lnTo>
                      <a:lnTo>
                        <a:pt x="16153" y="19773"/>
                      </a:lnTo>
                      <a:lnTo>
                        <a:pt x="16195" y="19711"/>
                      </a:lnTo>
                      <a:lnTo>
                        <a:pt x="16153" y="19669"/>
                      </a:lnTo>
                      <a:lnTo>
                        <a:pt x="16048" y="19627"/>
                      </a:lnTo>
                      <a:lnTo>
                        <a:pt x="16090" y="19564"/>
                      </a:lnTo>
                      <a:lnTo>
                        <a:pt x="16320" y="19397"/>
                      </a:lnTo>
                      <a:lnTo>
                        <a:pt x="16509" y="19522"/>
                      </a:lnTo>
                      <a:lnTo>
                        <a:pt x="16509" y="19669"/>
                      </a:lnTo>
                      <a:lnTo>
                        <a:pt x="16258" y="19794"/>
                      </a:lnTo>
                      <a:lnTo>
                        <a:pt x="16320" y="19899"/>
                      </a:lnTo>
                      <a:lnTo>
                        <a:pt x="16404" y="19920"/>
                      </a:lnTo>
                      <a:lnTo>
                        <a:pt x="16467" y="19815"/>
                      </a:lnTo>
                      <a:lnTo>
                        <a:pt x="16572" y="19731"/>
                      </a:lnTo>
                      <a:lnTo>
                        <a:pt x="16676" y="19815"/>
                      </a:lnTo>
                      <a:lnTo>
                        <a:pt x="16676" y="19920"/>
                      </a:lnTo>
                      <a:lnTo>
                        <a:pt x="16613" y="19920"/>
                      </a:lnTo>
                      <a:lnTo>
                        <a:pt x="16509" y="20003"/>
                      </a:lnTo>
                      <a:lnTo>
                        <a:pt x="16655" y="20192"/>
                      </a:lnTo>
                      <a:lnTo>
                        <a:pt x="16676" y="20401"/>
                      </a:lnTo>
                      <a:lnTo>
                        <a:pt x="16760" y="20338"/>
                      </a:lnTo>
                      <a:lnTo>
                        <a:pt x="16844" y="20359"/>
                      </a:lnTo>
                      <a:lnTo>
                        <a:pt x="16844" y="20464"/>
                      </a:lnTo>
                      <a:lnTo>
                        <a:pt x="16927" y="20610"/>
                      </a:lnTo>
                      <a:lnTo>
                        <a:pt x="16990" y="20443"/>
                      </a:lnTo>
                      <a:lnTo>
                        <a:pt x="16990" y="20296"/>
                      </a:lnTo>
                      <a:lnTo>
                        <a:pt x="16885" y="20359"/>
                      </a:lnTo>
                      <a:lnTo>
                        <a:pt x="16885" y="20317"/>
                      </a:lnTo>
                      <a:lnTo>
                        <a:pt x="16948" y="20234"/>
                      </a:lnTo>
                      <a:lnTo>
                        <a:pt x="17241" y="20234"/>
                      </a:lnTo>
                      <a:lnTo>
                        <a:pt x="17262" y="20296"/>
                      </a:lnTo>
                      <a:lnTo>
                        <a:pt x="17304" y="20234"/>
                      </a:lnTo>
                      <a:lnTo>
                        <a:pt x="17450" y="20024"/>
                      </a:lnTo>
                      <a:lnTo>
                        <a:pt x="17764" y="19836"/>
                      </a:lnTo>
                      <a:lnTo>
                        <a:pt x="17911" y="19711"/>
                      </a:lnTo>
                      <a:lnTo>
                        <a:pt x="17827" y="19711"/>
                      </a:lnTo>
                      <a:lnTo>
                        <a:pt x="17764" y="19731"/>
                      </a:lnTo>
                      <a:lnTo>
                        <a:pt x="17785" y="19711"/>
                      </a:lnTo>
                      <a:lnTo>
                        <a:pt x="17681" y="19669"/>
                      </a:lnTo>
                      <a:lnTo>
                        <a:pt x="17932" y="19669"/>
                      </a:lnTo>
                      <a:lnTo>
                        <a:pt x="18183" y="19606"/>
                      </a:lnTo>
                      <a:lnTo>
                        <a:pt x="18622" y="19501"/>
                      </a:lnTo>
                      <a:lnTo>
                        <a:pt x="18957" y="19585"/>
                      </a:lnTo>
                      <a:lnTo>
                        <a:pt x="19124" y="19501"/>
                      </a:lnTo>
                      <a:lnTo>
                        <a:pt x="19124" y="19397"/>
                      </a:lnTo>
                      <a:lnTo>
                        <a:pt x="19229" y="19397"/>
                      </a:lnTo>
                      <a:lnTo>
                        <a:pt x="19333" y="19313"/>
                      </a:lnTo>
                      <a:lnTo>
                        <a:pt x="19438" y="19104"/>
                      </a:lnTo>
                      <a:lnTo>
                        <a:pt x="19375" y="18895"/>
                      </a:lnTo>
                      <a:lnTo>
                        <a:pt x="19375" y="18769"/>
                      </a:lnTo>
                      <a:lnTo>
                        <a:pt x="19585" y="18560"/>
                      </a:lnTo>
                      <a:lnTo>
                        <a:pt x="19585" y="18225"/>
                      </a:lnTo>
                      <a:lnTo>
                        <a:pt x="19668" y="18099"/>
                      </a:lnTo>
                      <a:lnTo>
                        <a:pt x="19710" y="17869"/>
                      </a:lnTo>
                      <a:lnTo>
                        <a:pt x="19815" y="17827"/>
                      </a:lnTo>
                      <a:lnTo>
                        <a:pt x="19815" y="17702"/>
                      </a:lnTo>
                      <a:lnTo>
                        <a:pt x="20170" y="17283"/>
                      </a:lnTo>
                      <a:lnTo>
                        <a:pt x="20275" y="17262"/>
                      </a:lnTo>
                      <a:lnTo>
                        <a:pt x="20317" y="17011"/>
                      </a:lnTo>
                      <a:lnTo>
                        <a:pt x="20442" y="16823"/>
                      </a:lnTo>
                      <a:lnTo>
                        <a:pt x="20547" y="16593"/>
                      </a:lnTo>
                      <a:lnTo>
                        <a:pt x="20694" y="16446"/>
                      </a:lnTo>
                      <a:lnTo>
                        <a:pt x="20652" y="16342"/>
                      </a:lnTo>
                      <a:lnTo>
                        <a:pt x="20756" y="16258"/>
                      </a:lnTo>
                      <a:lnTo>
                        <a:pt x="20861" y="16049"/>
                      </a:lnTo>
                      <a:lnTo>
                        <a:pt x="20798" y="15965"/>
                      </a:lnTo>
                      <a:lnTo>
                        <a:pt x="20966" y="15902"/>
                      </a:lnTo>
                      <a:lnTo>
                        <a:pt x="21070" y="15714"/>
                      </a:lnTo>
                      <a:lnTo>
                        <a:pt x="21154" y="15630"/>
                      </a:lnTo>
                      <a:lnTo>
                        <a:pt x="21258" y="15442"/>
                      </a:lnTo>
                      <a:lnTo>
                        <a:pt x="21426" y="15400"/>
                      </a:lnTo>
                      <a:lnTo>
                        <a:pt x="21530" y="15338"/>
                      </a:lnTo>
                      <a:lnTo>
                        <a:pt x="21342" y="15338"/>
                      </a:lnTo>
                      <a:lnTo>
                        <a:pt x="21384" y="15296"/>
                      </a:lnTo>
                      <a:lnTo>
                        <a:pt x="21593" y="15254"/>
                      </a:lnTo>
                      <a:lnTo>
                        <a:pt x="21782" y="15170"/>
                      </a:lnTo>
                      <a:lnTo>
                        <a:pt x="21802" y="15003"/>
                      </a:lnTo>
                      <a:lnTo>
                        <a:pt x="21782" y="14961"/>
                      </a:lnTo>
                      <a:lnTo>
                        <a:pt x="21802" y="14814"/>
                      </a:lnTo>
                      <a:lnTo>
                        <a:pt x="22012" y="14689"/>
                      </a:lnTo>
                      <a:lnTo>
                        <a:pt x="22012" y="14563"/>
                      </a:lnTo>
                      <a:lnTo>
                        <a:pt x="22158" y="14501"/>
                      </a:lnTo>
                      <a:lnTo>
                        <a:pt x="22284" y="14291"/>
                      </a:lnTo>
                      <a:lnTo>
                        <a:pt x="22263" y="14187"/>
                      </a:lnTo>
                      <a:lnTo>
                        <a:pt x="22305" y="14019"/>
                      </a:lnTo>
                      <a:lnTo>
                        <a:pt x="22284" y="13957"/>
                      </a:lnTo>
                      <a:lnTo>
                        <a:pt x="22284" y="13852"/>
                      </a:lnTo>
                      <a:lnTo>
                        <a:pt x="22430" y="13496"/>
                      </a:lnTo>
                      <a:lnTo>
                        <a:pt x="22493" y="13287"/>
                      </a:lnTo>
                      <a:lnTo>
                        <a:pt x="22702" y="12910"/>
                      </a:lnTo>
                      <a:lnTo>
                        <a:pt x="22702" y="12785"/>
                      </a:lnTo>
                      <a:lnTo>
                        <a:pt x="22807" y="12492"/>
                      </a:lnTo>
                      <a:lnTo>
                        <a:pt x="22953" y="12366"/>
                      </a:lnTo>
                      <a:lnTo>
                        <a:pt x="23016" y="12199"/>
                      </a:lnTo>
                      <a:lnTo>
                        <a:pt x="22953" y="12053"/>
                      </a:lnTo>
                      <a:lnTo>
                        <a:pt x="23058" y="11927"/>
                      </a:lnTo>
                      <a:lnTo>
                        <a:pt x="22995" y="11655"/>
                      </a:lnTo>
                      <a:lnTo>
                        <a:pt x="22995" y="11529"/>
                      </a:lnTo>
                      <a:lnTo>
                        <a:pt x="22911" y="11320"/>
                      </a:lnTo>
                      <a:lnTo>
                        <a:pt x="22891" y="11236"/>
                      </a:lnTo>
                      <a:lnTo>
                        <a:pt x="22849" y="11111"/>
                      </a:lnTo>
                      <a:lnTo>
                        <a:pt x="22911" y="11069"/>
                      </a:lnTo>
                      <a:lnTo>
                        <a:pt x="22911" y="10923"/>
                      </a:lnTo>
                      <a:lnTo>
                        <a:pt x="23016" y="10776"/>
                      </a:lnTo>
                      <a:lnTo>
                        <a:pt x="23016" y="10713"/>
                      </a:lnTo>
                      <a:lnTo>
                        <a:pt x="22995" y="10379"/>
                      </a:lnTo>
                      <a:lnTo>
                        <a:pt x="23058" y="10253"/>
                      </a:lnTo>
                      <a:lnTo>
                        <a:pt x="23016" y="10190"/>
                      </a:lnTo>
                      <a:lnTo>
                        <a:pt x="22995" y="10065"/>
                      </a:lnTo>
                      <a:lnTo>
                        <a:pt x="22995" y="9856"/>
                      </a:lnTo>
                      <a:lnTo>
                        <a:pt x="22932" y="9835"/>
                      </a:lnTo>
                      <a:lnTo>
                        <a:pt x="22995" y="9688"/>
                      </a:lnTo>
                      <a:lnTo>
                        <a:pt x="22891" y="9667"/>
                      </a:lnTo>
                      <a:lnTo>
                        <a:pt x="22828" y="9542"/>
                      </a:lnTo>
                      <a:lnTo>
                        <a:pt x="22828" y="9416"/>
                      </a:lnTo>
                      <a:lnTo>
                        <a:pt x="22702" y="9312"/>
                      </a:lnTo>
                      <a:lnTo>
                        <a:pt x="22619" y="9144"/>
                      </a:lnTo>
                      <a:lnTo>
                        <a:pt x="22598" y="8956"/>
                      </a:lnTo>
                      <a:lnTo>
                        <a:pt x="22514" y="8830"/>
                      </a:lnTo>
                      <a:lnTo>
                        <a:pt x="22430" y="8830"/>
                      </a:lnTo>
                      <a:lnTo>
                        <a:pt x="22367" y="8851"/>
                      </a:lnTo>
                      <a:lnTo>
                        <a:pt x="22284" y="8809"/>
                      </a:lnTo>
                      <a:lnTo>
                        <a:pt x="22263" y="8642"/>
                      </a:lnTo>
                      <a:lnTo>
                        <a:pt x="22200" y="8621"/>
                      </a:lnTo>
                      <a:lnTo>
                        <a:pt x="22179" y="8537"/>
                      </a:lnTo>
                      <a:lnTo>
                        <a:pt x="22054" y="8412"/>
                      </a:lnTo>
                      <a:lnTo>
                        <a:pt x="21970" y="8370"/>
                      </a:lnTo>
                      <a:lnTo>
                        <a:pt x="22012" y="8265"/>
                      </a:lnTo>
                      <a:lnTo>
                        <a:pt x="21949" y="8119"/>
                      </a:lnTo>
                      <a:lnTo>
                        <a:pt x="22054" y="7993"/>
                      </a:lnTo>
                      <a:lnTo>
                        <a:pt x="22074" y="7805"/>
                      </a:lnTo>
                      <a:lnTo>
                        <a:pt x="22012" y="7742"/>
                      </a:lnTo>
                      <a:lnTo>
                        <a:pt x="22054" y="7638"/>
                      </a:lnTo>
                      <a:lnTo>
                        <a:pt x="21970" y="7575"/>
                      </a:lnTo>
                      <a:lnTo>
                        <a:pt x="21949" y="7638"/>
                      </a:lnTo>
                      <a:lnTo>
                        <a:pt x="21991" y="7679"/>
                      </a:lnTo>
                      <a:lnTo>
                        <a:pt x="21949" y="7763"/>
                      </a:lnTo>
                      <a:lnTo>
                        <a:pt x="21677" y="7533"/>
                      </a:lnTo>
                      <a:lnTo>
                        <a:pt x="21635" y="7366"/>
                      </a:lnTo>
                      <a:lnTo>
                        <a:pt x="21572" y="7387"/>
                      </a:lnTo>
                      <a:lnTo>
                        <a:pt x="21572" y="7470"/>
                      </a:lnTo>
                      <a:lnTo>
                        <a:pt x="21551" y="7575"/>
                      </a:lnTo>
                      <a:lnTo>
                        <a:pt x="21593" y="7763"/>
                      </a:lnTo>
                      <a:lnTo>
                        <a:pt x="21468" y="7596"/>
                      </a:lnTo>
                      <a:lnTo>
                        <a:pt x="21426" y="7659"/>
                      </a:lnTo>
                      <a:lnTo>
                        <a:pt x="21426" y="7554"/>
                      </a:lnTo>
                      <a:lnTo>
                        <a:pt x="21363" y="7470"/>
                      </a:lnTo>
                      <a:lnTo>
                        <a:pt x="21342" y="7135"/>
                      </a:lnTo>
                      <a:lnTo>
                        <a:pt x="21384" y="7115"/>
                      </a:lnTo>
                      <a:lnTo>
                        <a:pt x="21384" y="7031"/>
                      </a:lnTo>
                      <a:lnTo>
                        <a:pt x="21279" y="6947"/>
                      </a:lnTo>
                      <a:lnTo>
                        <a:pt x="21321" y="6863"/>
                      </a:lnTo>
                      <a:lnTo>
                        <a:pt x="21238" y="6801"/>
                      </a:lnTo>
                      <a:lnTo>
                        <a:pt x="21258" y="6696"/>
                      </a:lnTo>
                      <a:lnTo>
                        <a:pt x="21070" y="6529"/>
                      </a:lnTo>
                      <a:lnTo>
                        <a:pt x="21028" y="6424"/>
                      </a:lnTo>
                      <a:lnTo>
                        <a:pt x="21028" y="6299"/>
                      </a:lnTo>
                      <a:lnTo>
                        <a:pt x="21133" y="6319"/>
                      </a:lnTo>
                      <a:lnTo>
                        <a:pt x="21133" y="6194"/>
                      </a:lnTo>
                      <a:lnTo>
                        <a:pt x="21028" y="6027"/>
                      </a:lnTo>
                      <a:lnTo>
                        <a:pt x="20966" y="6068"/>
                      </a:lnTo>
                      <a:lnTo>
                        <a:pt x="20861" y="6068"/>
                      </a:lnTo>
                      <a:lnTo>
                        <a:pt x="20756" y="5880"/>
                      </a:lnTo>
                      <a:lnTo>
                        <a:pt x="20694" y="5880"/>
                      </a:lnTo>
                      <a:lnTo>
                        <a:pt x="20589" y="5796"/>
                      </a:lnTo>
                      <a:lnTo>
                        <a:pt x="20505" y="5859"/>
                      </a:lnTo>
                      <a:lnTo>
                        <a:pt x="20484" y="5796"/>
                      </a:lnTo>
                      <a:lnTo>
                        <a:pt x="20338" y="5754"/>
                      </a:lnTo>
                      <a:lnTo>
                        <a:pt x="20275" y="5817"/>
                      </a:lnTo>
                      <a:lnTo>
                        <a:pt x="20317" y="5713"/>
                      </a:lnTo>
                      <a:lnTo>
                        <a:pt x="20442" y="5692"/>
                      </a:lnTo>
                      <a:lnTo>
                        <a:pt x="20442" y="5608"/>
                      </a:lnTo>
                      <a:lnTo>
                        <a:pt x="20422" y="5545"/>
                      </a:lnTo>
                      <a:lnTo>
                        <a:pt x="20296" y="5566"/>
                      </a:lnTo>
                      <a:lnTo>
                        <a:pt x="20191" y="5545"/>
                      </a:lnTo>
                      <a:lnTo>
                        <a:pt x="20170" y="5482"/>
                      </a:lnTo>
                      <a:lnTo>
                        <a:pt x="20087" y="5482"/>
                      </a:lnTo>
                      <a:lnTo>
                        <a:pt x="19857" y="5336"/>
                      </a:lnTo>
                      <a:lnTo>
                        <a:pt x="19752" y="5127"/>
                      </a:lnTo>
                      <a:lnTo>
                        <a:pt x="19710" y="4918"/>
                      </a:lnTo>
                      <a:lnTo>
                        <a:pt x="19668" y="4771"/>
                      </a:lnTo>
                      <a:lnTo>
                        <a:pt x="19668" y="4666"/>
                      </a:lnTo>
                      <a:lnTo>
                        <a:pt x="19710" y="4646"/>
                      </a:lnTo>
                      <a:lnTo>
                        <a:pt x="19773" y="4415"/>
                      </a:lnTo>
                      <a:lnTo>
                        <a:pt x="19689" y="4122"/>
                      </a:lnTo>
                      <a:lnTo>
                        <a:pt x="19647" y="3976"/>
                      </a:lnTo>
                      <a:lnTo>
                        <a:pt x="19689" y="3934"/>
                      </a:lnTo>
                      <a:lnTo>
                        <a:pt x="19606" y="3892"/>
                      </a:lnTo>
                      <a:lnTo>
                        <a:pt x="19543" y="3892"/>
                      </a:lnTo>
                      <a:lnTo>
                        <a:pt x="19438" y="3662"/>
                      </a:lnTo>
                      <a:lnTo>
                        <a:pt x="19438" y="3369"/>
                      </a:lnTo>
                      <a:lnTo>
                        <a:pt x="19459" y="3348"/>
                      </a:lnTo>
                      <a:lnTo>
                        <a:pt x="19459" y="3265"/>
                      </a:lnTo>
                      <a:lnTo>
                        <a:pt x="19396" y="3202"/>
                      </a:lnTo>
                      <a:lnTo>
                        <a:pt x="19375" y="2846"/>
                      </a:lnTo>
                      <a:lnTo>
                        <a:pt x="19438" y="2762"/>
                      </a:lnTo>
                      <a:lnTo>
                        <a:pt x="19375" y="2637"/>
                      </a:lnTo>
                      <a:lnTo>
                        <a:pt x="19438" y="2616"/>
                      </a:lnTo>
                      <a:lnTo>
                        <a:pt x="19438" y="2532"/>
                      </a:lnTo>
                      <a:lnTo>
                        <a:pt x="19250" y="2323"/>
                      </a:lnTo>
                      <a:lnTo>
                        <a:pt x="19124" y="2260"/>
                      </a:lnTo>
                      <a:lnTo>
                        <a:pt x="19145" y="2218"/>
                      </a:lnTo>
                      <a:lnTo>
                        <a:pt x="19020" y="2093"/>
                      </a:lnTo>
                      <a:lnTo>
                        <a:pt x="18915" y="2156"/>
                      </a:lnTo>
                      <a:lnTo>
                        <a:pt x="18852" y="2114"/>
                      </a:lnTo>
                      <a:lnTo>
                        <a:pt x="18769" y="2239"/>
                      </a:lnTo>
                      <a:lnTo>
                        <a:pt x="18706" y="2239"/>
                      </a:lnTo>
                      <a:lnTo>
                        <a:pt x="18559" y="2051"/>
                      </a:lnTo>
                      <a:lnTo>
                        <a:pt x="18601" y="1988"/>
                      </a:lnTo>
                      <a:lnTo>
                        <a:pt x="18517" y="1800"/>
                      </a:lnTo>
                      <a:lnTo>
                        <a:pt x="18538" y="1591"/>
                      </a:lnTo>
                      <a:lnTo>
                        <a:pt x="18517" y="1319"/>
                      </a:lnTo>
                      <a:lnTo>
                        <a:pt x="18497" y="1361"/>
                      </a:lnTo>
                      <a:lnTo>
                        <a:pt x="18434" y="1256"/>
                      </a:lnTo>
                      <a:lnTo>
                        <a:pt x="18497" y="1151"/>
                      </a:lnTo>
                      <a:lnTo>
                        <a:pt x="18413" y="1047"/>
                      </a:lnTo>
                      <a:lnTo>
                        <a:pt x="18392" y="942"/>
                      </a:lnTo>
                      <a:lnTo>
                        <a:pt x="18329" y="900"/>
                      </a:lnTo>
                      <a:lnTo>
                        <a:pt x="18329" y="754"/>
                      </a:lnTo>
                      <a:lnTo>
                        <a:pt x="18413" y="670"/>
                      </a:lnTo>
                      <a:lnTo>
                        <a:pt x="18329" y="649"/>
                      </a:lnTo>
                      <a:lnTo>
                        <a:pt x="18225" y="670"/>
                      </a:lnTo>
                      <a:lnTo>
                        <a:pt x="18141" y="586"/>
                      </a:lnTo>
                      <a:lnTo>
                        <a:pt x="18204" y="314"/>
                      </a:lnTo>
                      <a:lnTo>
                        <a:pt x="18183" y="252"/>
                      </a:lnTo>
                      <a:lnTo>
                        <a:pt x="18120" y="105"/>
                      </a:lnTo>
                      <a:lnTo>
                        <a:pt x="18015" y="63"/>
                      </a:lnTo>
                      <a:lnTo>
                        <a:pt x="180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2" name="CustomShape 939"/>
                <p:cNvSpPr/>
                <p:nvPr/>
              </p:nvSpPr>
              <p:spPr>
                <a:xfrm>
                  <a:off x="7914240" y="4610160"/>
                  <a:ext cx="96480" cy="107640"/>
                </a:xfrm>
                <a:custGeom>
                  <a:avLst/>
                  <a:gdLst/>
                  <a:ahLst/>
                  <a:rect l="l" t="t" r="r" b="b"/>
                  <a:pathLst>
                    <a:path w="2198" h="2847">
                      <a:moveTo>
                        <a:pt x="168" y="1"/>
                      </a:moveTo>
                      <a:lnTo>
                        <a:pt x="126" y="64"/>
                      </a:lnTo>
                      <a:lnTo>
                        <a:pt x="126" y="189"/>
                      </a:lnTo>
                      <a:lnTo>
                        <a:pt x="105" y="210"/>
                      </a:lnTo>
                      <a:lnTo>
                        <a:pt x="105" y="336"/>
                      </a:lnTo>
                      <a:lnTo>
                        <a:pt x="126" y="587"/>
                      </a:lnTo>
                      <a:lnTo>
                        <a:pt x="105" y="733"/>
                      </a:lnTo>
                      <a:lnTo>
                        <a:pt x="126" y="1005"/>
                      </a:lnTo>
                      <a:lnTo>
                        <a:pt x="168" y="1214"/>
                      </a:lnTo>
                      <a:lnTo>
                        <a:pt x="126" y="1361"/>
                      </a:lnTo>
                      <a:lnTo>
                        <a:pt x="189" y="1382"/>
                      </a:lnTo>
                      <a:lnTo>
                        <a:pt x="189" y="1466"/>
                      </a:lnTo>
                      <a:lnTo>
                        <a:pt x="294" y="1570"/>
                      </a:lnTo>
                      <a:lnTo>
                        <a:pt x="168" y="1570"/>
                      </a:lnTo>
                      <a:lnTo>
                        <a:pt x="64" y="1466"/>
                      </a:lnTo>
                      <a:lnTo>
                        <a:pt x="1" y="1570"/>
                      </a:lnTo>
                      <a:lnTo>
                        <a:pt x="1" y="1779"/>
                      </a:lnTo>
                      <a:lnTo>
                        <a:pt x="85" y="1842"/>
                      </a:lnTo>
                      <a:lnTo>
                        <a:pt x="64" y="1884"/>
                      </a:lnTo>
                      <a:lnTo>
                        <a:pt x="64" y="2198"/>
                      </a:lnTo>
                      <a:lnTo>
                        <a:pt x="105" y="2261"/>
                      </a:lnTo>
                      <a:lnTo>
                        <a:pt x="85" y="2303"/>
                      </a:lnTo>
                      <a:lnTo>
                        <a:pt x="105" y="2470"/>
                      </a:lnTo>
                      <a:lnTo>
                        <a:pt x="210" y="2491"/>
                      </a:lnTo>
                      <a:lnTo>
                        <a:pt x="168" y="2575"/>
                      </a:lnTo>
                      <a:lnTo>
                        <a:pt x="168" y="2700"/>
                      </a:lnTo>
                      <a:lnTo>
                        <a:pt x="210" y="2721"/>
                      </a:lnTo>
                      <a:lnTo>
                        <a:pt x="315" y="2700"/>
                      </a:lnTo>
                      <a:lnTo>
                        <a:pt x="398" y="2784"/>
                      </a:lnTo>
                      <a:lnTo>
                        <a:pt x="503" y="2637"/>
                      </a:lnTo>
                      <a:lnTo>
                        <a:pt x="503" y="2742"/>
                      </a:lnTo>
                      <a:lnTo>
                        <a:pt x="545" y="2847"/>
                      </a:lnTo>
                      <a:lnTo>
                        <a:pt x="649" y="2847"/>
                      </a:lnTo>
                      <a:lnTo>
                        <a:pt x="754" y="2700"/>
                      </a:lnTo>
                      <a:lnTo>
                        <a:pt x="796" y="2595"/>
                      </a:lnTo>
                      <a:lnTo>
                        <a:pt x="838" y="2407"/>
                      </a:lnTo>
                      <a:lnTo>
                        <a:pt x="921" y="2491"/>
                      </a:lnTo>
                      <a:lnTo>
                        <a:pt x="942" y="2428"/>
                      </a:lnTo>
                      <a:lnTo>
                        <a:pt x="1047" y="2365"/>
                      </a:lnTo>
                      <a:lnTo>
                        <a:pt x="1110" y="2219"/>
                      </a:lnTo>
                      <a:lnTo>
                        <a:pt x="1110" y="2365"/>
                      </a:lnTo>
                      <a:lnTo>
                        <a:pt x="1173" y="2386"/>
                      </a:lnTo>
                      <a:lnTo>
                        <a:pt x="1235" y="2282"/>
                      </a:lnTo>
                      <a:lnTo>
                        <a:pt x="1340" y="2261"/>
                      </a:lnTo>
                      <a:lnTo>
                        <a:pt x="1382" y="2303"/>
                      </a:lnTo>
                      <a:lnTo>
                        <a:pt x="1361" y="2407"/>
                      </a:lnTo>
                      <a:lnTo>
                        <a:pt x="1256" y="2365"/>
                      </a:lnTo>
                      <a:lnTo>
                        <a:pt x="1256" y="2512"/>
                      </a:lnTo>
                      <a:lnTo>
                        <a:pt x="1361" y="2470"/>
                      </a:lnTo>
                      <a:lnTo>
                        <a:pt x="1424" y="2491"/>
                      </a:lnTo>
                      <a:lnTo>
                        <a:pt x="1549" y="2303"/>
                      </a:lnTo>
                      <a:lnTo>
                        <a:pt x="1549" y="2219"/>
                      </a:lnTo>
                      <a:lnTo>
                        <a:pt x="1466" y="2177"/>
                      </a:lnTo>
                      <a:lnTo>
                        <a:pt x="1549" y="2072"/>
                      </a:lnTo>
                      <a:lnTo>
                        <a:pt x="1549" y="1947"/>
                      </a:lnTo>
                      <a:lnTo>
                        <a:pt x="1633" y="1947"/>
                      </a:lnTo>
                      <a:lnTo>
                        <a:pt x="1675" y="1884"/>
                      </a:lnTo>
                      <a:lnTo>
                        <a:pt x="1675" y="1633"/>
                      </a:lnTo>
                      <a:lnTo>
                        <a:pt x="1758" y="1570"/>
                      </a:lnTo>
                      <a:lnTo>
                        <a:pt x="1800" y="1466"/>
                      </a:lnTo>
                      <a:lnTo>
                        <a:pt x="1842" y="1633"/>
                      </a:lnTo>
                      <a:lnTo>
                        <a:pt x="1863" y="1696"/>
                      </a:lnTo>
                      <a:lnTo>
                        <a:pt x="1905" y="1570"/>
                      </a:lnTo>
                      <a:lnTo>
                        <a:pt x="1905" y="1466"/>
                      </a:lnTo>
                      <a:lnTo>
                        <a:pt x="1947" y="1424"/>
                      </a:lnTo>
                      <a:lnTo>
                        <a:pt x="1905" y="1256"/>
                      </a:lnTo>
                      <a:lnTo>
                        <a:pt x="1989" y="1131"/>
                      </a:lnTo>
                      <a:lnTo>
                        <a:pt x="1989" y="922"/>
                      </a:lnTo>
                      <a:lnTo>
                        <a:pt x="2093" y="796"/>
                      </a:lnTo>
                      <a:lnTo>
                        <a:pt x="2156" y="503"/>
                      </a:lnTo>
                      <a:lnTo>
                        <a:pt x="2198" y="398"/>
                      </a:lnTo>
                      <a:lnTo>
                        <a:pt x="2072" y="294"/>
                      </a:lnTo>
                      <a:lnTo>
                        <a:pt x="1947" y="294"/>
                      </a:lnTo>
                      <a:lnTo>
                        <a:pt x="1947" y="315"/>
                      </a:lnTo>
                      <a:lnTo>
                        <a:pt x="1884" y="419"/>
                      </a:lnTo>
                      <a:lnTo>
                        <a:pt x="1863" y="398"/>
                      </a:lnTo>
                      <a:lnTo>
                        <a:pt x="1800" y="398"/>
                      </a:lnTo>
                      <a:lnTo>
                        <a:pt x="1738" y="440"/>
                      </a:lnTo>
                      <a:lnTo>
                        <a:pt x="1675" y="503"/>
                      </a:lnTo>
                      <a:lnTo>
                        <a:pt x="1340" y="482"/>
                      </a:lnTo>
                      <a:lnTo>
                        <a:pt x="1256" y="524"/>
                      </a:lnTo>
                      <a:lnTo>
                        <a:pt x="1256" y="629"/>
                      </a:lnTo>
                      <a:lnTo>
                        <a:pt x="1173" y="545"/>
                      </a:lnTo>
                      <a:lnTo>
                        <a:pt x="1068" y="545"/>
                      </a:lnTo>
                      <a:lnTo>
                        <a:pt x="1005" y="608"/>
                      </a:lnTo>
                      <a:lnTo>
                        <a:pt x="901" y="524"/>
                      </a:lnTo>
                      <a:lnTo>
                        <a:pt x="733" y="398"/>
                      </a:lnTo>
                      <a:lnTo>
                        <a:pt x="524" y="294"/>
                      </a:lnTo>
                      <a:lnTo>
                        <a:pt x="524" y="106"/>
                      </a:lnTo>
                      <a:lnTo>
                        <a:pt x="482" y="168"/>
                      </a:lnTo>
                      <a:lnTo>
                        <a:pt x="440" y="210"/>
                      </a:lnTo>
                      <a:lnTo>
                        <a:pt x="377" y="126"/>
                      </a:lnTo>
                      <a:lnTo>
                        <a:pt x="273" y="85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23" name="Group 940"/>
              <p:cNvGrpSpPr/>
              <p:nvPr/>
            </p:nvGrpSpPr>
            <p:grpSpPr>
              <a:xfrm>
                <a:off x="8388000" y="4451040"/>
                <a:ext cx="407880" cy="435240"/>
                <a:chOff x="8388000" y="4451040"/>
                <a:chExt cx="407880" cy="435240"/>
              </a:xfrm>
            </p:grpSpPr>
            <p:sp>
              <p:nvSpPr>
                <p:cNvPr id="1224" name="CustomShape 941"/>
                <p:cNvSpPr/>
                <p:nvPr/>
              </p:nvSpPr>
              <p:spPr>
                <a:xfrm>
                  <a:off x="8388000" y="4669920"/>
                  <a:ext cx="256320" cy="216360"/>
                </a:xfrm>
                <a:custGeom>
                  <a:avLst/>
                  <a:gdLst/>
                  <a:ahLst/>
                  <a:rect l="l" t="t" r="r" b="b"/>
                  <a:pathLst>
                    <a:path w="5818" h="5713">
                      <a:moveTo>
                        <a:pt x="5064" y="0"/>
                      </a:moveTo>
                      <a:lnTo>
                        <a:pt x="4918" y="105"/>
                      </a:lnTo>
                      <a:lnTo>
                        <a:pt x="4834" y="126"/>
                      </a:lnTo>
                      <a:lnTo>
                        <a:pt x="4729" y="209"/>
                      </a:lnTo>
                      <a:lnTo>
                        <a:pt x="4729" y="377"/>
                      </a:lnTo>
                      <a:lnTo>
                        <a:pt x="4625" y="628"/>
                      </a:lnTo>
                      <a:lnTo>
                        <a:pt x="4520" y="753"/>
                      </a:lnTo>
                      <a:lnTo>
                        <a:pt x="4457" y="774"/>
                      </a:lnTo>
                      <a:lnTo>
                        <a:pt x="4332" y="942"/>
                      </a:lnTo>
                      <a:lnTo>
                        <a:pt x="4290" y="1025"/>
                      </a:lnTo>
                      <a:lnTo>
                        <a:pt x="4185" y="1067"/>
                      </a:lnTo>
                      <a:lnTo>
                        <a:pt x="4081" y="1046"/>
                      </a:lnTo>
                      <a:lnTo>
                        <a:pt x="3976" y="1130"/>
                      </a:lnTo>
                      <a:lnTo>
                        <a:pt x="3934" y="1235"/>
                      </a:lnTo>
                      <a:lnTo>
                        <a:pt x="3934" y="1339"/>
                      </a:lnTo>
                      <a:lnTo>
                        <a:pt x="3892" y="1360"/>
                      </a:lnTo>
                      <a:lnTo>
                        <a:pt x="3788" y="1465"/>
                      </a:lnTo>
                      <a:lnTo>
                        <a:pt x="3788" y="1590"/>
                      </a:lnTo>
                      <a:lnTo>
                        <a:pt x="3725" y="1674"/>
                      </a:lnTo>
                      <a:lnTo>
                        <a:pt x="3704" y="1758"/>
                      </a:lnTo>
                      <a:lnTo>
                        <a:pt x="3495" y="2009"/>
                      </a:lnTo>
                      <a:lnTo>
                        <a:pt x="3286" y="2176"/>
                      </a:lnTo>
                      <a:lnTo>
                        <a:pt x="3160" y="2197"/>
                      </a:lnTo>
                      <a:lnTo>
                        <a:pt x="2993" y="2281"/>
                      </a:lnTo>
                      <a:lnTo>
                        <a:pt x="2993" y="2344"/>
                      </a:lnTo>
                      <a:lnTo>
                        <a:pt x="2888" y="2344"/>
                      </a:lnTo>
                      <a:lnTo>
                        <a:pt x="2679" y="2469"/>
                      </a:lnTo>
                      <a:lnTo>
                        <a:pt x="2512" y="2616"/>
                      </a:lnTo>
                      <a:lnTo>
                        <a:pt x="2407" y="2637"/>
                      </a:lnTo>
                      <a:lnTo>
                        <a:pt x="2198" y="2783"/>
                      </a:lnTo>
                      <a:lnTo>
                        <a:pt x="2156" y="2846"/>
                      </a:lnTo>
                      <a:lnTo>
                        <a:pt x="2219" y="2929"/>
                      </a:lnTo>
                      <a:lnTo>
                        <a:pt x="2219" y="3055"/>
                      </a:lnTo>
                      <a:lnTo>
                        <a:pt x="2114" y="2950"/>
                      </a:lnTo>
                      <a:lnTo>
                        <a:pt x="2093" y="2929"/>
                      </a:lnTo>
                      <a:lnTo>
                        <a:pt x="1988" y="2950"/>
                      </a:lnTo>
                      <a:lnTo>
                        <a:pt x="1884" y="2992"/>
                      </a:lnTo>
                      <a:lnTo>
                        <a:pt x="1821" y="2950"/>
                      </a:lnTo>
                      <a:lnTo>
                        <a:pt x="1737" y="2950"/>
                      </a:lnTo>
                      <a:lnTo>
                        <a:pt x="1570" y="3118"/>
                      </a:lnTo>
                      <a:lnTo>
                        <a:pt x="1507" y="3201"/>
                      </a:lnTo>
                      <a:lnTo>
                        <a:pt x="1361" y="3327"/>
                      </a:lnTo>
                      <a:lnTo>
                        <a:pt x="1277" y="3348"/>
                      </a:lnTo>
                      <a:lnTo>
                        <a:pt x="1172" y="3453"/>
                      </a:lnTo>
                      <a:lnTo>
                        <a:pt x="1151" y="3620"/>
                      </a:lnTo>
                      <a:lnTo>
                        <a:pt x="1110" y="3536"/>
                      </a:lnTo>
                      <a:lnTo>
                        <a:pt x="1068" y="3473"/>
                      </a:lnTo>
                      <a:lnTo>
                        <a:pt x="1005" y="3557"/>
                      </a:lnTo>
                      <a:lnTo>
                        <a:pt x="942" y="3620"/>
                      </a:lnTo>
                      <a:lnTo>
                        <a:pt x="942" y="3746"/>
                      </a:lnTo>
                      <a:lnTo>
                        <a:pt x="879" y="3787"/>
                      </a:lnTo>
                      <a:lnTo>
                        <a:pt x="838" y="3766"/>
                      </a:lnTo>
                      <a:lnTo>
                        <a:pt x="670" y="3955"/>
                      </a:lnTo>
                      <a:lnTo>
                        <a:pt x="628" y="3955"/>
                      </a:lnTo>
                      <a:lnTo>
                        <a:pt x="566" y="4038"/>
                      </a:lnTo>
                      <a:lnTo>
                        <a:pt x="566" y="4206"/>
                      </a:lnTo>
                      <a:lnTo>
                        <a:pt x="524" y="4269"/>
                      </a:lnTo>
                      <a:lnTo>
                        <a:pt x="461" y="4164"/>
                      </a:lnTo>
                      <a:lnTo>
                        <a:pt x="419" y="4164"/>
                      </a:lnTo>
                      <a:lnTo>
                        <a:pt x="377" y="4206"/>
                      </a:lnTo>
                      <a:lnTo>
                        <a:pt x="335" y="4248"/>
                      </a:lnTo>
                      <a:lnTo>
                        <a:pt x="252" y="4415"/>
                      </a:lnTo>
                      <a:lnTo>
                        <a:pt x="252" y="4478"/>
                      </a:lnTo>
                      <a:lnTo>
                        <a:pt x="335" y="4582"/>
                      </a:lnTo>
                      <a:lnTo>
                        <a:pt x="377" y="4624"/>
                      </a:lnTo>
                      <a:lnTo>
                        <a:pt x="335" y="4666"/>
                      </a:lnTo>
                      <a:lnTo>
                        <a:pt x="252" y="4666"/>
                      </a:lnTo>
                      <a:lnTo>
                        <a:pt x="126" y="4687"/>
                      </a:lnTo>
                      <a:lnTo>
                        <a:pt x="1" y="4813"/>
                      </a:lnTo>
                      <a:lnTo>
                        <a:pt x="43" y="4834"/>
                      </a:lnTo>
                      <a:lnTo>
                        <a:pt x="126" y="4834"/>
                      </a:lnTo>
                      <a:lnTo>
                        <a:pt x="43" y="4896"/>
                      </a:lnTo>
                      <a:lnTo>
                        <a:pt x="43" y="5001"/>
                      </a:lnTo>
                      <a:lnTo>
                        <a:pt x="126" y="5085"/>
                      </a:lnTo>
                      <a:lnTo>
                        <a:pt x="168" y="5106"/>
                      </a:lnTo>
                      <a:lnTo>
                        <a:pt x="315" y="5106"/>
                      </a:lnTo>
                      <a:lnTo>
                        <a:pt x="335" y="5147"/>
                      </a:lnTo>
                      <a:lnTo>
                        <a:pt x="356" y="5147"/>
                      </a:lnTo>
                      <a:lnTo>
                        <a:pt x="377" y="5085"/>
                      </a:lnTo>
                      <a:lnTo>
                        <a:pt x="440" y="5085"/>
                      </a:lnTo>
                      <a:lnTo>
                        <a:pt x="524" y="5126"/>
                      </a:lnTo>
                      <a:lnTo>
                        <a:pt x="566" y="5210"/>
                      </a:lnTo>
                      <a:lnTo>
                        <a:pt x="545" y="5252"/>
                      </a:lnTo>
                      <a:lnTo>
                        <a:pt x="587" y="5315"/>
                      </a:lnTo>
                      <a:lnTo>
                        <a:pt x="670" y="5315"/>
                      </a:lnTo>
                      <a:lnTo>
                        <a:pt x="733" y="5336"/>
                      </a:lnTo>
                      <a:lnTo>
                        <a:pt x="754" y="5461"/>
                      </a:lnTo>
                      <a:lnTo>
                        <a:pt x="859" y="5545"/>
                      </a:lnTo>
                      <a:lnTo>
                        <a:pt x="942" y="5608"/>
                      </a:lnTo>
                      <a:lnTo>
                        <a:pt x="838" y="5670"/>
                      </a:lnTo>
                      <a:lnTo>
                        <a:pt x="879" y="5670"/>
                      </a:lnTo>
                      <a:lnTo>
                        <a:pt x="1005" y="5629"/>
                      </a:lnTo>
                      <a:lnTo>
                        <a:pt x="1005" y="5670"/>
                      </a:lnTo>
                      <a:lnTo>
                        <a:pt x="1110" y="5712"/>
                      </a:lnTo>
                      <a:lnTo>
                        <a:pt x="1256" y="5670"/>
                      </a:lnTo>
                      <a:lnTo>
                        <a:pt x="1465" y="5608"/>
                      </a:lnTo>
                      <a:lnTo>
                        <a:pt x="1612" y="5461"/>
                      </a:lnTo>
                      <a:lnTo>
                        <a:pt x="1737" y="5419"/>
                      </a:lnTo>
                      <a:lnTo>
                        <a:pt x="1737" y="5357"/>
                      </a:lnTo>
                      <a:lnTo>
                        <a:pt x="1716" y="5252"/>
                      </a:lnTo>
                      <a:lnTo>
                        <a:pt x="1800" y="5315"/>
                      </a:lnTo>
                      <a:lnTo>
                        <a:pt x="1779" y="5398"/>
                      </a:lnTo>
                      <a:lnTo>
                        <a:pt x="1905" y="5336"/>
                      </a:lnTo>
                      <a:lnTo>
                        <a:pt x="1926" y="5210"/>
                      </a:lnTo>
                      <a:lnTo>
                        <a:pt x="2009" y="5106"/>
                      </a:lnTo>
                      <a:lnTo>
                        <a:pt x="2198" y="5022"/>
                      </a:lnTo>
                      <a:lnTo>
                        <a:pt x="2323" y="5022"/>
                      </a:lnTo>
                      <a:lnTo>
                        <a:pt x="2365" y="5001"/>
                      </a:lnTo>
                      <a:lnTo>
                        <a:pt x="2365" y="4959"/>
                      </a:lnTo>
                      <a:lnTo>
                        <a:pt x="2260" y="4959"/>
                      </a:lnTo>
                      <a:lnTo>
                        <a:pt x="2323" y="4938"/>
                      </a:lnTo>
                      <a:lnTo>
                        <a:pt x="2344" y="4917"/>
                      </a:lnTo>
                      <a:lnTo>
                        <a:pt x="2323" y="4896"/>
                      </a:lnTo>
                      <a:lnTo>
                        <a:pt x="2449" y="4729"/>
                      </a:lnTo>
                      <a:lnTo>
                        <a:pt x="2532" y="4582"/>
                      </a:lnTo>
                      <a:lnTo>
                        <a:pt x="2574" y="4415"/>
                      </a:lnTo>
                      <a:lnTo>
                        <a:pt x="2658" y="4310"/>
                      </a:lnTo>
                      <a:lnTo>
                        <a:pt x="2930" y="4143"/>
                      </a:lnTo>
                      <a:lnTo>
                        <a:pt x="2972" y="4038"/>
                      </a:lnTo>
                      <a:lnTo>
                        <a:pt x="2993" y="3913"/>
                      </a:lnTo>
                      <a:lnTo>
                        <a:pt x="3097" y="3746"/>
                      </a:lnTo>
                      <a:lnTo>
                        <a:pt x="3160" y="3641"/>
                      </a:lnTo>
                      <a:lnTo>
                        <a:pt x="3181" y="3536"/>
                      </a:lnTo>
                      <a:lnTo>
                        <a:pt x="3265" y="3432"/>
                      </a:lnTo>
                      <a:lnTo>
                        <a:pt x="3369" y="3369"/>
                      </a:lnTo>
                      <a:lnTo>
                        <a:pt x="3390" y="3264"/>
                      </a:lnTo>
                      <a:lnTo>
                        <a:pt x="3474" y="3348"/>
                      </a:lnTo>
                      <a:lnTo>
                        <a:pt x="3516" y="3348"/>
                      </a:lnTo>
                      <a:lnTo>
                        <a:pt x="3558" y="3243"/>
                      </a:lnTo>
                      <a:lnTo>
                        <a:pt x="3662" y="3243"/>
                      </a:lnTo>
                      <a:lnTo>
                        <a:pt x="3725" y="3222"/>
                      </a:lnTo>
                      <a:lnTo>
                        <a:pt x="3788" y="3139"/>
                      </a:lnTo>
                      <a:lnTo>
                        <a:pt x="3788" y="3034"/>
                      </a:lnTo>
                      <a:lnTo>
                        <a:pt x="3704" y="2950"/>
                      </a:lnTo>
                      <a:lnTo>
                        <a:pt x="3704" y="2950"/>
                      </a:lnTo>
                      <a:lnTo>
                        <a:pt x="3809" y="3013"/>
                      </a:lnTo>
                      <a:lnTo>
                        <a:pt x="3830" y="3139"/>
                      </a:lnTo>
                      <a:lnTo>
                        <a:pt x="3892" y="3139"/>
                      </a:lnTo>
                      <a:lnTo>
                        <a:pt x="3976" y="3118"/>
                      </a:lnTo>
                      <a:lnTo>
                        <a:pt x="3976" y="3055"/>
                      </a:lnTo>
                      <a:lnTo>
                        <a:pt x="4039" y="3013"/>
                      </a:lnTo>
                      <a:lnTo>
                        <a:pt x="4123" y="3034"/>
                      </a:lnTo>
                      <a:lnTo>
                        <a:pt x="4123" y="3097"/>
                      </a:lnTo>
                      <a:lnTo>
                        <a:pt x="4018" y="3139"/>
                      </a:lnTo>
                      <a:lnTo>
                        <a:pt x="4123" y="3139"/>
                      </a:lnTo>
                      <a:lnTo>
                        <a:pt x="4227" y="3160"/>
                      </a:lnTo>
                      <a:lnTo>
                        <a:pt x="4248" y="3118"/>
                      </a:lnTo>
                      <a:lnTo>
                        <a:pt x="4248" y="3034"/>
                      </a:lnTo>
                      <a:lnTo>
                        <a:pt x="4290" y="2992"/>
                      </a:lnTo>
                      <a:lnTo>
                        <a:pt x="4311" y="3013"/>
                      </a:lnTo>
                      <a:lnTo>
                        <a:pt x="4311" y="3139"/>
                      </a:lnTo>
                      <a:lnTo>
                        <a:pt x="4332" y="3160"/>
                      </a:lnTo>
                      <a:lnTo>
                        <a:pt x="4395" y="3118"/>
                      </a:lnTo>
                      <a:lnTo>
                        <a:pt x="4416" y="2950"/>
                      </a:lnTo>
                      <a:lnTo>
                        <a:pt x="4353" y="2867"/>
                      </a:lnTo>
                      <a:lnTo>
                        <a:pt x="4290" y="2867"/>
                      </a:lnTo>
                      <a:lnTo>
                        <a:pt x="4311" y="2825"/>
                      </a:lnTo>
                      <a:lnTo>
                        <a:pt x="4311" y="2699"/>
                      </a:lnTo>
                      <a:lnTo>
                        <a:pt x="4332" y="2511"/>
                      </a:lnTo>
                      <a:lnTo>
                        <a:pt x="4416" y="2490"/>
                      </a:lnTo>
                      <a:lnTo>
                        <a:pt x="4562" y="2427"/>
                      </a:lnTo>
                      <a:lnTo>
                        <a:pt x="4750" y="2323"/>
                      </a:lnTo>
                      <a:lnTo>
                        <a:pt x="4771" y="2260"/>
                      </a:lnTo>
                      <a:lnTo>
                        <a:pt x="4918" y="2093"/>
                      </a:lnTo>
                      <a:lnTo>
                        <a:pt x="4918" y="1988"/>
                      </a:lnTo>
                      <a:lnTo>
                        <a:pt x="5043" y="1862"/>
                      </a:lnTo>
                      <a:lnTo>
                        <a:pt x="5127" y="1883"/>
                      </a:lnTo>
                      <a:lnTo>
                        <a:pt x="5127" y="1821"/>
                      </a:lnTo>
                      <a:lnTo>
                        <a:pt x="5336" y="1632"/>
                      </a:lnTo>
                      <a:lnTo>
                        <a:pt x="5336" y="1549"/>
                      </a:lnTo>
                      <a:lnTo>
                        <a:pt x="5650" y="1277"/>
                      </a:lnTo>
                      <a:lnTo>
                        <a:pt x="5755" y="1235"/>
                      </a:lnTo>
                      <a:lnTo>
                        <a:pt x="5692" y="1214"/>
                      </a:lnTo>
                      <a:lnTo>
                        <a:pt x="5671" y="1109"/>
                      </a:lnTo>
                      <a:lnTo>
                        <a:pt x="5608" y="1005"/>
                      </a:lnTo>
                      <a:lnTo>
                        <a:pt x="5650" y="900"/>
                      </a:lnTo>
                      <a:lnTo>
                        <a:pt x="5671" y="774"/>
                      </a:lnTo>
                      <a:lnTo>
                        <a:pt x="5692" y="816"/>
                      </a:lnTo>
                      <a:lnTo>
                        <a:pt x="5797" y="649"/>
                      </a:lnTo>
                      <a:lnTo>
                        <a:pt x="5713" y="691"/>
                      </a:lnTo>
                      <a:lnTo>
                        <a:pt x="5650" y="691"/>
                      </a:lnTo>
                      <a:lnTo>
                        <a:pt x="5755" y="628"/>
                      </a:lnTo>
                      <a:lnTo>
                        <a:pt x="5817" y="502"/>
                      </a:lnTo>
                      <a:lnTo>
                        <a:pt x="5797" y="502"/>
                      </a:lnTo>
                      <a:lnTo>
                        <a:pt x="5797" y="419"/>
                      </a:lnTo>
                      <a:lnTo>
                        <a:pt x="5713" y="419"/>
                      </a:lnTo>
                      <a:lnTo>
                        <a:pt x="5650" y="544"/>
                      </a:lnTo>
                      <a:lnTo>
                        <a:pt x="5671" y="586"/>
                      </a:lnTo>
                      <a:lnTo>
                        <a:pt x="5713" y="607"/>
                      </a:lnTo>
                      <a:lnTo>
                        <a:pt x="5608" y="649"/>
                      </a:lnTo>
                      <a:lnTo>
                        <a:pt x="5566" y="607"/>
                      </a:lnTo>
                      <a:lnTo>
                        <a:pt x="5566" y="544"/>
                      </a:lnTo>
                      <a:lnTo>
                        <a:pt x="5504" y="544"/>
                      </a:lnTo>
                      <a:lnTo>
                        <a:pt x="5441" y="523"/>
                      </a:lnTo>
                      <a:lnTo>
                        <a:pt x="5378" y="586"/>
                      </a:lnTo>
                      <a:lnTo>
                        <a:pt x="5294" y="691"/>
                      </a:lnTo>
                      <a:lnTo>
                        <a:pt x="5232" y="628"/>
                      </a:lnTo>
                      <a:lnTo>
                        <a:pt x="5169" y="481"/>
                      </a:lnTo>
                      <a:lnTo>
                        <a:pt x="5232" y="440"/>
                      </a:lnTo>
                      <a:lnTo>
                        <a:pt x="5273" y="377"/>
                      </a:lnTo>
                      <a:lnTo>
                        <a:pt x="5273" y="314"/>
                      </a:lnTo>
                      <a:lnTo>
                        <a:pt x="5252" y="293"/>
                      </a:lnTo>
                      <a:lnTo>
                        <a:pt x="5273" y="251"/>
                      </a:lnTo>
                      <a:lnTo>
                        <a:pt x="5232" y="209"/>
                      </a:lnTo>
                      <a:lnTo>
                        <a:pt x="5169" y="251"/>
                      </a:lnTo>
                      <a:lnTo>
                        <a:pt x="5127" y="230"/>
                      </a:lnTo>
                      <a:lnTo>
                        <a:pt x="5064" y="188"/>
                      </a:lnTo>
                      <a:lnTo>
                        <a:pt x="5085" y="105"/>
                      </a:lnTo>
                      <a:lnTo>
                        <a:pt x="51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5" name="CustomShape 942"/>
                <p:cNvSpPr/>
                <p:nvPr/>
              </p:nvSpPr>
              <p:spPr>
                <a:xfrm>
                  <a:off x="8651160" y="4451040"/>
                  <a:ext cx="144720" cy="259200"/>
                </a:xfrm>
                <a:custGeom>
                  <a:avLst/>
                  <a:gdLst/>
                  <a:ahLst/>
                  <a:rect l="l" t="t" r="r" b="b"/>
                  <a:pathLst>
                    <a:path w="3286" h="6843">
                      <a:moveTo>
                        <a:pt x="880" y="0"/>
                      </a:moveTo>
                      <a:lnTo>
                        <a:pt x="796" y="21"/>
                      </a:lnTo>
                      <a:lnTo>
                        <a:pt x="650" y="21"/>
                      </a:lnTo>
                      <a:lnTo>
                        <a:pt x="650" y="42"/>
                      </a:lnTo>
                      <a:lnTo>
                        <a:pt x="733" y="126"/>
                      </a:lnTo>
                      <a:lnTo>
                        <a:pt x="859" y="440"/>
                      </a:lnTo>
                      <a:lnTo>
                        <a:pt x="859" y="544"/>
                      </a:lnTo>
                      <a:lnTo>
                        <a:pt x="859" y="733"/>
                      </a:lnTo>
                      <a:lnTo>
                        <a:pt x="796" y="774"/>
                      </a:lnTo>
                      <a:lnTo>
                        <a:pt x="754" y="774"/>
                      </a:lnTo>
                      <a:lnTo>
                        <a:pt x="754" y="795"/>
                      </a:lnTo>
                      <a:lnTo>
                        <a:pt x="796" y="1046"/>
                      </a:lnTo>
                      <a:lnTo>
                        <a:pt x="838" y="1067"/>
                      </a:lnTo>
                      <a:lnTo>
                        <a:pt x="942" y="1026"/>
                      </a:lnTo>
                      <a:lnTo>
                        <a:pt x="1047" y="1026"/>
                      </a:lnTo>
                      <a:lnTo>
                        <a:pt x="963" y="1046"/>
                      </a:lnTo>
                      <a:lnTo>
                        <a:pt x="880" y="1151"/>
                      </a:lnTo>
                      <a:lnTo>
                        <a:pt x="901" y="1277"/>
                      </a:lnTo>
                      <a:lnTo>
                        <a:pt x="984" y="1444"/>
                      </a:lnTo>
                      <a:lnTo>
                        <a:pt x="1005" y="1716"/>
                      </a:lnTo>
                      <a:lnTo>
                        <a:pt x="1005" y="1904"/>
                      </a:lnTo>
                      <a:lnTo>
                        <a:pt x="1005" y="2030"/>
                      </a:lnTo>
                      <a:lnTo>
                        <a:pt x="1068" y="2009"/>
                      </a:lnTo>
                      <a:lnTo>
                        <a:pt x="1089" y="1904"/>
                      </a:lnTo>
                      <a:lnTo>
                        <a:pt x="1068" y="1821"/>
                      </a:lnTo>
                      <a:lnTo>
                        <a:pt x="1089" y="1800"/>
                      </a:lnTo>
                      <a:lnTo>
                        <a:pt x="1152" y="1842"/>
                      </a:lnTo>
                      <a:lnTo>
                        <a:pt x="1152" y="1967"/>
                      </a:lnTo>
                      <a:lnTo>
                        <a:pt x="1194" y="1967"/>
                      </a:lnTo>
                      <a:lnTo>
                        <a:pt x="1214" y="1904"/>
                      </a:lnTo>
                      <a:lnTo>
                        <a:pt x="1194" y="1842"/>
                      </a:lnTo>
                      <a:lnTo>
                        <a:pt x="1214" y="1842"/>
                      </a:lnTo>
                      <a:lnTo>
                        <a:pt x="1256" y="1925"/>
                      </a:lnTo>
                      <a:lnTo>
                        <a:pt x="1173" y="2030"/>
                      </a:lnTo>
                      <a:lnTo>
                        <a:pt x="1152" y="2134"/>
                      </a:lnTo>
                      <a:lnTo>
                        <a:pt x="1152" y="2197"/>
                      </a:lnTo>
                      <a:lnTo>
                        <a:pt x="1110" y="2218"/>
                      </a:lnTo>
                      <a:lnTo>
                        <a:pt x="1068" y="2134"/>
                      </a:lnTo>
                      <a:lnTo>
                        <a:pt x="1005" y="2134"/>
                      </a:lnTo>
                      <a:lnTo>
                        <a:pt x="1047" y="2323"/>
                      </a:lnTo>
                      <a:lnTo>
                        <a:pt x="1110" y="2532"/>
                      </a:lnTo>
                      <a:lnTo>
                        <a:pt x="1173" y="2553"/>
                      </a:lnTo>
                      <a:lnTo>
                        <a:pt x="1194" y="2532"/>
                      </a:lnTo>
                      <a:lnTo>
                        <a:pt x="1256" y="2616"/>
                      </a:lnTo>
                      <a:lnTo>
                        <a:pt x="1256" y="2658"/>
                      </a:lnTo>
                      <a:lnTo>
                        <a:pt x="1298" y="2699"/>
                      </a:lnTo>
                      <a:lnTo>
                        <a:pt x="1194" y="2762"/>
                      </a:lnTo>
                      <a:lnTo>
                        <a:pt x="1194" y="2825"/>
                      </a:lnTo>
                      <a:lnTo>
                        <a:pt x="1214" y="2867"/>
                      </a:lnTo>
                      <a:lnTo>
                        <a:pt x="1194" y="2950"/>
                      </a:lnTo>
                      <a:lnTo>
                        <a:pt x="1110" y="3139"/>
                      </a:lnTo>
                      <a:lnTo>
                        <a:pt x="1152" y="3243"/>
                      </a:lnTo>
                      <a:lnTo>
                        <a:pt x="1089" y="3264"/>
                      </a:lnTo>
                      <a:lnTo>
                        <a:pt x="1173" y="3348"/>
                      </a:lnTo>
                      <a:lnTo>
                        <a:pt x="1152" y="3369"/>
                      </a:lnTo>
                      <a:lnTo>
                        <a:pt x="1068" y="3369"/>
                      </a:lnTo>
                      <a:lnTo>
                        <a:pt x="1005" y="3474"/>
                      </a:lnTo>
                      <a:lnTo>
                        <a:pt x="1005" y="3536"/>
                      </a:lnTo>
                      <a:lnTo>
                        <a:pt x="1068" y="3599"/>
                      </a:lnTo>
                      <a:lnTo>
                        <a:pt x="1005" y="3641"/>
                      </a:lnTo>
                      <a:lnTo>
                        <a:pt x="942" y="3641"/>
                      </a:lnTo>
                      <a:lnTo>
                        <a:pt x="880" y="3767"/>
                      </a:lnTo>
                      <a:lnTo>
                        <a:pt x="796" y="4164"/>
                      </a:lnTo>
                      <a:lnTo>
                        <a:pt x="796" y="4269"/>
                      </a:lnTo>
                      <a:lnTo>
                        <a:pt x="733" y="4331"/>
                      </a:lnTo>
                      <a:lnTo>
                        <a:pt x="629" y="4331"/>
                      </a:lnTo>
                      <a:lnTo>
                        <a:pt x="545" y="4290"/>
                      </a:lnTo>
                      <a:lnTo>
                        <a:pt x="419" y="4311"/>
                      </a:lnTo>
                      <a:lnTo>
                        <a:pt x="210" y="4415"/>
                      </a:lnTo>
                      <a:lnTo>
                        <a:pt x="106" y="4520"/>
                      </a:lnTo>
                      <a:lnTo>
                        <a:pt x="64" y="4645"/>
                      </a:lnTo>
                      <a:lnTo>
                        <a:pt x="106" y="4834"/>
                      </a:lnTo>
                      <a:lnTo>
                        <a:pt x="210" y="4917"/>
                      </a:lnTo>
                      <a:lnTo>
                        <a:pt x="357" y="5022"/>
                      </a:lnTo>
                      <a:lnTo>
                        <a:pt x="440" y="5168"/>
                      </a:lnTo>
                      <a:lnTo>
                        <a:pt x="587" y="5231"/>
                      </a:lnTo>
                      <a:lnTo>
                        <a:pt x="650" y="5273"/>
                      </a:lnTo>
                      <a:lnTo>
                        <a:pt x="670" y="5545"/>
                      </a:lnTo>
                      <a:lnTo>
                        <a:pt x="691" y="5566"/>
                      </a:lnTo>
                      <a:lnTo>
                        <a:pt x="670" y="5587"/>
                      </a:lnTo>
                      <a:lnTo>
                        <a:pt x="670" y="5733"/>
                      </a:lnTo>
                      <a:lnTo>
                        <a:pt x="629" y="5838"/>
                      </a:lnTo>
                      <a:lnTo>
                        <a:pt x="378" y="6110"/>
                      </a:lnTo>
                      <a:lnTo>
                        <a:pt x="231" y="6277"/>
                      </a:lnTo>
                      <a:lnTo>
                        <a:pt x="43" y="6424"/>
                      </a:lnTo>
                      <a:lnTo>
                        <a:pt x="1" y="6508"/>
                      </a:lnTo>
                      <a:lnTo>
                        <a:pt x="22" y="6549"/>
                      </a:lnTo>
                      <a:lnTo>
                        <a:pt x="126" y="6591"/>
                      </a:lnTo>
                      <a:lnTo>
                        <a:pt x="147" y="6528"/>
                      </a:lnTo>
                      <a:lnTo>
                        <a:pt x="210" y="6528"/>
                      </a:lnTo>
                      <a:lnTo>
                        <a:pt x="210" y="6612"/>
                      </a:lnTo>
                      <a:lnTo>
                        <a:pt x="210" y="6675"/>
                      </a:lnTo>
                      <a:lnTo>
                        <a:pt x="231" y="6696"/>
                      </a:lnTo>
                      <a:lnTo>
                        <a:pt x="273" y="6675"/>
                      </a:lnTo>
                      <a:lnTo>
                        <a:pt x="315" y="6717"/>
                      </a:lnTo>
                      <a:lnTo>
                        <a:pt x="315" y="6800"/>
                      </a:lnTo>
                      <a:lnTo>
                        <a:pt x="336" y="6842"/>
                      </a:lnTo>
                      <a:lnTo>
                        <a:pt x="419" y="6821"/>
                      </a:lnTo>
                      <a:lnTo>
                        <a:pt x="629" y="6675"/>
                      </a:lnTo>
                      <a:lnTo>
                        <a:pt x="796" y="6528"/>
                      </a:lnTo>
                      <a:lnTo>
                        <a:pt x="984" y="6361"/>
                      </a:lnTo>
                      <a:lnTo>
                        <a:pt x="1152" y="6173"/>
                      </a:lnTo>
                      <a:lnTo>
                        <a:pt x="1319" y="5901"/>
                      </a:lnTo>
                      <a:lnTo>
                        <a:pt x="1424" y="5859"/>
                      </a:lnTo>
                      <a:lnTo>
                        <a:pt x="1507" y="5859"/>
                      </a:lnTo>
                      <a:lnTo>
                        <a:pt x="1570" y="5775"/>
                      </a:lnTo>
                      <a:lnTo>
                        <a:pt x="1570" y="5691"/>
                      </a:lnTo>
                      <a:lnTo>
                        <a:pt x="1612" y="5650"/>
                      </a:lnTo>
                      <a:lnTo>
                        <a:pt x="1717" y="5587"/>
                      </a:lnTo>
                      <a:lnTo>
                        <a:pt x="1800" y="5357"/>
                      </a:lnTo>
                      <a:lnTo>
                        <a:pt x="1905" y="5210"/>
                      </a:lnTo>
                      <a:lnTo>
                        <a:pt x="1905" y="5147"/>
                      </a:lnTo>
                      <a:lnTo>
                        <a:pt x="1989" y="5106"/>
                      </a:lnTo>
                      <a:lnTo>
                        <a:pt x="1884" y="4980"/>
                      </a:lnTo>
                      <a:lnTo>
                        <a:pt x="1717" y="4980"/>
                      </a:lnTo>
                      <a:lnTo>
                        <a:pt x="1800" y="4938"/>
                      </a:lnTo>
                      <a:lnTo>
                        <a:pt x="1884" y="4917"/>
                      </a:lnTo>
                      <a:lnTo>
                        <a:pt x="2114" y="4624"/>
                      </a:lnTo>
                      <a:lnTo>
                        <a:pt x="2240" y="4603"/>
                      </a:lnTo>
                      <a:lnTo>
                        <a:pt x="2428" y="4624"/>
                      </a:lnTo>
                      <a:lnTo>
                        <a:pt x="2512" y="4624"/>
                      </a:lnTo>
                      <a:lnTo>
                        <a:pt x="2512" y="4708"/>
                      </a:lnTo>
                      <a:lnTo>
                        <a:pt x="2512" y="4792"/>
                      </a:lnTo>
                      <a:lnTo>
                        <a:pt x="2616" y="4708"/>
                      </a:lnTo>
                      <a:lnTo>
                        <a:pt x="2679" y="4645"/>
                      </a:lnTo>
                      <a:lnTo>
                        <a:pt x="2533" y="4603"/>
                      </a:lnTo>
                      <a:lnTo>
                        <a:pt x="2554" y="4499"/>
                      </a:lnTo>
                      <a:lnTo>
                        <a:pt x="2637" y="4311"/>
                      </a:lnTo>
                      <a:lnTo>
                        <a:pt x="2679" y="4227"/>
                      </a:lnTo>
                      <a:lnTo>
                        <a:pt x="2784" y="4227"/>
                      </a:lnTo>
                      <a:lnTo>
                        <a:pt x="2826" y="4290"/>
                      </a:lnTo>
                      <a:lnTo>
                        <a:pt x="2867" y="4227"/>
                      </a:lnTo>
                      <a:lnTo>
                        <a:pt x="2930" y="4122"/>
                      </a:lnTo>
                      <a:lnTo>
                        <a:pt x="3077" y="3892"/>
                      </a:lnTo>
                      <a:lnTo>
                        <a:pt x="3077" y="3808"/>
                      </a:lnTo>
                      <a:lnTo>
                        <a:pt x="3077" y="3746"/>
                      </a:lnTo>
                      <a:lnTo>
                        <a:pt x="3098" y="3599"/>
                      </a:lnTo>
                      <a:lnTo>
                        <a:pt x="3202" y="3495"/>
                      </a:lnTo>
                      <a:lnTo>
                        <a:pt x="3286" y="3453"/>
                      </a:lnTo>
                      <a:lnTo>
                        <a:pt x="3286" y="3411"/>
                      </a:lnTo>
                      <a:lnTo>
                        <a:pt x="3160" y="3369"/>
                      </a:lnTo>
                      <a:lnTo>
                        <a:pt x="3098" y="3285"/>
                      </a:lnTo>
                      <a:lnTo>
                        <a:pt x="3139" y="3285"/>
                      </a:lnTo>
                      <a:lnTo>
                        <a:pt x="3160" y="3243"/>
                      </a:lnTo>
                      <a:lnTo>
                        <a:pt x="3035" y="3222"/>
                      </a:lnTo>
                      <a:lnTo>
                        <a:pt x="2888" y="3327"/>
                      </a:lnTo>
                      <a:lnTo>
                        <a:pt x="2679" y="3536"/>
                      </a:lnTo>
                      <a:lnTo>
                        <a:pt x="2554" y="3536"/>
                      </a:lnTo>
                      <a:lnTo>
                        <a:pt x="2470" y="3578"/>
                      </a:lnTo>
                      <a:lnTo>
                        <a:pt x="2365" y="3536"/>
                      </a:lnTo>
                      <a:lnTo>
                        <a:pt x="2135" y="3285"/>
                      </a:lnTo>
                      <a:lnTo>
                        <a:pt x="2051" y="3285"/>
                      </a:lnTo>
                      <a:lnTo>
                        <a:pt x="1989" y="3181"/>
                      </a:lnTo>
                      <a:lnTo>
                        <a:pt x="1947" y="3118"/>
                      </a:lnTo>
                      <a:lnTo>
                        <a:pt x="2010" y="3034"/>
                      </a:lnTo>
                      <a:lnTo>
                        <a:pt x="2030" y="2888"/>
                      </a:lnTo>
                      <a:lnTo>
                        <a:pt x="1926" y="2720"/>
                      </a:lnTo>
                      <a:lnTo>
                        <a:pt x="1926" y="2637"/>
                      </a:lnTo>
                      <a:lnTo>
                        <a:pt x="1905" y="2595"/>
                      </a:lnTo>
                      <a:lnTo>
                        <a:pt x="1905" y="2448"/>
                      </a:lnTo>
                      <a:lnTo>
                        <a:pt x="1947" y="2365"/>
                      </a:lnTo>
                      <a:lnTo>
                        <a:pt x="1884" y="2365"/>
                      </a:lnTo>
                      <a:lnTo>
                        <a:pt x="1884" y="2239"/>
                      </a:lnTo>
                      <a:lnTo>
                        <a:pt x="1842" y="2176"/>
                      </a:lnTo>
                      <a:lnTo>
                        <a:pt x="1800" y="2197"/>
                      </a:lnTo>
                      <a:lnTo>
                        <a:pt x="1717" y="2134"/>
                      </a:lnTo>
                      <a:lnTo>
                        <a:pt x="1675" y="2197"/>
                      </a:lnTo>
                      <a:lnTo>
                        <a:pt x="1779" y="2281"/>
                      </a:lnTo>
                      <a:lnTo>
                        <a:pt x="1738" y="2365"/>
                      </a:lnTo>
                      <a:lnTo>
                        <a:pt x="1779" y="2427"/>
                      </a:lnTo>
                      <a:lnTo>
                        <a:pt x="1696" y="2511"/>
                      </a:lnTo>
                      <a:lnTo>
                        <a:pt x="1696" y="2595"/>
                      </a:lnTo>
                      <a:lnTo>
                        <a:pt x="1779" y="2699"/>
                      </a:lnTo>
                      <a:lnTo>
                        <a:pt x="1779" y="2741"/>
                      </a:lnTo>
                      <a:lnTo>
                        <a:pt x="1675" y="2762"/>
                      </a:lnTo>
                      <a:lnTo>
                        <a:pt x="1612" y="2720"/>
                      </a:lnTo>
                      <a:lnTo>
                        <a:pt x="1591" y="2616"/>
                      </a:lnTo>
                      <a:lnTo>
                        <a:pt x="1486" y="2595"/>
                      </a:lnTo>
                      <a:lnTo>
                        <a:pt x="1486" y="2532"/>
                      </a:lnTo>
                      <a:lnTo>
                        <a:pt x="1382" y="2511"/>
                      </a:lnTo>
                      <a:lnTo>
                        <a:pt x="1319" y="2511"/>
                      </a:lnTo>
                      <a:lnTo>
                        <a:pt x="1298" y="2448"/>
                      </a:lnTo>
                      <a:lnTo>
                        <a:pt x="1403" y="2406"/>
                      </a:lnTo>
                      <a:lnTo>
                        <a:pt x="1424" y="2323"/>
                      </a:lnTo>
                      <a:lnTo>
                        <a:pt x="1319" y="2239"/>
                      </a:lnTo>
                      <a:lnTo>
                        <a:pt x="1403" y="2114"/>
                      </a:lnTo>
                      <a:lnTo>
                        <a:pt x="1486" y="2093"/>
                      </a:lnTo>
                      <a:lnTo>
                        <a:pt x="1507" y="1988"/>
                      </a:lnTo>
                      <a:lnTo>
                        <a:pt x="1486" y="1904"/>
                      </a:lnTo>
                      <a:lnTo>
                        <a:pt x="1507" y="1821"/>
                      </a:lnTo>
                      <a:lnTo>
                        <a:pt x="1466" y="1758"/>
                      </a:lnTo>
                      <a:lnTo>
                        <a:pt x="1486" y="1611"/>
                      </a:lnTo>
                      <a:lnTo>
                        <a:pt x="1361" y="1507"/>
                      </a:lnTo>
                      <a:lnTo>
                        <a:pt x="1361" y="1465"/>
                      </a:lnTo>
                      <a:lnTo>
                        <a:pt x="1424" y="1507"/>
                      </a:lnTo>
                      <a:lnTo>
                        <a:pt x="1528" y="1486"/>
                      </a:lnTo>
                      <a:lnTo>
                        <a:pt x="1570" y="1360"/>
                      </a:lnTo>
                      <a:lnTo>
                        <a:pt x="1591" y="1318"/>
                      </a:lnTo>
                      <a:lnTo>
                        <a:pt x="1591" y="1151"/>
                      </a:lnTo>
                      <a:lnTo>
                        <a:pt x="1570" y="1026"/>
                      </a:lnTo>
                      <a:lnTo>
                        <a:pt x="1570" y="921"/>
                      </a:lnTo>
                      <a:lnTo>
                        <a:pt x="1507" y="942"/>
                      </a:lnTo>
                      <a:lnTo>
                        <a:pt x="1382" y="984"/>
                      </a:lnTo>
                      <a:lnTo>
                        <a:pt x="1277" y="879"/>
                      </a:lnTo>
                      <a:lnTo>
                        <a:pt x="1361" y="837"/>
                      </a:lnTo>
                      <a:lnTo>
                        <a:pt x="1277" y="774"/>
                      </a:lnTo>
                      <a:lnTo>
                        <a:pt x="1214" y="754"/>
                      </a:lnTo>
                      <a:lnTo>
                        <a:pt x="1277" y="712"/>
                      </a:lnTo>
                      <a:lnTo>
                        <a:pt x="1361" y="649"/>
                      </a:lnTo>
                      <a:lnTo>
                        <a:pt x="1361" y="607"/>
                      </a:lnTo>
                      <a:lnTo>
                        <a:pt x="1256" y="565"/>
                      </a:lnTo>
                      <a:lnTo>
                        <a:pt x="1173" y="502"/>
                      </a:lnTo>
                      <a:lnTo>
                        <a:pt x="1089" y="544"/>
                      </a:lnTo>
                      <a:lnTo>
                        <a:pt x="1089" y="440"/>
                      </a:lnTo>
                      <a:lnTo>
                        <a:pt x="1110" y="440"/>
                      </a:lnTo>
                      <a:lnTo>
                        <a:pt x="1173" y="356"/>
                      </a:lnTo>
                      <a:lnTo>
                        <a:pt x="1110" y="356"/>
                      </a:lnTo>
                      <a:lnTo>
                        <a:pt x="1047" y="398"/>
                      </a:lnTo>
                      <a:lnTo>
                        <a:pt x="1047" y="461"/>
                      </a:lnTo>
                      <a:lnTo>
                        <a:pt x="1005" y="544"/>
                      </a:lnTo>
                      <a:lnTo>
                        <a:pt x="942" y="523"/>
                      </a:lnTo>
                      <a:lnTo>
                        <a:pt x="963" y="419"/>
                      </a:lnTo>
                      <a:lnTo>
                        <a:pt x="901" y="335"/>
                      </a:lnTo>
                      <a:lnTo>
                        <a:pt x="880" y="209"/>
                      </a:lnTo>
                      <a:lnTo>
                        <a:pt x="880" y="105"/>
                      </a:lnTo>
                      <a:lnTo>
                        <a:pt x="880" y="42"/>
                      </a:lnTo>
                      <a:lnTo>
                        <a:pt x="942" y="42"/>
                      </a:lnTo>
                      <a:lnTo>
                        <a:pt x="88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26" name="CustomShape 943"/>
              <p:cNvSpPr/>
              <p:nvPr/>
            </p:nvSpPr>
            <p:spPr>
              <a:xfrm>
                <a:off x="3882240" y="1775880"/>
                <a:ext cx="223920" cy="117000"/>
              </a:xfrm>
              <a:custGeom>
                <a:avLst/>
                <a:gdLst/>
                <a:ahLst/>
                <a:rect l="l" t="t" r="r" b="b"/>
                <a:pathLst>
                  <a:path w="5085" h="3098">
                    <a:moveTo>
                      <a:pt x="900" y="1"/>
                    </a:moveTo>
                    <a:lnTo>
                      <a:pt x="733" y="22"/>
                    </a:lnTo>
                    <a:lnTo>
                      <a:pt x="733" y="64"/>
                    </a:lnTo>
                    <a:lnTo>
                      <a:pt x="775" y="126"/>
                    </a:lnTo>
                    <a:lnTo>
                      <a:pt x="837" y="126"/>
                    </a:lnTo>
                    <a:lnTo>
                      <a:pt x="858" y="64"/>
                    </a:lnTo>
                    <a:lnTo>
                      <a:pt x="942" y="64"/>
                    </a:lnTo>
                    <a:lnTo>
                      <a:pt x="984" y="126"/>
                    </a:lnTo>
                    <a:lnTo>
                      <a:pt x="1088" y="147"/>
                    </a:lnTo>
                    <a:lnTo>
                      <a:pt x="1047" y="210"/>
                    </a:lnTo>
                    <a:lnTo>
                      <a:pt x="942" y="168"/>
                    </a:lnTo>
                    <a:lnTo>
                      <a:pt x="837" y="168"/>
                    </a:lnTo>
                    <a:lnTo>
                      <a:pt x="858" y="231"/>
                    </a:lnTo>
                    <a:lnTo>
                      <a:pt x="1005" y="315"/>
                    </a:lnTo>
                    <a:lnTo>
                      <a:pt x="1109" y="440"/>
                    </a:lnTo>
                    <a:lnTo>
                      <a:pt x="1088" y="524"/>
                    </a:lnTo>
                    <a:lnTo>
                      <a:pt x="1047" y="545"/>
                    </a:lnTo>
                    <a:lnTo>
                      <a:pt x="1047" y="461"/>
                    </a:lnTo>
                    <a:lnTo>
                      <a:pt x="900" y="377"/>
                    </a:lnTo>
                    <a:lnTo>
                      <a:pt x="837" y="461"/>
                    </a:lnTo>
                    <a:lnTo>
                      <a:pt x="775" y="440"/>
                    </a:lnTo>
                    <a:lnTo>
                      <a:pt x="796" y="356"/>
                    </a:lnTo>
                    <a:lnTo>
                      <a:pt x="691" y="252"/>
                    </a:lnTo>
                    <a:lnTo>
                      <a:pt x="586" y="210"/>
                    </a:lnTo>
                    <a:lnTo>
                      <a:pt x="524" y="252"/>
                    </a:lnTo>
                    <a:lnTo>
                      <a:pt x="586" y="356"/>
                    </a:lnTo>
                    <a:lnTo>
                      <a:pt x="565" y="419"/>
                    </a:lnTo>
                    <a:lnTo>
                      <a:pt x="524" y="315"/>
                    </a:lnTo>
                    <a:lnTo>
                      <a:pt x="419" y="273"/>
                    </a:lnTo>
                    <a:lnTo>
                      <a:pt x="377" y="356"/>
                    </a:lnTo>
                    <a:lnTo>
                      <a:pt x="461" y="440"/>
                    </a:lnTo>
                    <a:lnTo>
                      <a:pt x="524" y="482"/>
                    </a:lnTo>
                    <a:lnTo>
                      <a:pt x="565" y="545"/>
                    </a:lnTo>
                    <a:lnTo>
                      <a:pt x="461" y="482"/>
                    </a:lnTo>
                    <a:lnTo>
                      <a:pt x="356" y="545"/>
                    </a:lnTo>
                    <a:lnTo>
                      <a:pt x="419" y="608"/>
                    </a:lnTo>
                    <a:lnTo>
                      <a:pt x="565" y="670"/>
                    </a:lnTo>
                    <a:lnTo>
                      <a:pt x="482" y="670"/>
                    </a:lnTo>
                    <a:lnTo>
                      <a:pt x="461" y="733"/>
                    </a:lnTo>
                    <a:lnTo>
                      <a:pt x="482" y="775"/>
                    </a:lnTo>
                    <a:lnTo>
                      <a:pt x="461" y="775"/>
                    </a:lnTo>
                    <a:lnTo>
                      <a:pt x="272" y="649"/>
                    </a:lnTo>
                    <a:lnTo>
                      <a:pt x="231" y="608"/>
                    </a:lnTo>
                    <a:lnTo>
                      <a:pt x="168" y="670"/>
                    </a:lnTo>
                    <a:lnTo>
                      <a:pt x="252" y="796"/>
                    </a:lnTo>
                    <a:lnTo>
                      <a:pt x="314" y="880"/>
                    </a:lnTo>
                    <a:lnTo>
                      <a:pt x="252" y="900"/>
                    </a:lnTo>
                    <a:lnTo>
                      <a:pt x="147" y="775"/>
                    </a:lnTo>
                    <a:lnTo>
                      <a:pt x="63" y="754"/>
                    </a:lnTo>
                    <a:lnTo>
                      <a:pt x="0" y="859"/>
                    </a:lnTo>
                    <a:lnTo>
                      <a:pt x="126" y="900"/>
                    </a:lnTo>
                    <a:lnTo>
                      <a:pt x="231" y="1005"/>
                    </a:lnTo>
                    <a:lnTo>
                      <a:pt x="356" y="1047"/>
                    </a:lnTo>
                    <a:lnTo>
                      <a:pt x="440" y="942"/>
                    </a:lnTo>
                    <a:lnTo>
                      <a:pt x="565" y="900"/>
                    </a:lnTo>
                    <a:lnTo>
                      <a:pt x="628" y="796"/>
                    </a:lnTo>
                    <a:lnTo>
                      <a:pt x="649" y="859"/>
                    </a:lnTo>
                    <a:lnTo>
                      <a:pt x="649" y="900"/>
                    </a:lnTo>
                    <a:lnTo>
                      <a:pt x="691" y="900"/>
                    </a:lnTo>
                    <a:lnTo>
                      <a:pt x="775" y="880"/>
                    </a:lnTo>
                    <a:lnTo>
                      <a:pt x="796" y="984"/>
                    </a:lnTo>
                    <a:lnTo>
                      <a:pt x="858" y="984"/>
                    </a:lnTo>
                    <a:lnTo>
                      <a:pt x="942" y="900"/>
                    </a:lnTo>
                    <a:lnTo>
                      <a:pt x="963" y="859"/>
                    </a:lnTo>
                    <a:lnTo>
                      <a:pt x="984" y="963"/>
                    </a:lnTo>
                    <a:lnTo>
                      <a:pt x="1005" y="963"/>
                    </a:lnTo>
                    <a:lnTo>
                      <a:pt x="1151" y="859"/>
                    </a:lnTo>
                    <a:lnTo>
                      <a:pt x="1109" y="900"/>
                    </a:lnTo>
                    <a:lnTo>
                      <a:pt x="1088" y="1005"/>
                    </a:lnTo>
                    <a:lnTo>
                      <a:pt x="1151" y="1047"/>
                    </a:lnTo>
                    <a:lnTo>
                      <a:pt x="1214" y="984"/>
                    </a:lnTo>
                    <a:lnTo>
                      <a:pt x="1360" y="1068"/>
                    </a:lnTo>
                    <a:lnTo>
                      <a:pt x="1277" y="1089"/>
                    </a:lnTo>
                    <a:lnTo>
                      <a:pt x="1193" y="1089"/>
                    </a:lnTo>
                    <a:lnTo>
                      <a:pt x="1109" y="1131"/>
                    </a:lnTo>
                    <a:lnTo>
                      <a:pt x="1047" y="1131"/>
                    </a:lnTo>
                    <a:lnTo>
                      <a:pt x="879" y="1214"/>
                    </a:lnTo>
                    <a:lnTo>
                      <a:pt x="879" y="1256"/>
                    </a:lnTo>
                    <a:lnTo>
                      <a:pt x="1068" y="1298"/>
                    </a:lnTo>
                    <a:lnTo>
                      <a:pt x="1172" y="1298"/>
                    </a:lnTo>
                    <a:lnTo>
                      <a:pt x="1214" y="1214"/>
                    </a:lnTo>
                    <a:lnTo>
                      <a:pt x="1277" y="1193"/>
                    </a:lnTo>
                    <a:lnTo>
                      <a:pt x="1277" y="1298"/>
                    </a:lnTo>
                    <a:lnTo>
                      <a:pt x="1193" y="1382"/>
                    </a:lnTo>
                    <a:lnTo>
                      <a:pt x="1005" y="1403"/>
                    </a:lnTo>
                    <a:lnTo>
                      <a:pt x="942" y="1382"/>
                    </a:lnTo>
                    <a:lnTo>
                      <a:pt x="858" y="1486"/>
                    </a:lnTo>
                    <a:lnTo>
                      <a:pt x="796" y="1403"/>
                    </a:lnTo>
                    <a:lnTo>
                      <a:pt x="775" y="1382"/>
                    </a:lnTo>
                    <a:lnTo>
                      <a:pt x="775" y="1319"/>
                    </a:lnTo>
                    <a:lnTo>
                      <a:pt x="691" y="1319"/>
                    </a:lnTo>
                    <a:lnTo>
                      <a:pt x="691" y="1361"/>
                    </a:lnTo>
                    <a:lnTo>
                      <a:pt x="691" y="1382"/>
                    </a:lnTo>
                    <a:lnTo>
                      <a:pt x="628" y="1465"/>
                    </a:lnTo>
                    <a:lnTo>
                      <a:pt x="544" y="1403"/>
                    </a:lnTo>
                    <a:lnTo>
                      <a:pt x="461" y="1424"/>
                    </a:lnTo>
                    <a:lnTo>
                      <a:pt x="356" y="1486"/>
                    </a:lnTo>
                    <a:lnTo>
                      <a:pt x="252" y="1424"/>
                    </a:lnTo>
                    <a:lnTo>
                      <a:pt x="168" y="1465"/>
                    </a:lnTo>
                    <a:lnTo>
                      <a:pt x="126" y="1465"/>
                    </a:lnTo>
                    <a:lnTo>
                      <a:pt x="168" y="1591"/>
                    </a:lnTo>
                    <a:lnTo>
                      <a:pt x="231" y="1654"/>
                    </a:lnTo>
                    <a:lnTo>
                      <a:pt x="377" y="1696"/>
                    </a:lnTo>
                    <a:lnTo>
                      <a:pt x="377" y="1633"/>
                    </a:lnTo>
                    <a:lnTo>
                      <a:pt x="565" y="1696"/>
                    </a:lnTo>
                    <a:lnTo>
                      <a:pt x="900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837" y="1842"/>
                    </a:lnTo>
                    <a:lnTo>
                      <a:pt x="942" y="1926"/>
                    </a:lnTo>
                    <a:lnTo>
                      <a:pt x="963" y="2009"/>
                    </a:lnTo>
                    <a:lnTo>
                      <a:pt x="1005" y="2009"/>
                    </a:lnTo>
                    <a:lnTo>
                      <a:pt x="1172" y="1905"/>
                    </a:lnTo>
                    <a:lnTo>
                      <a:pt x="1151" y="1988"/>
                    </a:lnTo>
                    <a:lnTo>
                      <a:pt x="1047" y="2030"/>
                    </a:lnTo>
                    <a:lnTo>
                      <a:pt x="984" y="2135"/>
                    </a:lnTo>
                    <a:lnTo>
                      <a:pt x="1068" y="2177"/>
                    </a:lnTo>
                    <a:lnTo>
                      <a:pt x="1214" y="2051"/>
                    </a:lnTo>
                    <a:lnTo>
                      <a:pt x="1360" y="2114"/>
                    </a:lnTo>
                    <a:lnTo>
                      <a:pt x="1381" y="2156"/>
                    </a:lnTo>
                    <a:lnTo>
                      <a:pt x="1298" y="2114"/>
                    </a:lnTo>
                    <a:lnTo>
                      <a:pt x="1193" y="2156"/>
                    </a:lnTo>
                    <a:lnTo>
                      <a:pt x="1109" y="2240"/>
                    </a:lnTo>
                    <a:lnTo>
                      <a:pt x="984" y="2240"/>
                    </a:lnTo>
                    <a:lnTo>
                      <a:pt x="984" y="2323"/>
                    </a:lnTo>
                    <a:lnTo>
                      <a:pt x="942" y="2365"/>
                    </a:lnTo>
                    <a:lnTo>
                      <a:pt x="879" y="2365"/>
                    </a:lnTo>
                    <a:lnTo>
                      <a:pt x="796" y="2407"/>
                    </a:lnTo>
                    <a:lnTo>
                      <a:pt x="775" y="2344"/>
                    </a:lnTo>
                    <a:lnTo>
                      <a:pt x="670" y="2261"/>
                    </a:lnTo>
                    <a:lnTo>
                      <a:pt x="670" y="2323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691" y="2470"/>
                    </a:lnTo>
                    <a:lnTo>
                      <a:pt x="670" y="2512"/>
                    </a:lnTo>
                    <a:lnTo>
                      <a:pt x="649" y="2700"/>
                    </a:lnTo>
                    <a:lnTo>
                      <a:pt x="775" y="2679"/>
                    </a:lnTo>
                    <a:lnTo>
                      <a:pt x="837" y="2658"/>
                    </a:lnTo>
                    <a:lnTo>
                      <a:pt x="900" y="2700"/>
                    </a:lnTo>
                    <a:lnTo>
                      <a:pt x="1088" y="2742"/>
                    </a:lnTo>
                    <a:lnTo>
                      <a:pt x="1214" y="2637"/>
                    </a:lnTo>
                    <a:lnTo>
                      <a:pt x="1360" y="2679"/>
                    </a:lnTo>
                    <a:lnTo>
                      <a:pt x="1423" y="2637"/>
                    </a:lnTo>
                    <a:lnTo>
                      <a:pt x="1465" y="2679"/>
                    </a:lnTo>
                    <a:lnTo>
                      <a:pt x="1528" y="2700"/>
                    </a:lnTo>
                    <a:lnTo>
                      <a:pt x="1632" y="2679"/>
                    </a:lnTo>
                    <a:lnTo>
                      <a:pt x="1632" y="2784"/>
                    </a:lnTo>
                    <a:lnTo>
                      <a:pt x="1779" y="2930"/>
                    </a:lnTo>
                    <a:lnTo>
                      <a:pt x="1842" y="2972"/>
                    </a:lnTo>
                    <a:lnTo>
                      <a:pt x="1946" y="2888"/>
                    </a:lnTo>
                    <a:lnTo>
                      <a:pt x="2051" y="2888"/>
                    </a:lnTo>
                    <a:lnTo>
                      <a:pt x="2239" y="3077"/>
                    </a:lnTo>
                    <a:lnTo>
                      <a:pt x="2469" y="3077"/>
                    </a:lnTo>
                    <a:lnTo>
                      <a:pt x="2574" y="3097"/>
                    </a:lnTo>
                    <a:lnTo>
                      <a:pt x="2741" y="3056"/>
                    </a:lnTo>
                    <a:lnTo>
                      <a:pt x="2721" y="2951"/>
                    </a:lnTo>
                    <a:lnTo>
                      <a:pt x="2741" y="2867"/>
                    </a:lnTo>
                    <a:lnTo>
                      <a:pt x="2762" y="2951"/>
                    </a:lnTo>
                    <a:lnTo>
                      <a:pt x="2888" y="2972"/>
                    </a:lnTo>
                    <a:lnTo>
                      <a:pt x="3034" y="2867"/>
                    </a:lnTo>
                    <a:lnTo>
                      <a:pt x="3034" y="2700"/>
                    </a:lnTo>
                    <a:lnTo>
                      <a:pt x="3181" y="2700"/>
                    </a:lnTo>
                    <a:lnTo>
                      <a:pt x="3139" y="2763"/>
                    </a:lnTo>
                    <a:lnTo>
                      <a:pt x="3181" y="2846"/>
                    </a:lnTo>
                    <a:lnTo>
                      <a:pt x="3202" y="2763"/>
                    </a:lnTo>
                    <a:lnTo>
                      <a:pt x="3306" y="2763"/>
                    </a:lnTo>
                    <a:lnTo>
                      <a:pt x="3411" y="2637"/>
                    </a:lnTo>
                    <a:lnTo>
                      <a:pt x="3474" y="2658"/>
                    </a:lnTo>
                    <a:lnTo>
                      <a:pt x="3495" y="2637"/>
                    </a:lnTo>
                    <a:lnTo>
                      <a:pt x="3599" y="2658"/>
                    </a:lnTo>
                    <a:lnTo>
                      <a:pt x="3599" y="2679"/>
                    </a:lnTo>
                    <a:lnTo>
                      <a:pt x="3662" y="2658"/>
                    </a:lnTo>
                    <a:lnTo>
                      <a:pt x="3892" y="2449"/>
                    </a:lnTo>
                    <a:lnTo>
                      <a:pt x="3976" y="2323"/>
                    </a:lnTo>
                    <a:lnTo>
                      <a:pt x="4248" y="2261"/>
                    </a:lnTo>
                    <a:lnTo>
                      <a:pt x="4332" y="2177"/>
                    </a:lnTo>
                    <a:lnTo>
                      <a:pt x="4290" y="2135"/>
                    </a:lnTo>
                    <a:lnTo>
                      <a:pt x="4311" y="2051"/>
                    </a:lnTo>
                    <a:lnTo>
                      <a:pt x="4353" y="2051"/>
                    </a:lnTo>
                    <a:lnTo>
                      <a:pt x="4394" y="2156"/>
                    </a:lnTo>
                    <a:lnTo>
                      <a:pt x="4541" y="2177"/>
                    </a:lnTo>
                    <a:lnTo>
                      <a:pt x="4625" y="2114"/>
                    </a:lnTo>
                    <a:lnTo>
                      <a:pt x="4625" y="2030"/>
                    </a:lnTo>
                    <a:lnTo>
                      <a:pt x="4604" y="2009"/>
                    </a:lnTo>
                    <a:lnTo>
                      <a:pt x="4604" y="1926"/>
                    </a:lnTo>
                    <a:lnTo>
                      <a:pt x="4666" y="1905"/>
                    </a:lnTo>
                    <a:lnTo>
                      <a:pt x="4625" y="1779"/>
                    </a:lnTo>
                    <a:lnTo>
                      <a:pt x="4666" y="1716"/>
                    </a:lnTo>
                    <a:lnTo>
                      <a:pt x="4771" y="1779"/>
                    </a:lnTo>
                    <a:lnTo>
                      <a:pt x="4771" y="1884"/>
                    </a:lnTo>
                    <a:lnTo>
                      <a:pt x="4876" y="1842"/>
                    </a:lnTo>
                    <a:lnTo>
                      <a:pt x="4938" y="1716"/>
                    </a:lnTo>
                    <a:lnTo>
                      <a:pt x="4917" y="1612"/>
                    </a:lnTo>
                    <a:lnTo>
                      <a:pt x="4813" y="1507"/>
                    </a:lnTo>
                    <a:lnTo>
                      <a:pt x="4813" y="1403"/>
                    </a:lnTo>
                    <a:lnTo>
                      <a:pt x="4855" y="1361"/>
                    </a:lnTo>
                    <a:lnTo>
                      <a:pt x="4855" y="1256"/>
                    </a:lnTo>
                    <a:lnTo>
                      <a:pt x="4959" y="1193"/>
                    </a:lnTo>
                    <a:lnTo>
                      <a:pt x="5043" y="1193"/>
                    </a:lnTo>
                    <a:lnTo>
                      <a:pt x="5085" y="1110"/>
                    </a:lnTo>
                    <a:lnTo>
                      <a:pt x="5022" y="1005"/>
                    </a:lnTo>
                    <a:lnTo>
                      <a:pt x="4771" y="984"/>
                    </a:lnTo>
                    <a:lnTo>
                      <a:pt x="4708" y="1068"/>
                    </a:lnTo>
                    <a:lnTo>
                      <a:pt x="4750" y="963"/>
                    </a:lnTo>
                    <a:lnTo>
                      <a:pt x="4750" y="859"/>
                    </a:lnTo>
                    <a:lnTo>
                      <a:pt x="4625" y="859"/>
                    </a:lnTo>
                    <a:lnTo>
                      <a:pt x="4604" y="880"/>
                    </a:lnTo>
                    <a:lnTo>
                      <a:pt x="4541" y="775"/>
                    </a:lnTo>
                    <a:lnTo>
                      <a:pt x="4625" y="670"/>
                    </a:lnTo>
                    <a:lnTo>
                      <a:pt x="4708" y="649"/>
                    </a:lnTo>
                    <a:lnTo>
                      <a:pt x="4708" y="482"/>
                    </a:lnTo>
                    <a:lnTo>
                      <a:pt x="4645" y="461"/>
                    </a:lnTo>
                    <a:lnTo>
                      <a:pt x="4562" y="545"/>
                    </a:lnTo>
                    <a:lnTo>
                      <a:pt x="4457" y="482"/>
                    </a:lnTo>
                    <a:lnTo>
                      <a:pt x="4415" y="377"/>
                    </a:lnTo>
                    <a:lnTo>
                      <a:pt x="4520" y="336"/>
                    </a:lnTo>
                    <a:lnTo>
                      <a:pt x="4541" y="252"/>
                    </a:lnTo>
                    <a:lnTo>
                      <a:pt x="4604" y="210"/>
                    </a:lnTo>
                    <a:lnTo>
                      <a:pt x="4708" y="168"/>
                    </a:lnTo>
                    <a:lnTo>
                      <a:pt x="4562" y="126"/>
                    </a:lnTo>
                    <a:lnTo>
                      <a:pt x="4499" y="147"/>
                    </a:lnTo>
                    <a:lnTo>
                      <a:pt x="4311" y="336"/>
                    </a:lnTo>
                    <a:lnTo>
                      <a:pt x="4290" y="419"/>
                    </a:lnTo>
                    <a:lnTo>
                      <a:pt x="4206" y="440"/>
                    </a:lnTo>
                    <a:lnTo>
                      <a:pt x="4122" y="315"/>
                    </a:lnTo>
                    <a:lnTo>
                      <a:pt x="4185" y="252"/>
                    </a:lnTo>
                    <a:lnTo>
                      <a:pt x="4122" y="210"/>
                    </a:lnTo>
                    <a:lnTo>
                      <a:pt x="4101" y="84"/>
                    </a:lnTo>
                    <a:lnTo>
                      <a:pt x="3997" y="64"/>
                    </a:lnTo>
                    <a:lnTo>
                      <a:pt x="3913" y="126"/>
                    </a:lnTo>
                    <a:lnTo>
                      <a:pt x="3829" y="84"/>
                    </a:lnTo>
                    <a:lnTo>
                      <a:pt x="3788" y="168"/>
                    </a:lnTo>
                    <a:lnTo>
                      <a:pt x="3829" y="315"/>
                    </a:lnTo>
                    <a:lnTo>
                      <a:pt x="3788" y="377"/>
                    </a:lnTo>
                    <a:lnTo>
                      <a:pt x="3683" y="377"/>
                    </a:lnTo>
                    <a:lnTo>
                      <a:pt x="3578" y="440"/>
                    </a:lnTo>
                    <a:lnTo>
                      <a:pt x="3557" y="336"/>
                    </a:lnTo>
                    <a:lnTo>
                      <a:pt x="3495" y="315"/>
                    </a:lnTo>
                    <a:lnTo>
                      <a:pt x="3453" y="377"/>
                    </a:lnTo>
                    <a:lnTo>
                      <a:pt x="3369" y="545"/>
                    </a:lnTo>
                    <a:lnTo>
                      <a:pt x="3265" y="545"/>
                    </a:lnTo>
                    <a:lnTo>
                      <a:pt x="3160" y="356"/>
                    </a:lnTo>
                    <a:lnTo>
                      <a:pt x="3076" y="356"/>
                    </a:lnTo>
                    <a:lnTo>
                      <a:pt x="3034" y="336"/>
                    </a:lnTo>
                    <a:lnTo>
                      <a:pt x="2951" y="356"/>
                    </a:lnTo>
                    <a:lnTo>
                      <a:pt x="2888" y="545"/>
                    </a:lnTo>
                    <a:lnTo>
                      <a:pt x="2993" y="754"/>
                    </a:lnTo>
                    <a:lnTo>
                      <a:pt x="2888" y="1047"/>
                    </a:lnTo>
                    <a:lnTo>
                      <a:pt x="2930" y="775"/>
                    </a:lnTo>
                    <a:lnTo>
                      <a:pt x="2825" y="608"/>
                    </a:lnTo>
                    <a:lnTo>
                      <a:pt x="2825" y="524"/>
                    </a:lnTo>
                    <a:lnTo>
                      <a:pt x="2762" y="482"/>
                    </a:lnTo>
                    <a:lnTo>
                      <a:pt x="2783" y="356"/>
                    </a:lnTo>
                    <a:lnTo>
                      <a:pt x="2658" y="273"/>
                    </a:lnTo>
                    <a:lnTo>
                      <a:pt x="2448" y="440"/>
                    </a:lnTo>
                    <a:lnTo>
                      <a:pt x="2428" y="566"/>
                    </a:lnTo>
                    <a:lnTo>
                      <a:pt x="2448" y="649"/>
                    </a:lnTo>
                    <a:lnTo>
                      <a:pt x="2344" y="796"/>
                    </a:lnTo>
                    <a:lnTo>
                      <a:pt x="2260" y="796"/>
                    </a:lnTo>
                    <a:lnTo>
                      <a:pt x="2260" y="649"/>
                    </a:lnTo>
                    <a:lnTo>
                      <a:pt x="2156" y="587"/>
                    </a:lnTo>
                    <a:lnTo>
                      <a:pt x="2156" y="356"/>
                    </a:lnTo>
                    <a:lnTo>
                      <a:pt x="2093" y="315"/>
                    </a:lnTo>
                    <a:lnTo>
                      <a:pt x="1925" y="440"/>
                    </a:lnTo>
                    <a:lnTo>
                      <a:pt x="1946" y="691"/>
                    </a:lnTo>
                    <a:lnTo>
                      <a:pt x="2009" y="775"/>
                    </a:lnTo>
                    <a:lnTo>
                      <a:pt x="2009" y="963"/>
                    </a:lnTo>
                    <a:lnTo>
                      <a:pt x="1925" y="1047"/>
                    </a:lnTo>
                    <a:lnTo>
                      <a:pt x="1842" y="1047"/>
                    </a:lnTo>
                    <a:lnTo>
                      <a:pt x="1821" y="900"/>
                    </a:lnTo>
                    <a:lnTo>
                      <a:pt x="1716" y="963"/>
                    </a:lnTo>
                    <a:lnTo>
                      <a:pt x="1674" y="1110"/>
                    </a:lnTo>
                    <a:lnTo>
                      <a:pt x="1612" y="1131"/>
                    </a:lnTo>
                    <a:lnTo>
                      <a:pt x="1591" y="1319"/>
                    </a:lnTo>
                    <a:lnTo>
                      <a:pt x="1507" y="1131"/>
                    </a:lnTo>
                    <a:lnTo>
                      <a:pt x="1423" y="1131"/>
                    </a:lnTo>
                    <a:lnTo>
                      <a:pt x="1465" y="1068"/>
                    </a:lnTo>
                    <a:lnTo>
                      <a:pt x="1528" y="963"/>
                    </a:lnTo>
                    <a:lnTo>
                      <a:pt x="1528" y="859"/>
                    </a:lnTo>
                    <a:lnTo>
                      <a:pt x="1402" y="859"/>
                    </a:lnTo>
                    <a:lnTo>
                      <a:pt x="1465" y="775"/>
                    </a:lnTo>
                    <a:lnTo>
                      <a:pt x="1402" y="649"/>
                    </a:lnTo>
                    <a:lnTo>
                      <a:pt x="1486" y="691"/>
                    </a:lnTo>
                    <a:lnTo>
                      <a:pt x="1570" y="608"/>
                    </a:lnTo>
                    <a:lnTo>
                      <a:pt x="1528" y="545"/>
                    </a:lnTo>
                    <a:lnTo>
                      <a:pt x="1423" y="482"/>
                    </a:lnTo>
                    <a:lnTo>
                      <a:pt x="1528" y="440"/>
                    </a:lnTo>
                    <a:lnTo>
                      <a:pt x="1465" y="336"/>
                    </a:lnTo>
                    <a:lnTo>
                      <a:pt x="1381" y="377"/>
                    </a:lnTo>
                    <a:lnTo>
                      <a:pt x="1319" y="315"/>
                    </a:lnTo>
                    <a:lnTo>
                      <a:pt x="1193" y="231"/>
                    </a:lnTo>
                    <a:lnTo>
                      <a:pt x="1193" y="126"/>
                    </a:lnTo>
                    <a:lnTo>
                      <a:pt x="1109" y="22"/>
                    </a:lnTo>
                    <a:lnTo>
                      <a:pt x="1005" y="43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944"/>
              <p:cNvSpPr/>
              <p:nvPr/>
            </p:nvSpPr>
            <p:spPr>
              <a:xfrm>
                <a:off x="6030720" y="2058480"/>
                <a:ext cx="1562760" cy="1002600"/>
              </a:xfrm>
              <a:custGeom>
                <a:avLst/>
                <a:gdLst/>
                <a:ahLst/>
                <a:rect l="l" t="t" r="r" b="b"/>
                <a:pathLst>
                  <a:path w="35425" h="26449">
                    <a:moveTo>
                      <a:pt x="27390" y="1"/>
                    </a:moveTo>
                    <a:lnTo>
                      <a:pt x="27369" y="21"/>
                    </a:lnTo>
                    <a:lnTo>
                      <a:pt x="27180" y="42"/>
                    </a:lnTo>
                    <a:lnTo>
                      <a:pt x="27139" y="126"/>
                    </a:lnTo>
                    <a:lnTo>
                      <a:pt x="27097" y="126"/>
                    </a:lnTo>
                    <a:lnTo>
                      <a:pt x="27055" y="189"/>
                    </a:lnTo>
                    <a:lnTo>
                      <a:pt x="26867" y="189"/>
                    </a:lnTo>
                    <a:lnTo>
                      <a:pt x="26741" y="147"/>
                    </a:lnTo>
                    <a:lnTo>
                      <a:pt x="26678" y="231"/>
                    </a:lnTo>
                    <a:lnTo>
                      <a:pt x="26574" y="231"/>
                    </a:lnTo>
                    <a:lnTo>
                      <a:pt x="26532" y="335"/>
                    </a:lnTo>
                    <a:lnTo>
                      <a:pt x="26448" y="356"/>
                    </a:lnTo>
                    <a:lnTo>
                      <a:pt x="26344" y="356"/>
                    </a:lnTo>
                    <a:lnTo>
                      <a:pt x="26260" y="398"/>
                    </a:lnTo>
                    <a:lnTo>
                      <a:pt x="26176" y="419"/>
                    </a:lnTo>
                    <a:lnTo>
                      <a:pt x="26051" y="419"/>
                    </a:lnTo>
                    <a:lnTo>
                      <a:pt x="25967" y="461"/>
                    </a:lnTo>
                    <a:lnTo>
                      <a:pt x="25967" y="545"/>
                    </a:lnTo>
                    <a:lnTo>
                      <a:pt x="25904" y="649"/>
                    </a:lnTo>
                    <a:lnTo>
                      <a:pt x="25862" y="754"/>
                    </a:lnTo>
                    <a:lnTo>
                      <a:pt x="25820" y="817"/>
                    </a:lnTo>
                    <a:lnTo>
                      <a:pt x="25820" y="858"/>
                    </a:lnTo>
                    <a:lnTo>
                      <a:pt x="25800" y="921"/>
                    </a:lnTo>
                    <a:lnTo>
                      <a:pt x="25800" y="1068"/>
                    </a:lnTo>
                    <a:lnTo>
                      <a:pt x="25820" y="1089"/>
                    </a:lnTo>
                    <a:lnTo>
                      <a:pt x="25862" y="1130"/>
                    </a:lnTo>
                    <a:lnTo>
                      <a:pt x="26009" y="1047"/>
                    </a:lnTo>
                    <a:lnTo>
                      <a:pt x="26072" y="984"/>
                    </a:lnTo>
                    <a:lnTo>
                      <a:pt x="26155" y="1005"/>
                    </a:lnTo>
                    <a:lnTo>
                      <a:pt x="26239" y="1151"/>
                    </a:lnTo>
                    <a:lnTo>
                      <a:pt x="26281" y="1256"/>
                    </a:lnTo>
                    <a:lnTo>
                      <a:pt x="26364" y="1340"/>
                    </a:lnTo>
                    <a:lnTo>
                      <a:pt x="26364" y="1402"/>
                    </a:lnTo>
                    <a:lnTo>
                      <a:pt x="26385" y="1486"/>
                    </a:lnTo>
                    <a:lnTo>
                      <a:pt x="26385" y="1612"/>
                    </a:lnTo>
                    <a:lnTo>
                      <a:pt x="26323" y="1674"/>
                    </a:lnTo>
                    <a:lnTo>
                      <a:pt x="26239" y="1779"/>
                    </a:lnTo>
                    <a:lnTo>
                      <a:pt x="26218" y="1926"/>
                    </a:lnTo>
                    <a:lnTo>
                      <a:pt x="26134" y="1988"/>
                    </a:lnTo>
                    <a:lnTo>
                      <a:pt x="26072" y="2093"/>
                    </a:lnTo>
                    <a:lnTo>
                      <a:pt x="26051" y="2198"/>
                    </a:lnTo>
                    <a:lnTo>
                      <a:pt x="26134" y="2281"/>
                    </a:lnTo>
                    <a:lnTo>
                      <a:pt x="26092" y="2344"/>
                    </a:lnTo>
                    <a:lnTo>
                      <a:pt x="26134" y="2490"/>
                    </a:lnTo>
                    <a:lnTo>
                      <a:pt x="26176" y="2532"/>
                    </a:lnTo>
                    <a:lnTo>
                      <a:pt x="26176" y="2658"/>
                    </a:lnTo>
                    <a:lnTo>
                      <a:pt x="26092" y="2700"/>
                    </a:lnTo>
                    <a:lnTo>
                      <a:pt x="26072" y="2742"/>
                    </a:lnTo>
                    <a:lnTo>
                      <a:pt x="26134" y="2846"/>
                    </a:lnTo>
                    <a:lnTo>
                      <a:pt x="26134" y="3034"/>
                    </a:lnTo>
                    <a:lnTo>
                      <a:pt x="26092" y="3076"/>
                    </a:lnTo>
                    <a:lnTo>
                      <a:pt x="26092" y="3244"/>
                    </a:lnTo>
                    <a:lnTo>
                      <a:pt x="26155" y="3244"/>
                    </a:lnTo>
                    <a:lnTo>
                      <a:pt x="26218" y="3265"/>
                    </a:lnTo>
                    <a:lnTo>
                      <a:pt x="26260" y="3244"/>
                    </a:lnTo>
                    <a:lnTo>
                      <a:pt x="26281" y="3265"/>
                    </a:lnTo>
                    <a:lnTo>
                      <a:pt x="26323" y="3390"/>
                    </a:lnTo>
                    <a:lnTo>
                      <a:pt x="26281" y="3495"/>
                    </a:lnTo>
                    <a:lnTo>
                      <a:pt x="26218" y="3578"/>
                    </a:lnTo>
                    <a:lnTo>
                      <a:pt x="26009" y="3620"/>
                    </a:lnTo>
                    <a:lnTo>
                      <a:pt x="25862" y="3704"/>
                    </a:lnTo>
                    <a:lnTo>
                      <a:pt x="25569" y="3976"/>
                    </a:lnTo>
                    <a:lnTo>
                      <a:pt x="25527" y="3997"/>
                    </a:lnTo>
                    <a:lnTo>
                      <a:pt x="25444" y="3913"/>
                    </a:lnTo>
                    <a:lnTo>
                      <a:pt x="25276" y="3892"/>
                    </a:lnTo>
                    <a:lnTo>
                      <a:pt x="25172" y="3913"/>
                    </a:lnTo>
                    <a:lnTo>
                      <a:pt x="25130" y="3871"/>
                    </a:lnTo>
                    <a:lnTo>
                      <a:pt x="25004" y="3871"/>
                    </a:lnTo>
                    <a:lnTo>
                      <a:pt x="25004" y="3892"/>
                    </a:lnTo>
                    <a:lnTo>
                      <a:pt x="24879" y="4792"/>
                    </a:lnTo>
                    <a:lnTo>
                      <a:pt x="24900" y="4959"/>
                    </a:lnTo>
                    <a:lnTo>
                      <a:pt x="24858" y="5148"/>
                    </a:lnTo>
                    <a:lnTo>
                      <a:pt x="24879" y="5252"/>
                    </a:lnTo>
                    <a:lnTo>
                      <a:pt x="24795" y="5524"/>
                    </a:lnTo>
                    <a:lnTo>
                      <a:pt x="24900" y="5692"/>
                    </a:lnTo>
                    <a:lnTo>
                      <a:pt x="25172" y="5838"/>
                    </a:lnTo>
                    <a:lnTo>
                      <a:pt x="25339" y="5671"/>
                    </a:lnTo>
                    <a:lnTo>
                      <a:pt x="25569" y="5671"/>
                    </a:lnTo>
                    <a:lnTo>
                      <a:pt x="25841" y="5734"/>
                    </a:lnTo>
                    <a:lnTo>
                      <a:pt x="25946" y="5838"/>
                    </a:lnTo>
                    <a:lnTo>
                      <a:pt x="26072" y="5629"/>
                    </a:lnTo>
                    <a:lnTo>
                      <a:pt x="26072" y="5483"/>
                    </a:lnTo>
                    <a:lnTo>
                      <a:pt x="26072" y="5378"/>
                    </a:lnTo>
                    <a:lnTo>
                      <a:pt x="26239" y="5336"/>
                    </a:lnTo>
                    <a:lnTo>
                      <a:pt x="26281" y="5273"/>
                    </a:lnTo>
                    <a:lnTo>
                      <a:pt x="26553" y="5357"/>
                    </a:lnTo>
                    <a:lnTo>
                      <a:pt x="26699" y="5545"/>
                    </a:lnTo>
                    <a:lnTo>
                      <a:pt x="26908" y="5734"/>
                    </a:lnTo>
                    <a:lnTo>
                      <a:pt x="27076" y="5943"/>
                    </a:lnTo>
                    <a:lnTo>
                      <a:pt x="27285" y="6089"/>
                    </a:lnTo>
                    <a:lnTo>
                      <a:pt x="27306" y="6194"/>
                    </a:lnTo>
                    <a:lnTo>
                      <a:pt x="27327" y="6278"/>
                    </a:lnTo>
                    <a:lnTo>
                      <a:pt x="27327" y="6382"/>
                    </a:lnTo>
                    <a:lnTo>
                      <a:pt x="27285" y="6424"/>
                    </a:lnTo>
                    <a:lnTo>
                      <a:pt x="27285" y="6508"/>
                    </a:lnTo>
                    <a:lnTo>
                      <a:pt x="27264" y="6591"/>
                    </a:lnTo>
                    <a:lnTo>
                      <a:pt x="27139" y="6571"/>
                    </a:lnTo>
                    <a:lnTo>
                      <a:pt x="27097" y="6508"/>
                    </a:lnTo>
                    <a:lnTo>
                      <a:pt x="26992" y="6529"/>
                    </a:lnTo>
                    <a:lnTo>
                      <a:pt x="26908" y="6591"/>
                    </a:lnTo>
                    <a:lnTo>
                      <a:pt x="26762" y="6508"/>
                    </a:lnTo>
                    <a:lnTo>
                      <a:pt x="26657" y="6529"/>
                    </a:lnTo>
                    <a:lnTo>
                      <a:pt x="26553" y="6675"/>
                    </a:lnTo>
                    <a:lnTo>
                      <a:pt x="26385" y="6801"/>
                    </a:lnTo>
                    <a:lnTo>
                      <a:pt x="26323" y="6843"/>
                    </a:lnTo>
                    <a:lnTo>
                      <a:pt x="26218" y="6780"/>
                    </a:lnTo>
                    <a:lnTo>
                      <a:pt x="26155" y="6801"/>
                    </a:lnTo>
                    <a:lnTo>
                      <a:pt x="26155" y="6905"/>
                    </a:lnTo>
                    <a:lnTo>
                      <a:pt x="26092" y="6947"/>
                    </a:lnTo>
                    <a:lnTo>
                      <a:pt x="26030" y="6989"/>
                    </a:lnTo>
                    <a:lnTo>
                      <a:pt x="25967" y="6947"/>
                    </a:lnTo>
                    <a:lnTo>
                      <a:pt x="25925" y="7031"/>
                    </a:lnTo>
                    <a:lnTo>
                      <a:pt x="25820" y="7198"/>
                    </a:lnTo>
                    <a:lnTo>
                      <a:pt x="25800" y="7366"/>
                    </a:lnTo>
                    <a:lnTo>
                      <a:pt x="25800" y="7470"/>
                    </a:lnTo>
                    <a:lnTo>
                      <a:pt x="25737" y="7554"/>
                    </a:lnTo>
                    <a:lnTo>
                      <a:pt x="25611" y="7575"/>
                    </a:lnTo>
                    <a:lnTo>
                      <a:pt x="25381" y="7763"/>
                    </a:lnTo>
                    <a:lnTo>
                      <a:pt x="25214" y="7763"/>
                    </a:lnTo>
                    <a:lnTo>
                      <a:pt x="25088" y="7742"/>
                    </a:lnTo>
                    <a:lnTo>
                      <a:pt x="25004" y="7784"/>
                    </a:lnTo>
                    <a:lnTo>
                      <a:pt x="24900" y="7993"/>
                    </a:lnTo>
                    <a:lnTo>
                      <a:pt x="24795" y="8077"/>
                    </a:lnTo>
                    <a:lnTo>
                      <a:pt x="24670" y="8182"/>
                    </a:lnTo>
                    <a:lnTo>
                      <a:pt x="24586" y="8265"/>
                    </a:lnTo>
                    <a:lnTo>
                      <a:pt x="24565" y="8370"/>
                    </a:lnTo>
                    <a:lnTo>
                      <a:pt x="24502" y="8370"/>
                    </a:lnTo>
                    <a:lnTo>
                      <a:pt x="24377" y="8307"/>
                    </a:lnTo>
                    <a:lnTo>
                      <a:pt x="24251" y="8286"/>
                    </a:lnTo>
                    <a:lnTo>
                      <a:pt x="24063" y="8203"/>
                    </a:lnTo>
                    <a:lnTo>
                      <a:pt x="23937" y="8140"/>
                    </a:lnTo>
                    <a:lnTo>
                      <a:pt x="23770" y="8098"/>
                    </a:lnTo>
                    <a:lnTo>
                      <a:pt x="23561" y="8161"/>
                    </a:lnTo>
                    <a:lnTo>
                      <a:pt x="23435" y="8265"/>
                    </a:lnTo>
                    <a:lnTo>
                      <a:pt x="23331" y="8391"/>
                    </a:lnTo>
                    <a:lnTo>
                      <a:pt x="23331" y="8621"/>
                    </a:lnTo>
                    <a:lnTo>
                      <a:pt x="23351" y="8768"/>
                    </a:lnTo>
                    <a:lnTo>
                      <a:pt x="23331" y="8830"/>
                    </a:lnTo>
                    <a:lnTo>
                      <a:pt x="23603" y="9019"/>
                    </a:lnTo>
                    <a:lnTo>
                      <a:pt x="23833" y="9144"/>
                    </a:lnTo>
                    <a:lnTo>
                      <a:pt x="23833" y="9228"/>
                    </a:lnTo>
                    <a:lnTo>
                      <a:pt x="23770" y="9332"/>
                    </a:lnTo>
                    <a:lnTo>
                      <a:pt x="23707" y="9437"/>
                    </a:lnTo>
                    <a:lnTo>
                      <a:pt x="23435" y="9730"/>
                    </a:lnTo>
                    <a:lnTo>
                      <a:pt x="23310" y="9960"/>
                    </a:lnTo>
                    <a:lnTo>
                      <a:pt x="23226" y="10169"/>
                    </a:lnTo>
                    <a:lnTo>
                      <a:pt x="23121" y="10169"/>
                    </a:lnTo>
                    <a:lnTo>
                      <a:pt x="22933" y="10232"/>
                    </a:lnTo>
                    <a:lnTo>
                      <a:pt x="22807" y="10232"/>
                    </a:lnTo>
                    <a:lnTo>
                      <a:pt x="22661" y="10337"/>
                    </a:lnTo>
                    <a:lnTo>
                      <a:pt x="22494" y="10462"/>
                    </a:lnTo>
                    <a:lnTo>
                      <a:pt x="22347" y="10462"/>
                    </a:lnTo>
                    <a:lnTo>
                      <a:pt x="22096" y="10483"/>
                    </a:lnTo>
                    <a:lnTo>
                      <a:pt x="21908" y="10546"/>
                    </a:lnTo>
                    <a:lnTo>
                      <a:pt x="21740" y="10588"/>
                    </a:lnTo>
                    <a:lnTo>
                      <a:pt x="21322" y="10755"/>
                    </a:lnTo>
                    <a:lnTo>
                      <a:pt x="21008" y="10860"/>
                    </a:lnTo>
                    <a:lnTo>
                      <a:pt x="20841" y="11027"/>
                    </a:lnTo>
                    <a:lnTo>
                      <a:pt x="20590" y="11216"/>
                    </a:lnTo>
                    <a:lnTo>
                      <a:pt x="20485" y="11320"/>
                    </a:lnTo>
                    <a:lnTo>
                      <a:pt x="20338" y="11320"/>
                    </a:lnTo>
                    <a:lnTo>
                      <a:pt x="20192" y="11278"/>
                    </a:lnTo>
                    <a:lnTo>
                      <a:pt x="20192" y="11216"/>
                    </a:lnTo>
                    <a:lnTo>
                      <a:pt x="20171" y="11111"/>
                    </a:lnTo>
                    <a:lnTo>
                      <a:pt x="19899" y="11195"/>
                    </a:lnTo>
                    <a:lnTo>
                      <a:pt x="19732" y="11216"/>
                    </a:lnTo>
                    <a:lnTo>
                      <a:pt x="19522" y="11111"/>
                    </a:lnTo>
                    <a:lnTo>
                      <a:pt x="19355" y="11090"/>
                    </a:lnTo>
                    <a:lnTo>
                      <a:pt x="18999" y="10965"/>
                    </a:lnTo>
                    <a:lnTo>
                      <a:pt x="18623" y="10797"/>
                    </a:lnTo>
                    <a:lnTo>
                      <a:pt x="18413" y="10609"/>
                    </a:lnTo>
                    <a:lnTo>
                      <a:pt x="18288" y="10588"/>
                    </a:lnTo>
                    <a:lnTo>
                      <a:pt x="17869" y="10567"/>
                    </a:lnTo>
                    <a:lnTo>
                      <a:pt x="17493" y="10567"/>
                    </a:lnTo>
                    <a:lnTo>
                      <a:pt x="17430" y="10546"/>
                    </a:lnTo>
                    <a:lnTo>
                      <a:pt x="17367" y="10588"/>
                    </a:lnTo>
                    <a:lnTo>
                      <a:pt x="17325" y="10651"/>
                    </a:lnTo>
                    <a:lnTo>
                      <a:pt x="17137" y="10713"/>
                    </a:lnTo>
                    <a:lnTo>
                      <a:pt x="16865" y="10755"/>
                    </a:lnTo>
                    <a:lnTo>
                      <a:pt x="16384" y="10693"/>
                    </a:lnTo>
                    <a:lnTo>
                      <a:pt x="16028" y="10713"/>
                    </a:lnTo>
                    <a:lnTo>
                      <a:pt x="15777" y="10693"/>
                    </a:lnTo>
                    <a:lnTo>
                      <a:pt x="15547" y="10713"/>
                    </a:lnTo>
                    <a:lnTo>
                      <a:pt x="15442" y="10755"/>
                    </a:lnTo>
                    <a:lnTo>
                      <a:pt x="15338" y="10713"/>
                    </a:lnTo>
                    <a:lnTo>
                      <a:pt x="15191" y="10462"/>
                    </a:lnTo>
                    <a:lnTo>
                      <a:pt x="15149" y="10337"/>
                    </a:lnTo>
                    <a:lnTo>
                      <a:pt x="15024" y="10169"/>
                    </a:lnTo>
                    <a:lnTo>
                      <a:pt x="14919" y="10044"/>
                    </a:lnTo>
                    <a:lnTo>
                      <a:pt x="14856" y="9877"/>
                    </a:lnTo>
                    <a:lnTo>
                      <a:pt x="14856" y="9814"/>
                    </a:lnTo>
                    <a:lnTo>
                      <a:pt x="14752" y="9709"/>
                    </a:lnTo>
                    <a:lnTo>
                      <a:pt x="14668" y="9667"/>
                    </a:lnTo>
                    <a:lnTo>
                      <a:pt x="14626" y="9667"/>
                    </a:lnTo>
                    <a:lnTo>
                      <a:pt x="14584" y="9604"/>
                    </a:lnTo>
                    <a:lnTo>
                      <a:pt x="14564" y="9500"/>
                    </a:lnTo>
                    <a:lnTo>
                      <a:pt x="14333" y="9500"/>
                    </a:lnTo>
                    <a:lnTo>
                      <a:pt x="14187" y="9416"/>
                    </a:lnTo>
                    <a:lnTo>
                      <a:pt x="13978" y="9249"/>
                    </a:lnTo>
                    <a:lnTo>
                      <a:pt x="13873" y="9249"/>
                    </a:lnTo>
                    <a:lnTo>
                      <a:pt x="13768" y="9228"/>
                    </a:lnTo>
                    <a:lnTo>
                      <a:pt x="13706" y="9186"/>
                    </a:lnTo>
                    <a:lnTo>
                      <a:pt x="13517" y="9040"/>
                    </a:lnTo>
                    <a:lnTo>
                      <a:pt x="13141" y="8977"/>
                    </a:lnTo>
                    <a:lnTo>
                      <a:pt x="13099" y="8977"/>
                    </a:lnTo>
                    <a:lnTo>
                      <a:pt x="13057" y="9019"/>
                    </a:lnTo>
                    <a:lnTo>
                      <a:pt x="12890" y="9019"/>
                    </a:lnTo>
                    <a:lnTo>
                      <a:pt x="12639" y="9040"/>
                    </a:lnTo>
                    <a:lnTo>
                      <a:pt x="12053" y="8914"/>
                    </a:lnTo>
                    <a:lnTo>
                      <a:pt x="11948" y="8830"/>
                    </a:lnTo>
                    <a:lnTo>
                      <a:pt x="11823" y="8663"/>
                    </a:lnTo>
                    <a:lnTo>
                      <a:pt x="11802" y="8558"/>
                    </a:lnTo>
                    <a:lnTo>
                      <a:pt x="11802" y="8475"/>
                    </a:lnTo>
                    <a:lnTo>
                      <a:pt x="11823" y="8412"/>
                    </a:lnTo>
                    <a:lnTo>
                      <a:pt x="11906" y="8349"/>
                    </a:lnTo>
                    <a:lnTo>
                      <a:pt x="11948" y="8244"/>
                    </a:lnTo>
                    <a:lnTo>
                      <a:pt x="11885" y="8161"/>
                    </a:lnTo>
                    <a:lnTo>
                      <a:pt x="11843" y="8035"/>
                    </a:lnTo>
                    <a:lnTo>
                      <a:pt x="11885" y="7952"/>
                    </a:lnTo>
                    <a:lnTo>
                      <a:pt x="11885" y="7826"/>
                    </a:lnTo>
                    <a:lnTo>
                      <a:pt x="11823" y="7763"/>
                    </a:lnTo>
                    <a:lnTo>
                      <a:pt x="11739" y="7638"/>
                    </a:lnTo>
                    <a:lnTo>
                      <a:pt x="11676" y="7575"/>
                    </a:lnTo>
                    <a:lnTo>
                      <a:pt x="11592" y="7533"/>
                    </a:lnTo>
                    <a:lnTo>
                      <a:pt x="11530" y="7428"/>
                    </a:lnTo>
                    <a:lnTo>
                      <a:pt x="11488" y="7345"/>
                    </a:lnTo>
                    <a:lnTo>
                      <a:pt x="11446" y="7240"/>
                    </a:lnTo>
                    <a:lnTo>
                      <a:pt x="11425" y="7136"/>
                    </a:lnTo>
                    <a:lnTo>
                      <a:pt x="11383" y="7052"/>
                    </a:lnTo>
                    <a:lnTo>
                      <a:pt x="11279" y="6989"/>
                    </a:lnTo>
                    <a:lnTo>
                      <a:pt x="11195" y="6947"/>
                    </a:lnTo>
                    <a:lnTo>
                      <a:pt x="11153" y="6884"/>
                    </a:lnTo>
                    <a:lnTo>
                      <a:pt x="11069" y="6843"/>
                    </a:lnTo>
                    <a:lnTo>
                      <a:pt x="10965" y="6843"/>
                    </a:lnTo>
                    <a:lnTo>
                      <a:pt x="10902" y="6905"/>
                    </a:lnTo>
                    <a:lnTo>
                      <a:pt x="10860" y="6926"/>
                    </a:lnTo>
                    <a:lnTo>
                      <a:pt x="10776" y="6905"/>
                    </a:lnTo>
                    <a:lnTo>
                      <a:pt x="10693" y="6801"/>
                    </a:lnTo>
                    <a:lnTo>
                      <a:pt x="10672" y="6738"/>
                    </a:lnTo>
                    <a:lnTo>
                      <a:pt x="10567" y="6738"/>
                    </a:lnTo>
                    <a:lnTo>
                      <a:pt x="10442" y="6801"/>
                    </a:lnTo>
                    <a:lnTo>
                      <a:pt x="10400" y="6843"/>
                    </a:lnTo>
                    <a:lnTo>
                      <a:pt x="10379" y="6926"/>
                    </a:lnTo>
                    <a:lnTo>
                      <a:pt x="10337" y="6926"/>
                    </a:lnTo>
                    <a:lnTo>
                      <a:pt x="10211" y="6843"/>
                    </a:lnTo>
                    <a:lnTo>
                      <a:pt x="10170" y="6780"/>
                    </a:lnTo>
                    <a:lnTo>
                      <a:pt x="10170" y="6717"/>
                    </a:lnTo>
                    <a:lnTo>
                      <a:pt x="10107" y="6633"/>
                    </a:lnTo>
                    <a:lnTo>
                      <a:pt x="10002" y="6571"/>
                    </a:lnTo>
                    <a:lnTo>
                      <a:pt x="9877" y="6466"/>
                    </a:lnTo>
                    <a:lnTo>
                      <a:pt x="9835" y="6424"/>
                    </a:lnTo>
                    <a:lnTo>
                      <a:pt x="9751" y="6382"/>
                    </a:lnTo>
                    <a:lnTo>
                      <a:pt x="9730" y="6299"/>
                    </a:lnTo>
                    <a:lnTo>
                      <a:pt x="9730" y="6215"/>
                    </a:lnTo>
                    <a:lnTo>
                      <a:pt x="9709" y="6173"/>
                    </a:lnTo>
                    <a:lnTo>
                      <a:pt x="9688" y="6173"/>
                    </a:lnTo>
                    <a:lnTo>
                      <a:pt x="9688" y="6215"/>
                    </a:lnTo>
                    <a:lnTo>
                      <a:pt x="9646" y="6215"/>
                    </a:lnTo>
                    <a:lnTo>
                      <a:pt x="9605" y="6152"/>
                    </a:lnTo>
                    <a:lnTo>
                      <a:pt x="9584" y="6110"/>
                    </a:lnTo>
                    <a:lnTo>
                      <a:pt x="9584" y="5985"/>
                    </a:lnTo>
                    <a:lnTo>
                      <a:pt x="9542" y="5943"/>
                    </a:lnTo>
                    <a:lnTo>
                      <a:pt x="9521" y="5943"/>
                    </a:lnTo>
                    <a:lnTo>
                      <a:pt x="9395" y="5880"/>
                    </a:lnTo>
                    <a:lnTo>
                      <a:pt x="9312" y="5880"/>
                    </a:lnTo>
                    <a:lnTo>
                      <a:pt x="9333" y="5901"/>
                    </a:lnTo>
                    <a:lnTo>
                      <a:pt x="9228" y="6006"/>
                    </a:lnTo>
                    <a:lnTo>
                      <a:pt x="9123" y="6068"/>
                    </a:lnTo>
                    <a:lnTo>
                      <a:pt x="8998" y="6215"/>
                    </a:lnTo>
                    <a:lnTo>
                      <a:pt x="8977" y="6319"/>
                    </a:lnTo>
                    <a:lnTo>
                      <a:pt x="9019" y="6382"/>
                    </a:lnTo>
                    <a:lnTo>
                      <a:pt x="8956" y="6508"/>
                    </a:lnTo>
                    <a:lnTo>
                      <a:pt x="8768" y="6571"/>
                    </a:lnTo>
                    <a:lnTo>
                      <a:pt x="8684" y="6633"/>
                    </a:lnTo>
                    <a:lnTo>
                      <a:pt x="8663" y="6780"/>
                    </a:lnTo>
                    <a:lnTo>
                      <a:pt x="8663" y="7010"/>
                    </a:lnTo>
                    <a:lnTo>
                      <a:pt x="8768" y="7240"/>
                    </a:lnTo>
                    <a:lnTo>
                      <a:pt x="8872" y="7408"/>
                    </a:lnTo>
                    <a:lnTo>
                      <a:pt x="8872" y="7470"/>
                    </a:lnTo>
                    <a:lnTo>
                      <a:pt x="8705" y="7638"/>
                    </a:lnTo>
                    <a:lnTo>
                      <a:pt x="8579" y="7680"/>
                    </a:lnTo>
                    <a:lnTo>
                      <a:pt x="8496" y="7784"/>
                    </a:lnTo>
                    <a:lnTo>
                      <a:pt x="8433" y="7826"/>
                    </a:lnTo>
                    <a:lnTo>
                      <a:pt x="8349" y="7826"/>
                    </a:lnTo>
                    <a:lnTo>
                      <a:pt x="8307" y="7742"/>
                    </a:lnTo>
                    <a:lnTo>
                      <a:pt x="8245" y="7742"/>
                    </a:lnTo>
                    <a:lnTo>
                      <a:pt x="8014" y="7784"/>
                    </a:lnTo>
                    <a:lnTo>
                      <a:pt x="7847" y="7763"/>
                    </a:lnTo>
                    <a:lnTo>
                      <a:pt x="7638" y="7680"/>
                    </a:lnTo>
                    <a:lnTo>
                      <a:pt x="7429" y="7680"/>
                    </a:lnTo>
                    <a:lnTo>
                      <a:pt x="7387" y="7952"/>
                    </a:lnTo>
                    <a:lnTo>
                      <a:pt x="7324" y="8098"/>
                    </a:lnTo>
                    <a:lnTo>
                      <a:pt x="7324" y="8244"/>
                    </a:lnTo>
                    <a:lnTo>
                      <a:pt x="7261" y="8579"/>
                    </a:lnTo>
                    <a:lnTo>
                      <a:pt x="7261" y="8830"/>
                    </a:lnTo>
                    <a:lnTo>
                      <a:pt x="7240" y="8914"/>
                    </a:lnTo>
                    <a:lnTo>
                      <a:pt x="7303" y="8977"/>
                    </a:lnTo>
                    <a:lnTo>
                      <a:pt x="7429" y="9019"/>
                    </a:lnTo>
                    <a:lnTo>
                      <a:pt x="7387" y="9144"/>
                    </a:lnTo>
                    <a:lnTo>
                      <a:pt x="7387" y="9228"/>
                    </a:lnTo>
                    <a:lnTo>
                      <a:pt x="7303" y="9228"/>
                    </a:lnTo>
                    <a:lnTo>
                      <a:pt x="7219" y="9291"/>
                    </a:lnTo>
                    <a:lnTo>
                      <a:pt x="7136" y="9291"/>
                    </a:lnTo>
                    <a:lnTo>
                      <a:pt x="7073" y="9228"/>
                    </a:lnTo>
                    <a:lnTo>
                      <a:pt x="6989" y="9249"/>
                    </a:lnTo>
                    <a:lnTo>
                      <a:pt x="6864" y="9291"/>
                    </a:lnTo>
                    <a:lnTo>
                      <a:pt x="6592" y="9332"/>
                    </a:lnTo>
                    <a:lnTo>
                      <a:pt x="6445" y="9416"/>
                    </a:lnTo>
                    <a:lnTo>
                      <a:pt x="6341" y="9416"/>
                    </a:lnTo>
                    <a:lnTo>
                      <a:pt x="6278" y="9353"/>
                    </a:lnTo>
                    <a:lnTo>
                      <a:pt x="6173" y="9416"/>
                    </a:lnTo>
                    <a:lnTo>
                      <a:pt x="6069" y="9521"/>
                    </a:lnTo>
                    <a:lnTo>
                      <a:pt x="6069" y="9604"/>
                    </a:lnTo>
                    <a:lnTo>
                      <a:pt x="6173" y="9667"/>
                    </a:lnTo>
                    <a:lnTo>
                      <a:pt x="6341" y="9646"/>
                    </a:lnTo>
                    <a:lnTo>
                      <a:pt x="6466" y="9667"/>
                    </a:lnTo>
                    <a:lnTo>
                      <a:pt x="6466" y="9730"/>
                    </a:lnTo>
                    <a:lnTo>
                      <a:pt x="6382" y="9814"/>
                    </a:lnTo>
                    <a:lnTo>
                      <a:pt x="6445" y="9981"/>
                    </a:lnTo>
                    <a:lnTo>
                      <a:pt x="6445" y="10065"/>
                    </a:lnTo>
                    <a:lnTo>
                      <a:pt x="6487" y="10149"/>
                    </a:lnTo>
                    <a:lnTo>
                      <a:pt x="6508" y="10253"/>
                    </a:lnTo>
                    <a:lnTo>
                      <a:pt x="6613" y="10441"/>
                    </a:lnTo>
                    <a:lnTo>
                      <a:pt x="6654" y="10546"/>
                    </a:lnTo>
                    <a:lnTo>
                      <a:pt x="6780" y="10609"/>
                    </a:lnTo>
                    <a:lnTo>
                      <a:pt x="6822" y="10860"/>
                    </a:lnTo>
                    <a:lnTo>
                      <a:pt x="6738" y="10923"/>
                    </a:lnTo>
                    <a:lnTo>
                      <a:pt x="6696" y="11027"/>
                    </a:lnTo>
                    <a:lnTo>
                      <a:pt x="6801" y="11132"/>
                    </a:lnTo>
                    <a:lnTo>
                      <a:pt x="6738" y="11174"/>
                    </a:lnTo>
                    <a:lnTo>
                      <a:pt x="6738" y="11216"/>
                    </a:lnTo>
                    <a:lnTo>
                      <a:pt x="6613" y="11299"/>
                    </a:lnTo>
                    <a:lnTo>
                      <a:pt x="6654" y="11446"/>
                    </a:lnTo>
                    <a:lnTo>
                      <a:pt x="6508" y="11509"/>
                    </a:lnTo>
                    <a:lnTo>
                      <a:pt x="6278" y="11446"/>
                    </a:lnTo>
                    <a:lnTo>
                      <a:pt x="6027" y="11174"/>
                    </a:lnTo>
                    <a:lnTo>
                      <a:pt x="5922" y="11195"/>
                    </a:lnTo>
                    <a:lnTo>
                      <a:pt x="5671" y="11090"/>
                    </a:lnTo>
                    <a:lnTo>
                      <a:pt x="5336" y="11090"/>
                    </a:lnTo>
                    <a:lnTo>
                      <a:pt x="5148" y="11132"/>
                    </a:lnTo>
                    <a:lnTo>
                      <a:pt x="4876" y="11069"/>
                    </a:lnTo>
                    <a:lnTo>
                      <a:pt x="4583" y="11132"/>
                    </a:lnTo>
                    <a:lnTo>
                      <a:pt x="4457" y="11132"/>
                    </a:lnTo>
                    <a:lnTo>
                      <a:pt x="4311" y="11111"/>
                    </a:lnTo>
                    <a:lnTo>
                      <a:pt x="4206" y="11195"/>
                    </a:lnTo>
                    <a:lnTo>
                      <a:pt x="4102" y="11237"/>
                    </a:lnTo>
                    <a:lnTo>
                      <a:pt x="3767" y="11195"/>
                    </a:lnTo>
                    <a:lnTo>
                      <a:pt x="3558" y="11132"/>
                    </a:lnTo>
                    <a:lnTo>
                      <a:pt x="3432" y="11069"/>
                    </a:lnTo>
                    <a:lnTo>
                      <a:pt x="3244" y="11069"/>
                    </a:lnTo>
                    <a:lnTo>
                      <a:pt x="3202" y="11111"/>
                    </a:lnTo>
                    <a:lnTo>
                      <a:pt x="3035" y="11090"/>
                    </a:lnTo>
                    <a:lnTo>
                      <a:pt x="2930" y="11069"/>
                    </a:lnTo>
                    <a:lnTo>
                      <a:pt x="2888" y="11111"/>
                    </a:lnTo>
                    <a:lnTo>
                      <a:pt x="2888" y="11237"/>
                    </a:lnTo>
                    <a:lnTo>
                      <a:pt x="2909" y="11383"/>
                    </a:lnTo>
                    <a:lnTo>
                      <a:pt x="2930" y="11509"/>
                    </a:lnTo>
                    <a:lnTo>
                      <a:pt x="2742" y="11550"/>
                    </a:lnTo>
                    <a:lnTo>
                      <a:pt x="2386" y="11550"/>
                    </a:lnTo>
                    <a:lnTo>
                      <a:pt x="1968" y="11509"/>
                    </a:lnTo>
                    <a:lnTo>
                      <a:pt x="1863" y="11446"/>
                    </a:lnTo>
                    <a:lnTo>
                      <a:pt x="1675" y="11425"/>
                    </a:lnTo>
                    <a:lnTo>
                      <a:pt x="1570" y="11550"/>
                    </a:lnTo>
                    <a:lnTo>
                      <a:pt x="1591" y="11613"/>
                    </a:lnTo>
                    <a:lnTo>
                      <a:pt x="1465" y="11697"/>
                    </a:lnTo>
                    <a:lnTo>
                      <a:pt x="1465" y="11739"/>
                    </a:lnTo>
                    <a:lnTo>
                      <a:pt x="1507" y="11739"/>
                    </a:lnTo>
                    <a:lnTo>
                      <a:pt x="1507" y="11864"/>
                    </a:lnTo>
                    <a:lnTo>
                      <a:pt x="1340" y="12157"/>
                    </a:lnTo>
                    <a:lnTo>
                      <a:pt x="1256" y="12283"/>
                    </a:lnTo>
                    <a:lnTo>
                      <a:pt x="1361" y="12366"/>
                    </a:lnTo>
                    <a:lnTo>
                      <a:pt x="1633" y="12450"/>
                    </a:lnTo>
                    <a:lnTo>
                      <a:pt x="1737" y="12555"/>
                    </a:lnTo>
                    <a:lnTo>
                      <a:pt x="1842" y="12576"/>
                    </a:lnTo>
                    <a:lnTo>
                      <a:pt x="1947" y="12471"/>
                    </a:lnTo>
                    <a:lnTo>
                      <a:pt x="1947" y="12325"/>
                    </a:lnTo>
                    <a:lnTo>
                      <a:pt x="2009" y="12325"/>
                    </a:lnTo>
                    <a:lnTo>
                      <a:pt x="2302" y="12555"/>
                    </a:lnTo>
                    <a:lnTo>
                      <a:pt x="2323" y="12659"/>
                    </a:lnTo>
                    <a:lnTo>
                      <a:pt x="2177" y="12848"/>
                    </a:lnTo>
                    <a:lnTo>
                      <a:pt x="1968" y="12848"/>
                    </a:lnTo>
                    <a:lnTo>
                      <a:pt x="1675" y="12890"/>
                    </a:lnTo>
                    <a:lnTo>
                      <a:pt x="1654" y="12785"/>
                    </a:lnTo>
                    <a:lnTo>
                      <a:pt x="1507" y="12659"/>
                    </a:lnTo>
                    <a:lnTo>
                      <a:pt x="1340" y="12869"/>
                    </a:lnTo>
                    <a:lnTo>
                      <a:pt x="1235" y="12848"/>
                    </a:lnTo>
                    <a:lnTo>
                      <a:pt x="1068" y="12973"/>
                    </a:lnTo>
                    <a:lnTo>
                      <a:pt x="921" y="13015"/>
                    </a:lnTo>
                    <a:lnTo>
                      <a:pt x="921" y="13162"/>
                    </a:lnTo>
                    <a:lnTo>
                      <a:pt x="1110" y="13224"/>
                    </a:lnTo>
                    <a:lnTo>
                      <a:pt x="1068" y="13371"/>
                    </a:lnTo>
                    <a:lnTo>
                      <a:pt x="900" y="13434"/>
                    </a:lnTo>
                    <a:lnTo>
                      <a:pt x="628" y="13496"/>
                    </a:lnTo>
                    <a:lnTo>
                      <a:pt x="691" y="13538"/>
                    </a:lnTo>
                    <a:lnTo>
                      <a:pt x="733" y="13622"/>
                    </a:lnTo>
                    <a:lnTo>
                      <a:pt x="503" y="13706"/>
                    </a:lnTo>
                    <a:lnTo>
                      <a:pt x="503" y="13831"/>
                    </a:lnTo>
                    <a:lnTo>
                      <a:pt x="398" y="13852"/>
                    </a:lnTo>
                    <a:lnTo>
                      <a:pt x="126" y="13831"/>
                    </a:lnTo>
                    <a:lnTo>
                      <a:pt x="1" y="13936"/>
                    </a:lnTo>
                    <a:lnTo>
                      <a:pt x="1" y="14103"/>
                    </a:lnTo>
                    <a:lnTo>
                      <a:pt x="168" y="14333"/>
                    </a:lnTo>
                    <a:lnTo>
                      <a:pt x="273" y="14270"/>
                    </a:lnTo>
                    <a:lnTo>
                      <a:pt x="419" y="14250"/>
                    </a:lnTo>
                    <a:lnTo>
                      <a:pt x="440" y="14375"/>
                    </a:lnTo>
                    <a:lnTo>
                      <a:pt x="398" y="14522"/>
                    </a:lnTo>
                    <a:lnTo>
                      <a:pt x="461" y="14668"/>
                    </a:lnTo>
                    <a:lnTo>
                      <a:pt x="587" y="14731"/>
                    </a:lnTo>
                    <a:lnTo>
                      <a:pt x="607" y="14877"/>
                    </a:lnTo>
                    <a:lnTo>
                      <a:pt x="545" y="14940"/>
                    </a:lnTo>
                    <a:lnTo>
                      <a:pt x="419" y="15212"/>
                    </a:lnTo>
                    <a:lnTo>
                      <a:pt x="377" y="15589"/>
                    </a:lnTo>
                    <a:lnTo>
                      <a:pt x="335" y="15526"/>
                    </a:lnTo>
                    <a:lnTo>
                      <a:pt x="440" y="15693"/>
                    </a:lnTo>
                    <a:lnTo>
                      <a:pt x="545" y="15714"/>
                    </a:lnTo>
                    <a:lnTo>
                      <a:pt x="733" y="15693"/>
                    </a:lnTo>
                    <a:lnTo>
                      <a:pt x="859" y="15610"/>
                    </a:lnTo>
                    <a:lnTo>
                      <a:pt x="921" y="15526"/>
                    </a:lnTo>
                    <a:lnTo>
                      <a:pt x="984" y="15505"/>
                    </a:lnTo>
                    <a:lnTo>
                      <a:pt x="1047" y="15463"/>
                    </a:lnTo>
                    <a:lnTo>
                      <a:pt x="1110" y="15484"/>
                    </a:lnTo>
                    <a:lnTo>
                      <a:pt x="1172" y="15568"/>
                    </a:lnTo>
                    <a:lnTo>
                      <a:pt x="1361" y="15589"/>
                    </a:lnTo>
                    <a:lnTo>
                      <a:pt x="1361" y="15505"/>
                    </a:lnTo>
                    <a:lnTo>
                      <a:pt x="1319" y="15463"/>
                    </a:lnTo>
                    <a:lnTo>
                      <a:pt x="1319" y="15358"/>
                    </a:lnTo>
                    <a:lnTo>
                      <a:pt x="1444" y="15317"/>
                    </a:lnTo>
                    <a:lnTo>
                      <a:pt x="1486" y="15275"/>
                    </a:lnTo>
                    <a:lnTo>
                      <a:pt x="1549" y="15275"/>
                    </a:lnTo>
                    <a:lnTo>
                      <a:pt x="1570" y="15317"/>
                    </a:lnTo>
                    <a:lnTo>
                      <a:pt x="1695" y="15317"/>
                    </a:lnTo>
                    <a:lnTo>
                      <a:pt x="1779" y="15191"/>
                    </a:lnTo>
                    <a:lnTo>
                      <a:pt x="1758" y="15045"/>
                    </a:lnTo>
                    <a:lnTo>
                      <a:pt x="1779" y="14961"/>
                    </a:lnTo>
                    <a:lnTo>
                      <a:pt x="1863" y="14898"/>
                    </a:lnTo>
                    <a:lnTo>
                      <a:pt x="1884" y="14731"/>
                    </a:lnTo>
                    <a:lnTo>
                      <a:pt x="1947" y="14626"/>
                    </a:lnTo>
                    <a:lnTo>
                      <a:pt x="2072" y="14626"/>
                    </a:lnTo>
                    <a:lnTo>
                      <a:pt x="2177" y="14689"/>
                    </a:lnTo>
                    <a:lnTo>
                      <a:pt x="2281" y="14752"/>
                    </a:lnTo>
                    <a:lnTo>
                      <a:pt x="2281" y="14835"/>
                    </a:lnTo>
                    <a:lnTo>
                      <a:pt x="2260" y="14982"/>
                    </a:lnTo>
                    <a:lnTo>
                      <a:pt x="2281" y="15086"/>
                    </a:lnTo>
                    <a:lnTo>
                      <a:pt x="2386" y="15086"/>
                    </a:lnTo>
                    <a:lnTo>
                      <a:pt x="2428" y="15191"/>
                    </a:lnTo>
                    <a:lnTo>
                      <a:pt x="2407" y="15317"/>
                    </a:lnTo>
                    <a:lnTo>
                      <a:pt x="2428" y="15463"/>
                    </a:lnTo>
                    <a:lnTo>
                      <a:pt x="2428" y="15672"/>
                    </a:lnTo>
                    <a:lnTo>
                      <a:pt x="2532" y="15798"/>
                    </a:lnTo>
                    <a:lnTo>
                      <a:pt x="2532" y="15882"/>
                    </a:lnTo>
                    <a:lnTo>
                      <a:pt x="2637" y="15903"/>
                    </a:lnTo>
                    <a:lnTo>
                      <a:pt x="2784" y="15903"/>
                    </a:lnTo>
                    <a:lnTo>
                      <a:pt x="2888" y="15819"/>
                    </a:lnTo>
                    <a:lnTo>
                      <a:pt x="2909" y="15777"/>
                    </a:lnTo>
                    <a:lnTo>
                      <a:pt x="3076" y="15693"/>
                    </a:lnTo>
                    <a:lnTo>
                      <a:pt x="3202" y="15610"/>
                    </a:lnTo>
                    <a:lnTo>
                      <a:pt x="3223" y="15484"/>
                    </a:lnTo>
                    <a:lnTo>
                      <a:pt x="3307" y="15421"/>
                    </a:lnTo>
                    <a:lnTo>
                      <a:pt x="3558" y="15275"/>
                    </a:lnTo>
                    <a:lnTo>
                      <a:pt x="3725" y="15212"/>
                    </a:lnTo>
                    <a:lnTo>
                      <a:pt x="3746" y="15358"/>
                    </a:lnTo>
                    <a:lnTo>
                      <a:pt x="3976" y="15317"/>
                    </a:lnTo>
                    <a:lnTo>
                      <a:pt x="4039" y="15212"/>
                    </a:lnTo>
                    <a:lnTo>
                      <a:pt x="4290" y="15212"/>
                    </a:lnTo>
                    <a:lnTo>
                      <a:pt x="4311" y="15317"/>
                    </a:lnTo>
                    <a:lnTo>
                      <a:pt x="4123" y="15484"/>
                    </a:lnTo>
                    <a:lnTo>
                      <a:pt x="4248" y="15505"/>
                    </a:lnTo>
                    <a:lnTo>
                      <a:pt x="4290" y="15463"/>
                    </a:lnTo>
                    <a:lnTo>
                      <a:pt x="4374" y="15463"/>
                    </a:lnTo>
                    <a:lnTo>
                      <a:pt x="4478" y="15526"/>
                    </a:lnTo>
                    <a:lnTo>
                      <a:pt x="4520" y="15505"/>
                    </a:lnTo>
                    <a:lnTo>
                      <a:pt x="4625" y="15505"/>
                    </a:lnTo>
                    <a:lnTo>
                      <a:pt x="4688" y="15463"/>
                    </a:lnTo>
                    <a:lnTo>
                      <a:pt x="4729" y="15400"/>
                    </a:lnTo>
                    <a:lnTo>
                      <a:pt x="4813" y="15400"/>
                    </a:lnTo>
                    <a:lnTo>
                      <a:pt x="4897" y="15484"/>
                    </a:lnTo>
                    <a:lnTo>
                      <a:pt x="4981" y="15672"/>
                    </a:lnTo>
                    <a:lnTo>
                      <a:pt x="5232" y="16049"/>
                    </a:lnTo>
                    <a:lnTo>
                      <a:pt x="5357" y="16133"/>
                    </a:lnTo>
                    <a:lnTo>
                      <a:pt x="5399" y="16300"/>
                    </a:lnTo>
                    <a:lnTo>
                      <a:pt x="5462" y="16363"/>
                    </a:lnTo>
                    <a:lnTo>
                      <a:pt x="5545" y="16447"/>
                    </a:lnTo>
                    <a:lnTo>
                      <a:pt x="5776" y="16467"/>
                    </a:lnTo>
                    <a:lnTo>
                      <a:pt x="5985" y="16467"/>
                    </a:lnTo>
                    <a:lnTo>
                      <a:pt x="6089" y="16509"/>
                    </a:lnTo>
                    <a:lnTo>
                      <a:pt x="6131" y="16635"/>
                    </a:lnTo>
                    <a:lnTo>
                      <a:pt x="6361" y="16719"/>
                    </a:lnTo>
                    <a:lnTo>
                      <a:pt x="6550" y="16823"/>
                    </a:lnTo>
                    <a:lnTo>
                      <a:pt x="6654" y="17095"/>
                    </a:lnTo>
                    <a:lnTo>
                      <a:pt x="6801" y="17263"/>
                    </a:lnTo>
                    <a:lnTo>
                      <a:pt x="6989" y="17367"/>
                    </a:lnTo>
                    <a:lnTo>
                      <a:pt x="7073" y="17514"/>
                    </a:lnTo>
                    <a:lnTo>
                      <a:pt x="7073" y="17786"/>
                    </a:lnTo>
                    <a:lnTo>
                      <a:pt x="7177" y="18037"/>
                    </a:lnTo>
                    <a:lnTo>
                      <a:pt x="7324" y="18079"/>
                    </a:lnTo>
                    <a:lnTo>
                      <a:pt x="7387" y="18330"/>
                    </a:lnTo>
                    <a:lnTo>
                      <a:pt x="7429" y="18539"/>
                    </a:lnTo>
                    <a:lnTo>
                      <a:pt x="7345" y="18664"/>
                    </a:lnTo>
                    <a:lnTo>
                      <a:pt x="7324" y="18602"/>
                    </a:lnTo>
                    <a:lnTo>
                      <a:pt x="7219" y="18539"/>
                    </a:lnTo>
                    <a:lnTo>
                      <a:pt x="7073" y="18727"/>
                    </a:lnTo>
                    <a:lnTo>
                      <a:pt x="7094" y="18811"/>
                    </a:lnTo>
                    <a:lnTo>
                      <a:pt x="7115" y="18874"/>
                    </a:lnTo>
                    <a:lnTo>
                      <a:pt x="7261" y="18957"/>
                    </a:lnTo>
                    <a:lnTo>
                      <a:pt x="7240" y="19188"/>
                    </a:lnTo>
                    <a:lnTo>
                      <a:pt x="7303" y="19292"/>
                    </a:lnTo>
                    <a:lnTo>
                      <a:pt x="7261" y="19376"/>
                    </a:lnTo>
                    <a:lnTo>
                      <a:pt x="7324" y="19397"/>
                    </a:lnTo>
                    <a:lnTo>
                      <a:pt x="7408" y="19501"/>
                    </a:lnTo>
                    <a:lnTo>
                      <a:pt x="7408" y="19606"/>
                    </a:lnTo>
                    <a:lnTo>
                      <a:pt x="7449" y="19606"/>
                    </a:lnTo>
                    <a:lnTo>
                      <a:pt x="7491" y="19752"/>
                    </a:lnTo>
                    <a:lnTo>
                      <a:pt x="7617" y="19794"/>
                    </a:lnTo>
                    <a:lnTo>
                      <a:pt x="7701" y="19690"/>
                    </a:lnTo>
                    <a:lnTo>
                      <a:pt x="7826" y="19690"/>
                    </a:lnTo>
                    <a:lnTo>
                      <a:pt x="7868" y="19773"/>
                    </a:lnTo>
                    <a:lnTo>
                      <a:pt x="8014" y="19794"/>
                    </a:lnTo>
                    <a:lnTo>
                      <a:pt x="8119" y="19899"/>
                    </a:lnTo>
                    <a:lnTo>
                      <a:pt x="8182" y="19920"/>
                    </a:lnTo>
                    <a:lnTo>
                      <a:pt x="8266" y="20087"/>
                    </a:lnTo>
                    <a:lnTo>
                      <a:pt x="8370" y="20087"/>
                    </a:lnTo>
                    <a:lnTo>
                      <a:pt x="8391" y="20192"/>
                    </a:lnTo>
                    <a:lnTo>
                      <a:pt x="8433" y="20171"/>
                    </a:lnTo>
                    <a:lnTo>
                      <a:pt x="8454" y="20129"/>
                    </a:lnTo>
                    <a:lnTo>
                      <a:pt x="8600" y="20213"/>
                    </a:lnTo>
                    <a:lnTo>
                      <a:pt x="8663" y="20296"/>
                    </a:lnTo>
                    <a:lnTo>
                      <a:pt x="8768" y="20296"/>
                    </a:lnTo>
                    <a:lnTo>
                      <a:pt x="8830" y="20317"/>
                    </a:lnTo>
                    <a:lnTo>
                      <a:pt x="8893" y="20213"/>
                    </a:lnTo>
                    <a:lnTo>
                      <a:pt x="9061" y="20192"/>
                    </a:lnTo>
                    <a:lnTo>
                      <a:pt x="9270" y="20276"/>
                    </a:lnTo>
                    <a:lnTo>
                      <a:pt x="9312" y="20338"/>
                    </a:lnTo>
                    <a:lnTo>
                      <a:pt x="9437" y="20338"/>
                    </a:lnTo>
                    <a:lnTo>
                      <a:pt x="9542" y="20401"/>
                    </a:lnTo>
                    <a:lnTo>
                      <a:pt x="9709" y="20589"/>
                    </a:lnTo>
                    <a:lnTo>
                      <a:pt x="9835" y="20589"/>
                    </a:lnTo>
                    <a:lnTo>
                      <a:pt x="9960" y="20652"/>
                    </a:lnTo>
                    <a:lnTo>
                      <a:pt x="10023" y="20715"/>
                    </a:lnTo>
                    <a:lnTo>
                      <a:pt x="10128" y="20840"/>
                    </a:lnTo>
                    <a:lnTo>
                      <a:pt x="10170" y="20966"/>
                    </a:lnTo>
                    <a:lnTo>
                      <a:pt x="10232" y="20945"/>
                    </a:lnTo>
                    <a:lnTo>
                      <a:pt x="10232" y="20757"/>
                    </a:lnTo>
                    <a:lnTo>
                      <a:pt x="10316" y="20715"/>
                    </a:lnTo>
                    <a:lnTo>
                      <a:pt x="10337" y="20757"/>
                    </a:lnTo>
                    <a:lnTo>
                      <a:pt x="10462" y="20757"/>
                    </a:lnTo>
                    <a:lnTo>
                      <a:pt x="10588" y="20840"/>
                    </a:lnTo>
                    <a:lnTo>
                      <a:pt x="10588" y="21008"/>
                    </a:lnTo>
                    <a:lnTo>
                      <a:pt x="10755" y="21133"/>
                    </a:lnTo>
                    <a:lnTo>
                      <a:pt x="10923" y="21071"/>
                    </a:lnTo>
                    <a:lnTo>
                      <a:pt x="11069" y="21071"/>
                    </a:lnTo>
                    <a:lnTo>
                      <a:pt x="11048" y="21322"/>
                    </a:lnTo>
                    <a:lnTo>
                      <a:pt x="11090" y="21468"/>
                    </a:lnTo>
                    <a:lnTo>
                      <a:pt x="11195" y="21447"/>
                    </a:lnTo>
                    <a:lnTo>
                      <a:pt x="11362" y="21531"/>
                    </a:lnTo>
                    <a:lnTo>
                      <a:pt x="11425" y="21447"/>
                    </a:lnTo>
                    <a:lnTo>
                      <a:pt x="11571" y="21426"/>
                    </a:lnTo>
                    <a:lnTo>
                      <a:pt x="11676" y="21322"/>
                    </a:lnTo>
                    <a:lnTo>
                      <a:pt x="11885" y="21322"/>
                    </a:lnTo>
                    <a:lnTo>
                      <a:pt x="12011" y="21384"/>
                    </a:lnTo>
                    <a:lnTo>
                      <a:pt x="12053" y="21531"/>
                    </a:lnTo>
                    <a:lnTo>
                      <a:pt x="12220" y="21594"/>
                    </a:lnTo>
                    <a:lnTo>
                      <a:pt x="12346" y="21761"/>
                    </a:lnTo>
                    <a:lnTo>
                      <a:pt x="12429" y="21782"/>
                    </a:lnTo>
                    <a:lnTo>
                      <a:pt x="12576" y="21740"/>
                    </a:lnTo>
                    <a:lnTo>
                      <a:pt x="12639" y="21761"/>
                    </a:lnTo>
                    <a:lnTo>
                      <a:pt x="12785" y="21698"/>
                    </a:lnTo>
                    <a:lnTo>
                      <a:pt x="12931" y="21698"/>
                    </a:lnTo>
                    <a:lnTo>
                      <a:pt x="13015" y="21594"/>
                    </a:lnTo>
                    <a:lnTo>
                      <a:pt x="13162" y="21594"/>
                    </a:lnTo>
                    <a:lnTo>
                      <a:pt x="13203" y="21698"/>
                    </a:lnTo>
                    <a:lnTo>
                      <a:pt x="13245" y="21866"/>
                    </a:lnTo>
                    <a:lnTo>
                      <a:pt x="13350" y="21949"/>
                    </a:lnTo>
                    <a:lnTo>
                      <a:pt x="13475" y="21887"/>
                    </a:lnTo>
                    <a:lnTo>
                      <a:pt x="13601" y="21636"/>
                    </a:lnTo>
                    <a:lnTo>
                      <a:pt x="13873" y="21468"/>
                    </a:lnTo>
                    <a:lnTo>
                      <a:pt x="14040" y="21447"/>
                    </a:lnTo>
                    <a:lnTo>
                      <a:pt x="14124" y="21552"/>
                    </a:lnTo>
                    <a:lnTo>
                      <a:pt x="14396" y="21573"/>
                    </a:lnTo>
                    <a:lnTo>
                      <a:pt x="14501" y="21636"/>
                    </a:lnTo>
                    <a:lnTo>
                      <a:pt x="14647" y="21552"/>
                    </a:lnTo>
                    <a:lnTo>
                      <a:pt x="14815" y="21573"/>
                    </a:lnTo>
                    <a:lnTo>
                      <a:pt x="14877" y="21677"/>
                    </a:lnTo>
                    <a:lnTo>
                      <a:pt x="14982" y="21677"/>
                    </a:lnTo>
                    <a:lnTo>
                      <a:pt x="15191" y="21636"/>
                    </a:lnTo>
                    <a:lnTo>
                      <a:pt x="15296" y="21636"/>
                    </a:lnTo>
                    <a:lnTo>
                      <a:pt x="15359" y="21468"/>
                    </a:lnTo>
                    <a:lnTo>
                      <a:pt x="15442" y="21426"/>
                    </a:lnTo>
                    <a:lnTo>
                      <a:pt x="15547" y="21447"/>
                    </a:lnTo>
                    <a:lnTo>
                      <a:pt x="15547" y="21364"/>
                    </a:lnTo>
                    <a:lnTo>
                      <a:pt x="15631" y="21343"/>
                    </a:lnTo>
                    <a:lnTo>
                      <a:pt x="15693" y="21217"/>
                    </a:lnTo>
                    <a:lnTo>
                      <a:pt x="15798" y="21112"/>
                    </a:lnTo>
                    <a:lnTo>
                      <a:pt x="15903" y="21071"/>
                    </a:lnTo>
                    <a:lnTo>
                      <a:pt x="16133" y="21029"/>
                    </a:lnTo>
                    <a:lnTo>
                      <a:pt x="16237" y="20861"/>
                    </a:lnTo>
                    <a:lnTo>
                      <a:pt x="16237" y="20736"/>
                    </a:lnTo>
                    <a:lnTo>
                      <a:pt x="16321" y="20736"/>
                    </a:lnTo>
                    <a:lnTo>
                      <a:pt x="16447" y="20631"/>
                    </a:lnTo>
                    <a:lnTo>
                      <a:pt x="16551" y="20799"/>
                    </a:lnTo>
                    <a:lnTo>
                      <a:pt x="16719" y="20736"/>
                    </a:lnTo>
                    <a:lnTo>
                      <a:pt x="16928" y="20820"/>
                    </a:lnTo>
                    <a:lnTo>
                      <a:pt x="17012" y="20757"/>
                    </a:lnTo>
                    <a:lnTo>
                      <a:pt x="16970" y="20652"/>
                    </a:lnTo>
                    <a:lnTo>
                      <a:pt x="17242" y="20506"/>
                    </a:lnTo>
                    <a:lnTo>
                      <a:pt x="17325" y="20527"/>
                    </a:lnTo>
                    <a:lnTo>
                      <a:pt x="17367" y="20610"/>
                    </a:lnTo>
                    <a:lnTo>
                      <a:pt x="17451" y="20610"/>
                    </a:lnTo>
                    <a:lnTo>
                      <a:pt x="17472" y="20652"/>
                    </a:lnTo>
                    <a:lnTo>
                      <a:pt x="17388" y="20820"/>
                    </a:lnTo>
                    <a:lnTo>
                      <a:pt x="17451" y="20903"/>
                    </a:lnTo>
                    <a:lnTo>
                      <a:pt x="17535" y="20903"/>
                    </a:lnTo>
                    <a:lnTo>
                      <a:pt x="17597" y="20861"/>
                    </a:lnTo>
                    <a:lnTo>
                      <a:pt x="17639" y="20945"/>
                    </a:lnTo>
                    <a:lnTo>
                      <a:pt x="17702" y="21050"/>
                    </a:lnTo>
                    <a:lnTo>
                      <a:pt x="17702" y="21133"/>
                    </a:lnTo>
                    <a:lnTo>
                      <a:pt x="17597" y="21238"/>
                    </a:lnTo>
                    <a:lnTo>
                      <a:pt x="17639" y="21343"/>
                    </a:lnTo>
                    <a:lnTo>
                      <a:pt x="17765" y="21364"/>
                    </a:lnTo>
                    <a:lnTo>
                      <a:pt x="17849" y="21322"/>
                    </a:lnTo>
                    <a:lnTo>
                      <a:pt x="17953" y="21364"/>
                    </a:lnTo>
                    <a:lnTo>
                      <a:pt x="18016" y="21468"/>
                    </a:lnTo>
                    <a:lnTo>
                      <a:pt x="18121" y="21426"/>
                    </a:lnTo>
                    <a:lnTo>
                      <a:pt x="18246" y="21468"/>
                    </a:lnTo>
                    <a:lnTo>
                      <a:pt x="18330" y="21426"/>
                    </a:lnTo>
                    <a:lnTo>
                      <a:pt x="18497" y="21426"/>
                    </a:lnTo>
                    <a:lnTo>
                      <a:pt x="18539" y="21573"/>
                    </a:lnTo>
                    <a:lnTo>
                      <a:pt x="18685" y="21677"/>
                    </a:lnTo>
                    <a:lnTo>
                      <a:pt x="18706" y="21845"/>
                    </a:lnTo>
                    <a:lnTo>
                      <a:pt x="18811" y="21845"/>
                    </a:lnTo>
                    <a:lnTo>
                      <a:pt x="18916" y="21970"/>
                    </a:lnTo>
                    <a:lnTo>
                      <a:pt x="18916" y="22117"/>
                    </a:lnTo>
                    <a:lnTo>
                      <a:pt x="18999" y="22326"/>
                    </a:lnTo>
                    <a:lnTo>
                      <a:pt x="19020" y="22493"/>
                    </a:lnTo>
                    <a:lnTo>
                      <a:pt x="18999" y="22745"/>
                    </a:lnTo>
                    <a:lnTo>
                      <a:pt x="18999" y="22849"/>
                    </a:lnTo>
                    <a:lnTo>
                      <a:pt x="18957" y="22933"/>
                    </a:lnTo>
                    <a:lnTo>
                      <a:pt x="18853" y="22996"/>
                    </a:lnTo>
                    <a:lnTo>
                      <a:pt x="18832" y="23100"/>
                    </a:lnTo>
                    <a:lnTo>
                      <a:pt x="18769" y="23121"/>
                    </a:lnTo>
                    <a:lnTo>
                      <a:pt x="18748" y="23205"/>
                    </a:lnTo>
                    <a:lnTo>
                      <a:pt x="18811" y="23309"/>
                    </a:lnTo>
                    <a:lnTo>
                      <a:pt x="18748" y="23351"/>
                    </a:lnTo>
                    <a:lnTo>
                      <a:pt x="18685" y="23330"/>
                    </a:lnTo>
                    <a:lnTo>
                      <a:pt x="18602" y="23435"/>
                    </a:lnTo>
                    <a:lnTo>
                      <a:pt x="18539" y="23519"/>
                    </a:lnTo>
                    <a:lnTo>
                      <a:pt x="18602" y="23581"/>
                    </a:lnTo>
                    <a:lnTo>
                      <a:pt x="18539" y="23665"/>
                    </a:lnTo>
                    <a:lnTo>
                      <a:pt x="18539" y="23770"/>
                    </a:lnTo>
                    <a:lnTo>
                      <a:pt x="18644" y="23833"/>
                    </a:lnTo>
                    <a:lnTo>
                      <a:pt x="18706" y="23895"/>
                    </a:lnTo>
                    <a:lnTo>
                      <a:pt x="18769" y="23958"/>
                    </a:lnTo>
                    <a:lnTo>
                      <a:pt x="18748" y="24105"/>
                    </a:lnTo>
                    <a:lnTo>
                      <a:pt x="18811" y="24251"/>
                    </a:lnTo>
                    <a:lnTo>
                      <a:pt x="18937" y="24146"/>
                    </a:lnTo>
                    <a:lnTo>
                      <a:pt x="19209" y="24084"/>
                    </a:lnTo>
                    <a:lnTo>
                      <a:pt x="19229" y="24167"/>
                    </a:lnTo>
                    <a:lnTo>
                      <a:pt x="19209" y="24251"/>
                    </a:lnTo>
                    <a:lnTo>
                      <a:pt x="19271" y="24293"/>
                    </a:lnTo>
                    <a:lnTo>
                      <a:pt x="19418" y="24272"/>
                    </a:lnTo>
                    <a:lnTo>
                      <a:pt x="19439" y="24377"/>
                    </a:lnTo>
                    <a:lnTo>
                      <a:pt x="19418" y="24481"/>
                    </a:lnTo>
                    <a:lnTo>
                      <a:pt x="19481" y="24565"/>
                    </a:lnTo>
                    <a:lnTo>
                      <a:pt x="19627" y="24586"/>
                    </a:lnTo>
                    <a:lnTo>
                      <a:pt x="19585" y="24628"/>
                    </a:lnTo>
                    <a:lnTo>
                      <a:pt x="19648" y="24711"/>
                    </a:lnTo>
                    <a:lnTo>
                      <a:pt x="19669" y="24670"/>
                    </a:lnTo>
                    <a:lnTo>
                      <a:pt x="19815" y="24670"/>
                    </a:lnTo>
                    <a:lnTo>
                      <a:pt x="19941" y="24732"/>
                    </a:lnTo>
                    <a:lnTo>
                      <a:pt x="19941" y="24816"/>
                    </a:lnTo>
                    <a:lnTo>
                      <a:pt x="19878" y="24921"/>
                    </a:lnTo>
                    <a:lnTo>
                      <a:pt x="19899" y="25004"/>
                    </a:lnTo>
                    <a:lnTo>
                      <a:pt x="19753" y="25193"/>
                    </a:lnTo>
                    <a:lnTo>
                      <a:pt x="19648" y="25297"/>
                    </a:lnTo>
                    <a:lnTo>
                      <a:pt x="19669" y="25360"/>
                    </a:lnTo>
                    <a:lnTo>
                      <a:pt x="19753" y="25339"/>
                    </a:lnTo>
                    <a:lnTo>
                      <a:pt x="19941" y="25339"/>
                    </a:lnTo>
                    <a:lnTo>
                      <a:pt x="19983" y="25402"/>
                    </a:lnTo>
                    <a:lnTo>
                      <a:pt x="20066" y="25318"/>
                    </a:lnTo>
                    <a:lnTo>
                      <a:pt x="20150" y="25423"/>
                    </a:lnTo>
                    <a:lnTo>
                      <a:pt x="20108" y="25548"/>
                    </a:lnTo>
                    <a:lnTo>
                      <a:pt x="20150" y="25674"/>
                    </a:lnTo>
                    <a:lnTo>
                      <a:pt x="20276" y="25737"/>
                    </a:lnTo>
                    <a:lnTo>
                      <a:pt x="20338" y="25653"/>
                    </a:lnTo>
                    <a:lnTo>
                      <a:pt x="20485" y="25653"/>
                    </a:lnTo>
                    <a:lnTo>
                      <a:pt x="20736" y="25548"/>
                    </a:lnTo>
                    <a:lnTo>
                      <a:pt x="20841" y="25569"/>
                    </a:lnTo>
                    <a:lnTo>
                      <a:pt x="20841" y="25716"/>
                    </a:lnTo>
                    <a:lnTo>
                      <a:pt x="20799" y="25737"/>
                    </a:lnTo>
                    <a:lnTo>
                      <a:pt x="20862" y="25778"/>
                    </a:lnTo>
                    <a:lnTo>
                      <a:pt x="20924" y="25883"/>
                    </a:lnTo>
                    <a:lnTo>
                      <a:pt x="21050" y="25841"/>
                    </a:lnTo>
                    <a:lnTo>
                      <a:pt x="21154" y="25862"/>
                    </a:lnTo>
                    <a:lnTo>
                      <a:pt x="21134" y="25716"/>
                    </a:lnTo>
                    <a:lnTo>
                      <a:pt x="21134" y="25569"/>
                    </a:lnTo>
                    <a:lnTo>
                      <a:pt x="21092" y="25465"/>
                    </a:lnTo>
                    <a:lnTo>
                      <a:pt x="21092" y="25255"/>
                    </a:lnTo>
                    <a:lnTo>
                      <a:pt x="21154" y="25214"/>
                    </a:lnTo>
                    <a:lnTo>
                      <a:pt x="21154" y="25130"/>
                    </a:lnTo>
                    <a:lnTo>
                      <a:pt x="21364" y="25130"/>
                    </a:lnTo>
                    <a:lnTo>
                      <a:pt x="21426" y="25109"/>
                    </a:lnTo>
                    <a:lnTo>
                      <a:pt x="21468" y="25088"/>
                    </a:lnTo>
                    <a:lnTo>
                      <a:pt x="21510" y="25025"/>
                    </a:lnTo>
                    <a:lnTo>
                      <a:pt x="21552" y="24983"/>
                    </a:lnTo>
                    <a:lnTo>
                      <a:pt x="21678" y="24921"/>
                    </a:lnTo>
                    <a:lnTo>
                      <a:pt x="21761" y="24942"/>
                    </a:lnTo>
                    <a:lnTo>
                      <a:pt x="21740" y="25025"/>
                    </a:lnTo>
                    <a:lnTo>
                      <a:pt x="21782" y="25046"/>
                    </a:lnTo>
                    <a:lnTo>
                      <a:pt x="21866" y="25046"/>
                    </a:lnTo>
                    <a:lnTo>
                      <a:pt x="21887" y="24942"/>
                    </a:lnTo>
                    <a:lnTo>
                      <a:pt x="21970" y="24900"/>
                    </a:lnTo>
                    <a:lnTo>
                      <a:pt x="22096" y="25004"/>
                    </a:lnTo>
                    <a:lnTo>
                      <a:pt x="22159" y="24921"/>
                    </a:lnTo>
                    <a:lnTo>
                      <a:pt x="22242" y="24921"/>
                    </a:lnTo>
                    <a:lnTo>
                      <a:pt x="22263" y="25004"/>
                    </a:lnTo>
                    <a:lnTo>
                      <a:pt x="22389" y="24942"/>
                    </a:lnTo>
                    <a:lnTo>
                      <a:pt x="22389" y="24879"/>
                    </a:lnTo>
                    <a:lnTo>
                      <a:pt x="22556" y="24816"/>
                    </a:lnTo>
                    <a:lnTo>
                      <a:pt x="22661" y="24900"/>
                    </a:lnTo>
                    <a:lnTo>
                      <a:pt x="22870" y="24816"/>
                    </a:lnTo>
                    <a:lnTo>
                      <a:pt x="22828" y="24628"/>
                    </a:lnTo>
                    <a:lnTo>
                      <a:pt x="22954" y="24586"/>
                    </a:lnTo>
                    <a:lnTo>
                      <a:pt x="23100" y="24586"/>
                    </a:lnTo>
                    <a:lnTo>
                      <a:pt x="23184" y="24502"/>
                    </a:lnTo>
                    <a:lnTo>
                      <a:pt x="23310" y="24586"/>
                    </a:lnTo>
                    <a:lnTo>
                      <a:pt x="23310" y="24670"/>
                    </a:lnTo>
                    <a:lnTo>
                      <a:pt x="23435" y="24690"/>
                    </a:lnTo>
                    <a:lnTo>
                      <a:pt x="23477" y="24774"/>
                    </a:lnTo>
                    <a:lnTo>
                      <a:pt x="23749" y="24774"/>
                    </a:lnTo>
                    <a:lnTo>
                      <a:pt x="23812" y="24816"/>
                    </a:lnTo>
                    <a:lnTo>
                      <a:pt x="23958" y="24774"/>
                    </a:lnTo>
                    <a:lnTo>
                      <a:pt x="24042" y="24837"/>
                    </a:lnTo>
                    <a:lnTo>
                      <a:pt x="24042" y="24942"/>
                    </a:lnTo>
                    <a:lnTo>
                      <a:pt x="23937" y="24983"/>
                    </a:lnTo>
                    <a:lnTo>
                      <a:pt x="23875" y="25193"/>
                    </a:lnTo>
                    <a:lnTo>
                      <a:pt x="23958" y="25214"/>
                    </a:lnTo>
                    <a:lnTo>
                      <a:pt x="23979" y="25318"/>
                    </a:lnTo>
                    <a:lnTo>
                      <a:pt x="24230" y="25402"/>
                    </a:lnTo>
                    <a:lnTo>
                      <a:pt x="24251" y="25506"/>
                    </a:lnTo>
                    <a:lnTo>
                      <a:pt x="24377" y="25527"/>
                    </a:lnTo>
                    <a:lnTo>
                      <a:pt x="24481" y="25611"/>
                    </a:lnTo>
                    <a:lnTo>
                      <a:pt x="24586" y="25548"/>
                    </a:lnTo>
                    <a:lnTo>
                      <a:pt x="24649" y="25611"/>
                    </a:lnTo>
                    <a:lnTo>
                      <a:pt x="24711" y="25569"/>
                    </a:lnTo>
                    <a:lnTo>
                      <a:pt x="24816" y="25632"/>
                    </a:lnTo>
                    <a:lnTo>
                      <a:pt x="24858" y="25632"/>
                    </a:lnTo>
                    <a:lnTo>
                      <a:pt x="24900" y="25611"/>
                    </a:lnTo>
                    <a:lnTo>
                      <a:pt x="24963" y="25653"/>
                    </a:lnTo>
                    <a:lnTo>
                      <a:pt x="25046" y="25611"/>
                    </a:lnTo>
                    <a:lnTo>
                      <a:pt x="25046" y="25548"/>
                    </a:lnTo>
                    <a:lnTo>
                      <a:pt x="25088" y="25423"/>
                    </a:lnTo>
                    <a:lnTo>
                      <a:pt x="25130" y="25527"/>
                    </a:lnTo>
                    <a:lnTo>
                      <a:pt x="25235" y="25653"/>
                    </a:lnTo>
                    <a:lnTo>
                      <a:pt x="25297" y="25632"/>
                    </a:lnTo>
                    <a:lnTo>
                      <a:pt x="25444" y="25737"/>
                    </a:lnTo>
                    <a:lnTo>
                      <a:pt x="25569" y="25737"/>
                    </a:lnTo>
                    <a:lnTo>
                      <a:pt x="25632" y="25632"/>
                    </a:lnTo>
                    <a:lnTo>
                      <a:pt x="25716" y="25716"/>
                    </a:lnTo>
                    <a:lnTo>
                      <a:pt x="25820" y="25674"/>
                    </a:lnTo>
                    <a:lnTo>
                      <a:pt x="25862" y="25716"/>
                    </a:lnTo>
                    <a:lnTo>
                      <a:pt x="25862" y="25737"/>
                    </a:lnTo>
                    <a:lnTo>
                      <a:pt x="25800" y="25758"/>
                    </a:lnTo>
                    <a:lnTo>
                      <a:pt x="25758" y="25862"/>
                    </a:lnTo>
                    <a:lnTo>
                      <a:pt x="25695" y="25967"/>
                    </a:lnTo>
                    <a:lnTo>
                      <a:pt x="25695" y="26030"/>
                    </a:lnTo>
                    <a:lnTo>
                      <a:pt x="25820" y="26197"/>
                    </a:lnTo>
                    <a:lnTo>
                      <a:pt x="25904" y="26260"/>
                    </a:lnTo>
                    <a:lnTo>
                      <a:pt x="25904" y="26302"/>
                    </a:lnTo>
                    <a:lnTo>
                      <a:pt x="25925" y="26448"/>
                    </a:lnTo>
                    <a:lnTo>
                      <a:pt x="25946" y="26406"/>
                    </a:lnTo>
                    <a:lnTo>
                      <a:pt x="26009" y="26343"/>
                    </a:lnTo>
                    <a:lnTo>
                      <a:pt x="26092" y="26364"/>
                    </a:lnTo>
                    <a:lnTo>
                      <a:pt x="26134" y="26385"/>
                    </a:lnTo>
                    <a:lnTo>
                      <a:pt x="26176" y="26385"/>
                    </a:lnTo>
                    <a:lnTo>
                      <a:pt x="26281" y="26281"/>
                    </a:lnTo>
                    <a:lnTo>
                      <a:pt x="26260" y="26239"/>
                    </a:lnTo>
                    <a:lnTo>
                      <a:pt x="26218" y="26197"/>
                    </a:lnTo>
                    <a:lnTo>
                      <a:pt x="26218" y="26176"/>
                    </a:lnTo>
                    <a:lnTo>
                      <a:pt x="26155" y="26071"/>
                    </a:lnTo>
                    <a:lnTo>
                      <a:pt x="26072" y="26071"/>
                    </a:lnTo>
                    <a:lnTo>
                      <a:pt x="26030" y="25967"/>
                    </a:lnTo>
                    <a:lnTo>
                      <a:pt x="26051" y="25925"/>
                    </a:lnTo>
                    <a:lnTo>
                      <a:pt x="26155" y="25841"/>
                    </a:lnTo>
                    <a:lnTo>
                      <a:pt x="26155" y="25758"/>
                    </a:lnTo>
                    <a:lnTo>
                      <a:pt x="26155" y="25716"/>
                    </a:lnTo>
                    <a:lnTo>
                      <a:pt x="26176" y="25716"/>
                    </a:lnTo>
                    <a:lnTo>
                      <a:pt x="26218" y="25653"/>
                    </a:lnTo>
                    <a:lnTo>
                      <a:pt x="26239" y="25716"/>
                    </a:lnTo>
                    <a:lnTo>
                      <a:pt x="26260" y="25737"/>
                    </a:lnTo>
                    <a:lnTo>
                      <a:pt x="26281" y="25737"/>
                    </a:lnTo>
                    <a:lnTo>
                      <a:pt x="26260" y="25758"/>
                    </a:lnTo>
                    <a:lnTo>
                      <a:pt x="26260" y="25778"/>
                    </a:lnTo>
                    <a:lnTo>
                      <a:pt x="26323" y="25778"/>
                    </a:lnTo>
                    <a:lnTo>
                      <a:pt x="26281" y="25820"/>
                    </a:lnTo>
                    <a:lnTo>
                      <a:pt x="26344" y="25841"/>
                    </a:lnTo>
                    <a:lnTo>
                      <a:pt x="26385" y="25758"/>
                    </a:lnTo>
                    <a:lnTo>
                      <a:pt x="26490" y="25737"/>
                    </a:lnTo>
                    <a:lnTo>
                      <a:pt x="26553" y="25653"/>
                    </a:lnTo>
                    <a:lnTo>
                      <a:pt x="26616" y="25716"/>
                    </a:lnTo>
                    <a:lnTo>
                      <a:pt x="26741" y="25653"/>
                    </a:lnTo>
                    <a:lnTo>
                      <a:pt x="26867" y="25611"/>
                    </a:lnTo>
                    <a:lnTo>
                      <a:pt x="26804" y="25527"/>
                    </a:lnTo>
                    <a:lnTo>
                      <a:pt x="26908" y="25527"/>
                    </a:lnTo>
                    <a:lnTo>
                      <a:pt x="27013" y="25465"/>
                    </a:lnTo>
                    <a:lnTo>
                      <a:pt x="27139" y="25527"/>
                    </a:lnTo>
                    <a:lnTo>
                      <a:pt x="27201" y="25506"/>
                    </a:lnTo>
                    <a:lnTo>
                      <a:pt x="27327" y="25444"/>
                    </a:lnTo>
                    <a:lnTo>
                      <a:pt x="27432" y="25339"/>
                    </a:lnTo>
                    <a:lnTo>
                      <a:pt x="27515" y="25234"/>
                    </a:lnTo>
                    <a:lnTo>
                      <a:pt x="27536" y="25193"/>
                    </a:lnTo>
                    <a:lnTo>
                      <a:pt x="27578" y="25214"/>
                    </a:lnTo>
                    <a:lnTo>
                      <a:pt x="27620" y="25255"/>
                    </a:lnTo>
                    <a:lnTo>
                      <a:pt x="27662" y="25214"/>
                    </a:lnTo>
                    <a:lnTo>
                      <a:pt x="27724" y="25130"/>
                    </a:lnTo>
                    <a:lnTo>
                      <a:pt x="27808" y="25088"/>
                    </a:lnTo>
                    <a:lnTo>
                      <a:pt x="27787" y="24942"/>
                    </a:lnTo>
                    <a:lnTo>
                      <a:pt x="27745" y="24837"/>
                    </a:lnTo>
                    <a:lnTo>
                      <a:pt x="27787" y="24774"/>
                    </a:lnTo>
                    <a:lnTo>
                      <a:pt x="27745" y="24690"/>
                    </a:lnTo>
                    <a:lnTo>
                      <a:pt x="27808" y="24732"/>
                    </a:lnTo>
                    <a:lnTo>
                      <a:pt x="27934" y="24816"/>
                    </a:lnTo>
                    <a:lnTo>
                      <a:pt x="27955" y="24900"/>
                    </a:lnTo>
                    <a:lnTo>
                      <a:pt x="28059" y="25004"/>
                    </a:lnTo>
                    <a:lnTo>
                      <a:pt x="28143" y="24983"/>
                    </a:lnTo>
                    <a:lnTo>
                      <a:pt x="28143" y="24983"/>
                    </a:lnTo>
                    <a:lnTo>
                      <a:pt x="28101" y="25046"/>
                    </a:lnTo>
                    <a:lnTo>
                      <a:pt x="28017" y="25109"/>
                    </a:lnTo>
                    <a:lnTo>
                      <a:pt x="28038" y="25151"/>
                    </a:lnTo>
                    <a:lnTo>
                      <a:pt x="28248" y="25046"/>
                    </a:lnTo>
                    <a:lnTo>
                      <a:pt x="28248" y="24921"/>
                    </a:lnTo>
                    <a:lnTo>
                      <a:pt x="28352" y="24900"/>
                    </a:lnTo>
                    <a:lnTo>
                      <a:pt x="28415" y="24837"/>
                    </a:lnTo>
                    <a:lnTo>
                      <a:pt x="28520" y="24900"/>
                    </a:lnTo>
                    <a:lnTo>
                      <a:pt x="28582" y="24879"/>
                    </a:lnTo>
                    <a:lnTo>
                      <a:pt x="28624" y="24795"/>
                    </a:lnTo>
                    <a:lnTo>
                      <a:pt x="28687" y="24795"/>
                    </a:lnTo>
                    <a:lnTo>
                      <a:pt x="28708" y="24711"/>
                    </a:lnTo>
                    <a:lnTo>
                      <a:pt x="28771" y="24795"/>
                    </a:lnTo>
                    <a:lnTo>
                      <a:pt x="28854" y="24900"/>
                    </a:lnTo>
                    <a:lnTo>
                      <a:pt x="28896" y="24837"/>
                    </a:lnTo>
                    <a:lnTo>
                      <a:pt x="28938" y="24732"/>
                    </a:lnTo>
                    <a:lnTo>
                      <a:pt x="28980" y="24732"/>
                    </a:lnTo>
                    <a:lnTo>
                      <a:pt x="29001" y="24774"/>
                    </a:lnTo>
                    <a:lnTo>
                      <a:pt x="29085" y="24774"/>
                    </a:lnTo>
                    <a:lnTo>
                      <a:pt x="29105" y="24711"/>
                    </a:lnTo>
                    <a:lnTo>
                      <a:pt x="29231" y="24711"/>
                    </a:lnTo>
                    <a:lnTo>
                      <a:pt x="29294" y="24628"/>
                    </a:lnTo>
                    <a:lnTo>
                      <a:pt x="29357" y="24586"/>
                    </a:lnTo>
                    <a:lnTo>
                      <a:pt x="29377" y="24670"/>
                    </a:lnTo>
                    <a:lnTo>
                      <a:pt x="29398" y="24607"/>
                    </a:lnTo>
                    <a:lnTo>
                      <a:pt x="29482" y="24607"/>
                    </a:lnTo>
                    <a:lnTo>
                      <a:pt x="29566" y="24586"/>
                    </a:lnTo>
                    <a:lnTo>
                      <a:pt x="29524" y="24502"/>
                    </a:lnTo>
                    <a:lnTo>
                      <a:pt x="29587" y="24418"/>
                    </a:lnTo>
                    <a:lnTo>
                      <a:pt x="29608" y="24293"/>
                    </a:lnTo>
                    <a:lnTo>
                      <a:pt x="29566" y="24188"/>
                    </a:lnTo>
                    <a:lnTo>
                      <a:pt x="29566" y="24188"/>
                    </a:lnTo>
                    <a:lnTo>
                      <a:pt x="29608" y="24209"/>
                    </a:lnTo>
                    <a:lnTo>
                      <a:pt x="29670" y="24146"/>
                    </a:lnTo>
                    <a:lnTo>
                      <a:pt x="29796" y="24105"/>
                    </a:lnTo>
                    <a:lnTo>
                      <a:pt x="29817" y="24167"/>
                    </a:lnTo>
                    <a:lnTo>
                      <a:pt x="29921" y="24167"/>
                    </a:lnTo>
                    <a:lnTo>
                      <a:pt x="29942" y="24042"/>
                    </a:lnTo>
                    <a:lnTo>
                      <a:pt x="30005" y="24042"/>
                    </a:lnTo>
                    <a:lnTo>
                      <a:pt x="30026" y="23958"/>
                    </a:lnTo>
                    <a:lnTo>
                      <a:pt x="30089" y="23958"/>
                    </a:lnTo>
                    <a:lnTo>
                      <a:pt x="30089" y="23979"/>
                    </a:lnTo>
                    <a:lnTo>
                      <a:pt x="30110" y="23979"/>
                    </a:lnTo>
                    <a:lnTo>
                      <a:pt x="30193" y="23874"/>
                    </a:lnTo>
                    <a:lnTo>
                      <a:pt x="30256" y="23958"/>
                    </a:lnTo>
                    <a:lnTo>
                      <a:pt x="30256" y="23833"/>
                    </a:lnTo>
                    <a:lnTo>
                      <a:pt x="30340" y="23833"/>
                    </a:lnTo>
                    <a:lnTo>
                      <a:pt x="30361" y="23728"/>
                    </a:lnTo>
                    <a:lnTo>
                      <a:pt x="30277" y="23686"/>
                    </a:lnTo>
                    <a:lnTo>
                      <a:pt x="30193" y="23749"/>
                    </a:lnTo>
                    <a:lnTo>
                      <a:pt x="30047" y="23623"/>
                    </a:lnTo>
                    <a:lnTo>
                      <a:pt x="30235" y="23623"/>
                    </a:lnTo>
                    <a:lnTo>
                      <a:pt x="30340" y="23477"/>
                    </a:lnTo>
                    <a:lnTo>
                      <a:pt x="30361" y="23540"/>
                    </a:lnTo>
                    <a:lnTo>
                      <a:pt x="30445" y="23477"/>
                    </a:lnTo>
                    <a:lnTo>
                      <a:pt x="30612" y="23581"/>
                    </a:lnTo>
                    <a:lnTo>
                      <a:pt x="30633" y="23456"/>
                    </a:lnTo>
                    <a:lnTo>
                      <a:pt x="30549" y="23435"/>
                    </a:lnTo>
                    <a:lnTo>
                      <a:pt x="30507" y="23372"/>
                    </a:lnTo>
                    <a:lnTo>
                      <a:pt x="30528" y="23309"/>
                    </a:lnTo>
                    <a:lnTo>
                      <a:pt x="30633" y="23372"/>
                    </a:lnTo>
                    <a:lnTo>
                      <a:pt x="30717" y="23309"/>
                    </a:lnTo>
                    <a:lnTo>
                      <a:pt x="30675" y="23268"/>
                    </a:lnTo>
                    <a:lnTo>
                      <a:pt x="30612" y="23268"/>
                    </a:lnTo>
                    <a:lnTo>
                      <a:pt x="30612" y="23163"/>
                    </a:lnTo>
                    <a:lnTo>
                      <a:pt x="30528" y="23121"/>
                    </a:lnTo>
                    <a:lnTo>
                      <a:pt x="30612" y="23100"/>
                    </a:lnTo>
                    <a:lnTo>
                      <a:pt x="30654" y="23142"/>
                    </a:lnTo>
                    <a:lnTo>
                      <a:pt x="30717" y="23142"/>
                    </a:lnTo>
                    <a:lnTo>
                      <a:pt x="30758" y="23205"/>
                    </a:lnTo>
                    <a:lnTo>
                      <a:pt x="30758" y="23121"/>
                    </a:lnTo>
                    <a:lnTo>
                      <a:pt x="30654" y="23037"/>
                    </a:lnTo>
                    <a:lnTo>
                      <a:pt x="30654" y="22933"/>
                    </a:lnTo>
                    <a:lnTo>
                      <a:pt x="30737" y="22933"/>
                    </a:lnTo>
                    <a:lnTo>
                      <a:pt x="30758" y="22891"/>
                    </a:lnTo>
                    <a:lnTo>
                      <a:pt x="30863" y="22954"/>
                    </a:lnTo>
                    <a:lnTo>
                      <a:pt x="30863" y="23037"/>
                    </a:lnTo>
                    <a:lnTo>
                      <a:pt x="30926" y="23037"/>
                    </a:lnTo>
                    <a:lnTo>
                      <a:pt x="30968" y="23121"/>
                    </a:lnTo>
                    <a:lnTo>
                      <a:pt x="30989" y="22996"/>
                    </a:lnTo>
                    <a:lnTo>
                      <a:pt x="30947" y="22912"/>
                    </a:lnTo>
                    <a:lnTo>
                      <a:pt x="30884" y="22912"/>
                    </a:lnTo>
                    <a:lnTo>
                      <a:pt x="30863" y="22828"/>
                    </a:lnTo>
                    <a:lnTo>
                      <a:pt x="30947" y="22828"/>
                    </a:lnTo>
                    <a:lnTo>
                      <a:pt x="30947" y="22745"/>
                    </a:lnTo>
                    <a:lnTo>
                      <a:pt x="30863" y="22724"/>
                    </a:lnTo>
                    <a:lnTo>
                      <a:pt x="30989" y="22598"/>
                    </a:lnTo>
                    <a:lnTo>
                      <a:pt x="30926" y="22535"/>
                    </a:lnTo>
                    <a:lnTo>
                      <a:pt x="30842" y="22535"/>
                    </a:lnTo>
                    <a:lnTo>
                      <a:pt x="30779" y="22598"/>
                    </a:lnTo>
                    <a:lnTo>
                      <a:pt x="30800" y="22493"/>
                    </a:lnTo>
                    <a:lnTo>
                      <a:pt x="30947" y="22410"/>
                    </a:lnTo>
                    <a:lnTo>
                      <a:pt x="31135" y="22326"/>
                    </a:lnTo>
                    <a:lnTo>
                      <a:pt x="31072" y="22263"/>
                    </a:lnTo>
                    <a:lnTo>
                      <a:pt x="30989" y="22326"/>
                    </a:lnTo>
                    <a:lnTo>
                      <a:pt x="30863" y="22201"/>
                    </a:lnTo>
                    <a:lnTo>
                      <a:pt x="30968" y="22201"/>
                    </a:lnTo>
                    <a:lnTo>
                      <a:pt x="30884" y="22096"/>
                    </a:lnTo>
                    <a:lnTo>
                      <a:pt x="30800" y="22096"/>
                    </a:lnTo>
                    <a:lnTo>
                      <a:pt x="30863" y="22054"/>
                    </a:lnTo>
                    <a:lnTo>
                      <a:pt x="30800" y="21991"/>
                    </a:lnTo>
                    <a:lnTo>
                      <a:pt x="30884" y="21991"/>
                    </a:lnTo>
                    <a:lnTo>
                      <a:pt x="30926" y="21908"/>
                    </a:lnTo>
                    <a:lnTo>
                      <a:pt x="31030" y="21908"/>
                    </a:lnTo>
                    <a:lnTo>
                      <a:pt x="30989" y="22012"/>
                    </a:lnTo>
                    <a:lnTo>
                      <a:pt x="31072" y="22012"/>
                    </a:lnTo>
                    <a:lnTo>
                      <a:pt x="31240" y="21866"/>
                    </a:lnTo>
                    <a:lnTo>
                      <a:pt x="31240" y="21782"/>
                    </a:lnTo>
                    <a:lnTo>
                      <a:pt x="31365" y="21803"/>
                    </a:lnTo>
                    <a:lnTo>
                      <a:pt x="31281" y="21698"/>
                    </a:lnTo>
                    <a:lnTo>
                      <a:pt x="31198" y="21698"/>
                    </a:lnTo>
                    <a:lnTo>
                      <a:pt x="31240" y="21594"/>
                    </a:lnTo>
                    <a:lnTo>
                      <a:pt x="31302" y="21677"/>
                    </a:lnTo>
                    <a:lnTo>
                      <a:pt x="31386" y="21636"/>
                    </a:lnTo>
                    <a:lnTo>
                      <a:pt x="31386" y="21531"/>
                    </a:lnTo>
                    <a:lnTo>
                      <a:pt x="31449" y="21489"/>
                    </a:lnTo>
                    <a:lnTo>
                      <a:pt x="31386" y="21426"/>
                    </a:lnTo>
                    <a:lnTo>
                      <a:pt x="31386" y="21343"/>
                    </a:lnTo>
                    <a:lnTo>
                      <a:pt x="31470" y="21322"/>
                    </a:lnTo>
                    <a:lnTo>
                      <a:pt x="31407" y="21238"/>
                    </a:lnTo>
                    <a:lnTo>
                      <a:pt x="31407" y="21175"/>
                    </a:lnTo>
                    <a:lnTo>
                      <a:pt x="31302" y="21112"/>
                    </a:lnTo>
                    <a:lnTo>
                      <a:pt x="31470" y="21154"/>
                    </a:lnTo>
                    <a:lnTo>
                      <a:pt x="31512" y="21112"/>
                    </a:lnTo>
                    <a:lnTo>
                      <a:pt x="31616" y="20903"/>
                    </a:lnTo>
                    <a:lnTo>
                      <a:pt x="31700" y="20903"/>
                    </a:lnTo>
                    <a:lnTo>
                      <a:pt x="31721" y="20966"/>
                    </a:lnTo>
                    <a:lnTo>
                      <a:pt x="31763" y="21029"/>
                    </a:lnTo>
                    <a:lnTo>
                      <a:pt x="31784" y="20924"/>
                    </a:lnTo>
                    <a:lnTo>
                      <a:pt x="31846" y="20861"/>
                    </a:lnTo>
                    <a:lnTo>
                      <a:pt x="31805" y="20736"/>
                    </a:lnTo>
                    <a:lnTo>
                      <a:pt x="31679" y="20736"/>
                    </a:lnTo>
                    <a:lnTo>
                      <a:pt x="31616" y="20694"/>
                    </a:lnTo>
                    <a:lnTo>
                      <a:pt x="31679" y="20652"/>
                    </a:lnTo>
                    <a:lnTo>
                      <a:pt x="31763" y="20652"/>
                    </a:lnTo>
                    <a:lnTo>
                      <a:pt x="31826" y="20610"/>
                    </a:lnTo>
                    <a:lnTo>
                      <a:pt x="31784" y="20548"/>
                    </a:lnTo>
                    <a:lnTo>
                      <a:pt x="31700" y="20506"/>
                    </a:lnTo>
                    <a:lnTo>
                      <a:pt x="31784" y="20443"/>
                    </a:lnTo>
                    <a:lnTo>
                      <a:pt x="31826" y="20443"/>
                    </a:lnTo>
                    <a:lnTo>
                      <a:pt x="31826" y="20401"/>
                    </a:lnTo>
                    <a:lnTo>
                      <a:pt x="31784" y="20338"/>
                    </a:lnTo>
                    <a:lnTo>
                      <a:pt x="31574" y="20338"/>
                    </a:lnTo>
                    <a:lnTo>
                      <a:pt x="31595" y="20296"/>
                    </a:lnTo>
                    <a:lnTo>
                      <a:pt x="31721" y="20192"/>
                    </a:lnTo>
                    <a:lnTo>
                      <a:pt x="31826" y="20213"/>
                    </a:lnTo>
                    <a:lnTo>
                      <a:pt x="31846" y="20192"/>
                    </a:lnTo>
                    <a:lnTo>
                      <a:pt x="31888" y="20129"/>
                    </a:lnTo>
                    <a:lnTo>
                      <a:pt x="31930" y="20192"/>
                    </a:lnTo>
                    <a:lnTo>
                      <a:pt x="31972" y="20213"/>
                    </a:lnTo>
                    <a:lnTo>
                      <a:pt x="32014" y="20171"/>
                    </a:lnTo>
                    <a:lnTo>
                      <a:pt x="31993" y="20087"/>
                    </a:lnTo>
                    <a:lnTo>
                      <a:pt x="31972" y="19920"/>
                    </a:lnTo>
                    <a:lnTo>
                      <a:pt x="31909" y="19878"/>
                    </a:lnTo>
                    <a:lnTo>
                      <a:pt x="31826" y="19962"/>
                    </a:lnTo>
                    <a:lnTo>
                      <a:pt x="31846" y="19983"/>
                    </a:lnTo>
                    <a:lnTo>
                      <a:pt x="31846" y="20024"/>
                    </a:lnTo>
                    <a:lnTo>
                      <a:pt x="31763" y="20004"/>
                    </a:lnTo>
                    <a:lnTo>
                      <a:pt x="31595" y="20129"/>
                    </a:lnTo>
                    <a:lnTo>
                      <a:pt x="31512" y="20108"/>
                    </a:lnTo>
                    <a:lnTo>
                      <a:pt x="31512" y="20004"/>
                    </a:lnTo>
                    <a:lnTo>
                      <a:pt x="31679" y="19983"/>
                    </a:lnTo>
                    <a:lnTo>
                      <a:pt x="31930" y="19752"/>
                    </a:lnTo>
                    <a:lnTo>
                      <a:pt x="31909" y="19711"/>
                    </a:lnTo>
                    <a:lnTo>
                      <a:pt x="31805" y="19711"/>
                    </a:lnTo>
                    <a:lnTo>
                      <a:pt x="31763" y="19648"/>
                    </a:lnTo>
                    <a:lnTo>
                      <a:pt x="31721" y="19690"/>
                    </a:lnTo>
                    <a:lnTo>
                      <a:pt x="31553" y="19460"/>
                    </a:lnTo>
                    <a:lnTo>
                      <a:pt x="31386" y="19439"/>
                    </a:lnTo>
                    <a:lnTo>
                      <a:pt x="31240" y="19585"/>
                    </a:lnTo>
                    <a:lnTo>
                      <a:pt x="31135" y="19564"/>
                    </a:lnTo>
                    <a:lnTo>
                      <a:pt x="31030" y="19397"/>
                    </a:lnTo>
                    <a:lnTo>
                      <a:pt x="30884" y="19439"/>
                    </a:lnTo>
                    <a:lnTo>
                      <a:pt x="30779" y="19501"/>
                    </a:lnTo>
                    <a:lnTo>
                      <a:pt x="30737" y="19606"/>
                    </a:lnTo>
                    <a:lnTo>
                      <a:pt x="30758" y="19480"/>
                    </a:lnTo>
                    <a:lnTo>
                      <a:pt x="30884" y="19376"/>
                    </a:lnTo>
                    <a:lnTo>
                      <a:pt x="30968" y="19376"/>
                    </a:lnTo>
                    <a:lnTo>
                      <a:pt x="31051" y="19334"/>
                    </a:lnTo>
                    <a:lnTo>
                      <a:pt x="31177" y="19376"/>
                    </a:lnTo>
                    <a:lnTo>
                      <a:pt x="31281" y="19355"/>
                    </a:lnTo>
                    <a:lnTo>
                      <a:pt x="31281" y="19250"/>
                    </a:lnTo>
                    <a:lnTo>
                      <a:pt x="31323" y="19188"/>
                    </a:lnTo>
                    <a:lnTo>
                      <a:pt x="31407" y="19188"/>
                    </a:lnTo>
                    <a:lnTo>
                      <a:pt x="31553" y="19041"/>
                    </a:lnTo>
                    <a:lnTo>
                      <a:pt x="31700" y="19020"/>
                    </a:lnTo>
                    <a:lnTo>
                      <a:pt x="31700" y="18936"/>
                    </a:lnTo>
                    <a:lnTo>
                      <a:pt x="31574" y="18727"/>
                    </a:lnTo>
                    <a:lnTo>
                      <a:pt x="31281" y="18539"/>
                    </a:lnTo>
                    <a:lnTo>
                      <a:pt x="31072" y="18413"/>
                    </a:lnTo>
                    <a:lnTo>
                      <a:pt x="30842" y="18204"/>
                    </a:lnTo>
                    <a:lnTo>
                      <a:pt x="30737" y="18204"/>
                    </a:lnTo>
                    <a:lnTo>
                      <a:pt x="30549" y="18330"/>
                    </a:lnTo>
                    <a:lnTo>
                      <a:pt x="30445" y="18309"/>
                    </a:lnTo>
                    <a:lnTo>
                      <a:pt x="30319" y="18183"/>
                    </a:lnTo>
                    <a:lnTo>
                      <a:pt x="30319" y="18099"/>
                    </a:lnTo>
                    <a:lnTo>
                      <a:pt x="30235" y="18079"/>
                    </a:lnTo>
                    <a:lnTo>
                      <a:pt x="30110" y="18120"/>
                    </a:lnTo>
                    <a:lnTo>
                      <a:pt x="29984" y="18120"/>
                    </a:lnTo>
                    <a:lnTo>
                      <a:pt x="29838" y="18141"/>
                    </a:lnTo>
                    <a:lnTo>
                      <a:pt x="29691" y="18351"/>
                    </a:lnTo>
                    <a:lnTo>
                      <a:pt x="29817" y="18099"/>
                    </a:lnTo>
                    <a:lnTo>
                      <a:pt x="29921" y="18037"/>
                    </a:lnTo>
                    <a:lnTo>
                      <a:pt x="29984" y="18079"/>
                    </a:lnTo>
                    <a:lnTo>
                      <a:pt x="30047" y="18079"/>
                    </a:lnTo>
                    <a:lnTo>
                      <a:pt x="30089" y="18016"/>
                    </a:lnTo>
                    <a:lnTo>
                      <a:pt x="30193" y="18079"/>
                    </a:lnTo>
                    <a:lnTo>
                      <a:pt x="30340" y="17995"/>
                    </a:lnTo>
                    <a:lnTo>
                      <a:pt x="30403" y="18183"/>
                    </a:lnTo>
                    <a:lnTo>
                      <a:pt x="30465" y="18225"/>
                    </a:lnTo>
                    <a:lnTo>
                      <a:pt x="30570" y="18225"/>
                    </a:lnTo>
                    <a:lnTo>
                      <a:pt x="30654" y="18120"/>
                    </a:lnTo>
                    <a:lnTo>
                      <a:pt x="30842" y="18141"/>
                    </a:lnTo>
                    <a:lnTo>
                      <a:pt x="30968" y="18246"/>
                    </a:lnTo>
                    <a:lnTo>
                      <a:pt x="31051" y="18246"/>
                    </a:lnTo>
                    <a:lnTo>
                      <a:pt x="31177" y="18351"/>
                    </a:lnTo>
                    <a:lnTo>
                      <a:pt x="31323" y="18288"/>
                    </a:lnTo>
                    <a:lnTo>
                      <a:pt x="31574" y="18351"/>
                    </a:lnTo>
                    <a:lnTo>
                      <a:pt x="31658" y="18330"/>
                    </a:lnTo>
                    <a:lnTo>
                      <a:pt x="31553" y="18141"/>
                    </a:lnTo>
                    <a:lnTo>
                      <a:pt x="31491" y="18120"/>
                    </a:lnTo>
                    <a:lnTo>
                      <a:pt x="31323" y="17974"/>
                    </a:lnTo>
                    <a:lnTo>
                      <a:pt x="31323" y="17911"/>
                    </a:lnTo>
                    <a:lnTo>
                      <a:pt x="31281" y="17869"/>
                    </a:lnTo>
                    <a:lnTo>
                      <a:pt x="31177" y="17890"/>
                    </a:lnTo>
                    <a:lnTo>
                      <a:pt x="31051" y="17827"/>
                    </a:lnTo>
                    <a:lnTo>
                      <a:pt x="30884" y="17597"/>
                    </a:lnTo>
                    <a:lnTo>
                      <a:pt x="30884" y="17451"/>
                    </a:lnTo>
                    <a:lnTo>
                      <a:pt x="30675" y="17283"/>
                    </a:lnTo>
                    <a:lnTo>
                      <a:pt x="30675" y="17095"/>
                    </a:lnTo>
                    <a:lnTo>
                      <a:pt x="30549" y="17074"/>
                    </a:lnTo>
                    <a:lnTo>
                      <a:pt x="30612" y="16949"/>
                    </a:lnTo>
                    <a:lnTo>
                      <a:pt x="30570" y="16928"/>
                    </a:lnTo>
                    <a:lnTo>
                      <a:pt x="30403" y="16572"/>
                    </a:lnTo>
                    <a:lnTo>
                      <a:pt x="30089" y="16405"/>
                    </a:lnTo>
                    <a:lnTo>
                      <a:pt x="30005" y="16447"/>
                    </a:lnTo>
                    <a:lnTo>
                      <a:pt x="30005" y="16363"/>
                    </a:lnTo>
                    <a:lnTo>
                      <a:pt x="29712" y="16237"/>
                    </a:lnTo>
                    <a:lnTo>
                      <a:pt x="29670" y="16237"/>
                    </a:lnTo>
                    <a:lnTo>
                      <a:pt x="29670" y="15944"/>
                    </a:lnTo>
                    <a:lnTo>
                      <a:pt x="29712" y="15735"/>
                    </a:lnTo>
                    <a:lnTo>
                      <a:pt x="29670" y="15610"/>
                    </a:lnTo>
                    <a:lnTo>
                      <a:pt x="29691" y="15463"/>
                    </a:lnTo>
                    <a:lnTo>
                      <a:pt x="29712" y="15484"/>
                    </a:lnTo>
                    <a:lnTo>
                      <a:pt x="29817" y="15463"/>
                    </a:lnTo>
                    <a:lnTo>
                      <a:pt x="29921" y="15296"/>
                    </a:lnTo>
                    <a:lnTo>
                      <a:pt x="29984" y="15317"/>
                    </a:lnTo>
                    <a:lnTo>
                      <a:pt x="30089" y="15191"/>
                    </a:lnTo>
                    <a:lnTo>
                      <a:pt x="29984" y="15149"/>
                    </a:lnTo>
                    <a:lnTo>
                      <a:pt x="29921" y="15066"/>
                    </a:lnTo>
                    <a:lnTo>
                      <a:pt x="30005" y="14961"/>
                    </a:lnTo>
                    <a:lnTo>
                      <a:pt x="30193" y="14982"/>
                    </a:lnTo>
                    <a:lnTo>
                      <a:pt x="30193" y="14856"/>
                    </a:lnTo>
                    <a:lnTo>
                      <a:pt x="30319" y="14835"/>
                    </a:lnTo>
                    <a:lnTo>
                      <a:pt x="30319" y="14731"/>
                    </a:lnTo>
                    <a:lnTo>
                      <a:pt x="30193" y="14647"/>
                    </a:lnTo>
                    <a:lnTo>
                      <a:pt x="30319" y="14647"/>
                    </a:lnTo>
                    <a:lnTo>
                      <a:pt x="30424" y="14689"/>
                    </a:lnTo>
                    <a:lnTo>
                      <a:pt x="30445" y="14647"/>
                    </a:lnTo>
                    <a:lnTo>
                      <a:pt x="30549" y="14647"/>
                    </a:lnTo>
                    <a:lnTo>
                      <a:pt x="30654" y="14563"/>
                    </a:lnTo>
                    <a:lnTo>
                      <a:pt x="30717" y="14563"/>
                    </a:lnTo>
                    <a:lnTo>
                      <a:pt x="30842" y="14375"/>
                    </a:lnTo>
                    <a:lnTo>
                      <a:pt x="30884" y="14459"/>
                    </a:lnTo>
                    <a:lnTo>
                      <a:pt x="30947" y="14417"/>
                    </a:lnTo>
                    <a:lnTo>
                      <a:pt x="30947" y="14459"/>
                    </a:lnTo>
                    <a:lnTo>
                      <a:pt x="31093" y="14563"/>
                    </a:lnTo>
                    <a:lnTo>
                      <a:pt x="31240" y="14438"/>
                    </a:lnTo>
                    <a:lnTo>
                      <a:pt x="31240" y="14375"/>
                    </a:lnTo>
                    <a:lnTo>
                      <a:pt x="31156" y="14354"/>
                    </a:lnTo>
                    <a:lnTo>
                      <a:pt x="31135" y="14250"/>
                    </a:lnTo>
                    <a:lnTo>
                      <a:pt x="31198" y="14208"/>
                    </a:lnTo>
                    <a:lnTo>
                      <a:pt x="31261" y="14208"/>
                    </a:lnTo>
                    <a:lnTo>
                      <a:pt x="31177" y="14061"/>
                    </a:lnTo>
                    <a:lnTo>
                      <a:pt x="31177" y="13998"/>
                    </a:lnTo>
                    <a:lnTo>
                      <a:pt x="31302" y="13957"/>
                    </a:lnTo>
                    <a:lnTo>
                      <a:pt x="31240" y="13936"/>
                    </a:lnTo>
                    <a:lnTo>
                      <a:pt x="31093" y="13957"/>
                    </a:lnTo>
                    <a:lnTo>
                      <a:pt x="30947" y="13957"/>
                    </a:lnTo>
                    <a:lnTo>
                      <a:pt x="30947" y="13915"/>
                    </a:lnTo>
                    <a:lnTo>
                      <a:pt x="30800" y="13915"/>
                    </a:lnTo>
                    <a:lnTo>
                      <a:pt x="30758" y="13957"/>
                    </a:lnTo>
                    <a:lnTo>
                      <a:pt x="30403" y="13998"/>
                    </a:lnTo>
                    <a:lnTo>
                      <a:pt x="30319" y="13915"/>
                    </a:lnTo>
                    <a:lnTo>
                      <a:pt x="30256" y="13894"/>
                    </a:lnTo>
                    <a:lnTo>
                      <a:pt x="30193" y="13789"/>
                    </a:lnTo>
                    <a:lnTo>
                      <a:pt x="30131" y="13747"/>
                    </a:lnTo>
                    <a:lnTo>
                      <a:pt x="30089" y="13706"/>
                    </a:lnTo>
                    <a:lnTo>
                      <a:pt x="29817" y="13831"/>
                    </a:lnTo>
                    <a:lnTo>
                      <a:pt x="29691" y="13831"/>
                    </a:lnTo>
                    <a:lnTo>
                      <a:pt x="29733" y="13894"/>
                    </a:lnTo>
                    <a:lnTo>
                      <a:pt x="29733" y="13998"/>
                    </a:lnTo>
                    <a:lnTo>
                      <a:pt x="29670" y="14040"/>
                    </a:lnTo>
                    <a:lnTo>
                      <a:pt x="29503" y="14103"/>
                    </a:lnTo>
                    <a:lnTo>
                      <a:pt x="29524" y="14124"/>
                    </a:lnTo>
                    <a:lnTo>
                      <a:pt x="29587" y="14208"/>
                    </a:lnTo>
                    <a:lnTo>
                      <a:pt x="29524" y="14312"/>
                    </a:lnTo>
                    <a:lnTo>
                      <a:pt x="29482" y="14354"/>
                    </a:lnTo>
                    <a:lnTo>
                      <a:pt x="29357" y="14312"/>
                    </a:lnTo>
                    <a:lnTo>
                      <a:pt x="29231" y="14375"/>
                    </a:lnTo>
                    <a:lnTo>
                      <a:pt x="29085" y="14354"/>
                    </a:lnTo>
                    <a:lnTo>
                      <a:pt x="28938" y="14061"/>
                    </a:lnTo>
                    <a:lnTo>
                      <a:pt x="28938" y="13915"/>
                    </a:lnTo>
                    <a:lnTo>
                      <a:pt x="28896" y="13810"/>
                    </a:lnTo>
                    <a:lnTo>
                      <a:pt x="28750" y="13810"/>
                    </a:lnTo>
                    <a:lnTo>
                      <a:pt x="28687" y="13831"/>
                    </a:lnTo>
                    <a:lnTo>
                      <a:pt x="28687" y="13789"/>
                    </a:lnTo>
                    <a:lnTo>
                      <a:pt x="28624" y="13789"/>
                    </a:lnTo>
                    <a:lnTo>
                      <a:pt x="28561" y="13852"/>
                    </a:lnTo>
                    <a:lnTo>
                      <a:pt x="28540" y="13789"/>
                    </a:lnTo>
                    <a:lnTo>
                      <a:pt x="28540" y="13831"/>
                    </a:lnTo>
                    <a:lnTo>
                      <a:pt x="28436" y="13706"/>
                    </a:lnTo>
                    <a:lnTo>
                      <a:pt x="28436" y="13622"/>
                    </a:lnTo>
                    <a:lnTo>
                      <a:pt x="28227" y="13496"/>
                    </a:lnTo>
                    <a:lnTo>
                      <a:pt x="28122" y="13413"/>
                    </a:lnTo>
                    <a:lnTo>
                      <a:pt x="28101" y="13287"/>
                    </a:lnTo>
                    <a:lnTo>
                      <a:pt x="28038" y="13162"/>
                    </a:lnTo>
                    <a:lnTo>
                      <a:pt x="28101" y="13099"/>
                    </a:lnTo>
                    <a:lnTo>
                      <a:pt x="28101" y="13057"/>
                    </a:lnTo>
                    <a:lnTo>
                      <a:pt x="28101" y="12994"/>
                    </a:lnTo>
                    <a:lnTo>
                      <a:pt x="28122" y="12869"/>
                    </a:lnTo>
                    <a:lnTo>
                      <a:pt x="28164" y="12806"/>
                    </a:lnTo>
                    <a:lnTo>
                      <a:pt x="28185" y="12764"/>
                    </a:lnTo>
                    <a:lnTo>
                      <a:pt x="28415" y="12848"/>
                    </a:lnTo>
                    <a:lnTo>
                      <a:pt x="28750" y="12848"/>
                    </a:lnTo>
                    <a:lnTo>
                      <a:pt x="28792" y="12701"/>
                    </a:lnTo>
                    <a:lnTo>
                      <a:pt x="28771" y="12659"/>
                    </a:lnTo>
                    <a:lnTo>
                      <a:pt x="28854" y="12659"/>
                    </a:lnTo>
                    <a:lnTo>
                      <a:pt x="28833" y="12492"/>
                    </a:lnTo>
                    <a:lnTo>
                      <a:pt x="28792" y="12471"/>
                    </a:lnTo>
                    <a:lnTo>
                      <a:pt x="28854" y="12429"/>
                    </a:lnTo>
                    <a:lnTo>
                      <a:pt x="28896" y="12136"/>
                    </a:lnTo>
                    <a:lnTo>
                      <a:pt x="29105" y="12011"/>
                    </a:lnTo>
                    <a:lnTo>
                      <a:pt x="29210" y="12011"/>
                    </a:lnTo>
                    <a:lnTo>
                      <a:pt x="29315" y="11843"/>
                    </a:lnTo>
                    <a:lnTo>
                      <a:pt x="29377" y="11843"/>
                    </a:lnTo>
                    <a:lnTo>
                      <a:pt x="29398" y="11613"/>
                    </a:lnTo>
                    <a:lnTo>
                      <a:pt x="29503" y="11488"/>
                    </a:lnTo>
                    <a:lnTo>
                      <a:pt x="29524" y="11341"/>
                    </a:lnTo>
                    <a:lnTo>
                      <a:pt x="29587" y="11320"/>
                    </a:lnTo>
                    <a:lnTo>
                      <a:pt x="29670" y="11195"/>
                    </a:lnTo>
                    <a:lnTo>
                      <a:pt x="29796" y="11195"/>
                    </a:lnTo>
                    <a:lnTo>
                      <a:pt x="29838" y="11216"/>
                    </a:lnTo>
                    <a:lnTo>
                      <a:pt x="29942" y="11216"/>
                    </a:lnTo>
                    <a:lnTo>
                      <a:pt x="29984" y="11111"/>
                    </a:lnTo>
                    <a:lnTo>
                      <a:pt x="30152" y="11320"/>
                    </a:lnTo>
                    <a:lnTo>
                      <a:pt x="30424" y="11488"/>
                    </a:lnTo>
                    <a:lnTo>
                      <a:pt x="30424" y="11592"/>
                    </a:lnTo>
                    <a:lnTo>
                      <a:pt x="30361" y="11613"/>
                    </a:lnTo>
                    <a:lnTo>
                      <a:pt x="30340" y="11697"/>
                    </a:lnTo>
                    <a:lnTo>
                      <a:pt x="30214" y="11843"/>
                    </a:lnTo>
                    <a:lnTo>
                      <a:pt x="30193" y="12011"/>
                    </a:lnTo>
                    <a:lnTo>
                      <a:pt x="30089" y="12011"/>
                    </a:lnTo>
                    <a:lnTo>
                      <a:pt x="30110" y="12032"/>
                    </a:lnTo>
                    <a:lnTo>
                      <a:pt x="30089" y="12178"/>
                    </a:lnTo>
                    <a:lnTo>
                      <a:pt x="30214" y="12325"/>
                    </a:lnTo>
                    <a:lnTo>
                      <a:pt x="30193" y="12387"/>
                    </a:lnTo>
                    <a:lnTo>
                      <a:pt x="30131" y="12429"/>
                    </a:lnTo>
                    <a:lnTo>
                      <a:pt x="30131" y="12471"/>
                    </a:lnTo>
                    <a:lnTo>
                      <a:pt x="30193" y="12555"/>
                    </a:lnTo>
                    <a:lnTo>
                      <a:pt x="30319" y="12492"/>
                    </a:lnTo>
                    <a:lnTo>
                      <a:pt x="30445" y="12387"/>
                    </a:lnTo>
                    <a:lnTo>
                      <a:pt x="30403" y="12492"/>
                    </a:lnTo>
                    <a:lnTo>
                      <a:pt x="30277" y="12576"/>
                    </a:lnTo>
                    <a:lnTo>
                      <a:pt x="30319" y="12638"/>
                    </a:lnTo>
                    <a:lnTo>
                      <a:pt x="30361" y="12659"/>
                    </a:lnTo>
                    <a:lnTo>
                      <a:pt x="30361" y="12701"/>
                    </a:lnTo>
                    <a:lnTo>
                      <a:pt x="30319" y="12743"/>
                    </a:lnTo>
                    <a:lnTo>
                      <a:pt x="30193" y="12743"/>
                    </a:lnTo>
                    <a:lnTo>
                      <a:pt x="30131" y="12806"/>
                    </a:lnTo>
                    <a:lnTo>
                      <a:pt x="30026" y="12806"/>
                    </a:lnTo>
                    <a:lnTo>
                      <a:pt x="29984" y="12890"/>
                    </a:lnTo>
                    <a:lnTo>
                      <a:pt x="30089" y="12973"/>
                    </a:lnTo>
                    <a:lnTo>
                      <a:pt x="30089" y="13057"/>
                    </a:lnTo>
                    <a:lnTo>
                      <a:pt x="30152" y="13057"/>
                    </a:lnTo>
                    <a:lnTo>
                      <a:pt x="30235" y="12952"/>
                    </a:lnTo>
                    <a:lnTo>
                      <a:pt x="30277" y="12952"/>
                    </a:lnTo>
                    <a:lnTo>
                      <a:pt x="30403" y="12806"/>
                    </a:lnTo>
                    <a:lnTo>
                      <a:pt x="30549" y="12743"/>
                    </a:lnTo>
                    <a:lnTo>
                      <a:pt x="30570" y="12701"/>
                    </a:lnTo>
                    <a:lnTo>
                      <a:pt x="30528" y="12576"/>
                    </a:lnTo>
                    <a:lnTo>
                      <a:pt x="30654" y="12471"/>
                    </a:lnTo>
                    <a:lnTo>
                      <a:pt x="30926" y="12283"/>
                    </a:lnTo>
                    <a:lnTo>
                      <a:pt x="30989" y="12283"/>
                    </a:lnTo>
                    <a:lnTo>
                      <a:pt x="31030" y="12178"/>
                    </a:lnTo>
                    <a:lnTo>
                      <a:pt x="31156" y="12178"/>
                    </a:lnTo>
                    <a:lnTo>
                      <a:pt x="31302" y="12053"/>
                    </a:lnTo>
                    <a:lnTo>
                      <a:pt x="31365" y="12115"/>
                    </a:lnTo>
                    <a:lnTo>
                      <a:pt x="31407" y="12115"/>
                    </a:lnTo>
                    <a:lnTo>
                      <a:pt x="31553" y="12073"/>
                    </a:lnTo>
                    <a:lnTo>
                      <a:pt x="31721" y="11906"/>
                    </a:lnTo>
                    <a:lnTo>
                      <a:pt x="31763" y="12011"/>
                    </a:lnTo>
                    <a:lnTo>
                      <a:pt x="31763" y="11655"/>
                    </a:lnTo>
                    <a:lnTo>
                      <a:pt x="31909" y="11550"/>
                    </a:lnTo>
                    <a:lnTo>
                      <a:pt x="31972" y="11404"/>
                    </a:lnTo>
                    <a:lnTo>
                      <a:pt x="31972" y="11299"/>
                    </a:lnTo>
                    <a:lnTo>
                      <a:pt x="32118" y="11195"/>
                    </a:lnTo>
                    <a:lnTo>
                      <a:pt x="32223" y="11006"/>
                    </a:lnTo>
                    <a:lnTo>
                      <a:pt x="32328" y="10965"/>
                    </a:lnTo>
                    <a:lnTo>
                      <a:pt x="32411" y="10672"/>
                    </a:lnTo>
                    <a:lnTo>
                      <a:pt x="32453" y="10567"/>
                    </a:lnTo>
                    <a:lnTo>
                      <a:pt x="32453" y="10504"/>
                    </a:lnTo>
                    <a:lnTo>
                      <a:pt x="32453" y="10337"/>
                    </a:lnTo>
                    <a:lnTo>
                      <a:pt x="32600" y="10190"/>
                    </a:lnTo>
                    <a:lnTo>
                      <a:pt x="32704" y="10358"/>
                    </a:lnTo>
                    <a:lnTo>
                      <a:pt x="32767" y="10400"/>
                    </a:lnTo>
                    <a:lnTo>
                      <a:pt x="32851" y="10483"/>
                    </a:lnTo>
                    <a:lnTo>
                      <a:pt x="32955" y="10441"/>
                    </a:lnTo>
                    <a:lnTo>
                      <a:pt x="33081" y="10483"/>
                    </a:lnTo>
                    <a:lnTo>
                      <a:pt x="33332" y="10462"/>
                    </a:lnTo>
                    <a:lnTo>
                      <a:pt x="33478" y="10483"/>
                    </a:lnTo>
                    <a:lnTo>
                      <a:pt x="33541" y="10337"/>
                    </a:lnTo>
                    <a:lnTo>
                      <a:pt x="33541" y="10253"/>
                    </a:lnTo>
                    <a:lnTo>
                      <a:pt x="33395" y="10128"/>
                    </a:lnTo>
                    <a:lnTo>
                      <a:pt x="33290" y="10044"/>
                    </a:lnTo>
                    <a:lnTo>
                      <a:pt x="33374" y="9960"/>
                    </a:lnTo>
                    <a:lnTo>
                      <a:pt x="33499" y="9960"/>
                    </a:lnTo>
                    <a:lnTo>
                      <a:pt x="33750" y="9772"/>
                    </a:lnTo>
                    <a:lnTo>
                      <a:pt x="33750" y="9646"/>
                    </a:lnTo>
                    <a:lnTo>
                      <a:pt x="33855" y="9521"/>
                    </a:lnTo>
                    <a:lnTo>
                      <a:pt x="33939" y="9521"/>
                    </a:lnTo>
                    <a:lnTo>
                      <a:pt x="34002" y="9416"/>
                    </a:lnTo>
                    <a:lnTo>
                      <a:pt x="33939" y="9312"/>
                    </a:lnTo>
                    <a:lnTo>
                      <a:pt x="33939" y="9207"/>
                    </a:lnTo>
                    <a:lnTo>
                      <a:pt x="33939" y="9081"/>
                    </a:lnTo>
                    <a:lnTo>
                      <a:pt x="34022" y="9040"/>
                    </a:lnTo>
                    <a:lnTo>
                      <a:pt x="34127" y="9123"/>
                    </a:lnTo>
                    <a:lnTo>
                      <a:pt x="34127" y="9228"/>
                    </a:lnTo>
                    <a:lnTo>
                      <a:pt x="34190" y="9312"/>
                    </a:lnTo>
                    <a:lnTo>
                      <a:pt x="34378" y="9332"/>
                    </a:lnTo>
                    <a:lnTo>
                      <a:pt x="34399" y="9395"/>
                    </a:lnTo>
                    <a:lnTo>
                      <a:pt x="34399" y="9353"/>
                    </a:lnTo>
                    <a:lnTo>
                      <a:pt x="34399" y="9291"/>
                    </a:lnTo>
                    <a:lnTo>
                      <a:pt x="34378" y="9249"/>
                    </a:lnTo>
                    <a:lnTo>
                      <a:pt x="34336" y="9144"/>
                    </a:lnTo>
                    <a:lnTo>
                      <a:pt x="34336" y="9123"/>
                    </a:lnTo>
                    <a:lnTo>
                      <a:pt x="34420" y="9081"/>
                    </a:lnTo>
                    <a:lnTo>
                      <a:pt x="34546" y="9102"/>
                    </a:lnTo>
                    <a:lnTo>
                      <a:pt x="34608" y="9081"/>
                    </a:lnTo>
                    <a:lnTo>
                      <a:pt x="34608" y="8977"/>
                    </a:lnTo>
                    <a:lnTo>
                      <a:pt x="34587" y="8914"/>
                    </a:lnTo>
                    <a:lnTo>
                      <a:pt x="34587" y="8830"/>
                    </a:lnTo>
                    <a:lnTo>
                      <a:pt x="34608" y="8788"/>
                    </a:lnTo>
                    <a:lnTo>
                      <a:pt x="34608" y="8684"/>
                    </a:lnTo>
                    <a:lnTo>
                      <a:pt x="34608" y="8579"/>
                    </a:lnTo>
                    <a:lnTo>
                      <a:pt x="34525" y="8516"/>
                    </a:lnTo>
                    <a:lnTo>
                      <a:pt x="34525" y="8349"/>
                    </a:lnTo>
                    <a:lnTo>
                      <a:pt x="34525" y="8244"/>
                    </a:lnTo>
                    <a:lnTo>
                      <a:pt x="34504" y="8098"/>
                    </a:lnTo>
                    <a:lnTo>
                      <a:pt x="34504" y="7993"/>
                    </a:lnTo>
                    <a:lnTo>
                      <a:pt x="34441" y="7889"/>
                    </a:lnTo>
                    <a:lnTo>
                      <a:pt x="34399" y="7826"/>
                    </a:lnTo>
                    <a:lnTo>
                      <a:pt x="34378" y="7742"/>
                    </a:lnTo>
                    <a:lnTo>
                      <a:pt x="34232" y="7533"/>
                    </a:lnTo>
                    <a:lnTo>
                      <a:pt x="34190" y="7428"/>
                    </a:lnTo>
                    <a:lnTo>
                      <a:pt x="34211" y="7366"/>
                    </a:lnTo>
                    <a:lnTo>
                      <a:pt x="34294" y="7345"/>
                    </a:lnTo>
                    <a:lnTo>
                      <a:pt x="34378" y="7324"/>
                    </a:lnTo>
                    <a:lnTo>
                      <a:pt x="34420" y="7261"/>
                    </a:lnTo>
                    <a:lnTo>
                      <a:pt x="34441" y="7198"/>
                    </a:lnTo>
                    <a:lnTo>
                      <a:pt x="34546" y="7010"/>
                    </a:lnTo>
                    <a:lnTo>
                      <a:pt x="34587" y="7010"/>
                    </a:lnTo>
                    <a:lnTo>
                      <a:pt x="34692" y="7031"/>
                    </a:lnTo>
                    <a:lnTo>
                      <a:pt x="34755" y="7052"/>
                    </a:lnTo>
                    <a:lnTo>
                      <a:pt x="35131" y="7115"/>
                    </a:lnTo>
                    <a:lnTo>
                      <a:pt x="35173" y="7136"/>
                    </a:lnTo>
                    <a:lnTo>
                      <a:pt x="35236" y="7136"/>
                    </a:lnTo>
                    <a:lnTo>
                      <a:pt x="35278" y="7094"/>
                    </a:lnTo>
                    <a:lnTo>
                      <a:pt x="35257" y="7010"/>
                    </a:lnTo>
                    <a:lnTo>
                      <a:pt x="35236" y="6926"/>
                    </a:lnTo>
                    <a:lnTo>
                      <a:pt x="35236" y="6884"/>
                    </a:lnTo>
                    <a:lnTo>
                      <a:pt x="35257" y="6822"/>
                    </a:lnTo>
                    <a:lnTo>
                      <a:pt x="35236" y="6780"/>
                    </a:lnTo>
                    <a:lnTo>
                      <a:pt x="35215" y="6696"/>
                    </a:lnTo>
                    <a:lnTo>
                      <a:pt x="35257" y="6591"/>
                    </a:lnTo>
                    <a:lnTo>
                      <a:pt x="35320" y="6571"/>
                    </a:lnTo>
                    <a:lnTo>
                      <a:pt x="35278" y="6466"/>
                    </a:lnTo>
                    <a:lnTo>
                      <a:pt x="35257" y="6403"/>
                    </a:lnTo>
                    <a:lnTo>
                      <a:pt x="35257" y="6382"/>
                    </a:lnTo>
                    <a:lnTo>
                      <a:pt x="35341" y="6319"/>
                    </a:lnTo>
                    <a:lnTo>
                      <a:pt x="35320" y="6278"/>
                    </a:lnTo>
                    <a:lnTo>
                      <a:pt x="35320" y="6215"/>
                    </a:lnTo>
                    <a:lnTo>
                      <a:pt x="35278" y="6152"/>
                    </a:lnTo>
                    <a:lnTo>
                      <a:pt x="35320" y="6068"/>
                    </a:lnTo>
                    <a:lnTo>
                      <a:pt x="35362" y="6047"/>
                    </a:lnTo>
                    <a:lnTo>
                      <a:pt x="35362" y="5985"/>
                    </a:lnTo>
                    <a:lnTo>
                      <a:pt x="35341" y="5943"/>
                    </a:lnTo>
                    <a:lnTo>
                      <a:pt x="35278" y="5796"/>
                    </a:lnTo>
                    <a:lnTo>
                      <a:pt x="35278" y="5671"/>
                    </a:lnTo>
                    <a:lnTo>
                      <a:pt x="35320" y="5650"/>
                    </a:lnTo>
                    <a:lnTo>
                      <a:pt x="35341" y="5629"/>
                    </a:lnTo>
                    <a:lnTo>
                      <a:pt x="35341" y="5587"/>
                    </a:lnTo>
                    <a:lnTo>
                      <a:pt x="35320" y="5545"/>
                    </a:lnTo>
                    <a:lnTo>
                      <a:pt x="35320" y="5483"/>
                    </a:lnTo>
                    <a:lnTo>
                      <a:pt x="35257" y="5441"/>
                    </a:lnTo>
                    <a:lnTo>
                      <a:pt x="35236" y="5378"/>
                    </a:lnTo>
                    <a:lnTo>
                      <a:pt x="35257" y="5315"/>
                    </a:lnTo>
                    <a:lnTo>
                      <a:pt x="35257" y="5231"/>
                    </a:lnTo>
                    <a:lnTo>
                      <a:pt x="35236" y="5169"/>
                    </a:lnTo>
                    <a:lnTo>
                      <a:pt x="35173" y="5127"/>
                    </a:lnTo>
                    <a:lnTo>
                      <a:pt x="35173" y="5064"/>
                    </a:lnTo>
                    <a:lnTo>
                      <a:pt x="35257" y="4959"/>
                    </a:lnTo>
                    <a:lnTo>
                      <a:pt x="35362" y="4939"/>
                    </a:lnTo>
                    <a:lnTo>
                      <a:pt x="35383" y="4918"/>
                    </a:lnTo>
                    <a:lnTo>
                      <a:pt x="35383" y="4813"/>
                    </a:lnTo>
                    <a:lnTo>
                      <a:pt x="35424" y="4687"/>
                    </a:lnTo>
                    <a:lnTo>
                      <a:pt x="35341" y="4646"/>
                    </a:lnTo>
                    <a:lnTo>
                      <a:pt x="35278" y="4583"/>
                    </a:lnTo>
                    <a:lnTo>
                      <a:pt x="35257" y="4499"/>
                    </a:lnTo>
                    <a:lnTo>
                      <a:pt x="35173" y="4395"/>
                    </a:lnTo>
                    <a:lnTo>
                      <a:pt x="35152" y="4332"/>
                    </a:lnTo>
                    <a:lnTo>
                      <a:pt x="35215" y="4290"/>
                    </a:lnTo>
                    <a:lnTo>
                      <a:pt x="35152" y="4185"/>
                    </a:lnTo>
                    <a:lnTo>
                      <a:pt x="35131" y="4123"/>
                    </a:lnTo>
                    <a:lnTo>
                      <a:pt x="35027" y="4102"/>
                    </a:lnTo>
                    <a:lnTo>
                      <a:pt x="34964" y="4081"/>
                    </a:lnTo>
                    <a:lnTo>
                      <a:pt x="34859" y="4018"/>
                    </a:lnTo>
                    <a:lnTo>
                      <a:pt x="34797" y="4081"/>
                    </a:lnTo>
                    <a:lnTo>
                      <a:pt x="34713" y="4102"/>
                    </a:lnTo>
                    <a:lnTo>
                      <a:pt x="34629" y="4143"/>
                    </a:lnTo>
                    <a:lnTo>
                      <a:pt x="34629" y="4227"/>
                    </a:lnTo>
                    <a:lnTo>
                      <a:pt x="34587" y="4269"/>
                    </a:lnTo>
                    <a:lnTo>
                      <a:pt x="34504" y="4269"/>
                    </a:lnTo>
                    <a:lnTo>
                      <a:pt x="34483" y="4395"/>
                    </a:lnTo>
                    <a:lnTo>
                      <a:pt x="34294" y="4395"/>
                    </a:lnTo>
                    <a:lnTo>
                      <a:pt x="34232" y="4478"/>
                    </a:lnTo>
                    <a:lnTo>
                      <a:pt x="34232" y="4583"/>
                    </a:lnTo>
                    <a:lnTo>
                      <a:pt x="34190" y="4604"/>
                    </a:lnTo>
                    <a:lnTo>
                      <a:pt x="34169" y="4729"/>
                    </a:lnTo>
                    <a:lnTo>
                      <a:pt x="34169" y="4792"/>
                    </a:lnTo>
                    <a:lnTo>
                      <a:pt x="34106" y="4813"/>
                    </a:lnTo>
                    <a:lnTo>
                      <a:pt x="34022" y="4897"/>
                    </a:lnTo>
                    <a:lnTo>
                      <a:pt x="33876" y="4918"/>
                    </a:lnTo>
                    <a:lnTo>
                      <a:pt x="33709" y="4918"/>
                    </a:lnTo>
                    <a:lnTo>
                      <a:pt x="33667" y="4939"/>
                    </a:lnTo>
                    <a:lnTo>
                      <a:pt x="33604" y="5001"/>
                    </a:lnTo>
                    <a:lnTo>
                      <a:pt x="33583" y="4918"/>
                    </a:lnTo>
                    <a:lnTo>
                      <a:pt x="33541" y="4834"/>
                    </a:lnTo>
                    <a:lnTo>
                      <a:pt x="33458" y="4834"/>
                    </a:lnTo>
                    <a:lnTo>
                      <a:pt x="33374" y="4897"/>
                    </a:lnTo>
                    <a:lnTo>
                      <a:pt x="33269" y="4918"/>
                    </a:lnTo>
                    <a:lnTo>
                      <a:pt x="33248" y="4834"/>
                    </a:lnTo>
                    <a:lnTo>
                      <a:pt x="33165" y="4729"/>
                    </a:lnTo>
                    <a:lnTo>
                      <a:pt x="33123" y="4708"/>
                    </a:lnTo>
                    <a:lnTo>
                      <a:pt x="32976" y="4583"/>
                    </a:lnTo>
                    <a:lnTo>
                      <a:pt x="32976" y="4478"/>
                    </a:lnTo>
                    <a:lnTo>
                      <a:pt x="33018" y="4436"/>
                    </a:lnTo>
                    <a:lnTo>
                      <a:pt x="33039" y="4332"/>
                    </a:lnTo>
                    <a:lnTo>
                      <a:pt x="33018" y="4227"/>
                    </a:lnTo>
                    <a:lnTo>
                      <a:pt x="32976" y="4123"/>
                    </a:lnTo>
                    <a:lnTo>
                      <a:pt x="32872" y="4143"/>
                    </a:lnTo>
                    <a:lnTo>
                      <a:pt x="32872" y="4081"/>
                    </a:lnTo>
                    <a:lnTo>
                      <a:pt x="32872" y="3997"/>
                    </a:lnTo>
                    <a:lnTo>
                      <a:pt x="32934" y="3913"/>
                    </a:lnTo>
                    <a:lnTo>
                      <a:pt x="32934" y="3871"/>
                    </a:lnTo>
                    <a:lnTo>
                      <a:pt x="32872" y="3851"/>
                    </a:lnTo>
                    <a:lnTo>
                      <a:pt x="32851" y="3851"/>
                    </a:lnTo>
                    <a:lnTo>
                      <a:pt x="32767" y="3892"/>
                    </a:lnTo>
                    <a:lnTo>
                      <a:pt x="32725" y="3892"/>
                    </a:lnTo>
                    <a:lnTo>
                      <a:pt x="32642" y="3913"/>
                    </a:lnTo>
                    <a:lnTo>
                      <a:pt x="32558" y="3892"/>
                    </a:lnTo>
                    <a:lnTo>
                      <a:pt x="32516" y="3871"/>
                    </a:lnTo>
                    <a:lnTo>
                      <a:pt x="32453" y="3851"/>
                    </a:lnTo>
                    <a:lnTo>
                      <a:pt x="32432" y="3809"/>
                    </a:lnTo>
                    <a:lnTo>
                      <a:pt x="32307" y="3767"/>
                    </a:lnTo>
                    <a:lnTo>
                      <a:pt x="32307" y="3704"/>
                    </a:lnTo>
                    <a:lnTo>
                      <a:pt x="32244" y="3662"/>
                    </a:lnTo>
                    <a:lnTo>
                      <a:pt x="32202" y="3662"/>
                    </a:lnTo>
                    <a:lnTo>
                      <a:pt x="32139" y="3599"/>
                    </a:lnTo>
                    <a:lnTo>
                      <a:pt x="32139" y="3558"/>
                    </a:lnTo>
                    <a:lnTo>
                      <a:pt x="32077" y="3558"/>
                    </a:lnTo>
                    <a:lnTo>
                      <a:pt x="32014" y="3474"/>
                    </a:lnTo>
                    <a:lnTo>
                      <a:pt x="31993" y="3432"/>
                    </a:lnTo>
                    <a:lnTo>
                      <a:pt x="31930" y="3369"/>
                    </a:lnTo>
                    <a:lnTo>
                      <a:pt x="31888" y="3369"/>
                    </a:lnTo>
                    <a:lnTo>
                      <a:pt x="31846" y="3453"/>
                    </a:lnTo>
                    <a:lnTo>
                      <a:pt x="31805" y="3432"/>
                    </a:lnTo>
                    <a:lnTo>
                      <a:pt x="31763" y="3453"/>
                    </a:lnTo>
                    <a:lnTo>
                      <a:pt x="31721" y="3495"/>
                    </a:lnTo>
                    <a:lnTo>
                      <a:pt x="31658" y="3453"/>
                    </a:lnTo>
                    <a:lnTo>
                      <a:pt x="31616" y="3390"/>
                    </a:lnTo>
                    <a:lnTo>
                      <a:pt x="31574" y="3369"/>
                    </a:lnTo>
                    <a:lnTo>
                      <a:pt x="31449" y="3369"/>
                    </a:lnTo>
                    <a:lnTo>
                      <a:pt x="31386" y="3348"/>
                    </a:lnTo>
                    <a:lnTo>
                      <a:pt x="31449" y="3286"/>
                    </a:lnTo>
                    <a:lnTo>
                      <a:pt x="31449" y="3244"/>
                    </a:lnTo>
                    <a:lnTo>
                      <a:pt x="31365" y="3244"/>
                    </a:lnTo>
                    <a:lnTo>
                      <a:pt x="31302" y="3286"/>
                    </a:lnTo>
                    <a:lnTo>
                      <a:pt x="31177" y="3286"/>
                    </a:lnTo>
                    <a:lnTo>
                      <a:pt x="31135" y="3327"/>
                    </a:lnTo>
                    <a:lnTo>
                      <a:pt x="31072" y="3265"/>
                    </a:lnTo>
                    <a:lnTo>
                      <a:pt x="31030" y="3286"/>
                    </a:lnTo>
                    <a:lnTo>
                      <a:pt x="30947" y="3286"/>
                    </a:lnTo>
                    <a:lnTo>
                      <a:pt x="30884" y="3223"/>
                    </a:lnTo>
                    <a:lnTo>
                      <a:pt x="30800" y="3181"/>
                    </a:lnTo>
                    <a:lnTo>
                      <a:pt x="30675" y="3055"/>
                    </a:lnTo>
                    <a:lnTo>
                      <a:pt x="30633" y="2930"/>
                    </a:lnTo>
                    <a:lnTo>
                      <a:pt x="30633" y="2846"/>
                    </a:lnTo>
                    <a:lnTo>
                      <a:pt x="30612" y="2742"/>
                    </a:lnTo>
                    <a:lnTo>
                      <a:pt x="30549" y="2742"/>
                    </a:lnTo>
                    <a:lnTo>
                      <a:pt x="30465" y="2721"/>
                    </a:lnTo>
                    <a:lnTo>
                      <a:pt x="30465" y="2574"/>
                    </a:lnTo>
                    <a:lnTo>
                      <a:pt x="30424" y="2553"/>
                    </a:lnTo>
                    <a:lnTo>
                      <a:pt x="30403" y="2428"/>
                    </a:lnTo>
                    <a:lnTo>
                      <a:pt x="30361" y="2323"/>
                    </a:lnTo>
                    <a:lnTo>
                      <a:pt x="30152" y="2198"/>
                    </a:lnTo>
                    <a:lnTo>
                      <a:pt x="30047" y="2030"/>
                    </a:lnTo>
                    <a:lnTo>
                      <a:pt x="30026" y="1988"/>
                    </a:lnTo>
                    <a:lnTo>
                      <a:pt x="29984" y="1884"/>
                    </a:lnTo>
                    <a:lnTo>
                      <a:pt x="29921" y="1905"/>
                    </a:lnTo>
                    <a:lnTo>
                      <a:pt x="29901" y="1905"/>
                    </a:lnTo>
                    <a:lnTo>
                      <a:pt x="29901" y="1821"/>
                    </a:lnTo>
                    <a:lnTo>
                      <a:pt x="29921" y="1779"/>
                    </a:lnTo>
                    <a:lnTo>
                      <a:pt x="29838" y="1716"/>
                    </a:lnTo>
                    <a:lnTo>
                      <a:pt x="29796" y="1612"/>
                    </a:lnTo>
                    <a:lnTo>
                      <a:pt x="29733" y="1591"/>
                    </a:lnTo>
                    <a:lnTo>
                      <a:pt x="29712" y="1507"/>
                    </a:lnTo>
                    <a:lnTo>
                      <a:pt x="29670" y="1444"/>
                    </a:lnTo>
                    <a:lnTo>
                      <a:pt x="29608" y="1340"/>
                    </a:lnTo>
                    <a:lnTo>
                      <a:pt x="29482" y="1256"/>
                    </a:lnTo>
                    <a:lnTo>
                      <a:pt x="29461" y="1193"/>
                    </a:lnTo>
                    <a:lnTo>
                      <a:pt x="29503" y="1130"/>
                    </a:lnTo>
                    <a:lnTo>
                      <a:pt x="29482" y="1047"/>
                    </a:lnTo>
                    <a:lnTo>
                      <a:pt x="29315" y="1047"/>
                    </a:lnTo>
                    <a:lnTo>
                      <a:pt x="29294" y="984"/>
                    </a:lnTo>
                    <a:lnTo>
                      <a:pt x="29294" y="942"/>
                    </a:lnTo>
                    <a:lnTo>
                      <a:pt x="29273" y="879"/>
                    </a:lnTo>
                    <a:lnTo>
                      <a:pt x="29273" y="817"/>
                    </a:lnTo>
                    <a:lnTo>
                      <a:pt x="29231" y="733"/>
                    </a:lnTo>
                    <a:lnTo>
                      <a:pt x="29168" y="712"/>
                    </a:lnTo>
                    <a:lnTo>
                      <a:pt x="29168" y="649"/>
                    </a:lnTo>
                    <a:lnTo>
                      <a:pt x="29147" y="607"/>
                    </a:lnTo>
                    <a:lnTo>
                      <a:pt x="29085" y="628"/>
                    </a:lnTo>
                    <a:lnTo>
                      <a:pt x="28980" y="607"/>
                    </a:lnTo>
                    <a:lnTo>
                      <a:pt x="28959" y="545"/>
                    </a:lnTo>
                    <a:lnTo>
                      <a:pt x="28980" y="482"/>
                    </a:lnTo>
                    <a:lnTo>
                      <a:pt x="28959" y="440"/>
                    </a:lnTo>
                    <a:lnTo>
                      <a:pt x="28875" y="419"/>
                    </a:lnTo>
                    <a:lnTo>
                      <a:pt x="28833" y="461"/>
                    </a:lnTo>
                    <a:lnTo>
                      <a:pt x="28792" y="419"/>
                    </a:lnTo>
                    <a:lnTo>
                      <a:pt x="28750" y="419"/>
                    </a:lnTo>
                    <a:lnTo>
                      <a:pt x="28708" y="356"/>
                    </a:lnTo>
                    <a:lnTo>
                      <a:pt x="28750" y="293"/>
                    </a:lnTo>
                    <a:lnTo>
                      <a:pt x="28687" y="231"/>
                    </a:lnTo>
                    <a:lnTo>
                      <a:pt x="28624" y="210"/>
                    </a:lnTo>
                    <a:lnTo>
                      <a:pt x="28561" y="231"/>
                    </a:lnTo>
                    <a:lnTo>
                      <a:pt x="28520" y="147"/>
                    </a:lnTo>
                    <a:lnTo>
                      <a:pt x="28457" y="189"/>
                    </a:lnTo>
                    <a:lnTo>
                      <a:pt x="28373" y="189"/>
                    </a:lnTo>
                    <a:lnTo>
                      <a:pt x="28331" y="147"/>
                    </a:lnTo>
                    <a:lnTo>
                      <a:pt x="28268" y="189"/>
                    </a:lnTo>
                    <a:lnTo>
                      <a:pt x="28268" y="252"/>
                    </a:lnTo>
                    <a:lnTo>
                      <a:pt x="28248" y="293"/>
                    </a:lnTo>
                    <a:lnTo>
                      <a:pt x="28143" y="231"/>
                    </a:lnTo>
                    <a:lnTo>
                      <a:pt x="28101" y="189"/>
                    </a:lnTo>
                    <a:lnTo>
                      <a:pt x="28017" y="210"/>
                    </a:lnTo>
                    <a:lnTo>
                      <a:pt x="27892" y="210"/>
                    </a:lnTo>
                    <a:lnTo>
                      <a:pt x="27892" y="189"/>
                    </a:lnTo>
                    <a:lnTo>
                      <a:pt x="27808" y="105"/>
                    </a:lnTo>
                    <a:lnTo>
                      <a:pt x="27620" y="84"/>
                    </a:lnTo>
                    <a:lnTo>
                      <a:pt x="27536" y="21"/>
                    </a:lnTo>
                    <a:lnTo>
                      <a:pt x="27432" y="21"/>
                    </a:lnTo>
                    <a:lnTo>
                      <a:pt x="27390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945"/>
              <p:cNvSpPr/>
              <p:nvPr/>
            </p:nvSpPr>
            <p:spPr>
              <a:xfrm>
                <a:off x="6973560" y="3011400"/>
                <a:ext cx="2520" cy="2880"/>
              </a:xfrm>
              <a:custGeom>
                <a:avLst/>
                <a:gdLst/>
                <a:ahLst/>
                <a:rect l="l" t="t" r="r" b="b"/>
                <a:pathLst>
                  <a:path w="64" h="85">
                    <a:moveTo>
                      <a:pt x="63" y="8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946"/>
              <p:cNvSpPr/>
              <p:nvPr/>
            </p:nvSpPr>
            <p:spPr>
              <a:xfrm>
                <a:off x="6944040" y="3034440"/>
                <a:ext cx="4320" cy="3600"/>
              </a:xfrm>
              <a:custGeom>
                <a:avLst/>
                <a:gdLst/>
                <a:ahLst/>
                <a:rect l="l" t="t" r="r" b="b"/>
                <a:pathLst>
                  <a:path w="105" h="106">
                    <a:moveTo>
                      <a:pt x="0" y="105"/>
                    </a:moveTo>
                    <a:lnTo>
                      <a:pt x="105" y="1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947"/>
              <p:cNvSpPr/>
              <p:nvPr/>
            </p:nvSpPr>
            <p:spPr>
              <a:xfrm>
                <a:off x="6015960" y="2643120"/>
                <a:ext cx="9000" cy="2160"/>
              </a:xfrm>
              <a:custGeom>
                <a:avLst/>
                <a:gdLst/>
                <a:ahLst/>
                <a:rect l="l" t="t" r="r" b="b"/>
                <a:pathLst>
                  <a:path w="211" h="64">
                    <a:moveTo>
                      <a:pt x="210" y="0"/>
                    </a:moveTo>
                    <a:lnTo>
                      <a:pt x="1" y="63"/>
                    </a:lnTo>
                    <a:lnTo>
                      <a:pt x="22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948"/>
              <p:cNvSpPr/>
              <p:nvPr/>
            </p:nvSpPr>
            <p:spPr>
              <a:xfrm>
                <a:off x="5475960" y="2111760"/>
                <a:ext cx="966240" cy="435960"/>
              </a:xfrm>
              <a:custGeom>
                <a:avLst/>
                <a:gdLst/>
                <a:ahLst/>
                <a:rect l="l" t="t" r="r" b="b"/>
                <a:pathLst>
                  <a:path w="21908" h="11509">
                    <a:moveTo>
                      <a:pt x="10860" y="0"/>
                    </a:moveTo>
                    <a:lnTo>
                      <a:pt x="10755" y="84"/>
                    </a:lnTo>
                    <a:lnTo>
                      <a:pt x="10713" y="189"/>
                    </a:lnTo>
                    <a:lnTo>
                      <a:pt x="10567" y="189"/>
                    </a:lnTo>
                    <a:lnTo>
                      <a:pt x="10483" y="252"/>
                    </a:lnTo>
                    <a:lnTo>
                      <a:pt x="10546" y="314"/>
                    </a:lnTo>
                    <a:lnTo>
                      <a:pt x="10546" y="398"/>
                    </a:lnTo>
                    <a:lnTo>
                      <a:pt x="10400" y="419"/>
                    </a:lnTo>
                    <a:lnTo>
                      <a:pt x="10337" y="419"/>
                    </a:lnTo>
                    <a:lnTo>
                      <a:pt x="10253" y="524"/>
                    </a:lnTo>
                    <a:lnTo>
                      <a:pt x="10128" y="524"/>
                    </a:lnTo>
                    <a:lnTo>
                      <a:pt x="10044" y="586"/>
                    </a:lnTo>
                    <a:lnTo>
                      <a:pt x="9981" y="586"/>
                    </a:lnTo>
                    <a:lnTo>
                      <a:pt x="9751" y="733"/>
                    </a:lnTo>
                    <a:lnTo>
                      <a:pt x="9625" y="796"/>
                    </a:lnTo>
                    <a:lnTo>
                      <a:pt x="9521" y="837"/>
                    </a:lnTo>
                    <a:lnTo>
                      <a:pt x="9437" y="837"/>
                    </a:lnTo>
                    <a:lnTo>
                      <a:pt x="9353" y="775"/>
                    </a:lnTo>
                    <a:lnTo>
                      <a:pt x="9312" y="837"/>
                    </a:lnTo>
                    <a:lnTo>
                      <a:pt x="9291" y="921"/>
                    </a:lnTo>
                    <a:lnTo>
                      <a:pt x="9144" y="921"/>
                    </a:lnTo>
                    <a:lnTo>
                      <a:pt x="9102" y="984"/>
                    </a:lnTo>
                    <a:lnTo>
                      <a:pt x="9102" y="1088"/>
                    </a:lnTo>
                    <a:lnTo>
                      <a:pt x="9040" y="1130"/>
                    </a:lnTo>
                    <a:lnTo>
                      <a:pt x="8977" y="1109"/>
                    </a:lnTo>
                    <a:lnTo>
                      <a:pt x="8893" y="1109"/>
                    </a:lnTo>
                    <a:lnTo>
                      <a:pt x="8789" y="1151"/>
                    </a:lnTo>
                    <a:lnTo>
                      <a:pt x="8663" y="1172"/>
                    </a:lnTo>
                    <a:lnTo>
                      <a:pt x="8496" y="1256"/>
                    </a:lnTo>
                    <a:lnTo>
                      <a:pt x="8475" y="1319"/>
                    </a:lnTo>
                    <a:lnTo>
                      <a:pt x="8307" y="1340"/>
                    </a:lnTo>
                    <a:lnTo>
                      <a:pt x="8182" y="1402"/>
                    </a:lnTo>
                    <a:lnTo>
                      <a:pt x="8035" y="1423"/>
                    </a:lnTo>
                    <a:lnTo>
                      <a:pt x="7847" y="1465"/>
                    </a:lnTo>
                    <a:lnTo>
                      <a:pt x="7826" y="1549"/>
                    </a:lnTo>
                    <a:lnTo>
                      <a:pt x="7763" y="1632"/>
                    </a:lnTo>
                    <a:lnTo>
                      <a:pt x="7721" y="1528"/>
                    </a:lnTo>
                    <a:lnTo>
                      <a:pt x="7617" y="1528"/>
                    </a:lnTo>
                    <a:lnTo>
                      <a:pt x="7512" y="1570"/>
                    </a:lnTo>
                    <a:lnTo>
                      <a:pt x="7512" y="1653"/>
                    </a:lnTo>
                    <a:lnTo>
                      <a:pt x="7449" y="1695"/>
                    </a:lnTo>
                    <a:lnTo>
                      <a:pt x="7345" y="1653"/>
                    </a:lnTo>
                    <a:lnTo>
                      <a:pt x="7219" y="1653"/>
                    </a:lnTo>
                    <a:lnTo>
                      <a:pt x="7198" y="1612"/>
                    </a:lnTo>
                    <a:lnTo>
                      <a:pt x="7115" y="1612"/>
                    </a:lnTo>
                    <a:lnTo>
                      <a:pt x="7031" y="1653"/>
                    </a:lnTo>
                    <a:lnTo>
                      <a:pt x="6926" y="1674"/>
                    </a:lnTo>
                    <a:lnTo>
                      <a:pt x="6884" y="1695"/>
                    </a:lnTo>
                    <a:lnTo>
                      <a:pt x="6926" y="1842"/>
                    </a:lnTo>
                    <a:lnTo>
                      <a:pt x="6884" y="1925"/>
                    </a:lnTo>
                    <a:lnTo>
                      <a:pt x="6989" y="1946"/>
                    </a:lnTo>
                    <a:lnTo>
                      <a:pt x="7136" y="1925"/>
                    </a:lnTo>
                    <a:lnTo>
                      <a:pt x="7198" y="2051"/>
                    </a:lnTo>
                    <a:lnTo>
                      <a:pt x="7031" y="2051"/>
                    </a:lnTo>
                    <a:lnTo>
                      <a:pt x="6989" y="2093"/>
                    </a:lnTo>
                    <a:lnTo>
                      <a:pt x="6989" y="2156"/>
                    </a:lnTo>
                    <a:lnTo>
                      <a:pt x="7136" y="2176"/>
                    </a:lnTo>
                    <a:lnTo>
                      <a:pt x="7240" y="2197"/>
                    </a:lnTo>
                    <a:lnTo>
                      <a:pt x="7324" y="2156"/>
                    </a:lnTo>
                    <a:lnTo>
                      <a:pt x="7408" y="2156"/>
                    </a:lnTo>
                    <a:lnTo>
                      <a:pt x="7512" y="2260"/>
                    </a:lnTo>
                    <a:lnTo>
                      <a:pt x="7617" y="2281"/>
                    </a:lnTo>
                    <a:lnTo>
                      <a:pt x="7617" y="2386"/>
                    </a:lnTo>
                    <a:lnTo>
                      <a:pt x="7554" y="2449"/>
                    </a:lnTo>
                    <a:lnTo>
                      <a:pt x="7449" y="2407"/>
                    </a:lnTo>
                    <a:lnTo>
                      <a:pt x="7219" y="2449"/>
                    </a:lnTo>
                    <a:lnTo>
                      <a:pt x="7094" y="2553"/>
                    </a:lnTo>
                    <a:lnTo>
                      <a:pt x="6947" y="2741"/>
                    </a:lnTo>
                    <a:lnTo>
                      <a:pt x="6947" y="2867"/>
                    </a:lnTo>
                    <a:lnTo>
                      <a:pt x="7031" y="2888"/>
                    </a:lnTo>
                    <a:lnTo>
                      <a:pt x="7052" y="3013"/>
                    </a:lnTo>
                    <a:lnTo>
                      <a:pt x="6989" y="3118"/>
                    </a:lnTo>
                    <a:lnTo>
                      <a:pt x="6947" y="3244"/>
                    </a:lnTo>
                    <a:lnTo>
                      <a:pt x="6843" y="3244"/>
                    </a:lnTo>
                    <a:lnTo>
                      <a:pt x="6843" y="3306"/>
                    </a:lnTo>
                    <a:lnTo>
                      <a:pt x="6884" y="3390"/>
                    </a:lnTo>
                    <a:lnTo>
                      <a:pt x="6884" y="3453"/>
                    </a:lnTo>
                    <a:lnTo>
                      <a:pt x="7031" y="3453"/>
                    </a:lnTo>
                    <a:lnTo>
                      <a:pt x="7115" y="3537"/>
                    </a:lnTo>
                    <a:lnTo>
                      <a:pt x="7240" y="3557"/>
                    </a:lnTo>
                    <a:lnTo>
                      <a:pt x="7240" y="3620"/>
                    </a:lnTo>
                    <a:lnTo>
                      <a:pt x="7366" y="3704"/>
                    </a:lnTo>
                    <a:lnTo>
                      <a:pt x="7533" y="3725"/>
                    </a:lnTo>
                    <a:lnTo>
                      <a:pt x="7575" y="3746"/>
                    </a:lnTo>
                    <a:lnTo>
                      <a:pt x="7617" y="4227"/>
                    </a:lnTo>
                    <a:lnTo>
                      <a:pt x="7554" y="4290"/>
                    </a:lnTo>
                    <a:lnTo>
                      <a:pt x="7366" y="4373"/>
                    </a:lnTo>
                    <a:lnTo>
                      <a:pt x="7219" y="4353"/>
                    </a:lnTo>
                    <a:lnTo>
                      <a:pt x="7031" y="4248"/>
                    </a:lnTo>
                    <a:lnTo>
                      <a:pt x="6947" y="4290"/>
                    </a:lnTo>
                    <a:lnTo>
                      <a:pt x="6947" y="4394"/>
                    </a:lnTo>
                    <a:lnTo>
                      <a:pt x="6905" y="4541"/>
                    </a:lnTo>
                    <a:lnTo>
                      <a:pt x="6780" y="4562"/>
                    </a:lnTo>
                    <a:lnTo>
                      <a:pt x="6571" y="4457"/>
                    </a:lnTo>
                    <a:lnTo>
                      <a:pt x="6403" y="4457"/>
                    </a:lnTo>
                    <a:lnTo>
                      <a:pt x="6320" y="4394"/>
                    </a:lnTo>
                    <a:lnTo>
                      <a:pt x="6278" y="4436"/>
                    </a:lnTo>
                    <a:lnTo>
                      <a:pt x="6173" y="4394"/>
                    </a:lnTo>
                    <a:lnTo>
                      <a:pt x="6048" y="4269"/>
                    </a:lnTo>
                    <a:lnTo>
                      <a:pt x="6152" y="4227"/>
                    </a:lnTo>
                    <a:lnTo>
                      <a:pt x="6173" y="4143"/>
                    </a:lnTo>
                    <a:lnTo>
                      <a:pt x="6089" y="4122"/>
                    </a:lnTo>
                    <a:lnTo>
                      <a:pt x="5964" y="4039"/>
                    </a:lnTo>
                    <a:lnTo>
                      <a:pt x="5880" y="4122"/>
                    </a:lnTo>
                    <a:lnTo>
                      <a:pt x="5755" y="4081"/>
                    </a:lnTo>
                    <a:lnTo>
                      <a:pt x="5671" y="4122"/>
                    </a:lnTo>
                    <a:lnTo>
                      <a:pt x="5692" y="4269"/>
                    </a:lnTo>
                    <a:lnTo>
                      <a:pt x="5545" y="4290"/>
                    </a:lnTo>
                    <a:lnTo>
                      <a:pt x="5483" y="4227"/>
                    </a:lnTo>
                    <a:lnTo>
                      <a:pt x="5336" y="4060"/>
                    </a:lnTo>
                    <a:lnTo>
                      <a:pt x="5211" y="4081"/>
                    </a:lnTo>
                    <a:lnTo>
                      <a:pt x="5148" y="4185"/>
                    </a:lnTo>
                    <a:lnTo>
                      <a:pt x="5064" y="4081"/>
                    </a:lnTo>
                    <a:lnTo>
                      <a:pt x="5001" y="4122"/>
                    </a:lnTo>
                    <a:lnTo>
                      <a:pt x="5001" y="4248"/>
                    </a:lnTo>
                    <a:lnTo>
                      <a:pt x="4855" y="4248"/>
                    </a:lnTo>
                    <a:lnTo>
                      <a:pt x="4834" y="4457"/>
                    </a:lnTo>
                    <a:lnTo>
                      <a:pt x="4708" y="4562"/>
                    </a:lnTo>
                    <a:lnTo>
                      <a:pt x="4625" y="4541"/>
                    </a:lnTo>
                    <a:lnTo>
                      <a:pt x="4541" y="4436"/>
                    </a:lnTo>
                    <a:lnTo>
                      <a:pt x="4332" y="4394"/>
                    </a:lnTo>
                    <a:lnTo>
                      <a:pt x="4269" y="4269"/>
                    </a:lnTo>
                    <a:lnTo>
                      <a:pt x="4123" y="4353"/>
                    </a:lnTo>
                    <a:lnTo>
                      <a:pt x="4164" y="4478"/>
                    </a:lnTo>
                    <a:lnTo>
                      <a:pt x="4081" y="4604"/>
                    </a:lnTo>
                    <a:lnTo>
                      <a:pt x="3997" y="4583"/>
                    </a:lnTo>
                    <a:lnTo>
                      <a:pt x="3997" y="4457"/>
                    </a:lnTo>
                    <a:lnTo>
                      <a:pt x="3955" y="4373"/>
                    </a:lnTo>
                    <a:lnTo>
                      <a:pt x="3871" y="4373"/>
                    </a:lnTo>
                    <a:lnTo>
                      <a:pt x="3704" y="4248"/>
                    </a:lnTo>
                    <a:lnTo>
                      <a:pt x="3599" y="4122"/>
                    </a:lnTo>
                    <a:lnTo>
                      <a:pt x="3474" y="4122"/>
                    </a:lnTo>
                    <a:lnTo>
                      <a:pt x="3369" y="3976"/>
                    </a:lnTo>
                    <a:lnTo>
                      <a:pt x="3286" y="3955"/>
                    </a:lnTo>
                    <a:lnTo>
                      <a:pt x="3244" y="3871"/>
                    </a:lnTo>
                    <a:lnTo>
                      <a:pt x="3160" y="3871"/>
                    </a:lnTo>
                    <a:lnTo>
                      <a:pt x="2951" y="3955"/>
                    </a:lnTo>
                    <a:lnTo>
                      <a:pt x="2825" y="3850"/>
                    </a:lnTo>
                    <a:lnTo>
                      <a:pt x="2742" y="3704"/>
                    </a:lnTo>
                    <a:lnTo>
                      <a:pt x="2637" y="3704"/>
                    </a:lnTo>
                    <a:lnTo>
                      <a:pt x="2532" y="3809"/>
                    </a:lnTo>
                    <a:lnTo>
                      <a:pt x="2407" y="3809"/>
                    </a:lnTo>
                    <a:lnTo>
                      <a:pt x="2407" y="3871"/>
                    </a:lnTo>
                    <a:lnTo>
                      <a:pt x="2323" y="3955"/>
                    </a:lnTo>
                    <a:lnTo>
                      <a:pt x="2323" y="3850"/>
                    </a:lnTo>
                    <a:lnTo>
                      <a:pt x="2239" y="3913"/>
                    </a:lnTo>
                    <a:lnTo>
                      <a:pt x="2218" y="3976"/>
                    </a:lnTo>
                    <a:lnTo>
                      <a:pt x="2114" y="4060"/>
                    </a:lnTo>
                    <a:lnTo>
                      <a:pt x="2030" y="3976"/>
                    </a:lnTo>
                    <a:lnTo>
                      <a:pt x="2114" y="3913"/>
                    </a:lnTo>
                    <a:lnTo>
                      <a:pt x="2135" y="3829"/>
                    </a:lnTo>
                    <a:lnTo>
                      <a:pt x="2009" y="3767"/>
                    </a:lnTo>
                    <a:lnTo>
                      <a:pt x="1821" y="3662"/>
                    </a:lnTo>
                    <a:lnTo>
                      <a:pt x="1800" y="3746"/>
                    </a:lnTo>
                    <a:lnTo>
                      <a:pt x="1821" y="3850"/>
                    </a:lnTo>
                    <a:lnTo>
                      <a:pt x="1821" y="3955"/>
                    </a:lnTo>
                    <a:lnTo>
                      <a:pt x="1695" y="3913"/>
                    </a:lnTo>
                    <a:lnTo>
                      <a:pt x="1612" y="3976"/>
                    </a:lnTo>
                    <a:lnTo>
                      <a:pt x="1570" y="4143"/>
                    </a:lnTo>
                    <a:lnTo>
                      <a:pt x="1486" y="4143"/>
                    </a:lnTo>
                    <a:lnTo>
                      <a:pt x="1298" y="4248"/>
                    </a:lnTo>
                    <a:lnTo>
                      <a:pt x="1277" y="4373"/>
                    </a:lnTo>
                    <a:lnTo>
                      <a:pt x="1361" y="4478"/>
                    </a:lnTo>
                    <a:lnTo>
                      <a:pt x="1361" y="4604"/>
                    </a:lnTo>
                    <a:lnTo>
                      <a:pt x="1172" y="4604"/>
                    </a:lnTo>
                    <a:lnTo>
                      <a:pt x="984" y="4645"/>
                    </a:lnTo>
                    <a:lnTo>
                      <a:pt x="1130" y="5106"/>
                    </a:lnTo>
                    <a:lnTo>
                      <a:pt x="1047" y="5169"/>
                    </a:lnTo>
                    <a:lnTo>
                      <a:pt x="1068" y="5336"/>
                    </a:lnTo>
                    <a:lnTo>
                      <a:pt x="879" y="5336"/>
                    </a:lnTo>
                    <a:lnTo>
                      <a:pt x="733" y="5231"/>
                    </a:lnTo>
                    <a:lnTo>
                      <a:pt x="670" y="5127"/>
                    </a:lnTo>
                    <a:lnTo>
                      <a:pt x="356" y="4876"/>
                    </a:lnTo>
                    <a:lnTo>
                      <a:pt x="294" y="4980"/>
                    </a:lnTo>
                    <a:lnTo>
                      <a:pt x="294" y="5106"/>
                    </a:lnTo>
                    <a:lnTo>
                      <a:pt x="126" y="5315"/>
                    </a:lnTo>
                    <a:lnTo>
                      <a:pt x="22" y="5378"/>
                    </a:lnTo>
                    <a:lnTo>
                      <a:pt x="42" y="5629"/>
                    </a:lnTo>
                    <a:lnTo>
                      <a:pt x="126" y="5734"/>
                    </a:lnTo>
                    <a:lnTo>
                      <a:pt x="105" y="6068"/>
                    </a:lnTo>
                    <a:lnTo>
                      <a:pt x="1" y="6278"/>
                    </a:lnTo>
                    <a:lnTo>
                      <a:pt x="231" y="6382"/>
                    </a:lnTo>
                    <a:lnTo>
                      <a:pt x="335" y="6550"/>
                    </a:lnTo>
                    <a:lnTo>
                      <a:pt x="314" y="6633"/>
                    </a:lnTo>
                    <a:lnTo>
                      <a:pt x="503" y="6780"/>
                    </a:lnTo>
                    <a:lnTo>
                      <a:pt x="545" y="6696"/>
                    </a:lnTo>
                    <a:lnTo>
                      <a:pt x="921" y="6801"/>
                    </a:lnTo>
                    <a:lnTo>
                      <a:pt x="1172" y="7052"/>
                    </a:lnTo>
                    <a:lnTo>
                      <a:pt x="1402" y="7428"/>
                    </a:lnTo>
                    <a:lnTo>
                      <a:pt x="1172" y="7428"/>
                    </a:lnTo>
                    <a:lnTo>
                      <a:pt x="1172" y="7533"/>
                    </a:lnTo>
                    <a:lnTo>
                      <a:pt x="1382" y="7679"/>
                    </a:lnTo>
                    <a:lnTo>
                      <a:pt x="1549" y="7617"/>
                    </a:lnTo>
                    <a:lnTo>
                      <a:pt x="1674" y="7721"/>
                    </a:lnTo>
                    <a:lnTo>
                      <a:pt x="1716" y="7721"/>
                    </a:lnTo>
                    <a:lnTo>
                      <a:pt x="1758" y="7784"/>
                    </a:lnTo>
                    <a:lnTo>
                      <a:pt x="1821" y="7784"/>
                    </a:lnTo>
                    <a:lnTo>
                      <a:pt x="1863" y="7721"/>
                    </a:lnTo>
                    <a:lnTo>
                      <a:pt x="1905" y="7721"/>
                    </a:lnTo>
                    <a:lnTo>
                      <a:pt x="1967" y="7784"/>
                    </a:lnTo>
                    <a:lnTo>
                      <a:pt x="2009" y="7721"/>
                    </a:lnTo>
                    <a:lnTo>
                      <a:pt x="2009" y="7638"/>
                    </a:lnTo>
                    <a:lnTo>
                      <a:pt x="2072" y="7679"/>
                    </a:lnTo>
                    <a:lnTo>
                      <a:pt x="2177" y="7596"/>
                    </a:lnTo>
                    <a:lnTo>
                      <a:pt x="2218" y="7512"/>
                    </a:lnTo>
                    <a:lnTo>
                      <a:pt x="2281" y="7512"/>
                    </a:lnTo>
                    <a:lnTo>
                      <a:pt x="2344" y="7428"/>
                    </a:lnTo>
                    <a:lnTo>
                      <a:pt x="2407" y="7428"/>
                    </a:lnTo>
                    <a:lnTo>
                      <a:pt x="2428" y="7470"/>
                    </a:lnTo>
                    <a:lnTo>
                      <a:pt x="2491" y="7428"/>
                    </a:lnTo>
                    <a:lnTo>
                      <a:pt x="2511" y="7366"/>
                    </a:lnTo>
                    <a:lnTo>
                      <a:pt x="2595" y="7282"/>
                    </a:lnTo>
                    <a:lnTo>
                      <a:pt x="2721" y="7282"/>
                    </a:lnTo>
                    <a:lnTo>
                      <a:pt x="2763" y="7303"/>
                    </a:lnTo>
                    <a:lnTo>
                      <a:pt x="2846" y="7303"/>
                    </a:lnTo>
                    <a:lnTo>
                      <a:pt x="2909" y="7282"/>
                    </a:lnTo>
                    <a:lnTo>
                      <a:pt x="2930" y="7303"/>
                    </a:lnTo>
                    <a:lnTo>
                      <a:pt x="2930" y="7386"/>
                    </a:lnTo>
                    <a:lnTo>
                      <a:pt x="2972" y="7470"/>
                    </a:lnTo>
                    <a:lnTo>
                      <a:pt x="3014" y="7407"/>
                    </a:lnTo>
                    <a:lnTo>
                      <a:pt x="3076" y="7407"/>
                    </a:lnTo>
                    <a:lnTo>
                      <a:pt x="3076" y="7470"/>
                    </a:lnTo>
                    <a:lnTo>
                      <a:pt x="3160" y="7491"/>
                    </a:lnTo>
                    <a:lnTo>
                      <a:pt x="3223" y="7470"/>
                    </a:lnTo>
                    <a:lnTo>
                      <a:pt x="3244" y="7407"/>
                    </a:lnTo>
                    <a:lnTo>
                      <a:pt x="3286" y="7386"/>
                    </a:lnTo>
                    <a:lnTo>
                      <a:pt x="3286" y="7324"/>
                    </a:lnTo>
                    <a:lnTo>
                      <a:pt x="3369" y="7303"/>
                    </a:lnTo>
                    <a:lnTo>
                      <a:pt x="3453" y="7324"/>
                    </a:lnTo>
                    <a:lnTo>
                      <a:pt x="3662" y="7324"/>
                    </a:lnTo>
                    <a:lnTo>
                      <a:pt x="3662" y="7386"/>
                    </a:lnTo>
                    <a:lnTo>
                      <a:pt x="3704" y="7470"/>
                    </a:lnTo>
                    <a:lnTo>
                      <a:pt x="3788" y="7491"/>
                    </a:lnTo>
                    <a:lnTo>
                      <a:pt x="3788" y="7512"/>
                    </a:lnTo>
                    <a:lnTo>
                      <a:pt x="3746" y="7596"/>
                    </a:lnTo>
                    <a:lnTo>
                      <a:pt x="3767" y="7638"/>
                    </a:lnTo>
                    <a:lnTo>
                      <a:pt x="3871" y="7742"/>
                    </a:lnTo>
                    <a:lnTo>
                      <a:pt x="3851" y="7826"/>
                    </a:lnTo>
                    <a:lnTo>
                      <a:pt x="3788" y="7951"/>
                    </a:lnTo>
                    <a:lnTo>
                      <a:pt x="3809" y="8014"/>
                    </a:lnTo>
                    <a:lnTo>
                      <a:pt x="3851" y="8056"/>
                    </a:lnTo>
                    <a:lnTo>
                      <a:pt x="3871" y="8098"/>
                    </a:lnTo>
                    <a:lnTo>
                      <a:pt x="3851" y="8140"/>
                    </a:lnTo>
                    <a:lnTo>
                      <a:pt x="3767" y="8161"/>
                    </a:lnTo>
                    <a:lnTo>
                      <a:pt x="3746" y="8307"/>
                    </a:lnTo>
                    <a:lnTo>
                      <a:pt x="3809" y="8454"/>
                    </a:lnTo>
                    <a:lnTo>
                      <a:pt x="3913" y="8475"/>
                    </a:lnTo>
                    <a:lnTo>
                      <a:pt x="3997" y="8516"/>
                    </a:lnTo>
                    <a:lnTo>
                      <a:pt x="3997" y="8558"/>
                    </a:lnTo>
                    <a:lnTo>
                      <a:pt x="3871" y="8621"/>
                    </a:lnTo>
                    <a:lnTo>
                      <a:pt x="3788" y="8621"/>
                    </a:lnTo>
                    <a:lnTo>
                      <a:pt x="3683" y="8516"/>
                    </a:lnTo>
                    <a:lnTo>
                      <a:pt x="3599" y="8516"/>
                    </a:lnTo>
                    <a:lnTo>
                      <a:pt x="3558" y="8558"/>
                    </a:lnTo>
                    <a:lnTo>
                      <a:pt x="3495" y="8516"/>
                    </a:lnTo>
                    <a:lnTo>
                      <a:pt x="3432" y="8516"/>
                    </a:lnTo>
                    <a:lnTo>
                      <a:pt x="3286" y="8558"/>
                    </a:lnTo>
                    <a:lnTo>
                      <a:pt x="3223" y="8516"/>
                    </a:lnTo>
                    <a:lnTo>
                      <a:pt x="3118" y="8537"/>
                    </a:lnTo>
                    <a:lnTo>
                      <a:pt x="2972" y="8579"/>
                    </a:lnTo>
                    <a:lnTo>
                      <a:pt x="2930" y="8663"/>
                    </a:lnTo>
                    <a:lnTo>
                      <a:pt x="2930" y="8726"/>
                    </a:lnTo>
                    <a:lnTo>
                      <a:pt x="2930" y="8788"/>
                    </a:lnTo>
                    <a:lnTo>
                      <a:pt x="2867" y="8830"/>
                    </a:lnTo>
                    <a:lnTo>
                      <a:pt x="2867" y="8893"/>
                    </a:lnTo>
                    <a:lnTo>
                      <a:pt x="3014" y="9039"/>
                    </a:lnTo>
                    <a:lnTo>
                      <a:pt x="3014" y="9102"/>
                    </a:lnTo>
                    <a:lnTo>
                      <a:pt x="3035" y="9144"/>
                    </a:lnTo>
                    <a:lnTo>
                      <a:pt x="3139" y="9102"/>
                    </a:lnTo>
                    <a:lnTo>
                      <a:pt x="3160" y="9186"/>
                    </a:lnTo>
                    <a:lnTo>
                      <a:pt x="3139" y="9207"/>
                    </a:lnTo>
                    <a:lnTo>
                      <a:pt x="3055" y="9165"/>
                    </a:lnTo>
                    <a:lnTo>
                      <a:pt x="3014" y="9186"/>
                    </a:lnTo>
                    <a:lnTo>
                      <a:pt x="2930" y="9249"/>
                    </a:lnTo>
                    <a:lnTo>
                      <a:pt x="2867" y="9207"/>
                    </a:lnTo>
                    <a:lnTo>
                      <a:pt x="2825" y="9207"/>
                    </a:lnTo>
                    <a:lnTo>
                      <a:pt x="2763" y="9186"/>
                    </a:lnTo>
                    <a:lnTo>
                      <a:pt x="2616" y="9207"/>
                    </a:lnTo>
                    <a:lnTo>
                      <a:pt x="2532" y="9186"/>
                    </a:lnTo>
                    <a:lnTo>
                      <a:pt x="2491" y="9249"/>
                    </a:lnTo>
                    <a:lnTo>
                      <a:pt x="2491" y="9291"/>
                    </a:lnTo>
                    <a:lnTo>
                      <a:pt x="2553" y="9395"/>
                    </a:lnTo>
                    <a:lnTo>
                      <a:pt x="2637" y="9395"/>
                    </a:lnTo>
                    <a:lnTo>
                      <a:pt x="2742" y="9416"/>
                    </a:lnTo>
                    <a:lnTo>
                      <a:pt x="2804" y="9521"/>
                    </a:lnTo>
                    <a:lnTo>
                      <a:pt x="2846" y="9563"/>
                    </a:lnTo>
                    <a:lnTo>
                      <a:pt x="2909" y="9688"/>
                    </a:lnTo>
                    <a:lnTo>
                      <a:pt x="2951" y="9709"/>
                    </a:lnTo>
                    <a:lnTo>
                      <a:pt x="2972" y="9772"/>
                    </a:lnTo>
                    <a:lnTo>
                      <a:pt x="3139" y="9939"/>
                    </a:lnTo>
                    <a:lnTo>
                      <a:pt x="3139" y="10086"/>
                    </a:lnTo>
                    <a:lnTo>
                      <a:pt x="3139" y="10211"/>
                    </a:lnTo>
                    <a:lnTo>
                      <a:pt x="3181" y="10211"/>
                    </a:lnTo>
                    <a:lnTo>
                      <a:pt x="3286" y="10190"/>
                    </a:lnTo>
                    <a:lnTo>
                      <a:pt x="3327" y="10190"/>
                    </a:lnTo>
                    <a:lnTo>
                      <a:pt x="3369" y="10211"/>
                    </a:lnTo>
                    <a:lnTo>
                      <a:pt x="3432" y="10295"/>
                    </a:lnTo>
                    <a:lnTo>
                      <a:pt x="3474" y="10337"/>
                    </a:lnTo>
                    <a:lnTo>
                      <a:pt x="3537" y="10441"/>
                    </a:lnTo>
                    <a:lnTo>
                      <a:pt x="3579" y="10441"/>
                    </a:lnTo>
                    <a:lnTo>
                      <a:pt x="3662" y="10420"/>
                    </a:lnTo>
                    <a:lnTo>
                      <a:pt x="3767" y="10441"/>
                    </a:lnTo>
                    <a:lnTo>
                      <a:pt x="3871" y="10462"/>
                    </a:lnTo>
                    <a:lnTo>
                      <a:pt x="3976" y="10462"/>
                    </a:lnTo>
                    <a:lnTo>
                      <a:pt x="4018" y="10504"/>
                    </a:lnTo>
                    <a:lnTo>
                      <a:pt x="3997" y="10546"/>
                    </a:lnTo>
                    <a:lnTo>
                      <a:pt x="3997" y="10609"/>
                    </a:lnTo>
                    <a:lnTo>
                      <a:pt x="3997" y="10755"/>
                    </a:lnTo>
                    <a:lnTo>
                      <a:pt x="3913" y="10923"/>
                    </a:lnTo>
                    <a:lnTo>
                      <a:pt x="3955" y="11048"/>
                    </a:lnTo>
                    <a:lnTo>
                      <a:pt x="3976" y="11195"/>
                    </a:lnTo>
                    <a:lnTo>
                      <a:pt x="4311" y="10881"/>
                    </a:lnTo>
                    <a:lnTo>
                      <a:pt x="4604" y="10776"/>
                    </a:lnTo>
                    <a:lnTo>
                      <a:pt x="4959" y="10839"/>
                    </a:lnTo>
                    <a:lnTo>
                      <a:pt x="5378" y="11069"/>
                    </a:lnTo>
                    <a:lnTo>
                      <a:pt x="5755" y="11508"/>
                    </a:lnTo>
                    <a:lnTo>
                      <a:pt x="5985" y="11467"/>
                    </a:lnTo>
                    <a:lnTo>
                      <a:pt x="6068" y="11446"/>
                    </a:lnTo>
                    <a:lnTo>
                      <a:pt x="5629" y="8726"/>
                    </a:lnTo>
                    <a:lnTo>
                      <a:pt x="7136" y="8433"/>
                    </a:lnTo>
                    <a:lnTo>
                      <a:pt x="8056" y="9060"/>
                    </a:lnTo>
                    <a:lnTo>
                      <a:pt x="8391" y="9186"/>
                    </a:lnTo>
                    <a:lnTo>
                      <a:pt x="8893" y="9479"/>
                    </a:lnTo>
                    <a:lnTo>
                      <a:pt x="9751" y="9395"/>
                    </a:lnTo>
                    <a:lnTo>
                      <a:pt x="10693" y="9395"/>
                    </a:lnTo>
                    <a:lnTo>
                      <a:pt x="10985" y="9604"/>
                    </a:lnTo>
                    <a:lnTo>
                      <a:pt x="11132" y="9981"/>
                    </a:lnTo>
                    <a:lnTo>
                      <a:pt x="11320" y="9897"/>
                    </a:lnTo>
                    <a:lnTo>
                      <a:pt x="11341" y="10713"/>
                    </a:lnTo>
                    <a:lnTo>
                      <a:pt x="11760" y="10755"/>
                    </a:lnTo>
                    <a:lnTo>
                      <a:pt x="11990" y="11446"/>
                    </a:lnTo>
                    <a:lnTo>
                      <a:pt x="12115" y="11446"/>
                    </a:lnTo>
                    <a:lnTo>
                      <a:pt x="12366" y="11299"/>
                    </a:lnTo>
                    <a:lnTo>
                      <a:pt x="12555" y="11278"/>
                    </a:lnTo>
                    <a:lnTo>
                      <a:pt x="12743" y="11299"/>
                    </a:lnTo>
                    <a:lnTo>
                      <a:pt x="12994" y="11446"/>
                    </a:lnTo>
                    <a:lnTo>
                      <a:pt x="13078" y="11467"/>
                    </a:lnTo>
                    <a:lnTo>
                      <a:pt x="13287" y="11257"/>
                    </a:lnTo>
                    <a:lnTo>
                      <a:pt x="13413" y="11048"/>
                    </a:lnTo>
                    <a:lnTo>
                      <a:pt x="13475" y="10964"/>
                    </a:lnTo>
                    <a:lnTo>
                      <a:pt x="13538" y="10818"/>
                    </a:lnTo>
                    <a:lnTo>
                      <a:pt x="13789" y="10525"/>
                    </a:lnTo>
                    <a:lnTo>
                      <a:pt x="13894" y="10504"/>
                    </a:lnTo>
                    <a:lnTo>
                      <a:pt x="13998" y="10337"/>
                    </a:lnTo>
                    <a:lnTo>
                      <a:pt x="14040" y="10337"/>
                    </a:lnTo>
                    <a:lnTo>
                      <a:pt x="14040" y="10295"/>
                    </a:lnTo>
                    <a:lnTo>
                      <a:pt x="14166" y="10211"/>
                    </a:lnTo>
                    <a:lnTo>
                      <a:pt x="14145" y="10148"/>
                    </a:lnTo>
                    <a:lnTo>
                      <a:pt x="14250" y="10023"/>
                    </a:lnTo>
                    <a:lnTo>
                      <a:pt x="14438" y="10044"/>
                    </a:lnTo>
                    <a:lnTo>
                      <a:pt x="14543" y="10107"/>
                    </a:lnTo>
                    <a:lnTo>
                      <a:pt x="14961" y="10148"/>
                    </a:lnTo>
                    <a:lnTo>
                      <a:pt x="15317" y="10148"/>
                    </a:lnTo>
                    <a:lnTo>
                      <a:pt x="15505" y="10107"/>
                    </a:lnTo>
                    <a:lnTo>
                      <a:pt x="15484" y="9981"/>
                    </a:lnTo>
                    <a:lnTo>
                      <a:pt x="15463" y="9835"/>
                    </a:lnTo>
                    <a:lnTo>
                      <a:pt x="15463" y="9709"/>
                    </a:lnTo>
                    <a:lnTo>
                      <a:pt x="15505" y="9667"/>
                    </a:lnTo>
                    <a:lnTo>
                      <a:pt x="15610" y="9688"/>
                    </a:lnTo>
                    <a:lnTo>
                      <a:pt x="15777" y="9709"/>
                    </a:lnTo>
                    <a:lnTo>
                      <a:pt x="15819" y="9667"/>
                    </a:lnTo>
                    <a:lnTo>
                      <a:pt x="16007" y="9667"/>
                    </a:lnTo>
                    <a:lnTo>
                      <a:pt x="16133" y="9730"/>
                    </a:lnTo>
                    <a:lnTo>
                      <a:pt x="16342" y="9793"/>
                    </a:lnTo>
                    <a:lnTo>
                      <a:pt x="16677" y="9835"/>
                    </a:lnTo>
                    <a:lnTo>
                      <a:pt x="16781" y="9793"/>
                    </a:lnTo>
                    <a:lnTo>
                      <a:pt x="16886" y="9709"/>
                    </a:lnTo>
                    <a:lnTo>
                      <a:pt x="17032" y="9730"/>
                    </a:lnTo>
                    <a:lnTo>
                      <a:pt x="17158" y="9730"/>
                    </a:lnTo>
                    <a:lnTo>
                      <a:pt x="17451" y="9667"/>
                    </a:lnTo>
                    <a:lnTo>
                      <a:pt x="17723" y="9730"/>
                    </a:lnTo>
                    <a:lnTo>
                      <a:pt x="17911" y="9688"/>
                    </a:lnTo>
                    <a:lnTo>
                      <a:pt x="18246" y="9688"/>
                    </a:lnTo>
                    <a:lnTo>
                      <a:pt x="18497" y="9793"/>
                    </a:lnTo>
                    <a:lnTo>
                      <a:pt x="18602" y="9772"/>
                    </a:lnTo>
                    <a:lnTo>
                      <a:pt x="18853" y="10044"/>
                    </a:lnTo>
                    <a:lnTo>
                      <a:pt x="19083" y="10107"/>
                    </a:lnTo>
                    <a:lnTo>
                      <a:pt x="19229" y="10044"/>
                    </a:lnTo>
                    <a:lnTo>
                      <a:pt x="19188" y="9897"/>
                    </a:lnTo>
                    <a:lnTo>
                      <a:pt x="19313" y="9814"/>
                    </a:lnTo>
                    <a:lnTo>
                      <a:pt x="19313" y="9772"/>
                    </a:lnTo>
                    <a:lnTo>
                      <a:pt x="19376" y="9730"/>
                    </a:lnTo>
                    <a:lnTo>
                      <a:pt x="19271" y="9625"/>
                    </a:lnTo>
                    <a:lnTo>
                      <a:pt x="19313" y="9521"/>
                    </a:lnTo>
                    <a:lnTo>
                      <a:pt x="19397" y="9458"/>
                    </a:lnTo>
                    <a:lnTo>
                      <a:pt x="19355" y="9207"/>
                    </a:lnTo>
                    <a:lnTo>
                      <a:pt x="19229" y="9144"/>
                    </a:lnTo>
                    <a:lnTo>
                      <a:pt x="19188" y="9039"/>
                    </a:lnTo>
                    <a:lnTo>
                      <a:pt x="19083" y="8851"/>
                    </a:lnTo>
                    <a:lnTo>
                      <a:pt x="19062" y="8747"/>
                    </a:lnTo>
                    <a:lnTo>
                      <a:pt x="19020" y="8663"/>
                    </a:lnTo>
                    <a:lnTo>
                      <a:pt x="19020" y="8579"/>
                    </a:lnTo>
                    <a:lnTo>
                      <a:pt x="18957" y="8412"/>
                    </a:lnTo>
                    <a:lnTo>
                      <a:pt x="19041" y="8328"/>
                    </a:lnTo>
                    <a:lnTo>
                      <a:pt x="19041" y="8265"/>
                    </a:lnTo>
                    <a:lnTo>
                      <a:pt x="18916" y="8244"/>
                    </a:lnTo>
                    <a:lnTo>
                      <a:pt x="18748" y="8265"/>
                    </a:lnTo>
                    <a:lnTo>
                      <a:pt x="18644" y="8202"/>
                    </a:lnTo>
                    <a:lnTo>
                      <a:pt x="18644" y="8119"/>
                    </a:lnTo>
                    <a:lnTo>
                      <a:pt x="18748" y="8014"/>
                    </a:lnTo>
                    <a:lnTo>
                      <a:pt x="18853" y="7951"/>
                    </a:lnTo>
                    <a:lnTo>
                      <a:pt x="18916" y="8014"/>
                    </a:lnTo>
                    <a:lnTo>
                      <a:pt x="19020" y="8014"/>
                    </a:lnTo>
                    <a:lnTo>
                      <a:pt x="19167" y="7930"/>
                    </a:lnTo>
                    <a:lnTo>
                      <a:pt x="19439" y="7889"/>
                    </a:lnTo>
                    <a:lnTo>
                      <a:pt x="19564" y="7847"/>
                    </a:lnTo>
                    <a:lnTo>
                      <a:pt x="19648" y="7826"/>
                    </a:lnTo>
                    <a:lnTo>
                      <a:pt x="19711" y="7889"/>
                    </a:lnTo>
                    <a:lnTo>
                      <a:pt x="19794" y="7889"/>
                    </a:lnTo>
                    <a:lnTo>
                      <a:pt x="19878" y="7826"/>
                    </a:lnTo>
                    <a:lnTo>
                      <a:pt x="19962" y="7826"/>
                    </a:lnTo>
                    <a:lnTo>
                      <a:pt x="19962" y="7742"/>
                    </a:lnTo>
                    <a:lnTo>
                      <a:pt x="20004" y="7617"/>
                    </a:lnTo>
                    <a:lnTo>
                      <a:pt x="19878" y="7575"/>
                    </a:lnTo>
                    <a:lnTo>
                      <a:pt x="19815" y="7512"/>
                    </a:lnTo>
                    <a:lnTo>
                      <a:pt x="19836" y="7428"/>
                    </a:lnTo>
                    <a:lnTo>
                      <a:pt x="19836" y="7177"/>
                    </a:lnTo>
                    <a:lnTo>
                      <a:pt x="19899" y="6842"/>
                    </a:lnTo>
                    <a:lnTo>
                      <a:pt x="19899" y="6696"/>
                    </a:lnTo>
                    <a:lnTo>
                      <a:pt x="19962" y="6550"/>
                    </a:lnTo>
                    <a:lnTo>
                      <a:pt x="20004" y="6278"/>
                    </a:lnTo>
                    <a:lnTo>
                      <a:pt x="20213" y="6278"/>
                    </a:lnTo>
                    <a:lnTo>
                      <a:pt x="20422" y="6361"/>
                    </a:lnTo>
                    <a:lnTo>
                      <a:pt x="20589" y="6382"/>
                    </a:lnTo>
                    <a:lnTo>
                      <a:pt x="20820" y="6340"/>
                    </a:lnTo>
                    <a:lnTo>
                      <a:pt x="20882" y="6340"/>
                    </a:lnTo>
                    <a:lnTo>
                      <a:pt x="20924" y="6424"/>
                    </a:lnTo>
                    <a:lnTo>
                      <a:pt x="21008" y="6424"/>
                    </a:lnTo>
                    <a:lnTo>
                      <a:pt x="21071" y="6382"/>
                    </a:lnTo>
                    <a:lnTo>
                      <a:pt x="21154" y="6278"/>
                    </a:lnTo>
                    <a:lnTo>
                      <a:pt x="21280" y="6236"/>
                    </a:lnTo>
                    <a:lnTo>
                      <a:pt x="21447" y="6068"/>
                    </a:lnTo>
                    <a:lnTo>
                      <a:pt x="21447" y="6006"/>
                    </a:lnTo>
                    <a:lnTo>
                      <a:pt x="21343" y="5838"/>
                    </a:lnTo>
                    <a:lnTo>
                      <a:pt x="21238" y="5608"/>
                    </a:lnTo>
                    <a:lnTo>
                      <a:pt x="21238" y="5378"/>
                    </a:lnTo>
                    <a:lnTo>
                      <a:pt x="21259" y="5231"/>
                    </a:lnTo>
                    <a:lnTo>
                      <a:pt x="21343" y="5169"/>
                    </a:lnTo>
                    <a:lnTo>
                      <a:pt x="21531" y="5106"/>
                    </a:lnTo>
                    <a:lnTo>
                      <a:pt x="21594" y="4980"/>
                    </a:lnTo>
                    <a:lnTo>
                      <a:pt x="21552" y="4917"/>
                    </a:lnTo>
                    <a:lnTo>
                      <a:pt x="21573" y="4813"/>
                    </a:lnTo>
                    <a:lnTo>
                      <a:pt x="21698" y="4666"/>
                    </a:lnTo>
                    <a:lnTo>
                      <a:pt x="21803" y="4604"/>
                    </a:lnTo>
                    <a:lnTo>
                      <a:pt x="21908" y="4499"/>
                    </a:lnTo>
                    <a:lnTo>
                      <a:pt x="21887" y="4478"/>
                    </a:lnTo>
                    <a:lnTo>
                      <a:pt x="21866" y="4457"/>
                    </a:lnTo>
                    <a:lnTo>
                      <a:pt x="21698" y="4394"/>
                    </a:lnTo>
                    <a:lnTo>
                      <a:pt x="21573" y="4269"/>
                    </a:lnTo>
                    <a:lnTo>
                      <a:pt x="21489" y="4269"/>
                    </a:lnTo>
                    <a:lnTo>
                      <a:pt x="21447" y="4164"/>
                    </a:lnTo>
                    <a:lnTo>
                      <a:pt x="21489" y="4039"/>
                    </a:lnTo>
                    <a:lnTo>
                      <a:pt x="21447" y="3976"/>
                    </a:lnTo>
                    <a:lnTo>
                      <a:pt x="21343" y="4060"/>
                    </a:lnTo>
                    <a:lnTo>
                      <a:pt x="21259" y="4164"/>
                    </a:lnTo>
                    <a:lnTo>
                      <a:pt x="21154" y="4185"/>
                    </a:lnTo>
                    <a:lnTo>
                      <a:pt x="20861" y="4227"/>
                    </a:lnTo>
                    <a:lnTo>
                      <a:pt x="20799" y="4269"/>
                    </a:lnTo>
                    <a:lnTo>
                      <a:pt x="20757" y="4332"/>
                    </a:lnTo>
                    <a:lnTo>
                      <a:pt x="20652" y="4269"/>
                    </a:lnTo>
                    <a:lnTo>
                      <a:pt x="20548" y="4227"/>
                    </a:lnTo>
                    <a:lnTo>
                      <a:pt x="20506" y="4227"/>
                    </a:lnTo>
                    <a:lnTo>
                      <a:pt x="20485" y="4185"/>
                    </a:lnTo>
                    <a:lnTo>
                      <a:pt x="20422" y="4143"/>
                    </a:lnTo>
                    <a:lnTo>
                      <a:pt x="20401" y="4060"/>
                    </a:lnTo>
                    <a:lnTo>
                      <a:pt x="20359" y="3976"/>
                    </a:lnTo>
                    <a:lnTo>
                      <a:pt x="20401" y="3934"/>
                    </a:lnTo>
                    <a:lnTo>
                      <a:pt x="20401" y="3850"/>
                    </a:lnTo>
                    <a:lnTo>
                      <a:pt x="20317" y="3809"/>
                    </a:lnTo>
                    <a:lnTo>
                      <a:pt x="20276" y="3809"/>
                    </a:lnTo>
                    <a:lnTo>
                      <a:pt x="20129" y="3725"/>
                    </a:lnTo>
                    <a:lnTo>
                      <a:pt x="20004" y="3704"/>
                    </a:lnTo>
                    <a:lnTo>
                      <a:pt x="19962" y="3704"/>
                    </a:lnTo>
                    <a:lnTo>
                      <a:pt x="19899" y="3557"/>
                    </a:lnTo>
                    <a:lnTo>
                      <a:pt x="19794" y="3390"/>
                    </a:lnTo>
                    <a:lnTo>
                      <a:pt x="19648" y="3244"/>
                    </a:lnTo>
                    <a:lnTo>
                      <a:pt x="19460" y="3223"/>
                    </a:lnTo>
                    <a:lnTo>
                      <a:pt x="19250" y="3223"/>
                    </a:lnTo>
                    <a:lnTo>
                      <a:pt x="19062" y="3244"/>
                    </a:lnTo>
                    <a:lnTo>
                      <a:pt x="19041" y="3306"/>
                    </a:lnTo>
                    <a:lnTo>
                      <a:pt x="19083" y="3348"/>
                    </a:lnTo>
                    <a:lnTo>
                      <a:pt x="19062" y="3411"/>
                    </a:lnTo>
                    <a:lnTo>
                      <a:pt x="18936" y="3453"/>
                    </a:lnTo>
                    <a:lnTo>
                      <a:pt x="18853" y="3432"/>
                    </a:lnTo>
                    <a:lnTo>
                      <a:pt x="18727" y="3495"/>
                    </a:lnTo>
                    <a:lnTo>
                      <a:pt x="18560" y="3411"/>
                    </a:lnTo>
                    <a:lnTo>
                      <a:pt x="18497" y="3432"/>
                    </a:lnTo>
                    <a:lnTo>
                      <a:pt x="18413" y="3495"/>
                    </a:lnTo>
                    <a:lnTo>
                      <a:pt x="18309" y="3495"/>
                    </a:lnTo>
                    <a:lnTo>
                      <a:pt x="18204" y="3411"/>
                    </a:lnTo>
                    <a:lnTo>
                      <a:pt x="18079" y="3348"/>
                    </a:lnTo>
                    <a:lnTo>
                      <a:pt x="18079" y="3285"/>
                    </a:lnTo>
                    <a:lnTo>
                      <a:pt x="18100" y="3202"/>
                    </a:lnTo>
                    <a:lnTo>
                      <a:pt x="17911" y="3118"/>
                    </a:lnTo>
                    <a:lnTo>
                      <a:pt x="17828" y="3181"/>
                    </a:lnTo>
                    <a:lnTo>
                      <a:pt x="17828" y="3306"/>
                    </a:lnTo>
                    <a:lnTo>
                      <a:pt x="17869" y="3327"/>
                    </a:lnTo>
                    <a:lnTo>
                      <a:pt x="17828" y="3390"/>
                    </a:lnTo>
                    <a:lnTo>
                      <a:pt x="17744" y="3453"/>
                    </a:lnTo>
                    <a:lnTo>
                      <a:pt x="17597" y="3453"/>
                    </a:lnTo>
                    <a:lnTo>
                      <a:pt x="16175" y="1695"/>
                    </a:lnTo>
                    <a:lnTo>
                      <a:pt x="15170" y="921"/>
                    </a:lnTo>
                    <a:lnTo>
                      <a:pt x="15107" y="837"/>
                    </a:lnTo>
                    <a:lnTo>
                      <a:pt x="15191" y="816"/>
                    </a:lnTo>
                    <a:lnTo>
                      <a:pt x="15296" y="712"/>
                    </a:lnTo>
                    <a:lnTo>
                      <a:pt x="15296" y="607"/>
                    </a:lnTo>
                    <a:lnTo>
                      <a:pt x="15254" y="565"/>
                    </a:lnTo>
                    <a:lnTo>
                      <a:pt x="15087" y="607"/>
                    </a:lnTo>
                    <a:lnTo>
                      <a:pt x="14961" y="628"/>
                    </a:lnTo>
                    <a:lnTo>
                      <a:pt x="14877" y="733"/>
                    </a:lnTo>
                    <a:lnTo>
                      <a:pt x="14773" y="775"/>
                    </a:lnTo>
                    <a:lnTo>
                      <a:pt x="14647" y="900"/>
                    </a:lnTo>
                    <a:lnTo>
                      <a:pt x="14647" y="984"/>
                    </a:lnTo>
                    <a:lnTo>
                      <a:pt x="14563" y="1047"/>
                    </a:lnTo>
                    <a:lnTo>
                      <a:pt x="14522" y="1151"/>
                    </a:lnTo>
                    <a:lnTo>
                      <a:pt x="14417" y="1235"/>
                    </a:lnTo>
                    <a:lnTo>
                      <a:pt x="14229" y="1235"/>
                    </a:lnTo>
                    <a:lnTo>
                      <a:pt x="14124" y="1298"/>
                    </a:lnTo>
                    <a:lnTo>
                      <a:pt x="14145" y="1423"/>
                    </a:lnTo>
                    <a:lnTo>
                      <a:pt x="14061" y="1465"/>
                    </a:lnTo>
                    <a:lnTo>
                      <a:pt x="14019" y="1423"/>
                    </a:lnTo>
                    <a:lnTo>
                      <a:pt x="13789" y="1360"/>
                    </a:lnTo>
                    <a:lnTo>
                      <a:pt x="13643" y="1423"/>
                    </a:lnTo>
                    <a:lnTo>
                      <a:pt x="13601" y="1507"/>
                    </a:lnTo>
                    <a:lnTo>
                      <a:pt x="13517" y="1507"/>
                    </a:lnTo>
                    <a:lnTo>
                      <a:pt x="13434" y="1402"/>
                    </a:lnTo>
                    <a:lnTo>
                      <a:pt x="13434" y="1235"/>
                    </a:lnTo>
                    <a:lnTo>
                      <a:pt x="13517" y="1172"/>
                    </a:lnTo>
                    <a:lnTo>
                      <a:pt x="13538" y="1088"/>
                    </a:lnTo>
                    <a:lnTo>
                      <a:pt x="13496" y="1026"/>
                    </a:lnTo>
                    <a:lnTo>
                      <a:pt x="13413" y="1109"/>
                    </a:lnTo>
                    <a:lnTo>
                      <a:pt x="13329" y="1109"/>
                    </a:lnTo>
                    <a:lnTo>
                      <a:pt x="13120" y="1005"/>
                    </a:lnTo>
                    <a:lnTo>
                      <a:pt x="12994" y="1026"/>
                    </a:lnTo>
                    <a:lnTo>
                      <a:pt x="13015" y="1109"/>
                    </a:lnTo>
                    <a:lnTo>
                      <a:pt x="13078" y="1130"/>
                    </a:lnTo>
                    <a:lnTo>
                      <a:pt x="12994" y="1214"/>
                    </a:lnTo>
                    <a:lnTo>
                      <a:pt x="12952" y="1214"/>
                    </a:lnTo>
                    <a:lnTo>
                      <a:pt x="12869" y="1088"/>
                    </a:lnTo>
                    <a:lnTo>
                      <a:pt x="12848" y="900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638" y="900"/>
                    </a:lnTo>
                    <a:lnTo>
                      <a:pt x="12638" y="984"/>
                    </a:lnTo>
                    <a:lnTo>
                      <a:pt x="12555" y="984"/>
                    </a:lnTo>
                    <a:lnTo>
                      <a:pt x="12513" y="879"/>
                    </a:lnTo>
                    <a:lnTo>
                      <a:pt x="12450" y="900"/>
                    </a:lnTo>
                    <a:lnTo>
                      <a:pt x="12429" y="1005"/>
                    </a:lnTo>
                    <a:lnTo>
                      <a:pt x="12366" y="1026"/>
                    </a:lnTo>
                    <a:lnTo>
                      <a:pt x="12262" y="942"/>
                    </a:lnTo>
                    <a:lnTo>
                      <a:pt x="12136" y="1026"/>
                    </a:lnTo>
                    <a:lnTo>
                      <a:pt x="12074" y="984"/>
                    </a:lnTo>
                    <a:lnTo>
                      <a:pt x="12032" y="879"/>
                    </a:lnTo>
                    <a:lnTo>
                      <a:pt x="12115" y="837"/>
                    </a:lnTo>
                    <a:lnTo>
                      <a:pt x="12136" y="796"/>
                    </a:lnTo>
                    <a:lnTo>
                      <a:pt x="12115" y="691"/>
                    </a:lnTo>
                    <a:lnTo>
                      <a:pt x="12136" y="586"/>
                    </a:lnTo>
                    <a:lnTo>
                      <a:pt x="12115" y="524"/>
                    </a:lnTo>
                    <a:lnTo>
                      <a:pt x="12032" y="482"/>
                    </a:lnTo>
                    <a:lnTo>
                      <a:pt x="11948" y="398"/>
                    </a:lnTo>
                    <a:lnTo>
                      <a:pt x="11927" y="272"/>
                    </a:lnTo>
                    <a:lnTo>
                      <a:pt x="11864" y="252"/>
                    </a:lnTo>
                    <a:lnTo>
                      <a:pt x="11822" y="84"/>
                    </a:lnTo>
                    <a:lnTo>
                      <a:pt x="11718" y="84"/>
                    </a:lnTo>
                    <a:lnTo>
                      <a:pt x="11592" y="126"/>
                    </a:lnTo>
                    <a:lnTo>
                      <a:pt x="11446" y="126"/>
                    </a:lnTo>
                    <a:lnTo>
                      <a:pt x="11299" y="42"/>
                    </a:lnTo>
                    <a:lnTo>
                      <a:pt x="11132" y="63"/>
                    </a:lnTo>
                    <a:lnTo>
                      <a:pt x="11006" y="0"/>
                    </a:lnTo>
                    <a:lnTo>
                      <a:pt x="10902" y="42"/>
                    </a:lnTo>
                    <a:lnTo>
                      <a:pt x="1086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CustomShape 949"/>
              <p:cNvSpPr/>
              <p:nvPr/>
            </p:nvSpPr>
            <p:spPr>
              <a:xfrm>
                <a:off x="5724360" y="2431440"/>
                <a:ext cx="408600" cy="218520"/>
              </a:xfrm>
              <a:custGeom>
                <a:avLst/>
                <a:gdLst/>
                <a:ahLst/>
                <a:rect l="l" t="t" r="r" b="b"/>
                <a:pathLst>
                  <a:path w="9270" h="5776">
                    <a:moveTo>
                      <a:pt x="1507" y="1"/>
                    </a:moveTo>
                    <a:lnTo>
                      <a:pt x="0" y="294"/>
                    </a:lnTo>
                    <a:lnTo>
                      <a:pt x="439" y="3014"/>
                    </a:lnTo>
                    <a:lnTo>
                      <a:pt x="732" y="3014"/>
                    </a:lnTo>
                    <a:lnTo>
                      <a:pt x="963" y="3035"/>
                    </a:lnTo>
                    <a:lnTo>
                      <a:pt x="1004" y="2909"/>
                    </a:lnTo>
                    <a:lnTo>
                      <a:pt x="900" y="2804"/>
                    </a:lnTo>
                    <a:lnTo>
                      <a:pt x="879" y="2595"/>
                    </a:lnTo>
                    <a:lnTo>
                      <a:pt x="983" y="2344"/>
                    </a:lnTo>
                    <a:lnTo>
                      <a:pt x="1172" y="2323"/>
                    </a:lnTo>
                    <a:lnTo>
                      <a:pt x="1276" y="2198"/>
                    </a:lnTo>
                    <a:lnTo>
                      <a:pt x="1402" y="2114"/>
                    </a:lnTo>
                    <a:lnTo>
                      <a:pt x="1527" y="2198"/>
                    </a:lnTo>
                    <a:lnTo>
                      <a:pt x="1611" y="2135"/>
                    </a:lnTo>
                    <a:lnTo>
                      <a:pt x="1507" y="2009"/>
                    </a:lnTo>
                    <a:lnTo>
                      <a:pt x="1779" y="2030"/>
                    </a:lnTo>
                    <a:lnTo>
                      <a:pt x="2155" y="2219"/>
                    </a:lnTo>
                    <a:lnTo>
                      <a:pt x="2511" y="2428"/>
                    </a:lnTo>
                    <a:lnTo>
                      <a:pt x="2532" y="2553"/>
                    </a:lnTo>
                    <a:lnTo>
                      <a:pt x="2971" y="2804"/>
                    </a:lnTo>
                    <a:lnTo>
                      <a:pt x="3306" y="2951"/>
                    </a:lnTo>
                    <a:lnTo>
                      <a:pt x="3390" y="2909"/>
                    </a:lnTo>
                    <a:lnTo>
                      <a:pt x="3515" y="2930"/>
                    </a:lnTo>
                    <a:lnTo>
                      <a:pt x="3766" y="3076"/>
                    </a:lnTo>
                    <a:lnTo>
                      <a:pt x="3871" y="3432"/>
                    </a:lnTo>
                    <a:lnTo>
                      <a:pt x="3976" y="3537"/>
                    </a:lnTo>
                    <a:lnTo>
                      <a:pt x="4017" y="3662"/>
                    </a:lnTo>
                    <a:lnTo>
                      <a:pt x="4143" y="3913"/>
                    </a:lnTo>
                    <a:lnTo>
                      <a:pt x="4352" y="3997"/>
                    </a:lnTo>
                    <a:lnTo>
                      <a:pt x="4729" y="4227"/>
                    </a:lnTo>
                    <a:lnTo>
                      <a:pt x="5126" y="4520"/>
                    </a:lnTo>
                    <a:lnTo>
                      <a:pt x="5545" y="4708"/>
                    </a:lnTo>
                    <a:lnTo>
                      <a:pt x="5921" y="5001"/>
                    </a:lnTo>
                    <a:lnTo>
                      <a:pt x="6235" y="5022"/>
                    </a:lnTo>
                    <a:lnTo>
                      <a:pt x="6319" y="5106"/>
                    </a:lnTo>
                    <a:lnTo>
                      <a:pt x="6403" y="5106"/>
                    </a:lnTo>
                    <a:lnTo>
                      <a:pt x="6612" y="5232"/>
                    </a:lnTo>
                    <a:lnTo>
                      <a:pt x="6612" y="5378"/>
                    </a:lnTo>
                    <a:lnTo>
                      <a:pt x="6633" y="5650"/>
                    </a:lnTo>
                    <a:lnTo>
                      <a:pt x="6821" y="5587"/>
                    </a:lnTo>
                    <a:lnTo>
                      <a:pt x="6926" y="5671"/>
                    </a:lnTo>
                    <a:lnTo>
                      <a:pt x="7009" y="5776"/>
                    </a:lnTo>
                    <a:lnTo>
                      <a:pt x="7072" y="5776"/>
                    </a:lnTo>
                    <a:lnTo>
                      <a:pt x="7177" y="5671"/>
                    </a:lnTo>
                    <a:lnTo>
                      <a:pt x="7281" y="5692"/>
                    </a:lnTo>
                    <a:lnTo>
                      <a:pt x="7323" y="5755"/>
                    </a:lnTo>
                    <a:lnTo>
                      <a:pt x="7365" y="5378"/>
                    </a:lnTo>
                    <a:lnTo>
                      <a:pt x="7491" y="5106"/>
                    </a:lnTo>
                    <a:lnTo>
                      <a:pt x="7553" y="5043"/>
                    </a:lnTo>
                    <a:lnTo>
                      <a:pt x="7533" y="4897"/>
                    </a:lnTo>
                    <a:lnTo>
                      <a:pt x="7407" y="4834"/>
                    </a:lnTo>
                    <a:lnTo>
                      <a:pt x="7344" y="4688"/>
                    </a:lnTo>
                    <a:lnTo>
                      <a:pt x="7386" y="4541"/>
                    </a:lnTo>
                    <a:lnTo>
                      <a:pt x="7365" y="4416"/>
                    </a:lnTo>
                    <a:lnTo>
                      <a:pt x="7219" y="4436"/>
                    </a:lnTo>
                    <a:lnTo>
                      <a:pt x="7114" y="4499"/>
                    </a:lnTo>
                    <a:lnTo>
                      <a:pt x="6947" y="4269"/>
                    </a:lnTo>
                    <a:lnTo>
                      <a:pt x="6947" y="4102"/>
                    </a:lnTo>
                    <a:lnTo>
                      <a:pt x="7072" y="3997"/>
                    </a:lnTo>
                    <a:lnTo>
                      <a:pt x="7344" y="4018"/>
                    </a:lnTo>
                    <a:lnTo>
                      <a:pt x="7449" y="3997"/>
                    </a:lnTo>
                    <a:lnTo>
                      <a:pt x="7449" y="3872"/>
                    </a:lnTo>
                    <a:lnTo>
                      <a:pt x="7679" y="3788"/>
                    </a:lnTo>
                    <a:lnTo>
                      <a:pt x="7637" y="3704"/>
                    </a:lnTo>
                    <a:lnTo>
                      <a:pt x="7574" y="3662"/>
                    </a:lnTo>
                    <a:lnTo>
                      <a:pt x="7846" y="3600"/>
                    </a:lnTo>
                    <a:lnTo>
                      <a:pt x="8014" y="3537"/>
                    </a:lnTo>
                    <a:lnTo>
                      <a:pt x="8056" y="3390"/>
                    </a:lnTo>
                    <a:lnTo>
                      <a:pt x="7867" y="3328"/>
                    </a:lnTo>
                    <a:lnTo>
                      <a:pt x="7867" y="3181"/>
                    </a:lnTo>
                    <a:lnTo>
                      <a:pt x="8014" y="3139"/>
                    </a:lnTo>
                    <a:lnTo>
                      <a:pt x="8181" y="3014"/>
                    </a:lnTo>
                    <a:lnTo>
                      <a:pt x="8286" y="3035"/>
                    </a:lnTo>
                    <a:lnTo>
                      <a:pt x="8453" y="2825"/>
                    </a:lnTo>
                    <a:lnTo>
                      <a:pt x="8600" y="2951"/>
                    </a:lnTo>
                    <a:lnTo>
                      <a:pt x="8621" y="3056"/>
                    </a:lnTo>
                    <a:lnTo>
                      <a:pt x="8914" y="3014"/>
                    </a:lnTo>
                    <a:lnTo>
                      <a:pt x="9123" y="3014"/>
                    </a:lnTo>
                    <a:lnTo>
                      <a:pt x="9269" y="2825"/>
                    </a:lnTo>
                    <a:lnTo>
                      <a:pt x="9248" y="2721"/>
                    </a:lnTo>
                    <a:lnTo>
                      <a:pt x="8955" y="2491"/>
                    </a:lnTo>
                    <a:lnTo>
                      <a:pt x="8893" y="2491"/>
                    </a:lnTo>
                    <a:lnTo>
                      <a:pt x="8893" y="2637"/>
                    </a:lnTo>
                    <a:lnTo>
                      <a:pt x="8788" y="2742"/>
                    </a:lnTo>
                    <a:lnTo>
                      <a:pt x="8683" y="2721"/>
                    </a:lnTo>
                    <a:lnTo>
                      <a:pt x="8579" y="2616"/>
                    </a:lnTo>
                    <a:lnTo>
                      <a:pt x="8307" y="2532"/>
                    </a:lnTo>
                    <a:lnTo>
                      <a:pt x="8202" y="2449"/>
                    </a:lnTo>
                    <a:lnTo>
                      <a:pt x="8286" y="2323"/>
                    </a:lnTo>
                    <a:lnTo>
                      <a:pt x="8453" y="2030"/>
                    </a:lnTo>
                    <a:lnTo>
                      <a:pt x="8453" y="1905"/>
                    </a:lnTo>
                    <a:lnTo>
                      <a:pt x="8369" y="1905"/>
                    </a:lnTo>
                    <a:lnTo>
                      <a:pt x="8265" y="2072"/>
                    </a:lnTo>
                    <a:lnTo>
                      <a:pt x="8160" y="2093"/>
                    </a:lnTo>
                    <a:lnTo>
                      <a:pt x="7909" y="2386"/>
                    </a:lnTo>
                    <a:lnTo>
                      <a:pt x="7846" y="2532"/>
                    </a:lnTo>
                    <a:lnTo>
                      <a:pt x="7784" y="2616"/>
                    </a:lnTo>
                    <a:lnTo>
                      <a:pt x="7658" y="2825"/>
                    </a:lnTo>
                    <a:lnTo>
                      <a:pt x="7449" y="3035"/>
                    </a:lnTo>
                    <a:lnTo>
                      <a:pt x="7365" y="3014"/>
                    </a:lnTo>
                    <a:lnTo>
                      <a:pt x="7114" y="2867"/>
                    </a:lnTo>
                    <a:lnTo>
                      <a:pt x="6926" y="2846"/>
                    </a:lnTo>
                    <a:lnTo>
                      <a:pt x="6737" y="2867"/>
                    </a:lnTo>
                    <a:lnTo>
                      <a:pt x="6486" y="3014"/>
                    </a:lnTo>
                    <a:lnTo>
                      <a:pt x="6361" y="3014"/>
                    </a:lnTo>
                    <a:lnTo>
                      <a:pt x="6131" y="2323"/>
                    </a:lnTo>
                    <a:lnTo>
                      <a:pt x="5712" y="2281"/>
                    </a:lnTo>
                    <a:lnTo>
                      <a:pt x="5691" y="1465"/>
                    </a:lnTo>
                    <a:lnTo>
                      <a:pt x="5503" y="1549"/>
                    </a:lnTo>
                    <a:lnTo>
                      <a:pt x="5356" y="1172"/>
                    </a:lnTo>
                    <a:lnTo>
                      <a:pt x="5064" y="963"/>
                    </a:lnTo>
                    <a:lnTo>
                      <a:pt x="4122" y="963"/>
                    </a:lnTo>
                    <a:lnTo>
                      <a:pt x="3264" y="1047"/>
                    </a:lnTo>
                    <a:lnTo>
                      <a:pt x="2762" y="754"/>
                    </a:lnTo>
                    <a:lnTo>
                      <a:pt x="2427" y="628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950"/>
              <p:cNvSpPr/>
              <p:nvPr/>
            </p:nvSpPr>
            <p:spPr>
              <a:xfrm>
                <a:off x="5651280" y="2507400"/>
                <a:ext cx="365400" cy="197280"/>
              </a:xfrm>
              <a:custGeom>
                <a:avLst/>
                <a:gdLst/>
                <a:ahLst/>
                <a:rect l="l" t="t" r="r" b="b"/>
                <a:pathLst>
                  <a:path w="8286" h="5211">
                    <a:moveTo>
                      <a:pt x="3160" y="0"/>
                    </a:moveTo>
                    <a:lnTo>
                      <a:pt x="3264" y="126"/>
                    </a:lnTo>
                    <a:lnTo>
                      <a:pt x="3180" y="189"/>
                    </a:lnTo>
                    <a:lnTo>
                      <a:pt x="3055" y="105"/>
                    </a:lnTo>
                    <a:lnTo>
                      <a:pt x="2929" y="189"/>
                    </a:lnTo>
                    <a:lnTo>
                      <a:pt x="2825" y="314"/>
                    </a:lnTo>
                    <a:lnTo>
                      <a:pt x="2636" y="335"/>
                    </a:lnTo>
                    <a:lnTo>
                      <a:pt x="2532" y="586"/>
                    </a:lnTo>
                    <a:lnTo>
                      <a:pt x="2553" y="795"/>
                    </a:lnTo>
                    <a:lnTo>
                      <a:pt x="2657" y="900"/>
                    </a:lnTo>
                    <a:lnTo>
                      <a:pt x="2616" y="1026"/>
                    </a:lnTo>
                    <a:lnTo>
                      <a:pt x="2385" y="1005"/>
                    </a:lnTo>
                    <a:lnTo>
                      <a:pt x="2092" y="1005"/>
                    </a:lnTo>
                    <a:lnTo>
                      <a:pt x="2009" y="1026"/>
                    </a:lnTo>
                    <a:lnTo>
                      <a:pt x="1779" y="1067"/>
                    </a:lnTo>
                    <a:lnTo>
                      <a:pt x="1402" y="628"/>
                    </a:lnTo>
                    <a:lnTo>
                      <a:pt x="983" y="398"/>
                    </a:lnTo>
                    <a:lnTo>
                      <a:pt x="628" y="335"/>
                    </a:lnTo>
                    <a:lnTo>
                      <a:pt x="335" y="440"/>
                    </a:lnTo>
                    <a:lnTo>
                      <a:pt x="0" y="754"/>
                    </a:lnTo>
                    <a:lnTo>
                      <a:pt x="0" y="816"/>
                    </a:lnTo>
                    <a:lnTo>
                      <a:pt x="84" y="900"/>
                    </a:lnTo>
                    <a:lnTo>
                      <a:pt x="126" y="963"/>
                    </a:lnTo>
                    <a:lnTo>
                      <a:pt x="209" y="1047"/>
                    </a:lnTo>
                    <a:lnTo>
                      <a:pt x="251" y="1151"/>
                    </a:lnTo>
                    <a:lnTo>
                      <a:pt x="356" y="1360"/>
                    </a:lnTo>
                    <a:lnTo>
                      <a:pt x="335" y="1528"/>
                    </a:lnTo>
                    <a:lnTo>
                      <a:pt x="293" y="1653"/>
                    </a:lnTo>
                    <a:lnTo>
                      <a:pt x="314" y="1946"/>
                    </a:lnTo>
                    <a:lnTo>
                      <a:pt x="356" y="2009"/>
                    </a:lnTo>
                    <a:lnTo>
                      <a:pt x="398" y="2093"/>
                    </a:lnTo>
                    <a:lnTo>
                      <a:pt x="607" y="2302"/>
                    </a:lnTo>
                    <a:lnTo>
                      <a:pt x="565" y="2218"/>
                    </a:lnTo>
                    <a:lnTo>
                      <a:pt x="523" y="2155"/>
                    </a:lnTo>
                    <a:lnTo>
                      <a:pt x="544" y="2114"/>
                    </a:lnTo>
                    <a:lnTo>
                      <a:pt x="732" y="2155"/>
                    </a:lnTo>
                    <a:lnTo>
                      <a:pt x="816" y="2093"/>
                    </a:lnTo>
                    <a:lnTo>
                      <a:pt x="858" y="2114"/>
                    </a:lnTo>
                    <a:lnTo>
                      <a:pt x="837" y="2260"/>
                    </a:lnTo>
                    <a:lnTo>
                      <a:pt x="858" y="2365"/>
                    </a:lnTo>
                    <a:lnTo>
                      <a:pt x="942" y="2323"/>
                    </a:lnTo>
                    <a:lnTo>
                      <a:pt x="983" y="2427"/>
                    </a:lnTo>
                    <a:lnTo>
                      <a:pt x="963" y="2490"/>
                    </a:lnTo>
                    <a:lnTo>
                      <a:pt x="858" y="2469"/>
                    </a:lnTo>
                    <a:lnTo>
                      <a:pt x="816" y="2469"/>
                    </a:lnTo>
                    <a:lnTo>
                      <a:pt x="753" y="2427"/>
                    </a:lnTo>
                    <a:lnTo>
                      <a:pt x="649" y="2511"/>
                    </a:lnTo>
                    <a:lnTo>
                      <a:pt x="649" y="2616"/>
                    </a:lnTo>
                    <a:lnTo>
                      <a:pt x="732" y="2699"/>
                    </a:lnTo>
                    <a:lnTo>
                      <a:pt x="711" y="2574"/>
                    </a:lnTo>
                    <a:lnTo>
                      <a:pt x="774" y="2574"/>
                    </a:lnTo>
                    <a:lnTo>
                      <a:pt x="837" y="2595"/>
                    </a:lnTo>
                    <a:lnTo>
                      <a:pt x="921" y="2616"/>
                    </a:lnTo>
                    <a:lnTo>
                      <a:pt x="963" y="2720"/>
                    </a:lnTo>
                    <a:lnTo>
                      <a:pt x="1130" y="2804"/>
                    </a:lnTo>
                    <a:lnTo>
                      <a:pt x="1172" y="2909"/>
                    </a:lnTo>
                    <a:lnTo>
                      <a:pt x="1151" y="3097"/>
                    </a:lnTo>
                    <a:lnTo>
                      <a:pt x="1172" y="3160"/>
                    </a:lnTo>
                    <a:lnTo>
                      <a:pt x="1172" y="3453"/>
                    </a:lnTo>
                    <a:lnTo>
                      <a:pt x="1235" y="3662"/>
                    </a:lnTo>
                    <a:lnTo>
                      <a:pt x="1339" y="3955"/>
                    </a:lnTo>
                    <a:lnTo>
                      <a:pt x="1444" y="3871"/>
                    </a:lnTo>
                    <a:lnTo>
                      <a:pt x="1716" y="3871"/>
                    </a:lnTo>
                    <a:lnTo>
                      <a:pt x="1779" y="3725"/>
                    </a:lnTo>
                    <a:lnTo>
                      <a:pt x="1862" y="3620"/>
                    </a:lnTo>
                    <a:lnTo>
                      <a:pt x="1967" y="3620"/>
                    </a:lnTo>
                    <a:lnTo>
                      <a:pt x="2197" y="3411"/>
                    </a:lnTo>
                    <a:lnTo>
                      <a:pt x="2427" y="3348"/>
                    </a:lnTo>
                    <a:lnTo>
                      <a:pt x="2636" y="3411"/>
                    </a:lnTo>
                    <a:lnTo>
                      <a:pt x="2699" y="3264"/>
                    </a:lnTo>
                    <a:lnTo>
                      <a:pt x="2804" y="3243"/>
                    </a:lnTo>
                    <a:lnTo>
                      <a:pt x="2929" y="3306"/>
                    </a:lnTo>
                    <a:lnTo>
                      <a:pt x="3055" y="3264"/>
                    </a:lnTo>
                    <a:lnTo>
                      <a:pt x="3264" y="3453"/>
                    </a:lnTo>
                    <a:lnTo>
                      <a:pt x="3432" y="3515"/>
                    </a:lnTo>
                    <a:lnTo>
                      <a:pt x="3766" y="3725"/>
                    </a:lnTo>
                    <a:lnTo>
                      <a:pt x="3871" y="3725"/>
                    </a:lnTo>
                    <a:lnTo>
                      <a:pt x="3955" y="3641"/>
                    </a:lnTo>
                    <a:lnTo>
                      <a:pt x="4185" y="3746"/>
                    </a:lnTo>
                    <a:lnTo>
                      <a:pt x="4310" y="3767"/>
                    </a:lnTo>
                    <a:lnTo>
                      <a:pt x="4331" y="3934"/>
                    </a:lnTo>
                    <a:lnTo>
                      <a:pt x="4394" y="3976"/>
                    </a:lnTo>
                    <a:lnTo>
                      <a:pt x="4520" y="3955"/>
                    </a:lnTo>
                    <a:lnTo>
                      <a:pt x="4729" y="3997"/>
                    </a:lnTo>
                    <a:lnTo>
                      <a:pt x="4959" y="4311"/>
                    </a:lnTo>
                    <a:lnTo>
                      <a:pt x="5231" y="4352"/>
                    </a:lnTo>
                    <a:lnTo>
                      <a:pt x="5357" y="4394"/>
                    </a:lnTo>
                    <a:lnTo>
                      <a:pt x="5461" y="4562"/>
                    </a:lnTo>
                    <a:lnTo>
                      <a:pt x="5419" y="4666"/>
                    </a:lnTo>
                    <a:lnTo>
                      <a:pt x="5461" y="4792"/>
                    </a:lnTo>
                    <a:lnTo>
                      <a:pt x="5461" y="4876"/>
                    </a:lnTo>
                    <a:lnTo>
                      <a:pt x="5524" y="4980"/>
                    </a:lnTo>
                    <a:lnTo>
                      <a:pt x="5566" y="4938"/>
                    </a:lnTo>
                    <a:lnTo>
                      <a:pt x="5691" y="4980"/>
                    </a:lnTo>
                    <a:lnTo>
                      <a:pt x="5775" y="5043"/>
                    </a:lnTo>
                    <a:lnTo>
                      <a:pt x="5880" y="5043"/>
                    </a:lnTo>
                    <a:lnTo>
                      <a:pt x="5963" y="4980"/>
                    </a:lnTo>
                    <a:lnTo>
                      <a:pt x="6047" y="4980"/>
                    </a:lnTo>
                    <a:lnTo>
                      <a:pt x="6173" y="5085"/>
                    </a:lnTo>
                    <a:lnTo>
                      <a:pt x="6214" y="5148"/>
                    </a:lnTo>
                    <a:lnTo>
                      <a:pt x="6277" y="5210"/>
                    </a:lnTo>
                    <a:lnTo>
                      <a:pt x="6319" y="5148"/>
                    </a:lnTo>
                    <a:lnTo>
                      <a:pt x="6486" y="5127"/>
                    </a:lnTo>
                    <a:lnTo>
                      <a:pt x="6570" y="5022"/>
                    </a:lnTo>
                    <a:lnTo>
                      <a:pt x="6591" y="4938"/>
                    </a:lnTo>
                    <a:lnTo>
                      <a:pt x="6675" y="4896"/>
                    </a:lnTo>
                    <a:lnTo>
                      <a:pt x="6633" y="4813"/>
                    </a:lnTo>
                    <a:lnTo>
                      <a:pt x="6821" y="4708"/>
                    </a:lnTo>
                    <a:lnTo>
                      <a:pt x="7030" y="4666"/>
                    </a:lnTo>
                    <a:lnTo>
                      <a:pt x="7051" y="4604"/>
                    </a:lnTo>
                    <a:lnTo>
                      <a:pt x="7135" y="4520"/>
                    </a:lnTo>
                    <a:lnTo>
                      <a:pt x="7240" y="4499"/>
                    </a:lnTo>
                    <a:lnTo>
                      <a:pt x="7261" y="4373"/>
                    </a:lnTo>
                    <a:lnTo>
                      <a:pt x="7261" y="4206"/>
                    </a:lnTo>
                    <a:lnTo>
                      <a:pt x="7407" y="4080"/>
                    </a:lnTo>
                    <a:lnTo>
                      <a:pt x="7407" y="3955"/>
                    </a:lnTo>
                    <a:lnTo>
                      <a:pt x="7344" y="3892"/>
                    </a:lnTo>
                    <a:lnTo>
                      <a:pt x="7365" y="3850"/>
                    </a:lnTo>
                    <a:lnTo>
                      <a:pt x="7428" y="3829"/>
                    </a:lnTo>
                    <a:lnTo>
                      <a:pt x="7470" y="3767"/>
                    </a:lnTo>
                    <a:lnTo>
                      <a:pt x="7637" y="3725"/>
                    </a:lnTo>
                    <a:lnTo>
                      <a:pt x="7679" y="3725"/>
                    </a:lnTo>
                    <a:lnTo>
                      <a:pt x="7846" y="3620"/>
                    </a:lnTo>
                    <a:lnTo>
                      <a:pt x="7993" y="3557"/>
                    </a:lnTo>
                    <a:lnTo>
                      <a:pt x="8098" y="3641"/>
                    </a:lnTo>
                    <a:lnTo>
                      <a:pt x="8244" y="3620"/>
                    </a:lnTo>
                    <a:lnTo>
                      <a:pt x="8265" y="3641"/>
                    </a:lnTo>
                    <a:lnTo>
                      <a:pt x="8286" y="3641"/>
                    </a:lnTo>
                    <a:lnTo>
                      <a:pt x="8265" y="3369"/>
                    </a:lnTo>
                    <a:lnTo>
                      <a:pt x="8265" y="3223"/>
                    </a:lnTo>
                    <a:lnTo>
                      <a:pt x="8056" y="3097"/>
                    </a:lnTo>
                    <a:lnTo>
                      <a:pt x="7972" y="3097"/>
                    </a:lnTo>
                    <a:lnTo>
                      <a:pt x="7888" y="3013"/>
                    </a:lnTo>
                    <a:lnTo>
                      <a:pt x="7574" y="2992"/>
                    </a:lnTo>
                    <a:lnTo>
                      <a:pt x="7198" y="2699"/>
                    </a:lnTo>
                    <a:lnTo>
                      <a:pt x="6779" y="2511"/>
                    </a:lnTo>
                    <a:lnTo>
                      <a:pt x="6382" y="2218"/>
                    </a:lnTo>
                    <a:lnTo>
                      <a:pt x="6005" y="1988"/>
                    </a:lnTo>
                    <a:lnTo>
                      <a:pt x="5796" y="1904"/>
                    </a:lnTo>
                    <a:lnTo>
                      <a:pt x="5670" y="1653"/>
                    </a:lnTo>
                    <a:lnTo>
                      <a:pt x="5629" y="1528"/>
                    </a:lnTo>
                    <a:lnTo>
                      <a:pt x="5524" y="1423"/>
                    </a:lnTo>
                    <a:lnTo>
                      <a:pt x="5419" y="1067"/>
                    </a:lnTo>
                    <a:lnTo>
                      <a:pt x="5168" y="921"/>
                    </a:lnTo>
                    <a:lnTo>
                      <a:pt x="5043" y="900"/>
                    </a:lnTo>
                    <a:lnTo>
                      <a:pt x="4959" y="942"/>
                    </a:lnTo>
                    <a:lnTo>
                      <a:pt x="4624" y="795"/>
                    </a:lnTo>
                    <a:lnTo>
                      <a:pt x="4185" y="544"/>
                    </a:lnTo>
                    <a:lnTo>
                      <a:pt x="4164" y="419"/>
                    </a:lnTo>
                    <a:lnTo>
                      <a:pt x="3808" y="210"/>
                    </a:lnTo>
                    <a:lnTo>
                      <a:pt x="3432" y="21"/>
                    </a:lnTo>
                    <a:lnTo>
                      <a:pt x="316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34" name="Group 951"/>
              <p:cNvGrpSpPr/>
              <p:nvPr/>
            </p:nvGrpSpPr>
            <p:grpSpPr>
              <a:xfrm>
                <a:off x="6428880" y="3309840"/>
                <a:ext cx="55080" cy="90000"/>
                <a:chOff x="6428880" y="3309840"/>
                <a:chExt cx="55080" cy="90000"/>
              </a:xfrm>
            </p:grpSpPr>
            <p:sp>
              <p:nvSpPr>
                <p:cNvPr id="1235" name="CustomShape 952"/>
                <p:cNvSpPr/>
                <p:nvPr/>
              </p:nvSpPr>
              <p:spPr>
                <a:xfrm>
                  <a:off x="6428880" y="3344760"/>
                  <a:ext cx="3240" cy="10080"/>
                </a:xfrm>
                <a:custGeom>
                  <a:avLst/>
                  <a:gdLst/>
                  <a:ahLst/>
                  <a:rect l="l" t="t" r="r" b="b"/>
                  <a:pathLst>
                    <a:path w="85" h="273">
                      <a:moveTo>
                        <a:pt x="84" y="1"/>
                      </a:moveTo>
                      <a:lnTo>
                        <a:pt x="1" y="22"/>
                      </a:lnTo>
                      <a:lnTo>
                        <a:pt x="43" y="126"/>
                      </a:lnTo>
                      <a:lnTo>
                        <a:pt x="1" y="273"/>
                      </a:lnTo>
                      <a:lnTo>
                        <a:pt x="64" y="126"/>
                      </a:lnTo>
                      <a:lnTo>
                        <a:pt x="43" y="22"/>
                      </a:lnTo>
                      <a:lnTo>
                        <a:pt x="84" y="22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6" name="CustomShape 953"/>
                <p:cNvSpPr/>
                <p:nvPr/>
              </p:nvSpPr>
              <p:spPr>
                <a:xfrm>
                  <a:off x="6428880" y="3319200"/>
                  <a:ext cx="55080" cy="80640"/>
                </a:xfrm>
                <a:custGeom>
                  <a:avLst/>
                  <a:gdLst/>
                  <a:ahLst/>
                  <a:rect l="l" t="t" r="r" b="b"/>
                  <a:pathLst>
                    <a:path w="1257" h="2135">
                      <a:moveTo>
                        <a:pt x="273" y="0"/>
                      </a:moveTo>
                      <a:lnTo>
                        <a:pt x="273" y="21"/>
                      </a:lnTo>
                      <a:lnTo>
                        <a:pt x="294" y="42"/>
                      </a:lnTo>
                      <a:lnTo>
                        <a:pt x="273" y="63"/>
                      </a:lnTo>
                      <a:lnTo>
                        <a:pt x="252" y="105"/>
                      </a:lnTo>
                      <a:lnTo>
                        <a:pt x="252" y="126"/>
                      </a:lnTo>
                      <a:lnTo>
                        <a:pt x="252" y="209"/>
                      </a:lnTo>
                      <a:lnTo>
                        <a:pt x="189" y="314"/>
                      </a:lnTo>
                      <a:lnTo>
                        <a:pt x="147" y="272"/>
                      </a:lnTo>
                      <a:lnTo>
                        <a:pt x="84" y="230"/>
                      </a:lnTo>
                      <a:lnTo>
                        <a:pt x="1" y="230"/>
                      </a:lnTo>
                      <a:lnTo>
                        <a:pt x="1" y="251"/>
                      </a:lnTo>
                      <a:lnTo>
                        <a:pt x="84" y="272"/>
                      </a:lnTo>
                      <a:lnTo>
                        <a:pt x="105" y="335"/>
                      </a:lnTo>
                      <a:lnTo>
                        <a:pt x="84" y="356"/>
                      </a:lnTo>
                      <a:lnTo>
                        <a:pt x="147" y="461"/>
                      </a:lnTo>
                      <a:lnTo>
                        <a:pt x="147" y="628"/>
                      </a:lnTo>
                      <a:lnTo>
                        <a:pt x="84" y="691"/>
                      </a:lnTo>
                      <a:lnTo>
                        <a:pt x="64" y="942"/>
                      </a:lnTo>
                      <a:lnTo>
                        <a:pt x="84" y="1005"/>
                      </a:lnTo>
                      <a:lnTo>
                        <a:pt x="43" y="1046"/>
                      </a:lnTo>
                      <a:lnTo>
                        <a:pt x="84" y="1277"/>
                      </a:lnTo>
                      <a:lnTo>
                        <a:pt x="84" y="1360"/>
                      </a:lnTo>
                      <a:lnTo>
                        <a:pt x="168" y="1611"/>
                      </a:lnTo>
                      <a:lnTo>
                        <a:pt x="252" y="1925"/>
                      </a:lnTo>
                      <a:lnTo>
                        <a:pt x="315" y="2051"/>
                      </a:lnTo>
                      <a:lnTo>
                        <a:pt x="461" y="2134"/>
                      </a:lnTo>
                      <a:lnTo>
                        <a:pt x="587" y="2113"/>
                      </a:lnTo>
                      <a:lnTo>
                        <a:pt x="775" y="2093"/>
                      </a:lnTo>
                      <a:lnTo>
                        <a:pt x="942" y="2030"/>
                      </a:lnTo>
                      <a:lnTo>
                        <a:pt x="1131" y="1821"/>
                      </a:lnTo>
                      <a:lnTo>
                        <a:pt x="1214" y="1674"/>
                      </a:lnTo>
                      <a:lnTo>
                        <a:pt x="1256" y="1569"/>
                      </a:lnTo>
                      <a:lnTo>
                        <a:pt x="1235" y="1486"/>
                      </a:lnTo>
                      <a:lnTo>
                        <a:pt x="1256" y="1423"/>
                      </a:lnTo>
                      <a:lnTo>
                        <a:pt x="1256" y="1277"/>
                      </a:lnTo>
                      <a:lnTo>
                        <a:pt x="1235" y="1214"/>
                      </a:lnTo>
                      <a:lnTo>
                        <a:pt x="1256" y="1109"/>
                      </a:lnTo>
                      <a:lnTo>
                        <a:pt x="1152" y="1046"/>
                      </a:lnTo>
                      <a:lnTo>
                        <a:pt x="1089" y="795"/>
                      </a:lnTo>
                      <a:lnTo>
                        <a:pt x="1005" y="628"/>
                      </a:lnTo>
                      <a:lnTo>
                        <a:pt x="900" y="628"/>
                      </a:lnTo>
                      <a:lnTo>
                        <a:pt x="900" y="586"/>
                      </a:lnTo>
                      <a:lnTo>
                        <a:pt x="796" y="586"/>
                      </a:lnTo>
                      <a:lnTo>
                        <a:pt x="921" y="544"/>
                      </a:lnTo>
                      <a:lnTo>
                        <a:pt x="900" y="481"/>
                      </a:lnTo>
                      <a:lnTo>
                        <a:pt x="838" y="461"/>
                      </a:lnTo>
                      <a:lnTo>
                        <a:pt x="775" y="335"/>
                      </a:lnTo>
                      <a:lnTo>
                        <a:pt x="712" y="335"/>
                      </a:lnTo>
                      <a:lnTo>
                        <a:pt x="691" y="230"/>
                      </a:lnTo>
                      <a:lnTo>
                        <a:pt x="670" y="168"/>
                      </a:lnTo>
                      <a:lnTo>
                        <a:pt x="670" y="126"/>
                      </a:lnTo>
                      <a:lnTo>
                        <a:pt x="482" y="42"/>
                      </a:lnTo>
                      <a:lnTo>
                        <a:pt x="461" y="105"/>
                      </a:lnTo>
                      <a:lnTo>
                        <a:pt x="377" y="63"/>
                      </a:lnTo>
                      <a:lnTo>
                        <a:pt x="39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7" name="CustomShape 954"/>
                <p:cNvSpPr/>
                <p:nvPr/>
              </p:nvSpPr>
              <p:spPr>
                <a:xfrm>
                  <a:off x="6432480" y="3309840"/>
                  <a:ext cx="9000" cy="6840"/>
                </a:xfrm>
                <a:custGeom>
                  <a:avLst/>
                  <a:gdLst/>
                  <a:ahLst/>
                  <a:rect l="l" t="t" r="r" b="b"/>
                  <a:pathLst>
                    <a:path w="210" h="189">
                      <a:moveTo>
                        <a:pt x="189" y="0"/>
                      </a:moveTo>
                      <a:lnTo>
                        <a:pt x="0" y="42"/>
                      </a:lnTo>
                      <a:lnTo>
                        <a:pt x="0" y="105"/>
                      </a:lnTo>
                      <a:lnTo>
                        <a:pt x="126" y="188"/>
                      </a:lnTo>
                      <a:lnTo>
                        <a:pt x="126" y="147"/>
                      </a:lnTo>
                      <a:lnTo>
                        <a:pt x="168" y="147"/>
                      </a:lnTo>
                      <a:lnTo>
                        <a:pt x="210" y="42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8" name="CustomShape 955"/>
                <p:cNvSpPr/>
                <p:nvPr/>
              </p:nvSpPr>
              <p:spPr>
                <a:xfrm>
                  <a:off x="6441840" y="3312000"/>
                  <a:ext cx="13680" cy="9360"/>
                </a:xfrm>
                <a:custGeom>
                  <a:avLst/>
                  <a:gdLst/>
                  <a:ahLst/>
                  <a:rect l="l" t="t" r="r" b="b"/>
                  <a:pathLst>
                    <a:path w="315" h="252">
                      <a:moveTo>
                        <a:pt x="43" y="1"/>
                      </a:moveTo>
                      <a:lnTo>
                        <a:pt x="43" y="43"/>
                      </a:lnTo>
                      <a:lnTo>
                        <a:pt x="84" y="85"/>
                      </a:lnTo>
                      <a:lnTo>
                        <a:pt x="1" y="85"/>
                      </a:lnTo>
                      <a:lnTo>
                        <a:pt x="1" y="105"/>
                      </a:lnTo>
                      <a:lnTo>
                        <a:pt x="126" y="147"/>
                      </a:lnTo>
                      <a:lnTo>
                        <a:pt x="189" y="210"/>
                      </a:lnTo>
                      <a:lnTo>
                        <a:pt x="273" y="210"/>
                      </a:lnTo>
                      <a:lnTo>
                        <a:pt x="315" y="252"/>
                      </a:lnTo>
                      <a:lnTo>
                        <a:pt x="294" y="210"/>
                      </a:lnTo>
                      <a:lnTo>
                        <a:pt x="168" y="105"/>
                      </a:lnTo>
                      <a:lnTo>
                        <a:pt x="168" y="22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39" name="CustomShape 956"/>
              <p:cNvSpPr/>
              <p:nvPr/>
            </p:nvSpPr>
            <p:spPr>
              <a:xfrm>
                <a:off x="6113160" y="2750400"/>
                <a:ext cx="715320" cy="600480"/>
              </a:xfrm>
              <a:custGeom>
                <a:avLst/>
                <a:gdLst/>
                <a:ahLst/>
                <a:rect l="l" t="t" r="r" b="b"/>
                <a:pathLst>
                  <a:path w="16217" h="15841">
                    <a:moveTo>
                      <a:pt x="6906" y="15150"/>
                    </a:moveTo>
                    <a:lnTo>
                      <a:pt x="6927" y="15212"/>
                    </a:lnTo>
                    <a:lnTo>
                      <a:pt x="6927" y="15171"/>
                    </a:lnTo>
                    <a:lnTo>
                      <a:pt x="6906" y="15150"/>
                    </a:lnTo>
                    <a:close/>
                    <a:moveTo>
                      <a:pt x="3997" y="1"/>
                    </a:moveTo>
                    <a:lnTo>
                      <a:pt x="3914" y="147"/>
                    </a:lnTo>
                    <a:lnTo>
                      <a:pt x="3788" y="147"/>
                    </a:lnTo>
                    <a:lnTo>
                      <a:pt x="3600" y="294"/>
                    </a:lnTo>
                    <a:lnTo>
                      <a:pt x="3453" y="587"/>
                    </a:lnTo>
                    <a:lnTo>
                      <a:pt x="3391" y="629"/>
                    </a:lnTo>
                    <a:lnTo>
                      <a:pt x="3286" y="733"/>
                    </a:lnTo>
                    <a:lnTo>
                      <a:pt x="3223" y="733"/>
                    </a:lnTo>
                    <a:lnTo>
                      <a:pt x="3119" y="817"/>
                    </a:lnTo>
                    <a:lnTo>
                      <a:pt x="3014" y="838"/>
                    </a:lnTo>
                    <a:lnTo>
                      <a:pt x="2826" y="1026"/>
                    </a:lnTo>
                    <a:lnTo>
                      <a:pt x="2846" y="1089"/>
                    </a:lnTo>
                    <a:lnTo>
                      <a:pt x="2930" y="1298"/>
                    </a:lnTo>
                    <a:lnTo>
                      <a:pt x="2867" y="1570"/>
                    </a:lnTo>
                    <a:lnTo>
                      <a:pt x="2867" y="1717"/>
                    </a:lnTo>
                    <a:lnTo>
                      <a:pt x="2763" y="1779"/>
                    </a:lnTo>
                    <a:lnTo>
                      <a:pt x="2616" y="1968"/>
                    </a:lnTo>
                    <a:lnTo>
                      <a:pt x="2700" y="2031"/>
                    </a:lnTo>
                    <a:lnTo>
                      <a:pt x="2700" y="2135"/>
                    </a:lnTo>
                    <a:lnTo>
                      <a:pt x="2637" y="2261"/>
                    </a:lnTo>
                    <a:lnTo>
                      <a:pt x="2428" y="2365"/>
                    </a:lnTo>
                    <a:lnTo>
                      <a:pt x="2323" y="2554"/>
                    </a:lnTo>
                    <a:lnTo>
                      <a:pt x="2302" y="2721"/>
                    </a:lnTo>
                    <a:lnTo>
                      <a:pt x="2219" y="2867"/>
                    </a:lnTo>
                    <a:lnTo>
                      <a:pt x="1968" y="3035"/>
                    </a:lnTo>
                    <a:lnTo>
                      <a:pt x="1863" y="3391"/>
                    </a:lnTo>
                    <a:lnTo>
                      <a:pt x="1675" y="3600"/>
                    </a:lnTo>
                    <a:lnTo>
                      <a:pt x="1361" y="3600"/>
                    </a:lnTo>
                    <a:lnTo>
                      <a:pt x="1152" y="3725"/>
                    </a:lnTo>
                    <a:lnTo>
                      <a:pt x="1068" y="3704"/>
                    </a:lnTo>
                    <a:lnTo>
                      <a:pt x="1047" y="3600"/>
                    </a:lnTo>
                    <a:lnTo>
                      <a:pt x="922" y="3537"/>
                    </a:lnTo>
                    <a:lnTo>
                      <a:pt x="838" y="3600"/>
                    </a:lnTo>
                    <a:lnTo>
                      <a:pt x="733" y="3642"/>
                    </a:lnTo>
                    <a:lnTo>
                      <a:pt x="691" y="3746"/>
                    </a:lnTo>
                    <a:lnTo>
                      <a:pt x="545" y="3956"/>
                    </a:lnTo>
                    <a:lnTo>
                      <a:pt x="461" y="3976"/>
                    </a:lnTo>
                    <a:lnTo>
                      <a:pt x="357" y="4228"/>
                    </a:lnTo>
                    <a:lnTo>
                      <a:pt x="357" y="4374"/>
                    </a:lnTo>
                    <a:lnTo>
                      <a:pt x="461" y="4353"/>
                    </a:lnTo>
                    <a:lnTo>
                      <a:pt x="608" y="4395"/>
                    </a:lnTo>
                    <a:lnTo>
                      <a:pt x="670" y="4374"/>
                    </a:lnTo>
                    <a:lnTo>
                      <a:pt x="775" y="4374"/>
                    </a:lnTo>
                    <a:lnTo>
                      <a:pt x="859" y="4562"/>
                    </a:lnTo>
                    <a:lnTo>
                      <a:pt x="838" y="4688"/>
                    </a:lnTo>
                    <a:lnTo>
                      <a:pt x="859" y="4897"/>
                    </a:lnTo>
                    <a:lnTo>
                      <a:pt x="1068" y="5023"/>
                    </a:lnTo>
                    <a:lnTo>
                      <a:pt x="1173" y="5023"/>
                    </a:lnTo>
                    <a:lnTo>
                      <a:pt x="1256" y="5085"/>
                    </a:lnTo>
                    <a:lnTo>
                      <a:pt x="1214" y="5169"/>
                    </a:lnTo>
                    <a:lnTo>
                      <a:pt x="1340" y="5316"/>
                    </a:lnTo>
                    <a:lnTo>
                      <a:pt x="1466" y="5692"/>
                    </a:lnTo>
                    <a:lnTo>
                      <a:pt x="1445" y="5755"/>
                    </a:lnTo>
                    <a:lnTo>
                      <a:pt x="1486" y="5818"/>
                    </a:lnTo>
                    <a:lnTo>
                      <a:pt x="1382" y="5860"/>
                    </a:lnTo>
                    <a:lnTo>
                      <a:pt x="1256" y="5943"/>
                    </a:lnTo>
                    <a:lnTo>
                      <a:pt x="1194" y="5860"/>
                    </a:lnTo>
                    <a:lnTo>
                      <a:pt x="1256" y="5797"/>
                    </a:lnTo>
                    <a:lnTo>
                      <a:pt x="1256" y="5797"/>
                    </a:lnTo>
                    <a:lnTo>
                      <a:pt x="1131" y="5818"/>
                    </a:lnTo>
                    <a:lnTo>
                      <a:pt x="1068" y="5860"/>
                    </a:lnTo>
                    <a:lnTo>
                      <a:pt x="838" y="5964"/>
                    </a:lnTo>
                    <a:lnTo>
                      <a:pt x="440" y="5943"/>
                    </a:lnTo>
                    <a:lnTo>
                      <a:pt x="336" y="6006"/>
                    </a:lnTo>
                    <a:lnTo>
                      <a:pt x="252" y="5964"/>
                    </a:lnTo>
                    <a:lnTo>
                      <a:pt x="210" y="6111"/>
                    </a:lnTo>
                    <a:lnTo>
                      <a:pt x="126" y="6132"/>
                    </a:lnTo>
                    <a:lnTo>
                      <a:pt x="22" y="6215"/>
                    </a:lnTo>
                    <a:lnTo>
                      <a:pt x="1" y="6362"/>
                    </a:lnTo>
                    <a:lnTo>
                      <a:pt x="168" y="6257"/>
                    </a:lnTo>
                    <a:lnTo>
                      <a:pt x="336" y="6236"/>
                    </a:lnTo>
                    <a:lnTo>
                      <a:pt x="210" y="6320"/>
                    </a:lnTo>
                    <a:lnTo>
                      <a:pt x="106" y="6445"/>
                    </a:lnTo>
                    <a:lnTo>
                      <a:pt x="85" y="6571"/>
                    </a:lnTo>
                    <a:lnTo>
                      <a:pt x="147" y="6592"/>
                    </a:lnTo>
                    <a:lnTo>
                      <a:pt x="336" y="6780"/>
                    </a:lnTo>
                    <a:lnTo>
                      <a:pt x="691" y="6906"/>
                    </a:lnTo>
                    <a:lnTo>
                      <a:pt x="817" y="6885"/>
                    </a:lnTo>
                    <a:lnTo>
                      <a:pt x="963" y="6885"/>
                    </a:lnTo>
                    <a:lnTo>
                      <a:pt x="1194" y="6780"/>
                    </a:lnTo>
                    <a:lnTo>
                      <a:pt x="1194" y="6738"/>
                    </a:lnTo>
                    <a:lnTo>
                      <a:pt x="1194" y="6697"/>
                    </a:lnTo>
                    <a:lnTo>
                      <a:pt x="1214" y="6697"/>
                    </a:lnTo>
                    <a:lnTo>
                      <a:pt x="1340" y="6738"/>
                    </a:lnTo>
                    <a:lnTo>
                      <a:pt x="1298" y="6843"/>
                    </a:lnTo>
                    <a:lnTo>
                      <a:pt x="1256" y="6843"/>
                    </a:lnTo>
                    <a:lnTo>
                      <a:pt x="1152" y="6989"/>
                    </a:lnTo>
                    <a:lnTo>
                      <a:pt x="1068" y="6989"/>
                    </a:lnTo>
                    <a:lnTo>
                      <a:pt x="838" y="7178"/>
                    </a:lnTo>
                    <a:lnTo>
                      <a:pt x="838" y="7220"/>
                    </a:lnTo>
                    <a:lnTo>
                      <a:pt x="754" y="7199"/>
                    </a:lnTo>
                    <a:lnTo>
                      <a:pt x="733" y="7199"/>
                    </a:lnTo>
                    <a:lnTo>
                      <a:pt x="650" y="7261"/>
                    </a:lnTo>
                    <a:lnTo>
                      <a:pt x="566" y="7220"/>
                    </a:lnTo>
                    <a:lnTo>
                      <a:pt x="566" y="7115"/>
                    </a:lnTo>
                    <a:lnTo>
                      <a:pt x="503" y="7115"/>
                    </a:lnTo>
                    <a:lnTo>
                      <a:pt x="461" y="7094"/>
                    </a:lnTo>
                    <a:lnTo>
                      <a:pt x="419" y="7094"/>
                    </a:lnTo>
                    <a:lnTo>
                      <a:pt x="398" y="7178"/>
                    </a:lnTo>
                    <a:lnTo>
                      <a:pt x="419" y="7261"/>
                    </a:lnTo>
                    <a:lnTo>
                      <a:pt x="650" y="7492"/>
                    </a:lnTo>
                    <a:lnTo>
                      <a:pt x="733" y="7533"/>
                    </a:lnTo>
                    <a:lnTo>
                      <a:pt x="775" y="7533"/>
                    </a:lnTo>
                    <a:lnTo>
                      <a:pt x="817" y="7575"/>
                    </a:lnTo>
                    <a:lnTo>
                      <a:pt x="984" y="7826"/>
                    </a:lnTo>
                    <a:lnTo>
                      <a:pt x="1403" y="8161"/>
                    </a:lnTo>
                    <a:lnTo>
                      <a:pt x="1612" y="8224"/>
                    </a:lnTo>
                    <a:lnTo>
                      <a:pt x="1779" y="8161"/>
                    </a:lnTo>
                    <a:lnTo>
                      <a:pt x="2072" y="7994"/>
                    </a:lnTo>
                    <a:lnTo>
                      <a:pt x="2261" y="7889"/>
                    </a:lnTo>
                    <a:lnTo>
                      <a:pt x="2261" y="7826"/>
                    </a:lnTo>
                    <a:lnTo>
                      <a:pt x="2344" y="7722"/>
                    </a:lnTo>
                    <a:lnTo>
                      <a:pt x="2386" y="7513"/>
                    </a:lnTo>
                    <a:lnTo>
                      <a:pt x="2302" y="7408"/>
                    </a:lnTo>
                    <a:lnTo>
                      <a:pt x="2386" y="7199"/>
                    </a:lnTo>
                    <a:lnTo>
                      <a:pt x="2386" y="7094"/>
                    </a:lnTo>
                    <a:lnTo>
                      <a:pt x="2407" y="7010"/>
                    </a:lnTo>
                    <a:lnTo>
                      <a:pt x="2428" y="7094"/>
                    </a:lnTo>
                    <a:lnTo>
                      <a:pt x="2595" y="7094"/>
                    </a:lnTo>
                    <a:lnTo>
                      <a:pt x="2637" y="7115"/>
                    </a:lnTo>
                    <a:lnTo>
                      <a:pt x="2742" y="7073"/>
                    </a:lnTo>
                    <a:lnTo>
                      <a:pt x="2721" y="7115"/>
                    </a:lnTo>
                    <a:lnTo>
                      <a:pt x="2616" y="7220"/>
                    </a:lnTo>
                    <a:lnTo>
                      <a:pt x="2533" y="7199"/>
                    </a:lnTo>
                    <a:lnTo>
                      <a:pt x="2512" y="7220"/>
                    </a:lnTo>
                    <a:lnTo>
                      <a:pt x="2491" y="7366"/>
                    </a:lnTo>
                    <a:lnTo>
                      <a:pt x="2533" y="7429"/>
                    </a:lnTo>
                    <a:lnTo>
                      <a:pt x="2533" y="7533"/>
                    </a:lnTo>
                    <a:lnTo>
                      <a:pt x="2595" y="7575"/>
                    </a:lnTo>
                    <a:lnTo>
                      <a:pt x="2742" y="7533"/>
                    </a:lnTo>
                    <a:lnTo>
                      <a:pt x="2826" y="7575"/>
                    </a:lnTo>
                    <a:lnTo>
                      <a:pt x="2742" y="7575"/>
                    </a:lnTo>
                    <a:lnTo>
                      <a:pt x="2700" y="7617"/>
                    </a:lnTo>
                    <a:lnTo>
                      <a:pt x="2554" y="7701"/>
                    </a:lnTo>
                    <a:lnTo>
                      <a:pt x="2616" y="7952"/>
                    </a:lnTo>
                    <a:lnTo>
                      <a:pt x="2700" y="8015"/>
                    </a:lnTo>
                    <a:lnTo>
                      <a:pt x="2742" y="8203"/>
                    </a:lnTo>
                    <a:lnTo>
                      <a:pt x="2742" y="8349"/>
                    </a:lnTo>
                    <a:lnTo>
                      <a:pt x="2700" y="8475"/>
                    </a:lnTo>
                    <a:lnTo>
                      <a:pt x="2700" y="8580"/>
                    </a:lnTo>
                    <a:lnTo>
                      <a:pt x="2784" y="8642"/>
                    </a:lnTo>
                    <a:lnTo>
                      <a:pt x="2700" y="8684"/>
                    </a:lnTo>
                    <a:lnTo>
                      <a:pt x="2721" y="8873"/>
                    </a:lnTo>
                    <a:lnTo>
                      <a:pt x="2867" y="9186"/>
                    </a:lnTo>
                    <a:lnTo>
                      <a:pt x="2909" y="9291"/>
                    </a:lnTo>
                    <a:lnTo>
                      <a:pt x="2951" y="9375"/>
                    </a:lnTo>
                    <a:lnTo>
                      <a:pt x="2867" y="9396"/>
                    </a:lnTo>
                    <a:lnTo>
                      <a:pt x="2867" y="9521"/>
                    </a:lnTo>
                    <a:lnTo>
                      <a:pt x="3035" y="9730"/>
                    </a:lnTo>
                    <a:lnTo>
                      <a:pt x="2909" y="9730"/>
                    </a:lnTo>
                    <a:lnTo>
                      <a:pt x="3035" y="9919"/>
                    </a:lnTo>
                    <a:lnTo>
                      <a:pt x="3035" y="10086"/>
                    </a:lnTo>
                    <a:lnTo>
                      <a:pt x="3265" y="10546"/>
                    </a:lnTo>
                    <a:lnTo>
                      <a:pt x="3265" y="10860"/>
                    </a:lnTo>
                    <a:lnTo>
                      <a:pt x="3370" y="11132"/>
                    </a:lnTo>
                    <a:lnTo>
                      <a:pt x="3453" y="11174"/>
                    </a:lnTo>
                    <a:lnTo>
                      <a:pt x="3495" y="11342"/>
                    </a:lnTo>
                    <a:lnTo>
                      <a:pt x="3579" y="11383"/>
                    </a:lnTo>
                    <a:lnTo>
                      <a:pt x="3579" y="11467"/>
                    </a:lnTo>
                    <a:lnTo>
                      <a:pt x="3704" y="11697"/>
                    </a:lnTo>
                    <a:lnTo>
                      <a:pt x="3767" y="11718"/>
                    </a:lnTo>
                    <a:lnTo>
                      <a:pt x="3767" y="11781"/>
                    </a:lnTo>
                    <a:lnTo>
                      <a:pt x="3893" y="11969"/>
                    </a:lnTo>
                    <a:lnTo>
                      <a:pt x="3955" y="11969"/>
                    </a:lnTo>
                    <a:lnTo>
                      <a:pt x="3955" y="12178"/>
                    </a:lnTo>
                    <a:lnTo>
                      <a:pt x="3997" y="12241"/>
                    </a:lnTo>
                    <a:lnTo>
                      <a:pt x="4081" y="12388"/>
                    </a:lnTo>
                    <a:lnTo>
                      <a:pt x="4102" y="12555"/>
                    </a:lnTo>
                    <a:lnTo>
                      <a:pt x="4207" y="12827"/>
                    </a:lnTo>
                    <a:lnTo>
                      <a:pt x="4269" y="12932"/>
                    </a:lnTo>
                    <a:lnTo>
                      <a:pt x="4290" y="13162"/>
                    </a:lnTo>
                    <a:lnTo>
                      <a:pt x="4332" y="13225"/>
                    </a:lnTo>
                    <a:lnTo>
                      <a:pt x="4416" y="13371"/>
                    </a:lnTo>
                    <a:lnTo>
                      <a:pt x="4583" y="13539"/>
                    </a:lnTo>
                    <a:lnTo>
                      <a:pt x="4604" y="13539"/>
                    </a:lnTo>
                    <a:lnTo>
                      <a:pt x="4709" y="13685"/>
                    </a:lnTo>
                    <a:lnTo>
                      <a:pt x="4876" y="13894"/>
                    </a:lnTo>
                    <a:lnTo>
                      <a:pt x="4939" y="14083"/>
                    </a:lnTo>
                    <a:lnTo>
                      <a:pt x="5002" y="14229"/>
                    </a:lnTo>
                    <a:lnTo>
                      <a:pt x="5043" y="14271"/>
                    </a:lnTo>
                    <a:lnTo>
                      <a:pt x="5043" y="14375"/>
                    </a:lnTo>
                    <a:lnTo>
                      <a:pt x="5169" y="14606"/>
                    </a:lnTo>
                    <a:lnTo>
                      <a:pt x="5232" y="14815"/>
                    </a:lnTo>
                    <a:lnTo>
                      <a:pt x="5232" y="15045"/>
                    </a:lnTo>
                    <a:lnTo>
                      <a:pt x="5441" y="15484"/>
                    </a:lnTo>
                    <a:lnTo>
                      <a:pt x="5629" y="15673"/>
                    </a:lnTo>
                    <a:lnTo>
                      <a:pt x="5776" y="15798"/>
                    </a:lnTo>
                    <a:lnTo>
                      <a:pt x="5985" y="15840"/>
                    </a:lnTo>
                    <a:lnTo>
                      <a:pt x="6194" y="15673"/>
                    </a:lnTo>
                    <a:lnTo>
                      <a:pt x="6257" y="15547"/>
                    </a:lnTo>
                    <a:lnTo>
                      <a:pt x="6215" y="15484"/>
                    </a:lnTo>
                    <a:lnTo>
                      <a:pt x="6257" y="15464"/>
                    </a:lnTo>
                    <a:lnTo>
                      <a:pt x="6278" y="15422"/>
                    </a:lnTo>
                    <a:lnTo>
                      <a:pt x="6320" y="15317"/>
                    </a:lnTo>
                    <a:lnTo>
                      <a:pt x="6529" y="15212"/>
                    </a:lnTo>
                    <a:lnTo>
                      <a:pt x="6571" y="15212"/>
                    </a:lnTo>
                    <a:lnTo>
                      <a:pt x="6822" y="15129"/>
                    </a:lnTo>
                    <a:lnTo>
                      <a:pt x="6906" y="15150"/>
                    </a:lnTo>
                    <a:lnTo>
                      <a:pt x="6717" y="15045"/>
                    </a:lnTo>
                    <a:lnTo>
                      <a:pt x="6696" y="14961"/>
                    </a:lnTo>
                    <a:lnTo>
                      <a:pt x="6738" y="14919"/>
                    </a:lnTo>
                    <a:lnTo>
                      <a:pt x="6906" y="14710"/>
                    </a:lnTo>
                    <a:lnTo>
                      <a:pt x="6885" y="14647"/>
                    </a:lnTo>
                    <a:lnTo>
                      <a:pt x="6927" y="14543"/>
                    </a:lnTo>
                    <a:lnTo>
                      <a:pt x="7094" y="14522"/>
                    </a:lnTo>
                    <a:lnTo>
                      <a:pt x="7136" y="14543"/>
                    </a:lnTo>
                    <a:lnTo>
                      <a:pt x="7261" y="14522"/>
                    </a:lnTo>
                    <a:lnTo>
                      <a:pt x="7261" y="14375"/>
                    </a:lnTo>
                    <a:lnTo>
                      <a:pt x="7220" y="13894"/>
                    </a:lnTo>
                    <a:lnTo>
                      <a:pt x="7157" y="13811"/>
                    </a:lnTo>
                    <a:lnTo>
                      <a:pt x="7157" y="13580"/>
                    </a:lnTo>
                    <a:lnTo>
                      <a:pt x="7303" y="13329"/>
                    </a:lnTo>
                    <a:lnTo>
                      <a:pt x="7429" y="12953"/>
                    </a:lnTo>
                    <a:lnTo>
                      <a:pt x="7429" y="12660"/>
                    </a:lnTo>
                    <a:lnTo>
                      <a:pt x="7261" y="12618"/>
                    </a:lnTo>
                    <a:lnTo>
                      <a:pt x="7261" y="12178"/>
                    </a:lnTo>
                    <a:lnTo>
                      <a:pt x="7240" y="12011"/>
                    </a:lnTo>
                    <a:lnTo>
                      <a:pt x="7345" y="11906"/>
                    </a:lnTo>
                    <a:lnTo>
                      <a:pt x="7240" y="11614"/>
                    </a:lnTo>
                    <a:lnTo>
                      <a:pt x="7240" y="11404"/>
                    </a:lnTo>
                    <a:lnTo>
                      <a:pt x="7303" y="11300"/>
                    </a:lnTo>
                    <a:lnTo>
                      <a:pt x="7492" y="11132"/>
                    </a:lnTo>
                    <a:lnTo>
                      <a:pt x="7533" y="11132"/>
                    </a:lnTo>
                    <a:lnTo>
                      <a:pt x="7617" y="11195"/>
                    </a:lnTo>
                    <a:lnTo>
                      <a:pt x="7680" y="11237"/>
                    </a:lnTo>
                    <a:lnTo>
                      <a:pt x="7847" y="11028"/>
                    </a:lnTo>
                    <a:lnTo>
                      <a:pt x="7847" y="10881"/>
                    </a:lnTo>
                    <a:lnTo>
                      <a:pt x="7952" y="10818"/>
                    </a:lnTo>
                    <a:lnTo>
                      <a:pt x="8203" y="10839"/>
                    </a:lnTo>
                    <a:lnTo>
                      <a:pt x="8349" y="10756"/>
                    </a:lnTo>
                    <a:lnTo>
                      <a:pt x="8454" y="10609"/>
                    </a:lnTo>
                    <a:lnTo>
                      <a:pt x="8412" y="10463"/>
                    </a:lnTo>
                    <a:lnTo>
                      <a:pt x="8454" y="10358"/>
                    </a:lnTo>
                    <a:lnTo>
                      <a:pt x="8600" y="10212"/>
                    </a:lnTo>
                    <a:lnTo>
                      <a:pt x="8810" y="10149"/>
                    </a:lnTo>
                    <a:lnTo>
                      <a:pt x="8935" y="10023"/>
                    </a:lnTo>
                    <a:lnTo>
                      <a:pt x="9019" y="9877"/>
                    </a:lnTo>
                    <a:lnTo>
                      <a:pt x="9542" y="9479"/>
                    </a:lnTo>
                    <a:lnTo>
                      <a:pt x="9626" y="9186"/>
                    </a:lnTo>
                    <a:lnTo>
                      <a:pt x="10023" y="8852"/>
                    </a:lnTo>
                    <a:lnTo>
                      <a:pt x="9961" y="8831"/>
                    </a:lnTo>
                    <a:lnTo>
                      <a:pt x="9940" y="8852"/>
                    </a:lnTo>
                    <a:lnTo>
                      <a:pt x="9856" y="8893"/>
                    </a:lnTo>
                    <a:lnTo>
                      <a:pt x="9877" y="8747"/>
                    </a:lnTo>
                    <a:lnTo>
                      <a:pt x="9940" y="8747"/>
                    </a:lnTo>
                    <a:lnTo>
                      <a:pt x="10044" y="8663"/>
                    </a:lnTo>
                    <a:lnTo>
                      <a:pt x="10065" y="8663"/>
                    </a:lnTo>
                    <a:lnTo>
                      <a:pt x="10086" y="8684"/>
                    </a:lnTo>
                    <a:lnTo>
                      <a:pt x="10086" y="8747"/>
                    </a:lnTo>
                    <a:lnTo>
                      <a:pt x="10149" y="8789"/>
                    </a:lnTo>
                    <a:lnTo>
                      <a:pt x="10463" y="8621"/>
                    </a:lnTo>
                    <a:lnTo>
                      <a:pt x="10463" y="8559"/>
                    </a:lnTo>
                    <a:lnTo>
                      <a:pt x="10672" y="8412"/>
                    </a:lnTo>
                    <a:lnTo>
                      <a:pt x="10630" y="8329"/>
                    </a:lnTo>
                    <a:lnTo>
                      <a:pt x="10714" y="8329"/>
                    </a:lnTo>
                    <a:lnTo>
                      <a:pt x="10756" y="8224"/>
                    </a:lnTo>
                    <a:lnTo>
                      <a:pt x="10881" y="8119"/>
                    </a:lnTo>
                    <a:lnTo>
                      <a:pt x="10818" y="8098"/>
                    </a:lnTo>
                    <a:lnTo>
                      <a:pt x="10860" y="8057"/>
                    </a:lnTo>
                    <a:lnTo>
                      <a:pt x="10777" y="7931"/>
                    </a:lnTo>
                    <a:lnTo>
                      <a:pt x="10777" y="7847"/>
                    </a:lnTo>
                    <a:lnTo>
                      <a:pt x="10818" y="7743"/>
                    </a:lnTo>
                    <a:lnTo>
                      <a:pt x="10860" y="7680"/>
                    </a:lnTo>
                    <a:lnTo>
                      <a:pt x="10902" y="7617"/>
                    </a:lnTo>
                    <a:lnTo>
                      <a:pt x="11279" y="7492"/>
                    </a:lnTo>
                    <a:lnTo>
                      <a:pt x="11341" y="7387"/>
                    </a:lnTo>
                    <a:lnTo>
                      <a:pt x="11341" y="7303"/>
                    </a:lnTo>
                    <a:lnTo>
                      <a:pt x="11404" y="7220"/>
                    </a:lnTo>
                    <a:lnTo>
                      <a:pt x="11425" y="7178"/>
                    </a:lnTo>
                    <a:lnTo>
                      <a:pt x="11383" y="7115"/>
                    </a:lnTo>
                    <a:lnTo>
                      <a:pt x="11321" y="7115"/>
                    </a:lnTo>
                    <a:lnTo>
                      <a:pt x="11300" y="7073"/>
                    </a:lnTo>
                    <a:lnTo>
                      <a:pt x="11404" y="7073"/>
                    </a:lnTo>
                    <a:lnTo>
                      <a:pt x="11488" y="7157"/>
                    </a:lnTo>
                    <a:lnTo>
                      <a:pt x="11488" y="7261"/>
                    </a:lnTo>
                    <a:lnTo>
                      <a:pt x="11509" y="7387"/>
                    </a:lnTo>
                    <a:lnTo>
                      <a:pt x="11593" y="7408"/>
                    </a:lnTo>
                    <a:lnTo>
                      <a:pt x="11676" y="7408"/>
                    </a:lnTo>
                    <a:lnTo>
                      <a:pt x="11718" y="7366"/>
                    </a:lnTo>
                    <a:lnTo>
                      <a:pt x="11739" y="7387"/>
                    </a:lnTo>
                    <a:lnTo>
                      <a:pt x="11739" y="7324"/>
                    </a:lnTo>
                    <a:lnTo>
                      <a:pt x="11760" y="7282"/>
                    </a:lnTo>
                    <a:lnTo>
                      <a:pt x="11802" y="7324"/>
                    </a:lnTo>
                    <a:lnTo>
                      <a:pt x="11823" y="7492"/>
                    </a:lnTo>
                    <a:lnTo>
                      <a:pt x="11906" y="7513"/>
                    </a:lnTo>
                    <a:lnTo>
                      <a:pt x="11906" y="7429"/>
                    </a:lnTo>
                    <a:lnTo>
                      <a:pt x="11969" y="7533"/>
                    </a:lnTo>
                    <a:lnTo>
                      <a:pt x="12032" y="7429"/>
                    </a:lnTo>
                    <a:lnTo>
                      <a:pt x="11969" y="7303"/>
                    </a:lnTo>
                    <a:lnTo>
                      <a:pt x="12011" y="7303"/>
                    </a:lnTo>
                    <a:lnTo>
                      <a:pt x="11969" y="7115"/>
                    </a:lnTo>
                    <a:lnTo>
                      <a:pt x="11948" y="7010"/>
                    </a:lnTo>
                    <a:lnTo>
                      <a:pt x="11948" y="6864"/>
                    </a:lnTo>
                    <a:lnTo>
                      <a:pt x="11760" y="6634"/>
                    </a:lnTo>
                    <a:lnTo>
                      <a:pt x="11739" y="6445"/>
                    </a:lnTo>
                    <a:lnTo>
                      <a:pt x="11760" y="6341"/>
                    </a:lnTo>
                    <a:lnTo>
                      <a:pt x="11718" y="6215"/>
                    </a:lnTo>
                    <a:lnTo>
                      <a:pt x="11718" y="6027"/>
                    </a:lnTo>
                    <a:lnTo>
                      <a:pt x="11551" y="5839"/>
                    </a:lnTo>
                    <a:lnTo>
                      <a:pt x="11425" y="5797"/>
                    </a:lnTo>
                    <a:lnTo>
                      <a:pt x="11300" y="5629"/>
                    </a:lnTo>
                    <a:lnTo>
                      <a:pt x="11300" y="5399"/>
                    </a:lnTo>
                    <a:lnTo>
                      <a:pt x="11404" y="5378"/>
                    </a:lnTo>
                    <a:lnTo>
                      <a:pt x="11446" y="5211"/>
                    </a:lnTo>
                    <a:lnTo>
                      <a:pt x="11530" y="5169"/>
                    </a:lnTo>
                    <a:lnTo>
                      <a:pt x="11613" y="5190"/>
                    </a:lnTo>
                    <a:lnTo>
                      <a:pt x="11676" y="5127"/>
                    </a:lnTo>
                    <a:lnTo>
                      <a:pt x="11634" y="4981"/>
                    </a:lnTo>
                    <a:lnTo>
                      <a:pt x="11655" y="4918"/>
                    </a:lnTo>
                    <a:lnTo>
                      <a:pt x="11530" y="4897"/>
                    </a:lnTo>
                    <a:lnTo>
                      <a:pt x="11425" y="4960"/>
                    </a:lnTo>
                    <a:lnTo>
                      <a:pt x="11132" y="4855"/>
                    </a:lnTo>
                    <a:lnTo>
                      <a:pt x="11153" y="4709"/>
                    </a:lnTo>
                    <a:lnTo>
                      <a:pt x="11279" y="4583"/>
                    </a:lnTo>
                    <a:lnTo>
                      <a:pt x="11321" y="4437"/>
                    </a:lnTo>
                    <a:lnTo>
                      <a:pt x="11279" y="4374"/>
                    </a:lnTo>
                    <a:lnTo>
                      <a:pt x="11279" y="4290"/>
                    </a:lnTo>
                    <a:lnTo>
                      <a:pt x="11321" y="4290"/>
                    </a:lnTo>
                    <a:lnTo>
                      <a:pt x="11341" y="4228"/>
                    </a:lnTo>
                    <a:lnTo>
                      <a:pt x="11404" y="4269"/>
                    </a:lnTo>
                    <a:lnTo>
                      <a:pt x="11488" y="4374"/>
                    </a:lnTo>
                    <a:lnTo>
                      <a:pt x="11488" y="4437"/>
                    </a:lnTo>
                    <a:lnTo>
                      <a:pt x="11551" y="4541"/>
                    </a:lnTo>
                    <a:lnTo>
                      <a:pt x="11676" y="4562"/>
                    </a:lnTo>
                    <a:lnTo>
                      <a:pt x="11739" y="4541"/>
                    </a:lnTo>
                    <a:lnTo>
                      <a:pt x="11655" y="4479"/>
                    </a:lnTo>
                    <a:lnTo>
                      <a:pt x="11676" y="4395"/>
                    </a:lnTo>
                    <a:lnTo>
                      <a:pt x="11739" y="4395"/>
                    </a:lnTo>
                    <a:lnTo>
                      <a:pt x="11823" y="4479"/>
                    </a:lnTo>
                    <a:lnTo>
                      <a:pt x="11865" y="4541"/>
                    </a:lnTo>
                    <a:lnTo>
                      <a:pt x="11969" y="4583"/>
                    </a:lnTo>
                    <a:lnTo>
                      <a:pt x="12011" y="4541"/>
                    </a:lnTo>
                    <a:lnTo>
                      <a:pt x="12053" y="4541"/>
                    </a:lnTo>
                    <a:lnTo>
                      <a:pt x="12137" y="4667"/>
                    </a:lnTo>
                    <a:lnTo>
                      <a:pt x="12158" y="4792"/>
                    </a:lnTo>
                    <a:lnTo>
                      <a:pt x="12158" y="4876"/>
                    </a:lnTo>
                    <a:lnTo>
                      <a:pt x="12199" y="5002"/>
                    </a:lnTo>
                    <a:lnTo>
                      <a:pt x="12199" y="5085"/>
                    </a:lnTo>
                    <a:lnTo>
                      <a:pt x="12325" y="5127"/>
                    </a:lnTo>
                    <a:lnTo>
                      <a:pt x="12430" y="5106"/>
                    </a:lnTo>
                    <a:lnTo>
                      <a:pt x="12555" y="5169"/>
                    </a:lnTo>
                    <a:lnTo>
                      <a:pt x="12911" y="5169"/>
                    </a:lnTo>
                    <a:lnTo>
                      <a:pt x="13099" y="5190"/>
                    </a:lnTo>
                    <a:lnTo>
                      <a:pt x="13308" y="5169"/>
                    </a:lnTo>
                    <a:lnTo>
                      <a:pt x="13392" y="5169"/>
                    </a:lnTo>
                    <a:lnTo>
                      <a:pt x="13434" y="5190"/>
                    </a:lnTo>
                    <a:lnTo>
                      <a:pt x="13497" y="5169"/>
                    </a:lnTo>
                    <a:lnTo>
                      <a:pt x="13601" y="5274"/>
                    </a:lnTo>
                    <a:lnTo>
                      <a:pt x="13643" y="5295"/>
                    </a:lnTo>
                    <a:lnTo>
                      <a:pt x="13601" y="5420"/>
                    </a:lnTo>
                    <a:lnTo>
                      <a:pt x="13580" y="5546"/>
                    </a:lnTo>
                    <a:lnTo>
                      <a:pt x="13497" y="5755"/>
                    </a:lnTo>
                    <a:lnTo>
                      <a:pt x="13434" y="5797"/>
                    </a:lnTo>
                    <a:lnTo>
                      <a:pt x="13434" y="5860"/>
                    </a:lnTo>
                    <a:lnTo>
                      <a:pt x="13392" y="5922"/>
                    </a:lnTo>
                    <a:lnTo>
                      <a:pt x="13308" y="5922"/>
                    </a:lnTo>
                    <a:lnTo>
                      <a:pt x="13287" y="5860"/>
                    </a:lnTo>
                    <a:lnTo>
                      <a:pt x="13183" y="5943"/>
                    </a:lnTo>
                    <a:lnTo>
                      <a:pt x="13162" y="6027"/>
                    </a:lnTo>
                    <a:lnTo>
                      <a:pt x="13099" y="6048"/>
                    </a:lnTo>
                    <a:lnTo>
                      <a:pt x="13099" y="6132"/>
                    </a:lnTo>
                    <a:lnTo>
                      <a:pt x="13162" y="6278"/>
                    </a:lnTo>
                    <a:lnTo>
                      <a:pt x="13225" y="6341"/>
                    </a:lnTo>
                    <a:lnTo>
                      <a:pt x="13225" y="6383"/>
                    </a:lnTo>
                    <a:lnTo>
                      <a:pt x="13329" y="6487"/>
                    </a:lnTo>
                    <a:lnTo>
                      <a:pt x="13413" y="6592"/>
                    </a:lnTo>
                    <a:lnTo>
                      <a:pt x="13497" y="6592"/>
                    </a:lnTo>
                    <a:lnTo>
                      <a:pt x="13497" y="6529"/>
                    </a:lnTo>
                    <a:lnTo>
                      <a:pt x="13476" y="6466"/>
                    </a:lnTo>
                    <a:lnTo>
                      <a:pt x="13518" y="6383"/>
                    </a:lnTo>
                    <a:lnTo>
                      <a:pt x="13518" y="6341"/>
                    </a:lnTo>
                    <a:lnTo>
                      <a:pt x="13538" y="6278"/>
                    </a:lnTo>
                    <a:lnTo>
                      <a:pt x="13518" y="6236"/>
                    </a:lnTo>
                    <a:lnTo>
                      <a:pt x="13580" y="6173"/>
                    </a:lnTo>
                    <a:lnTo>
                      <a:pt x="13643" y="6236"/>
                    </a:lnTo>
                    <a:lnTo>
                      <a:pt x="13727" y="6236"/>
                    </a:lnTo>
                    <a:lnTo>
                      <a:pt x="13769" y="6278"/>
                    </a:lnTo>
                    <a:lnTo>
                      <a:pt x="13831" y="6362"/>
                    </a:lnTo>
                    <a:lnTo>
                      <a:pt x="13852" y="6529"/>
                    </a:lnTo>
                    <a:lnTo>
                      <a:pt x="13852" y="6655"/>
                    </a:lnTo>
                    <a:lnTo>
                      <a:pt x="13915" y="6738"/>
                    </a:lnTo>
                    <a:lnTo>
                      <a:pt x="13936" y="6969"/>
                    </a:lnTo>
                    <a:lnTo>
                      <a:pt x="13999" y="7115"/>
                    </a:lnTo>
                    <a:lnTo>
                      <a:pt x="14020" y="7199"/>
                    </a:lnTo>
                    <a:lnTo>
                      <a:pt x="14041" y="7261"/>
                    </a:lnTo>
                    <a:lnTo>
                      <a:pt x="14041" y="7303"/>
                    </a:lnTo>
                    <a:lnTo>
                      <a:pt x="14062" y="7366"/>
                    </a:lnTo>
                    <a:lnTo>
                      <a:pt x="14103" y="7387"/>
                    </a:lnTo>
                    <a:lnTo>
                      <a:pt x="14103" y="7303"/>
                    </a:lnTo>
                    <a:lnTo>
                      <a:pt x="14124" y="7199"/>
                    </a:lnTo>
                    <a:lnTo>
                      <a:pt x="14166" y="7220"/>
                    </a:lnTo>
                    <a:lnTo>
                      <a:pt x="14250" y="7199"/>
                    </a:lnTo>
                    <a:lnTo>
                      <a:pt x="14292" y="6989"/>
                    </a:lnTo>
                    <a:lnTo>
                      <a:pt x="14271" y="6885"/>
                    </a:lnTo>
                    <a:lnTo>
                      <a:pt x="14292" y="6759"/>
                    </a:lnTo>
                    <a:lnTo>
                      <a:pt x="14271" y="6592"/>
                    </a:lnTo>
                    <a:lnTo>
                      <a:pt x="14417" y="6592"/>
                    </a:lnTo>
                    <a:lnTo>
                      <a:pt x="14417" y="6383"/>
                    </a:lnTo>
                    <a:lnTo>
                      <a:pt x="14417" y="6257"/>
                    </a:lnTo>
                    <a:lnTo>
                      <a:pt x="14354" y="5964"/>
                    </a:lnTo>
                    <a:lnTo>
                      <a:pt x="14459" y="5964"/>
                    </a:lnTo>
                    <a:lnTo>
                      <a:pt x="14564" y="6006"/>
                    </a:lnTo>
                    <a:lnTo>
                      <a:pt x="14731" y="6006"/>
                    </a:lnTo>
                    <a:lnTo>
                      <a:pt x="14794" y="5797"/>
                    </a:lnTo>
                    <a:lnTo>
                      <a:pt x="14857" y="5546"/>
                    </a:lnTo>
                    <a:lnTo>
                      <a:pt x="14982" y="5232"/>
                    </a:lnTo>
                    <a:lnTo>
                      <a:pt x="14857" y="5190"/>
                    </a:lnTo>
                    <a:lnTo>
                      <a:pt x="14857" y="5085"/>
                    </a:lnTo>
                    <a:lnTo>
                      <a:pt x="15003" y="4813"/>
                    </a:lnTo>
                    <a:lnTo>
                      <a:pt x="15087" y="4583"/>
                    </a:lnTo>
                    <a:lnTo>
                      <a:pt x="15045" y="4541"/>
                    </a:lnTo>
                    <a:lnTo>
                      <a:pt x="15066" y="4374"/>
                    </a:lnTo>
                    <a:lnTo>
                      <a:pt x="15254" y="4081"/>
                    </a:lnTo>
                    <a:lnTo>
                      <a:pt x="15380" y="4039"/>
                    </a:lnTo>
                    <a:lnTo>
                      <a:pt x="15505" y="3872"/>
                    </a:lnTo>
                    <a:lnTo>
                      <a:pt x="15568" y="3725"/>
                    </a:lnTo>
                    <a:lnTo>
                      <a:pt x="15777" y="3663"/>
                    </a:lnTo>
                    <a:lnTo>
                      <a:pt x="15924" y="3558"/>
                    </a:lnTo>
                    <a:lnTo>
                      <a:pt x="16007" y="3642"/>
                    </a:lnTo>
                    <a:lnTo>
                      <a:pt x="16133" y="3704"/>
                    </a:lnTo>
                    <a:lnTo>
                      <a:pt x="16112" y="3600"/>
                    </a:lnTo>
                    <a:lnTo>
                      <a:pt x="16112" y="3432"/>
                    </a:lnTo>
                    <a:lnTo>
                      <a:pt x="16217" y="3328"/>
                    </a:lnTo>
                    <a:lnTo>
                      <a:pt x="16196" y="3244"/>
                    </a:lnTo>
                    <a:lnTo>
                      <a:pt x="16154" y="3223"/>
                    </a:lnTo>
                    <a:lnTo>
                      <a:pt x="16091" y="3119"/>
                    </a:lnTo>
                    <a:lnTo>
                      <a:pt x="15987" y="3077"/>
                    </a:lnTo>
                    <a:lnTo>
                      <a:pt x="15903" y="3119"/>
                    </a:lnTo>
                    <a:lnTo>
                      <a:pt x="15777" y="3098"/>
                    </a:lnTo>
                    <a:lnTo>
                      <a:pt x="15735" y="2993"/>
                    </a:lnTo>
                    <a:lnTo>
                      <a:pt x="15840" y="2888"/>
                    </a:lnTo>
                    <a:lnTo>
                      <a:pt x="15840" y="2805"/>
                    </a:lnTo>
                    <a:lnTo>
                      <a:pt x="15777" y="2700"/>
                    </a:lnTo>
                    <a:lnTo>
                      <a:pt x="15735" y="2616"/>
                    </a:lnTo>
                    <a:lnTo>
                      <a:pt x="15673" y="2658"/>
                    </a:lnTo>
                    <a:lnTo>
                      <a:pt x="15589" y="2658"/>
                    </a:lnTo>
                    <a:lnTo>
                      <a:pt x="15526" y="2575"/>
                    </a:lnTo>
                    <a:lnTo>
                      <a:pt x="15610" y="2407"/>
                    </a:lnTo>
                    <a:lnTo>
                      <a:pt x="15589" y="2365"/>
                    </a:lnTo>
                    <a:lnTo>
                      <a:pt x="15505" y="2365"/>
                    </a:lnTo>
                    <a:lnTo>
                      <a:pt x="15463" y="2282"/>
                    </a:lnTo>
                    <a:lnTo>
                      <a:pt x="15380" y="2261"/>
                    </a:lnTo>
                    <a:lnTo>
                      <a:pt x="15108" y="2407"/>
                    </a:lnTo>
                    <a:lnTo>
                      <a:pt x="15150" y="2512"/>
                    </a:lnTo>
                    <a:lnTo>
                      <a:pt x="15066" y="2575"/>
                    </a:lnTo>
                    <a:lnTo>
                      <a:pt x="14857" y="2491"/>
                    </a:lnTo>
                    <a:lnTo>
                      <a:pt x="14689" y="2554"/>
                    </a:lnTo>
                    <a:lnTo>
                      <a:pt x="14585" y="2386"/>
                    </a:lnTo>
                    <a:lnTo>
                      <a:pt x="14459" y="2491"/>
                    </a:lnTo>
                    <a:lnTo>
                      <a:pt x="14375" y="2491"/>
                    </a:lnTo>
                    <a:lnTo>
                      <a:pt x="14375" y="2616"/>
                    </a:lnTo>
                    <a:lnTo>
                      <a:pt x="14271" y="2784"/>
                    </a:lnTo>
                    <a:lnTo>
                      <a:pt x="14041" y="2826"/>
                    </a:lnTo>
                    <a:lnTo>
                      <a:pt x="13936" y="2867"/>
                    </a:lnTo>
                    <a:lnTo>
                      <a:pt x="13831" y="2972"/>
                    </a:lnTo>
                    <a:lnTo>
                      <a:pt x="13769" y="3098"/>
                    </a:lnTo>
                    <a:lnTo>
                      <a:pt x="13685" y="3119"/>
                    </a:lnTo>
                    <a:lnTo>
                      <a:pt x="13685" y="3202"/>
                    </a:lnTo>
                    <a:lnTo>
                      <a:pt x="13580" y="3181"/>
                    </a:lnTo>
                    <a:lnTo>
                      <a:pt x="13497" y="3223"/>
                    </a:lnTo>
                    <a:lnTo>
                      <a:pt x="13434" y="3391"/>
                    </a:lnTo>
                    <a:lnTo>
                      <a:pt x="13329" y="3391"/>
                    </a:lnTo>
                    <a:lnTo>
                      <a:pt x="13120" y="3432"/>
                    </a:lnTo>
                    <a:lnTo>
                      <a:pt x="13057" y="3432"/>
                    </a:lnTo>
                    <a:lnTo>
                      <a:pt x="13015" y="3600"/>
                    </a:lnTo>
                    <a:lnTo>
                      <a:pt x="13015" y="3704"/>
                    </a:lnTo>
                    <a:lnTo>
                      <a:pt x="13204" y="3767"/>
                    </a:lnTo>
                    <a:lnTo>
                      <a:pt x="13204" y="3935"/>
                    </a:lnTo>
                    <a:lnTo>
                      <a:pt x="13204" y="4039"/>
                    </a:lnTo>
                    <a:lnTo>
                      <a:pt x="12974" y="4123"/>
                    </a:lnTo>
                    <a:lnTo>
                      <a:pt x="12806" y="4081"/>
                    </a:lnTo>
                    <a:lnTo>
                      <a:pt x="12597" y="4144"/>
                    </a:lnTo>
                    <a:lnTo>
                      <a:pt x="12492" y="4081"/>
                    </a:lnTo>
                    <a:lnTo>
                      <a:pt x="12367" y="4123"/>
                    </a:lnTo>
                    <a:lnTo>
                      <a:pt x="12262" y="4248"/>
                    </a:lnTo>
                    <a:lnTo>
                      <a:pt x="12116" y="4248"/>
                    </a:lnTo>
                    <a:lnTo>
                      <a:pt x="11823" y="4081"/>
                    </a:lnTo>
                    <a:lnTo>
                      <a:pt x="11739" y="4144"/>
                    </a:lnTo>
                    <a:lnTo>
                      <a:pt x="11530" y="4123"/>
                    </a:lnTo>
                    <a:lnTo>
                      <a:pt x="11425" y="3935"/>
                    </a:lnTo>
                    <a:lnTo>
                      <a:pt x="11488" y="3830"/>
                    </a:lnTo>
                    <a:lnTo>
                      <a:pt x="11488" y="3704"/>
                    </a:lnTo>
                    <a:lnTo>
                      <a:pt x="11383" y="3621"/>
                    </a:lnTo>
                    <a:lnTo>
                      <a:pt x="11341" y="3453"/>
                    </a:lnTo>
                    <a:lnTo>
                      <a:pt x="11300" y="3349"/>
                    </a:lnTo>
                    <a:lnTo>
                      <a:pt x="11153" y="3349"/>
                    </a:lnTo>
                    <a:lnTo>
                      <a:pt x="11069" y="3453"/>
                    </a:lnTo>
                    <a:lnTo>
                      <a:pt x="11028" y="3453"/>
                    </a:lnTo>
                    <a:lnTo>
                      <a:pt x="11090" y="3600"/>
                    </a:lnTo>
                    <a:lnTo>
                      <a:pt x="11028" y="3851"/>
                    </a:lnTo>
                    <a:lnTo>
                      <a:pt x="11132" y="4081"/>
                    </a:lnTo>
                    <a:lnTo>
                      <a:pt x="11090" y="4353"/>
                    </a:lnTo>
                    <a:lnTo>
                      <a:pt x="10756" y="4437"/>
                    </a:lnTo>
                    <a:lnTo>
                      <a:pt x="10505" y="4290"/>
                    </a:lnTo>
                    <a:lnTo>
                      <a:pt x="10400" y="4374"/>
                    </a:lnTo>
                    <a:lnTo>
                      <a:pt x="9919" y="4186"/>
                    </a:lnTo>
                    <a:lnTo>
                      <a:pt x="9709" y="4186"/>
                    </a:lnTo>
                    <a:lnTo>
                      <a:pt x="9584" y="4248"/>
                    </a:lnTo>
                    <a:lnTo>
                      <a:pt x="9291" y="4165"/>
                    </a:lnTo>
                    <a:lnTo>
                      <a:pt x="9124" y="4039"/>
                    </a:lnTo>
                    <a:lnTo>
                      <a:pt x="9103" y="3872"/>
                    </a:lnTo>
                    <a:lnTo>
                      <a:pt x="8810" y="3830"/>
                    </a:lnTo>
                    <a:lnTo>
                      <a:pt x="8517" y="3914"/>
                    </a:lnTo>
                    <a:lnTo>
                      <a:pt x="8412" y="3830"/>
                    </a:lnTo>
                    <a:lnTo>
                      <a:pt x="8140" y="3830"/>
                    </a:lnTo>
                    <a:lnTo>
                      <a:pt x="7952" y="3725"/>
                    </a:lnTo>
                    <a:lnTo>
                      <a:pt x="7784" y="3725"/>
                    </a:lnTo>
                    <a:lnTo>
                      <a:pt x="7680" y="3642"/>
                    </a:lnTo>
                    <a:lnTo>
                      <a:pt x="7450" y="3600"/>
                    </a:lnTo>
                    <a:lnTo>
                      <a:pt x="7261" y="3391"/>
                    </a:lnTo>
                    <a:lnTo>
                      <a:pt x="7010" y="3202"/>
                    </a:lnTo>
                    <a:lnTo>
                      <a:pt x="6801" y="3139"/>
                    </a:lnTo>
                    <a:lnTo>
                      <a:pt x="6717" y="3077"/>
                    </a:lnTo>
                    <a:lnTo>
                      <a:pt x="6613" y="3077"/>
                    </a:lnTo>
                    <a:lnTo>
                      <a:pt x="6508" y="2993"/>
                    </a:lnTo>
                    <a:lnTo>
                      <a:pt x="6383" y="2972"/>
                    </a:lnTo>
                    <a:lnTo>
                      <a:pt x="6362" y="2826"/>
                    </a:lnTo>
                    <a:lnTo>
                      <a:pt x="6487" y="2616"/>
                    </a:lnTo>
                    <a:lnTo>
                      <a:pt x="6487" y="2449"/>
                    </a:lnTo>
                    <a:lnTo>
                      <a:pt x="6571" y="2135"/>
                    </a:lnTo>
                    <a:lnTo>
                      <a:pt x="6571" y="1926"/>
                    </a:lnTo>
                    <a:lnTo>
                      <a:pt x="6529" y="1947"/>
                    </a:lnTo>
                    <a:lnTo>
                      <a:pt x="6508" y="1842"/>
                    </a:lnTo>
                    <a:lnTo>
                      <a:pt x="6404" y="1842"/>
                    </a:lnTo>
                    <a:lnTo>
                      <a:pt x="6320" y="1675"/>
                    </a:lnTo>
                    <a:lnTo>
                      <a:pt x="6257" y="1654"/>
                    </a:lnTo>
                    <a:lnTo>
                      <a:pt x="6152" y="1549"/>
                    </a:lnTo>
                    <a:lnTo>
                      <a:pt x="6006" y="1528"/>
                    </a:lnTo>
                    <a:lnTo>
                      <a:pt x="5964" y="1445"/>
                    </a:lnTo>
                    <a:lnTo>
                      <a:pt x="5839" y="1445"/>
                    </a:lnTo>
                    <a:lnTo>
                      <a:pt x="5755" y="1549"/>
                    </a:lnTo>
                    <a:lnTo>
                      <a:pt x="5629" y="1507"/>
                    </a:lnTo>
                    <a:lnTo>
                      <a:pt x="5587" y="1361"/>
                    </a:lnTo>
                    <a:lnTo>
                      <a:pt x="5546" y="1361"/>
                    </a:lnTo>
                    <a:lnTo>
                      <a:pt x="5546" y="1256"/>
                    </a:lnTo>
                    <a:lnTo>
                      <a:pt x="5462" y="1152"/>
                    </a:lnTo>
                    <a:lnTo>
                      <a:pt x="5399" y="1131"/>
                    </a:lnTo>
                    <a:lnTo>
                      <a:pt x="5441" y="1047"/>
                    </a:lnTo>
                    <a:lnTo>
                      <a:pt x="5378" y="943"/>
                    </a:lnTo>
                    <a:lnTo>
                      <a:pt x="5399" y="712"/>
                    </a:lnTo>
                    <a:lnTo>
                      <a:pt x="5253" y="629"/>
                    </a:lnTo>
                    <a:lnTo>
                      <a:pt x="5232" y="566"/>
                    </a:lnTo>
                    <a:lnTo>
                      <a:pt x="5211" y="482"/>
                    </a:lnTo>
                    <a:lnTo>
                      <a:pt x="4960" y="357"/>
                    </a:lnTo>
                    <a:lnTo>
                      <a:pt x="4813" y="357"/>
                    </a:lnTo>
                    <a:lnTo>
                      <a:pt x="4751" y="189"/>
                    </a:lnTo>
                    <a:lnTo>
                      <a:pt x="4604" y="106"/>
                    </a:lnTo>
                    <a:lnTo>
                      <a:pt x="4437" y="210"/>
                    </a:lnTo>
                    <a:lnTo>
                      <a:pt x="4123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CustomShape 957"/>
              <p:cNvSpPr/>
              <p:nvPr/>
            </p:nvSpPr>
            <p:spPr>
              <a:xfrm>
                <a:off x="6393600" y="2821680"/>
                <a:ext cx="210240" cy="96480"/>
              </a:xfrm>
              <a:custGeom>
                <a:avLst/>
                <a:gdLst/>
                <a:ahLst/>
                <a:rect l="l" t="t" r="r" b="b"/>
                <a:pathLst>
                  <a:path w="4772" h="2553">
                    <a:moveTo>
                      <a:pt x="231" y="0"/>
                    </a:moveTo>
                    <a:lnTo>
                      <a:pt x="210" y="42"/>
                    </a:lnTo>
                    <a:lnTo>
                      <a:pt x="210" y="251"/>
                    </a:lnTo>
                    <a:lnTo>
                      <a:pt x="126" y="565"/>
                    </a:lnTo>
                    <a:lnTo>
                      <a:pt x="126" y="732"/>
                    </a:lnTo>
                    <a:lnTo>
                      <a:pt x="1" y="942"/>
                    </a:lnTo>
                    <a:lnTo>
                      <a:pt x="22" y="1088"/>
                    </a:lnTo>
                    <a:lnTo>
                      <a:pt x="147" y="1109"/>
                    </a:lnTo>
                    <a:lnTo>
                      <a:pt x="252" y="1193"/>
                    </a:lnTo>
                    <a:lnTo>
                      <a:pt x="356" y="1193"/>
                    </a:lnTo>
                    <a:lnTo>
                      <a:pt x="440" y="1255"/>
                    </a:lnTo>
                    <a:lnTo>
                      <a:pt x="649" y="1318"/>
                    </a:lnTo>
                    <a:lnTo>
                      <a:pt x="900" y="1507"/>
                    </a:lnTo>
                    <a:lnTo>
                      <a:pt x="1089" y="1716"/>
                    </a:lnTo>
                    <a:lnTo>
                      <a:pt x="1319" y="1758"/>
                    </a:lnTo>
                    <a:lnTo>
                      <a:pt x="1423" y="1841"/>
                    </a:lnTo>
                    <a:lnTo>
                      <a:pt x="1591" y="1841"/>
                    </a:lnTo>
                    <a:lnTo>
                      <a:pt x="1779" y="1946"/>
                    </a:lnTo>
                    <a:lnTo>
                      <a:pt x="2051" y="1946"/>
                    </a:lnTo>
                    <a:lnTo>
                      <a:pt x="2156" y="2030"/>
                    </a:lnTo>
                    <a:lnTo>
                      <a:pt x="2449" y="1946"/>
                    </a:lnTo>
                    <a:lnTo>
                      <a:pt x="2742" y="1988"/>
                    </a:lnTo>
                    <a:lnTo>
                      <a:pt x="2763" y="2155"/>
                    </a:lnTo>
                    <a:lnTo>
                      <a:pt x="2930" y="2281"/>
                    </a:lnTo>
                    <a:lnTo>
                      <a:pt x="3223" y="2364"/>
                    </a:lnTo>
                    <a:lnTo>
                      <a:pt x="3348" y="2302"/>
                    </a:lnTo>
                    <a:lnTo>
                      <a:pt x="3558" y="2302"/>
                    </a:lnTo>
                    <a:lnTo>
                      <a:pt x="4039" y="2490"/>
                    </a:lnTo>
                    <a:lnTo>
                      <a:pt x="4144" y="2406"/>
                    </a:lnTo>
                    <a:lnTo>
                      <a:pt x="4395" y="2553"/>
                    </a:lnTo>
                    <a:lnTo>
                      <a:pt x="4729" y="2469"/>
                    </a:lnTo>
                    <a:lnTo>
                      <a:pt x="4771" y="2197"/>
                    </a:lnTo>
                    <a:lnTo>
                      <a:pt x="4667" y="1967"/>
                    </a:lnTo>
                    <a:lnTo>
                      <a:pt x="4729" y="1716"/>
                    </a:lnTo>
                    <a:lnTo>
                      <a:pt x="4667" y="1569"/>
                    </a:lnTo>
                    <a:lnTo>
                      <a:pt x="4562" y="1569"/>
                    </a:lnTo>
                    <a:lnTo>
                      <a:pt x="4416" y="1632"/>
                    </a:lnTo>
                    <a:lnTo>
                      <a:pt x="4353" y="1611"/>
                    </a:lnTo>
                    <a:lnTo>
                      <a:pt x="4206" y="1653"/>
                    </a:lnTo>
                    <a:lnTo>
                      <a:pt x="4123" y="1632"/>
                    </a:lnTo>
                    <a:lnTo>
                      <a:pt x="3997" y="1465"/>
                    </a:lnTo>
                    <a:lnTo>
                      <a:pt x="3830" y="1402"/>
                    </a:lnTo>
                    <a:lnTo>
                      <a:pt x="3788" y="1255"/>
                    </a:lnTo>
                    <a:lnTo>
                      <a:pt x="3662" y="1193"/>
                    </a:lnTo>
                    <a:lnTo>
                      <a:pt x="3453" y="1193"/>
                    </a:lnTo>
                    <a:lnTo>
                      <a:pt x="3348" y="1297"/>
                    </a:lnTo>
                    <a:lnTo>
                      <a:pt x="3202" y="1318"/>
                    </a:lnTo>
                    <a:lnTo>
                      <a:pt x="3139" y="1402"/>
                    </a:lnTo>
                    <a:lnTo>
                      <a:pt x="2972" y="1318"/>
                    </a:lnTo>
                    <a:lnTo>
                      <a:pt x="2867" y="1339"/>
                    </a:lnTo>
                    <a:lnTo>
                      <a:pt x="2825" y="1193"/>
                    </a:lnTo>
                    <a:lnTo>
                      <a:pt x="2846" y="942"/>
                    </a:lnTo>
                    <a:lnTo>
                      <a:pt x="2700" y="942"/>
                    </a:lnTo>
                    <a:lnTo>
                      <a:pt x="2532" y="1004"/>
                    </a:lnTo>
                    <a:lnTo>
                      <a:pt x="2365" y="879"/>
                    </a:lnTo>
                    <a:lnTo>
                      <a:pt x="2365" y="711"/>
                    </a:lnTo>
                    <a:lnTo>
                      <a:pt x="2239" y="628"/>
                    </a:lnTo>
                    <a:lnTo>
                      <a:pt x="2114" y="628"/>
                    </a:lnTo>
                    <a:lnTo>
                      <a:pt x="2093" y="586"/>
                    </a:lnTo>
                    <a:lnTo>
                      <a:pt x="2009" y="628"/>
                    </a:lnTo>
                    <a:lnTo>
                      <a:pt x="2009" y="816"/>
                    </a:lnTo>
                    <a:lnTo>
                      <a:pt x="1947" y="837"/>
                    </a:lnTo>
                    <a:lnTo>
                      <a:pt x="1905" y="711"/>
                    </a:lnTo>
                    <a:lnTo>
                      <a:pt x="1800" y="586"/>
                    </a:lnTo>
                    <a:lnTo>
                      <a:pt x="1737" y="523"/>
                    </a:lnTo>
                    <a:lnTo>
                      <a:pt x="1612" y="460"/>
                    </a:lnTo>
                    <a:lnTo>
                      <a:pt x="1486" y="460"/>
                    </a:lnTo>
                    <a:lnTo>
                      <a:pt x="1319" y="272"/>
                    </a:lnTo>
                    <a:lnTo>
                      <a:pt x="1214" y="209"/>
                    </a:lnTo>
                    <a:lnTo>
                      <a:pt x="1089" y="209"/>
                    </a:lnTo>
                    <a:lnTo>
                      <a:pt x="1047" y="147"/>
                    </a:lnTo>
                    <a:lnTo>
                      <a:pt x="838" y="63"/>
                    </a:lnTo>
                    <a:lnTo>
                      <a:pt x="670" y="84"/>
                    </a:lnTo>
                    <a:lnTo>
                      <a:pt x="607" y="188"/>
                    </a:lnTo>
                    <a:lnTo>
                      <a:pt x="545" y="167"/>
                    </a:lnTo>
                    <a:lnTo>
                      <a:pt x="440" y="167"/>
                    </a:lnTo>
                    <a:lnTo>
                      <a:pt x="377" y="8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CustomShape 958"/>
              <p:cNvSpPr/>
              <p:nvPr/>
            </p:nvSpPr>
            <p:spPr>
              <a:xfrm>
                <a:off x="5909040" y="2658960"/>
                <a:ext cx="353160" cy="334440"/>
              </a:xfrm>
              <a:custGeom>
                <a:avLst/>
                <a:gdLst/>
                <a:ahLst/>
                <a:rect l="l" t="t" r="r" b="b"/>
                <a:pathLst>
                  <a:path w="8015" h="8831">
                    <a:moveTo>
                      <a:pt x="5901" y="1"/>
                    </a:moveTo>
                    <a:lnTo>
                      <a:pt x="5713" y="105"/>
                    </a:lnTo>
                    <a:lnTo>
                      <a:pt x="5587" y="252"/>
                    </a:lnTo>
                    <a:lnTo>
                      <a:pt x="5441" y="252"/>
                    </a:lnTo>
                    <a:lnTo>
                      <a:pt x="5315" y="377"/>
                    </a:lnTo>
                    <a:lnTo>
                      <a:pt x="5232" y="482"/>
                    </a:lnTo>
                    <a:lnTo>
                      <a:pt x="5462" y="838"/>
                    </a:lnTo>
                    <a:lnTo>
                      <a:pt x="5483" y="1110"/>
                    </a:lnTo>
                    <a:lnTo>
                      <a:pt x="5232" y="1444"/>
                    </a:lnTo>
                    <a:lnTo>
                      <a:pt x="5357" y="1570"/>
                    </a:lnTo>
                    <a:lnTo>
                      <a:pt x="5357" y="1737"/>
                    </a:lnTo>
                    <a:lnTo>
                      <a:pt x="5190" y="1968"/>
                    </a:lnTo>
                    <a:lnTo>
                      <a:pt x="4981" y="1968"/>
                    </a:lnTo>
                    <a:lnTo>
                      <a:pt x="4771" y="1884"/>
                    </a:lnTo>
                    <a:lnTo>
                      <a:pt x="4646" y="1968"/>
                    </a:lnTo>
                    <a:lnTo>
                      <a:pt x="4709" y="2135"/>
                    </a:lnTo>
                    <a:lnTo>
                      <a:pt x="4834" y="2198"/>
                    </a:lnTo>
                    <a:lnTo>
                      <a:pt x="4876" y="2365"/>
                    </a:lnTo>
                    <a:lnTo>
                      <a:pt x="4855" y="2449"/>
                    </a:lnTo>
                    <a:lnTo>
                      <a:pt x="4730" y="2512"/>
                    </a:lnTo>
                    <a:lnTo>
                      <a:pt x="4604" y="2553"/>
                    </a:lnTo>
                    <a:lnTo>
                      <a:pt x="4562" y="2616"/>
                    </a:lnTo>
                    <a:lnTo>
                      <a:pt x="4541" y="2825"/>
                    </a:lnTo>
                    <a:lnTo>
                      <a:pt x="4499" y="2972"/>
                    </a:lnTo>
                    <a:lnTo>
                      <a:pt x="4499" y="3035"/>
                    </a:lnTo>
                    <a:lnTo>
                      <a:pt x="4457" y="3097"/>
                    </a:lnTo>
                    <a:lnTo>
                      <a:pt x="4499" y="3328"/>
                    </a:lnTo>
                    <a:lnTo>
                      <a:pt x="4395" y="3537"/>
                    </a:lnTo>
                    <a:lnTo>
                      <a:pt x="4248" y="3390"/>
                    </a:lnTo>
                    <a:lnTo>
                      <a:pt x="4206" y="3390"/>
                    </a:lnTo>
                    <a:lnTo>
                      <a:pt x="4185" y="3453"/>
                    </a:lnTo>
                    <a:lnTo>
                      <a:pt x="4039" y="3453"/>
                    </a:lnTo>
                    <a:lnTo>
                      <a:pt x="3997" y="3411"/>
                    </a:lnTo>
                    <a:lnTo>
                      <a:pt x="3830" y="3432"/>
                    </a:lnTo>
                    <a:lnTo>
                      <a:pt x="3809" y="3495"/>
                    </a:lnTo>
                    <a:lnTo>
                      <a:pt x="3600" y="3662"/>
                    </a:lnTo>
                    <a:lnTo>
                      <a:pt x="3683" y="3704"/>
                    </a:lnTo>
                    <a:lnTo>
                      <a:pt x="3621" y="3767"/>
                    </a:lnTo>
                    <a:lnTo>
                      <a:pt x="3411" y="3872"/>
                    </a:lnTo>
                    <a:lnTo>
                      <a:pt x="3349" y="3830"/>
                    </a:lnTo>
                    <a:lnTo>
                      <a:pt x="3202" y="3851"/>
                    </a:lnTo>
                    <a:lnTo>
                      <a:pt x="3160" y="3934"/>
                    </a:lnTo>
                    <a:lnTo>
                      <a:pt x="3139" y="4039"/>
                    </a:lnTo>
                    <a:lnTo>
                      <a:pt x="3035" y="4060"/>
                    </a:lnTo>
                    <a:lnTo>
                      <a:pt x="2951" y="4165"/>
                    </a:lnTo>
                    <a:lnTo>
                      <a:pt x="2951" y="4332"/>
                    </a:lnTo>
                    <a:lnTo>
                      <a:pt x="2993" y="4499"/>
                    </a:lnTo>
                    <a:lnTo>
                      <a:pt x="2993" y="4646"/>
                    </a:lnTo>
                    <a:lnTo>
                      <a:pt x="3035" y="4750"/>
                    </a:lnTo>
                    <a:lnTo>
                      <a:pt x="3035" y="4855"/>
                    </a:lnTo>
                    <a:lnTo>
                      <a:pt x="2784" y="4960"/>
                    </a:lnTo>
                    <a:lnTo>
                      <a:pt x="2574" y="4960"/>
                    </a:lnTo>
                    <a:lnTo>
                      <a:pt x="2407" y="4981"/>
                    </a:lnTo>
                    <a:lnTo>
                      <a:pt x="2093" y="4981"/>
                    </a:lnTo>
                    <a:lnTo>
                      <a:pt x="1905" y="5022"/>
                    </a:lnTo>
                    <a:lnTo>
                      <a:pt x="1821" y="5106"/>
                    </a:lnTo>
                    <a:lnTo>
                      <a:pt x="1633" y="5085"/>
                    </a:lnTo>
                    <a:lnTo>
                      <a:pt x="1465" y="5127"/>
                    </a:lnTo>
                    <a:lnTo>
                      <a:pt x="775" y="5169"/>
                    </a:lnTo>
                    <a:lnTo>
                      <a:pt x="1" y="4918"/>
                    </a:lnTo>
                    <a:lnTo>
                      <a:pt x="273" y="5336"/>
                    </a:lnTo>
                    <a:lnTo>
                      <a:pt x="356" y="5483"/>
                    </a:lnTo>
                    <a:lnTo>
                      <a:pt x="524" y="5629"/>
                    </a:lnTo>
                    <a:lnTo>
                      <a:pt x="649" y="5713"/>
                    </a:lnTo>
                    <a:lnTo>
                      <a:pt x="691" y="5755"/>
                    </a:lnTo>
                    <a:lnTo>
                      <a:pt x="880" y="5797"/>
                    </a:lnTo>
                    <a:lnTo>
                      <a:pt x="984" y="5818"/>
                    </a:lnTo>
                    <a:lnTo>
                      <a:pt x="1005" y="5901"/>
                    </a:lnTo>
                    <a:lnTo>
                      <a:pt x="1172" y="5901"/>
                    </a:lnTo>
                    <a:lnTo>
                      <a:pt x="1172" y="6110"/>
                    </a:lnTo>
                    <a:lnTo>
                      <a:pt x="1214" y="6236"/>
                    </a:lnTo>
                    <a:lnTo>
                      <a:pt x="1214" y="6382"/>
                    </a:lnTo>
                    <a:lnTo>
                      <a:pt x="1256" y="6487"/>
                    </a:lnTo>
                    <a:lnTo>
                      <a:pt x="1403" y="6466"/>
                    </a:lnTo>
                    <a:lnTo>
                      <a:pt x="1528" y="6571"/>
                    </a:lnTo>
                    <a:lnTo>
                      <a:pt x="1570" y="6801"/>
                    </a:lnTo>
                    <a:lnTo>
                      <a:pt x="1486" y="6885"/>
                    </a:lnTo>
                    <a:lnTo>
                      <a:pt x="1319" y="6843"/>
                    </a:lnTo>
                    <a:lnTo>
                      <a:pt x="1068" y="6906"/>
                    </a:lnTo>
                    <a:lnTo>
                      <a:pt x="984" y="6968"/>
                    </a:lnTo>
                    <a:lnTo>
                      <a:pt x="838" y="7052"/>
                    </a:lnTo>
                    <a:lnTo>
                      <a:pt x="754" y="7157"/>
                    </a:lnTo>
                    <a:lnTo>
                      <a:pt x="796" y="7261"/>
                    </a:lnTo>
                    <a:lnTo>
                      <a:pt x="691" y="7387"/>
                    </a:lnTo>
                    <a:lnTo>
                      <a:pt x="754" y="7512"/>
                    </a:lnTo>
                    <a:lnTo>
                      <a:pt x="733" y="7722"/>
                    </a:lnTo>
                    <a:lnTo>
                      <a:pt x="733" y="7805"/>
                    </a:lnTo>
                    <a:lnTo>
                      <a:pt x="796" y="7805"/>
                    </a:lnTo>
                    <a:lnTo>
                      <a:pt x="796" y="7889"/>
                    </a:lnTo>
                    <a:lnTo>
                      <a:pt x="859" y="7910"/>
                    </a:lnTo>
                    <a:lnTo>
                      <a:pt x="1005" y="7805"/>
                    </a:lnTo>
                    <a:lnTo>
                      <a:pt x="1131" y="7805"/>
                    </a:lnTo>
                    <a:lnTo>
                      <a:pt x="1172" y="7847"/>
                    </a:lnTo>
                    <a:lnTo>
                      <a:pt x="1193" y="7826"/>
                    </a:lnTo>
                    <a:lnTo>
                      <a:pt x="1298" y="7784"/>
                    </a:lnTo>
                    <a:lnTo>
                      <a:pt x="1403" y="7784"/>
                    </a:lnTo>
                    <a:lnTo>
                      <a:pt x="1465" y="7805"/>
                    </a:lnTo>
                    <a:lnTo>
                      <a:pt x="1570" y="7784"/>
                    </a:lnTo>
                    <a:lnTo>
                      <a:pt x="1696" y="7784"/>
                    </a:lnTo>
                    <a:lnTo>
                      <a:pt x="1717" y="7722"/>
                    </a:lnTo>
                    <a:lnTo>
                      <a:pt x="1779" y="7638"/>
                    </a:lnTo>
                    <a:lnTo>
                      <a:pt x="1884" y="7722"/>
                    </a:lnTo>
                    <a:lnTo>
                      <a:pt x="1947" y="7722"/>
                    </a:lnTo>
                    <a:lnTo>
                      <a:pt x="1989" y="7701"/>
                    </a:lnTo>
                    <a:lnTo>
                      <a:pt x="2030" y="7701"/>
                    </a:lnTo>
                    <a:lnTo>
                      <a:pt x="2051" y="7784"/>
                    </a:lnTo>
                    <a:lnTo>
                      <a:pt x="2156" y="7784"/>
                    </a:lnTo>
                    <a:lnTo>
                      <a:pt x="2240" y="7826"/>
                    </a:lnTo>
                    <a:lnTo>
                      <a:pt x="2323" y="7826"/>
                    </a:lnTo>
                    <a:lnTo>
                      <a:pt x="2449" y="7701"/>
                    </a:lnTo>
                    <a:lnTo>
                      <a:pt x="2616" y="7701"/>
                    </a:lnTo>
                    <a:lnTo>
                      <a:pt x="2700" y="7722"/>
                    </a:lnTo>
                    <a:lnTo>
                      <a:pt x="2784" y="7680"/>
                    </a:lnTo>
                    <a:lnTo>
                      <a:pt x="2867" y="7680"/>
                    </a:lnTo>
                    <a:lnTo>
                      <a:pt x="2888" y="7617"/>
                    </a:lnTo>
                    <a:lnTo>
                      <a:pt x="2951" y="7638"/>
                    </a:lnTo>
                    <a:lnTo>
                      <a:pt x="3097" y="7680"/>
                    </a:lnTo>
                    <a:lnTo>
                      <a:pt x="3223" y="7617"/>
                    </a:lnTo>
                    <a:lnTo>
                      <a:pt x="3411" y="7617"/>
                    </a:lnTo>
                    <a:lnTo>
                      <a:pt x="3558" y="7722"/>
                    </a:lnTo>
                    <a:lnTo>
                      <a:pt x="3579" y="7847"/>
                    </a:lnTo>
                    <a:lnTo>
                      <a:pt x="3579" y="7931"/>
                    </a:lnTo>
                    <a:lnTo>
                      <a:pt x="3579" y="7952"/>
                    </a:lnTo>
                    <a:lnTo>
                      <a:pt x="3558" y="7952"/>
                    </a:lnTo>
                    <a:lnTo>
                      <a:pt x="3558" y="8014"/>
                    </a:lnTo>
                    <a:lnTo>
                      <a:pt x="3662" y="8014"/>
                    </a:lnTo>
                    <a:lnTo>
                      <a:pt x="3809" y="7931"/>
                    </a:lnTo>
                    <a:lnTo>
                      <a:pt x="3809" y="8056"/>
                    </a:lnTo>
                    <a:lnTo>
                      <a:pt x="3934" y="8203"/>
                    </a:lnTo>
                    <a:lnTo>
                      <a:pt x="3997" y="8412"/>
                    </a:lnTo>
                    <a:lnTo>
                      <a:pt x="3997" y="8433"/>
                    </a:lnTo>
                    <a:lnTo>
                      <a:pt x="3997" y="8517"/>
                    </a:lnTo>
                    <a:lnTo>
                      <a:pt x="3934" y="8538"/>
                    </a:lnTo>
                    <a:lnTo>
                      <a:pt x="4039" y="8538"/>
                    </a:lnTo>
                    <a:lnTo>
                      <a:pt x="4081" y="8663"/>
                    </a:lnTo>
                    <a:lnTo>
                      <a:pt x="4353" y="8663"/>
                    </a:lnTo>
                    <a:lnTo>
                      <a:pt x="4541" y="8747"/>
                    </a:lnTo>
                    <a:lnTo>
                      <a:pt x="4541" y="8831"/>
                    </a:lnTo>
                    <a:lnTo>
                      <a:pt x="4625" y="8768"/>
                    </a:lnTo>
                    <a:lnTo>
                      <a:pt x="4646" y="8621"/>
                    </a:lnTo>
                    <a:lnTo>
                      <a:pt x="4750" y="8538"/>
                    </a:lnTo>
                    <a:lnTo>
                      <a:pt x="4834" y="8517"/>
                    </a:lnTo>
                    <a:lnTo>
                      <a:pt x="4876" y="8370"/>
                    </a:lnTo>
                    <a:lnTo>
                      <a:pt x="4960" y="8412"/>
                    </a:lnTo>
                    <a:lnTo>
                      <a:pt x="5064" y="8349"/>
                    </a:lnTo>
                    <a:lnTo>
                      <a:pt x="5462" y="8370"/>
                    </a:lnTo>
                    <a:lnTo>
                      <a:pt x="5692" y="8266"/>
                    </a:lnTo>
                    <a:lnTo>
                      <a:pt x="5755" y="8224"/>
                    </a:lnTo>
                    <a:lnTo>
                      <a:pt x="5880" y="8203"/>
                    </a:lnTo>
                    <a:lnTo>
                      <a:pt x="5880" y="8203"/>
                    </a:lnTo>
                    <a:lnTo>
                      <a:pt x="5818" y="8266"/>
                    </a:lnTo>
                    <a:lnTo>
                      <a:pt x="5880" y="8349"/>
                    </a:lnTo>
                    <a:lnTo>
                      <a:pt x="6006" y="8266"/>
                    </a:lnTo>
                    <a:lnTo>
                      <a:pt x="6110" y="8224"/>
                    </a:lnTo>
                    <a:lnTo>
                      <a:pt x="6069" y="8161"/>
                    </a:lnTo>
                    <a:lnTo>
                      <a:pt x="6090" y="8098"/>
                    </a:lnTo>
                    <a:lnTo>
                      <a:pt x="5964" y="7722"/>
                    </a:lnTo>
                    <a:lnTo>
                      <a:pt x="5838" y="7575"/>
                    </a:lnTo>
                    <a:lnTo>
                      <a:pt x="5880" y="7491"/>
                    </a:lnTo>
                    <a:lnTo>
                      <a:pt x="5797" y="7429"/>
                    </a:lnTo>
                    <a:lnTo>
                      <a:pt x="5692" y="7429"/>
                    </a:lnTo>
                    <a:lnTo>
                      <a:pt x="5483" y="7303"/>
                    </a:lnTo>
                    <a:lnTo>
                      <a:pt x="5462" y="7094"/>
                    </a:lnTo>
                    <a:lnTo>
                      <a:pt x="5483" y="6968"/>
                    </a:lnTo>
                    <a:lnTo>
                      <a:pt x="5399" y="6780"/>
                    </a:lnTo>
                    <a:lnTo>
                      <a:pt x="5294" y="6780"/>
                    </a:lnTo>
                    <a:lnTo>
                      <a:pt x="5232" y="6801"/>
                    </a:lnTo>
                    <a:lnTo>
                      <a:pt x="5085" y="6759"/>
                    </a:lnTo>
                    <a:lnTo>
                      <a:pt x="4981" y="6780"/>
                    </a:lnTo>
                    <a:lnTo>
                      <a:pt x="4981" y="6634"/>
                    </a:lnTo>
                    <a:lnTo>
                      <a:pt x="5085" y="6382"/>
                    </a:lnTo>
                    <a:lnTo>
                      <a:pt x="5169" y="6362"/>
                    </a:lnTo>
                    <a:lnTo>
                      <a:pt x="5315" y="6152"/>
                    </a:lnTo>
                    <a:lnTo>
                      <a:pt x="5357" y="6048"/>
                    </a:lnTo>
                    <a:lnTo>
                      <a:pt x="5462" y="6006"/>
                    </a:lnTo>
                    <a:lnTo>
                      <a:pt x="5546" y="5943"/>
                    </a:lnTo>
                    <a:lnTo>
                      <a:pt x="5671" y="6006"/>
                    </a:lnTo>
                    <a:lnTo>
                      <a:pt x="5692" y="6110"/>
                    </a:lnTo>
                    <a:lnTo>
                      <a:pt x="5776" y="6131"/>
                    </a:lnTo>
                    <a:lnTo>
                      <a:pt x="5985" y="6006"/>
                    </a:lnTo>
                    <a:lnTo>
                      <a:pt x="6299" y="6006"/>
                    </a:lnTo>
                    <a:lnTo>
                      <a:pt x="6487" y="5797"/>
                    </a:lnTo>
                    <a:lnTo>
                      <a:pt x="6592" y="5441"/>
                    </a:lnTo>
                    <a:lnTo>
                      <a:pt x="6843" y="5273"/>
                    </a:lnTo>
                    <a:lnTo>
                      <a:pt x="6926" y="5127"/>
                    </a:lnTo>
                    <a:lnTo>
                      <a:pt x="6947" y="4960"/>
                    </a:lnTo>
                    <a:lnTo>
                      <a:pt x="7052" y="4771"/>
                    </a:lnTo>
                    <a:lnTo>
                      <a:pt x="7261" y="4667"/>
                    </a:lnTo>
                    <a:lnTo>
                      <a:pt x="7324" y="4541"/>
                    </a:lnTo>
                    <a:lnTo>
                      <a:pt x="7324" y="4437"/>
                    </a:lnTo>
                    <a:lnTo>
                      <a:pt x="7240" y="4374"/>
                    </a:lnTo>
                    <a:lnTo>
                      <a:pt x="7387" y="4185"/>
                    </a:lnTo>
                    <a:lnTo>
                      <a:pt x="7491" y="4123"/>
                    </a:lnTo>
                    <a:lnTo>
                      <a:pt x="7491" y="3976"/>
                    </a:lnTo>
                    <a:lnTo>
                      <a:pt x="7554" y="3704"/>
                    </a:lnTo>
                    <a:lnTo>
                      <a:pt x="7470" y="3495"/>
                    </a:lnTo>
                    <a:lnTo>
                      <a:pt x="7450" y="3432"/>
                    </a:lnTo>
                    <a:lnTo>
                      <a:pt x="7638" y="3244"/>
                    </a:lnTo>
                    <a:lnTo>
                      <a:pt x="7743" y="3223"/>
                    </a:lnTo>
                    <a:lnTo>
                      <a:pt x="7847" y="3139"/>
                    </a:lnTo>
                    <a:lnTo>
                      <a:pt x="7910" y="3139"/>
                    </a:lnTo>
                    <a:lnTo>
                      <a:pt x="8015" y="3035"/>
                    </a:lnTo>
                    <a:lnTo>
                      <a:pt x="8015" y="2909"/>
                    </a:lnTo>
                    <a:lnTo>
                      <a:pt x="7868" y="2867"/>
                    </a:lnTo>
                    <a:lnTo>
                      <a:pt x="7743" y="2909"/>
                    </a:lnTo>
                    <a:lnTo>
                      <a:pt x="7554" y="2888"/>
                    </a:lnTo>
                    <a:lnTo>
                      <a:pt x="7491" y="2721"/>
                    </a:lnTo>
                    <a:lnTo>
                      <a:pt x="7282" y="2658"/>
                    </a:lnTo>
                    <a:lnTo>
                      <a:pt x="7073" y="2595"/>
                    </a:lnTo>
                    <a:lnTo>
                      <a:pt x="6864" y="2407"/>
                    </a:lnTo>
                    <a:lnTo>
                      <a:pt x="6843" y="2240"/>
                    </a:lnTo>
                    <a:lnTo>
                      <a:pt x="6738" y="1863"/>
                    </a:lnTo>
                    <a:lnTo>
                      <a:pt x="6634" y="1675"/>
                    </a:lnTo>
                    <a:lnTo>
                      <a:pt x="6634" y="1507"/>
                    </a:lnTo>
                    <a:lnTo>
                      <a:pt x="6738" y="1465"/>
                    </a:lnTo>
                    <a:lnTo>
                      <a:pt x="6738" y="1340"/>
                    </a:lnTo>
                    <a:lnTo>
                      <a:pt x="6885" y="1235"/>
                    </a:lnTo>
                    <a:lnTo>
                      <a:pt x="6885" y="1110"/>
                    </a:lnTo>
                    <a:lnTo>
                      <a:pt x="6738" y="1047"/>
                    </a:lnTo>
                    <a:lnTo>
                      <a:pt x="6717" y="921"/>
                    </a:lnTo>
                    <a:lnTo>
                      <a:pt x="6550" y="838"/>
                    </a:lnTo>
                    <a:lnTo>
                      <a:pt x="6403" y="712"/>
                    </a:lnTo>
                    <a:lnTo>
                      <a:pt x="6278" y="566"/>
                    </a:lnTo>
                    <a:lnTo>
                      <a:pt x="6173" y="608"/>
                    </a:lnTo>
                    <a:lnTo>
                      <a:pt x="6090" y="628"/>
                    </a:lnTo>
                    <a:lnTo>
                      <a:pt x="6006" y="566"/>
                    </a:lnTo>
                    <a:lnTo>
                      <a:pt x="5985" y="315"/>
                    </a:lnTo>
                    <a:lnTo>
                      <a:pt x="6236" y="147"/>
                    </a:lnTo>
                    <a:lnTo>
                      <a:pt x="6215" y="64"/>
                    </a:lnTo>
                    <a:lnTo>
                      <a:pt x="6027" y="84"/>
                    </a:lnTo>
                    <a:lnTo>
                      <a:pt x="5901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CustomShape 959"/>
              <p:cNvSpPr/>
              <p:nvPr/>
            </p:nvSpPr>
            <p:spPr>
              <a:xfrm>
                <a:off x="5883120" y="2613240"/>
                <a:ext cx="337680" cy="241560"/>
              </a:xfrm>
              <a:custGeom>
                <a:avLst/>
                <a:gdLst/>
                <a:ahLst/>
                <a:rect l="l" t="t" r="r" b="b"/>
                <a:pathLst>
                  <a:path w="7659" h="6382">
                    <a:moveTo>
                      <a:pt x="5295" y="0"/>
                    </a:moveTo>
                    <a:lnTo>
                      <a:pt x="5232" y="105"/>
                    </a:lnTo>
                    <a:lnTo>
                      <a:pt x="5211" y="272"/>
                    </a:lnTo>
                    <a:lnTo>
                      <a:pt x="5127" y="335"/>
                    </a:lnTo>
                    <a:lnTo>
                      <a:pt x="5106" y="419"/>
                    </a:lnTo>
                    <a:lnTo>
                      <a:pt x="5127" y="565"/>
                    </a:lnTo>
                    <a:lnTo>
                      <a:pt x="5043" y="691"/>
                    </a:lnTo>
                    <a:lnTo>
                      <a:pt x="4918" y="691"/>
                    </a:lnTo>
                    <a:lnTo>
                      <a:pt x="4897" y="649"/>
                    </a:lnTo>
                    <a:lnTo>
                      <a:pt x="4834" y="649"/>
                    </a:lnTo>
                    <a:lnTo>
                      <a:pt x="4792" y="691"/>
                    </a:lnTo>
                    <a:lnTo>
                      <a:pt x="4667" y="732"/>
                    </a:lnTo>
                    <a:lnTo>
                      <a:pt x="4667" y="837"/>
                    </a:lnTo>
                    <a:lnTo>
                      <a:pt x="4709" y="879"/>
                    </a:lnTo>
                    <a:lnTo>
                      <a:pt x="4709" y="963"/>
                    </a:lnTo>
                    <a:lnTo>
                      <a:pt x="4520" y="942"/>
                    </a:lnTo>
                    <a:lnTo>
                      <a:pt x="4458" y="858"/>
                    </a:lnTo>
                    <a:lnTo>
                      <a:pt x="4395" y="837"/>
                    </a:lnTo>
                    <a:lnTo>
                      <a:pt x="4332" y="879"/>
                    </a:lnTo>
                    <a:lnTo>
                      <a:pt x="4269" y="900"/>
                    </a:lnTo>
                    <a:lnTo>
                      <a:pt x="4207" y="984"/>
                    </a:lnTo>
                    <a:lnTo>
                      <a:pt x="4081" y="1067"/>
                    </a:lnTo>
                    <a:lnTo>
                      <a:pt x="3893" y="1088"/>
                    </a:lnTo>
                    <a:lnTo>
                      <a:pt x="3788" y="1067"/>
                    </a:lnTo>
                    <a:lnTo>
                      <a:pt x="3683" y="900"/>
                    </a:lnTo>
                    <a:lnTo>
                      <a:pt x="3579" y="879"/>
                    </a:lnTo>
                    <a:lnTo>
                      <a:pt x="3474" y="984"/>
                    </a:lnTo>
                    <a:lnTo>
                      <a:pt x="3411" y="984"/>
                    </a:lnTo>
                    <a:lnTo>
                      <a:pt x="3328" y="879"/>
                    </a:lnTo>
                    <a:lnTo>
                      <a:pt x="3223" y="795"/>
                    </a:lnTo>
                    <a:lnTo>
                      <a:pt x="3014" y="858"/>
                    </a:lnTo>
                    <a:lnTo>
                      <a:pt x="2993" y="837"/>
                    </a:lnTo>
                    <a:lnTo>
                      <a:pt x="2847" y="858"/>
                    </a:lnTo>
                    <a:lnTo>
                      <a:pt x="2742" y="774"/>
                    </a:lnTo>
                    <a:lnTo>
                      <a:pt x="2595" y="837"/>
                    </a:lnTo>
                    <a:lnTo>
                      <a:pt x="2428" y="942"/>
                    </a:lnTo>
                    <a:lnTo>
                      <a:pt x="2386" y="942"/>
                    </a:lnTo>
                    <a:lnTo>
                      <a:pt x="2219" y="984"/>
                    </a:lnTo>
                    <a:lnTo>
                      <a:pt x="2177" y="1046"/>
                    </a:lnTo>
                    <a:lnTo>
                      <a:pt x="2114" y="1067"/>
                    </a:lnTo>
                    <a:lnTo>
                      <a:pt x="2093" y="1109"/>
                    </a:lnTo>
                    <a:lnTo>
                      <a:pt x="2156" y="1172"/>
                    </a:lnTo>
                    <a:lnTo>
                      <a:pt x="2156" y="1297"/>
                    </a:lnTo>
                    <a:lnTo>
                      <a:pt x="2010" y="1423"/>
                    </a:lnTo>
                    <a:lnTo>
                      <a:pt x="2010" y="1590"/>
                    </a:lnTo>
                    <a:lnTo>
                      <a:pt x="1989" y="1716"/>
                    </a:lnTo>
                    <a:lnTo>
                      <a:pt x="1884" y="1737"/>
                    </a:lnTo>
                    <a:lnTo>
                      <a:pt x="1800" y="1821"/>
                    </a:lnTo>
                    <a:lnTo>
                      <a:pt x="1779" y="1883"/>
                    </a:lnTo>
                    <a:lnTo>
                      <a:pt x="1570" y="1925"/>
                    </a:lnTo>
                    <a:lnTo>
                      <a:pt x="1382" y="2030"/>
                    </a:lnTo>
                    <a:lnTo>
                      <a:pt x="1424" y="2113"/>
                    </a:lnTo>
                    <a:lnTo>
                      <a:pt x="1340" y="2155"/>
                    </a:lnTo>
                    <a:lnTo>
                      <a:pt x="1319" y="2239"/>
                    </a:lnTo>
                    <a:lnTo>
                      <a:pt x="1235" y="2344"/>
                    </a:lnTo>
                    <a:lnTo>
                      <a:pt x="1068" y="2365"/>
                    </a:lnTo>
                    <a:lnTo>
                      <a:pt x="1026" y="2427"/>
                    </a:lnTo>
                    <a:lnTo>
                      <a:pt x="963" y="2365"/>
                    </a:lnTo>
                    <a:lnTo>
                      <a:pt x="922" y="2302"/>
                    </a:lnTo>
                    <a:lnTo>
                      <a:pt x="796" y="2197"/>
                    </a:lnTo>
                    <a:lnTo>
                      <a:pt x="712" y="2197"/>
                    </a:lnTo>
                    <a:lnTo>
                      <a:pt x="629" y="2260"/>
                    </a:lnTo>
                    <a:lnTo>
                      <a:pt x="524" y="2260"/>
                    </a:lnTo>
                    <a:lnTo>
                      <a:pt x="440" y="2197"/>
                    </a:lnTo>
                    <a:lnTo>
                      <a:pt x="315" y="2155"/>
                    </a:lnTo>
                    <a:lnTo>
                      <a:pt x="273" y="2197"/>
                    </a:lnTo>
                    <a:lnTo>
                      <a:pt x="273" y="2365"/>
                    </a:lnTo>
                    <a:lnTo>
                      <a:pt x="273" y="2448"/>
                    </a:lnTo>
                    <a:lnTo>
                      <a:pt x="210" y="2532"/>
                    </a:lnTo>
                    <a:lnTo>
                      <a:pt x="294" y="2637"/>
                    </a:lnTo>
                    <a:lnTo>
                      <a:pt x="273" y="2657"/>
                    </a:lnTo>
                    <a:lnTo>
                      <a:pt x="273" y="2741"/>
                    </a:lnTo>
                    <a:lnTo>
                      <a:pt x="126" y="2846"/>
                    </a:lnTo>
                    <a:lnTo>
                      <a:pt x="1" y="2867"/>
                    </a:lnTo>
                    <a:lnTo>
                      <a:pt x="64" y="2950"/>
                    </a:lnTo>
                    <a:lnTo>
                      <a:pt x="168" y="3034"/>
                    </a:lnTo>
                    <a:lnTo>
                      <a:pt x="22" y="3181"/>
                    </a:lnTo>
                    <a:lnTo>
                      <a:pt x="85" y="3181"/>
                    </a:lnTo>
                    <a:lnTo>
                      <a:pt x="106" y="3390"/>
                    </a:lnTo>
                    <a:lnTo>
                      <a:pt x="106" y="3515"/>
                    </a:lnTo>
                    <a:lnTo>
                      <a:pt x="294" y="3557"/>
                    </a:lnTo>
                    <a:lnTo>
                      <a:pt x="336" y="3557"/>
                    </a:lnTo>
                    <a:lnTo>
                      <a:pt x="189" y="3787"/>
                    </a:lnTo>
                    <a:lnTo>
                      <a:pt x="126" y="3934"/>
                    </a:lnTo>
                    <a:lnTo>
                      <a:pt x="294" y="4227"/>
                    </a:lnTo>
                    <a:lnTo>
                      <a:pt x="378" y="4499"/>
                    </a:lnTo>
                    <a:lnTo>
                      <a:pt x="336" y="4562"/>
                    </a:lnTo>
                    <a:lnTo>
                      <a:pt x="398" y="4666"/>
                    </a:lnTo>
                    <a:lnTo>
                      <a:pt x="419" y="4875"/>
                    </a:lnTo>
                    <a:lnTo>
                      <a:pt x="922" y="4917"/>
                    </a:lnTo>
                    <a:lnTo>
                      <a:pt x="1005" y="5085"/>
                    </a:lnTo>
                    <a:lnTo>
                      <a:pt x="1005" y="5252"/>
                    </a:lnTo>
                    <a:lnTo>
                      <a:pt x="1047" y="5482"/>
                    </a:lnTo>
                    <a:lnTo>
                      <a:pt x="1005" y="5566"/>
                    </a:lnTo>
                    <a:lnTo>
                      <a:pt x="587" y="6131"/>
                    </a:lnTo>
                    <a:lnTo>
                      <a:pt x="1361" y="6382"/>
                    </a:lnTo>
                    <a:lnTo>
                      <a:pt x="2051" y="6340"/>
                    </a:lnTo>
                    <a:lnTo>
                      <a:pt x="2219" y="6298"/>
                    </a:lnTo>
                    <a:lnTo>
                      <a:pt x="2407" y="6319"/>
                    </a:lnTo>
                    <a:lnTo>
                      <a:pt x="2491" y="6235"/>
                    </a:lnTo>
                    <a:lnTo>
                      <a:pt x="2679" y="6194"/>
                    </a:lnTo>
                    <a:lnTo>
                      <a:pt x="2993" y="6194"/>
                    </a:lnTo>
                    <a:lnTo>
                      <a:pt x="3160" y="6173"/>
                    </a:lnTo>
                    <a:lnTo>
                      <a:pt x="3370" y="6173"/>
                    </a:lnTo>
                    <a:lnTo>
                      <a:pt x="3621" y="6068"/>
                    </a:lnTo>
                    <a:lnTo>
                      <a:pt x="3621" y="5963"/>
                    </a:lnTo>
                    <a:lnTo>
                      <a:pt x="3579" y="5859"/>
                    </a:lnTo>
                    <a:lnTo>
                      <a:pt x="3579" y="5712"/>
                    </a:lnTo>
                    <a:lnTo>
                      <a:pt x="3537" y="5545"/>
                    </a:lnTo>
                    <a:lnTo>
                      <a:pt x="3537" y="5378"/>
                    </a:lnTo>
                    <a:lnTo>
                      <a:pt x="3621" y="5273"/>
                    </a:lnTo>
                    <a:lnTo>
                      <a:pt x="3725" y="5252"/>
                    </a:lnTo>
                    <a:lnTo>
                      <a:pt x="3746" y="5147"/>
                    </a:lnTo>
                    <a:lnTo>
                      <a:pt x="3788" y="5064"/>
                    </a:lnTo>
                    <a:lnTo>
                      <a:pt x="3935" y="5043"/>
                    </a:lnTo>
                    <a:lnTo>
                      <a:pt x="3997" y="5085"/>
                    </a:lnTo>
                    <a:lnTo>
                      <a:pt x="4207" y="4980"/>
                    </a:lnTo>
                    <a:lnTo>
                      <a:pt x="4269" y="4917"/>
                    </a:lnTo>
                    <a:lnTo>
                      <a:pt x="4186" y="4875"/>
                    </a:lnTo>
                    <a:lnTo>
                      <a:pt x="4395" y="4708"/>
                    </a:lnTo>
                    <a:lnTo>
                      <a:pt x="4416" y="4645"/>
                    </a:lnTo>
                    <a:lnTo>
                      <a:pt x="4583" y="4624"/>
                    </a:lnTo>
                    <a:lnTo>
                      <a:pt x="4625" y="4666"/>
                    </a:lnTo>
                    <a:lnTo>
                      <a:pt x="4771" y="4666"/>
                    </a:lnTo>
                    <a:lnTo>
                      <a:pt x="4792" y="4603"/>
                    </a:lnTo>
                    <a:lnTo>
                      <a:pt x="4834" y="4603"/>
                    </a:lnTo>
                    <a:lnTo>
                      <a:pt x="4981" y="4750"/>
                    </a:lnTo>
                    <a:lnTo>
                      <a:pt x="5085" y="4541"/>
                    </a:lnTo>
                    <a:lnTo>
                      <a:pt x="5043" y="4310"/>
                    </a:lnTo>
                    <a:lnTo>
                      <a:pt x="5085" y="4248"/>
                    </a:lnTo>
                    <a:lnTo>
                      <a:pt x="5085" y="4185"/>
                    </a:lnTo>
                    <a:lnTo>
                      <a:pt x="5127" y="4038"/>
                    </a:lnTo>
                    <a:lnTo>
                      <a:pt x="5148" y="3829"/>
                    </a:lnTo>
                    <a:lnTo>
                      <a:pt x="5190" y="3766"/>
                    </a:lnTo>
                    <a:lnTo>
                      <a:pt x="5316" y="3725"/>
                    </a:lnTo>
                    <a:lnTo>
                      <a:pt x="5441" y="3662"/>
                    </a:lnTo>
                    <a:lnTo>
                      <a:pt x="5462" y="3578"/>
                    </a:lnTo>
                    <a:lnTo>
                      <a:pt x="5420" y="3411"/>
                    </a:lnTo>
                    <a:lnTo>
                      <a:pt x="5295" y="3348"/>
                    </a:lnTo>
                    <a:lnTo>
                      <a:pt x="5232" y="3181"/>
                    </a:lnTo>
                    <a:lnTo>
                      <a:pt x="5357" y="3097"/>
                    </a:lnTo>
                    <a:lnTo>
                      <a:pt x="5567" y="3181"/>
                    </a:lnTo>
                    <a:lnTo>
                      <a:pt x="5776" y="3181"/>
                    </a:lnTo>
                    <a:lnTo>
                      <a:pt x="5943" y="2950"/>
                    </a:lnTo>
                    <a:lnTo>
                      <a:pt x="5943" y="2783"/>
                    </a:lnTo>
                    <a:lnTo>
                      <a:pt x="5818" y="2657"/>
                    </a:lnTo>
                    <a:lnTo>
                      <a:pt x="6069" y="2323"/>
                    </a:lnTo>
                    <a:lnTo>
                      <a:pt x="6048" y="2051"/>
                    </a:lnTo>
                    <a:lnTo>
                      <a:pt x="5818" y="1695"/>
                    </a:lnTo>
                    <a:lnTo>
                      <a:pt x="5901" y="1590"/>
                    </a:lnTo>
                    <a:lnTo>
                      <a:pt x="6027" y="1465"/>
                    </a:lnTo>
                    <a:lnTo>
                      <a:pt x="6173" y="1465"/>
                    </a:lnTo>
                    <a:lnTo>
                      <a:pt x="6299" y="1318"/>
                    </a:lnTo>
                    <a:lnTo>
                      <a:pt x="6487" y="1214"/>
                    </a:lnTo>
                    <a:lnTo>
                      <a:pt x="6613" y="1297"/>
                    </a:lnTo>
                    <a:lnTo>
                      <a:pt x="6801" y="1277"/>
                    </a:lnTo>
                    <a:lnTo>
                      <a:pt x="7199" y="1172"/>
                    </a:lnTo>
                    <a:lnTo>
                      <a:pt x="7450" y="1067"/>
                    </a:lnTo>
                    <a:lnTo>
                      <a:pt x="7596" y="879"/>
                    </a:lnTo>
                    <a:lnTo>
                      <a:pt x="7471" y="858"/>
                    </a:lnTo>
                    <a:lnTo>
                      <a:pt x="7659" y="691"/>
                    </a:lnTo>
                    <a:lnTo>
                      <a:pt x="7638" y="586"/>
                    </a:lnTo>
                    <a:lnTo>
                      <a:pt x="7387" y="586"/>
                    </a:lnTo>
                    <a:lnTo>
                      <a:pt x="7324" y="691"/>
                    </a:lnTo>
                    <a:lnTo>
                      <a:pt x="7094" y="732"/>
                    </a:lnTo>
                    <a:lnTo>
                      <a:pt x="7073" y="586"/>
                    </a:lnTo>
                    <a:lnTo>
                      <a:pt x="6906" y="649"/>
                    </a:lnTo>
                    <a:lnTo>
                      <a:pt x="6655" y="795"/>
                    </a:lnTo>
                    <a:lnTo>
                      <a:pt x="6571" y="858"/>
                    </a:lnTo>
                    <a:lnTo>
                      <a:pt x="6550" y="984"/>
                    </a:lnTo>
                    <a:lnTo>
                      <a:pt x="6424" y="1067"/>
                    </a:lnTo>
                    <a:lnTo>
                      <a:pt x="6257" y="1151"/>
                    </a:lnTo>
                    <a:lnTo>
                      <a:pt x="6236" y="1193"/>
                    </a:lnTo>
                    <a:lnTo>
                      <a:pt x="6132" y="1277"/>
                    </a:lnTo>
                    <a:lnTo>
                      <a:pt x="5985" y="1277"/>
                    </a:lnTo>
                    <a:lnTo>
                      <a:pt x="5880" y="1256"/>
                    </a:lnTo>
                    <a:lnTo>
                      <a:pt x="5880" y="1172"/>
                    </a:lnTo>
                    <a:lnTo>
                      <a:pt x="5776" y="1046"/>
                    </a:lnTo>
                    <a:lnTo>
                      <a:pt x="5776" y="837"/>
                    </a:lnTo>
                    <a:lnTo>
                      <a:pt x="5755" y="691"/>
                    </a:lnTo>
                    <a:lnTo>
                      <a:pt x="5776" y="565"/>
                    </a:lnTo>
                    <a:lnTo>
                      <a:pt x="5734" y="460"/>
                    </a:lnTo>
                    <a:lnTo>
                      <a:pt x="5629" y="460"/>
                    </a:lnTo>
                    <a:lnTo>
                      <a:pt x="5608" y="356"/>
                    </a:lnTo>
                    <a:lnTo>
                      <a:pt x="5629" y="209"/>
                    </a:lnTo>
                    <a:lnTo>
                      <a:pt x="5629" y="126"/>
                    </a:lnTo>
                    <a:lnTo>
                      <a:pt x="5525" y="63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960"/>
              <p:cNvSpPr/>
              <p:nvPr/>
            </p:nvSpPr>
            <p:spPr>
              <a:xfrm>
                <a:off x="4903560" y="2249640"/>
                <a:ext cx="419040" cy="224280"/>
              </a:xfrm>
              <a:custGeom>
                <a:avLst/>
                <a:gdLst/>
                <a:ahLst/>
                <a:rect l="l" t="t" r="r" b="b"/>
                <a:pathLst>
                  <a:path w="9501" h="5922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961"/>
              <p:cNvSpPr/>
              <p:nvPr/>
            </p:nvSpPr>
            <p:spPr>
              <a:xfrm>
                <a:off x="5006880" y="2360880"/>
                <a:ext cx="87480" cy="83880"/>
              </a:xfrm>
              <a:custGeom>
                <a:avLst/>
                <a:gdLst/>
                <a:ahLst/>
                <a:rect l="l" t="t" r="r" b="b"/>
                <a:pathLst>
                  <a:path w="1989" h="2219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962"/>
              <p:cNvSpPr/>
              <p:nvPr/>
            </p:nvSpPr>
            <p:spPr>
              <a:xfrm>
                <a:off x="4866480" y="2374920"/>
                <a:ext cx="225000" cy="123480"/>
              </a:xfrm>
              <a:custGeom>
                <a:avLst/>
                <a:gdLst/>
                <a:ahLst/>
                <a:rect l="l" t="t" r="r" b="b"/>
                <a:pathLst>
                  <a:path w="5106" h="3265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963"/>
              <p:cNvSpPr/>
              <p:nvPr/>
            </p:nvSpPr>
            <p:spPr>
              <a:xfrm>
                <a:off x="4923000" y="2483640"/>
                <a:ext cx="147600" cy="79920"/>
              </a:xfrm>
              <a:custGeom>
                <a:avLst/>
                <a:gdLst/>
                <a:ahLst/>
                <a:rect l="l" t="t" r="r" b="b"/>
                <a:pathLst>
                  <a:path w="3349" h="2114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47" name="Group 964"/>
              <p:cNvGrpSpPr/>
              <p:nvPr/>
            </p:nvGrpSpPr>
            <p:grpSpPr>
              <a:xfrm>
                <a:off x="4706640" y="2430720"/>
                <a:ext cx="138240" cy="91800"/>
                <a:chOff x="4706640" y="2430720"/>
                <a:chExt cx="138240" cy="91800"/>
              </a:xfrm>
            </p:grpSpPr>
            <p:sp>
              <p:nvSpPr>
                <p:cNvPr id="1248" name="CustomShape 965"/>
                <p:cNvSpPr/>
                <p:nvPr/>
              </p:nvSpPr>
              <p:spPr>
                <a:xfrm>
                  <a:off x="4725360" y="2470320"/>
                  <a:ext cx="7920" cy="9360"/>
                </a:xfrm>
                <a:custGeom>
                  <a:avLst/>
                  <a:gdLst/>
                  <a:ahLst/>
                  <a:rect l="l" t="t" r="r" b="b"/>
                  <a:pathLst>
                    <a:path w="189" h="252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9" name="CustomShape 966"/>
                <p:cNvSpPr/>
                <p:nvPr/>
              </p:nvSpPr>
              <p:spPr>
                <a:xfrm>
                  <a:off x="4734360" y="2482200"/>
                  <a:ext cx="4320" cy="4320"/>
                </a:xfrm>
                <a:custGeom>
                  <a:avLst/>
                  <a:gdLst/>
                  <a:ahLst/>
                  <a:rect l="l" t="t" r="r" b="b"/>
                  <a:pathLst>
                    <a:path w="106" h="127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0" name="CustomShape 967"/>
                <p:cNvSpPr/>
                <p:nvPr/>
              </p:nvSpPr>
              <p:spPr>
                <a:xfrm>
                  <a:off x="4706640" y="2430720"/>
                  <a:ext cx="138240" cy="91800"/>
                </a:xfrm>
                <a:custGeom>
                  <a:avLst/>
                  <a:gdLst/>
                  <a:ahLst/>
                  <a:rect l="l" t="t" r="r" b="b"/>
                  <a:pathLst>
                    <a:path w="3139" h="2428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1" name="CustomShape 968"/>
                <p:cNvSpPr/>
                <p:nvPr/>
              </p:nvSpPr>
              <p:spPr>
                <a:xfrm>
                  <a:off x="4740840" y="2488680"/>
                  <a:ext cx="6120" cy="7560"/>
                </a:xfrm>
                <a:custGeom>
                  <a:avLst/>
                  <a:gdLst/>
                  <a:ahLst/>
                  <a:rect l="l" t="t" r="r" b="b"/>
                  <a:pathLst>
                    <a:path w="147" h="21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52" name="CustomShape 969"/>
              <p:cNvSpPr/>
              <p:nvPr/>
            </p:nvSpPr>
            <p:spPr>
              <a:xfrm>
                <a:off x="4588560" y="2517840"/>
                <a:ext cx="25560" cy="44280"/>
              </a:xfrm>
              <a:custGeom>
                <a:avLst/>
                <a:gdLst/>
                <a:ahLst/>
                <a:rect l="l" t="t" r="r" b="b"/>
                <a:pathLst>
                  <a:path w="587" h="1173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970"/>
              <p:cNvSpPr/>
              <p:nvPr/>
            </p:nvSpPr>
            <p:spPr>
              <a:xfrm>
                <a:off x="4178520" y="2498040"/>
                <a:ext cx="283320" cy="203760"/>
              </a:xfrm>
              <a:custGeom>
                <a:avLst/>
                <a:gdLst/>
                <a:ahLst/>
                <a:rect l="l" t="t" r="r" b="b"/>
                <a:pathLst>
                  <a:path w="6425" h="5378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971"/>
              <p:cNvSpPr/>
              <p:nvPr/>
            </p:nvSpPr>
            <p:spPr>
              <a:xfrm>
                <a:off x="5468400" y="2594880"/>
                <a:ext cx="43920" cy="29880"/>
              </a:xfrm>
              <a:custGeom>
                <a:avLst/>
                <a:gdLst/>
                <a:ahLst/>
                <a:rect l="l" t="t" r="r" b="b"/>
                <a:pathLst>
                  <a:path w="1005" h="797">
                    <a:moveTo>
                      <a:pt x="189" y="1"/>
                    </a:moveTo>
                    <a:lnTo>
                      <a:pt x="84" y="64"/>
                    </a:lnTo>
                    <a:lnTo>
                      <a:pt x="0" y="64"/>
                    </a:lnTo>
                    <a:lnTo>
                      <a:pt x="0" y="106"/>
                    </a:lnTo>
                    <a:lnTo>
                      <a:pt x="42" y="106"/>
                    </a:lnTo>
                    <a:lnTo>
                      <a:pt x="105" y="189"/>
                    </a:lnTo>
                    <a:lnTo>
                      <a:pt x="189" y="189"/>
                    </a:lnTo>
                    <a:lnTo>
                      <a:pt x="251" y="294"/>
                    </a:lnTo>
                    <a:lnTo>
                      <a:pt x="209" y="378"/>
                    </a:lnTo>
                    <a:lnTo>
                      <a:pt x="481" y="503"/>
                    </a:lnTo>
                    <a:lnTo>
                      <a:pt x="502" y="629"/>
                    </a:lnTo>
                    <a:lnTo>
                      <a:pt x="670" y="712"/>
                    </a:lnTo>
                    <a:lnTo>
                      <a:pt x="795" y="712"/>
                    </a:lnTo>
                    <a:lnTo>
                      <a:pt x="984" y="796"/>
                    </a:lnTo>
                    <a:lnTo>
                      <a:pt x="1005" y="712"/>
                    </a:lnTo>
                    <a:lnTo>
                      <a:pt x="733" y="315"/>
                    </a:lnTo>
                    <a:lnTo>
                      <a:pt x="586" y="273"/>
                    </a:lnTo>
                    <a:lnTo>
                      <a:pt x="502" y="85"/>
                    </a:lnTo>
                    <a:lnTo>
                      <a:pt x="398" y="85"/>
                    </a:lnTo>
                    <a:lnTo>
                      <a:pt x="356" y="12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972"/>
              <p:cNvSpPr/>
              <p:nvPr/>
            </p:nvSpPr>
            <p:spPr>
              <a:xfrm>
                <a:off x="5457600" y="2598840"/>
                <a:ext cx="520560" cy="360000"/>
              </a:xfrm>
              <a:custGeom>
                <a:avLst/>
                <a:gdLst/>
                <a:ahLst/>
                <a:rect l="l" t="t" r="r" b="b"/>
                <a:pathLst>
                  <a:path w="11802" h="9500">
                    <a:moveTo>
                      <a:pt x="502" y="1863"/>
                    </a:moveTo>
                    <a:lnTo>
                      <a:pt x="502" y="1884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502" y="1863"/>
                    </a:lnTo>
                    <a:close/>
                    <a:moveTo>
                      <a:pt x="251" y="1"/>
                    </a:moveTo>
                    <a:lnTo>
                      <a:pt x="209" y="63"/>
                    </a:lnTo>
                    <a:lnTo>
                      <a:pt x="147" y="210"/>
                    </a:lnTo>
                    <a:lnTo>
                      <a:pt x="0" y="210"/>
                    </a:lnTo>
                    <a:lnTo>
                      <a:pt x="0" y="273"/>
                    </a:lnTo>
                    <a:lnTo>
                      <a:pt x="42" y="398"/>
                    </a:lnTo>
                    <a:lnTo>
                      <a:pt x="105" y="607"/>
                    </a:lnTo>
                    <a:lnTo>
                      <a:pt x="105" y="712"/>
                    </a:lnTo>
                    <a:lnTo>
                      <a:pt x="105" y="858"/>
                    </a:lnTo>
                    <a:lnTo>
                      <a:pt x="230" y="900"/>
                    </a:lnTo>
                    <a:lnTo>
                      <a:pt x="251" y="942"/>
                    </a:lnTo>
                    <a:lnTo>
                      <a:pt x="188" y="1130"/>
                    </a:lnTo>
                    <a:lnTo>
                      <a:pt x="209" y="1277"/>
                    </a:lnTo>
                    <a:lnTo>
                      <a:pt x="188" y="1361"/>
                    </a:lnTo>
                    <a:lnTo>
                      <a:pt x="335" y="1423"/>
                    </a:lnTo>
                    <a:lnTo>
                      <a:pt x="460" y="1654"/>
                    </a:lnTo>
                    <a:lnTo>
                      <a:pt x="523" y="1779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607" y="1884"/>
                    </a:lnTo>
                    <a:lnTo>
                      <a:pt x="670" y="2009"/>
                    </a:lnTo>
                    <a:lnTo>
                      <a:pt x="649" y="2114"/>
                    </a:lnTo>
                    <a:lnTo>
                      <a:pt x="712" y="2260"/>
                    </a:lnTo>
                    <a:lnTo>
                      <a:pt x="816" y="2260"/>
                    </a:lnTo>
                    <a:lnTo>
                      <a:pt x="858" y="2365"/>
                    </a:lnTo>
                    <a:lnTo>
                      <a:pt x="921" y="2490"/>
                    </a:lnTo>
                    <a:lnTo>
                      <a:pt x="1025" y="2532"/>
                    </a:lnTo>
                    <a:lnTo>
                      <a:pt x="1088" y="2574"/>
                    </a:lnTo>
                    <a:lnTo>
                      <a:pt x="1297" y="2679"/>
                    </a:lnTo>
                    <a:lnTo>
                      <a:pt x="1381" y="2700"/>
                    </a:lnTo>
                    <a:lnTo>
                      <a:pt x="1507" y="2679"/>
                    </a:lnTo>
                    <a:lnTo>
                      <a:pt x="1590" y="2721"/>
                    </a:lnTo>
                    <a:lnTo>
                      <a:pt x="1653" y="2742"/>
                    </a:lnTo>
                    <a:lnTo>
                      <a:pt x="1590" y="2783"/>
                    </a:lnTo>
                    <a:lnTo>
                      <a:pt x="1486" y="2825"/>
                    </a:lnTo>
                    <a:lnTo>
                      <a:pt x="1402" y="2825"/>
                    </a:lnTo>
                    <a:lnTo>
                      <a:pt x="1444" y="2993"/>
                    </a:lnTo>
                    <a:lnTo>
                      <a:pt x="1486" y="3014"/>
                    </a:lnTo>
                    <a:lnTo>
                      <a:pt x="1486" y="3223"/>
                    </a:lnTo>
                    <a:lnTo>
                      <a:pt x="1402" y="3244"/>
                    </a:lnTo>
                    <a:lnTo>
                      <a:pt x="1339" y="3244"/>
                    </a:lnTo>
                    <a:lnTo>
                      <a:pt x="1297" y="3432"/>
                    </a:lnTo>
                    <a:lnTo>
                      <a:pt x="1256" y="3474"/>
                    </a:lnTo>
                    <a:lnTo>
                      <a:pt x="1256" y="3683"/>
                    </a:lnTo>
                    <a:lnTo>
                      <a:pt x="1235" y="3767"/>
                    </a:lnTo>
                    <a:lnTo>
                      <a:pt x="1256" y="3830"/>
                    </a:lnTo>
                    <a:lnTo>
                      <a:pt x="1193" y="3871"/>
                    </a:lnTo>
                    <a:lnTo>
                      <a:pt x="1193" y="3955"/>
                    </a:lnTo>
                    <a:lnTo>
                      <a:pt x="1276" y="3976"/>
                    </a:lnTo>
                    <a:lnTo>
                      <a:pt x="1360" y="4060"/>
                    </a:lnTo>
                    <a:lnTo>
                      <a:pt x="1465" y="4081"/>
                    </a:lnTo>
                    <a:lnTo>
                      <a:pt x="1486" y="4164"/>
                    </a:lnTo>
                    <a:lnTo>
                      <a:pt x="1611" y="4269"/>
                    </a:lnTo>
                    <a:lnTo>
                      <a:pt x="1569" y="4394"/>
                    </a:lnTo>
                    <a:lnTo>
                      <a:pt x="1590" y="4415"/>
                    </a:lnTo>
                    <a:lnTo>
                      <a:pt x="1590" y="4499"/>
                    </a:lnTo>
                    <a:lnTo>
                      <a:pt x="1695" y="4583"/>
                    </a:lnTo>
                    <a:lnTo>
                      <a:pt x="1758" y="4562"/>
                    </a:lnTo>
                    <a:lnTo>
                      <a:pt x="1862" y="4520"/>
                    </a:lnTo>
                    <a:lnTo>
                      <a:pt x="2302" y="4813"/>
                    </a:lnTo>
                    <a:lnTo>
                      <a:pt x="2344" y="4792"/>
                    </a:lnTo>
                    <a:lnTo>
                      <a:pt x="2427" y="4834"/>
                    </a:lnTo>
                    <a:lnTo>
                      <a:pt x="2532" y="5043"/>
                    </a:lnTo>
                    <a:lnTo>
                      <a:pt x="2636" y="5106"/>
                    </a:lnTo>
                    <a:lnTo>
                      <a:pt x="2762" y="5357"/>
                    </a:lnTo>
                    <a:lnTo>
                      <a:pt x="2636" y="5462"/>
                    </a:lnTo>
                    <a:lnTo>
                      <a:pt x="2636" y="5650"/>
                    </a:lnTo>
                    <a:lnTo>
                      <a:pt x="2657" y="5817"/>
                    </a:lnTo>
                    <a:lnTo>
                      <a:pt x="2846" y="5817"/>
                    </a:lnTo>
                    <a:lnTo>
                      <a:pt x="2909" y="6152"/>
                    </a:lnTo>
                    <a:lnTo>
                      <a:pt x="3013" y="6236"/>
                    </a:lnTo>
                    <a:lnTo>
                      <a:pt x="3118" y="6278"/>
                    </a:lnTo>
                    <a:lnTo>
                      <a:pt x="3160" y="6299"/>
                    </a:lnTo>
                    <a:lnTo>
                      <a:pt x="3222" y="6278"/>
                    </a:lnTo>
                    <a:lnTo>
                      <a:pt x="3222" y="6340"/>
                    </a:lnTo>
                    <a:lnTo>
                      <a:pt x="3285" y="6445"/>
                    </a:lnTo>
                    <a:lnTo>
                      <a:pt x="3369" y="6445"/>
                    </a:lnTo>
                    <a:lnTo>
                      <a:pt x="3432" y="6382"/>
                    </a:lnTo>
                    <a:lnTo>
                      <a:pt x="3453" y="6257"/>
                    </a:lnTo>
                    <a:lnTo>
                      <a:pt x="3348" y="6194"/>
                    </a:lnTo>
                    <a:lnTo>
                      <a:pt x="3494" y="6194"/>
                    </a:lnTo>
                    <a:lnTo>
                      <a:pt x="3536" y="6173"/>
                    </a:lnTo>
                    <a:lnTo>
                      <a:pt x="3494" y="6236"/>
                    </a:lnTo>
                    <a:lnTo>
                      <a:pt x="3494" y="6299"/>
                    </a:lnTo>
                    <a:lnTo>
                      <a:pt x="3641" y="6361"/>
                    </a:lnTo>
                    <a:lnTo>
                      <a:pt x="3683" y="6340"/>
                    </a:lnTo>
                    <a:lnTo>
                      <a:pt x="3745" y="6445"/>
                    </a:lnTo>
                    <a:lnTo>
                      <a:pt x="3787" y="6445"/>
                    </a:lnTo>
                    <a:lnTo>
                      <a:pt x="3976" y="6299"/>
                    </a:lnTo>
                    <a:lnTo>
                      <a:pt x="4017" y="6340"/>
                    </a:lnTo>
                    <a:lnTo>
                      <a:pt x="4164" y="6487"/>
                    </a:lnTo>
                    <a:lnTo>
                      <a:pt x="4164" y="6591"/>
                    </a:lnTo>
                    <a:lnTo>
                      <a:pt x="4373" y="6863"/>
                    </a:lnTo>
                    <a:lnTo>
                      <a:pt x="4394" y="7031"/>
                    </a:lnTo>
                    <a:lnTo>
                      <a:pt x="4436" y="7073"/>
                    </a:lnTo>
                    <a:lnTo>
                      <a:pt x="4541" y="7073"/>
                    </a:lnTo>
                    <a:lnTo>
                      <a:pt x="4603" y="7177"/>
                    </a:lnTo>
                    <a:lnTo>
                      <a:pt x="4541" y="7177"/>
                    </a:lnTo>
                    <a:lnTo>
                      <a:pt x="4520" y="7135"/>
                    </a:lnTo>
                    <a:lnTo>
                      <a:pt x="4499" y="7177"/>
                    </a:lnTo>
                    <a:lnTo>
                      <a:pt x="4603" y="7240"/>
                    </a:lnTo>
                    <a:lnTo>
                      <a:pt x="4645" y="7219"/>
                    </a:lnTo>
                    <a:lnTo>
                      <a:pt x="4687" y="7324"/>
                    </a:lnTo>
                    <a:lnTo>
                      <a:pt x="4833" y="7721"/>
                    </a:lnTo>
                    <a:lnTo>
                      <a:pt x="4959" y="7763"/>
                    </a:lnTo>
                    <a:lnTo>
                      <a:pt x="5168" y="7763"/>
                    </a:lnTo>
                    <a:lnTo>
                      <a:pt x="5315" y="7805"/>
                    </a:lnTo>
                    <a:lnTo>
                      <a:pt x="5377" y="7868"/>
                    </a:lnTo>
                    <a:lnTo>
                      <a:pt x="5566" y="7868"/>
                    </a:lnTo>
                    <a:lnTo>
                      <a:pt x="5587" y="7931"/>
                    </a:lnTo>
                    <a:lnTo>
                      <a:pt x="5691" y="7931"/>
                    </a:lnTo>
                    <a:lnTo>
                      <a:pt x="5733" y="7972"/>
                    </a:lnTo>
                    <a:lnTo>
                      <a:pt x="5649" y="8035"/>
                    </a:lnTo>
                    <a:lnTo>
                      <a:pt x="5796" y="8224"/>
                    </a:lnTo>
                    <a:lnTo>
                      <a:pt x="5963" y="8244"/>
                    </a:lnTo>
                    <a:lnTo>
                      <a:pt x="6047" y="8328"/>
                    </a:lnTo>
                    <a:lnTo>
                      <a:pt x="6152" y="8328"/>
                    </a:lnTo>
                    <a:lnTo>
                      <a:pt x="6319" y="8496"/>
                    </a:lnTo>
                    <a:lnTo>
                      <a:pt x="6403" y="8475"/>
                    </a:lnTo>
                    <a:lnTo>
                      <a:pt x="6528" y="8454"/>
                    </a:lnTo>
                    <a:lnTo>
                      <a:pt x="6717" y="8496"/>
                    </a:lnTo>
                    <a:lnTo>
                      <a:pt x="6947" y="8663"/>
                    </a:lnTo>
                    <a:lnTo>
                      <a:pt x="7135" y="8475"/>
                    </a:lnTo>
                    <a:lnTo>
                      <a:pt x="7407" y="8349"/>
                    </a:lnTo>
                    <a:lnTo>
                      <a:pt x="7407" y="8328"/>
                    </a:lnTo>
                    <a:lnTo>
                      <a:pt x="7533" y="8328"/>
                    </a:lnTo>
                    <a:lnTo>
                      <a:pt x="7679" y="8224"/>
                    </a:lnTo>
                    <a:lnTo>
                      <a:pt x="7784" y="8161"/>
                    </a:lnTo>
                    <a:lnTo>
                      <a:pt x="7993" y="8182"/>
                    </a:lnTo>
                    <a:lnTo>
                      <a:pt x="7993" y="8244"/>
                    </a:lnTo>
                    <a:lnTo>
                      <a:pt x="8056" y="8244"/>
                    </a:lnTo>
                    <a:lnTo>
                      <a:pt x="8056" y="8286"/>
                    </a:lnTo>
                    <a:lnTo>
                      <a:pt x="8160" y="8454"/>
                    </a:lnTo>
                    <a:lnTo>
                      <a:pt x="8244" y="8663"/>
                    </a:lnTo>
                    <a:lnTo>
                      <a:pt x="8349" y="8872"/>
                    </a:lnTo>
                    <a:lnTo>
                      <a:pt x="8349" y="9019"/>
                    </a:lnTo>
                    <a:lnTo>
                      <a:pt x="8411" y="9081"/>
                    </a:lnTo>
                    <a:lnTo>
                      <a:pt x="8453" y="9123"/>
                    </a:lnTo>
                    <a:lnTo>
                      <a:pt x="8872" y="9123"/>
                    </a:lnTo>
                    <a:lnTo>
                      <a:pt x="8976" y="9207"/>
                    </a:lnTo>
                    <a:lnTo>
                      <a:pt x="9102" y="9081"/>
                    </a:lnTo>
                    <a:lnTo>
                      <a:pt x="9144" y="9102"/>
                    </a:lnTo>
                    <a:lnTo>
                      <a:pt x="9311" y="9228"/>
                    </a:lnTo>
                    <a:lnTo>
                      <a:pt x="9625" y="9207"/>
                    </a:lnTo>
                    <a:lnTo>
                      <a:pt x="9813" y="9291"/>
                    </a:lnTo>
                    <a:lnTo>
                      <a:pt x="10064" y="9312"/>
                    </a:lnTo>
                    <a:lnTo>
                      <a:pt x="10169" y="9332"/>
                    </a:lnTo>
                    <a:lnTo>
                      <a:pt x="10232" y="9312"/>
                    </a:lnTo>
                    <a:lnTo>
                      <a:pt x="10295" y="9395"/>
                    </a:lnTo>
                    <a:lnTo>
                      <a:pt x="10315" y="9395"/>
                    </a:lnTo>
                    <a:lnTo>
                      <a:pt x="10357" y="9291"/>
                    </a:lnTo>
                    <a:lnTo>
                      <a:pt x="10441" y="9291"/>
                    </a:lnTo>
                    <a:lnTo>
                      <a:pt x="10483" y="9374"/>
                    </a:lnTo>
                    <a:lnTo>
                      <a:pt x="10608" y="9416"/>
                    </a:lnTo>
                    <a:lnTo>
                      <a:pt x="10818" y="9500"/>
                    </a:lnTo>
                    <a:lnTo>
                      <a:pt x="10901" y="9437"/>
                    </a:lnTo>
                    <a:lnTo>
                      <a:pt x="10922" y="9395"/>
                    </a:lnTo>
                    <a:lnTo>
                      <a:pt x="10964" y="9395"/>
                    </a:lnTo>
                    <a:lnTo>
                      <a:pt x="10964" y="9312"/>
                    </a:lnTo>
                    <a:lnTo>
                      <a:pt x="10985" y="9102"/>
                    </a:lnTo>
                    <a:lnTo>
                      <a:pt x="10922" y="8977"/>
                    </a:lnTo>
                    <a:lnTo>
                      <a:pt x="11027" y="8851"/>
                    </a:lnTo>
                    <a:lnTo>
                      <a:pt x="10985" y="8747"/>
                    </a:lnTo>
                    <a:lnTo>
                      <a:pt x="11069" y="8642"/>
                    </a:lnTo>
                    <a:lnTo>
                      <a:pt x="11215" y="8558"/>
                    </a:lnTo>
                    <a:lnTo>
                      <a:pt x="11299" y="8496"/>
                    </a:lnTo>
                    <a:lnTo>
                      <a:pt x="11550" y="8433"/>
                    </a:lnTo>
                    <a:lnTo>
                      <a:pt x="11717" y="8475"/>
                    </a:lnTo>
                    <a:lnTo>
                      <a:pt x="11801" y="8391"/>
                    </a:lnTo>
                    <a:lnTo>
                      <a:pt x="11759" y="8161"/>
                    </a:lnTo>
                    <a:lnTo>
                      <a:pt x="11634" y="8056"/>
                    </a:lnTo>
                    <a:lnTo>
                      <a:pt x="11487" y="8077"/>
                    </a:lnTo>
                    <a:lnTo>
                      <a:pt x="11445" y="7972"/>
                    </a:lnTo>
                    <a:lnTo>
                      <a:pt x="11445" y="7826"/>
                    </a:lnTo>
                    <a:lnTo>
                      <a:pt x="11403" y="7700"/>
                    </a:lnTo>
                    <a:lnTo>
                      <a:pt x="11403" y="7491"/>
                    </a:lnTo>
                    <a:lnTo>
                      <a:pt x="11236" y="7491"/>
                    </a:lnTo>
                    <a:lnTo>
                      <a:pt x="11215" y="7408"/>
                    </a:lnTo>
                    <a:lnTo>
                      <a:pt x="11111" y="7387"/>
                    </a:lnTo>
                    <a:lnTo>
                      <a:pt x="10922" y="7345"/>
                    </a:lnTo>
                    <a:lnTo>
                      <a:pt x="10880" y="7303"/>
                    </a:lnTo>
                    <a:lnTo>
                      <a:pt x="10755" y="7219"/>
                    </a:lnTo>
                    <a:lnTo>
                      <a:pt x="10587" y="7073"/>
                    </a:lnTo>
                    <a:lnTo>
                      <a:pt x="10504" y="6926"/>
                    </a:lnTo>
                    <a:lnTo>
                      <a:pt x="10232" y="6508"/>
                    </a:lnTo>
                    <a:lnTo>
                      <a:pt x="10650" y="5943"/>
                    </a:lnTo>
                    <a:lnTo>
                      <a:pt x="10692" y="5859"/>
                    </a:lnTo>
                    <a:lnTo>
                      <a:pt x="10650" y="5629"/>
                    </a:lnTo>
                    <a:lnTo>
                      <a:pt x="10650" y="5462"/>
                    </a:lnTo>
                    <a:lnTo>
                      <a:pt x="10567" y="5294"/>
                    </a:lnTo>
                    <a:lnTo>
                      <a:pt x="10064" y="5252"/>
                    </a:lnTo>
                    <a:lnTo>
                      <a:pt x="10043" y="5043"/>
                    </a:lnTo>
                    <a:lnTo>
                      <a:pt x="9981" y="4939"/>
                    </a:lnTo>
                    <a:lnTo>
                      <a:pt x="10023" y="4876"/>
                    </a:lnTo>
                    <a:lnTo>
                      <a:pt x="9939" y="4604"/>
                    </a:lnTo>
                    <a:lnTo>
                      <a:pt x="9771" y="4311"/>
                    </a:lnTo>
                    <a:lnTo>
                      <a:pt x="9834" y="4164"/>
                    </a:lnTo>
                    <a:lnTo>
                      <a:pt x="9981" y="3934"/>
                    </a:lnTo>
                    <a:lnTo>
                      <a:pt x="9939" y="3934"/>
                    </a:lnTo>
                    <a:lnTo>
                      <a:pt x="9751" y="3892"/>
                    </a:lnTo>
                    <a:lnTo>
                      <a:pt x="9751" y="3767"/>
                    </a:lnTo>
                    <a:lnTo>
                      <a:pt x="9730" y="3558"/>
                    </a:lnTo>
                    <a:lnTo>
                      <a:pt x="9667" y="3558"/>
                    </a:lnTo>
                    <a:lnTo>
                      <a:pt x="9813" y="3411"/>
                    </a:lnTo>
                    <a:lnTo>
                      <a:pt x="9709" y="3327"/>
                    </a:lnTo>
                    <a:lnTo>
                      <a:pt x="9646" y="3244"/>
                    </a:lnTo>
                    <a:lnTo>
                      <a:pt x="9771" y="3223"/>
                    </a:lnTo>
                    <a:lnTo>
                      <a:pt x="9918" y="3118"/>
                    </a:lnTo>
                    <a:lnTo>
                      <a:pt x="9918" y="3034"/>
                    </a:lnTo>
                    <a:lnTo>
                      <a:pt x="9939" y="3014"/>
                    </a:lnTo>
                    <a:lnTo>
                      <a:pt x="9855" y="2909"/>
                    </a:lnTo>
                    <a:lnTo>
                      <a:pt x="9918" y="2825"/>
                    </a:lnTo>
                    <a:lnTo>
                      <a:pt x="9918" y="2742"/>
                    </a:lnTo>
                    <a:lnTo>
                      <a:pt x="9918" y="2574"/>
                    </a:lnTo>
                    <a:lnTo>
                      <a:pt x="9855" y="2470"/>
                    </a:lnTo>
                    <a:lnTo>
                      <a:pt x="9855" y="2386"/>
                    </a:lnTo>
                    <a:lnTo>
                      <a:pt x="9813" y="2260"/>
                    </a:lnTo>
                    <a:lnTo>
                      <a:pt x="9855" y="2156"/>
                    </a:lnTo>
                    <a:lnTo>
                      <a:pt x="9751" y="1988"/>
                    </a:lnTo>
                    <a:lnTo>
                      <a:pt x="9625" y="1946"/>
                    </a:lnTo>
                    <a:lnTo>
                      <a:pt x="9353" y="1905"/>
                    </a:lnTo>
                    <a:lnTo>
                      <a:pt x="9123" y="1591"/>
                    </a:lnTo>
                    <a:lnTo>
                      <a:pt x="8914" y="1549"/>
                    </a:lnTo>
                    <a:lnTo>
                      <a:pt x="8788" y="1570"/>
                    </a:lnTo>
                    <a:lnTo>
                      <a:pt x="8725" y="1528"/>
                    </a:lnTo>
                    <a:lnTo>
                      <a:pt x="8704" y="1361"/>
                    </a:lnTo>
                    <a:lnTo>
                      <a:pt x="8579" y="1340"/>
                    </a:lnTo>
                    <a:lnTo>
                      <a:pt x="8349" y="1235"/>
                    </a:lnTo>
                    <a:lnTo>
                      <a:pt x="8265" y="1319"/>
                    </a:lnTo>
                    <a:lnTo>
                      <a:pt x="8160" y="1319"/>
                    </a:lnTo>
                    <a:lnTo>
                      <a:pt x="7826" y="1109"/>
                    </a:lnTo>
                    <a:lnTo>
                      <a:pt x="7658" y="1047"/>
                    </a:lnTo>
                    <a:lnTo>
                      <a:pt x="7449" y="858"/>
                    </a:lnTo>
                    <a:lnTo>
                      <a:pt x="7323" y="900"/>
                    </a:lnTo>
                    <a:lnTo>
                      <a:pt x="7198" y="837"/>
                    </a:lnTo>
                    <a:lnTo>
                      <a:pt x="7093" y="858"/>
                    </a:lnTo>
                    <a:lnTo>
                      <a:pt x="7030" y="1005"/>
                    </a:lnTo>
                    <a:lnTo>
                      <a:pt x="6821" y="942"/>
                    </a:lnTo>
                    <a:lnTo>
                      <a:pt x="6591" y="1005"/>
                    </a:lnTo>
                    <a:lnTo>
                      <a:pt x="6361" y="1214"/>
                    </a:lnTo>
                    <a:lnTo>
                      <a:pt x="6256" y="1214"/>
                    </a:lnTo>
                    <a:lnTo>
                      <a:pt x="6173" y="1319"/>
                    </a:lnTo>
                    <a:lnTo>
                      <a:pt x="6110" y="1465"/>
                    </a:lnTo>
                    <a:lnTo>
                      <a:pt x="5838" y="1465"/>
                    </a:lnTo>
                    <a:lnTo>
                      <a:pt x="5733" y="1549"/>
                    </a:lnTo>
                    <a:lnTo>
                      <a:pt x="5775" y="1695"/>
                    </a:lnTo>
                    <a:lnTo>
                      <a:pt x="5859" y="1842"/>
                    </a:lnTo>
                    <a:lnTo>
                      <a:pt x="5838" y="1967"/>
                    </a:lnTo>
                    <a:lnTo>
                      <a:pt x="5691" y="1967"/>
                    </a:lnTo>
                    <a:lnTo>
                      <a:pt x="5357" y="1905"/>
                    </a:lnTo>
                    <a:lnTo>
                      <a:pt x="5064" y="1967"/>
                    </a:lnTo>
                    <a:lnTo>
                      <a:pt x="4708" y="2072"/>
                    </a:lnTo>
                    <a:lnTo>
                      <a:pt x="4520" y="2072"/>
                    </a:lnTo>
                    <a:lnTo>
                      <a:pt x="4185" y="1967"/>
                    </a:lnTo>
                    <a:lnTo>
                      <a:pt x="4059" y="1967"/>
                    </a:lnTo>
                    <a:lnTo>
                      <a:pt x="3766" y="1842"/>
                    </a:lnTo>
                    <a:lnTo>
                      <a:pt x="3662" y="1737"/>
                    </a:lnTo>
                    <a:lnTo>
                      <a:pt x="3641" y="1591"/>
                    </a:lnTo>
                    <a:lnTo>
                      <a:pt x="3557" y="1591"/>
                    </a:lnTo>
                    <a:lnTo>
                      <a:pt x="3432" y="1528"/>
                    </a:lnTo>
                    <a:lnTo>
                      <a:pt x="3264" y="1570"/>
                    </a:lnTo>
                    <a:lnTo>
                      <a:pt x="3181" y="1528"/>
                    </a:lnTo>
                    <a:lnTo>
                      <a:pt x="3055" y="1528"/>
                    </a:lnTo>
                    <a:lnTo>
                      <a:pt x="2929" y="1423"/>
                    </a:lnTo>
                    <a:lnTo>
                      <a:pt x="2846" y="1381"/>
                    </a:lnTo>
                    <a:lnTo>
                      <a:pt x="2804" y="1340"/>
                    </a:lnTo>
                    <a:lnTo>
                      <a:pt x="2825" y="1214"/>
                    </a:lnTo>
                    <a:lnTo>
                      <a:pt x="2825" y="1068"/>
                    </a:lnTo>
                    <a:lnTo>
                      <a:pt x="2741" y="942"/>
                    </a:lnTo>
                    <a:lnTo>
                      <a:pt x="2741" y="921"/>
                    </a:lnTo>
                    <a:lnTo>
                      <a:pt x="2699" y="942"/>
                    </a:lnTo>
                    <a:lnTo>
                      <a:pt x="2595" y="921"/>
                    </a:lnTo>
                    <a:lnTo>
                      <a:pt x="2553" y="858"/>
                    </a:lnTo>
                    <a:lnTo>
                      <a:pt x="2448" y="817"/>
                    </a:lnTo>
                    <a:lnTo>
                      <a:pt x="2281" y="607"/>
                    </a:lnTo>
                    <a:lnTo>
                      <a:pt x="2448" y="482"/>
                    </a:lnTo>
                    <a:lnTo>
                      <a:pt x="2323" y="398"/>
                    </a:lnTo>
                    <a:lnTo>
                      <a:pt x="2302" y="335"/>
                    </a:lnTo>
                    <a:lnTo>
                      <a:pt x="2344" y="293"/>
                    </a:lnTo>
                    <a:lnTo>
                      <a:pt x="2281" y="210"/>
                    </a:lnTo>
                    <a:lnTo>
                      <a:pt x="2218" y="105"/>
                    </a:lnTo>
                    <a:lnTo>
                      <a:pt x="2176" y="105"/>
                    </a:lnTo>
                    <a:lnTo>
                      <a:pt x="2176" y="84"/>
                    </a:lnTo>
                    <a:lnTo>
                      <a:pt x="2113" y="84"/>
                    </a:lnTo>
                    <a:lnTo>
                      <a:pt x="1988" y="168"/>
                    </a:lnTo>
                    <a:lnTo>
                      <a:pt x="1904" y="168"/>
                    </a:lnTo>
                    <a:lnTo>
                      <a:pt x="1862" y="273"/>
                    </a:lnTo>
                    <a:lnTo>
                      <a:pt x="1779" y="293"/>
                    </a:lnTo>
                    <a:lnTo>
                      <a:pt x="1674" y="419"/>
                    </a:lnTo>
                    <a:lnTo>
                      <a:pt x="1611" y="440"/>
                    </a:lnTo>
                    <a:lnTo>
                      <a:pt x="1569" y="503"/>
                    </a:lnTo>
                    <a:lnTo>
                      <a:pt x="1569" y="545"/>
                    </a:lnTo>
                    <a:lnTo>
                      <a:pt x="1465" y="607"/>
                    </a:lnTo>
                    <a:lnTo>
                      <a:pt x="1381" y="586"/>
                    </a:lnTo>
                    <a:lnTo>
                      <a:pt x="1256" y="607"/>
                    </a:lnTo>
                    <a:lnTo>
                      <a:pt x="1235" y="691"/>
                    </a:lnTo>
                    <a:lnTo>
                      <a:pt x="1046" y="607"/>
                    </a:lnTo>
                    <a:lnTo>
                      <a:pt x="921" y="607"/>
                    </a:lnTo>
                    <a:lnTo>
                      <a:pt x="753" y="524"/>
                    </a:lnTo>
                    <a:lnTo>
                      <a:pt x="732" y="398"/>
                    </a:lnTo>
                    <a:lnTo>
                      <a:pt x="460" y="273"/>
                    </a:lnTo>
                    <a:lnTo>
                      <a:pt x="502" y="189"/>
                    </a:lnTo>
                    <a:lnTo>
                      <a:pt x="440" y="84"/>
                    </a:lnTo>
                    <a:lnTo>
                      <a:pt x="356" y="84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CustomShape 973"/>
              <p:cNvSpPr/>
              <p:nvPr/>
            </p:nvSpPr>
            <p:spPr>
              <a:xfrm>
                <a:off x="5431680" y="2555280"/>
                <a:ext cx="91080" cy="66240"/>
              </a:xfrm>
              <a:custGeom>
                <a:avLst/>
                <a:gdLst/>
                <a:ahLst/>
                <a:rect l="l" t="t" r="r" b="b"/>
                <a:pathLst>
                  <a:path w="2072" h="1759">
                    <a:moveTo>
                      <a:pt x="419" y="1"/>
                    </a:moveTo>
                    <a:lnTo>
                      <a:pt x="168" y="64"/>
                    </a:lnTo>
                    <a:lnTo>
                      <a:pt x="0" y="105"/>
                    </a:lnTo>
                    <a:lnTo>
                      <a:pt x="84" y="210"/>
                    </a:lnTo>
                    <a:lnTo>
                      <a:pt x="84" y="294"/>
                    </a:lnTo>
                    <a:lnTo>
                      <a:pt x="189" y="315"/>
                    </a:lnTo>
                    <a:lnTo>
                      <a:pt x="272" y="419"/>
                    </a:lnTo>
                    <a:lnTo>
                      <a:pt x="209" y="608"/>
                    </a:lnTo>
                    <a:lnTo>
                      <a:pt x="251" y="838"/>
                    </a:lnTo>
                    <a:lnTo>
                      <a:pt x="398" y="942"/>
                    </a:lnTo>
                    <a:lnTo>
                      <a:pt x="691" y="942"/>
                    </a:lnTo>
                    <a:lnTo>
                      <a:pt x="795" y="1026"/>
                    </a:lnTo>
                    <a:lnTo>
                      <a:pt x="837" y="1110"/>
                    </a:lnTo>
                    <a:lnTo>
                      <a:pt x="921" y="1110"/>
                    </a:lnTo>
                    <a:lnTo>
                      <a:pt x="1026" y="1047"/>
                    </a:lnTo>
                    <a:lnTo>
                      <a:pt x="1193" y="1172"/>
                    </a:lnTo>
                    <a:lnTo>
                      <a:pt x="1235" y="1131"/>
                    </a:lnTo>
                    <a:lnTo>
                      <a:pt x="1339" y="1131"/>
                    </a:lnTo>
                    <a:lnTo>
                      <a:pt x="1423" y="1319"/>
                    </a:lnTo>
                    <a:lnTo>
                      <a:pt x="1570" y="1361"/>
                    </a:lnTo>
                    <a:lnTo>
                      <a:pt x="1842" y="1758"/>
                    </a:lnTo>
                    <a:lnTo>
                      <a:pt x="1967" y="1737"/>
                    </a:lnTo>
                    <a:lnTo>
                      <a:pt x="1967" y="1591"/>
                    </a:lnTo>
                    <a:lnTo>
                      <a:pt x="1988" y="1549"/>
                    </a:lnTo>
                    <a:lnTo>
                      <a:pt x="1925" y="1382"/>
                    </a:lnTo>
                    <a:lnTo>
                      <a:pt x="2072" y="1361"/>
                    </a:lnTo>
                    <a:lnTo>
                      <a:pt x="1946" y="1235"/>
                    </a:lnTo>
                    <a:lnTo>
                      <a:pt x="1758" y="1235"/>
                    </a:lnTo>
                    <a:lnTo>
                      <a:pt x="1507" y="1110"/>
                    </a:lnTo>
                    <a:lnTo>
                      <a:pt x="1423" y="921"/>
                    </a:lnTo>
                    <a:lnTo>
                      <a:pt x="1507" y="838"/>
                    </a:lnTo>
                    <a:lnTo>
                      <a:pt x="1507" y="712"/>
                    </a:lnTo>
                    <a:lnTo>
                      <a:pt x="1256" y="524"/>
                    </a:lnTo>
                    <a:lnTo>
                      <a:pt x="1256" y="419"/>
                    </a:lnTo>
                    <a:lnTo>
                      <a:pt x="1298" y="294"/>
                    </a:lnTo>
                    <a:lnTo>
                      <a:pt x="1193" y="168"/>
                    </a:lnTo>
                    <a:lnTo>
                      <a:pt x="984" y="12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CustomShape 974"/>
              <p:cNvSpPr/>
              <p:nvPr/>
            </p:nvSpPr>
            <p:spPr>
              <a:xfrm>
                <a:off x="5020560" y="2539440"/>
                <a:ext cx="459360" cy="162360"/>
              </a:xfrm>
              <a:custGeom>
                <a:avLst/>
                <a:gdLst/>
                <a:ahLst/>
                <a:rect l="l" t="t" r="r" b="b"/>
                <a:pathLst>
                  <a:path w="10421" h="4290">
                    <a:moveTo>
                      <a:pt x="4708" y="0"/>
                    </a:moveTo>
                    <a:lnTo>
                      <a:pt x="4562" y="63"/>
                    </a:lnTo>
                    <a:lnTo>
                      <a:pt x="4373" y="63"/>
                    </a:lnTo>
                    <a:lnTo>
                      <a:pt x="4290" y="21"/>
                    </a:lnTo>
                    <a:lnTo>
                      <a:pt x="4185" y="63"/>
                    </a:lnTo>
                    <a:lnTo>
                      <a:pt x="3913" y="63"/>
                    </a:lnTo>
                    <a:lnTo>
                      <a:pt x="3766" y="84"/>
                    </a:lnTo>
                    <a:lnTo>
                      <a:pt x="3494" y="189"/>
                    </a:lnTo>
                    <a:lnTo>
                      <a:pt x="3390" y="210"/>
                    </a:lnTo>
                    <a:lnTo>
                      <a:pt x="3181" y="230"/>
                    </a:lnTo>
                    <a:lnTo>
                      <a:pt x="3097" y="335"/>
                    </a:lnTo>
                    <a:lnTo>
                      <a:pt x="2992" y="377"/>
                    </a:lnTo>
                    <a:lnTo>
                      <a:pt x="2909" y="440"/>
                    </a:lnTo>
                    <a:lnTo>
                      <a:pt x="2867" y="502"/>
                    </a:lnTo>
                    <a:lnTo>
                      <a:pt x="2804" y="628"/>
                    </a:lnTo>
                    <a:lnTo>
                      <a:pt x="2762" y="649"/>
                    </a:lnTo>
                    <a:lnTo>
                      <a:pt x="2762" y="733"/>
                    </a:lnTo>
                    <a:lnTo>
                      <a:pt x="2553" y="733"/>
                    </a:lnTo>
                    <a:lnTo>
                      <a:pt x="2239" y="628"/>
                    </a:lnTo>
                    <a:lnTo>
                      <a:pt x="2155" y="628"/>
                    </a:lnTo>
                    <a:lnTo>
                      <a:pt x="2072" y="691"/>
                    </a:lnTo>
                    <a:lnTo>
                      <a:pt x="1946" y="649"/>
                    </a:lnTo>
                    <a:lnTo>
                      <a:pt x="1779" y="691"/>
                    </a:lnTo>
                    <a:lnTo>
                      <a:pt x="1674" y="649"/>
                    </a:lnTo>
                    <a:lnTo>
                      <a:pt x="1549" y="712"/>
                    </a:lnTo>
                    <a:lnTo>
                      <a:pt x="1528" y="795"/>
                    </a:lnTo>
                    <a:lnTo>
                      <a:pt x="1632" y="942"/>
                    </a:lnTo>
                    <a:lnTo>
                      <a:pt x="1779" y="963"/>
                    </a:lnTo>
                    <a:lnTo>
                      <a:pt x="1925" y="963"/>
                    </a:lnTo>
                    <a:lnTo>
                      <a:pt x="1883" y="1046"/>
                    </a:lnTo>
                    <a:lnTo>
                      <a:pt x="1653" y="1046"/>
                    </a:lnTo>
                    <a:lnTo>
                      <a:pt x="1444" y="1109"/>
                    </a:lnTo>
                    <a:lnTo>
                      <a:pt x="1402" y="1214"/>
                    </a:lnTo>
                    <a:lnTo>
                      <a:pt x="1423" y="1256"/>
                    </a:lnTo>
                    <a:lnTo>
                      <a:pt x="1528" y="1235"/>
                    </a:lnTo>
                    <a:lnTo>
                      <a:pt x="1570" y="1277"/>
                    </a:lnTo>
                    <a:lnTo>
                      <a:pt x="1507" y="1318"/>
                    </a:lnTo>
                    <a:lnTo>
                      <a:pt x="1214" y="1339"/>
                    </a:lnTo>
                    <a:lnTo>
                      <a:pt x="1109" y="1256"/>
                    </a:lnTo>
                    <a:lnTo>
                      <a:pt x="984" y="1339"/>
                    </a:lnTo>
                    <a:lnTo>
                      <a:pt x="900" y="1235"/>
                    </a:lnTo>
                    <a:lnTo>
                      <a:pt x="837" y="1235"/>
                    </a:lnTo>
                    <a:lnTo>
                      <a:pt x="733" y="1339"/>
                    </a:lnTo>
                    <a:lnTo>
                      <a:pt x="628" y="1339"/>
                    </a:lnTo>
                    <a:lnTo>
                      <a:pt x="502" y="1235"/>
                    </a:lnTo>
                    <a:lnTo>
                      <a:pt x="377" y="1235"/>
                    </a:lnTo>
                    <a:lnTo>
                      <a:pt x="105" y="1444"/>
                    </a:lnTo>
                    <a:lnTo>
                      <a:pt x="63" y="1549"/>
                    </a:lnTo>
                    <a:lnTo>
                      <a:pt x="0" y="1653"/>
                    </a:lnTo>
                    <a:lnTo>
                      <a:pt x="63" y="1695"/>
                    </a:lnTo>
                    <a:lnTo>
                      <a:pt x="63" y="1842"/>
                    </a:lnTo>
                    <a:lnTo>
                      <a:pt x="0" y="1883"/>
                    </a:lnTo>
                    <a:lnTo>
                      <a:pt x="63" y="1946"/>
                    </a:lnTo>
                    <a:lnTo>
                      <a:pt x="209" y="1883"/>
                    </a:lnTo>
                    <a:lnTo>
                      <a:pt x="251" y="1904"/>
                    </a:lnTo>
                    <a:lnTo>
                      <a:pt x="377" y="1883"/>
                    </a:lnTo>
                    <a:lnTo>
                      <a:pt x="502" y="1883"/>
                    </a:lnTo>
                    <a:lnTo>
                      <a:pt x="377" y="2009"/>
                    </a:lnTo>
                    <a:lnTo>
                      <a:pt x="398" y="2093"/>
                    </a:lnTo>
                    <a:lnTo>
                      <a:pt x="461" y="2197"/>
                    </a:lnTo>
                    <a:lnTo>
                      <a:pt x="461" y="2281"/>
                    </a:lnTo>
                    <a:lnTo>
                      <a:pt x="419" y="2302"/>
                    </a:lnTo>
                    <a:lnTo>
                      <a:pt x="481" y="2323"/>
                    </a:lnTo>
                    <a:lnTo>
                      <a:pt x="586" y="2281"/>
                    </a:lnTo>
                    <a:lnTo>
                      <a:pt x="586" y="2323"/>
                    </a:lnTo>
                    <a:lnTo>
                      <a:pt x="502" y="2406"/>
                    </a:lnTo>
                    <a:lnTo>
                      <a:pt x="377" y="2490"/>
                    </a:lnTo>
                    <a:lnTo>
                      <a:pt x="419" y="2532"/>
                    </a:lnTo>
                    <a:lnTo>
                      <a:pt x="502" y="2532"/>
                    </a:lnTo>
                    <a:lnTo>
                      <a:pt x="419" y="2595"/>
                    </a:lnTo>
                    <a:lnTo>
                      <a:pt x="377" y="2699"/>
                    </a:lnTo>
                    <a:lnTo>
                      <a:pt x="293" y="2699"/>
                    </a:lnTo>
                    <a:lnTo>
                      <a:pt x="251" y="2532"/>
                    </a:lnTo>
                    <a:lnTo>
                      <a:pt x="189" y="2511"/>
                    </a:lnTo>
                    <a:lnTo>
                      <a:pt x="189" y="2616"/>
                    </a:lnTo>
                    <a:lnTo>
                      <a:pt x="209" y="2720"/>
                    </a:lnTo>
                    <a:lnTo>
                      <a:pt x="168" y="2783"/>
                    </a:lnTo>
                    <a:lnTo>
                      <a:pt x="189" y="2846"/>
                    </a:lnTo>
                    <a:lnTo>
                      <a:pt x="293" y="2930"/>
                    </a:lnTo>
                    <a:lnTo>
                      <a:pt x="293" y="2888"/>
                    </a:lnTo>
                    <a:lnTo>
                      <a:pt x="419" y="2950"/>
                    </a:lnTo>
                    <a:lnTo>
                      <a:pt x="502" y="2950"/>
                    </a:lnTo>
                    <a:lnTo>
                      <a:pt x="628" y="3034"/>
                    </a:lnTo>
                    <a:lnTo>
                      <a:pt x="670" y="3160"/>
                    </a:lnTo>
                    <a:lnTo>
                      <a:pt x="586" y="3243"/>
                    </a:lnTo>
                    <a:lnTo>
                      <a:pt x="670" y="3327"/>
                    </a:lnTo>
                    <a:lnTo>
                      <a:pt x="670" y="3411"/>
                    </a:lnTo>
                    <a:lnTo>
                      <a:pt x="733" y="3411"/>
                    </a:lnTo>
                    <a:lnTo>
                      <a:pt x="879" y="3536"/>
                    </a:lnTo>
                    <a:lnTo>
                      <a:pt x="816" y="3641"/>
                    </a:lnTo>
                    <a:lnTo>
                      <a:pt x="733" y="3620"/>
                    </a:lnTo>
                    <a:lnTo>
                      <a:pt x="712" y="3662"/>
                    </a:lnTo>
                    <a:lnTo>
                      <a:pt x="795" y="3683"/>
                    </a:lnTo>
                    <a:lnTo>
                      <a:pt x="942" y="3662"/>
                    </a:lnTo>
                    <a:lnTo>
                      <a:pt x="1214" y="3662"/>
                    </a:lnTo>
                    <a:lnTo>
                      <a:pt x="1193" y="3725"/>
                    </a:lnTo>
                    <a:lnTo>
                      <a:pt x="1130" y="3767"/>
                    </a:lnTo>
                    <a:lnTo>
                      <a:pt x="1005" y="3829"/>
                    </a:lnTo>
                    <a:lnTo>
                      <a:pt x="816" y="3829"/>
                    </a:lnTo>
                    <a:lnTo>
                      <a:pt x="774" y="3871"/>
                    </a:lnTo>
                    <a:lnTo>
                      <a:pt x="837" y="3892"/>
                    </a:lnTo>
                    <a:lnTo>
                      <a:pt x="942" y="3871"/>
                    </a:lnTo>
                    <a:lnTo>
                      <a:pt x="1088" y="3871"/>
                    </a:lnTo>
                    <a:lnTo>
                      <a:pt x="1130" y="3829"/>
                    </a:lnTo>
                    <a:lnTo>
                      <a:pt x="1130" y="3934"/>
                    </a:lnTo>
                    <a:lnTo>
                      <a:pt x="1151" y="3955"/>
                    </a:lnTo>
                    <a:lnTo>
                      <a:pt x="1235" y="3871"/>
                    </a:lnTo>
                    <a:lnTo>
                      <a:pt x="1318" y="3767"/>
                    </a:lnTo>
                    <a:lnTo>
                      <a:pt x="1402" y="3767"/>
                    </a:lnTo>
                    <a:lnTo>
                      <a:pt x="1444" y="3829"/>
                    </a:lnTo>
                    <a:lnTo>
                      <a:pt x="1528" y="3829"/>
                    </a:lnTo>
                    <a:lnTo>
                      <a:pt x="1632" y="3892"/>
                    </a:lnTo>
                    <a:lnTo>
                      <a:pt x="1674" y="3829"/>
                    </a:lnTo>
                    <a:lnTo>
                      <a:pt x="1758" y="3850"/>
                    </a:lnTo>
                    <a:lnTo>
                      <a:pt x="1758" y="3892"/>
                    </a:lnTo>
                    <a:lnTo>
                      <a:pt x="1716" y="3934"/>
                    </a:lnTo>
                    <a:lnTo>
                      <a:pt x="1758" y="3997"/>
                    </a:lnTo>
                    <a:lnTo>
                      <a:pt x="1779" y="4080"/>
                    </a:lnTo>
                    <a:lnTo>
                      <a:pt x="1883" y="4185"/>
                    </a:lnTo>
                    <a:lnTo>
                      <a:pt x="1946" y="4164"/>
                    </a:lnTo>
                    <a:lnTo>
                      <a:pt x="2072" y="4206"/>
                    </a:lnTo>
                    <a:lnTo>
                      <a:pt x="2197" y="4185"/>
                    </a:lnTo>
                    <a:lnTo>
                      <a:pt x="2281" y="4143"/>
                    </a:lnTo>
                    <a:lnTo>
                      <a:pt x="2386" y="4143"/>
                    </a:lnTo>
                    <a:lnTo>
                      <a:pt x="2469" y="4080"/>
                    </a:lnTo>
                    <a:lnTo>
                      <a:pt x="2574" y="4143"/>
                    </a:lnTo>
                    <a:lnTo>
                      <a:pt x="2616" y="4080"/>
                    </a:lnTo>
                    <a:lnTo>
                      <a:pt x="2616" y="3955"/>
                    </a:lnTo>
                    <a:lnTo>
                      <a:pt x="2658" y="3871"/>
                    </a:lnTo>
                    <a:lnTo>
                      <a:pt x="2616" y="3767"/>
                    </a:lnTo>
                    <a:lnTo>
                      <a:pt x="2867" y="3746"/>
                    </a:lnTo>
                    <a:lnTo>
                      <a:pt x="3076" y="3746"/>
                    </a:lnTo>
                    <a:lnTo>
                      <a:pt x="3348" y="3892"/>
                    </a:lnTo>
                    <a:lnTo>
                      <a:pt x="3453" y="3892"/>
                    </a:lnTo>
                    <a:lnTo>
                      <a:pt x="3641" y="4143"/>
                    </a:lnTo>
                    <a:lnTo>
                      <a:pt x="3808" y="4248"/>
                    </a:lnTo>
                    <a:lnTo>
                      <a:pt x="4331" y="4185"/>
                    </a:lnTo>
                    <a:lnTo>
                      <a:pt x="4478" y="4101"/>
                    </a:lnTo>
                    <a:lnTo>
                      <a:pt x="4541" y="4101"/>
                    </a:lnTo>
                    <a:lnTo>
                      <a:pt x="4562" y="4143"/>
                    </a:lnTo>
                    <a:lnTo>
                      <a:pt x="4603" y="4080"/>
                    </a:lnTo>
                    <a:lnTo>
                      <a:pt x="4645" y="3976"/>
                    </a:lnTo>
                    <a:lnTo>
                      <a:pt x="4896" y="3725"/>
                    </a:lnTo>
                    <a:lnTo>
                      <a:pt x="4959" y="3683"/>
                    </a:lnTo>
                    <a:lnTo>
                      <a:pt x="5189" y="3767"/>
                    </a:lnTo>
                    <a:lnTo>
                      <a:pt x="5336" y="3850"/>
                    </a:lnTo>
                    <a:lnTo>
                      <a:pt x="5524" y="3787"/>
                    </a:lnTo>
                    <a:lnTo>
                      <a:pt x="5524" y="3746"/>
                    </a:lnTo>
                    <a:lnTo>
                      <a:pt x="5650" y="3662"/>
                    </a:lnTo>
                    <a:lnTo>
                      <a:pt x="5754" y="3683"/>
                    </a:lnTo>
                    <a:lnTo>
                      <a:pt x="5754" y="3767"/>
                    </a:lnTo>
                    <a:lnTo>
                      <a:pt x="5691" y="3934"/>
                    </a:lnTo>
                    <a:lnTo>
                      <a:pt x="5545" y="3997"/>
                    </a:lnTo>
                    <a:lnTo>
                      <a:pt x="5587" y="4059"/>
                    </a:lnTo>
                    <a:lnTo>
                      <a:pt x="5691" y="4185"/>
                    </a:lnTo>
                    <a:lnTo>
                      <a:pt x="5650" y="4269"/>
                    </a:lnTo>
                    <a:lnTo>
                      <a:pt x="5754" y="4290"/>
                    </a:lnTo>
                    <a:lnTo>
                      <a:pt x="5901" y="4269"/>
                    </a:lnTo>
                    <a:lnTo>
                      <a:pt x="6005" y="4206"/>
                    </a:lnTo>
                    <a:lnTo>
                      <a:pt x="5963" y="4080"/>
                    </a:lnTo>
                    <a:lnTo>
                      <a:pt x="6047" y="4059"/>
                    </a:lnTo>
                    <a:lnTo>
                      <a:pt x="6047" y="3829"/>
                    </a:lnTo>
                    <a:lnTo>
                      <a:pt x="6110" y="3746"/>
                    </a:lnTo>
                    <a:lnTo>
                      <a:pt x="6256" y="3787"/>
                    </a:lnTo>
                    <a:lnTo>
                      <a:pt x="6361" y="3829"/>
                    </a:lnTo>
                    <a:lnTo>
                      <a:pt x="6654" y="3683"/>
                    </a:lnTo>
                    <a:lnTo>
                      <a:pt x="6696" y="3683"/>
                    </a:lnTo>
                    <a:lnTo>
                      <a:pt x="6780" y="3641"/>
                    </a:lnTo>
                    <a:lnTo>
                      <a:pt x="7093" y="3620"/>
                    </a:lnTo>
                    <a:lnTo>
                      <a:pt x="7198" y="3641"/>
                    </a:lnTo>
                    <a:lnTo>
                      <a:pt x="7261" y="3683"/>
                    </a:lnTo>
                    <a:lnTo>
                      <a:pt x="7428" y="3746"/>
                    </a:lnTo>
                    <a:lnTo>
                      <a:pt x="7700" y="3746"/>
                    </a:lnTo>
                    <a:lnTo>
                      <a:pt x="7721" y="3683"/>
                    </a:lnTo>
                    <a:lnTo>
                      <a:pt x="7888" y="3641"/>
                    </a:lnTo>
                    <a:lnTo>
                      <a:pt x="7951" y="3557"/>
                    </a:lnTo>
                    <a:lnTo>
                      <a:pt x="8160" y="3474"/>
                    </a:lnTo>
                    <a:lnTo>
                      <a:pt x="8307" y="3474"/>
                    </a:lnTo>
                    <a:lnTo>
                      <a:pt x="8432" y="3453"/>
                    </a:lnTo>
                    <a:lnTo>
                      <a:pt x="8725" y="3474"/>
                    </a:lnTo>
                    <a:lnTo>
                      <a:pt x="8956" y="3411"/>
                    </a:lnTo>
                    <a:lnTo>
                      <a:pt x="9102" y="3411"/>
                    </a:lnTo>
                    <a:lnTo>
                      <a:pt x="9165" y="3432"/>
                    </a:lnTo>
                    <a:lnTo>
                      <a:pt x="9311" y="3306"/>
                    </a:lnTo>
                    <a:lnTo>
                      <a:pt x="9458" y="3306"/>
                    </a:lnTo>
                    <a:lnTo>
                      <a:pt x="9500" y="3264"/>
                    </a:lnTo>
                    <a:lnTo>
                      <a:pt x="9730" y="3264"/>
                    </a:lnTo>
                    <a:lnTo>
                      <a:pt x="9939" y="3327"/>
                    </a:lnTo>
                    <a:lnTo>
                      <a:pt x="10085" y="3264"/>
                    </a:lnTo>
                    <a:lnTo>
                      <a:pt x="10148" y="3327"/>
                    </a:lnTo>
                    <a:lnTo>
                      <a:pt x="10148" y="3432"/>
                    </a:lnTo>
                    <a:lnTo>
                      <a:pt x="10253" y="3474"/>
                    </a:lnTo>
                    <a:lnTo>
                      <a:pt x="10399" y="3453"/>
                    </a:lnTo>
                    <a:lnTo>
                      <a:pt x="10420" y="3348"/>
                    </a:lnTo>
                    <a:lnTo>
                      <a:pt x="10357" y="3223"/>
                    </a:lnTo>
                    <a:lnTo>
                      <a:pt x="10232" y="2992"/>
                    </a:lnTo>
                    <a:lnTo>
                      <a:pt x="10085" y="2930"/>
                    </a:lnTo>
                    <a:lnTo>
                      <a:pt x="10106" y="2846"/>
                    </a:lnTo>
                    <a:lnTo>
                      <a:pt x="10085" y="2699"/>
                    </a:lnTo>
                    <a:lnTo>
                      <a:pt x="10148" y="2511"/>
                    </a:lnTo>
                    <a:lnTo>
                      <a:pt x="10127" y="2469"/>
                    </a:lnTo>
                    <a:lnTo>
                      <a:pt x="10002" y="2427"/>
                    </a:lnTo>
                    <a:lnTo>
                      <a:pt x="10002" y="2281"/>
                    </a:lnTo>
                    <a:lnTo>
                      <a:pt x="10002" y="2176"/>
                    </a:lnTo>
                    <a:lnTo>
                      <a:pt x="9939" y="1967"/>
                    </a:lnTo>
                    <a:lnTo>
                      <a:pt x="9897" y="1842"/>
                    </a:lnTo>
                    <a:lnTo>
                      <a:pt x="9897" y="1779"/>
                    </a:lnTo>
                    <a:lnTo>
                      <a:pt x="10044" y="1779"/>
                    </a:lnTo>
                    <a:lnTo>
                      <a:pt x="10106" y="1632"/>
                    </a:lnTo>
                    <a:lnTo>
                      <a:pt x="10148" y="1570"/>
                    </a:lnTo>
                    <a:lnTo>
                      <a:pt x="10148" y="1528"/>
                    </a:lnTo>
                    <a:lnTo>
                      <a:pt x="10106" y="1444"/>
                    </a:lnTo>
                    <a:lnTo>
                      <a:pt x="10002" y="1360"/>
                    </a:lnTo>
                    <a:lnTo>
                      <a:pt x="9709" y="1360"/>
                    </a:lnTo>
                    <a:lnTo>
                      <a:pt x="9562" y="1256"/>
                    </a:lnTo>
                    <a:lnTo>
                      <a:pt x="9520" y="1026"/>
                    </a:lnTo>
                    <a:lnTo>
                      <a:pt x="9583" y="837"/>
                    </a:lnTo>
                    <a:lnTo>
                      <a:pt x="9500" y="733"/>
                    </a:lnTo>
                    <a:lnTo>
                      <a:pt x="9395" y="712"/>
                    </a:lnTo>
                    <a:lnTo>
                      <a:pt x="9395" y="628"/>
                    </a:lnTo>
                    <a:lnTo>
                      <a:pt x="9290" y="523"/>
                    </a:lnTo>
                    <a:lnTo>
                      <a:pt x="9186" y="502"/>
                    </a:lnTo>
                    <a:lnTo>
                      <a:pt x="8956" y="293"/>
                    </a:lnTo>
                    <a:lnTo>
                      <a:pt x="8851" y="272"/>
                    </a:lnTo>
                    <a:lnTo>
                      <a:pt x="8767" y="335"/>
                    </a:lnTo>
                    <a:lnTo>
                      <a:pt x="8725" y="335"/>
                    </a:lnTo>
                    <a:lnTo>
                      <a:pt x="8558" y="293"/>
                    </a:lnTo>
                    <a:lnTo>
                      <a:pt x="8516" y="377"/>
                    </a:lnTo>
                    <a:lnTo>
                      <a:pt x="8432" y="335"/>
                    </a:lnTo>
                    <a:lnTo>
                      <a:pt x="8412" y="230"/>
                    </a:lnTo>
                    <a:lnTo>
                      <a:pt x="8349" y="230"/>
                    </a:lnTo>
                    <a:lnTo>
                      <a:pt x="8328" y="272"/>
                    </a:lnTo>
                    <a:lnTo>
                      <a:pt x="8244" y="419"/>
                    </a:lnTo>
                    <a:lnTo>
                      <a:pt x="8098" y="502"/>
                    </a:lnTo>
                    <a:lnTo>
                      <a:pt x="7909" y="607"/>
                    </a:lnTo>
                    <a:lnTo>
                      <a:pt x="7888" y="691"/>
                    </a:lnTo>
                    <a:lnTo>
                      <a:pt x="7700" y="712"/>
                    </a:lnTo>
                    <a:lnTo>
                      <a:pt x="7616" y="754"/>
                    </a:lnTo>
                    <a:lnTo>
                      <a:pt x="7386" y="712"/>
                    </a:lnTo>
                    <a:lnTo>
                      <a:pt x="7324" y="649"/>
                    </a:lnTo>
                    <a:lnTo>
                      <a:pt x="7219" y="649"/>
                    </a:lnTo>
                    <a:lnTo>
                      <a:pt x="7198" y="628"/>
                    </a:lnTo>
                    <a:lnTo>
                      <a:pt x="7093" y="691"/>
                    </a:lnTo>
                    <a:lnTo>
                      <a:pt x="6884" y="691"/>
                    </a:lnTo>
                    <a:lnTo>
                      <a:pt x="6633" y="795"/>
                    </a:lnTo>
                    <a:lnTo>
                      <a:pt x="6445" y="754"/>
                    </a:lnTo>
                    <a:lnTo>
                      <a:pt x="6319" y="649"/>
                    </a:lnTo>
                    <a:lnTo>
                      <a:pt x="6235" y="712"/>
                    </a:lnTo>
                    <a:lnTo>
                      <a:pt x="6026" y="607"/>
                    </a:lnTo>
                    <a:lnTo>
                      <a:pt x="5901" y="586"/>
                    </a:lnTo>
                    <a:lnTo>
                      <a:pt x="5712" y="440"/>
                    </a:lnTo>
                    <a:lnTo>
                      <a:pt x="5629" y="440"/>
                    </a:lnTo>
                    <a:lnTo>
                      <a:pt x="5587" y="523"/>
                    </a:lnTo>
                    <a:lnTo>
                      <a:pt x="5503" y="502"/>
                    </a:lnTo>
                    <a:lnTo>
                      <a:pt x="5399" y="377"/>
                    </a:lnTo>
                    <a:lnTo>
                      <a:pt x="5378" y="210"/>
                    </a:lnTo>
                    <a:lnTo>
                      <a:pt x="5273" y="126"/>
                    </a:lnTo>
                    <a:lnTo>
                      <a:pt x="5210" y="168"/>
                    </a:lnTo>
                    <a:lnTo>
                      <a:pt x="5085" y="293"/>
                    </a:lnTo>
                    <a:lnTo>
                      <a:pt x="5022" y="272"/>
                    </a:lnTo>
                    <a:lnTo>
                      <a:pt x="4980" y="314"/>
                    </a:lnTo>
                    <a:lnTo>
                      <a:pt x="4771" y="105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975"/>
              <p:cNvSpPr/>
              <p:nvPr/>
            </p:nvSpPr>
            <p:spPr>
              <a:xfrm>
                <a:off x="5015160" y="2540160"/>
                <a:ext cx="69840" cy="52920"/>
              </a:xfrm>
              <a:custGeom>
                <a:avLst/>
                <a:gdLst/>
                <a:ahLst/>
                <a:rect l="l" t="t" r="r" b="b"/>
                <a:pathLst>
                  <a:path w="1591" h="1403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976"/>
              <p:cNvSpPr/>
              <p:nvPr/>
            </p:nvSpPr>
            <p:spPr>
              <a:xfrm>
                <a:off x="5350320" y="2662920"/>
                <a:ext cx="246240" cy="203760"/>
              </a:xfrm>
              <a:custGeom>
                <a:avLst/>
                <a:gdLst/>
                <a:ahLst/>
                <a:rect l="l" t="t" r="r" b="b"/>
                <a:pathLst>
                  <a:path w="5588" h="5378">
                    <a:moveTo>
                      <a:pt x="2031" y="0"/>
                    </a:moveTo>
                    <a:lnTo>
                      <a:pt x="1989" y="42"/>
                    </a:lnTo>
                    <a:lnTo>
                      <a:pt x="1842" y="42"/>
                    </a:lnTo>
                    <a:lnTo>
                      <a:pt x="1696" y="168"/>
                    </a:lnTo>
                    <a:lnTo>
                      <a:pt x="1717" y="189"/>
                    </a:lnTo>
                    <a:lnTo>
                      <a:pt x="1633" y="314"/>
                    </a:lnTo>
                    <a:lnTo>
                      <a:pt x="1591" y="314"/>
                    </a:lnTo>
                    <a:lnTo>
                      <a:pt x="1466" y="419"/>
                    </a:lnTo>
                    <a:lnTo>
                      <a:pt x="1215" y="482"/>
                    </a:lnTo>
                    <a:lnTo>
                      <a:pt x="1110" y="670"/>
                    </a:lnTo>
                    <a:lnTo>
                      <a:pt x="1110" y="837"/>
                    </a:lnTo>
                    <a:lnTo>
                      <a:pt x="1215" y="1047"/>
                    </a:lnTo>
                    <a:lnTo>
                      <a:pt x="1215" y="1235"/>
                    </a:lnTo>
                    <a:lnTo>
                      <a:pt x="1110" y="1444"/>
                    </a:lnTo>
                    <a:lnTo>
                      <a:pt x="1173" y="1549"/>
                    </a:lnTo>
                    <a:lnTo>
                      <a:pt x="1152" y="1716"/>
                    </a:lnTo>
                    <a:lnTo>
                      <a:pt x="1068" y="1842"/>
                    </a:lnTo>
                    <a:lnTo>
                      <a:pt x="1005" y="1925"/>
                    </a:lnTo>
                    <a:lnTo>
                      <a:pt x="1" y="2658"/>
                    </a:lnTo>
                    <a:lnTo>
                      <a:pt x="273" y="3411"/>
                    </a:lnTo>
                    <a:lnTo>
                      <a:pt x="775" y="3453"/>
                    </a:lnTo>
                    <a:lnTo>
                      <a:pt x="3474" y="5336"/>
                    </a:lnTo>
                    <a:lnTo>
                      <a:pt x="4562" y="5378"/>
                    </a:lnTo>
                    <a:lnTo>
                      <a:pt x="4709" y="5106"/>
                    </a:lnTo>
                    <a:lnTo>
                      <a:pt x="4834" y="4855"/>
                    </a:lnTo>
                    <a:lnTo>
                      <a:pt x="5085" y="4708"/>
                    </a:lnTo>
                    <a:lnTo>
                      <a:pt x="5274" y="4792"/>
                    </a:lnTo>
                    <a:lnTo>
                      <a:pt x="5399" y="4750"/>
                    </a:lnTo>
                    <a:lnTo>
                      <a:pt x="5462" y="4771"/>
                    </a:lnTo>
                    <a:lnTo>
                      <a:pt x="5546" y="4645"/>
                    </a:lnTo>
                    <a:lnTo>
                      <a:pt x="5588" y="4604"/>
                    </a:lnTo>
                    <a:lnTo>
                      <a:pt x="5546" y="4583"/>
                    </a:lnTo>
                    <a:lnTo>
                      <a:pt x="5441" y="4541"/>
                    </a:lnTo>
                    <a:lnTo>
                      <a:pt x="5337" y="4457"/>
                    </a:lnTo>
                    <a:lnTo>
                      <a:pt x="5274" y="4122"/>
                    </a:lnTo>
                    <a:lnTo>
                      <a:pt x="5085" y="4122"/>
                    </a:lnTo>
                    <a:lnTo>
                      <a:pt x="5064" y="3955"/>
                    </a:lnTo>
                    <a:lnTo>
                      <a:pt x="5064" y="3767"/>
                    </a:lnTo>
                    <a:lnTo>
                      <a:pt x="5190" y="3662"/>
                    </a:lnTo>
                    <a:lnTo>
                      <a:pt x="5064" y="3411"/>
                    </a:lnTo>
                    <a:lnTo>
                      <a:pt x="4960" y="3348"/>
                    </a:lnTo>
                    <a:lnTo>
                      <a:pt x="4855" y="3139"/>
                    </a:lnTo>
                    <a:lnTo>
                      <a:pt x="4772" y="3097"/>
                    </a:lnTo>
                    <a:lnTo>
                      <a:pt x="4730" y="3118"/>
                    </a:lnTo>
                    <a:lnTo>
                      <a:pt x="4290" y="2825"/>
                    </a:lnTo>
                    <a:lnTo>
                      <a:pt x="4186" y="2867"/>
                    </a:lnTo>
                    <a:lnTo>
                      <a:pt x="4123" y="2888"/>
                    </a:lnTo>
                    <a:lnTo>
                      <a:pt x="4018" y="2804"/>
                    </a:lnTo>
                    <a:lnTo>
                      <a:pt x="4018" y="2720"/>
                    </a:lnTo>
                    <a:lnTo>
                      <a:pt x="3997" y="2699"/>
                    </a:lnTo>
                    <a:lnTo>
                      <a:pt x="4039" y="2574"/>
                    </a:lnTo>
                    <a:lnTo>
                      <a:pt x="3914" y="2469"/>
                    </a:lnTo>
                    <a:lnTo>
                      <a:pt x="3893" y="2386"/>
                    </a:lnTo>
                    <a:lnTo>
                      <a:pt x="3788" y="2365"/>
                    </a:lnTo>
                    <a:lnTo>
                      <a:pt x="3704" y="2281"/>
                    </a:lnTo>
                    <a:lnTo>
                      <a:pt x="3621" y="2260"/>
                    </a:lnTo>
                    <a:lnTo>
                      <a:pt x="3621" y="2176"/>
                    </a:lnTo>
                    <a:lnTo>
                      <a:pt x="3684" y="2135"/>
                    </a:lnTo>
                    <a:lnTo>
                      <a:pt x="3663" y="2072"/>
                    </a:lnTo>
                    <a:lnTo>
                      <a:pt x="3684" y="1988"/>
                    </a:lnTo>
                    <a:lnTo>
                      <a:pt x="3684" y="1779"/>
                    </a:lnTo>
                    <a:lnTo>
                      <a:pt x="3725" y="1737"/>
                    </a:lnTo>
                    <a:lnTo>
                      <a:pt x="3767" y="1549"/>
                    </a:lnTo>
                    <a:lnTo>
                      <a:pt x="3830" y="1549"/>
                    </a:lnTo>
                    <a:lnTo>
                      <a:pt x="3914" y="1528"/>
                    </a:lnTo>
                    <a:lnTo>
                      <a:pt x="3914" y="1319"/>
                    </a:lnTo>
                    <a:lnTo>
                      <a:pt x="3872" y="1298"/>
                    </a:lnTo>
                    <a:lnTo>
                      <a:pt x="3830" y="1130"/>
                    </a:lnTo>
                    <a:lnTo>
                      <a:pt x="3914" y="1130"/>
                    </a:lnTo>
                    <a:lnTo>
                      <a:pt x="4018" y="1088"/>
                    </a:lnTo>
                    <a:lnTo>
                      <a:pt x="4081" y="1047"/>
                    </a:lnTo>
                    <a:lnTo>
                      <a:pt x="4018" y="1026"/>
                    </a:lnTo>
                    <a:lnTo>
                      <a:pt x="3935" y="984"/>
                    </a:lnTo>
                    <a:lnTo>
                      <a:pt x="3809" y="1005"/>
                    </a:lnTo>
                    <a:lnTo>
                      <a:pt x="3725" y="984"/>
                    </a:lnTo>
                    <a:lnTo>
                      <a:pt x="3516" y="879"/>
                    </a:lnTo>
                    <a:lnTo>
                      <a:pt x="3453" y="837"/>
                    </a:lnTo>
                    <a:lnTo>
                      <a:pt x="3349" y="795"/>
                    </a:lnTo>
                    <a:lnTo>
                      <a:pt x="3286" y="670"/>
                    </a:lnTo>
                    <a:lnTo>
                      <a:pt x="3244" y="565"/>
                    </a:lnTo>
                    <a:lnTo>
                      <a:pt x="3140" y="565"/>
                    </a:lnTo>
                    <a:lnTo>
                      <a:pt x="3077" y="419"/>
                    </a:lnTo>
                    <a:lnTo>
                      <a:pt x="3098" y="314"/>
                    </a:lnTo>
                    <a:lnTo>
                      <a:pt x="3035" y="189"/>
                    </a:lnTo>
                    <a:lnTo>
                      <a:pt x="2930" y="168"/>
                    </a:lnTo>
                    <a:lnTo>
                      <a:pt x="2784" y="210"/>
                    </a:lnTo>
                    <a:lnTo>
                      <a:pt x="2679" y="168"/>
                    </a:lnTo>
                    <a:lnTo>
                      <a:pt x="2679" y="63"/>
                    </a:lnTo>
                    <a:lnTo>
                      <a:pt x="2616" y="0"/>
                    </a:lnTo>
                    <a:lnTo>
                      <a:pt x="2470" y="63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977"/>
              <p:cNvSpPr/>
              <p:nvPr/>
            </p:nvSpPr>
            <p:spPr>
              <a:xfrm>
                <a:off x="5551560" y="2841480"/>
                <a:ext cx="43920" cy="38520"/>
              </a:xfrm>
              <a:custGeom>
                <a:avLst/>
                <a:gdLst/>
                <a:ahLst/>
                <a:rect l="l" t="t" r="r" b="b"/>
                <a:pathLst>
                  <a:path w="1005" h="1026">
                    <a:moveTo>
                      <a:pt x="523" y="0"/>
                    </a:moveTo>
                    <a:lnTo>
                      <a:pt x="272" y="147"/>
                    </a:lnTo>
                    <a:lnTo>
                      <a:pt x="147" y="398"/>
                    </a:lnTo>
                    <a:lnTo>
                      <a:pt x="0" y="670"/>
                    </a:lnTo>
                    <a:lnTo>
                      <a:pt x="84" y="670"/>
                    </a:lnTo>
                    <a:lnTo>
                      <a:pt x="607" y="816"/>
                    </a:lnTo>
                    <a:lnTo>
                      <a:pt x="628" y="1025"/>
                    </a:lnTo>
                    <a:lnTo>
                      <a:pt x="1005" y="879"/>
                    </a:lnTo>
                    <a:lnTo>
                      <a:pt x="942" y="795"/>
                    </a:lnTo>
                    <a:lnTo>
                      <a:pt x="942" y="774"/>
                    </a:lnTo>
                    <a:lnTo>
                      <a:pt x="984" y="774"/>
                    </a:lnTo>
                    <a:lnTo>
                      <a:pt x="921" y="691"/>
                    </a:lnTo>
                    <a:lnTo>
                      <a:pt x="921" y="607"/>
                    </a:lnTo>
                    <a:lnTo>
                      <a:pt x="879" y="502"/>
                    </a:lnTo>
                    <a:lnTo>
                      <a:pt x="837" y="565"/>
                    </a:lnTo>
                    <a:lnTo>
                      <a:pt x="607" y="419"/>
                    </a:lnTo>
                    <a:lnTo>
                      <a:pt x="942" y="356"/>
                    </a:lnTo>
                    <a:lnTo>
                      <a:pt x="900" y="84"/>
                    </a:lnTo>
                    <a:lnTo>
                      <a:pt x="900" y="63"/>
                    </a:lnTo>
                    <a:lnTo>
                      <a:pt x="837" y="42"/>
                    </a:lnTo>
                    <a:lnTo>
                      <a:pt x="712" y="84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978"/>
              <p:cNvSpPr/>
              <p:nvPr/>
            </p:nvSpPr>
            <p:spPr>
              <a:xfrm>
                <a:off x="5182200" y="2709720"/>
                <a:ext cx="56880" cy="27360"/>
              </a:xfrm>
              <a:custGeom>
                <a:avLst/>
                <a:gdLst/>
                <a:ahLst/>
                <a:rect l="l" t="t" r="r" b="b"/>
                <a:pathLst>
                  <a:path w="1299" h="734">
                    <a:moveTo>
                      <a:pt x="1194" y="1"/>
                    </a:moveTo>
                    <a:lnTo>
                      <a:pt x="1005" y="105"/>
                    </a:lnTo>
                    <a:lnTo>
                      <a:pt x="775" y="210"/>
                    </a:lnTo>
                    <a:lnTo>
                      <a:pt x="608" y="210"/>
                    </a:lnTo>
                    <a:lnTo>
                      <a:pt x="482" y="168"/>
                    </a:lnTo>
                    <a:lnTo>
                      <a:pt x="378" y="168"/>
                    </a:lnTo>
                    <a:lnTo>
                      <a:pt x="378" y="231"/>
                    </a:lnTo>
                    <a:lnTo>
                      <a:pt x="357" y="315"/>
                    </a:lnTo>
                    <a:lnTo>
                      <a:pt x="273" y="336"/>
                    </a:lnTo>
                    <a:lnTo>
                      <a:pt x="147" y="294"/>
                    </a:lnTo>
                    <a:lnTo>
                      <a:pt x="85" y="377"/>
                    </a:lnTo>
                    <a:lnTo>
                      <a:pt x="1" y="398"/>
                    </a:lnTo>
                    <a:lnTo>
                      <a:pt x="1" y="524"/>
                    </a:lnTo>
                    <a:lnTo>
                      <a:pt x="85" y="629"/>
                    </a:lnTo>
                    <a:lnTo>
                      <a:pt x="210" y="712"/>
                    </a:lnTo>
                    <a:lnTo>
                      <a:pt x="378" y="691"/>
                    </a:lnTo>
                    <a:lnTo>
                      <a:pt x="461" y="733"/>
                    </a:lnTo>
                    <a:lnTo>
                      <a:pt x="503" y="691"/>
                    </a:lnTo>
                    <a:lnTo>
                      <a:pt x="629" y="649"/>
                    </a:lnTo>
                    <a:lnTo>
                      <a:pt x="775" y="545"/>
                    </a:lnTo>
                    <a:lnTo>
                      <a:pt x="838" y="503"/>
                    </a:lnTo>
                    <a:lnTo>
                      <a:pt x="1005" y="524"/>
                    </a:lnTo>
                    <a:lnTo>
                      <a:pt x="1005" y="419"/>
                    </a:lnTo>
                    <a:lnTo>
                      <a:pt x="984" y="315"/>
                    </a:lnTo>
                    <a:lnTo>
                      <a:pt x="1110" y="168"/>
                    </a:lnTo>
                    <a:lnTo>
                      <a:pt x="1235" y="85"/>
                    </a:lnTo>
                    <a:lnTo>
                      <a:pt x="1298" y="22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979"/>
              <p:cNvSpPr/>
              <p:nvPr/>
            </p:nvSpPr>
            <p:spPr>
              <a:xfrm>
                <a:off x="5267160" y="2668680"/>
                <a:ext cx="158400" cy="120960"/>
              </a:xfrm>
              <a:custGeom>
                <a:avLst/>
                <a:gdLst/>
                <a:ahLst/>
                <a:rect l="l" t="t" r="r" b="b"/>
                <a:pathLst>
                  <a:path w="3600" h="3203">
                    <a:moveTo>
                      <a:pt x="3370" y="1"/>
                    </a:moveTo>
                    <a:lnTo>
                      <a:pt x="3139" y="64"/>
                    </a:lnTo>
                    <a:lnTo>
                      <a:pt x="2846" y="43"/>
                    </a:lnTo>
                    <a:lnTo>
                      <a:pt x="2721" y="64"/>
                    </a:lnTo>
                    <a:lnTo>
                      <a:pt x="2574" y="64"/>
                    </a:lnTo>
                    <a:lnTo>
                      <a:pt x="2365" y="147"/>
                    </a:lnTo>
                    <a:lnTo>
                      <a:pt x="2302" y="231"/>
                    </a:lnTo>
                    <a:lnTo>
                      <a:pt x="2135" y="273"/>
                    </a:lnTo>
                    <a:lnTo>
                      <a:pt x="2114" y="336"/>
                    </a:lnTo>
                    <a:lnTo>
                      <a:pt x="1842" y="336"/>
                    </a:lnTo>
                    <a:lnTo>
                      <a:pt x="1675" y="273"/>
                    </a:lnTo>
                    <a:lnTo>
                      <a:pt x="1612" y="231"/>
                    </a:lnTo>
                    <a:lnTo>
                      <a:pt x="1507" y="210"/>
                    </a:lnTo>
                    <a:lnTo>
                      <a:pt x="1194" y="231"/>
                    </a:lnTo>
                    <a:lnTo>
                      <a:pt x="1110" y="273"/>
                    </a:lnTo>
                    <a:lnTo>
                      <a:pt x="1068" y="273"/>
                    </a:lnTo>
                    <a:lnTo>
                      <a:pt x="775" y="419"/>
                    </a:lnTo>
                    <a:lnTo>
                      <a:pt x="670" y="377"/>
                    </a:lnTo>
                    <a:lnTo>
                      <a:pt x="524" y="336"/>
                    </a:lnTo>
                    <a:lnTo>
                      <a:pt x="461" y="419"/>
                    </a:lnTo>
                    <a:lnTo>
                      <a:pt x="461" y="649"/>
                    </a:lnTo>
                    <a:lnTo>
                      <a:pt x="377" y="670"/>
                    </a:lnTo>
                    <a:lnTo>
                      <a:pt x="419" y="796"/>
                    </a:lnTo>
                    <a:lnTo>
                      <a:pt x="315" y="859"/>
                    </a:lnTo>
                    <a:lnTo>
                      <a:pt x="168" y="880"/>
                    </a:lnTo>
                    <a:lnTo>
                      <a:pt x="64" y="859"/>
                    </a:lnTo>
                    <a:lnTo>
                      <a:pt x="1" y="901"/>
                    </a:lnTo>
                    <a:lnTo>
                      <a:pt x="22" y="1068"/>
                    </a:lnTo>
                    <a:lnTo>
                      <a:pt x="105" y="1277"/>
                    </a:lnTo>
                    <a:lnTo>
                      <a:pt x="147" y="1403"/>
                    </a:lnTo>
                    <a:lnTo>
                      <a:pt x="126" y="1528"/>
                    </a:lnTo>
                    <a:lnTo>
                      <a:pt x="105" y="1779"/>
                    </a:lnTo>
                    <a:lnTo>
                      <a:pt x="336" y="1779"/>
                    </a:lnTo>
                    <a:lnTo>
                      <a:pt x="377" y="1905"/>
                    </a:lnTo>
                    <a:lnTo>
                      <a:pt x="482" y="1947"/>
                    </a:lnTo>
                    <a:lnTo>
                      <a:pt x="482" y="2114"/>
                    </a:lnTo>
                    <a:lnTo>
                      <a:pt x="545" y="2198"/>
                    </a:lnTo>
                    <a:lnTo>
                      <a:pt x="461" y="2219"/>
                    </a:lnTo>
                    <a:lnTo>
                      <a:pt x="419" y="2219"/>
                    </a:lnTo>
                    <a:lnTo>
                      <a:pt x="315" y="2302"/>
                    </a:lnTo>
                    <a:lnTo>
                      <a:pt x="252" y="2449"/>
                    </a:lnTo>
                    <a:lnTo>
                      <a:pt x="168" y="2574"/>
                    </a:lnTo>
                    <a:lnTo>
                      <a:pt x="147" y="2574"/>
                    </a:lnTo>
                    <a:lnTo>
                      <a:pt x="168" y="2616"/>
                    </a:lnTo>
                    <a:lnTo>
                      <a:pt x="252" y="2679"/>
                    </a:lnTo>
                    <a:lnTo>
                      <a:pt x="273" y="2888"/>
                    </a:lnTo>
                    <a:lnTo>
                      <a:pt x="252" y="2993"/>
                    </a:lnTo>
                    <a:lnTo>
                      <a:pt x="315" y="2993"/>
                    </a:lnTo>
                    <a:lnTo>
                      <a:pt x="482" y="3077"/>
                    </a:lnTo>
                    <a:lnTo>
                      <a:pt x="629" y="3181"/>
                    </a:lnTo>
                    <a:lnTo>
                      <a:pt x="649" y="3181"/>
                    </a:lnTo>
                    <a:lnTo>
                      <a:pt x="733" y="3202"/>
                    </a:lnTo>
                    <a:lnTo>
                      <a:pt x="1884" y="2512"/>
                    </a:lnTo>
                    <a:lnTo>
                      <a:pt x="2888" y="1779"/>
                    </a:lnTo>
                    <a:lnTo>
                      <a:pt x="2951" y="1696"/>
                    </a:lnTo>
                    <a:lnTo>
                      <a:pt x="3035" y="1570"/>
                    </a:lnTo>
                    <a:lnTo>
                      <a:pt x="3056" y="1403"/>
                    </a:lnTo>
                    <a:lnTo>
                      <a:pt x="2993" y="1298"/>
                    </a:lnTo>
                    <a:lnTo>
                      <a:pt x="3098" y="1089"/>
                    </a:lnTo>
                    <a:lnTo>
                      <a:pt x="3098" y="901"/>
                    </a:lnTo>
                    <a:lnTo>
                      <a:pt x="2993" y="691"/>
                    </a:lnTo>
                    <a:lnTo>
                      <a:pt x="2993" y="524"/>
                    </a:lnTo>
                    <a:lnTo>
                      <a:pt x="3098" y="336"/>
                    </a:lnTo>
                    <a:lnTo>
                      <a:pt x="3349" y="273"/>
                    </a:lnTo>
                    <a:lnTo>
                      <a:pt x="3474" y="168"/>
                    </a:lnTo>
                    <a:lnTo>
                      <a:pt x="3516" y="168"/>
                    </a:lnTo>
                    <a:lnTo>
                      <a:pt x="3600" y="43"/>
                    </a:lnTo>
                    <a:lnTo>
                      <a:pt x="3579" y="22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980"/>
              <p:cNvSpPr/>
              <p:nvPr/>
            </p:nvSpPr>
            <p:spPr>
              <a:xfrm>
                <a:off x="5234760" y="2766240"/>
                <a:ext cx="38520" cy="96480"/>
              </a:xfrm>
              <a:custGeom>
                <a:avLst/>
                <a:gdLst/>
                <a:ahLst/>
                <a:rect l="l" t="t" r="r" b="b"/>
                <a:pathLst>
                  <a:path w="880" h="2554">
                    <a:moveTo>
                      <a:pt x="837" y="0"/>
                    </a:moveTo>
                    <a:lnTo>
                      <a:pt x="754" y="105"/>
                    </a:lnTo>
                    <a:lnTo>
                      <a:pt x="565" y="147"/>
                    </a:lnTo>
                    <a:lnTo>
                      <a:pt x="524" y="105"/>
                    </a:lnTo>
                    <a:lnTo>
                      <a:pt x="377" y="252"/>
                    </a:lnTo>
                    <a:lnTo>
                      <a:pt x="335" y="670"/>
                    </a:lnTo>
                    <a:lnTo>
                      <a:pt x="168" y="1005"/>
                    </a:lnTo>
                    <a:lnTo>
                      <a:pt x="1" y="1235"/>
                    </a:lnTo>
                    <a:lnTo>
                      <a:pt x="63" y="1256"/>
                    </a:lnTo>
                    <a:lnTo>
                      <a:pt x="168" y="1444"/>
                    </a:lnTo>
                    <a:lnTo>
                      <a:pt x="231" y="1653"/>
                    </a:lnTo>
                    <a:lnTo>
                      <a:pt x="377" y="1884"/>
                    </a:lnTo>
                    <a:lnTo>
                      <a:pt x="524" y="2197"/>
                    </a:lnTo>
                    <a:lnTo>
                      <a:pt x="461" y="2344"/>
                    </a:lnTo>
                    <a:lnTo>
                      <a:pt x="545" y="2553"/>
                    </a:lnTo>
                    <a:lnTo>
                      <a:pt x="628" y="2448"/>
                    </a:lnTo>
                    <a:lnTo>
                      <a:pt x="628" y="2407"/>
                    </a:lnTo>
                    <a:lnTo>
                      <a:pt x="628" y="2344"/>
                    </a:lnTo>
                    <a:lnTo>
                      <a:pt x="670" y="2281"/>
                    </a:lnTo>
                    <a:lnTo>
                      <a:pt x="670" y="2156"/>
                    </a:lnTo>
                    <a:lnTo>
                      <a:pt x="733" y="1988"/>
                    </a:lnTo>
                    <a:lnTo>
                      <a:pt x="691" y="1842"/>
                    </a:lnTo>
                    <a:lnTo>
                      <a:pt x="754" y="1821"/>
                    </a:lnTo>
                    <a:lnTo>
                      <a:pt x="754" y="1674"/>
                    </a:lnTo>
                    <a:lnTo>
                      <a:pt x="775" y="1549"/>
                    </a:lnTo>
                    <a:lnTo>
                      <a:pt x="775" y="1465"/>
                    </a:lnTo>
                    <a:lnTo>
                      <a:pt x="775" y="1214"/>
                    </a:lnTo>
                    <a:lnTo>
                      <a:pt x="754" y="1235"/>
                    </a:lnTo>
                    <a:lnTo>
                      <a:pt x="670" y="1235"/>
                    </a:lnTo>
                    <a:lnTo>
                      <a:pt x="565" y="1298"/>
                    </a:lnTo>
                    <a:lnTo>
                      <a:pt x="524" y="1235"/>
                    </a:lnTo>
                    <a:lnTo>
                      <a:pt x="545" y="1047"/>
                    </a:lnTo>
                    <a:lnTo>
                      <a:pt x="545" y="796"/>
                    </a:lnTo>
                    <a:lnTo>
                      <a:pt x="524" y="712"/>
                    </a:lnTo>
                    <a:lnTo>
                      <a:pt x="545" y="565"/>
                    </a:lnTo>
                    <a:lnTo>
                      <a:pt x="670" y="565"/>
                    </a:lnTo>
                    <a:lnTo>
                      <a:pt x="691" y="670"/>
                    </a:lnTo>
                    <a:lnTo>
                      <a:pt x="754" y="670"/>
                    </a:lnTo>
                    <a:lnTo>
                      <a:pt x="837" y="607"/>
                    </a:lnTo>
                    <a:lnTo>
                      <a:pt x="837" y="524"/>
                    </a:lnTo>
                    <a:lnTo>
                      <a:pt x="796" y="482"/>
                    </a:lnTo>
                    <a:lnTo>
                      <a:pt x="775" y="377"/>
                    </a:lnTo>
                    <a:lnTo>
                      <a:pt x="837" y="210"/>
                    </a:lnTo>
                    <a:lnTo>
                      <a:pt x="858" y="63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f889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981"/>
              <p:cNvSpPr/>
              <p:nvPr/>
            </p:nvSpPr>
            <p:spPr>
              <a:xfrm>
                <a:off x="5268960" y="2766240"/>
                <a:ext cx="9720" cy="19440"/>
              </a:xfrm>
              <a:custGeom>
                <a:avLst/>
                <a:gdLst/>
                <a:ahLst/>
                <a:rect l="l" t="t" r="r" b="b"/>
                <a:pathLst>
                  <a:path w="231" h="524">
                    <a:moveTo>
                      <a:pt x="105" y="0"/>
                    </a:moveTo>
                    <a:lnTo>
                      <a:pt x="84" y="63"/>
                    </a:lnTo>
                    <a:lnTo>
                      <a:pt x="63" y="210"/>
                    </a:lnTo>
                    <a:lnTo>
                      <a:pt x="1" y="377"/>
                    </a:lnTo>
                    <a:lnTo>
                      <a:pt x="22" y="482"/>
                    </a:lnTo>
                    <a:lnTo>
                      <a:pt x="63" y="524"/>
                    </a:lnTo>
                    <a:lnTo>
                      <a:pt x="84" y="524"/>
                    </a:lnTo>
                    <a:lnTo>
                      <a:pt x="126" y="482"/>
                    </a:lnTo>
                    <a:lnTo>
                      <a:pt x="210" y="419"/>
                    </a:lnTo>
                    <a:lnTo>
                      <a:pt x="231" y="314"/>
                    </a:lnTo>
                    <a:lnTo>
                      <a:pt x="210" y="105"/>
                    </a:lnTo>
                    <a:lnTo>
                      <a:pt x="126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CustomShape 982"/>
              <p:cNvSpPr/>
              <p:nvPr/>
            </p:nvSpPr>
            <p:spPr>
              <a:xfrm>
                <a:off x="5258160" y="2787840"/>
                <a:ext cx="13680" cy="27360"/>
              </a:xfrm>
              <a:custGeom>
                <a:avLst/>
                <a:gdLst/>
                <a:ahLst/>
                <a:rect l="l" t="t" r="r" b="b"/>
                <a:pathLst>
                  <a:path w="315" h="733">
                    <a:moveTo>
                      <a:pt x="22" y="0"/>
                    </a:moveTo>
                    <a:lnTo>
                      <a:pt x="1" y="147"/>
                    </a:lnTo>
                    <a:lnTo>
                      <a:pt x="22" y="231"/>
                    </a:lnTo>
                    <a:lnTo>
                      <a:pt x="22" y="482"/>
                    </a:lnTo>
                    <a:lnTo>
                      <a:pt x="1" y="670"/>
                    </a:lnTo>
                    <a:lnTo>
                      <a:pt x="42" y="733"/>
                    </a:lnTo>
                    <a:lnTo>
                      <a:pt x="147" y="670"/>
                    </a:lnTo>
                    <a:lnTo>
                      <a:pt x="231" y="670"/>
                    </a:lnTo>
                    <a:lnTo>
                      <a:pt x="252" y="649"/>
                    </a:lnTo>
                    <a:lnTo>
                      <a:pt x="273" y="440"/>
                    </a:lnTo>
                    <a:lnTo>
                      <a:pt x="273" y="356"/>
                    </a:lnTo>
                    <a:lnTo>
                      <a:pt x="314" y="210"/>
                    </a:lnTo>
                    <a:lnTo>
                      <a:pt x="314" y="147"/>
                    </a:lnTo>
                    <a:lnTo>
                      <a:pt x="314" y="63"/>
                    </a:lnTo>
                    <a:lnTo>
                      <a:pt x="314" y="42"/>
                    </a:lnTo>
                    <a:lnTo>
                      <a:pt x="231" y="105"/>
                    </a:lnTo>
                    <a:lnTo>
                      <a:pt x="168" y="10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889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CustomShape 983"/>
              <p:cNvSpPr/>
              <p:nvPr/>
            </p:nvSpPr>
            <p:spPr>
              <a:xfrm>
                <a:off x="5258160" y="2736000"/>
                <a:ext cx="32760" cy="35280"/>
              </a:xfrm>
              <a:custGeom>
                <a:avLst/>
                <a:gdLst/>
                <a:ahLst/>
                <a:rect l="l" t="t" r="r" b="b"/>
                <a:pathLst>
                  <a:path w="754" h="942">
                    <a:moveTo>
                      <a:pt x="314" y="0"/>
                    </a:moveTo>
                    <a:lnTo>
                      <a:pt x="314" y="21"/>
                    </a:lnTo>
                    <a:lnTo>
                      <a:pt x="231" y="21"/>
                    </a:lnTo>
                    <a:lnTo>
                      <a:pt x="210" y="440"/>
                    </a:lnTo>
                    <a:lnTo>
                      <a:pt x="105" y="586"/>
                    </a:lnTo>
                    <a:lnTo>
                      <a:pt x="1" y="733"/>
                    </a:lnTo>
                    <a:lnTo>
                      <a:pt x="1" y="879"/>
                    </a:lnTo>
                    <a:lnTo>
                      <a:pt x="1" y="900"/>
                    </a:lnTo>
                    <a:lnTo>
                      <a:pt x="42" y="942"/>
                    </a:lnTo>
                    <a:lnTo>
                      <a:pt x="231" y="900"/>
                    </a:lnTo>
                    <a:lnTo>
                      <a:pt x="314" y="795"/>
                    </a:lnTo>
                    <a:lnTo>
                      <a:pt x="377" y="795"/>
                    </a:lnTo>
                    <a:lnTo>
                      <a:pt x="461" y="670"/>
                    </a:lnTo>
                    <a:lnTo>
                      <a:pt x="524" y="523"/>
                    </a:lnTo>
                    <a:lnTo>
                      <a:pt x="628" y="440"/>
                    </a:lnTo>
                    <a:lnTo>
                      <a:pt x="670" y="440"/>
                    </a:lnTo>
                    <a:lnTo>
                      <a:pt x="754" y="419"/>
                    </a:lnTo>
                    <a:lnTo>
                      <a:pt x="691" y="335"/>
                    </a:lnTo>
                    <a:lnTo>
                      <a:pt x="691" y="168"/>
                    </a:lnTo>
                    <a:lnTo>
                      <a:pt x="586" y="12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CustomShape 984"/>
              <p:cNvSpPr/>
              <p:nvPr/>
            </p:nvSpPr>
            <p:spPr>
              <a:xfrm>
                <a:off x="5259960" y="2763720"/>
                <a:ext cx="102240" cy="108360"/>
              </a:xfrm>
              <a:custGeom>
                <a:avLst/>
                <a:gdLst/>
                <a:ahLst/>
                <a:rect l="l" t="t" r="r" b="b"/>
                <a:pathLst>
                  <a:path w="2323" h="2868">
                    <a:moveTo>
                      <a:pt x="2051" y="1"/>
                    </a:moveTo>
                    <a:lnTo>
                      <a:pt x="900" y="691"/>
                    </a:lnTo>
                    <a:lnTo>
                      <a:pt x="816" y="670"/>
                    </a:lnTo>
                    <a:lnTo>
                      <a:pt x="796" y="670"/>
                    </a:lnTo>
                    <a:lnTo>
                      <a:pt x="649" y="566"/>
                    </a:lnTo>
                    <a:lnTo>
                      <a:pt x="482" y="482"/>
                    </a:lnTo>
                    <a:lnTo>
                      <a:pt x="419" y="482"/>
                    </a:lnTo>
                    <a:lnTo>
                      <a:pt x="335" y="545"/>
                    </a:lnTo>
                    <a:lnTo>
                      <a:pt x="293" y="587"/>
                    </a:lnTo>
                    <a:lnTo>
                      <a:pt x="272" y="587"/>
                    </a:lnTo>
                    <a:lnTo>
                      <a:pt x="272" y="670"/>
                    </a:lnTo>
                    <a:lnTo>
                      <a:pt x="272" y="691"/>
                    </a:lnTo>
                    <a:lnTo>
                      <a:pt x="272" y="775"/>
                    </a:lnTo>
                    <a:lnTo>
                      <a:pt x="272" y="838"/>
                    </a:lnTo>
                    <a:lnTo>
                      <a:pt x="231" y="984"/>
                    </a:lnTo>
                    <a:lnTo>
                      <a:pt x="231" y="1068"/>
                    </a:lnTo>
                    <a:lnTo>
                      <a:pt x="210" y="1528"/>
                    </a:lnTo>
                    <a:lnTo>
                      <a:pt x="210" y="1612"/>
                    </a:lnTo>
                    <a:lnTo>
                      <a:pt x="189" y="1737"/>
                    </a:lnTo>
                    <a:lnTo>
                      <a:pt x="189" y="1884"/>
                    </a:lnTo>
                    <a:lnTo>
                      <a:pt x="126" y="1905"/>
                    </a:lnTo>
                    <a:lnTo>
                      <a:pt x="168" y="2051"/>
                    </a:lnTo>
                    <a:lnTo>
                      <a:pt x="105" y="2219"/>
                    </a:lnTo>
                    <a:lnTo>
                      <a:pt x="105" y="2344"/>
                    </a:lnTo>
                    <a:lnTo>
                      <a:pt x="63" y="2407"/>
                    </a:lnTo>
                    <a:lnTo>
                      <a:pt x="63" y="2470"/>
                    </a:lnTo>
                    <a:lnTo>
                      <a:pt x="63" y="2553"/>
                    </a:lnTo>
                    <a:lnTo>
                      <a:pt x="0" y="2679"/>
                    </a:lnTo>
                    <a:lnTo>
                      <a:pt x="0" y="2721"/>
                    </a:lnTo>
                    <a:lnTo>
                      <a:pt x="189" y="2721"/>
                    </a:lnTo>
                    <a:lnTo>
                      <a:pt x="754" y="2867"/>
                    </a:lnTo>
                    <a:lnTo>
                      <a:pt x="1172" y="2449"/>
                    </a:lnTo>
                    <a:lnTo>
                      <a:pt x="1633" y="2407"/>
                    </a:lnTo>
                    <a:lnTo>
                      <a:pt x="1653" y="2219"/>
                    </a:lnTo>
                    <a:lnTo>
                      <a:pt x="1884" y="1926"/>
                    </a:lnTo>
                    <a:lnTo>
                      <a:pt x="1235" y="1214"/>
                    </a:lnTo>
                    <a:lnTo>
                      <a:pt x="2093" y="963"/>
                    </a:lnTo>
                    <a:lnTo>
                      <a:pt x="2302" y="754"/>
                    </a:lnTo>
                    <a:lnTo>
                      <a:pt x="2323" y="754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985"/>
              <p:cNvSpPr/>
              <p:nvPr/>
            </p:nvSpPr>
            <p:spPr>
              <a:xfrm>
                <a:off x="5258160" y="2792520"/>
                <a:ext cx="527760" cy="382320"/>
              </a:xfrm>
              <a:custGeom>
                <a:avLst/>
                <a:gdLst/>
                <a:ahLst/>
                <a:rect l="l" t="t" r="r" b="b"/>
                <a:pathLst>
                  <a:path w="11969" h="10087">
                    <a:moveTo>
                      <a:pt x="2344" y="1"/>
                    </a:moveTo>
                    <a:lnTo>
                      <a:pt x="2135" y="210"/>
                    </a:lnTo>
                    <a:lnTo>
                      <a:pt x="1277" y="461"/>
                    </a:lnTo>
                    <a:lnTo>
                      <a:pt x="1926" y="1173"/>
                    </a:lnTo>
                    <a:lnTo>
                      <a:pt x="1695" y="1466"/>
                    </a:lnTo>
                    <a:lnTo>
                      <a:pt x="1675" y="1654"/>
                    </a:lnTo>
                    <a:lnTo>
                      <a:pt x="1214" y="1696"/>
                    </a:lnTo>
                    <a:lnTo>
                      <a:pt x="796" y="2114"/>
                    </a:lnTo>
                    <a:lnTo>
                      <a:pt x="231" y="1968"/>
                    </a:lnTo>
                    <a:lnTo>
                      <a:pt x="42" y="1968"/>
                    </a:lnTo>
                    <a:lnTo>
                      <a:pt x="42" y="2177"/>
                    </a:lnTo>
                    <a:lnTo>
                      <a:pt x="42" y="2407"/>
                    </a:lnTo>
                    <a:lnTo>
                      <a:pt x="1" y="2595"/>
                    </a:lnTo>
                    <a:lnTo>
                      <a:pt x="1" y="2637"/>
                    </a:lnTo>
                    <a:lnTo>
                      <a:pt x="63" y="2616"/>
                    </a:lnTo>
                    <a:lnTo>
                      <a:pt x="105" y="2637"/>
                    </a:lnTo>
                    <a:lnTo>
                      <a:pt x="168" y="2595"/>
                    </a:lnTo>
                    <a:lnTo>
                      <a:pt x="314" y="2658"/>
                    </a:lnTo>
                    <a:lnTo>
                      <a:pt x="273" y="2700"/>
                    </a:lnTo>
                    <a:lnTo>
                      <a:pt x="524" y="2972"/>
                    </a:lnTo>
                    <a:lnTo>
                      <a:pt x="545" y="3119"/>
                    </a:lnTo>
                    <a:lnTo>
                      <a:pt x="628" y="3139"/>
                    </a:lnTo>
                    <a:lnTo>
                      <a:pt x="628" y="3244"/>
                    </a:lnTo>
                    <a:lnTo>
                      <a:pt x="754" y="3349"/>
                    </a:lnTo>
                    <a:lnTo>
                      <a:pt x="838" y="3370"/>
                    </a:lnTo>
                    <a:lnTo>
                      <a:pt x="984" y="3663"/>
                    </a:lnTo>
                    <a:lnTo>
                      <a:pt x="984" y="3746"/>
                    </a:lnTo>
                    <a:lnTo>
                      <a:pt x="1047" y="3851"/>
                    </a:lnTo>
                    <a:lnTo>
                      <a:pt x="1110" y="3851"/>
                    </a:lnTo>
                    <a:lnTo>
                      <a:pt x="1151" y="3997"/>
                    </a:lnTo>
                    <a:lnTo>
                      <a:pt x="1193" y="4081"/>
                    </a:lnTo>
                    <a:lnTo>
                      <a:pt x="1319" y="4123"/>
                    </a:lnTo>
                    <a:lnTo>
                      <a:pt x="1423" y="4416"/>
                    </a:lnTo>
                    <a:lnTo>
                      <a:pt x="1528" y="4479"/>
                    </a:lnTo>
                    <a:lnTo>
                      <a:pt x="1570" y="4625"/>
                    </a:lnTo>
                    <a:lnTo>
                      <a:pt x="1528" y="4709"/>
                    </a:lnTo>
                    <a:lnTo>
                      <a:pt x="1528" y="4792"/>
                    </a:lnTo>
                    <a:lnTo>
                      <a:pt x="1633" y="4897"/>
                    </a:lnTo>
                    <a:lnTo>
                      <a:pt x="1633" y="4960"/>
                    </a:lnTo>
                    <a:lnTo>
                      <a:pt x="1716" y="5023"/>
                    </a:lnTo>
                    <a:lnTo>
                      <a:pt x="1821" y="4939"/>
                    </a:lnTo>
                    <a:lnTo>
                      <a:pt x="1926" y="5043"/>
                    </a:lnTo>
                    <a:lnTo>
                      <a:pt x="2114" y="5127"/>
                    </a:lnTo>
                    <a:lnTo>
                      <a:pt x="2260" y="5274"/>
                    </a:lnTo>
                    <a:lnTo>
                      <a:pt x="2323" y="5378"/>
                    </a:lnTo>
                    <a:lnTo>
                      <a:pt x="2344" y="5420"/>
                    </a:lnTo>
                    <a:lnTo>
                      <a:pt x="2365" y="5546"/>
                    </a:lnTo>
                    <a:lnTo>
                      <a:pt x="2428" y="5588"/>
                    </a:lnTo>
                    <a:lnTo>
                      <a:pt x="2470" y="5797"/>
                    </a:lnTo>
                    <a:lnTo>
                      <a:pt x="2574" y="5880"/>
                    </a:lnTo>
                    <a:lnTo>
                      <a:pt x="2637" y="6090"/>
                    </a:lnTo>
                    <a:lnTo>
                      <a:pt x="2658" y="6173"/>
                    </a:lnTo>
                    <a:lnTo>
                      <a:pt x="2616" y="6362"/>
                    </a:lnTo>
                    <a:lnTo>
                      <a:pt x="2574" y="6383"/>
                    </a:lnTo>
                    <a:lnTo>
                      <a:pt x="2616" y="6487"/>
                    </a:lnTo>
                    <a:lnTo>
                      <a:pt x="2658" y="6696"/>
                    </a:lnTo>
                    <a:lnTo>
                      <a:pt x="2679" y="6906"/>
                    </a:lnTo>
                    <a:lnTo>
                      <a:pt x="2783" y="7010"/>
                    </a:lnTo>
                    <a:lnTo>
                      <a:pt x="2825" y="7094"/>
                    </a:lnTo>
                    <a:lnTo>
                      <a:pt x="3097" y="7408"/>
                    </a:lnTo>
                    <a:lnTo>
                      <a:pt x="3202" y="7429"/>
                    </a:lnTo>
                    <a:lnTo>
                      <a:pt x="3307" y="7450"/>
                    </a:lnTo>
                    <a:lnTo>
                      <a:pt x="3390" y="7554"/>
                    </a:lnTo>
                    <a:lnTo>
                      <a:pt x="3474" y="7554"/>
                    </a:lnTo>
                    <a:lnTo>
                      <a:pt x="3620" y="7680"/>
                    </a:lnTo>
                    <a:lnTo>
                      <a:pt x="3620" y="7784"/>
                    </a:lnTo>
                    <a:lnTo>
                      <a:pt x="3788" y="7826"/>
                    </a:lnTo>
                    <a:lnTo>
                      <a:pt x="3767" y="7889"/>
                    </a:lnTo>
                    <a:lnTo>
                      <a:pt x="3830" y="7931"/>
                    </a:lnTo>
                    <a:lnTo>
                      <a:pt x="3976" y="8412"/>
                    </a:lnTo>
                    <a:lnTo>
                      <a:pt x="4102" y="8496"/>
                    </a:lnTo>
                    <a:lnTo>
                      <a:pt x="4102" y="8663"/>
                    </a:lnTo>
                    <a:lnTo>
                      <a:pt x="4541" y="9082"/>
                    </a:lnTo>
                    <a:lnTo>
                      <a:pt x="4604" y="9082"/>
                    </a:lnTo>
                    <a:lnTo>
                      <a:pt x="4646" y="9333"/>
                    </a:lnTo>
                    <a:lnTo>
                      <a:pt x="4834" y="9396"/>
                    </a:lnTo>
                    <a:lnTo>
                      <a:pt x="4939" y="9668"/>
                    </a:lnTo>
                    <a:lnTo>
                      <a:pt x="5043" y="9709"/>
                    </a:lnTo>
                    <a:lnTo>
                      <a:pt x="5127" y="9730"/>
                    </a:lnTo>
                    <a:lnTo>
                      <a:pt x="5169" y="9626"/>
                    </a:lnTo>
                    <a:lnTo>
                      <a:pt x="5336" y="9521"/>
                    </a:lnTo>
                    <a:lnTo>
                      <a:pt x="5232" y="9312"/>
                    </a:lnTo>
                    <a:lnTo>
                      <a:pt x="5294" y="9040"/>
                    </a:lnTo>
                    <a:lnTo>
                      <a:pt x="5462" y="8977"/>
                    </a:lnTo>
                    <a:lnTo>
                      <a:pt x="5650" y="9124"/>
                    </a:lnTo>
                    <a:lnTo>
                      <a:pt x="5985" y="9124"/>
                    </a:lnTo>
                    <a:lnTo>
                      <a:pt x="6487" y="9333"/>
                    </a:lnTo>
                    <a:lnTo>
                      <a:pt x="7010" y="9563"/>
                    </a:lnTo>
                    <a:lnTo>
                      <a:pt x="7031" y="10086"/>
                    </a:lnTo>
                    <a:lnTo>
                      <a:pt x="8077" y="8684"/>
                    </a:lnTo>
                    <a:lnTo>
                      <a:pt x="10253" y="8036"/>
                    </a:lnTo>
                    <a:lnTo>
                      <a:pt x="11885" y="7554"/>
                    </a:lnTo>
                    <a:lnTo>
                      <a:pt x="11969" y="6299"/>
                    </a:lnTo>
                    <a:lnTo>
                      <a:pt x="11843" y="5839"/>
                    </a:lnTo>
                    <a:lnTo>
                      <a:pt x="11655" y="5985"/>
                    </a:lnTo>
                    <a:lnTo>
                      <a:pt x="9960" y="5755"/>
                    </a:lnTo>
                    <a:lnTo>
                      <a:pt x="9835" y="5274"/>
                    </a:lnTo>
                    <a:lnTo>
                      <a:pt x="9688" y="5127"/>
                    </a:lnTo>
                    <a:lnTo>
                      <a:pt x="9688" y="4939"/>
                    </a:lnTo>
                    <a:lnTo>
                      <a:pt x="9688" y="4918"/>
                    </a:lnTo>
                    <a:lnTo>
                      <a:pt x="9667" y="4939"/>
                    </a:lnTo>
                    <a:lnTo>
                      <a:pt x="9625" y="4855"/>
                    </a:lnTo>
                    <a:lnTo>
                      <a:pt x="9625" y="4792"/>
                    </a:lnTo>
                    <a:lnTo>
                      <a:pt x="9667" y="4730"/>
                    </a:lnTo>
                    <a:lnTo>
                      <a:pt x="9563" y="4730"/>
                    </a:lnTo>
                    <a:lnTo>
                      <a:pt x="9563" y="4709"/>
                    </a:lnTo>
                    <a:lnTo>
                      <a:pt x="9458" y="4709"/>
                    </a:lnTo>
                    <a:lnTo>
                      <a:pt x="9270" y="4604"/>
                    </a:lnTo>
                    <a:lnTo>
                      <a:pt x="9249" y="4541"/>
                    </a:lnTo>
                    <a:lnTo>
                      <a:pt x="9228" y="4583"/>
                    </a:lnTo>
                    <a:lnTo>
                      <a:pt x="9123" y="4437"/>
                    </a:lnTo>
                    <a:lnTo>
                      <a:pt x="9102" y="4290"/>
                    </a:lnTo>
                    <a:lnTo>
                      <a:pt x="8809" y="3914"/>
                    </a:lnTo>
                    <a:lnTo>
                      <a:pt x="8726" y="3788"/>
                    </a:lnTo>
                    <a:lnTo>
                      <a:pt x="8809" y="3788"/>
                    </a:lnTo>
                    <a:lnTo>
                      <a:pt x="8809" y="3746"/>
                    </a:lnTo>
                    <a:lnTo>
                      <a:pt x="8705" y="3453"/>
                    </a:lnTo>
                    <a:lnTo>
                      <a:pt x="8705" y="3391"/>
                    </a:lnTo>
                    <a:lnTo>
                      <a:pt x="8621" y="3265"/>
                    </a:lnTo>
                    <a:lnTo>
                      <a:pt x="8579" y="3265"/>
                    </a:lnTo>
                    <a:lnTo>
                      <a:pt x="8391" y="3014"/>
                    </a:lnTo>
                    <a:lnTo>
                      <a:pt x="8307" y="3014"/>
                    </a:lnTo>
                    <a:lnTo>
                      <a:pt x="8224" y="2909"/>
                    </a:lnTo>
                    <a:lnTo>
                      <a:pt x="8224" y="2867"/>
                    </a:lnTo>
                    <a:lnTo>
                      <a:pt x="8286" y="2867"/>
                    </a:lnTo>
                    <a:lnTo>
                      <a:pt x="8307" y="2909"/>
                    </a:lnTo>
                    <a:lnTo>
                      <a:pt x="8286" y="2826"/>
                    </a:lnTo>
                    <a:lnTo>
                      <a:pt x="8182" y="2805"/>
                    </a:lnTo>
                    <a:lnTo>
                      <a:pt x="7973" y="2763"/>
                    </a:lnTo>
                    <a:lnTo>
                      <a:pt x="7868" y="2449"/>
                    </a:lnTo>
                    <a:lnTo>
                      <a:pt x="7805" y="2323"/>
                    </a:lnTo>
                    <a:lnTo>
                      <a:pt x="7742" y="2303"/>
                    </a:lnTo>
                    <a:lnTo>
                      <a:pt x="7742" y="2198"/>
                    </a:lnTo>
                    <a:lnTo>
                      <a:pt x="7701" y="2219"/>
                    </a:lnTo>
                    <a:lnTo>
                      <a:pt x="7659" y="2177"/>
                    </a:lnTo>
                    <a:lnTo>
                      <a:pt x="7282" y="2323"/>
                    </a:lnTo>
                    <a:lnTo>
                      <a:pt x="7261" y="2114"/>
                    </a:lnTo>
                    <a:lnTo>
                      <a:pt x="6738" y="1968"/>
                    </a:lnTo>
                    <a:lnTo>
                      <a:pt x="6654" y="1968"/>
                    </a:lnTo>
                    <a:lnTo>
                      <a:pt x="5566" y="1926"/>
                    </a:lnTo>
                    <a:lnTo>
                      <a:pt x="2867" y="43"/>
                    </a:lnTo>
                    <a:lnTo>
                      <a:pt x="2344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986"/>
              <p:cNvSpPr/>
              <p:nvPr/>
            </p:nvSpPr>
            <p:spPr>
              <a:xfrm>
                <a:off x="5665320" y="2934360"/>
                <a:ext cx="19080" cy="36000"/>
              </a:xfrm>
              <a:custGeom>
                <a:avLst/>
                <a:gdLst/>
                <a:ahLst/>
                <a:rect l="l" t="t" r="r" b="b"/>
                <a:pathLst>
                  <a:path w="441" h="963">
                    <a:moveTo>
                      <a:pt x="147" y="0"/>
                    </a:moveTo>
                    <a:lnTo>
                      <a:pt x="147" y="42"/>
                    </a:lnTo>
                    <a:lnTo>
                      <a:pt x="106" y="42"/>
                    </a:lnTo>
                    <a:lnTo>
                      <a:pt x="106" y="105"/>
                    </a:lnTo>
                    <a:lnTo>
                      <a:pt x="43" y="126"/>
                    </a:lnTo>
                    <a:lnTo>
                      <a:pt x="85" y="209"/>
                    </a:lnTo>
                    <a:lnTo>
                      <a:pt x="43" y="209"/>
                    </a:lnTo>
                    <a:lnTo>
                      <a:pt x="85" y="377"/>
                    </a:lnTo>
                    <a:lnTo>
                      <a:pt x="43" y="356"/>
                    </a:lnTo>
                    <a:lnTo>
                      <a:pt x="1" y="356"/>
                    </a:lnTo>
                    <a:lnTo>
                      <a:pt x="1" y="544"/>
                    </a:lnTo>
                    <a:lnTo>
                      <a:pt x="22" y="628"/>
                    </a:lnTo>
                    <a:lnTo>
                      <a:pt x="43" y="670"/>
                    </a:lnTo>
                    <a:lnTo>
                      <a:pt x="43" y="795"/>
                    </a:lnTo>
                    <a:lnTo>
                      <a:pt x="22" y="795"/>
                    </a:lnTo>
                    <a:lnTo>
                      <a:pt x="43" y="858"/>
                    </a:lnTo>
                    <a:lnTo>
                      <a:pt x="231" y="963"/>
                    </a:lnTo>
                    <a:lnTo>
                      <a:pt x="336" y="963"/>
                    </a:lnTo>
                    <a:lnTo>
                      <a:pt x="398" y="942"/>
                    </a:lnTo>
                    <a:lnTo>
                      <a:pt x="440" y="670"/>
                    </a:lnTo>
                    <a:lnTo>
                      <a:pt x="398" y="544"/>
                    </a:lnTo>
                    <a:lnTo>
                      <a:pt x="336" y="544"/>
                    </a:lnTo>
                    <a:lnTo>
                      <a:pt x="315" y="356"/>
                    </a:lnTo>
                    <a:lnTo>
                      <a:pt x="336" y="356"/>
                    </a:lnTo>
                    <a:lnTo>
                      <a:pt x="398" y="168"/>
                    </a:lnTo>
                    <a:lnTo>
                      <a:pt x="357" y="126"/>
                    </a:lnTo>
                    <a:lnTo>
                      <a:pt x="315" y="126"/>
                    </a:lnTo>
                    <a:lnTo>
                      <a:pt x="315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987"/>
              <p:cNvSpPr/>
              <p:nvPr/>
            </p:nvSpPr>
            <p:spPr>
              <a:xfrm>
                <a:off x="5685480" y="2936880"/>
                <a:ext cx="121680" cy="82080"/>
              </a:xfrm>
              <a:custGeom>
                <a:avLst/>
                <a:gdLst/>
                <a:ahLst/>
                <a:rect l="l" t="t" r="r" b="b"/>
                <a:pathLst>
                  <a:path w="2763" h="2177">
                    <a:moveTo>
                      <a:pt x="2490" y="0"/>
                    </a:moveTo>
                    <a:lnTo>
                      <a:pt x="2490" y="84"/>
                    </a:lnTo>
                    <a:lnTo>
                      <a:pt x="2469" y="146"/>
                    </a:lnTo>
                    <a:lnTo>
                      <a:pt x="2093" y="356"/>
                    </a:lnTo>
                    <a:lnTo>
                      <a:pt x="2093" y="502"/>
                    </a:lnTo>
                    <a:lnTo>
                      <a:pt x="1779" y="795"/>
                    </a:lnTo>
                    <a:lnTo>
                      <a:pt x="1737" y="879"/>
                    </a:lnTo>
                    <a:lnTo>
                      <a:pt x="1779" y="900"/>
                    </a:lnTo>
                    <a:lnTo>
                      <a:pt x="1821" y="983"/>
                    </a:lnTo>
                    <a:lnTo>
                      <a:pt x="1653" y="1130"/>
                    </a:lnTo>
                    <a:lnTo>
                      <a:pt x="1611" y="1046"/>
                    </a:lnTo>
                    <a:lnTo>
                      <a:pt x="1549" y="1088"/>
                    </a:lnTo>
                    <a:lnTo>
                      <a:pt x="1465" y="1088"/>
                    </a:lnTo>
                    <a:lnTo>
                      <a:pt x="1507" y="1193"/>
                    </a:lnTo>
                    <a:lnTo>
                      <a:pt x="1444" y="1193"/>
                    </a:lnTo>
                    <a:lnTo>
                      <a:pt x="1423" y="1234"/>
                    </a:lnTo>
                    <a:lnTo>
                      <a:pt x="1256" y="1255"/>
                    </a:lnTo>
                    <a:lnTo>
                      <a:pt x="1130" y="1297"/>
                    </a:lnTo>
                    <a:lnTo>
                      <a:pt x="1088" y="1214"/>
                    </a:lnTo>
                    <a:lnTo>
                      <a:pt x="837" y="1214"/>
                    </a:lnTo>
                    <a:lnTo>
                      <a:pt x="628" y="1151"/>
                    </a:lnTo>
                    <a:lnTo>
                      <a:pt x="398" y="1339"/>
                    </a:lnTo>
                    <a:lnTo>
                      <a:pt x="314" y="1318"/>
                    </a:lnTo>
                    <a:lnTo>
                      <a:pt x="251" y="1318"/>
                    </a:lnTo>
                    <a:lnTo>
                      <a:pt x="147" y="1360"/>
                    </a:lnTo>
                    <a:lnTo>
                      <a:pt x="105" y="1109"/>
                    </a:lnTo>
                    <a:lnTo>
                      <a:pt x="63" y="1151"/>
                    </a:lnTo>
                    <a:lnTo>
                      <a:pt x="0" y="1130"/>
                    </a:lnTo>
                    <a:lnTo>
                      <a:pt x="0" y="1318"/>
                    </a:lnTo>
                    <a:lnTo>
                      <a:pt x="147" y="1465"/>
                    </a:lnTo>
                    <a:lnTo>
                      <a:pt x="272" y="1946"/>
                    </a:lnTo>
                    <a:lnTo>
                      <a:pt x="1967" y="2176"/>
                    </a:lnTo>
                    <a:lnTo>
                      <a:pt x="2155" y="2030"/>
                    </a:lnTo>
                    <a:lnTo>
                      <a:pt x="2658" y="502"/>
                    </a:lnTo>
                    <a:lnTo>
                      <a:pt x="2762" y="481"/>
                    </a:lnTo>
                    <a:lnTo>
                      <a:pt x="2762" y="314"/>
                    </a:lnTo>
                    <a:lnTo>
                      <a:pt x="2720" y="251"/>
                    </a:lnTo>
                    <a:lnTo>
                      <a:pt x="2678" y="272"/>
                    </a:lnTo>
                    <a:lnTo>
                      <a:pt x="2658" y="251"/>
                    </a:lnTo>
                    <a:lnTo>
                      <a:pt x="2595" y="209"/>
                    </a:lnTo>
                    <a:lnTo>
                      <a:pt x="2574" y="42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988"/>
              <p:cNvSpPr/>
              <p:nvPr/>
            </p:nvSpPr>
            <p:spPr>
              <a:xfrm>
                <a:off x="5708520" y="2955240"/>
                <a:ext cx="190800" cy="201960"/>
              </a:xfrm>
              <a:custGeom>
                <a:avLst/>
                <a:gdLst/>
                <a:ahLst/>
                <a:rect l="l" t="t" r="r" b="b"/>
                <a:pathLst>
                  <a:path w="4332" h="5336">
                    <a:moveTo>
                      <a:pt x="2239" y="0"/>
                    </a:moveTo>
                    <a:lnTo>
                      <a:pt x="2135" y="21"/>
                    </a:lnTo>
                    <a:lnTo>
                      <a:pt x="1632" y="1549"/>
                    </a:lnTo>
                    <a:lnTo>
                      <a:pt x="1758" y="2009"/>
                    </a:lnTo>
                    <a:lnTo>
                      <a:pt x="1674" y="3264"/>
                    </a:lnTo>
                    <a:lnTo>
                      <a:pt x="42" y="3746"/>
                    </a:lnTo>
                    <a:lnTo>
                      <a:pt x="0" y="4018"/>
                    </a:lnTo>
                    <a:lnTo>
                      <a:pt x="523" y="4708"/>
                    </a:lnTo>
                    <a:lnTo>
                      <a:pt x="461" y="4938"/>
                    </a:lnTo>
                    <a:lnTo>
                      <a:pt x="795" y="5336"/>
                    </a:lnTo>
                    <a:lnTo>
                      <a:pt x="879" y="5315"/>
                    </a:lnTo>
                    <a:lnTo>
                      <a:pt x="900" y="5336"/>
                    </a:lnTo>
                    <a:lnTo>
                      <a:pt x="1005" y="5336"/>
                    </a:lnTo>
                    <a:lnTo>
                      <a:pt x="1088" y="5231"/>
                    </a:lnTo>
                    <a:lnTo>
                      <a:pt x="1214" y="5231"/>
                    </a:lnTo>
                    <a:lnTo>
                      <a:pt x="1423" y="5127"/>
                    </a:lnTo>
                    <a:lnTo>
                      <a:pt x="1528" y="5127"/>
                    </a:lnTo>
                    <a:lnTo>
                      <a:pt x="1632" y="5106"/>
                    </a:lnTo>
                    <a:lnTo>
                      <a:pt x="1716" y="5147"/>
                    </a:lnTo>
                    <a:lnTo>
                      <a:pt x="1779" y="5147"/>
                    </a:lnTo>
                    <a:lnTo>
                      <a:pt x="1925" y="4938"/>
                    </a:lnTo>
                    <a:lnTo>
                      <a:pt x="1925" y="4917"/>
                    </a:lnTo>
                    <a:lnTo>
                      <a:pt x="1946" y="4917"/>
                    </a:lnTo>
                    <a:lnTo>
                      <a:pt x="1946" y="4834"/>
                    </a:lnTo>
                    <a:lnTo>
                      <a:pt x="1883" y="4813"/>
                    </a:lnTo>
                    <a:lnTo>
                      <a:pt x="1925" y="4750"/>
                    </a:lnTo>
                    <a:lnTo>
                      <a:pt x="1883" y="4687"/>
                    </a:lnTo>
                    <a:lnTo>
                      <a:pt x="1967" y="4603"/>
                    </a:lnTo>
                    <a:lnTo>
                      <a:pt x="2030" y="4541"/>
                    </a:lnTo>
                    <a:lnTo>
                      <a:pt x="2239" y="4541"/>
                    </a:lnTo>
                    <a:lnTo>
                      <a:pt x="2365" y="4520"/>
                    </a:lnTo>
                    <a:lnTo>
                      <a:pt x="2448" y="4583"/>
                    </a:lnTo>
                    <a:lnTo>
                      <a:pt x="2553" y="4436"/>
                    </a:lnTo>
                    <a:lnTo>
                      <a:pt x="2595" y="4415"/>
                    </a:lnTo>
                    <a:lnTo>
                      <a:pt x="2595" y="4227"/>
                    </a:lnTo>
                    <a:lnTo>
                      <a:pt x="2804" y="3976"/>
                    </a:lnTo>
                    <a:lnTo>
                      <a:pt x="2930" y="3955"/>
                    </a:lnTo>
                    <a:lnTo>
                      <a:pt x="3013" y="3976"/>
                    </a:lnTo>
                    <a:lnTo>
                      <a:pt x="3076" y="3913"/>
                    </a:lnTo>
                    <a:lnTo>
                      <a:pt x="3348" y="3913"/>
                    </a:lnTo>
                    <a:lnTo>
                      <a:pt x="3390" y="3850"/>
                    </a:lnTo>
                    <a:lnTo>
                      <a:pt x="3327" y="3808"/>
                    </a:lnTo>
                    <a:lnTo>
                      <a:pt x="3285" y="3599"/>
                    </a:lnTo>
                    <a:lnTo>
                      <a:pt x="3306" y="3599"/>
                    </a:lnTo>
                    <a:lnTo>
                      <a:pt x="3244" y="3494"/>
                    </a:lnTo>
                    <a:lnTo>
                      <a:pt x="3223" y="3474"/>
                    </a:lnTo>
                    <a:lnTo>
                      <a:pt x="3244" y="3390"/>
                    </a:lnTo>
                    <a:lnTo>
                      <a:pt x="3244" y="3285"/>
                    </a:lnTo>
                    <a:lnTo>
                      <a:pt x="3348" y="3118"/>
                    </a:lnTo>
                    <a:lnTo>
                      <a:pt x="3432" y="3076"/>
                    </a:lnTo>
                    <a:lnTo>
                      <a:pt x="3390" y="3013"/>
                    </a:lnTo>
                    <a:lnTo>
                      <a:pt x="3411" y="3013"/>
                    </a:lnTo>
                    <a:lnTo>
                      <a:pt x="3495" y="2867"/>
                    </a:lnTo>
                    <a:lnTo>
                      <a:pt x="3536" y="2846"/>
                    </a:lnTo>
                    <a:lnTo>
                      <a:pt x="3599" y="2846"/>
                    </a:lnTo>
                    <a:lnTo>
                      <a:pt x="3557" y="2909"/>
                    </a:lnTo>
                    <a:lnTo>
                      <a:pt x="3536" y="2971"/>
                    </a:lnTo>
                    <a:lnTo>
                      <a:pt x="3620" y="3013"/>
                    </a:lnTo>
                    <a:lnTo>
                      <a:pt x="3662" y="3013"/>
                    </a:lnTo>
                    <a:lnTo>
                      <a:pt x="3746" y="2804"/>
                    </a:lnTo>
                    <a:lnTo>
                      <a:pt x="3808" y="2741"/>
                    </a:lnTo>
                    <a:lnTo>
                      <a:pt x="3871" y="2616"/>
                    </a:lnTo>
                    <a:lnTo>
                      <a:pt x="4018" y="2490"/>
                    </a:lnTo>
                    <a:lnTo>
                      <a:pt x="4227" y="2134"/>
                    </a:lnTo>
                    <a:lnTo>
                      <a:pt x="4248" y="2072"/>
                    </a:lnTo>
                    <a:lnTo>
                      <a:pt x="4248" y="1988"/>
                    </a:lnTo>
                    <a:lnTo>
                      <a:pt x="4290" y="1862"/>
                    </a:lnTo>
                    <a:lnTo>
                      <a:pt x="4332" y="1758"/>
                    </a:lnTo>
                    <a:lnTo>
                      <a:pt x="4269" y="1695"/>
                    </a:lnTo>
                    <a:lnTo>
                      <a:pt x="4164" y="1674"/>
                    </a:lnTo>
                    <a:lnTo>
                      <a:pt x="3955" y="1507"/>
                    </a:lnTo>
                    <a:lnTo>
                      <a:pt x="3913" y="1402"/>
                    </a:lnTo>
                    <a:lnTo>
                      <a:pt x="3808" y="1298"/>
                    </a:lnTo>
                    <a:lnTo>
                      <a:pt x="3767" y="1151"/>
                    </a:lnTo>
                    <a:lnTo>
                      <a:pt x="3599" y="942"/>
                    </a:lnTo>
                    <a:lnTo>
                      <a:pt x="3516" y="942"/>
                    </a:lnTo>
                    <a:lnTo>
                      <a:pt x="3390" y="963"/>
                    </a:lnTo>
                    <a:lnTo>
                      <a:pt x="3118" y="921"/>
                    </a:lnTo>
                    <a:lnTo>
                      <a:pt x="3013" y="942"/>
                    </a:lnTo>
                    <a:lnTo>
                      <a:pt x="2930" y="963"/>
                    </a:lnTo>
                    <a:lnTo>
                      <a:pt x="2804" y="921"/>
                    </a:lnTo>
                    <a:lnTo>
                      <a:pt x="2469" y="649"/>
                    </a:lnTo>
                    <a:lnTo>
                      <a:pt x="2469" y="565"/>
                    </a:lnTo>
                    <a:lnTo>
                      <a:pt x="2260" y="33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989"/>
              <p:cNvSpPr/>
              <p:nvPr/>
            </p:nvSpPr>
            <p:spPr>
              <a:xfrm>
                <a:off x="5795280" y="2926440"/>
                <a:ext cx="9720" cy="19440"/>
              </a:xfrm>
              <a:custGeom>
                <a:avLst/>
                <a:gdLst/>
                <a:ahLst/>
                <a:rect l="l" t="t" r="r" b="b"/>
                <a:pathLst>
                  <a:path w="231" h="525">
                    <a:moveTo>
                      <a:pt x="209" y="1"/>
                    </a:moveTo>
                    <a:lnTo>
                      <a:pt x="168" y="22"/>
                    </a:lnTo>
                    <a:lnTo>
                      <a:pt x="105" y="22"/>
                    </a:lnTo>
                    <a:lnTo>
                      <a:pt x="84" y="168"/>
                    </a:lnTo>
                    <a:lnTo>
                      <a:pt x="63" y="210"/>
                    </a:lnTo>
                    <a:lnTo>
                      <a:pt x="21" y="168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84" y="315"/>
                    </a:lnTo>
                    <a:lnTo>
                      <a:pt x="105" y="482"/>
                    </a:lnTo>
                    <a:lnTo>
                      <a:pt x="168" y="524"/>
                    </a:lnTo>
                    <a:lnTo>
                      <a:pt x="168" y="440"/>
                    </a:lnTo>
                    <a:lnTo>
                      <a:pt x="209" y="336"/>
                    </a:lnTo>
                    <a:lnTo>
                      <a:pt x="209" y="168"/>
                    </a:lnTo>
                    <a:lnTo>
                      <a:pt x="188" y="168"/>
                    </a:lnTo>
                    <a:lnTo>
                      <a:pt x="209" y="106"/>
                    </a:lnTo>
                    <a:lnTo>
                      <a:pt x="188" y="64"/>
                    </a:lnTo>
                    <a:lnTo>
                      <a:pt x="209" y="43"/>
                    </a:lnTo>
                    <a:lnTo>
                      <a:pt x="230" y="4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990"/>
              <p:cNvSpPr/>
              <p:nvPr/>
            </p:nvSpPr>
            <p:spPr>
              <a:xfrm>
                <a:off x="5472360" y="3097080"/>
                <a:ext cx="271080" cy="151200"/>
              </a:xfrm>
              <a:custGeom>
                <a:avLst/>
                <a:gdLst/>
                <a:ahLst/>
                <a:rect l="l" t="t" r="r" b="b"/>
                <a:pathLst>
                  <a:path w="6153" h="3997">
                    <a:moveTo>
                      <a:pt x="5399" y="1"/>
                    </a:moveTo>
                    <a:lnTo>
                      <a:pt x="3223" y="649"/>
                    </a:lnTo>
                    <a:lnTo>
                      <a:pt x="2177" y="2051"/>
                    </a:lnTo>
                    <a:lnTo>
                      <a:pt x="2156" y="1528"/>
                    </a:lnTo>
                    <a:lnTo>
                      <a:pt x="1633" y="1298"/>
                    </a:lnTo>
                    <a:lnTo>
                      <a:pt x="1131" y="1089"/>
                    </a:lnTo>
                    <a:lnTo>
                      <a:pt x="796" y="1089"/>
                    </a:lnTo>
                    <a:lnTo>
                      <a:pt x="608" y="942"/>
                    </a:lnTo>
                    <a:lnTo>
                      <a:pt x="440" y="1005"/>
                    </a:lnTo>
                    <a:lnTo>
                      <a:pt x="378" y="1277"/>
                    </a:lnTo>
                    <a:lnTo>
                      <a:pt x="482" y="1486"/>
                    </a:lnTo>
                    <a:lnTo>
                      <a:pt x="315" y="1591"/>
                    </a:lnTo>
                    <a:lnTo>
                      <a:pt x="273" y="1695"/>
                    </a:lnTo>
                    <a:lnTo>
                      <a:pt x="189" y="1674"/>
                    </a:lnTo>
                    <a:lnTo>
                      <a:pt x="85" y="1633"/>
                    </a:lnTo>
                    <a:lnTo>
                      <a:pt x="106" y="1737"/>
                    </a:lnTo>
                    <a:lnTo>
                      <a:pt x="168" y="2030"/>
                    </a:lnTo>
                    <a:lnTo>
                      <a:pt x="168" y="2218"/>
                    </a:lnTo>
                    <a:lnTo>
                      <a:pt x="85" y="2218"/>
                    </a:lnTo>
                    <a:lnTo>
                      <a:pt x="85" y="2260"/>
                    </a:lnTo>
                    <a:lnTo>
                      <a:pt x="1" y="2239"/>
                    </a:lnTo>
                    <a:lnTo>
                      <a:pt x="1" y="2239"/>
                    </a:lnTo>
                    <a:lnTo>
                      <a:pt x="22" y="2344"/>
                    </a:lnTo>
                    <a:lnTo>
                      <a:pt x="106" y="2344"/>
                    </a:lnTo>
                    <a:lnTo>
                      <a:pt x="106" y="2428"/>
                    </a:lnTo>
                    <a:lnTo>
                      <a:pt x="231" y="2616"/>
                    </a:lnTo>
                    <a:lnTo>
                      <a:pt x="315" y="3139"/>
                    </a:lnTo>
                    <a:lnTo>
                      <a:pt x="482" y="3265"/>
                    </a:lnTo>
                    <a:lnTo>
                      <a:pt x="482" y="3453"/>
                    </a:lnTo>
                    <a:lnTo>
                      <a:pt x="419" y="3474"/>
                    </a:lnTo>
                    <a:lnTo>
                      <a:pt x="482" y="3620"/>
                    </a:lnTo>
                    <a:lnTo>
                      <a:pt x="608" y="3767"/>
                    </a:lnTo>
                    <a:lnTo>
                      <a:pt x="608" y="3913"/>
                    </a:lnTo>
                    <a:lnTo>
                      <a:pt x="650" y="3997"/>
                    </a:lnTo>
                    <a:lnTo>
                      <a:pt x="796" y="3997"/>
                    </a:lnTo>
                    <a:lnTo>
                      <a:pt x="817" y="3934"/>
                    </a:lnTo>
                    <a:lnTo>
                      <a:pt x="963" y="3997"/>
                    </a:lnTo>
                    <a:lnTo>
                      <a:pt x="1068" y="3976"/>
                    </a:lnTo>
                    <a:lnTo>
                      <a:pt x="1173" y="3871"/>
                    </a:lnTo>
                    <a:lnTo>
                      <a:pt x="1319" y="3871"/>
                    </a:lnTo>
                    <a:lnTo>
                      <a:pt x="1361" y="3934"/>
                    </a:lnTo>
                    <a:lnTo>
                      <a:pt x="1466" y="3892"/>
                    </a:lnTo>
                    <a:lnTo>
                      <a:pt x="1570" y="3725"/>
                    </a:lnTo>
                    <a:lnTo>
                      <a:pt x="1633" y="3725"/>
                    </a:lnTo>
                    <a:lnTo>
                      <a:pt x="1696" y="3579"/>
                    </a:lnTo>
                    <a:lnTo>
                      <a:pt x="1842" y="3495"/>
                    </a:lnTo>
                    <a:lnTo>
                      <a:pt x="1905" y="3474"/>
                    </a:lnTo>
                    <a:lnTo>
                      <a:pt x="2010" y="3474"/>
                    </a:lnTo>
                    <a:lnTo>
                      <a:pt x="2051" y="3495"/>
                    </a:lnTo>
                    <a:lnTo>
                      <a:pt x="2198" y="3495"/>
                    </a:lnTo>
                    <a:lnTo>
                      <a:pt x="2219" y="3558"/>
                    </a:lnTo>
                    <a:lnTo>
                      <a:pt x="2365" y="3579"/>
                    </a:lnTo>
                    <a:lnTo>
                      <a:pt x="2616" y="3474"/>
                    </a:lnTo>
                    <a:lnTo>
                      <a:pt x="2826" y="3453"/>
                    </a:lnTo>
                    <a:lnTo>
                      <a:pt x="2909" y="3369"/>
                    </a:lnTo>
                    <a:lnTo>
                      <a:pt x="2930" y="3307"/>
                    </a:lnTo>
                    <a:lnTo>
                      <a:pt x="3119" y="3160"/>
                    </a:lnTo>
                    <a:lnTo>
                      <a:pt x="3223" y="3160"/>
                    </a:lnTo>
                    <a:lnTo>
                      <a:pt x="3307" y="3202"/>
                    </a:lnTo>
                    <a:lnTo>
                      <a:pt x="3370" y="3181"/>
                    </a:lnTo>
                    <a:lnTo>
                      <a:pt x="3432" y="3139"/>
                    </a:lnTo>
                    <a:lnTo>
                      <a:pt x="3453" y="3181"/>
                    </a:lnTo>
                    <a:lnTo>
                      <a:pt x="3537" y="3181"/>
                    </a:lnTo>
                    <a:lnTo>
                      <a:pt x="3725" y="3034"/>
                    </a:lnTo>
                    <a:lnTo>
                      <a:pt x="3830" y="2846"/>
                    </a:lnTo>
                    <a:lnTo>
                      <a:pt x="3935" y="2783"/>
                    </a:lnTo>
                    <a:lnTo>
                      <a:pt x="3997" y="2783"/>
                    </a:lnTo>
                    <a:lnTo>
                      <a:pt x="4625" y="2616"/>
                    </a:lnTo>
                    <a:lnTo>
                      <a:pt x="4688" y="2532"/>
                    </a:lnTo>
                    <a:lnTo>
                      <a:pt x="5043" y="2470"/>
                    </a:lnTo>
                    <a:lnTo>
                      <a:pt x="5253" y="2365"/>
                    </a:lnTo>
                    <a:lnTo>
                      <a:pt x="5399" y="2260"/>
                    </a:lnTo>
                    <a:lnTo>
                      <a:pt x="5629" y="2218"/>
                    </a:lnTo>
                    <a:lnTo>
                      <a:pt x="5608" y="2135"/>
                    </a:lnTo>
                    <a:lnTo>
                      <a:pt x="5629" y="2114"/>
                    </a:lnTo>
                    <a:lnTo>
                      <a:pt x="5567" y="2051"/>
                    </a:lnTo>
                    <a:lnTo>
                      <a:pt x="5608" y="1905"/>
                    </a:lnTo>
                    <a:lnTo>
                      <a:pt x="5776" y="1674"/>
                    </a:lnTo>
                    <a:lnTo>
                      <a:pt x="6027" y="1612"/>
                    </a:lnTo>
                    <a:lnTo>
                      <a:pt x="6152" y="1591"/>
                    </a:lnTo>
                    <a:lnTo>
                      <a:pt x="5818" y="1193"/>
                    </a:lnTo>
                    <a:lnTo>
                      <a:pt x="5880" y="963"/>
                    </a:lnTo>
                    <a:lnTo>
                      <a:pt x="5357" y="273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CustomShape 991"/>
              <p:cNvSpPr/>
              <p:nvPr/>
            </p:nvSpPr>
            <p:spPr>
              <a:xfrm>
                <a:off x="5005080" y="2808360"/>
                <a:ext cx="318240" cy="229680"/>
              </a:xfrm>
              <a:custGeom>
                <a:avLst/>
                <a:gdLst/>
                <a:ahLst/>
                <a:rect l="l" t="t" r="r" b="b"/>
                <a:pathLst>
                  <a:path w="7220" h="6069">
                    <a:moveTo>
                      <a:pt x="503" y="0"/>
                    </a:moveTo>
                    <a:lnTo>
                      <a:pt x="210" y="21"/>
                    </a:lnTo>
                    <a:lnTo>
                      <a:pt x="147" y="21"/>
                    </a:lnTo>
                    <a:lnTo>
                      <a:pt x="126" y="126"/>
                    </a:lnTo>
                    <a:lnTo>
                      <a:pt x="84" y="356"/>
                    </a:lnTo>
                    <a:lnTo>
                      <a:pt x="126" y="523"/>
                    </a:lnTo>
                    <a:lnTo>
                      <a:pt x="126" y="649"/>
                    </a:lnTo>
                    <a:lnTo>
                      <a:pt x="42" y="858"/>
                    </a:lnTo>
                    <a:lnTo>
                      <a:pt x="1" y="1047"/>
                    </a:lnTo>
                    <a:lnTo>
                      <a:pt x="42" y="1193"/>
                    </a:lnTo>
                    <a:lnTo>
                      <a:pt x="126" y="1486"/>
                    </a:lnTo>
                    <a:lnTo>
                      <a:pt x="314" y="6068"/>
                    </a:lnTo>
                    <a:lnTo>
                      <a:pt x="7219" y="6005"/>
                    </a:lnTo>
                    <a:lnTo>
                      <a:pt x="7219" y="5985"/>
                    </a:lnTo>
                    <a:lnTo>
                      <a:pt x="7115" y="5964"/>
                    </a:lnTo>
                    <a:lnTo>
                      <a:pt x="6989" y="5796"/>
                    </a:lnTo>
                    <a:lnTo>
                      <a:pt x="6947" y="5754"/>
                    </a:lnTo>
                    <a:lnTo>
                      <a:pt x="6822" y="5692"/>
                    </a:lnTo>
                    <a:lnTo>
                      <a:pt x="6738" y="5566"/>
                    </a:lnTo>
                    <a:lnTo>
                      <a:pt x="6675" y="5587"/>
                    </a:lnTo>
                    <a:lnTo>
                      <a:pt x="6571" y="5587"/>
                    </a:lnTo>
                    <a:lnTo>
                      <a:pt x="6403" y="5461"/>
                    </a:lnTo>
                    <a:lnTo>
                      <a:pt x="6299" y="5169"/>
                    </a:lnTo>
                    <a:lnTo>
                      <a:pt x="6319" y="5106"/>
                    </a:lnTo>
                    <a:lnTo>
                      <a:pt x="6319" y="4938"/>
                    </a:lnTo>
                    <a:lnTo>
                      <a:pt x="6278" y="4855"/>
                    </a:lnTo>
                    <a:lnTo>
                      <a:pt x="6299" y="4813"/>
                    </a:lnTo>
                    <a:lnTo>
                      <a:pt x="6319" y="4855"/>
                    </a:lnTo>
                    <a:lnTo>
                      <a:pt x="6508" y="4855"/>
                    </a:lnTo>
                    <a:lnTo>
                      <a:pt x="6424" y="4792"/>
                    </a:lnTo>
                    <a:lnTo>
                      <a:pt x="6382" y="4792"/>
                    </a:lnTo>
                    <a:lnTo>
                      <a:pt x="6299" y="4624"/>
                    </a:lnTo>
                    <a:lnTo>
                      <a:pt x="6257" y="4604"/>
                    </a:lnTo>
                    <a:lnTo>
                      <a:pt x="6257" y="4645"/>
                    </a:lnTo>
                    <a:lnTo>
                      <a:pt x="6173" y="4583"/>
                    </a:lnTo>
                    <a:lnTo>
                      <a:pt x="6110" y="4415"/>
                    </a:lnTo>
                    <a:lnTo>
                      <a:pt x="5901" y="4080"/>
                    </a:lnTo>
                    <a:lnTo>
                      <a:pt x="5796" y="4018"/>
                    </a:lnTo>
                    <a:lnTo>
                      <a:pt x="5775" y="3871"/>
                    </a:lnTo>
                    <a:lnTo>
                      <a:pt x="5420" y="3327"/>
                    </a:lnTo>
                    <a:lnTo>
                      <a:pt x="5420" y="3223"/>
                    </a:lnTo>
                    <a:lnTo>
                      <a:pt x="5357" y="3118"/>
                    </a:lnTo>
                    <a:lnTo>
                      <a:pt x="5336" y="2867"/>
                    </a:lnTo>
                    <a:lnTo>
                      <a:pt x="5273" y="2825"/>
                    </a:lnTo>
                    <a:lnTo>
                      <a:pt x="5273" y="2741"/>
                    </a:lnTo>
                    <a:lnTo>
                      <a:pt x="5064" y="2532"/>
                    </a:lnTo>
                    <a:lnTo>
                      <a:pt x="5064" y="2448"/>
                    </a:lnTo>
                    <a:lnTo>
                      <a:pt x="5106" y="2344"/>
                    </a:lnTo>
                    <a:lnTo>
                      <a:pt x="5043" y="2281"/>
                    </a:lnTo>
                    <a:lnTo>
                      <a:pt x="4708" y="1988"/>
                    </a:lnTo>
                    <a:lnTo>
                      <a:pt x="4687" y="1884"/>
                    </a:lnTo>
                    <a:lnTo>
                      <a:pt x="4478" y="1653"/>
                    </a:lnTo>
                    <a:lnTo>
                      <a:pt x="4478" y="1507"/>
                    </a:lnTo>
                    <a:lnTo>
                      <a:pt x="4332" y="1360"/>
                    </a:lnTo>
                    <a:lnTo>
                      <a:pt x="4374" y="1277"/>
                    </a:lnTo>
                    <a:lnTo>
                      <a:pt x="4374" y="1193"/>
                    </a:lnTo>
                    <a:lnTo>
                      <a:pt x="4395" y="1151"/>
                    </a:lnTo>
                    <a:lnTo>
                      <a:pt x="4395" y="1193"/>
                    </a:lnTo>
                    <a:lnTo>
                      <a:pt x="4478" y="1193"/>
                    </a:lnTo>
                    <a:lnTo>
                      <a:pt x="4499" y="1339"/>
                    </a:lnTo>
                    <a:lnTo>
                      <a:pt x="4541" y="1402"/>
                    </a:lnTo>
                    <a:lnTo>
                      <a:pt x="4583" y="1465"/>
                    </a:lnTo>
                    <a:lnTo>
                      <a:pt x="4792" y="1674"/>
                    </a:lnTo>
                    <a:lnTo>
                      <a:pt x="4792" y="1779"/>
                    </a:lnTo>
                    <a:lnTo>
                      <a:pt x="4834" y="1884"/>
                    </a:lnTo>
                    <a:lnTo>
                      <a:pt x="5001" y="1967"/>
                    </a:lnTo>
                    <a:lnTo>
                      <a:pt x="5022" y="2072"/>
                    </a:lnTo>
                    <a:lnTo>
                      <a:pt x="5315" y="2344"/>
                    </a:lnTo>
                    <a:lnTo>
                      <a:pt x="5462" y="2428"/>
                    </a:lnTo>
                    <a:lnTo>
                      <a:pt x="5462" y="2490"/>
                    </a:lnTo>
                    <a:lnTo>
                      <a:pt x="5483" y="2407"/>
                    </a:lnTo>
                    <a:lnTo>
                      <a:pt x="5566" y="2323"/>
                    </a:lnTo>
                    <a:lnTo>
                      <a:pt x="5629" y="2114"/>
                    </a:lnTo>
                    <a:lnTo>
                      <a:pt x="5566" y="2072"/>
                    </a:lnTo>
                    <a:lnTo>
                      <a:pt x="5650" y="1904"/>
                    </a:lnTo>
                    <a:lnTo>
                      <a:pt x="5650" y="1779"/>
                    </a:lnTo>
                    <a:lnTo>
                      <a:pt x="5734" y="1465"/>
                    </a:lnTo>
                    <a:lnTo>
                      <a:pt x="5755" y="1444"/>
                    </a:lnTo>
                    <a:lnTo>
                      <a:pt x="5671" y="1235"/>
                    </a:lnTo>
                    <a:lnTo>
                      <a:pt x="5734" y="1088"/>
                    </a:lnTo>
                    <a:lnTo>
                      <a:pt x="5587" y="775"/>
                    </a:lnTo>
                    <a:lnTo>
                      <a:pt x="5441" y="544"/>
                    </a:lnTo>
                    <a:lnTo>
                      <a:pt x="5378" y="335"/>
                    </a:lnTo>
                    <a:lnTo>
                      <a:pt x="5273" y="147"/>
                    </a:lnTo>
                    <a:lnTo>
                      <a:pt x="5211" y="126"/>
                    </a:lnTo>
                    <a:lnTo>
                      <a:pt x="5127" y="231"/>
                    </a:lnTo>
                    <a:lnTo>
                      <a:pt x="4959" y="293"/>
                    </a:lnTo>
                    <a:lnTo>
                      <a:pt x="4604" y="231"/>
                    </a:lnTo>
                    <a:lnTo>
                      <a:pt x="4311" y="314"/>
                    </a:lnTo>
                    <a:lnTo>
                      <a:pt x="4102" y="147"/>
                    </a:lnTo>
                    <a:lnTo>
                      <a:pt x="4081" y="251"/>
                    </a:lnTo>
                    <a:lnTo>
                      <a:pt x="4164" y="398"/>
                    </a:lnTo>
                    <a:lnTo>
                      <a:pt x="4164" y="461"/>
                    </a:lnTo>
                    <a:lnTo>
                      <a:pt x="4081" y="335"/>
                    </a:lnTo>
                    <a:lnTo>
                      <a:pt x="3976" y="293"/>
                    </a:lnTo>
                    <a:lnTo>
                      <a:pt x="3955" y="189"/>
                    </a:lnTo>
                    <a:lnTo>
                      <a:pt x="3997" y="147"/>
                    </a:lnTo>
                    <a:lnTo>
                      <a:pt x="3955" y="105"/>
                    </a:lnTo>
                    <a:lnTo>
                      <a:pt x="3850" y="105"/>
                    </a:lnTo>
                    <a:lnTo>
                      <a:pt x="3746" y="84"/>
                    </a:lnTo>
                    <a:lnTo>
                      <a:pt x="3537" y="21"/>
                    </a:lnTo>
                    <a:lnTo>
                      <a:pt x="3495" y="42"/>
                    </a:lnTo>
                    <a:lnTo>
                      <a:pt x="3578" y="84"/>
                    </a:lnTo>
                    <a:lnTo>
                      <a:pt x="3599" y="105"/>
                    </a:lnTo>
                    <a:lnTo>
                      <a:pt x="3495" y="126"/>
                    </a:lnTo>
                    <a:lnTo>
                      <a:pt x="3390" y="105"/>
                    </a:lnTo>
                    <a:lnTo>
                      <a:pt x="3265" y="147"/>
                    </a:lnTo>
                    <a:lnTo>
                      <a:pt x="3223" y="126"/>
                    </a:lnTo>
                    <a:lnTo>
                      <a:pt x="3223" y="105"/>
                    </a:lnTo>
                    <a:lnTo>
                      <a:pt x="3348" y="84"/>
                    </a:lnTo>
                    <a:lnTo>
                      <a:pt x="3432" y="42"/>
                    </a:lnTo>
                    <a:lnTo>
                      <a:pt x="3327" y="42"/>
                    </a:lnTo>
                    <a:lnTo>
                      <a:pt x="3139" y="84"/>
                    </a:lnTo>
                    <a:lnTo>
                      <a:pt x="3076" y="126"/>
                    </a:lnTo>
                    <a:lnTo>
                      <a:pt x="2930" y="210"/>
                    </a:lnTo>
                    <a:lnTo>
                      <a:pt x="2846" y="231"/>
                    </a:lnTo>
                    <a:lnTo>
                      <a:pt x="2700" y="293"/>
                    </a:lnTo>
                    <a:lnTo>
                      <a:pt x="2595" y="419"/>
                    </a:lnTo>
                    <a:lnTo>
                      <a:pt x="2553" y="461"/>
                    </a:lnTo>
                    <a:lnTo>
                      <a:pt x="2386" y="461"/>
                    </a:lnTo>
                    <a:lnTo>
                      <a:pt x="2177" y="335"/>
                    </a:lnTo>
                    <a:lnTo>
                      <a:pt x="2009" y="314"/>
                    </a:lnTo>
                    <a:lnTo>
                      <a:pt x="1821" y="335"/>
                    </a:lnTo>
                    <a:lnTo>
                      <a:pt x="1674" y="231"/>
                    </a:lnTo>
                    <a:lnTo>
                      <a:pt x="1591" y="231"/>
                    </a:lnTo>
                    <a:lnTo>
                      <a:pt x="1507" y="251"/>
                    </a:lnTo>
                    <a:lnTo>
                      <a:pt x="1361" y="147"/>
                    </a:lnTo>
                    <a:lnTo>
                      <a:pt x="1172" y="105"/>
                    </a:lnTo>
                    <a:lnTo>
                      <a:pt x="733" y="8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CustomShape 992"/>
              <p:cNvSpPr/>
              <p:nvPr/>
            </p:nvSpPr>
            <p:spPr>
              <a:xfrm>
                <a:off x="4948560" y="3035880"/>
                <a:ext cx="420840" cy="414720"/>
              </a:xfrm>
              <a:custGeom>
                <a:avLst/>
                <a:gdLst/>
                <a:ahLst/>
                <a:rect l="l" t="t" r="r" b="b"/>
                <a:pathLst>
                  <a:path w="9542" h="10944">
                    <a:moveTo>
                      <a:pt x="8495" y="0"/>
                    </a:moveTo>
                    <a:lnTo>
                      <a:pt x="1590" y="63"/>
                    </a:lnTo>
                    <a:lnTo>
                      <a:pt x="1632" y="1193"/>
                    </a:lnTo>
                    <a:lnTo>
                      <a:pt x="1088" y="1235"/>
                    </a:lnTo>
                    <a:lnTo>
                      <a:pt x="1088" y="1444"/>
                    </a:lnTo>
                    <a:lnTo>
                      <a:pt x="1151" y="3725"/>
                    </a:lnTo>
                    <a:lnTo>
                      <a:pt x="1046" y="3746"/>
                    </a:lnTo>
                    <a:lnTo>
                      <a:pt x="942" y="3829"/>
                    </a:lnTo>
                    <a:lnTo>
                      <a:pt x="837" y="3767"/>
                    </a:lnTo>
                    <a:lnTo>
                      <a:pt x="691" y="3767"/>
                    </a:lnTo>
                    <a:lnTo>
                      <a:pt x="586" y="3850"/>
                    </a:lnTo>
                    <a:lnTo>
                      <a:pt x="586" y="3976"/>
                    </a:lnTo>
                    <a:lnTo>
                      <a:pt x="649" y="4060"/>
                    </a:lnTo>
                    <a:lnTo>
                      <a:pt x="586" y="4185"/>
                    </a:lnTo>
                    <a:lnTo>
                      <a:pt x="377" y="4457"/>
                    </a:lnTo>
                    <a:lnTo>
                      <a:pt x="335" y="4457"/>
                    </a:lnTo>
                    <a:lnTo>
                      <a:pt x="230" y="4541"/>
                    </a:lnTo>
                    <a:lnTo>
                      <a:pt x="251" y="4645"/>
                    </a:lnTo>
                    <a:lnTo>
                      <a:pt x="314" y="4687"/>
                    </a:lnTo>
                    <a:lnTo>
                      <a:pt x="251" y="4813"/>
                    </a:lnTo>
                    <a:lnTo>
                      <a:pt x="126" y="4897"/>
                    </a:lnTo>
                    <a:lnTo>
                      <a:pt x="105" y="4980"/>
                    </a:lnTo>
                    <a:lnTo>
                      <a:pt x="209" y="5022"/>
                    </a:lnTo>
                    <a:lnTo>
                      <a:pt x="230" y="5127"/>
                    </a:lnTo>
                    <a:lnTo>
                      <a:pt x="168" y="5231"/>
                    </a:lnTo>
                    <a:lnTo>
                      <a:pt x="0" y="5420"/>
                    </a:lnTo>
                    <a:lnTo>
                      <a:pt x="0" y="5545"/>
                    </a:lnTo>
                    <a:lnTo>
                      <a:pt x="63" y="5629"/>
                    </a:lnTo>
                    <a:lnTo>
                      <a:pt x="209" y="5524"/>
                    </a:lnTo>
                    <a:lnTo>
                      <a:pt x="251" y="5545"/>
                    </a:lnTo>
                    <a:lnTo>
                      <a:pt x="251" y="5629"/>
                    </a:lnTo>
                    <a:lnTo>
                      <a:pt x="209" y="5692"/>
                    </a:lnTo>
                    <a:lnTo>
                      <a:pt x="272" y="5734"/>
                    </a:lnTo>
                    <a:lnTo>
                      <a:pt x="230" y="5817"/>
                    </a:lnTo>
                    <a:lnTo>
                      <a:pt x="272" y="5922"/>
                    </a:lnTo>
                    <a:lnTo>
                      <a:pt x="272" y="6047"/>
                    </a:lnTo>
                    <a:lnTo>
                      <a:pt x="314" y="6152"/>
                    </a:lnTo>
                    <a:lnTo>
                      <a:pt x="544" y="6236"/>
                    </a:lnTo>
                    <a:lnTo>
                      <a:pt x="586" y="6319"/>
                    </a:lnTo>
                    <a:lnTo>
                      <a:pt x="544" y="6382"/>
                    </a:lnTo>
                    <a:lnTo>
                      <a:pt x="544" y="6466"/>
                    </a:lnTo>
                    <a:lnTo>
                      <a:pt x="523" y="6487"/>
                    </a:lnTo>
                    <a:lnTo>
                      <a:pt x="586" y="6570"/>
                    </a:lnTo>
                    <a:lnTo>
                      <a:pt x="586" y="6654"/>
                    </a:lnTo>
                    <a:lnTo>
                      <a:pt x="544" y="6675"/>
                    </a:lnTo>
                    <a:lnTo>
                      <a:pt x="670" y="6780"/>
                    </a:lnTo>
                    <a:lnTo>
                      <a:pt x="691" y="6863"/>
                    </a:lnTo>
                    <a:lnTo>
                      <a:pt x="858" y="7052"/>
                    </a:lnTo>
                    <a:lnTo>
                      <a:pt x="963" y="7282"/>
                    </a:lnTo>
                    <a:lnTo>
                      <a:pt x="984" y="7366"/>
                    </a:lnTo>
                    <a:lnTo>
                      <a:pt x="963" y="7491"/>
                    </a:lnTo>
                    <a:lnTo>
                      <a:pt x="942" y="7533"/>
                    </a:lnTo>
                    <a:lnTo>
                      <a:pt x="879" y="7638"/>
                    </a:lnTo>
                    <a:lnTo>
                      <a:pt x="879" y="7826"/>
                    </a:lnTo>
                    <a:lnTo>
                      <a:pt x="984" y="7910"/>
                    </a:lnTo>
                    <a:lnTo>
                      <a:pt x="1109" y="7910"/>
                    </a:lnTo>
                    <a:lnTo>
                      <a:pt x="1172" y="7847"/>
                    </a:lnTo>
                    <a:lnTo>
                      <a:pt x="1318" y="7847"/>
                    </a:lnTo>
                    <a:lnTo>
                      <a:pt x="1402" y="7889"/>
                    </a:lnTo>
                    <a:lnTo>
                      <a:pt x="1360" y="7951"/>
                    </a:lnTo>
                    <a:lnTo>
                      <a:pt x="1381" y="8098"/>
                    </a:lnTo>
                    <a:lnTo>
                      <a:pt x="1465" y="8140"/>
                    </a:lnTo>
                    <a:lnTo>
                      <a:pt x="1590" y="8223"/>
                    </a:lnTo>
                    <a:lnTo>
                      <a:pt x="1695" y="8223"/>
                    </a:lnTo>
                    <a:lnTo>
                      <a:pt x="1779" y="8265"/>
                    </a:lnTo>
                    <a:lnTo>
                      <a:pt x="1821" y="8349"/>
                    </a:lnTo>
                    <a:lnTo>
                      <a:pt x="1925" y="8412"/>
                    </a:lnTo>
                    <a:lnTo>
                      <a:pt x="2030" y="8412"/>
                    </a:lnTo>
                    <a:lnTo>
                      <a:pt x="2093" y="8475"/>
                    </a:lnTo>
                    <a:lnTo>
                      <a:pt x="2051" y="8558"/>
                    </a:lnTo>
                    <a:lnTo>
                      <a:pt x="1988" y="8621"/>
                    </a:lnTo>
                    <a:lnTo>
                      <a:pt x="1946" y="8663"/>
                    </a:lnTo>
                    <a:lnTo>
                      <a:pt x="1904" y="8726"/>
                    </a:lnTo>
                    <a:lnTo>
                      <a:pt x="2030" y="8830"/>
                    </a:lnTo>
                    <a:lnTo>
                      <a:pt x="2134" y="8851"/>
                    </a:lnTo>
                    <a:lnTo>
                      <a:pt x="2155" y="8830"/>
                    </a:lnTo>
                    <a:lnTo>
                      <a:pt x="2260" y="8872"/>
                    </a:lnTo>
                    <a:lnTo>
                      <a:pt x="2323" y="8851"/>
                    </a:lnTo>
                    <a:lnTo>
                      <a:pt x="2511" y="8977"/>
                    </a:lnTo>
                    <a:lnTo>
                      <a:pt x="2532" y="9039"/>
                    </a:lnTo>
                    <a:lnTo>
                      <a:pt x="2553" y="9207"/>
                    </a:lnTo>
                    <a:lnTo>
                      <a:pt x="2616" y="9270"/>
                    </a:lnTo>
                    <a:lnTo>
                      <a:pt x="2720" y="9291"/>
                    </a:lnTo>
                    <a:lnTo>
                      <a:pt x="2762" y="9353"/>
                    </a:lnTo>
                    <a:lnTo>
                      <a:pt x="2741" y="9458"/>
                    </a:lnTo>
                    <a:lnTo>
                      <a:pt x="2783" y="9521"/>
                    </a:lnTo>
                    <a:lnTo>
                      <a:pt x="2992" y="9563"/>
                    </a:lnTo>
                    <a:lnTo>
                      <a:pt x="3076" y="9625"/>
                    </a:lnTo>
                    <a:lnTo>
                      <a:pt x="3076" y="9688"/>
                    </a:lnTo>
                    <a:lnTo>
                      <a:pt x="3076" y="9876"/>
                    </a:lnTo>
                    <a:lnTo>
                      <a:pt x="3160" y="9918"/>
                    </a:lnTo>
                    <a:lnTo>
                      <a:pt x="3264" y="9981"/>
                    </a:lnTo>
                    <a:lnTo>
                      <a:pt x="3306" y="10044"/>
                    </a:lnTo>
                    <a:lnTo>
                      <a:pt x="3306" y="10086"/>
                    </a:lnTo>
                    <a:lnTo>
                      <a:pt x="3348" y="10190"/>
                    </a:lnTo>
                    <a:lnTo>
                      <a:pt x="3390" y="10232"/>
                    </a:lnTo>
                    <a:lnTo>
                      <a:pt x="3474" y="10253"/>
                    </a:lnTo>
                    <a:lnTo>
                      <a:pt x="3515" y="10337"/>
                    </a:lnTo>
                    <a:lnTo>
                      <a:pt x="3662" y="10420"/>
                    </a:lnTo>
                    <a:lnTo>
                      <a:pt x="3766" y="10462"/>
                    </a:lnTo>
                    <a:lnTo>
                      <a:pt x="3829" y="10441"/>
                    </a:lnTo>
                    <a:lnTo>
                      <a:pt x="3871" y="10399"/>
                    </a:lnTo>
                    <a:lnTo>
                      <a:pt x="3934" y="10337"/>
                    </a:lnTo>
                    <a:lnTo>
                      <a:pt x="4143" y="10337"/>
                    </a:lnTo>
                    <a:lnTo>
                      <a:pt x="4185" y="10399"/>
                    </a:lnTo>
                    <a:lnTo>
                      <a:pt x="4227" y="10399"/>
                    </a:lnTo>
                    <a:lnTo>
                      <a:pt x="4331" y="10337"/>
                    </a:lnTo>
                    <a:lnTo>
                      <a:pt x="4394" y="10295"/>
                    </a:lnTo>
                    <a:lnTo>
                      <a:pt x="4436" y="10211"/>
                    </a:lnTo>
                    <a:lnTo>
                      <a:pt x="4562" y="10211"/>
                    </a:lnTo>
                    <a:lnTo>
                      <a:pt x="4624" y="10232"/>
                    </a:lnTo>
                    <a:lnTo>
                      <a:pt x="4708" y="10399"/>
                    </a:lnTo>
                    <a:lnTo>
                      <a:pt x="4750" y="10462"/>
                    </a:lnTo>
                    <a:lnTo>
                      <a:pt x="4813" y="10525"/>
                    </a:lnTo>
                    <a:lnTo>
                      <a:pt x="4938" y="10567"/>
                    </a:lnTo>
                    <a:lnTo>
                      <a:pt x="5022" y="10630"/>
                    </a:lnTo>
                    <a:lnTo>
                      <a:pt x="5043" y="10734"/>
                    </a:lnTo>
                    <a:lnTo>
                      <a:pt x="5085" y="10755"/>
                    </a:lnTo>
                    <a:lnTo>
                      <a:pt x="5126" y="10839"/>
                    </a:lnTo>
                    <a:lnTo>
                      <a:pt x="5126" y="10923"/>
                    </a:lnTo>
                    <a:lnTo>
                      <a:pt x="5294" y="10923"/>
                    </a:lnTo>
                    <a:lnTo>
                      <a:pt x="5336" y="10944"/>
                    </a:lnTo>
                    <a:lnTo>
                      <a:pt x="5357" y="10923"/>
                    </a:lnTo>
                    <a:lnTo>
                      <a:pt x="5336" y="10860"/>
                    </a:lnTo>
                    <a:lnTo>
                      <a:pt x="5336" y="10776"/>
                    </a:lnTo>
                    <a:lnTo>
                      <a:pt x="5398" y="10713"/>
                    </a:lnTo>
                    <a:lnTo>
                      <a:pt x="5503" y="10755"/>
                    </a:lnTo>
                    <a:lnTo>
                      <a:pt x="5671" y="10818"/>
                    </a:lnTo>
                    <a:lnTo>
                      <a:pt x="5754" y="10776"/>
                    </a:lnTo>
                    <a:lnTo>
                      <a:pt x="5859" y="10818"/>
                    </a:lnTo>
                    <a:lnTo>
                      <a:pt x="5859" y="10923"/>
                    </a:lnTo>
                    <a:lnTo>
                      <a:pt x="6005" y="10944"/>
                    </a:lnTo>
                    <a:lnTo>
                      <a:pt x="6068" y="10944"/>
                    </a:lnTo>
                    <a:lnTo>
                      <a:pt x="6068" y="10860"/>
                    </a:lnTo>
                    <a:lnTo>
                      <a:pt x="6131" y="10776"/>
                    </a:lnTo>
                    <a:lnTo>
                      <a:pt x="6215" y="10818"/>
                    </a:lnTo>
                    <a:lnTo>
                      <a:pt x="6235" y="10776"/>
                    </a:lnTo>
                    <a:lnTo>
                      <a:pt x="6340" y="10776"/>
                    </a:lnTo>
                    <a:lnTo>
                      <a:pt x="6487" y="10734"/>
                    </a:lnTo>
                    <a:lnTo>
                      <a:pt x="6696" y="10713"/>
                    </a:lnTo>
                    <a:lnTo>
                      <a:pt x="6821" y="10755"/>
                    </a:lnTo>
                    <a:lnTo>
                      <a:pt x="6947" y="10713"/>
                    </a:lnTo>
                    <a:lnTo>
                      <a:pt x="7010" y="10609"/>
                    </a:lnTo>
                    <a:lnTo>
                      <a:pt x="7135" y="10525"/>
                    </a:lnTo>
                    <a:lnTo>
                      <a:pt x="7219" y="10420"/>
                    </a:lnTo>
                    <a:lnTo>
                      <a:pt x="7261" y="10399"/>
                    </a:lnTo>
                    <a:lnTo>
                      <a:pt x="7323" y="10337"/>
                    </a:lnTo>
                    <a:lnTo>
                      <a:pt x="7428" y="10232"/>
                    </a:lnTo>
                    <a:lnTo>
                      <a:pt x="7470" y="10232"/>
                    </a:lnTo>
                    <a:lnTo>
                      <a:pt x="7595" y="10023"/>
                    </a:lnTo>
                    <a:lnTo>
                      <a:pt x="7805" y="9814"/>
                    </a:lnTo>
                    <a:lnTo>
                      <a:pt x="7763" y="9604"/>
                    </a:lnTo>
                    <a:lnTo>
                      <a:pt x="7700" y="9563"/>
                    </a:lnTo>
                    <a:lnTo>
                      <a:pt x="7679" y="9353"/>
                    </a:lnTo>
                    <a:lnTo>
                      <a:pt x="7595" y="9249"/>
                    </a:lnTo>
                    <a:lnTo>
                      <a:pt x="7554" y="9144"/>
                    </a:lnTo>
                    <a:lnTo>
                      <a:pt x="7470" y="9060"/>
                    </a:lnTo>
                    <a:lnTo>
                      <a:pt x="7365" y="9060"/>
                    </a:lnTo>
                    <a:lnTo>
                      <a:pt x="7323" y="8998"/>
                    </a:lnTo>
                    <a:lnTo>
                      <a:pt x="7323" y="8956"/>
                    </a:lnTo>
                    <a:lnTo>
                      <a:pt x="7219" y="8893"/>
                    </a:lnTo>
                    <a:lnTo>
                      <a:pt x="7114" y="8726"/>
                    </a:lnTo>
                    <a:lnTo>
                      <a:pt x="7072" y="8684"/>
                    </a:lnTo>
                    <a:lnTo>
                      <a:pt x="7051" y="8621"/>
                    </a:lnTo>
                    <a:lnTo>
                      <a:pt x="6947" y="8516"/>
                    </a:lnTo>
                    <a:lnTo>
                      <a:pt x="6905" y="8433"/>
                    </a:lnTo>
                    <a:lnTo>
                      <a:pt x="6633" y="8433"/>
                    </a:lnTo>
                    <a:lnTo>
                      <a:pt x="6549" y="8412"/>
                    </a:lnTo>
                    <a:lnTo>
                      <a:pt x="6507" y="8328"/>
                    </a:lnTo>
                    <a:lnTo>
                      <a:pt x="6591" y="8203"/>
                    </a:lnTo>
                    <a:lnTo>
                      <a:pt x="6654" y="8161"/>
                    </a:lnTo>
                    <a:lnTo>
                      <a:pt x="6654" y="8035"/>
                    </a:lnTo>
                    <a:lnTo>
                      <a:pt x="6800" y="8056"/>
                    </a:lnTo>
                    <a:lnTo>
                      <a:pt x="6905" y="8035"/>
                    </a:lnTo>
                    <a:lnTo>
                      <a:pt x="6947" y="8098"/>
                    </a:lnTo>
                    <a:lnTo>
                      <a:pt x="7031" y="8098"/>
                    </a:lnTo>
                    <a:lnTo>
                      <a:pt x="7051" y="8035"/>
                    </a:lnTo>
                    <a:lnTo>
                      <a:pt x="7135" y="7951"/>
                    </a:lnTo>
                    <a:lnTo>
                      <a:pt x="7156" y="7700"/>
                    </a:lnTo>
                    <a:lnTo>
                      <a:pt x="7135" y="7470"/>
                    </a:lnTo>
                    <a:lnTo>
                      <a:pt x="7177" y="7303"/>
                    </a:lnTo>
                    <a:lnTo>
                      <a:pt x="7282" y="7177"/>
                    </a:lnTo>
                    <a:lnTo>
                      <a:pt x="7282" y="7052"/>
                    </a:lnTo>
                    <a:lnTo>
                      <a:pt x="7240" y="6968"/>
                    </a:lnTo>
                    <a:lnTo>
                      <a:pt x="7282" y="6863"/>
                    </a:lnTo>
                    <a:lnTo>
                      <a:pt x="7386" y="6696"/>
                    </a:lnTo>
                    <a:lnTo>
                      <a:pt x="7428" y="6633"/>
                    </a:lnTo>
                    <a:lnTo>
                      <a:pt x="7470" y="6633"/>
                    </a:lnTo>
                    <a:lnTo>
                      <a:pt x="7533" y="6654"/>
                    </a:lnTo>
                    <a:lnTo>
                      <a:pt x="7658" y="6215"/>
                    </a:lnTo>
                    <a:lnTo>
                      <a:pt x="7700" y="6026"/>
                    </a:lnTo>
                    <a:lnTo>
                      <a:pt x="7888" y="5922"/>
                    </a:lnTo>
                    <a:lnTo>
                      <a:pt x="7888" y="5817"/>
                    </a:lnTo>
                    <a:lnTo>
                      <a:pt x="8014" y="5608"/>
                    </a:lnTo>
                    <a:lnTo>
                      <a:pt x="8056" y="5503"/>
                    </a:lnTo>
                    <a:lnTo>
                      <a:pt x="8160" y="5482"/>
                    </a:lnTo>
                    <a:lnTo>
                      <a:pt x="8202" y="5482"/>
                    </a:lnTo>
                    <a:lnTo>
                      <a:pt x="8265" y="5294"/>
                    </a:lnTo>
                    <a:lnTo>
                      <a:pt x="8412" y="5022"/>
                    </a:lnTo>
                    <a:lnTo>
                      <a:pt x="8412" y="4813"/>
                    </a:lnTo>
                    <a:lnTo>
                      <a:pt x="8495" y="4666"/>
                    </a:lnTo>
                    <a:lnTo>
                      <a:pt x="8516" y="4604"/>
                    </a:lnTo>
                    <a:lnTo>
                      <a:pt x="8495" y="4604"/>
                    </a:lnTo>
                    <a:lnTo>
                      <a:pt x="8474" y="4478"/>
                    </a:lnTo>
                    <a:lnTo>
                      <a:pt x="8391" y="4248"/>
                    </a:lnTo>
                    <a:lnTo>
                      <a:pt x="8412" y="4122"/>
                    </a:lnTo>
                    <a:lnTo>
                      <a:pt x="8474" y="4039"/>
                    </a:lnTo>
                    <a:lnTo>
                      <a:pt x="8474" y="3934"/>
                    </a:lnTo>
                    <a:lnTo>
                      <a:pt x="8579" y="3809"/>
                    </a:lnTo>
                    <a:lnTo>
                      <a:pt x="8621" y="3516"/>
                    </a:lnTo>
                    <a:lnTo>
                      <a:pt x="8684" y="3327"/>
                    </a:lnTo>
                    <a:lnTo>
                      <a:pt x="8725" y="3285"/>
                    </a:lnTo>
                    <a:lnTo>
                      <a:pt x="8684" y="3223"/>
                    </a:lnTo>
                    <a:lnTo>
                      <a:pt x="8621" y="3202"/>
                    </a:lnTo>
                    <a:lnTo>
                      <a:pt x="8704" y="3076"/>
                    </a:lnTo>
                    <a:lnTo>
                      <a:pt x="8704" y="2930"/>
                    </a:lnTo>
                    <a:lnTo>
                      <a:pt x="8746" y="2909"/>
                    </a:lnTo>
                    <a:lnTo>
                      <a:pt x="8914" y="2909"/>
                    </a:lnTo>
                    <a:lnTo>
                      <a:pt x="8914" y="2825"/>
                    </a:lnTo>
                    <a:lnTo>
                      <a:pt x="8914" y="2783"/>
                    </a:lnTo>
                    <a:lnTo>
                      <a:pt x="8914" y="2721"/>
                    </a:lnTo>
                    <a:lnTo>
                      <a:pt x="9018" y="2700"/>
                    </a:lnTo>
                    <a:lnTo>
                      <a:pt x="9102" y="2658"/>
                    </a:lnTo>
                    <a:lnTo>
                      <a:pt x="9228" y="2658"/>
                    </a:lnTo>
                    <a:lnTo>
                      <a:pt x="9248" y="2574"/>
                    </a:lnTo>
                    <a:lnTo>
                      <a:pt x="9353" y="2553"/>
                    </a:lnTo>
                    <a:lnTo>
                      <a:pt x="9458" y="2490"/>
                    </a:lnTo>
                    <a:lnTo>
                      <a:pt x="9541" y="2386"/>
                    </a:lnTo>
                    <a:lnTo>
                      <a:pt x="9479" y="2386"/>
                    </a:lnTo>
                    <a:lnTo>
                      <a:pt x="9479" y="2302"/>
                    </a:lnTo>
                    <a:lnTo>
                      <a:pt x="9353" y="2239"/>
                    </a:lnTo>
                    <a:lnTo>
                      <a:pt x="9248" y="2239"/>
                    </a:lnTo>
                    <a:lnTo>
                      <a:pt x="9248" y="2135"/>
                    </a:lnTo>
                    <a:lnTo>
                      <a:pt x="8997" y="1946"/>
                    </a:lnTo>
                    <a:lnTo>
                      <a:pt x="8914" y="1946"/>
                    </a:lnTo>
                    <a:lnTo>
                      <a:pt x="8809" y="1737"/>
                    </a:lnTo>
                    <a:lnTo>
                      <a:pt x="8725" y="1507"/>
                    </a:lnTo>
                    <a:lnTo>
                      <a:pt x="8746" y="1256"/>
                    </a:lnTo>
                    <a:lnTo>
                      <a:pt x="8725" y="1047"/>
                    </a:lnTo>
                    <a:lnTo>
                      <a:pt x="8579" y="628"/>
                    </a:lnTo>
                    <a:lnTo>
                      <a:pt x="8579" y="524"/>
                    </a:lnTo>
                    <a:lnTo>
                      <a:pt x="8600" y="503"/>
                    </a:lnTo>
                    <a:lnTo>
                      <a:pt x="8621" y="565"/>
                    </a:lnTo>
                    <a:lnTo>
                      <a:pt x="8642" y="607"/>
                    </a:lnTo>
                    <a:lnTo>
                      <a:pt x="8684" y="607"/>
                    </a:lnTo>
                    <a:lnTo>
                      <a:pt x="8684" y="565"/>
                    </a:lnTo>
                    <a:lnTo>
                      <a:pt x="8579" y="419"/>
                    </a:lnTo>
                    <a:lnTo>
                      <a:pt x="8516" y="252"/>
                    </a:lnTo>
                    <a:lnTo>
                      <a:pt x="8495" y="210"/>
                    </a:lnTo>
                    <a:lnTo>
                      <a:pt x="8495" y="189"/>
                    </a:lnTo>
                    <a:lnTo>
                      <a:pt x="8495" y="168"/>
                    </a:lnTo>
                    <a:lnTo>
                      <a:pt x="8495" y="147"/>
                    </a:lnTo>
                    <a:lnTo>
                      <a:pt x="8474" y="84"/>
                    </a:lnTo>
                    <a:lnTo>
                      <a:pt x="8495" y="42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CustomShape 993"/>
              <p:cNvSpPr/>
              <p:nvPr/>
            </p:nvSpPr>
            <p:spPr>
              <a:xfrm>
                <a:off x="5235840" y="3197160"/>
                <a:ext cx="387360" cy="252720"/>
              </a:xfrm>
              <a:custGeom>
                <a:avLst/>
                <a:gdLst/>
                <a:ahLst/>
                <a:rect l="l" t="t" r="r" b="b"/>
                <a:pathLst>
                  <a:path w="8789" h="6676">
                    <a:moveTo>
                      <a:pt x="2511" y="1"/>
                    </a:moveTo>
                    <a:lnTo>
                      <a:pt x="2344" y="336"/>
                    </a:lnTo>
                    <a:lnTo>
                      <a:pt x="2239" y="336"/>
                    </a:lnTo>
                    <a:lnTo>
                      <a:pt x="2218" y="419"/>
                    </a:lnTo>
                    <a:lnTo>
                      <a:pt x="2093" y="398"/>
                    </a:lnTo>
                    <a:lnTo>
                      <a:pt x="2009" y="357"/>
                    </a:lnTo>
                    <a:lnTo>
                      <a:pt x="1988" y="419"/>
                    </a:lnTo>
                    <a:lnTo>
                      <a:pt x="1905" y="566"/>
                    </a:lnTo>
                    <a:lnTo>
                      <a:pt x="1905" y="775"/>
                    </a:lnTo>
                    <a:lnTo>
                      <a:pt x="1758" y="1047"/>
                    </a:lnTo>
                    <a:lnTo>
                      <a:pt x="1695" y="1235"/>
                    </a:lnTo>
                    <a:lnTo>
                      <a:pt x="1653" y="1235"/>
                    </a:lnTo>
                    <a:lnTo>
                      <a:pt x="1549" y="1256"/>
                    </a:lnTo>
                    <a:lnTo>
                      <a:pt x="1507" y="1361"/>
                    </a:lnTo>
                    <a:lnTo>
                      <a:pt x="1381" y="1570"/>
                    </a:lnTo>
                    <a:lnTo>
                      <a:pt x="1381" y="1675"/>
                    </a:lnTo>
                    <a:lnTo>
                      <a:pt x="1193" y="1779"/>
                    </a:lnTo>
                    <a:lnTo>
                      <a:pt x="1151" y="1968"/>
                    </a:lnTo>
                    <a:lnTo>
                      <a:pt x="1026" y="2407"/>
                    </a:lnTo>
                    <a:lnTo>
                      <a:pt x="963" y="2386"/>
                    </a:lnTo>
                    <a:lnTo>
                      <a:pt x="921" y="2386"/>
                    </a:lnTo>
                    <a:lnTo>
                      <a:pt x="879" y="2449"/>
                    </a:lnTo>
                    <a:lnTo>
                      <a:pt x="775" y="2616"/>
                    </a:lnTo>
                    <a:lnTo>
                      <a:pt x="733" y="2721"/>
                    </a:lnTo>
                    <a:lnTo>
                      <a:pt x="775" y="2805"/>
                    </a:lnTo>
                    <a:lnTo>
                      <a:pt x="775" y="2930"/>
                    </a:lnTo>
                    <a:lnTo>
                      <a:pt x="670" y="3056"/>
                    </a:lnTo>
                    <a:lnTo>
                      <a:pt x="628" y="3223"/>
                    </a:lnTo>
                    <a:lnTo>
                      <a:pt x="649" y="3453"/>
                    </a:lnTo>
                    <a:lnTo>
                      <a:pt x="628" y="3704"/>
                    </a:lnTo>
                    <a:lnTo>
                      <a:pt x="544" y="3788"/>
                    </a:lnTo>
                    <a:lnTo>
                      <a:pt x="524" y="3851"/>
                    </a:lnTo>
                    <a:lnTo>
                      <a:pt x="440" y="3851"/>
                    </a:lnTo>
                    <a:lnTo>
                      <a:pt x="398" y="3788"/>
                    </a:lnTo>
                    <a:lnTo>
                      <a:pt x="293" y="3809"/>
                    </a:lnTo>
                    <a:lnTo>
                      <a:pt x="147" y="3788"/>
                    </a:lnTo>
                    <a:lnTo>
                      <a:pt x="147" y="3914"/>
                    </a:lnTo>
                    <a:lnTo>
                      <a:pt x="84" y="3956"/>
                    </a:lnTo>
                    <a:lnTo>
                      <a:pt x="0" y="4081"/>
                    </a:lnTo>
                    <a:lnTo>
                      <a:pt x="42" y="4165"/>
                    </a:lnTo>
                    <a:lnTo>
                      <a:pt x="126" y="4186"/>
                    </a:lnTo>
                    <a:lnTo>
                      <a:pt x="398" y="4186"/>
                    </a:lnTo>
                    <a:lnTo>
                      <a:pt x="440" y="4269"/>
                    </a:lnTo>
                    <a:lnTo>
                      <a:pt x="544" y="4374"/>
                    </a:lnTo>
                    <a:lnTo>
                      <a:pt x="565" y="4437"/>
                    </a:lnTo>
                    <a:lnTo>
                      <a:pt x="607" y="4479"/>
                    </a:lnTo>
                    <a:lnTo>
                      <a:pt x="712" y="4646"/>
                    </a:lnTo>
                    <a:lnTo>
                      <a:pt x="816" y="4709"/>
                    </a:lnTo>
                    <a:lnTo>
                      <a:pt x="816" y="4751"/>
                    </a:lnTo>
                    <a:lnTo>
                      <a:pt x="858" y="4813"/>
                    </a:lnTo>
                    <a:lnTo>
                      <a:pt x="963" y="4813"/>
                    </a:lnTo>
                    <a:lnTo>
                      <a:pt x="1047" y="4897"/>
                    </a:lnTo>
                    <a:lnTo>
                      <a:pt x="1088" y="5002"/>
                    </a:lnTo>
                    <a:lnTo>
                      <a:pt x="1172" y="5106"/>
                    </a:lnTo>
                    <a:lnTo>
                      <a:pt x="1193" y="5316"/>
                    </a:lnTo>
                    <a:lnTo>
                      <a:pt x="1256" y="5357"/>
                    </a:lnTo>
                    <a:lnTo>
                      <a:pt x="1298" y="5567"/>
                    </a:lnTo>
                    <a:lnTo>
                      <a:pt x="1340" y="5525"/>
                    </a:lnTo>
                    <a:lnTo>
                      <a:pt x="1402" y="5629"/>
                    </a:lnTo>
                    <a:lnTo>
                      <a:pt x="1507" y="5588"/>
                    </a:lnTo>
                    <a:lnTo>
                      <a:pt x="1612" y="5629"/>
                    </a:lnTo>
                    <a:lnTo>
                      <a:pt x="1612" y="5964"/>
                    </a:lnTo>
                    <a:lnTo>
                      <a:pt x="1695" y="6069"/>
                    </a:lnTo>
                    <a:lnTo>
                      <a:pt x="1821" y="6090"/>
                    </a:lnTo>
                    <a:lnTo>
                      <a:pt x="1967" y="6048"/>
                    </a:lnTo>
                    <a:lnTo>
                      <a:pt x="2093" y="6090"/>
                    </a:lnTo>
                    <a:lnTo>
                      <a:pt x="2386" y="6069"/>
                    </a:lnTo>
                    <a:lnTo>
                      <a:pt x="2490" y="6152"/>
                    </a:lnTo>
                    <a:lnTo>
                      <a:pt x="2721" y="6383"/>
                    </a:lnTo>
                    <a:lnTo>
                      <a:pt x="2867" y="6466"/>
                    </a:lnTo>
                    <a:lnTo>
                      <a:pt x="2951" y="6571"/>
                    </a:lnTo>
                    <a:lnTo>
                      <a:pt x="3055" y="6613"/>
                    </a:lnTo>
                    <a:lnTo>
                      <a:pt x="3244" y="6613"/>
                    </a:lnTo>
                    <a:lnTo>
                      <a:pt x="3369" y="6676"/>
                    </a:lnTo>
                    <a:lnTo>
                      <a:pt x="3537" y="6634"/>
                    </a:lnTo>
                    <a:lnTo>
                      <a:pt x="3641" y="6676"/>
                    </a:lnTo>
                    <a:lnTo>
                      <a:pt x="3850" y="6676"/>
                    </a:lnTo>
                    <a:lnTo>
                      <a:pt x="3997" y="6424"/>
                    </a:lnTo>
                    <a:lnTo>
                      <a:pt x="4060" y="6362"/>
                    </a:lnTo>
                    <a:lnTo>
                      <a:pt x="4164" y="6299"/>
                    </a:lnTo>
                    <a:lnTo>
                      <a:pt x="4269" y="6299"/>
                    </a:lnTo>
                    <a:lnTo>
                      <a:pt x="4311" y="6278"/>
                    </a:lnTo>
                    <a:lnTo>
                      <a:pt x="4583" y="6257"/>
                    </a:lnTo>
                    <a:lnTo>
                      <a:pt x="4645" y="6278"/>
                    </a:lnTo>
                    <a:lnTo>
                      <a:pt x="4729" y="6404"/>
                    </a:lnTo>
                    <a:lnTo>
                      <a:pt x="4834" y="6466"/>
                    </a:lnTo>
                    <a:lnTo>
                      <a:pt x="5043" y="6424"/>
                    </a:lnTo>
                    <a:lnTo>
                      <a:pt x="5210" y="6424"/>
                    </a:lnTo>
                    <a:lnTo>
                      <a:pt x="5252" y="6320"/>
                    </a:lnTo>
                    <a:lnTo>
                      <a:pt x="5441" y="6257"/>
                    </a:lnTo>
                    <a:lnTo>
                      <a:pt x="5629" y="6215"/>
                    </a:lnTo>
                    <a:lnTo>
                      <a:pt x="5775" y="6152"/>
                    </a:lnTo>
                    <a:lnTo>
                      <a:pt x="5880" y="6069"/>
                    </a:lnTo>
                    <a:lnTo>
                      <a:pt x="5943" y="5964"/>
                    </a:lnTo>
                    <a:lnTo>
                      <a:pt x="6068" y="5880"/>
                    </a:lnTo>
                    <a:lnTo>
                      <a:pt x="6173" y="5880"/>
                    </a:lnTo>
                    <a:lnTo>
                      <a:pt x="6278" y="5797"/>
                    </a:lnTo>
                    <a:lnTo>
                      <a:pt x="7010" y="5797"/>
                    </a:lnTo>
                    <a:lnTo>
                      <a:pt x="8788" y="4018"/>
                    </a:lnTo>
                    <a:lnTo>
                      <a:pt x="8056" y="4018"/>
                    </a:lnTo>
                    <a:lnTo>
                      <a:pt x="6361" y="3495"/>
                    </a:lnTo>
                    <a:lnTo>
                      <a:pt x="6215" y="3370"/>
                    </a:lnTo>
                    <a:lnTo>
                      <a:pt x="6006" y="3349"/>
                    </a:lnTo>
                    <a:lnTo>
                      <a:pt x="5943" y="3160"/>
                    </a:lnTo>
                    <a:lnTo>
                      <a:pt x="5964" y="3014"/>
                    </a:lnTo>
                    <a:lnTo>
                      <a:pt x="5796" y="2930"/>
                    </a:lnTo>
                    <a:lnTo>
                      <a:pt x="5692" y="2616"/>
                    </a:lnTo>
                    <a:lnTo>
                      <a:pt x="5650" y="2386"/>
                    </a:lnTo>
                    <a:lnTo>
                      <a:pt x="5692" y="2323"/>
                    </a:lnTo>
                    <a:lnTo>
                      <a:pt x="5587" y="2282"/>
                    </a:lnTo>
                    <a:lnTo>
                      <a:pt x="5441" y="2303"/>
                    </a:lnTo>
                    <a:lnTo>
                      <a:pt x="5315" y="2386"/>
                    </a:lnTo>
                    <a:lnTo>
                      <a:pt x="5106" y="2386"/>
                    </a:lnTo>
                    <a:lnTo>
                      <a:pt x="5022" y="2323"/>
                    </a:lnTo>
                    <a:lnTo>
                      <a:pt x="5127" y="2198"/>
                    </a:lnTo>
                    <a:lnTo>
                      <a:pt x="5127" y="2093"/>
                    </a:lnTo>
                    <a:lnTo>
                      <a:pt x="5169" y="1989"/>
                    </a:lnTo>
                    <a:lnTo>
                      <a:pt x="5169" y="1821"/>
                    </a:lnTo>
                    <a:lnTo>
                      <a:pt x="5210" y="1717"/>
                    </a:lnTo>
                    <a:lnTo>
                      <a:pt x="5252" y="1591"/>
                    </a:lnTo>
                    <a:lnTo>
                      <a:pt x="5357" y="1570"/>
                    </a:lnTo>
                    <a:lnTo>
                      <a:pt x="5210" y="1361"/>
                    </a:lnTo>
                    <a:lnTo>
                      <a:pt x="5127" y="1361"/>
                    </a:lnTo>
                    <a:lnTo>
                      <a:pt x="5106" y="1277"/>
                    </a:lnTo>
                    <a:lnTo>
                      <a:pt x="5064" y="1173"/>
                    </a:lnTo>
                    <a:lnTo>
                      <a:pt x="4959" y="1026"/>
                    </a:lnTo>
                    <a:lnTo>
                      <a:pt x="4855" y="984"/>
                    </a:lnTo>
                    <a:lnTo>
                      <a:pt x="4687" y="838"/>
                    </a:lnTo>
                    <a:lnTo>
                      <a:pt x="4541" y="733"/>
                    </a:lnTo>
                    <a:lnTo>
                      <a:pt x="4520" y="671"/>
                    </a:lnTo>
                    <a:lnTo>
                      <a:pt x="4415" y="671"/>
                    </a:lnTo>
                    <a:lnTo>
                      <a:pt x="4394" y="629"/>
                    </a:lnTo>
                    <a:lnTo>
                      <a:pt x="4227" y="629"/>
                    </a:lnTo>
                    <a:lnTo>
                      <a:pt x="4185" y="524"/>
                    </a:lnTo>
                    <a:lnTo>
                      <a:pt x="3976" y="336"/>
                    </a:lnTo>
                    <a:lnTo>
                      <a:pt x="3871" y="315"/>
                    </a:lnTo>
                    <a:lnTo>
                      <a:pt x="3788" y="231"/>
                    </a:lnTo>
                    <a:lnTo>
                      <a:pt x="3662" y="210"/>
                    </a:lnTo>
                    <a:lnTo>
                      <a:pt x="3578" y="231"/>
                    </a:lnTo>
                    <a:lnTo>
                      <a:pt x="3557" y="252"/>
                    </a:lnTo>
                    <a:lnTo>
                      <a:pt x="3369" y="106"/>
                    </a:lnTo>
                    <a:lnTo>
                      <a:pt x="3265" y="106"/>
                    </a:lnTo>
                    <a:lnTo>
                      <a:pt x="3223" y="147"/>
                    </a:lnTo>
                    <a:lnTo>
                      <a:pt x="3139" y="85"/>
                    </a:lnTo>
                    <a:lnTo>
                      <a:pt x="3034" y="106"/>
                    </a:lnTo>
                    <a:lnTo>
                      <a:pt x="2930" y="189"/>
                    </a:lnTo>
                    <a:lnTo>
                      <a:pt x="2825" y="189"/>
                    </a:lnTo>
                    <a:lnTo>
                      <a:pt x="2595" y="106"/>
                    </a:lnTo>
                    <a:lnTo>
                      <a:pt x="2553" y="43"/>
                    </a:lnTo>
                    <a:lnTo>
                      <a:pt x="2511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CustomShape 994"/>
              <p:cNvSpPr/>
              <p:nvPr/>
            </p:nvSpPr>
            <p:spPr>
              <a:xfrm>
                <a:off x="5319000" y="3126600"/>
                <a:ext cx="170640" cy="129960"/>
              </a:xfrm>
              <a:custGeom>
                <a:avLst/>
                <a:gdLst/>
                <a:ahLst/>
                <a:rect l="l" t="t" r="r" b="b"/>
                <a:pathLst>
                  <a:path w="3872" h="3433">
                    <a:moveTo>
                      <a:pt x="1151" y="1"/>
                    </a:moveTo>
                    <a:lnTo>
                      <a:pt x="1068" y="105"/>
                    </a:lnTo>
                    <a:lnTo>
                      <a:pt x="963" y="168"/>
                    </a:lnTo>
                    <a:lnTo>
                      <a:pt x="858" y="189"/>
                    </a:lnTo>
                    <a:lnTo>
                      <a:pt x="838" y="273"/>
                    </a:lnTo>
                    <a:lnTo>
                      <a:pt x="712" y="273"/>
                    </a:lnTo>
                    <a:lnTo>
                      <a:pt x="628" y="315"/>
                    </a:lnTo>
                    <a:lnTo>
                      <a:pt x="524" y="336"/>
                    </a:lnTo>
                    <a:lnTo>
                      <a:pt x="524" y="398"/>
                    </a:lnTo>
                    <a:lnTo>
                      <a:pt x="524" y="440"/>
                    </a:lnTo>
                    <a:lnTo>
                      <a:pt x="524" y="524"/>
                    </a:lnTo>
                    <a:lnTo>
                      <a:pt x="356" y="524"/>
                    </a:lnTo>
                    <a:lnTo>
                      <a:pt x="314" y="545"/>
                    </a:lnTo>
                    <a:lnTo>
                      <a:pt x="314" y="691"/>
                    </a:lnTo>
                    <a:lnTo>
                      <a:pt x="231" y="817"/>
                    </a:lnTo>
                    <a:lnTo>
                      <a:pt x="294" y="838"/>
                    </a:lnTo>
                    <a:lnTo>
                      <a:pt x="335" y="900"/>
                    </a:lnTo>
                    <a:lnTo>
                      <a:pt x="294" y="942"/>
                    </a:lnTo>
                    <a:lnTo>
                      <a:pt x="231" y="1131"/>
                    </a:lnTo>
                    <a:lnTo>
                      <a:pt x="189" y="1424"/>
                    </a:lnTo>
                    <a:lnTo>
                      <a:pt x="84" y="1549"/>
                    </a:lnTo>
                    <a:lnTo>
                      <a:pt x="84" y="1654"/>
                    </a:lnTo>
                    <a:lnTo>
                      <a:pt x="22" y="1737"/>
                    </a:lnTo>
                    <a:lnTo>
                      <a:pt x="1" y="1863"/>
                    </a:lnTo>
                    <a:lnTo>
                      <a:pt x="84" y="2093"/>
                    </a:lnTo>
                    <a:lnTo>
                      <a:pt x="105" y="2219"/>
                    </a:lnTo>
                    <a:lnTo>
                      <a:pt x="126" y="2219"/>
                    </a:lnTo>
                    <a:lnTo>
                      <a:pt x="210" y="2260"/>
                    </a:lnTo>
                    <a:lnTo>
                      <a:pt x="335" y="2281"/>
                    </a:lnTo>
                    <a:lnTo>
                      <a:pt x="356" y="2198"/>
                    </a:lnTo>
                    <a:lnTo>
                      <a:pt x="461" y="2198"/>
                    </a:lnTo>
                    <a:lnTo>
                      <a:pt x="628" y="1863"/>
                    </a:lnTo>
                    <a:lnTo>
                      <a:pt x="670" y="1905"/>
                    </a:lnTo>
                    <a:lnTo>
                      <a:pt x="712" y="1968"/>
                    </a:lnTo>
                    <a:lnTo>
                      <a:pt x="942" y="2051"/>
                    </a:lnTo>
                    <a:lnTo>
                      <a:pt x="1047" y="2051"/>
                    </a:lnTo>
                    <a:lnTo>
                      <a:pt x="1151" y="1968"/>
                    </a:lnTo>
                    <a:lnTo>
                      <a:pt x="1256" y="1947"/>
                    </a:lnTo>
                    <a:lnTo>
                      <a:pt x="1340" y="2009"/>
                    </a:lnTo>
                    <a:lnTo>
                      <a:pt x="1382" y="1968"/>
                    </a:lnTo>
                    <a:lnTo>
                      <a:pt x="1486" y="1968"/>
                    </a:lnTo>
                    <a:lnTo>
                      <a:pt x="1674" y="2114"/>
                    </a:lnTo>
                    <a:lnTo>
                      <a:pt x="1695" y="2093"/>
                    </a:lnTo>
                    <a:lnTo>
                      <a:pt x="1779" y="2072"/>
                    </a:lnTo>
                    <a:lnTo>
                      <a:pt x="1905" y="2093"/>
                    </a:lnTo>
                    <a:lnTo>
                      <a:pt x="1988" y="2177"/>
                    </a:lnTo>
                    <a:lnTo>
                      <a:pt x="2093" y="2198"/>
                    </a:lnTo>
                    <a:lnTo>
                      <a:pt x="2302" y="2386"/>
                    </a:lnTo>
                    <a:lnTo>
                      <a:pt x="2344" y="2491"/>
                    </a:lnTo>
                    <a:lnTo>
                      <a:pt x="2511" y="2491"/>
                    </a:lnTo>
                    <a:lnTo>
                      <a:pt x="2532" y="2533"/>
                    </a:lnTo>
                    <a:lnTo>
                      <a:pt x="2637" y="2533"/>
                    </a:lnTo>
                    <a:lnTo>
                      <a:pt x="2658" y="2595"/>
                    </a:lnTo>
                    <a:lnTo>
                      <a:pt x="2804" y="2700"/>
                    </a:lnTo>
                    <a:lnTo>
                      <a:pt x="2972" y="2846"/>
                    </a:lnTo>
                    <a:lnTo>
                      <a:pt x="3076" y="2888"/>
                    </a:lnTo>
                    <a:lnTo>
                      <a:pt x="3181" y="3035"/>
                    </a:lnTo>
                    <a:lnTo>
                      <a:pt x="3223" y="3139"/>
                    </a:lnTo>
                    <a:lnTo>
                      <a:pt x="3244" y="3223"/>
                    </a:lnTo>
                    <a:lnTo>
                      <a:pt x="3327" y="3223"/>
                    </a:lnTo>
                    <a:lnTo>
                      <a:pt x="3474" y="3432"/>
                    </a:lnTo>
                    <a:lnTo>
                      <a:pt x="3599" y="3369"/>
                    </a:lnTo>
                    <a:lnTo>
                      <a:pt x="3662" y="3328"/>
                    </a:lnTo>
                    <a:lnTo>
                      <a:pt x="3746" y="3307"/>
                    </a:lnTo>
                    <a:lnTo>
                      <a:pt x="3871" y="3202"/>
                    </a:lnTo>
                    <a:lnTo>
                      <a:pt x="3809" y="3160"/>
                    </a:lnTo>
                    <a:lnTo>
                      <a:pt x="3809" y="3139"/>
                    </a:lnTo>
                    <a:lnTo>
                      <a:pt x="3767" y="3202"/>
                    </a:lnTo>
                    <a:lnTo>
                      <a:pt x="3683" y="3139"/>
                    </a:lnTo>
                    <a:lnTo>
                      <a:pt x="3641" y="3139"/>
                    </a:lnTo>
                    <a:lnTo>
                      <a:pt x="3579" y="3035"/>
                    </a:lnTo>
                    <a:lnTo>
                      <a:pt x="3599" y="3014"/>
                    </a:lnTo>
                    <a:lnTo>
                      <a:pt x="3537" y="2909"/>
                    </a:lnTo>
                    <a:lnTo>
                      <a:pt x="3453" y="2888"/>
                    </a:lnTo>
                    <a:lnTo>
                      <a:pt x="3348" y="2637"/>
                    </a:lnTo>
                    <a:lnTo>
                      <a:pt x="3327" y="2595"/>
                    </a:lnTo>
                    <a:lnTo>
                      <a:pt x="3327" y="2616"/>
                    </a:lnTo>
                    <a:lnTo>
                      <a:pt x="3265" y="2616"/>
                    </a:lnTo>
                    <a:lnTo>
                      <a:pt x="3181" y="2512"/>
                    </a:lnTo>
                    <a:lnTo>
                      <a:pt x="3055" y="2470"/>
                    </a:lnTo>
                    <a:lnTo>
                      <a:pt x="2972" y="2323"/>
                    </a:lnTo>
                    <a:lnTo>
                      <a:pt x="2804" y="2093"/>
                    </a:lnTo>
                    <a:lnTo>
                      <a:pt x="2742" y="2051"/>
                    </a:lnTo>
                    <a:lnTo>
                      <a:pt x="2595" y="2009"/>
                    </a:lnTo>
                    <a:lnTo>
                      <a:pt x="2532" y="1947"/>
                    </a:lnTo>
                    <a:lnTo>
                      <a:pt x="2428" y="1800"/>
                    </a:lnTo>
                    <a:lnTo>
                      <a:pt x="2344" y="1842"/>
                    </a:lnTo>
                    <a:lnTo>
                      <a:pt x="2218" y="1842"/>
                    </a:lnTo>
                    <a:lnTo>
                      <a:pt x="2177" y="1863"/>
                    </a:lnTo>
                    <a:lnTo>
                      <a:pt x="2114" y="1800"/>
                    </a:lnTo>
                    <a:lnTo>
                      <a:pt x="2009" y="1654"/>
                    </a:lnTo>
                    <a:lnTo>
                      <a:pt x="2072" y="1633"/>
                    </a:lnTo>
                    <a:lnTo>
                      <a:pt x="1967" y="1465"/>
                    </a:lnTo>
                    <a:lnTo>
                      <a:pt x="1905" y="1486"/>
                    </a:lnTo>
                    <a:lnTo>
                      <a:pt x="1905" y="1591"/>
                    </a:lnTo>
                    <a:lnTo>
                      <a:pt x="1926" y="1591"/>
                    </a:lnTo>
                    <a:lnTo>
                      <a:pt x="1926" y="1758"/>
                    </a:lnTo>
                    <a:lnTo>
                      <a:pt x="1821" y="1737"/>
                    </a:lnTo>
                    <a:lnTo>
                      <a:pt x="1800" y="1549"/>
                    </a:lnTo>
                    <a:lnTo>
                      <a:pt x="1758" y="1444"/>
                    </a:lnTo>
                    <a:lnTo>
                      <a:pt x="1674" y="1424"/>
                    </a:lnTo>
                    <a:lnTo>
                      <a:pt x="1674" y="1361"/>
                    </a:lnTo>
                    <a:lnTo>
                      <a:pt x="1654" y="1214"/>
                    </a:lnTo>
                    <a:lnTo>
                      <a:pt x="1591" y="1172"/>
                    </a:lnTo>
                    <a:lnTo>
                      <a:pt x="1507" y="754"/>
                    </a:lnTo>
                    <a:lnTo>
                      <a:pt x="1277" y="12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CustomShape 995"/>
              <p:cNvSpPr/>
              <p:nvPr/>
            </p:nvSpPr>
            <p:spPr>
              <a:xfrm>
                <a:off x="5457600" y="3247920"/>
                <a:ext cx="38520" cy="39240"/>
              </a:xfrm>
              <a:custGeom>
                <a:avLst/>
                <a:gdLst/>
                <a:ahLst/>
                <a:rect l="l" t="t" r="r" b="b"/>
                <a:pathLst>
                  <a:path w="879" h="1047">
                    <a:moveTo>
                      <a:pt x="732" y="0"/>
                    </a:moveTo>
                    <a:lnTo>
                      <a:pt x="607" y="105"/>
                    </a:lnTo>
                    <a:lnTo>
                      <a:pt x="523" y="126"/>
                    </a:lnTo>
                    <a:lnTo>
                      <a:pt x="460" y="167"/>
                    </a:lnTo>
                    <a:lnTo>
                      <a:pt x="230" y="251"/>
                    </a:lnTo>
                    <a:lnTo>
                      <a:pt x="188" y="377"/>
                    </a:lnTo>
                    <a:lnTo>
                      <a:pt x="147" y="481"/>
                    </a:lnTo>
                    <a:lnTo>
                      <a:pt x="147" y="649"/>
                    </a:lnTo>
                    <a:lnTo>
                      <a:pt x="105" y="753"/>
                    </a:lnTo>
                    <a:lnTo>
                      <a:pt x="105" y="858"/>
                    </a:lnTo>
                    <a:lnTo>
                      <a:pt x="0" y="983"/>
                    </a:lnTo>
                    <a:lnTo>
                      <a:pt x="84" y="1046"/>
                    </a:lnTo>
                    <a:lnTo>
                      <a:pt x="293" y="1046"/>
                    </a:lnTo>
                    <a:lnTo>
                      <a:pt x="419" y="963"/>
                    </a:lnTo>
                    <a:lnTo>
                      <a:pt x="565" y="942"/>
                    </a:lnTo>
                    <a:lnTo>
                      <a:pt x="670" y="983"/>
                    </a:lnTo>
                    <a:lnTo>
                      <a:pt x="670" y="963"/>
                    </a:lnTo>
                    <a:lnTo>
                      <a:pt x="837" y="732"/>
                    </a:lnTo>
                    <a:lnTo>
                      <a:pt x="816" y="670"/>
                    </a:lnTo>
                    <a:lnTo>
                      <a:pt x="649" y="670"/>
                    </a:lnTo>
                    <a:lnTo>
                      <a:pt x="565" y="732"/>
                    </a:lnTo>
                    <a:lnTo>
                      <a:pt x="523" y="691"/>
                    </a:lnTo>
                    <a:lnTo>
                      <a:pt x="460" y="628"/>
                    </a:lnTo>
                    <a:lnTo>
                      <a:pt x="565" y="628"/>
                    </a:lnTo>
                    <a:lnTo>
                      <a:pt x="649" y="544"/>
                    </a:lnTo>
                    <a:lnTo>
                      <a:pt x="732" y="544"/>
                    </a:lnTo>
                    <a:lnTo>
                      <a:pt x="837" y="419"/>
                    </a:lnTo>
                    <a:lnTo>
                      <a:pt x="879" y="377"/>
                    </a:lnTo>
                    <a:lnTo>
                      <a:pt x="858" y="230"/>
                    </a:lnTo>
                    <a:lnTo>
                      <a:pt x="879" y="147"/>
                    </a:lnTo>
                    <a:lnTo>
                      <a:pt x="858" y="147"/>
                    </a:lnTo>
                    <a:lnTo>
                      <a:pt x="732" y="21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CustomShape 996"/>
              <p:cNvSpPr/>
              <p:nvPr/>
            </p:nvSpPr>
            <p:spPr>
              <a:xfrm>
                <a:off x="5440680" y="3263760"/>
                <a:ext cx="261000" cy="297360"/>
              </a:xfrm>
              <a:custGeom>
                <a:avLst/>
                <a:gdLst/>
                <a:ahLst/>
                <a:rect l="l" t="t" r="r" b="b"/>
                <a:pathLst>
                  <a:path w="5922" h="7847">
                    <a:moveTo>
                      <a:pt x="5587" y="1"/>
                    </a:moveTo>
                    <a:lnTo>
                      <a:pt x="5587" y="21"/>
                    </a:lnTo>
                    <a:lnTo>
                      <a:pt x="5545" y="21"/>
                    </a:lnTo>
                    <a:lnTo>
                      <a:pt x="5482" y="105"/>
                    </a:lnTo>
                    <a:lnTo>
                      <a:pt x="5441" y="210"/>
                    </a:lnTo>
                    <a:lnTo>
                      <a:pt x="5420" y="168"/>
                    </a:lnTo>
                    <a:lnTo>
                      <a:pt x="5315" y="273"/>
                    </a:lnTo>
                    <a:lnTo>
                      <a:pt x="5127" y="314"/>
                    </a:lnTo>
                    <a:lnTo>
                      <a:pt x="5127" y="335"/>
                    </a:lnTo>
                    <a:lnTo>
                      <a:pt x="5085" y="314"/>
                    </a:lnTo>
                    <a:lnTo>
                      <a:pt x="4897" y="335"/>
                    </a:lnTo>
                    <a:lnTo>
                      <a:pt x="4792" y="419"/>
                    </a:lnTo>
                    <a:lnTo>
                      <a:pt x="4499" y="461"/>
                    </a:lnTo>
                    <a:lnTo>
                      <a:pt x="4457" y="461"/>
                    </a:lnTo>
                    <a:lnTo>
                      <a:pt x="4394" y="440"/>
                    </a:lnTo>
                    <a:lnTo>
                      <a:pt x="4227" y="440"/>
                    </a:lnTo>
                    <a:lnTo>
                      <a:pt x="4060" y="524"/>
                    </a:lnTo>
                    <a:lnTo>
                      <a:pt x="3913" y="524"/>
                    </a:lnTo>
                    <a:lnTo>
                      <a:pt x="3830" y="545"/>
                    </a:lnTo>
                    <a:lnTo>
                      <a:pt x="3704" y="482"/>
                    </a:lnTo>
                    <a:lnTo>
                      <a:pt x="3599" y="524"/>
                    </a:lnTo>
                    <a:lnTo>
                      <a:pt x="3244" y="733"/>
                    </a:lnTo>
                    <a:lnTo>
                      <a:pt x="3076" y="754"/>
                    </a:lnTo>
                    <a:lnTo>
                      <a:pt x="2972" y="691"/>
                    </a:lnTo>
                    <a:lnTo>
                      <a:pt x="2909" y="733"/>
                    </a:lnTo>
                    <a:lnTo>
                      <a:pt x="2762" y="733"/>
                    </a:lnTo>
                    <a:lnTo>
                      <a:pt x="2700" y="691"/>
                    </a:lnTo>
                    <a:lnTo>
                      <a:pt x="2658" y="691"/>
                    </a:lnTo>
                    <a:lnTo>
                      <a:pt x="2469" y="858"/>
                    </a:lnTo>
                    <a:lnTo>
                      <a:pt x="2365" y="858"/>
                    </a:lnTo>
                    <a:lnTo>
                      <a:pt x="2239" y="942"/>
                    </a:lnTo>
                    <a:lnTo>
                      <a:pt x="2177" y="1005"/>
                    </a:lnTo>
                    <a:lnTo>
                      <a:pt x="1988" y="1047"/>
                    </a:lnTo>
                    <a:lnTo>
                      <a:pt x="1863" y="984"/>
                    </a:lnTo>
                    <a:lnTo>
                      <a:pt x="1716" y="858"/>
                    </a:lnTo>
                    <a:lnTo>
                      <a:pt x="1653" y="858"/>
                    </a:lnTo>
                    <a:lnTo>
                      <a:pt x="1633" y="754"/>
                    </a:lnTo>
                    <a:lnTo>
                      <a:pt x="1256" y="377"/>
                    </a:lnTo>
                    <a:lnTo>
                      <a:pt x="1235" y="356"/>
                    </a:lnTo>
                    <a:lnTo>
                      <a:pt x="1214" y="314"/>
                    </a:lnTo>
                    <a:lnTo>
                      <a:pt x="1047" y="545"/>
                    </a:lnTo>
                    <a:lnTo>
                      <a:pt x="1005" y="628"/>
                    </a:lnTo>
                    <a:lnTo>
                      <a:pt x="1047" y="858"/>
                    </a:lnTo>
                    <a:lnTo>
                      <a:pt x="1151" y="1172"/>
                    </a:lnTo>
                    <a:lnTo>
                      <a:pt x="1319" y="1256"/>
                    </a:lnTo>
                    <a:lnTo>
                      <a:pt x="1298" y="1402"/>
                    </a:lnTo>
                    <a:lnTo>
                      <a:pt x="1361" y="1591"/>
                    </a:lnTo>
                    <a:lnTo>
                      <a:pt x="1570" y="1612"/>
                    </a:lnTo>
                    <a:lnTo>
                      <a:pt x="1716" y="1737"/>
                    </a:lnTo>
                    <a:lnTo>
                      <a:pt x="3411" y="2260"/>
                    </a:lnTo>
                    <a:lnTo>
                      <a:pt x="4143" y="2260"/>
                    </a:lnTo>
                    <a:lnTo>
                      <a:pt x="2365" y="4039"/>
                    </a:lnTo>
                    <a:lnTo>
                      <a:pt x="1633" y="4039"/>
                    </a:lnTo>
                    <a:lnTo>
                      <a:pt x="1528" y="4122"/>
                    </a:lnTo>
                    <a:lnTo>
                      <a:pt x="1423" y="4122"/>
                    </a:lnTo>
                    <a:lnTo>
                      <a:pt x="1298" y="4206"/>
                    </a:lnTo>
                    <a:lnTo>
                      <a:pt x="1235" y="4311"/>
                    </a:lnTo>
                    <a:lnTo>
                      <a:pt x="1130" y="4394"/>
                    </a:lnTo>
                    <a:lnTo>
                      <a:pt x="984" y="4457"/>
                    </a:lnTo>
                    <a:lnTo>
                      <a:pt x="796" y="4499"/>
                    </a:lnTo>
                    <a:lnTo>
                      <a:pt x="607" y="4562"/>
                    </a:lnTo>
                    <a:lnTo>
                      <a:pt x="565" y="4666"/>
                    </a:lnTo>
                    <a:lnTo>
                      <a:pt x="0" y="5169"/>
                    </a:lnTo>
                    <a:lnTo>
                      <a:pt x="0" y="7449"/>
                    </a:lnTo>
                    <a:lnTo>
                      <a:pt x="419" y="7847"/>
                    </a:lnTo>
                    <a:lnTo>
                      <a:pt x="419" y="7805"/>
                    </a:lnTo>
                    <a:lnTo>
                      <a:pt x="900" y="7261"/>
                    </a:lnTo>
                    <a:lnTo>
                      <a:pt x="942" y="7156"/>
                    </a:lnTo>
                    <a:lnTo>
                      <a:pt x="1089" y="7031"/>
                    </a:lnTo>
                    <a:lnTo>
                      <a:pt x="1193" y="7010"/>
                    </a:lnTo>
                    <a:lnTo>
                      <a:pt x="1235" y="6926"/>
                    </a:lnTo>
                    <a:lnTo>
                      <a:pt x="1298" y="6905"/>
                    </a:lnTo>
                    <a:lnTo>
                      <a:pt x="1633" y="6529"/>
                    </a:lnTo>
                    <a:lnTo>
                      <a:pt x="1716" y="6508"/>
                    </a:lnTo>
                    <a:lnTo>
                      <a:pt x="2093" y="6089"/>
                    </a:lnTo>
                    <a:lnTo>
                      <a:pt x="2302" y="5922"/>
                    </a:lnTo>
                    <a:lnTo>
                      <a:pt x="2469" y="5817"/>
                    </a:lnTo>
                    <a:lnTo>
                      <a:pt x="2658" y="5796"/>
                    </a:lnTo>
                    <a:lnTo>
                      <a:pt x="2930" y="5566"/>
                    </a:lnTo>
                    <a:lnTo>
                      <a:pt x="3558" y="4980"/>
                    </a:lnTo>
                    <a:lnTo>
                      <a:pt x="3871" y="4625"/>
                    </a:lnTo>
                    <a:lnTo>
                      <a:pt x="4060" y="4436"/>
                    </a:lnTo>
                    <a:lnTo>
                      <a:pt x="4081" y="4311"/>
                    </a:lnTo>
                    <a:lnTo>
                      <a:pt x="4478" y="3788"/>
                    </a:lnTo>
                    <a:lnTo>
                      <a:pt x="4478" y="3683"/>
                    </a:lnTo>
                    <a:lnTo>
                      <a:pt x="4687" y="3390"/>
                    </a:lnTo>
                    <a:lnTo>
                      <a:pt x="4708" y="3202"/>
                    </a:lnTo>
                    <a:lnTo>
                      <a:pt x="5022" y="2574"/>
                    </a:lnTo>
                    <a:lnTo>
                      <a:pt x="5106" y="2532"/>
                    </a:lnTo>
                    <a:lnTo>
                      <a:pt x="5064" y="2449"/>
                    </a:lnTo>
                    <a:lnTo>
                      <a:pt x="5064" y="2365"/>
                    </a:lnTo>
                    <a:lnTo>
                      <a:pt x="5190" y="2239"/>
                    </a:lnTo>
                    <a:lnTo>
                      <a:pt x="5231" y="2239"/>
                    </a:lnTo>
                    <a:lnTo>
                      <a:pt x="5315" y="2135"/>
                    </a:lnTo>
                    <a:lnTo>
                      <a:pt x="5441" y="1842"/>
                    </a:lnTo>
                    <a:lnTo>
                      <a:pt x="5650" y="1591"/>
                    </a:lnTo>
                    <a:lnTo>
                      <a:pt x="5650" y="1423"/>
                    </a:lnTo>
                    <a:lnTo>
                      <a:pt x="5692" y="1381"/>
                    </a:lnTo>
                    <a:lnTo>
                      <a:pt x="5713" y="1214"/>
                    </a:lnTo>
                    <a:lnTo>
                      <a:pt x="5650" y="1151"/>
                    </a:lnTo>
                    <a:lnTo>
                      <a:pt x="5734" y="1005"/>
                    </a:lnTo>
                    <a:lnTo>
                      <a:pt x="5796" y="984"/>
                    </a:lnTo>
                    <a:lnTo>
                      <a:pt x="5859" y="984"/>
                    </a:lnTo>
                    <a:lnTo>
                      <a:pt x="5901" y="1005"/>
                    </a:lnTo>
                    <a:lnTo>
                      <a:pt x="5922" y="1005"/>
                    </a:lnTo>
                    <a:lnTo>
                      <a:pt x="5901" y="942"/>
                    </a:lnTo>
                    <a:lnTo>
                      <a:pt x="5838" y="942"/>
                    </a:lnTo>
                    <a:lnTo>
                      <a:pt x="5859" y="963"/>
                    </a:lnTo>
                    <a:lnTo>
                      <a:pt x="5796" y="963"/>
                    </a:lnTo>
                    <a:lnTo>
                      <a:pt x="5817" y="879"/>
                    </a:lnTo>
                    <a:lnTo>
                      <a:pt x="5817" y="775"/>
                    </a:lnTo>
                    <a:lnTo>
                      <a:pt x="5754" y="691"/>
                    </a:lnTo>
                    <a:lnTo>
                      <a:pt x="5817" y="586"/>
                    </a:lnTo>
                    <a:lnTo>
                      <a:pt x="5859" y="545"/>
                    </a:lnTo>
                    <a:lnTo>
                      <a:pt x="5859" y="482"/>
                    </a:lnTo>
                    <a:lnTo>
                      <a:pt x="5796" y="482"/>
                    </a:lnTo>
                    <a:lnTo>
                      <a:pt x="5754" y="440"/>
                    </a:lnTo>
                    <a:lnTo>
                      <a:pt x="5796" y="377"/>
                    </a:lnTo>
                    <a:lnTo>
                      <a:pt x="5796" y="314"/>
                    </a:lnTo>
                    <a:lnTo>
                      <a:pt x="5838" y="210"/>
                    </a:lnTo>
                    <a:lnTo>
                      <a:pt x="5901" y="126"/>
                    </a:lnTo>
                    <a:lnTo>
                      <a:pt x="5859" y="105"/>
                    </a:lnTo>
                    <a:lnTo>
                      <a:pt x="5796" y="105"/>
                    </a:lnTo>
                    <a:lnTo>
                      <a:pt x="5650" y="42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CustomShape 997"/>
              <p:cNvSpPr/>
              <p:nvPr/>
            </p:nvSpPr>
            <p:spPr>
              <a:xfrm>
                <a:off x="5251680" y="3406680"/>
                <a:ext cx="213840" cy="222840"/>
              </a:xfrm>
              <a:custGeom>
                <a:avLst/>
                <a:gdLst/>
                <a:ahLst/>
                <a:rect l="l" t="t" r="r" b="b"/>
                <a:pathLst>
                  <a:path w="4855" h="5881">
                    <a:moveTo>
                      <a:pt x="984" y="1"/>
                    </a:moveTo>
                    <a:lnTo>
                      <a:pt x="942" y="43"/>
                    </a:lnTo>
                    <a:lnTo>
                      <a:pt x="732" y="252"/>
                    </a:lnTo>
                    <a:lnTo>
                      <a:pt x="607" y="461"/>
                    </a:lnTo>
                    <a:lnTo>
                      <a:pt x="565" y="461"/>
                    </a:lnTo>
                    <a:lnTo>
                      <a:pt x="460" y="566"/>
                    </a:lnTo>
                    <a:lnTo>
                      <a:pt x="398" y="628"/>
                    </a:lnTo>
                    <a:lnTo>
                      <a:pt x="356" y="649"/>
                    </a:lnTo>
                    <a:lnTo>
                      <a:pt x="272" y="754"/>
                    </a:lnTo>
                    <a:lnTo>
                      <a:pt x="293" y="733"/>
                    </a:lnTo>
                    <a:lnTo>
                      <a:pt x="356" y="796"/>
                    </a:lnTo>
                    <a:lnTo>
                      <a:pt x="377" y="963"/>
                    </a:lnTo>
                    <a:lnTo>
                      <a:pt x="419" y="984"/>
                    </a:lnTo>
                    <a:lnTo>
                      <a:pt x="419" y="1089"/>
                    </a:lnTo>
                    <a:lnTo>
                      <a:pt x="502" y="1089"/>
                    </a:lnTo>
                    <a:lnTo>
                      <a:pt x="523" y="1214"/>
                    </a:lnTo>
                    <a:lnTo>
                      <a:pt x="523" y="1361"/>
                    </a:lnTo>
                    <a:lnTo>
                      <a:pt x="670" y="1486"/>
                    </a:lnTo>
                    <a:lnTo>
                      <a:pt x="732" y="1633"/>
                    </a:lnTo>
                    <a:lnTo>
                      <a:pt x="816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921" y="1884"/>
                    </a:lnTo>
                    <a:lnTo>
                      <a:pt x="942" y="2009"/>
                    </a:lnTo>
                    <a:lnTo>
                      <a:pt x="942" y="2114"/>
                    </a:lnTo>
                    <a:lnTo>
                      <a:pt x="816" y="2261"/>
                    </a:lnTo>
                    <a:lnTo>
                      <a:pt x="816" y="2365"/>
                    </a:lnTo>
                    <a:lnTo>
                      <a:pt x="774" y="2512"/>
                    </a:lnTo>
                    <a:lnTo>
                      <a:pt x="565" y="2512"/>
                    </a:lnTo>
                    <a:lnTo>
                      <a:pt x="565" y="2553"/>
                    </a:lnTo>
                    <a:lnTo>
                      <a:pt x="502" y="2616"/>
                    </a:lnTo>
                    <a:lnTo>
                      <a:pt x="460" y="2721"/>
                    </a:lnTo>
                    <a:lnTo>
                      <a:pt x="377" y="2784"/>
                    </a:lnTo>
                    <a:lnTo>
                      <a:pt x="293" y="2930"/>
                    </a:lnTo>
                    <a:lnTo>
                      <a:pt x="188" y="3056"/>
                    </a:lnTo>
                    <a:lnTo>
                      <a:pt x="168" y="3202"/>
                    </a:lnTo>
                    <a:lnTo>
                      <a:pt x="0" y="3767"/>
                    </a:lnTo>
                    <a:lnTo>
                      <a:pt x="188" y="3767"/>
                    </a:lnTo>
                    <a:lnTo>
                      <a:pt x="2281" y="4981"/>
                    </a:lnTo>
                    <a:lnTo>
                      <a:pt x="2406" y="5169"/>
                    </a:lnTo>
                    <a:lnTo>
                      <a:pt x="2385" y="5253"/>
                    </a:lnTo>
                    <a:lnTo>
                      <a:pt x="2406" y="5294"/>
                    </a:lnTo>
                    <a:lnTo>
                      <a:pt x="2469" y="5378"/>
                    </a:lnTo>
                    <a:lnTo>
                      <a:pt x="3181" y="5880"/>
                    </a:lnTo>
                    <a:lnTo>
                      <a:pt x="3222" y="5880"/>
                    </a:lnTo>
                    <a:lnTo>
                      <a:pt x="3327" y="5818"/>
                    </a:lnTo>
                    <a:lnTo>
                      <a:pt x="3536" y="5546"/>
                    </a:lnTo>
                    <a:lnTo>
                      <a:pt x="3641" y="5357"/>
                    </a:lnTo>
                    <a:lnTo>
                      <a:pt x="3641" y="5232"/>
                    </a:lnTo>
                    <a:lnTo>
                      <a:pt x="3725" y="5085"/>
                    </a:lnTo>
                    <a:lnTo>
                      <a:pt x="3829" y="4939"/>
                    </a:lnTo>
                    <a:lnTo>
                      <a:pt x="3808" y="4918"/>
                    </a:lnTo>
                    <a:lnTo>
                      <a:pt x="3808" y="4855"/>
                    </a:lnTo>
                    <a:lnTo>
                      <a:pt x="3871" y="4750"/>
                    </a:lnTo>
                    <a:lnTo>
                      <a:pt x="3871" y="4730"/>
                    </a:lnTo>
                    <a:lnTo>
                      <a:pt x="3955" y="4709"/>
                    </a:lnTo>
                    <a:lnTo>
                      <a:pt x="4122" y="4709"/>
                    </a:lnTo>
                    <a:lnTo>
                      <a:pt x="4227" y="4541"/>
                    </a:lnTo>
                    <a:lnTo>
                      <a:pt x="4436" y="4458"/>
                    </a:lnTo>
                    <a:lnTo>
                      <a:pt x="4394" y="4416"/>
                    </a:lnTo>
                    <a:lnTo>
                      <a:pt x="4457" y="4332"/>
                    </a:lnTo>
                    <a:lnTo>
                      <a:pt x="4499" y="4332"/>
                    </a:lnTo>
                    <a:lnTo>
                      <a:pt x="4687" y="4102"/>
                    </a:lnTo>
                    <a:lnTo>
                      <a:pt x="4708" y="4081"/>
                    </a:lnTo>
                    <a:lnTo>
                      <a:pt x="4289" y="3683"/>
                    </a:lnTo>
                    <a:lnTo>
                      <a:pt x="4289" y="1403"/>
                    </a:lnTo>
                    <a:lnTo>
                      <a:pt x="4854" y="900"/>
                    </a:lnTo>
                    <a:lnTo>
                      <a:pt x="4687" y="900"/>
                    </a:lnTo>
                    <a:lnTo>
                      <a:pt x="4478" y="942"/>
                    </a:lnTo>
                    <a:lnTo>
                      <a:pt x="4373" y="880"/>
                    </a:lnTo>
                    <a:lnTo>
                      <a:pt x="4289" y="754"/>
                    </a:lnTo>
                    <a:lnTo>
                      <a:pt x="4227" y="733"/>
                    </a:lnTo>
                    <a:lnTo>
                      <a:pt x="3955" y="754"/>
                    </a:lnTo>
                    <a:lnTo>
                      <a:pt x="3913" y="775"/>
                    </a:lnTo>
                    <a:lnTo>
                      <a:pt x="3808" y="775"/>
                    </a:lnTo>
                    <a:lnTo>
                      <a:pt x="3704" y="838"/>
                    </a:lnTo>
                    <a:lnTo>
                      <a:pt x="3641" y="900"/>
                    </a:lnTo>
                    <a:lnTo>
                      <a:pt x="3494" y="1152"/>
                    </a:lnTo>
                    <a:lnTo>
                      <a:pt x="3285" y="1152"/>
                    </a:lnTo>
                    <a:lnTo>
                      <a:pt x="3181" y="1110"/>
                    </a:lnTo>
                    <a:lnTo>
                      <a:pt x="3013" y="1152"/>
                    </a:lnTo>
                    <a:lnTo>
                      <a:pt x="2888" y="1089"/>
                    </a:lnTo>
                    <a:lnTo>
                      <a:pt x="2699" y="1089"/>
                    </a:lnTo>
                    <a:lnTo>
                      <a:pt x="2595" y="1047"/>
                    </a:lnTo>
                    <a:lnTo>
                      <a:pt x="2511" y="942"/>
                    </a:lnTo>
                    <a:lnTo>
                      <a:pt x="2365" y="859"/>
                    </a:lnTo>
                    <a:lnTo>
                      <a:pt x="2134" y="628"/>
                    </a:lnTo>
                    <a:lnTo>
                      <a:pt x="2030" y="545"/>
                    </a:lnTo>
                    <a:lnTo>
                      <a:pt x="1737" y="566"/>
                    </a:lnTo>
                    <a:lnTo>
                      <a:pt x="1611" y="524"/>
                    </a:lnTo>
                    <a:lnTo>
                      <a:pt x="1465" y="566"/>
                    </a:lnTo>
                    <a:lnTo>
                      <a:pt x="1339" y="545"/>
                    </a:lnTo>
                    <a:lnTo>
                      <a:pt x="1256" y="440"/>
                    </a:lnTo>
                    <a:lnTo>
                      <a:pt x="1256" y="105"/>
                    </a:lnTo>
                    <a:lnTo>
                      <a:pt x="1151" y="64"/>
                    </a:lnTo>
                    <a:lnTo>
                      <a:pt x="1046" y="105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CustomShape 998"/>
              <p:cNvSpPr/>
              <p:nvPr/>
            </p:nvSpPr>
            <p:spPr>
              <a:xfrm>
                <a:off x="5198040" y="3551040"/>
                <a:ext cx="19080" cy="360"/>
              </a:xfrm>
              <a:custGeom>
                <a:avLst/>
                <a:gdLst/>
                <a:ahLst/>
                <a:rect l="l" t="t" r="r" b="b"/>
                <a:pathLst>
                  <a:path w="440" h="1">
                    <a:moveTo>
                      <a:pt x="1" y="1"/>
                    </a:moveTo>
                    <a:lnTo>
                      <a:pt x="210" y="1"/>
                    </a:lnTo>
                    <a:lnTo>
                      <a:pt x="44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CustomShape 999"/>
              <p:cNvSpPr/>
              <p:nvPr/>
            </p:nvSpPr>
            <p:spPr>
              <a:xfrm>
                <a:off x="5145480" y="3434400"/>
                <a:ext cx="147600" cy="124920"/>
              </a:xfrm>
              <a:custGeom>
                <a:avLst/>
                <a:gdLst/>
                <a:ahLst/>
                <a:rect l="l" t="t" r="r" b="b"/>
                <a:pathLst>
                  <a:path w="3349" h="3307">
                    <a:moveTo>
                      <a:pt x="2700" y="0"/>
                    </a:moveTo>
                    <a:lnTo>
                      <a:pt x="2679" y="21"/>
                    </a:lnTo>
                    <a:lnTo>
                      <a:pt x="2554" y="105"/>
                    </a:lnTo>
                    <a:lnTo>
                      <a:pt x="2491" y="209"/>
                    </a:lnTo>
                    <a:lnTo>
                      <a:pt x="2365" y="251"/>
                    </a:lnTo>
                    <a:lnTo>
                      <a:pt x="2240" y="209"/>
                    </a:lnTo>
                    <a:lnTo>
                      <a:pt x="2031" y="230"/>
                    </a:lnTo>
                    <a:lnTo>
                      <a:pt x="1884" y="272"/>
                    </a:lnTo>
                    <a:lnTo>
                      <a:pt x="1779" y="272"/>
                    </a:lnTo>
                    <a:lnTo>
                      <a:pt x="1759" y="314"/>
                    </a:lnTo>
                    <a:lnTo>
                      <a:pt x="1675" y="272"/>
                    </a:lnTo>
                    <a:lnTo>
                      <a:pt x="1612" y="356"/>
                    </a:lnTo>
                    <a:lnTo>
                      <a:pt x="1612" y="440"/>
                    </a:lnTo>
                    <a:lnTo>
                      <a:pt x="1549" y="440"/>
                    </a:lnTo>
                    <a:lnTo>
                      <a:pt x="1403" y="419"/>
                    </a:lnTo>
                    <a:lnTo>
                      <a:pt x="1403" y="314"/>
                    </a:lnTo>
                    <a:lnTo>
                      <a:pt x="1298" y="272"/>
                    </a:lnTo>
                    <a:lnTo>
                      <a:pt x="1215" y="314"/>
                    </a:lnTo>
                    <a:lnTo>
                      <a:pt x="1047" y="251"/>
                    </a:lnTo>
                    <a:lnTo>
                      <a:pt x="942" y="209"/>
                    </a:lnTo>
                    <a:lnTo>
                      <a:pt x="880" y="272"/>
                    </a:lnTo>
                    <a:lnTo>
                      <a:pt x="880" y="356"/>
                    </a:lnTo>
                    <a:lnTo>
                      <a:pt x="901" y="419"/>
                    </a:lnTo>
                    <a:lnTo>
                      <a:pt x="880" y="440"/>
                    </a:lnTo>
                    <a:lnTo>
                      <a:pt x="838" y="544"/>
                    </a:lnTo>
                    <a:lnTo>
                      <a:pt x="796" y="628"/>
                    </a:lnTo>
                    <a:lnTo>
                      <a:pt x="796" y="774"/>
                    </a:lnTo>
                    <a:lnTo>
                      <a:pt x="775" y="984"/>
                    </a:lnTo>
                    <a:lnTo>
                      <a:pt x="733" y="1109"/>
                    </a:lnTo>
                    <a:lnTo>
                      <a:pt x="817" y="1172"/>
                    </a:lnTo>
                    <a:lnTo>
                      <a:pt x="880" y="1256"/>
                    </a:lnTo>
                    <a:lnTo>
                      <a:pt x="922" y="1318"/>
                    </a:lnTo>
                    <a:lnTo>
                      <a:pt x="901" y="1402"/>
                    </a:lnTo>
                    <a:lnTo>
                      <a:pt x="608" y="1800"/>
                    </a:lnTo>
                    <a:lnTo>
                      <a:pt x="419" y="2009"/>
                    </a:lnTo>
                    <a:lnTo>
                      <a:pt x="378" y="2092"/>
                    </a:lnTo>
                    <a:lnTo>
                      <a:pt x="147" y="2511"/>
                    </a:lnTo>
                    <a:lnTo>
                      <a:pt x="106" y="2553"/>
                    </a:lnTo>
                    <a:lnTo>
                      <a:pt x="106" y="2720"/>
                    </a:lnTo>
                    <a:lnTo>
                      <a:pt x="85" y="2929"/>
                    </a:lnTo>
                    <a:lnTo>
                      <a:pt x="1" y="3139"/>
                    </a:lnTo>
                    <a:lnTo>
                      <a:pt x="43" y="3264"/>
                    </a:lnTo>
                    <a:lnTo>
                      <a:pt x="1" y="3285"/>
                    </a:lnTo>
                    <a:lnTo>
                      <a:pt x="43" y="3306"/>
                    </a:lnTo>
                    <a:lnTo>
                      <a:pt x="106" y="3285"/>
                    </a:lnTo>
                    <a:lnTo>
                      <a:pt x="210" y="3201"/>
                    </a:lnTo>
                    <a:lnTo>
                      <a:pt x="273" y="3243"/>
                    </a:lnTo>
                    <a:lnTo>
                      <a:pt x="315" y="3285"/>
                    </a:lnTo>
                    <a:lnTo>
                      <a:pt x="398" y="3285"/>
                    </a:lnTo>
                    <a:lnTo>
                      <a:pt x="461" y="3243"/>
                    </a:lnTo>
                    <a:lnTo>
                      <a:pt x="461" y="3160"/>
                    </a:lnTo>
                    <a:lnTo>
                      <a:pt x="566" y="3160"/>
                    </a:lnTo>
                    <a:lnTo>
                      <a:pt x="566" y="3180"/>
                    </a:lnTo>
                    <a:lnTo>
                      <a:pt x="608" y="3139"/>
                    </a:lnTo>
                    <a:lnTo>
                      <a:pt x="670" y="3139"/>
                    </a:lnTo>
                    <a:lnTo>
                      <a:pt x="712" y="3076"/>
                    </a:lnTo>
                    <a:lnTo>
                      <a:pt x="1633" y="3076"/>
                    </a:lnTo>
                    <a:lnTo>
                      <a:pt x="2407" y="3034"/>
                    </a:lnTo>
                    <a:lnTo>
                      <a:pt x="2575" y="2469"/>
                    </a:lnTo>
                    <a:lnTo>
                      <a:pt x="2595" y="2323"/>
                    </a:lnTo>
                    <a:lnTo>
                      <a:pt x="2700" y="2197"/>
                    </a:lnTo>
                    <a:lnTo>
                      <a:pt x="2784" y="2051"/>
                    </a:lnTo>
                    <a:lnTo>
                      <a:pt x="2867" y="1988"/>
                    </a:lnTo>
                    <a:lnTo>
                      <a:pt x="2909" y="1883"/>
                    </a:lnTo>
                    <a:lnTo>
                      <a:pt x="2972" y="1820"/>
                    </a:lnTo>
                    <a:lnTo>
                      <a:pt x="2972" y="1779"/>
                    </a:lnTo>
                    <a:lnTo>
                      <a:pt x="3181" y="1779"/>
                    </a:lnTo>
                    <a:lnTo>
                      <a:pt x="3223" y="1632"/>
                    </a:lnTo>
                    <a:lnTo>
                      <a:pt x="3223" y="1528"/>
                    </a:lnTo>
                    <a:lnTo>
                      <a:pt x="3349" y="1381"/>
                    </a:lnTo>
                    <a:lnTo>
                      <a:pt x="3349" y="1276"/>
                    </a:lnTo>
                    <a:lnTo>
                      <a:pt x="3328" y="1151"/>
                    </a:lnTo>
                    <a:lnTo>
                      <a:pt x="3244" y="1067"/>
                    </a:lnTo>
                    <a:lnTo>
                      <a:pt x="3307" y="1004"/>
                    </a:lnTo>
                    <a:lnTo>
                      <a:pt x="3223" y="963"/>
                    </a:lnTo>
                    <a:lnTo>
                      <a:pt x="3139" y="900"/>
                    </a:lnTo>
                    <a:lnTo>
                      <a:pt x="3077" y="753"/>
                    </a:lnTo>
                    <a:lnTo>
                      <a:pt x="2930" y="628"/>
                    </a:lnTo>
                    <a:lnTo>
                      <a:pt x="2930" y="481"/>
                    </a:lnTo>
                    <a:lnTo>
                      <a:pt x="2909" y="356"/>
                    </a:lnTo>
                    <a:lnTo>
                      <a:pt x="2826" y="356"/>
                    </a:lnTo>
                    <a:lnTo>
                      <a:pt x="2826" y="251"/>
                    </a:lnTo>
                    <a:lnTo>
                      <a:pt x="2784" y="230"/>
                    </a:lnTo>
                    <a:lnTo>
                      <a:pt x="2763" y="63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CustomShape 1000"/>
              <p:cNvSpPr/>
              <p:nvPr/>
            </p:nvSpPr>
            <p:spPr>
              <a:xfrm>
                <a:off x="4762080" y="3282120"/>
                <a:ext cx="331920" cy="192600"/>
              </a:xfrm>
              <a:custGeom>
                <a:avLst/>
                <a:gdLst/>
                <a:ahLst/>
                <a:rect l="l" t="t" r="r" b="b"/>
                <a:pathLst>
                  <a:path w="7534" h="5086">
                    <a:moveTo>
                      <a:pt x="4750" y="1"/>
                    </a:moveTo>
                    <a:lnTo>
                      <a:pt x="4708" y="64"/>
                    </a:lnTo>
                    <a:lnTo>
                      <a:pt x="4583" y="147"/>
                    </a:lnTo>
                    <a:lnTo>
                      <a:pt x="4499" y="84"/>
                    </a:lnTo>
                    <a:lnTo>
                      <a:pt x="4374" y="84"/>
                    </a:lnTo>
                    <a:lnTo>
                      <a:pt x="4269" y="168"/>
                    </a:lnTo>
                    <a:lnTo>
                      <a:pt x="4123" y="252"/>
                    </a:lnTo>
                    <a:lnTo>
                      <a:pt x="4081" y="315"/>
                    </a:lnTo>
                    <a:lnTo>
                      <a:pt x="4123" y="398"/>
                    </a:lnTo>
                    <a:lnTo>
                      <a:pt x="4039" y="419"/>
                    </a:lnTo>
                    <a:lnTo>
                      <a:pt x="3934" y="587"/>
                    </a:lnTo>
                    <a:lnTo>
                      <a:pt x="3872" y="587"/>
                    </a:lnTo>
                    <a:lnTo>
                      <a:pt x="3830" y="566"/>
                    </a:lnTo>
                    <a:lnTo>
                      <a:pt x="3746" y="670"/>
                    </a:lnTo>
                    <a:lnTo>
                      <a:pt x="3746" y="733"/>
                    </a:lnTo>
                    <a:lnTo>
                      <a:pt x="3662" y="796"/>
                    </a:lnTo>
                    <a:lnTo>
                      <a:pt x="3641" y="900"/>
                    </a:lnTo>
                    <a:lnTo>
                      <a:pt x="3662" y="984"/>
                    </a:lnTo>
                    <a:lnTo>
                      <a:pt x="3641" y="1089"/>
                    </a:lnTo>
                    <a:lnTo>
                      <a:pt x="3537" y="1131"/>
                    </a:lnTo>
                    <a:lnTo>
                      <a:pt x="3432" y="1214"/>
                    </a:lnTo>
                    <a:lnTo>
                      <a:pt x="3202" y="1235"/>
                    </a:lnTo>
                    <a:lnTo>
                      <a:pt x="3035" y="1256"/>
                    </a:lnTo>
                    <a:lnTo>
                      <a:pt x="2909" y="1235"/>
                    </a:lnTo>
                    <a:lnTo>
                      <a:pt x="2804" y="1193"/>
                    </a:lnTo>
                    <a:lnTo>
                      <a:pt x="2679" y="1214"/>
                    </a:lnTo>
                    <a:lnTo>
                      <a:pt x="2595" y="1193"/>
                    </a:lnTo>
                    <a:lnTo>
                      <a:pt x="2511" y="1235"/>
                    </a:lnTo>
                    <a:lnTo>
                      <a:pt x="2491" y="1340"/>
                    </a:lnTo>
                    <a:lnTo>
                      <a:pt x="2595" y="1445"/>
                    </a:lnTo>
                    <a:lnTo>
                      <a:pt x="2658" y="1445"/>
                    </a:lnTo>
                    <a:lnTo>
                      <a:pt x="2679" y="1528"/>
                    </a:lnTo>
                    <a:lnTo>
                      <a:pt x="2511" y="1633"/>
                    </a:lnTo>
                    <a:lnTo>
                      <a:pt x="2449" y="1737"/>
                    </a:lnTo>
                    <a:lnTo>
                      <a:pt x="2281" y="1737"/>
                    </a:lnTo>
                    <a:lnTo>
                      <a:pt x="1947" y="1821"/>
                    </a:lnTo>
                    <a:lnTo>
                      <a:pt x="1821" y="1926"/>
                    </a:lnTo>
                    <a:lnTo>
                      <a:pt x="1633" y="1968"/>
                    </a:lnTo>
                    <a:lnTo>
                      <a:pt x="1507" y="2072"/>
                    </a:lnTo>
                    <a:lnTo>
                      <a:pt x="1403" y="2093"/>
                    </a:lnTo>
                    <a:lnTo>
                      <a:pt x="1340" y="2051"/>
                    </a:lnTo>
                    <a:lnTo>
                      <a:pt x="1298" y="1926"/>
                    </a:lnTo>
                    <a:lnTo>
                      <a:pt x="1235" y="1863"/>
                    </a:lnTo>
                    <a:lnTo>
                      <a:pt x="1151" y="1926"/>
                    </a:lnTo>
                    <a:lnTo>
                      <a:pt x="1151" y="2051"/>
                    </a:lnTo>
                    <a:lnTo>
                      <a:pt x="1110" y="2177"/>
                    </a:lnTo>
                    <a:lnTo>
                      <a:pt x="942" y="2177"/>
                    </a:lnTo>
                    <a:lnTo>
                      <a:pt x="838" y="2198"/>
                    </a:lnTo>
                    <a:lnTo>
                      <a:pt x="733" y="2198"/>
                    </a:lnTo>
                    <a:lnTo>
                      <a:pt x="712" y="2072"/>
                    </a:lnTo>
                    <a:lnTo>
                      <a:pt x="670" y="2030"/>
                    </a:lnTo>
                    <a:lnTo>
                      <a:pt x="670" y="2051"/>
                    </a:lnTo>
                    <a:lnTo>
                      <a:pt x="566" y="2198"/>
                    </a:lnTo>
                    <a:lnTo>
                      <a:pt x="461" y="2240"/>
                    </a:lnTo>
                    <a:lnTo>
                      <a:pt x="398" y="2365"/>
                    </a:lnTo>
                    <a:lnTo>
                      <a:pt x="294" y="2553"/>
                    </a:lnTo>
                    <a:lnTo>
                      <a:pt x="252" y="2679"/>
                    </a:lnTo>
                    <a:lnTo>
                      <a:pt x="147" y="2867"/>
                    </a:lnTo>
                    <a:lnTo>
                      <a:pt x="63" y="2867"/>
                    </a:lnTo>
                    <a:lnTo>
                      <a:pt x="1" y="2930"/>
                    </a:lnTo>
                    <a:lnTo>
                      <a:pt x="42" y="3077"/>
                    </a:lnTo>
                    <a:lnTo>
                      <a:pt x="84" y="3223"/>
                    </a:lnTo>
                    <a:lnTo>
                      <a:pt x="63" y="3349"/>
                    </a:lnTo>
                    <a:lnTo>
                      <a:pt x="84" y="3516"/>
                    </a:lnTo>
                    <a:lnTo>
                      <a:pt x="105" y="3641"/>
                    </a:lnTo>
                    <a:lnTo>
                      <a:pt x="105" y="3872"/>
                    </a:lnTo>
                    <a:lnTo>
                      <a:pt x="168" y="3934"/>
                    </a:lnTo>
                    <a:lnTo>
                      <a:pt x="314" y="4018"/>
                    </a:lnTo>
                    <a:lnTo>
                      <a:pt x="419" y="4123"/>
                    </a:lnTo>
                    <a:lnTo>
                      <a:pt x="461" y="4248"/>
                    </a:lnTo>
                    <a:lnTo>
                      <a:pt x="607" y="4458"/>
                    </a:lnTo>
                    <a:lnTo>
                      <a:pt x="691" y="4604"/>
                    </a:lnTo>
                    <a:lnTo>
                      <a:pt x="775" y="4688"/>
                    </a:lnTo>
                    <a:lnTo>
                      <a:pt x="942" y="4813"/>
                    </a:lnTo>
                    <a:lnTo>
                      <a:pt x="942" y="4960"/>
                    </a:lnTo>
                    <a:lnTo>
                      <a:pt x="942" y="5022"/>
                    </a:lnTo>
                    <a:lnTo>
                      <a:pt x="984" y="5085"/>
                    </a:lnTo>
                    <a:lnTo>
                      <a:pt x="1005" y="5085"/>
                    </a:lnTo>
                    <a:lnTo>
                      <a:pt x="1256" y="4667"/>
                    </a:lnTo>
                    <a:lnTo>
                      <a:pt x="1403" y="4499"/>
                    </a:lnTo>
                    <a:lnTo>
                      <a:pt x="1507" y="4478"/>
                    </a:lnTo>
                    <a:lnTo>
                      <a:pt x="1549" y="4437"/>
                    </a:lnTo>
                    <a:lnTo>
                      <a:pt x="1779" y="4332"/>
                    </a:lnTo>
                    <a:lnTo>
                      <a:pt x="1884" y="4353"/>
                    </a:lnTo>
                    <a:lnTo>
                      <a:pt x="1947" y="4290"/>
                    </a:lnTo>
                    <a:lnTo>
                      <a:pt x="2135" y="4290"/>
                    </a:lnTo>
                    <a:lnTo>
                      <a:pt x="2156" y="4353"/>
                    </a:lnTo>
                    <a:lnTo>
                      <a:pt x="2260" y="4395"/>
                    </a:lnTo>
                    <a:lnTo>
                      <a:pt x="2302" y="4374"/>
                    </a:lnTo>
                    <a:lnTo>
                      <a:pt x="2386" y="4353"/>
                    </a:lnTo>
                    <a:lnTo>
                      <a:pt x="2386" y="4269"/>
                    </a:lnTo>
                    <a:lnTo>
                      <a:pt x="2407" y="4185"/>
                    </a:lnTo>
                    <a:lnTo>
                      <a:pt x="2470" y="4144"/>
                    </a:lnTo>
                    <a:lnTo>
                      <a:pt x="2365" y="4018"/>
                    </a:lnTo>
                    <a:lnTo>
                      <a:pt x="2365" y="3955"/>
                    </a:lnTo>
                    <a:lnTo>
                      <a:pt x="2449" y="3955"/>
                    </a:lnTo>
                    <a:lnTo>
                      <a:pt x="2491" y="3913"/>
                    </a:lnTo>
                    <a:lnTo>
                      <a:pt x="2491" y="3851"/>
                    </a:lnTo>
                    <a:lnTo>
                      <a:pt x="2553" y="3767"/>
                    </a:lnTo>
                    <a:lnTo>
                      <a:pt x="2553" y="3704"/>
                    </a:lnTo>
                    <a:lnTo>
                      <a:pt x="2595" y="3662"/>
                    </a:lnTo>
                    <a:lnTo>
                      <a:pt x="2679" y="3662"/>
                    </a:lnTo>
                    <a:lnTo>
                      <a:pt x="2763" y="3558"/>
                    </a:lnTo>
                    <a:lnTo>
                      <a:pt x="2867" y="3600"/>
                    </a:lnTo>
                    <a:lnTo>
                      <a:pt x="2867" y="3537"/>
                    </a:lnTo>
                    <a:lnTo>
                      <a:pt x="2930" y="3537"/>
                    </a:lnTo>
                    <a:lnTo>
                      <a:pt x="3014" y="3600"/>
                    </a:lnTo>
                    <a:lnTo>
                      <a:pt x="3076" y="3621"/>
                    </a:lnTo>
                    <a:lnTo>
                      <a:pt x="3244" y="3746"/>
                    </a:lnTo>
                    <a:lnTo>
                      <a:pt x="3327" y="3767"/>
                    </a:lnTo>
                    <a:lnTo>
                      <a:pt x="3495" y="3913"/>
                    </a:lnTo>
                    <a:lnTo>
                      <a:pt x="3516" y="3955"/>
                    </a:lnTo>
                    <a:lnTo>
                      <a:pt x="3641" y="3934"/>
                    </a:lnTo>
                    <a:lnTo>
                      <a:pt x="3767" y="4018"/>
                    </a:lnTo>
                    <a:lnTo>
                      <a:pt x="3913" y="4018"/>
                    </a:lnTo>
                    <a:lnTo>
                      <a:pt x="3976" y="4039"/>
                    </a:lnTo>
                    <a:lnTo>
                      <a:pt x="4060" y="3976"/>
                    </a:lnTo>
                    <a:lnTo>
                      <a:pt x="4144" y="3976"/>
                    </a:lnTo>
                    <a:lnTo>
                      <a:pt x="4248" y="4039"/>
                    </a:lnTo>
                    <a:lnTo>
                      <a:pt x="4374" y="4060"/>
                    </a:lnTo>
                    <a:lnTo>
                      <a:pt x="4436" y="4081"/>
                    </a:lnTo>
                    <a:lnTo>
                      <a:pt x="4562" y="4060"/>
                    </a:lnTo>
                    <a:lnTo>
                      <a:pt x="4583" y="4018"/>
                    </a:lnTo>
                    <a:lnTo>
                      <a:pt x="4541" y="3955"/>
                    </a:lnTo>
                    <a:lnTo>
                      <a:pt x="4499" y="3913"/>
                    </a:lnTo>
                    <a:lnTo>
                      <a:pt x="4604" y="3809"/>
                    </a:lnTo>
                    <a:lnTo>
                      <a:pt x="4688" y="3704"/>
                    </a:lnTo>
                    <a:lnTo>
                      <a:pt x="4792" y="3704"/>
                    </a:lnTo>
                    <a:lnTo>
                      <a:pt x="4897" y="3725"/>
                    </a:lnTo>
                    <a:lnTo>
                      <a:pt x="4980" y="3809"/>
                    </a:lnTo>
                    <a:lnTo>
                      <a:pt x="5064" y="3767"/>
                    </a:lnTo>
                    <a:lnTo>
                      <a:pt x="5294" y="3746"/>
                    </a:lnTo>
                    <a:lnTo>
                      <a:pt x="5336" y="3704"/>
                    </a:lnTo>
                    <a:lnTo>
                      <a:pt x="5420" y="3641"/>
                    </a:lnTo>
                    <a:lnTo>
                      <a:pt x="5650" y="3537"/>
                    </a:lnTo>
                    <a:lnTo>
                      <a:pt x="5734" y="3558"/>
                    </a:lnTo>
                    <a:lnTo>
                      <a:pt x="5755" y="3600"/>
                    </a:lnTo>
                    <a:lnTo>
                      <a:pt x="5796" y="3600"/>
                    </a:lnTo>
                    <a:lnTo>
                      <a:pt x="5817" y="3662"/>
                    </a:lnTo>
                    <a:lnTo>
                      <a:pt x="5859" y="3662"/>
                    </a:lnTo>
                    <a:lnTo>
                      <a:pt x="5943" y="3621"/>
                    </a:lnTo>
                    <a:lnTo>
                      <a:pt x="6068" y="3621"/>
                    </a:lnTo>
                    <a:lnTo>
                      <a:pt x="6152" y="3600"/>
                    </a:lnTo>
                    <a:lnTo>
                      <a:pt x="6236" y="3600"/>
                    </a:lnTo>
                    <a:lnTo>
                      <a:pt x="6320" y="3495"/>
                    </a:lnTo>
                    <a:lnTo>
                      <a:pt x="6278" y="3453"/>
                    </a:lnTo>
                    <a:lnTo>
                      <a:pt x="6278" y="3411"/>
                    </a:lnTo>
                    <a:lnTo>
                      <a:pt x="6361" y="3411"/>
                    </a:lnTo>
                    <a:lnTo>
                      <a:pt x="6445" y="3453"/>
                    </a:lnTo>
                    <a:lnTo>
                      <a:pt x="6633" y="3453"/>
                    </a:lnTo>
                    <a:lnTo>
                      <a:pt x="6675" y="3495"/>
                    </a:lnTo>
                    <a:lnTo>
                      <a:pt x="6759" y="3516"/>
                    </a:lnTo>
                    <a:lnTo>
                      <a:pt x="6843" y="3558"/>
                    </a:lnTo>
                    <a:lnTo>
                      <a:pt x="7073" y="3558"/>
                    </a:lnTo>
                    <a:lnTo>
                      <a:pt x="7094" y="3600"/>
                    </a:lnTo>
                    <a:lnTo>
                      <a:pt x="7282" y="3516"/>
                    </a:lnTo>
                    <a:lnTo>
                      <a:pt x="7408" y="3516"/>
                    </a:lnTo>
                    <a:lnTo>
                      <a:pt x="7512" y="3558"/>
                    </a:lnTo>
                    <a:lnTo>
                      <a:pt x="7533" y="3600"/>
                    </a:lnTo>
                    <a:lnTo>
                      <a:pt x="7533" y="3558"/>
                    </a:lnTo>
                    <a:lnTo>
                      <a:pt x="7491" y="3495"/>
                    </a:lnTo>
                    <a:lnTo>
                      <a:pt x="7387" y="3432"/>
                    </a:lnTo>
                    <a:lnTo>
                      <a:pt x="7303" y="3390"/>
                    </a:lnTo>
                    <a:lnTo>
                      <a:pt x="7303" y="3202"/>
                    </a:lnTo>
                    <a:lnTo>
                      <a:pt x="7303" y="3139"/>
                    </a:lnTo>
                    <a:lnTo>
                      <a:pt x="7219" y="3077"/>
                    </a:lnTo>
                    <a:lnTo>
                      <a:pt x="7010" y="3035"/>
                    </a:lnTo>
                    <a:lnTo>
                      <a:pt x="6968" y="2972"/>
                    </a:lnTo>
                    <a:lnTo>
                      <a:pt x="6989" y="2867"/>
                    </a:lnTo>
                    <a:lnTo>
                      <a:pt x="6947" y="2805"/>
                    </a:lnTo>
                    <a:lnTo>
                      <a:pt x="6843" y="2784"/>
                    </a:lnTo>
                    <a:lnTo>
                      <a:pt x="6780" y="2721"/>
                    </a:lnTo>
                    <a:lnTo>
                      <a:pt x="6759" y="2553"/>
                    </a:lnTo>
                    <a:lnTo>
                      <a:pt x="6738" y="2491"/>
                    </a:lnTo>
                    <a:lnTo>
                      <a:pt x="6550" y="2365"/>
                    </a:lnTo>
                    <a:lnTo>
                      <a:pt x="6487" y="2386"/>
                    </a:lnTo>
                    <a:lnTo>
                      <a:pt x="6382" y="2344"/>
                    </a:lnTo>
                    <a:lnTo>
                      <a:pt x="6361" y="2365"/>
                    </a:lnTo>
                    <a:lnTo>
                      <a:pt x="6257" y="2344"/>
                    </a:lnTo>
                    <a:lnTo>
                      <a:pt x="6131" y="2240"/>
                    </a:lnTo>
                    <a:lnTo>
                      <a:pt x="6173" y="2177"/>
                    </a:lnTo>
                    <a:lnTo>
                      <a:pt x="6215" y="2135"/>
                    </a:lnTo>
                    <a:lnTo>
                      <a:pt x="6278" y="2072"/>
                    </a:lnTo>
                    <a:lnTo>
                      <a:pt x="6320" y="1989"/>
                    </a:lnTo>
                    <a:lnTo>
                      <a:pt x="6257" y="1926"/>
                    </a:lnTo>
                    <a:lnTo>
                      <a:pt x="6152" y="1926"/>
                    </a:lnTo>
                    <a:lnTo>
                      <a:pt x="6048" y="1863"/>
                    </a:lnTo>
                    <a:lnTo>
                      <a:pt x="6006" y="1779"/>
                    </a:lnTo>
                    <a:lnTo>
                      <a:pt x="5922" y="1737"/>
                    </a:lnTo>
                    <a:lnTo>
                      <a:pt x="5817" y="1737"/>
                    </a:lnTo>
                    <a:lnTo>
                      <a:pt x="5692" y="1654"/>
                    </a:lnTo>
                    <a:lnTo>
                      <a:pt x="5608" y="1612"/>
                    </a:lnTo>
                    <a:lnTo>
                      <a:pt x="5587" y="1465"/>
                    </a:lnTo>
                    <a:lnTo>
                      <a:pt x="5629" y="1403"/>
                    </a:lnTo>
                    <a:lnTo>
                      <a:pt x="5545" y="1361"/>
                    </a:lnTo>
                    <a:lnTo>
                      <a:pt x="5399" y="1361"/>
                    </a:lnTo>
                    <a:lnTo>
                      <a:pt x="5336" y="1424"/>
                    </a:lnTo>
                    <a:lnTo>
                      <a:pt x="5211" y="1424"/>
                    </a:lnTo>
                    <a:lnTo>
                      <a:pt x="5106" y="1340"/>
                    </a:lnTo>
                    <a:lnTo>
                      <a:pt x="5106" y="1152"/>
                    </a:lnTo>
                    <a:lnTo>
                      <a:pt x="5169" y="1047"/>
                    </a:lnTo>
                    <a:lnTo>
                      <a:pt x="5190" y="1005"/>
                    </a:lnTo>
                    <a:lnTo>
                      <a:pt x="5211" y="880"/>
                    </a:lnTo>
                    <a:lnTo>
                      <a:pt x="5190" y="796"/>
                    </a:lnTo>
                    <a:lnTo>
                      <a:pt x="5085" y="566"/>
                    </a:lnTo>
                    <a:lnTo>
                      <a:pt x="4918" y="377"/>
                    </a:lnTo>
                    <a:lnTo>
                      <a:pt x="4897" y="294"/>
                    </a:lnTo>
                    <a:lnTo>
                      <a:pt x="4771" y="189"/>
                    </a:lnTo>
                    <a:lnTo>
                      <a:pt x="4813" y="168"/>
                    </a:lnTo>
                    <a:lnTo>
                      <a:pt x="4813" y="84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CustomShape 1001"/>
              <p:cNvSpPr/>
              <p:nvPr/>
            </p:nvSpPr>
            <p:spPr>
              <a:xfrm>
                <a:off x="4626360" y="2775600"/>
                <a:ext cx="393840" cy="314640"/>
              </a:xfrm>
              <a:custGeom>
                <a:avLst/>
                <a:gdLst/>
                <a:ahLst/>
                <a:rect l="l" t="t" r="r" b="b"/>
                <a:pathLst>
                  <a:path w="8936" h="8308">
                    <a:moveTo>
                      <a:pt x="1068" y="1"/>
                    </a:moveTo>
                    <a:lnTo>
                      <a:pt x="1047" y="42"/>
                    </a:lnTo>
                    <a:lnTo>
                      <a:pt x="1089" y="252"/>
                    </a:lnTo>
                    <a:lnTo>
                      <a:pt x="1152" y="314"/>
                    </a:lnTo>
                    <a:lnTo>
                      <a:pt x="1026" y="482"/>
                    </a:lnTo>
                    <a:lnTo>
                      <a:pt x="670" y="691"/>
                    </a:lnTo>
                    <a:lnTo>
                      <a:pt x="670" y="775"/>
                    </a:lnTo>
                    <a:lnTo>
                      <a:pt x="566" y="900"/>
                    </a:lnTo>
                    <a:lnTo>
                      <a:pt x="440" y="900"/>
                    </a:lnTo>
                    <a:lnTo>
                      <a:pt x="357" y="963"/>
                    </a:lnTo>
                    <a:lnTo>
                      <a:pt x="357" y="1047"/>
                    </a:lnTo>
                    <a:lnTo>
                      <a:pt x="336" y="1109"/>
                    </a:lnTo>
                    <a:lnTo>
                      <a:pt x="398" y="1298"/>
                    </a:lnTo>
                    <a:lnTo>
                      <a:pt x="398" y="1423"/>
                    </a:lnTo>
                    <a:lnTo>
                      <a:pt x="357" y="1465"/>
                    </a:lnTo>
                    <a:lnTo>
                      <a:pt x="357" y="1507"/>
                    </a:lnTo>
                    <a:lnTo>
                      <a:pt x="336" y="1570"/>
                    </a:lnTo>
                    <a:lnTo>
                      <a:pt x="294" y="1674"/>
                    </a:lnTo>
                    <a:lnTo>
                      <a:pt x="189" y="1716"/>
                    </a:lnTo>
                    <a:lnTo>
                      <a:pt x="147" y="1737"/>
                    </a:lnTo>
                    <a:lnTo>
                      <a:pt x="85" y="1737"/>
                    </a:lnTo>
                    <a:lnTo>
                      <a:pt x="22" y="1800"/>
                    </a:lnTo>
                    <a:lnTo>
                      <a:pt x="22" y="2009"/>
                    </a:lnTo>
                    <a:lnTo>
                      <a:pt x="85" y="2030"/>
                    </a:lnTo>
                    <a:lnTo>
                      <a:pt x="147" y="2156"/>
                    </a:lnTo>
                    <a:lnTo>
                      <a:pt x="147" y="2553"/>
                    </a:lnTo>
                    <a:lnTo>
                      <a:pt x="189" y="2762"/>
                    </a:lnTo>
                    <a:lnTo>
                      <a:pt x="189" y="2825"/>
                    </a:lnTo>
                    <a:lnTo>
                      <a:pt x="189" y="3139"/>
                    </a:lnTo>
                    <a:lnTo>
                      <a:pt x="252" y="3286"/>
                    </a:lnTo>
                    <a:lnTo>
                      <a:pt x="210" y="3599"/>
                    </a:lnTo>
                    <a:lnTo>
                      <a:pt x="189" y="3662"/>
                    </a:lnTo>
                    <a:lnTo>
                      <a:pt x="231" y="3788"/>
                    </a:lnTo>
                    <a:lnTo>
                      <a:pt x="252" y="3997"/>
                    </a:lnTo>
                    <a:lnTo>
                      <a:pt x="210" y="4081"/>
                    </a:lnTo>
                    <a:lnTo>
                      <a:pt x="85" y="4185"/>
                    </a:lnTo>
                    <a:lnTo>
                      <a:pt x="43" y="4227"/>
                    </a:lnTo>
                    <a:lnTo>
                      <a:pt x="1" y="4290"/>
                    </a:lnTo>
                    <a:lnTo>
                      <a:pt x="85" y="4353"/>
                    </a:lnTo>
                    <a:lnTo>
                      <a:pt x="210" y="4541"/>
                    </a:lnTo>
                    <a:lnTo>
                      <a:pt x="315" y="4771"/>
                    </a:lnTo>
                    <a:lnTo>
                      <a:pt x="357" y="4813"/>
                    </a:lnTo>
                    <a:lnTo>
                      <a:pt x="398" y="4938"/>
                    </a:lnTo>
                    <a:lnTo>
                      <a:pt x="357" y="5022"/>
                    </a:lnTo>
                    <a:lnTo>
                      <a:pt x="398" y="5169"/>
                    </a:lnTo>
                    <a:lnTo>
                      <a:pt x="440" y="5252"/>
                    </a:lnTo>
                    <a:lnTo>
                      <a:pt x="461" y="5357"/>
                    </a:lnTo>
                    <a:lnTo>
                      <a:pt x="545" y="5441"/>
                    </a:lnTo>
                    <a:lnTo>
                      <a:pt x="984" y="5441"/>
                    </a:lnTo>
                    <a:lnTo>
                      <a:pt x="1089" y="5503"/>
                    </a:lnTo>
                    <a:lnTo>
                      <a:pt x="1173" y="5650"/>
                    </a:lnTo>
                    <a:lnTo>
                      <a:pt x="1277" y="5880"/>
                    </a:lnTo>
                    <a:lnTo>
                      <a:pt x="1340" y="5922"/>
                    </a:lnTo>
                    <a:lnTo>
                      <a:pt x="1403" y="6006"/>
                    </a:lnTo>
                    <a:lnTo>
                      <a:pt x="1486" y="6089"/>
                    </a:lnTo>
                    <a:lnTo>
                      <a:pt x="2491" y="6319"/>
                    </a:lnTo>
                    <a:lnTo>
                      <a:pt x="2595" y="6424"/>
                    </a:lnTo>
                    <a:lnTo>
                      <a:pt x="3118" y="6215"/>
                    </a:lnTo>
                    <a:lnTo>
                      <a:pt x="3746" y="5964"/>
                    </a:lnTo>
                    <a:lnTo>
                      <a:pt x="8391" y="8307"/>
                    </a:lnTo>
                    <a:lnTo>
                      <a:pt x="8391" y="8098"/>
                    </a:lnTo>
                    <a:lnTo>
                      <a:pt x="8935" y="8056"/>
                    </a:lnTo>
                    <a:lnTo>
                      <a:pt x="8705" y="2344"/>
                    </a:lnTo>
                    <a:lnTo>
                      <a:pt x="8621" y="2051"/>
                    </a:lnTo>
                    <a:lnTo>
                      <a:pt x="8580" y="1905"/>
                    </a:lnTo>
                    <a:lnTo>
                      <a:pt x="8621" y="1716"/>
                    </a:lnTo>
                    <a:lnTo>
                      <a:pt x="8705" y="1507"/>
                    </a:lnTo>
                    <a:lnTo>
                      <a:pt x="8705" y="1381"/>
                    </a:lnTo>
                    <a:lnTo>
                      <a:pt x="8663" y="1214"/>
                    </a:lnTo>
                    <a:lnTo>
                      <a:pt x="8705" y="984"/>
                    </a:lnTo>
                    <a:lnTo>
                      <a:pt x="8726" y="879"/>
                    </a:lnTo>
                    <a:lnTo>
                      <a:pt x="8684" y="733"/>
                    </a:lnTo>
                    <a:lnTo>
                      <a:pt x="8600" y="649"/>
                    </a:lnTo>
                    <a:lnTo>
                      <a:pt x="8496" y="628"/>
                    </a:lnTo>
                    <a:lnTo>
                      <a:pt x="8391" y="649"/>
                    </a:lnTo>
                    <a:lnTo>
                      <a:pt x="7994" y="586"/>
                    </a:lnTo>
                    <a:lnTo>
                      <a:pt x="7931" y="524"/>
                    </a:lnTo>
                    <a:lnTo>
                      <a:pt x="7764" y="524"/>
                    </a:lnTo>
                    <a:lnTo>
                      <a:pt x="7575" y="461"/>
                    </a:lnTo>
                    <a:lnTo>
                      <a:pt x="7533" y="377"/>
                    </a:lnTo>
                    <a:lnTo>
                      <a:pt x="7575" y="356"/>
                    </a:lnTo>
                    <a:lnTo>
                      <a:pt x="7554" y="314"/>
                    </a:lnTo>
                    <a:lnTo>
                      <a:pt x="7324" y="168"/>
                    </a:lnTo>
                    <a:lnTo>
                      <a:pt x="7199" y="168"/>
                    </a:lnTo>
                    <a:lnTo>
                      <a:pt x="7010" y="126"/>
                    </a:lnTo>
                    <a:lnTo>
                      <a:pt x="6948" y="105"/>
                    </a:lnTo>
                    <a:lnTo>
                      <a:pt x="6885" y="147"/>
                    </a:lnTo>
                    <a:lnTo>
                      <a:pt x="6780" y="63"/>
                    </a:lnTo>
                    <a:lnTo>
                      <a:pt x="6717" y="63"/>
                    </a:lnTo>
                    <a:lnTo>
                      <a:pt x="6529" y="168"/>
                    </a:lnTo>
                    <a:lnTo>
                      <a:pt x="6257" y="210"/>
                    </a:lnTo>
                    <a:lnTo>
                      <a:pt x="6006" y="314"/>
                    </a:lnTo>
                    <a:lnTo>
                      <a:pt x="5880" y="440"/>
                    </a:lnTo>
                    <a:lnTo>
                      <a:pt x="5839" y="586"/>
                    </a:lnTo>
                    <a:lnTo>
                      <a:pt x="5776" y="670"/>
                    </a:lnTo>
                    <a:lnTo>
                      <a:pt x="5755" y="963"/>
                    </a:lnTo>
                    <a:lnTo>
                      <a:pt x="5859" y="1109"/>
                    </a:lnTo>
                    <a:lnTo>
                      <a:pt x="5943" y="1361"/>
                    </a:lnTo>
                    <a:lnTo>
                      <a:pt x="5880" y="1486"/>
                    </a:lnTo>
                    <a:lnTo>
                      <a:pt x="5734" y="1633"/>
                    </a:lnTo>
                    <a:lnTo>
                      <a:pt x="5692" y="1695"/>
                    </a:lnTo>
                    <a:lnTo>
                      <a:pt x="5525" y="1842"/>
                    </a:lnTo>
                    <a:lnTo>
                      <a:pt x="5378" y="1905"/>
                    </a:lnTo>
                    <a:lnTo>
                      <a:pt x="5148" y="1800"/>
                    </a:lnTo>
                    <a:lnTo>
                      <a:pt x="4918" y="1612"/>
                    </a:lnTo>
                    <a:lnTo>
                      <a:pt x="4730" y="1486"/>
                    </a:lnTo>
                    <a:lnTo>
                      <a:pt x="4479" y="1319"/>
                    </a:lnTo>
                    <a:lnTo>
                      <a:pt x="4060" y="1172"/>
                    </a:lnTo>
                    <a:lnTo>
                      <a:pt x="3872" y="1151"/>
                    </a:lnTo>
                    <a:lnTo>
                      <a:pt x="3788" y="1172"/>
                    </a:lnTo>
                    <a:lnTo>
                      <a:pt x="3579" y="1172"/>
                    </a:lnTo>
                    <a:lnTo>
                      <a:pt x="3390" y="1068"/>
                    </a:lnTo>
                    <a:lnTo>
                      <a:pt x="3223" y="733"/>
                    </a:lnTo>
                    <a:lnTo>
                      <a:pt x="3223" y="545"/>
                    </a:lnTo>
                    <a:lnTo>
                      <a:pt x="3056" y="356"/>
                    </a:lnTo>
                    <a:lnTo>
                      <a:pt x="2700" y="314"/>
                    </a:lnTo>
                    <a:lnTo>
                      <a:pt x="2512" y="168"/>
                    </a:lnTo>
                    <a:lnTo>
                      <a:pt x="2198" y="168"/>
                    </a:lnTo>
                    <a:lnTo>
                      <a:pt x="2010" y="105"/>
                    </a:lnTo>
                    <a:lnTo>
                      <a:pt x="1591" y="168"/>
                    </a:lnTo>
                    <a:lnTo>
                      <a:pt x="1298" y="126"/>
                    </a:lnTo>
                    <a:lnTo>
                      <a:pt x="1194" y="21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CustomShape 1002"/>
              <p:cNvSpPr/>
              <p:nvPr/>
            </p:nvSpPr>
            <p:spPr>
              <a:xfrm>
                <a:off x="4576680" y="2672640"/>
                <a:ext cx="100440" cy="168840"/>
              </a:xfrm>
              <a:custGeom>
                <a:avLst/>
                <a:gdLst/>
                <a:ahLst/>
                <a:rect l="l" t="t" r="r" b="b"/>
                <a:pathLst>
                  <a:path w="2282" h="4458">
                    <a:moveTo>
                      <a:pt x="1235" y="0"/>
                    </a:moveTo>
                    <a:lnTo>
                      <a:pt x="1110" y="21"/>
                    </a:lnTo>
                    <a:lnTo>
                      <a:pt x="1110" y="105"/>
                    </a:lnTo>
                    <a:lnTo>
                      <a:pt x="1026" y="21"/>
                    </a:lnTo>
                    <a:lnTo>
                      <a:pt x="859" y="42"/>
                    </a:lnTo>
                    <a:lnTo>
                      <a:pt x="650" y="147"/>
                    </a:lnTo>
                    <a:lnTo>
                      <a:pt x="524" y="272"/>
                    </a:lnTo>
                    <a:lnTo>
                      <a:pt x="503" y="356"/>
                    </a:lnTo>
                    <a:lnTo>
                      <a:pt x="524" y="440"/>
                    </a:lnTo>
                    <a:lnTo>
                      <a:pt x="503" y="586"/>
                    </a:lnTo>
                    <a:lnTo>
                      <a:pt x="503" y="775"/>
                    </a:lnTo>
                    <a:lnTo>
                      <a:pt x="399" y="1047"/>
                    </a:lnTo>
                    <a:lnTo>
                      <a:pt x="440" y="1193"/>
                    </a:lnTo>
                    <a:lnTo>
                      <a:pt x="503" y="1298"/>
                    </a:lnTo>
                    <a:lnTo>
                      <a:pt x="524" y="1319"/>
                    </a:lnTo>
                    <a:lnTo>
                      <a:pt x="482" y="1381"/>
                    </a:lnTo>
                    <a:lnTo>
                      <a:pt x="419" y="1465"/>
                    </a:lnTo>
                    <a:lnTo>
                      <a:pt x="503" y="1528"/>
                    </a:lnTo>
                    <a:lnTo>
                      <a:pt x="440" y="1591"/>
                    </a:lnTo>
                    <a:lnTo>
                      <a:pt x="419" y="1800"/>
                    </a:lnTo>
                    <a:lnTo>
                      <a:pt x="336" y="1842"/>
                    </a:lnTo>
                    <a:lnTo>
                      <a:pt x="294" y="1925"/>
                    </a:lnTo>
                    <a:lnTo>
                      <a:pt x="210" y="1946"/>
                    </a:lnTo>
                    <a:lnTo>
                      <a:pt x="85" y="2114"/>
                    </a:lnTo>
                    <a:lnTo>
                      <a:pt x="1" y="2365"/>
                    </a:lnTo>
                    <a:lnTo>
                      <a:pt x="64" y="2407"/>
                    </a:lnTo>
                    <a:lnTo>
                      <a:pt x="106" y="2553"/>
                    </a:lnTo>
                    <a:lnTo>
                      <a:pt x="85" y="2616"/>
                    </a:lnTo>
                    <a:lnTo>
                      <a:pt x="168" y="2741"/>
                    </a:lnTo>
                    <a:lnTo>
                      <a:pt x="210" y="2741"/>
                    </a:lnTo>
                    <a:lnTo>
                      <a:pt x="399" y="2888"/>
                    </a:lnTo>
                    <a:lnTo>
                      <a:pt x="419" y="3034"/>
                    </a:lnTo>
                    <a:lnTo>
                      <a:pt x="545" y="3076"/>
                    </a:lnTo>
                    <a:lnTo>
                      <a:pt x="608" y="3139"/>
                    </a:lnTo>
                    <a:lnTo>
                      <a:pt x="712" y="3160"/>
                    </a:lnTo>
                    <a:lnTo>
                      <a:pt x="838" y="3306"/>
                    </a:lnTo>
                    <a:lnTo>
                      <a:pt x="1215" y="4457"/>
                    </a:lnTo>
                    <a:lnTo>
                      <a:pt x="1277" y="4457"/>
                    </a:lnTo>
                    <a:lnTo>
                      <a:pt x="1319" y="4436"/>
                    </a:lnTo>
                    <a:lnTo>
                      <a:pt x="1424" y="4394"/>
                    </a:lnTo>
                    <a:lnTo>
                      <a:pt x="1466" y="4290"/>
                    </a:lnTo>
                    <a:lnTo>
                      <a:pt x="1487" y="4227"/>
                    </a:lnTo>
                    <a:lnTo>
                      <a:pt x="1487" y="4185"/>
                    </a:lnTo>
                    <a:lnTo>
                      <a:pt x="1528" y="4143"/>
                    </a:lnTo>
                    <a:lnTo>
                      <a:pt x="1528" y="4018"/>
                    </a:lnTo>
                    <a:lnTo>
                      <a:pt x="1466" y="3829"/>
                    </a:lnTo>
                    <a:lnTo>
                      <a:pt x="1487" y="3767"/>
                    </a:lnTo>
                    <a:lnTo>
                      <a:pt x="1487" y="3683"/>
                    </a:lnTo>
                    <a:lnTo>
                      <a:pt x="1570" y="3620"/>
                    </a:lnTo>
                    <a:lnTo>
                      <a:pt x="1696" y="3620"/>
                    </a:lnTo>
                    <a:lnTo>
                      <a:pt x="1800" y="3495"/>
                    </a:lnTo>
                    <a:lnTo>
                      <a:pt x="1800" y="3411"/>
                    </a:lnTo>
                    <a:lnTo>
                      <a:pt x="2156" y="3202"/>
                    </a:lnTo>
                    <a:lnTo>
                      <a:pt x="2282" y="3034"/>
                    </a:lnTo>
                    <a:lnTo>
                      <a:pt x="2219" y="2972"/>
                    </a:lnTo>
                    <a:lnTo>
                      <a:pt x="2177" y="2762"/>
                    </a:lnTo>
                    <a:lnTo>
                      <a:pt x="2198" y="2721"/>
                    </a:lnTo>
                    <a:lnTo>
                      <a:pt x="2156" y="2679"/>
                    </a:lnTo>
                    <a:lnTo>
                      <a:pt x="1968" y="2574"/>
                    </a:lnTo>
                    <a:lnTo>
                      <a:pt x="1947" y="2532"/>
                    </a:lnTo>
                    <a:lnTo>
                      <a:pt x="1947" y="2448"/>
                    </a:lnTo>
                    <a:lnTo>
                      <a:pt x="1863" y="2407"/>
                    </a:lnTo>
                    <a:lnTo>
                      <a:pt x="1842" y="2428"/>
                    </a:lnTo>
                    <a:lnTo>
                      <a:pt x="1842" y="2469"/>
                    </a:lnTo>
                    <a:lnTo>
                      <a:pt x="1779" y="2511"/>
                    </a:lnTo>
                    <a:lnTo>
                      <a:pt x="1696" y="2469"/>
                    </a:lnTo>
                    <a:lnTo>
                      <a:pt x="1675" y="2365"/>
                    </a:lnTo>
                    <a:lnTo>
                      <a:pt x="1591" y="2407"/>
                    </a:lnTo>
                    <a:lnTo>
                      <a:pt x="1424" y="2260"/>
                    </a:lnTo>
                    <a:lnTo>
                      <a:pt x="1340" y="2114"/>
                    </a:lnTo>
                    <a:lnTo>
                      <a:pt x="1382" y="1925"/>
                    </a:lnTo>
                    <a:lnTo>
                      <a:pt x="1675" y="1737"/>
                    </a:lnTo>
                    <a:lnTo>
                      <a:pt x="1842" y="1570"/>
                    </a:lnTo>
                    <a:lnTo>
                      <a:pt x="1884" y="1507"/>
                    </a:lnTo>
                    <a:lnTo>
                      <a:pt x="1842" y="1465"/>
                    </a:lnTo>
                    <a:lnTo>
                      <a:pt x="1884" y="1381"/>
                    </a:lnTo>
                    <a:lnTo>
                      <a:pt x="1863" y="1298"/>
                    </a:lnTo>
                    <a:lnTo>
                      <a:pt x="1842" y="1277"/>
                    </a:lnTo>
                    <a:lnTo>
                      <a:pt x="1842" y="1088"/>
                    </a:lnTo>
                    <a:lnTo>
                      <a:pt x="1654" y="1005"/>
                    </a:lnTo>
                    <a:lnTo>
                      <a:pt x="1528" y="837"/>
                    </a:lnTo>
                    <a:lnTo>
                      <a:pt x="1549" y="670"/>
                    </a:lnTo>
                    <a:lnTo>
                      <a:pt x="1675" y="586"/>
                    </a:lnTo>
                    <a:lnTo>
                      <a:pt x="1696" y="482"/>
                    </a:lnTo>
                    <a:lnTo>
                      <a:pt x="1800" y="314"/>
                    </a:lnTo>
                    <a:lnTo>
                      <a:pt x="1800" y="210"/>
                    </a:lnTo>
                    <a:lnTo>
                      <a:pt x="1759" y="147"/>
                    </a:lnTo>
                    <a:lnTo>
                      <a:pt x="1549" y="335"/>
                    </a:lnTo>
                    <a:lnTo>
                      <a:pt x="1487" y="419"/>
                    </a:lnTo>
                    <a:lnTo>
                      <a:pt x="1424" y="377"/>
                    </a:lnTo>
                    <a:lnTo>
                      <a:pt x="1340" y="168"/>
                    </a:lnTo>
                    <a:lnTo>
                      <a:pt x="1277" y="168"/>
                    </a:lnTo>
                    <a:lnTo>
                      <a:pt x="1277" y="63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1003"/>
              <p:cNvSpPr/>
              <p:nvPr/>
            </p:nvSpPr>
            <p:spPr>
              <a:xfrm>
                <a:off x="4180320" y="2678040"/>
                <a:ext cx="511200" cy="425160"/>
              </a:xfrm>
              <a:custGeom>
                <a:avLst/>
                <a:gdLst/>
                <a:ahLst/>
                <a:rect l="l" t="t" r="r" b="b"/>
                <a:pathLst>
                  <a:path w="11593" h="11216">
                    <a:moveTo>
                      <a:pt x="8307" y="1"/>
                    </a:moveTo>
                    <a:lnTo>
                      <a:pt x="8161" y="22"/>
                    </a:lnTo>
                    <a:lnTo>
                      <a:pt x="8140" y="106"/>
                    </a:lnTo>
                    <a:lnTo>
                      <a:pt x="8035" y="126"/>
                    </a:lnTo>
                    <a:lnTo>
                      <a:pt x="7994" y="210"/>
                    </a:lnTo>
                    <a:lnTo>
                      <a:pt x="7910" y="189"/>
                    </a:lnTo>
                    <a:lnTo>
                      <a:pt x="7805" y="189"/>
                    </a:lnTo>
                    <a:lnTo>
                      <a:pt x="7701" y="294"/>
                    </a:lnTo>
                    <a:lnTo>
                      <a:pt x="7575" y="294"/>
                    </a:lnTo>
                    <a:lnTo>
                      <a:pt x="7491" y="168"/>
                    </a:lnTo>
                    <a:lnTo>
                      <a:pt x="7324" y="168"/>
                    </a:lnTo>
                    <a:lnTo>
                      <a:pt x="7261" y="126"/>
                    </a:lnTo>
                    <a:lnTo>
                      <a:pt x="7115" y="168"/>
                    </a:lnTo>
                    <a:lnTo>
                      <a:pt x="6989" y="126"/>
                    </a:lnTo>
                    <a:lnTo>
                      <a:pt x="6947" y="168"/>
                    </a:lnTo>
                    <a:lnTo>
                      <a:pt x="6843" y="106"/>
                    </a:lnTo>
                    <a:lnTo>
                      <a:pt x="6759" y="126"/>
                    </a:lnTo>
                    <a:lnTo>
                      <a:pt x="6696" y="273"/>
                    </a:lnTo>
                    <a:lnTo>
                      <a:pt x="6571" y="273"/>
                    </a:lnTo>
                    <a:lnTo>
                      <a:pt x="6466" y="210"/>
                    </a:lnTo>
                    <a:lnTo>
                      <a:pt x="6320" y="336"/>
                    </a:lnTo>
                    <a:lnTo>
                      <a:pt x="6236" y="336"/>
                    </a:lnTo>
                    <a:lnTo>
                      <a:pt x="6110" y="273"/>
                    </a:lnTo>
                    <a:lnTo>
                      <a:pt x="5964" y="315"/>
                    </a:lnTo>
                    <a:lnTo>
                      <a:pt x="5629" y="315"/>
                    </a:lnTo>
                    <a:lnTo>
                      <a:pt x="5336" y="524"/>
                    </a:lnTo>
                    <a:lnTo>
                      <a:pt x="5190" y="545"/>
                    </a:lnTo>
                    <a:lnTo>
                      <a:pt x="5106" y="545"/>
                    </a:lnTo>
                    <a:lnTo>
                      <a:pt x="4981" y="629"/>
                    </a:lnTo>
                    <a:lnTo>
                      <a:pt x="4960" y="712"/>
                    </a:lnTo>
                    <a:lnTo>
                      <a:pt x="4897" y="817"/>
                    </a:lnTo>
                    <a:lnTo>
                      <a:pt x="4813" y="817"/>
                    </a:lnTo>
                    <a:lnTo>
                      <a:pt x="4792" y="796"/>
                    </a:lnTo>
                    <a:lnTo>
                      <a:pt x="4709" y="796"/>
                    </a:lnTo>
                    <a:lnTo>
                      <a:pt x="4646" y="817"/>
                    </a:lnTo>
                    <a:lnTo>
                      <a:pt x="4604" y="859"/>
                    </a:lnTo>
                    <a:lnTo>
                      <a:pt x="4457" y="901"/>
                    </a:lnTo>
                    <a:lnTo>
                      <a:pt x="4332" y="942"/>
                    </a:lnTo>
                    <a:lnTo>
                      <a:pt x="4248" y="1026"/>
                    </a:lnTo>
                    <a:lnTo>
                      <a:pt x="4227" y="1068"/>
                    </a:lnTo>
                    <a:lnTo>
                      <a:pt x="4123" y="1214"/>
                    </a:lnTo>
                    <a:lnTo>
                      <a:pt x="3934" y="1256"/>
                    </a:lnTo>
                    <a:lnTo>
                      <a:pt x="3767" y="1256"/>
                    </a:lnTo>
                    <a:lnTo>
                      <a:pt x="3830" y="1340"/>
                    </a:lnTo>
                    <a:lnTo>
                      <a:pt x="3851" y="1382"/>
                    </a:lnTo>
                    <a:lnTo>
                      <a:pt x="3913" y="1486"/>
                    </a:lnTo>
                    <a:lnTo>
                      <a:pt x="3934" y="1591"/>
                    </a:lnTo>
                    <a:lnTo>
                      <a:pt x="3955" y="1633"/>
                    </a:lnTo>
                    <a:lnTo>
                      <a:pt x="3955" y="1800"/>
                    </a:lnTo>
                    <a:lnTo>
                      <a:pt x="3955" y="2051"/>
                    </a:lnTo>
                    <a:lnTo>
                      <a:pt x="3976" y="2114"/>
                    </a:lnTo>
                    <a:lnTo>
                      <a:pt x="4039" y="2575"/>
                    </a:lnTo>
                    <a:lnTo>
                      <a:pt x="4123" y="2721"/>
                    </a:lnTo>
                    <a:lnTo>
                      <a:pt x="4144" y="2847"/>
                    </a:lnTo>
                    <a:lnTo>
                      <a:pt x="4227" y="2847"/>
                    </a:lnTo>
                    <a:lnTo>
                      <a:pt x="4269" y="2909"/>
                    </a:lnTo>
                    <a:lnTo>
                      <a:pt x="4353" y="2930"/>
                    </a:lnTo>
                    <a:lnTo>
                      <a:pt x="4395" y="2951"/>
                    </a:lnTo>
                    <a:lnTo>
                      <a:pt x="4332" y="3119"/>
                    </a:lnTo>
                    <a:lnTo>
                      <a:pt x="4353" y="3160"/>
                    </a:lnTo>
                    <a:lnTo>
                      <a:pt x="4269" y="3265"/>
                    </a:lnTo>
                    <a:lnTo>
                      <a:pt x="3600" y="3265"/>
                    </a:lnTo>
                    <a:lnTo>
                      <a:pt x="3453" y="3307"/>
                    </a:lnTo>
                    <a:lnTo>
                      <a:pt x="3307" y="3516"/>
                    </a:lnTo>
                    <a:lnTo>
                      <a:pt x="3202" y="3621"/>
                    </a:lnTo>
                    <a:lnTo>
                      <a:pt x="3118" y="3746"/>
                    </a:lnTo>
                    <a:lnTo>
                      <a:pt x="3139" y="3935"/>
                    </a:lnTo>
                    <a:lnTo>
                      <a:pt x="3097" y="4060"/>
                    </a:lnTo>
                    <a:lnTo>
                      <a:pt x="2700" y="4311"/>
                    </a:lnTo>
                    <a:lnTo>
                      <a:pt x="2072" y="4688"/>
                    </a:lnTo>
                    <a:lnTo>
                      <a:pt x="1612" y="4939"/>
                    </a:lnTo>
                    <a:lnTo>
                      <a:pt x="1361" y="5002"/>
                    </a:lnTo>
                    <a:lnTo>
                      <a:pt x="1152" y="5002"/>
                    </a:lnTo>
                    <a:lnTo>
                      <a:pt x="1047" y="5043"/>
                    </a:lnTo>
                    <a:lnTo>
                      <a:pt x="880" y="5043"/>
                    </a:lnTo>
                    <a:lnTo>
                      <a:pt x="587" y="5106"/>
                    </a:lnTo>
                    <a:lnTo>
                      <a:pt x="398" y="5211"/>
                    </a:lnTo>
                    <a:lnTo>
                      <a:pt x="294" y="5357"/>
                    </a:lnTo>
                    <a:lnTo>
                      <a:pt x="43" y="5546"/>
                    </a:lnTo>
                    <a:lnTo>
                      <a:pt x="43" y="6048"/>
                    </a:lnTo>
                    <a:lnTo>
                      <a:pt x="1" y="6194"/>
                    </a:lnTo>
                    <a:lnTo>
                      <a:pt x="2093" y="7617"/>
                    </a:lnTo>
                    <a:lnTo>
                      <a:pt x="5901" y="10128"/>
                    </a:lnTo>
                    <a:lnTo>
                      <a:pt x="5943" y="10379"/>
                    </a:lnTo>
                    <a:lnTo>
                      <a:pt x="6069" y="10484"/>
                    </a:lnTo>
                    <a:lnTo>
                      <a:pt x="6278" y="10484"/>
                    </a:lnTo>
                    <a:lnTo>
                      <a:pt x="6445" y="10546"/>
                    </a:lnTo>
                    <a:lnTo>
                      <a:pt x="6550" y="10672"/>
                    </a:lnTo>
                    <a:lnTo>
                      <a:pt x="6696" y="10735"/>
                    </a:lnTo>
                    <a:lnTo>
                      <a:pt x="6801" y="10797"/>
                    </a:lnTo>
                    <a:lnTo>
                      <a:pt x="6801" y="10902"/>
                    </a:lnTo>
                    <a:lnTo>
                      <a:pt x="6738" y="11090"/>
                    </a:lnTo>
                    <a:lnTo>
                      <a:pt x="6780" y="11174"/>
                    </a:lnTo>
                    <a:lnTo>
                      <a:pt x="6906" y="11216"/>
                    </a:lnTo>
                    <a:lnTo>
                      <a:pt x="7178" y="11195"/>
                    </a:lnTo>
                    <a:lnTo>
                      <a:pt x="7408" y="11111"/>
                    </a:lnTo>
                    <a:lnTo>
                      <a:pt x="8266" y="10902"/>
                    </a:lnTo>
                    <a:lnTo>
                      <a:pt x="8998" y="10253"/>
                    </a:lnTo>
                    <a:lnTo>
                      <a:pt x="11592" y="8663"/>
                    </a:lnTo>
                    <a:lnTo>
                      <a:pt x="11509" y="8580"/>
                    </a:lnTo>
                    <a:lnTo>
                      <a:pt x="11446" y="8496"/>
                    </a:lnTo>
                    <a:lnTo>
                      <a:pt x="11383" y="8454"/>
                    </a:lnTo>
                    <a:lnTo>
                      <a:pt x="11279" y="8224"/>
                    </a:lnTo>
                    <a:lnTo>
                      <a:pt x="11195" y="8077"/>
                    </a:lnTo>
                    <a:lnTo>
                      <a:pt x="11090" y="8015"/>
                    </a:lnTo>
                    <a:lnTo>
                      <a:pt x="10651" y="8015"/>
                    </a:lnTo>
                    <a:lnTo>
                      <a:pt x="10567" y="7931"/>
                    </a:lnTo>
                    <a:lnTo>
                      <a:pt x="10546" y="7826"/>
                    </a:lnTo>
                    <a:lnTo>
                      <a:pt x="10504" y="7743"/>
                    </a:lnTo>
                    <a:lnTo>
                      <a:pt x="10463" y="7596"/>
                    </a:lnTo>
                    <a:lnTo>
                      <a:pt x="10504" y="7512"/>
                    </a:lnTo>
                    <a:lnTo>
                      <a:pt x="10463" y="7387"/>
                    </a:lnTo>
                    <a:lnTo>
                      <a:pt x="10421" y="7345"/>
                    </a:lnTo>
                    <a:lnTo>
                      <a:pt x="10316" y="7115"/>
                    </a:lnTo>
                    <a:lnTo>
                      <a:pt x="10191" y="6927"/>
                    </a:lnTo>
                    <a:lnTo>
                      <a:pt x="10107" y="6864"/>
                    </a:lnTo>
                    <a:lnTo>
                      <a:pt x="10149" y="6801"/>
                    </a:lnTo>
                    <a:lnTo>
                      <a:pt x="10191" y="6759"/>
                    </a:lnTo>
                    <a:lnTo>
                      <a:pt x="10316" y="6655"/>
                    </a:lnTo>
                    <a:lnTo>
                      <a:pt x="10358" y="6571"/>
                    </a:lnTo>
                    <a:lnTo>
                      <a:pt x="10337" y="6362"/>
                    </a:lnTo>
                    <a:lnTo>
                      <a:pt x="10295" y="6236"/>
                    </a:lnTo>
                    <a:lnTo>
                      <a:pt x="10316" y="6173"/>
                    </a:lnTo>
                    <a:lnTo>
                      <a:pt x="10358" y="5860"/>
                    </a:lnTo>
                    <a:lnTo>
                      <a:pt x="10295" y="5713"/>
                    </a:lnTo>
                    <a:lnTo>
                      <a:pt x="10295" y="5399"/>
                    </a:lnTo>
                    <a:lnTo>
                      <a:pt x="10295" y="5336"/>
                    </a:lnTo>
                    <a:lnTo>
                      <a:pt x="10253" y="5127"/>
                    </a:lnTo>
                    <a:lnTo>
                      <a:pt x="10253" y="4730"/>
                    </a:lnTo>
                    <a:lnTo>
                      <a:pt x="10191" y="4604"/>
                    </a:lnTo>
                    <a:lnTo>
                      <a:pt x="10128" y="4583"/>
                    </a:lnTo>
                    <a:lnTo>
                      <a:pt x="10128" y="4374"/>
                    </a:lnTo>
                    <a:lnTo>
                      <a:pt x="10191" y="4311"/>
                    </a:lnTo>
                    <a:lnTo>
                      <a:pt x="9814" y="3160"/>
                    </a:lnTo>
                    <a:lnTo>
                      <a:pt x="9688" y="3014"/>
                    </a:lnTo>
                    <a:lnTo>
                      <a:pt x="9584" y="2993"/>
                    </a:lnTo>
                    <a:lnTo>
                      <a:pt x="9521" y="2930"/>
                    </a:lnTo>
                    <a:lnTo>
                      <a:pt x="9395" y="2888"/>
                    </a:lnTo>
                    <a:lnTo>
                      <a:pt x="9375" y="2742"/>
                    </a:lnTo>
                    <a:lnTo>
                      <a:pt x="9186" y="2595"/>
                    </a:lnTo>
                    <a:lnTo>
                      <a:pt x="9144" y="2595"/>
                    </a:lnTo>
                    <a:lnTo>
                      <a:pt x="9061" y="2470"/>
                    </a:lnTo>
                    <a:lnTo>
                      <a:pt x="9082" y="2407"/>
                    </a:lnTo>
                    <a:lnTo>
                      <a:pt x="9040" y="2261"/>
                    </a:lnTo>
                    <a:lnTo>
                      <a:pt x="8977" y="2219"/>
                    </a:lnTo>
                    <a:lnTo>
                      <a:pt x="9061" y="1968"/>
                    </a:lnTo>
                    <a:lnTo>
                      <a:pt x="9186" y="1800"/>
                    </a:lnTo>
                    <a:lnTo>
                      <a:pt x="9270" y="1779"/>
                    </a:lnTo>
                    <a:lnTo>
                      <a:pt x="9312" y="1696"/>
                    </a:lnTo>
                    <a:lnTo>
                      <a:pt x="9395" y="1654"/>
                    </a:lnTo>
                    <a:lnTo>
                      <a:pt x="9416" y="1445"/>
                    </a:lnTo>
                    <a:lnTo>
                      <a:pt x="9479" y="1382"/>
                    </a:lnTo>
                    <a:lnTo>
                      <a:pt x="9395" y="1319"/>
                    </a:lnTo>
                    <a:lnTo>
                      <a:pt x="9458" y="1235"/>
                    </a:lnTo>
                    <a:lnTo>
                      <a:pt x="9500" y="1173"/>
                    </a:lnTo>
                    <a:lnTo>
                      <a:pt x="9479" y="1152"/>
                    </a:lnTo>
                    <a:lnTo>
                      <a:pt x="9416" y="1047"/>
                    </a:lnTo>
                    <a:lnTo>
                      <a:pt x="9375" y="901"/>
                    </a:lnTo>
                    <a:lnTo>
                      <a:pt x="9479" y="629"/>
                    </a:lnTo>
                    <a:lnTo>
                      <a:pt x="9479" y="440"/>
                    </a:lnTo>
                    <a:lnTo>
                      <a:pt x="9500" y="294"/>
                    </a:lnTo>
                    <a:lnTo>
                      <a:pt x="9479" y="210"/>
                    </a:lnTo>
                    <a:lnTo>
                      <a:pt x="9500" y="126"/>
                    </a:lnTo>
                    <a:lnTo>
                      <a:pt x="9479" y="106"/>
                    </a:lnTo>
                    <a:lnTo>
                      <a:pt x="9291" y="126"/>
                    </a:lnTo>
                    <a:lnTo>
                      <a:pt x="9207" y="106"/>
                    </a:lnTo>
                    <a:lnTo>
                      <a:pt x="8977" y="189"/>
                    </a:lnTo>
                    <a:lnTo>
                      <a:pt x="8851" y="85"/>
                    </a:lnTo>
                    <a:lnTo>
                      <a:pt x="8684" y="22"/>
                    </a:lnTo>
                    <a:lnTo>
                      <a:pt x="8684" y="85"/>
                    </a:lnTo>
                    <a:lnTo>
                      <a:pt x="8579" y="189"/>
                    </a:lnTo>
                    <a:lnTo>
                      <a:pt x="8370" y="168"/>
                    </a:lnTo>
                    <a:lnTo>
                      <a:pt x="8370" y="64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CustomShape 1004"/>
              <p:cNvSpPr/>
              <p:nvPr/>
            </p:nvSpPr>
            <p:spPr>
              <a:xfrm>
                <a:off x="4078800" y="2706840"/>
                <a:ext cx="295200" cy="200520"/>
              </a:xfrm>
              <a:custGeom>
                <a:avLst/>
                <a:gdLst/>
                <a:ahLst/>
                <a:rect l="l" t="t" r="r" b="b"/>
                <a:pathLst>
                  <a:path w="6696" h="5294">
                    <a:moveTo>
                      <a:pt x="4269" y="0"/>
                    </a:moveTo>
                    <a:lnTo>
                      <a:pt x="4164" y="42"/>
                    </a:lnTo>
                    <a:lnTo>
                      <a:pt x="4122" y="84"/>
                    </a:lnTo>
                    <a:lnTo>
                      <a:pt x="4038" y="84"/>
                    </a:lnTo>
                    <a:lnTo>
                      <a:pt x="3913" y="188"/>
                    </a:lnTo>
                    <a:lnTo>
                      <a:pt x="3871" y="502"/>
                    </a:lnTo>
                    <a:lnTo>
                      <a:pt x="3766" y="691"/>
                    </a:lnTo>
                    <a:lnTo>
                      <a:pt x="3745" y="921"/>
                    </a:lnTo>
                    <a:lnTo>
                      <a:pt x="3662" y="1046"/>
                    </a:lnTo>
                    <a:lnTo>
                      <a:pt x="3411" y="1318"/>
                    </a:lnTo>
                    <a:lnTo>
                      <a:pt x="3327" y="1318"/>
                    </a:lnTo>
                    <a:lnTo>
                      <a:pt x="3222" y="1402"/>
                    </a:lnTo>
                    <a:lnTo>
                      <a:pt x="2992" y="1465"/>
                    </a:lnTo>
                    <a:lnTo>
                      <a:pt x="2825" y="1632"/>
                    </a:lnTo>
                    <a:lnTo>
                      <a:pt x="2783" y="1632"/>
                    </a:lnTo>
                    <a:lnTo>
                      <a:pt x="2553" y="1779"/>
                    </a:lnTo>
                    <a:lnTo>
                      <a:pt x="2406" y="1841"/>
                    </a:lnTo>
                    <a:lnTo>
                      <a:pt x="2344" y="1967"/>
                    </a:lnTo>
                    <a:lnTo>
                      <a:pt x="2072" y="2155"/>
                    </a:lnTo>
                    <a:lnTo>
                      <a:pt x="2155" y="2365"/>
                    </a:lnTo>
                    <a:lnTo>
                      <a:pt x="2155" y="2490"/>
                    </a:lnTo>
                    <a:lnTo>
                      <a:pt x="1925" y="2699"/>
                    </a:lnTo>
                    <a:lnTo>
                      <a:pt x="1758" y="3013"/>
                    </a:lnTo>
                    <a:lnTo>
                      <a:pt x="1758" y="3118"/>
                    </a:lnTo>
                    <a:lnTo>
                      <a:pt x="1862" y="3327"/>
                    </a:lnTo>
                    <a:lnTo>
                      <a:pt x="1779" y="3536"/>
                    </a:lnTo>
                    <a:lnTo>
                      <a:pt x="1841" y="3599"/>
                    </a:lnTo>
                    <a:lnTo>
                      <a:pt x="1883" y="3662"/>
                    </a:lnTo>
                    <a:lnTo>
                      <a:pt x="1862" y="3829"/>
                    </a:lnTo>
                    <a:lnTo>
                      <a:pt x="1507" y="4248"/>
                    </a:lnTo>
                    <a:lnTo>
                      <a:pt x="1444" y="4394"/>
                    </a:lnTo>
                    <a:lnTo>
                      <a:pt x="1297" y="4582"/>
                    </a:lnTo>
                    <a:lnTo>
                      <a:pt x="1109" y="4603"/>
                    </a:lnTo>
                    <a:lnTo>
                      <a:pt x="712" y="4959"/>
                    </a:lnTo>
                    <a:lnTo>
                      <a:pt x="147" y="5064"/>
                    </a:lnTo>
                    <a:lnTo>
                      <a:pt x="0" y="5273"/>
                    </a:lnTo>
                    <a:lnTo>
                      <a:pt x="2344" y="5294"/>
                    </a:lnTo>
                    <a:lnTo>
                      <a:pt x="2344" y="4792"/>
                    </a:lnTo>
                    <a:lnTo>
                      <a:pt x="2595" y="4603"/>
                    </a:lnTo>
                    <a:lnTo>
                      <a:pt x="2699" y="4457"/>
                    </a:lnTo>
                    <a:lnTo>
                      <a:pt x="2888" y="4352"/>
                    </a:lnTo>
                    <a:lnTo>
                      <a:pt x="3181" y="4289"/>
                    </a:lnTo>
                    <a:lnTo>
                      <a:pt x="3348" y="4289"/>
                    </a:lnTo>
                    <a:lnTo>
                      <a:pt x="3453" y="4248"/>
                    </a:lnTo>
                    <a:lnTo>
                      <a:pt x="3662" y="4248"/>
                    </a:lnTo>
                    <a:lnTo>
                      <a:pt x="3913" y="4185"/>
                    </a:lnTo>
                    <a:lnTo>
                      <a:pt x="4373" y="3934"/>
                    </a:lnTo>
                    <a:lnTo>
                      <a:pt x="5001" y="3557"/>
                    </a:lnTo>
                    <a:lnTo>
                      <a:pt x="5398" y="3306"/>
                    </a:lnTo>
                    <a:lnTo>
                      <a:pt x="5440" y="3181"/>
                    </a:lnTo>
                    <a:lnTo>
                      <a:pt x="5419" y="2992"/>
                    </a:lnTo>
                    <a:lnTo>
                      <a:pt x="5503" y="2867"/>
                    </a:lnTo>
                    <a:lnTo>
                      <a:pt x="5608" y="2762"/>
                    </a:lnTo>
                    <a:lnTo>
                      <a:pt x="5754" y="2553"/>
                    </a:lnTo>
                    <a:lnTo>
                      <a:pt x="5901" y="2511"/>
                    </a:lnTo>
                    <a:lnTo>
                      <a:pt x="6570" y="2511"/>
                    </a:lnTo>
                    <a:lnTo>
                      <a:pt x="6654" y="2406"/>
                    </a:lnTo>
                    <a:lnTo>
                      <a:pt x="6633" y="2365"/>
                    </a:lnTo>
                    <a:lnTo>
                      <a:pt x="6696" y="2197"/>
                    </a:lnTo>
                    <a:lnTo>
                      <a:pt x="6654" y="2176"/>
                    </a:lnTo>
                    <a:lnTo>
                      <a:pt x="6570" y="2155"/>
                    </a:lnTo>
                    <a:lnTo>
                      <a:pt x="6528" y="2093"/>
                    </a:lnTo>
                    <a:lnTo>
                      <a:pt x="6445" y="2093"/>
                    </a:lnTo>
                    <a:lnTo>
                      <a:pt x="6424" y="1967"/>
                    </a:lnTo>
                    <a:lnTo>
                      <a:pt x="6340" y="1821"/>
                    </a:lnTo>
                    <a:lnTo>
                      <a:pt x="6277" y="1360"/>
                    </a:lnTo>
                    <a:lnTo>
                      <a:pt x="6256" y="1297"/>
                    </a:lnTo>
                    <a:lnTo>
                      <a:pt x="6256" y="1046"/>
                    </a:lnTo>
                    <a:lnTo>
                      <a:pt x="6256" y="879"/>
                    </a:lnTo>
                    <a:lnTo>
                      <a:pt x="6235" y="837"/>
                    </a:lnTo>
                    <a:lnTo>
                      <a:pt x="6214" y="732"/>
                    </a:lnTo>
                    <a:lnTo>
                      <a:pt x="6152" y="628"/>
                    </a:lnTo>
                    <a:lnTo>
                      <a:pt x="6131" y="586"/>
                    </a:lnTo>
                    <a:lnTo>
                      <a:pt x="6068" y="502"/>
                    </a:lnTo>
                    <a:lnTo>
                      <a:pt x="6005" y="523"/>
                    </a:lnTo>
                    <a:lnTo>
                      <a:pt x="5691" y="502"/>
                    </a:lnTo>
                    <a:lnTo>
                      <a:pt x="5608" y="419"/>
                    </a:lnTo>
                    <a:lnTo>
                      <a:pt x="5587" y="314"/>
                    </a:lnTo>
                    <a:lnTo>
                      <a:pt x="5524" y="293"/>
                    </a:lnTo>
                    <a:lnTo>
                      <a:pt x="5419" y="398"/>
                    </a:lnTo>
                    <a:lnTo>
                      <a:pt x="5231" y="460"/>
                    </a:lnTo>
                    <a:lnTo>
                      <a:pt x="5064" y="398"/>
                    </a:lnTo>
                    <a:lnTo>
                      <a:pt x="4959" y="398"/>
                    </a:lnTo>
                    <a:lnTo>
                      <a:pt x="4854" y="460"/>
                    </a:lnTo>
                    <a:lnTo>
                      <a:pt x="4666" y="481"/>
                    </a:lnTo>
                    <a:lnTo>
                      <a:pt x="4541" y="460"/>
                    </a:lnTo>
                    <a:lnTo>
                      <a:pt x="4373" y="293"/>
                    </a:lnTo>
                    <a:lnTo>
                      <a:pt x="4331" y="251"/>
                    </a:lnTo>
                    <a:lnTo>
                      <a:pt x="4290" y="147"/>
                    </a:lnTo>
                    <a:lnTo>
                      <a:pt x="4290" y="84"/>
                    </a:lnTo>
                    <a:lnTo>
                      <a:pt x="4290" y="4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CustomShape 1005"/>
              <p:cNvSpPr/>
              <p:nvPr/>
            </p:nvSpPr>
            <p:spPr>
              <a:xfrm>
                <a:off x="3972600" y="2906640"/>
                <a:ext cx="209160" cy="144000"/>
              </a:xfrm>
              <a:custGeom>
                <a:avLst/>
                <a:gdLst/>
                <a:ahLst/>
                <a:rect l="l" t="t" r="r" b="b"/>
                <a:pathLst>
                  <a:path w="4751" h="3809">
                    <a:moveTo>
                      <a:pt x="2407" y="1"/>
                    </a:moveTo>
                    <a:lnTo>
                      <a:pt x="2177" y="315"/>
                    </a:lnTo>
                    <a:lnTo>
                      <a:pt x="2177" y="524"/>
                    </a:lnTo>
                    <a:lnTo>
                      <a:pt x="2072" y="545"/>
                    </a:lnTo>
                    <a:lnTo>
                      <a:pt x="1675" y="754"/>
                    </a:lnTo>
                    <a:lnTo>
                      <a:pt x="1633" y="859"/>
                    </a:lnTo>
                    <a:lnTo>
                      <a:pt x="1466" y="942"/>
                    </a:lnTo>
                    <a:lnTo>
                      <a:pt x="1528" y="1089"/>
                    </a:lnTo>
                    <a:lnTo>
                      <a:pt x="1194" y="1612"/>
                    </a:lnTo>
                    <a:lnTo>
                      <a:pt x="1152" y="1779"/>
                    </a:lnTo>
                    <a:lnTo>
                      <a:pt x="901" y="2030"/>
                    </a:lnTo>
                    <a:lnTo>
                      <a:pt x="796" y="2093"/>
                    </a:lnTo>
                    <a:lnTo>
                      <a:pt x="671" y="2365"/>
                    </a:lnTo>
                    <a:lnTo>
                      <a:pt x="671" y="2470"/>
                    </a:lnTo>
                    <a:lnTo>
                      <a:pt x="461" y="2763"/>
                    </a:lnTo>
                    <a:lnTo>
                      <a:pt x="419" y="2847"/>
                    </a:lnTo>
                    <a:lnTo>
                      <a:pt x="503" y="2888"/>
                    </a:lnTo>
                    <a:lnTo>
                      <a:pt x="398" y="2930"/>
                    </a:lnTo>
                    <a:lnTo>
                      <a:pt x="210" y="3265"/>
                    </a:lnTo>
                    <a:lnTo>
                      <a:pt x="147" y="3286"/>
                    </a:lnTo>
                    <a:lnTo>
                      <a:pt x="64" y="3370"/>
                    </a:lnTo>
                    <a:lnTo>
                      <a:pt x="85" y="3495"/>
                    </a:lnTo>
                    <a:lnTo>
                      <a:pt x="1" y="3621"/>
                    </a:lnTo>
                    <a:lnTo>
                      <a:pt x="43" y="3809"/>
                    </a:lnTo>
                    <a:lnTo>
                      <a:pt x="2344" y="3809"/>
                    </a:lnTo>
                    <a:lnTo>
                      <a:pt x="2303" y="2742"/>
                    </a:lnTo>
                    <a:lnTo>
                      <a:pt x="2386" y="2575"/>
                    </a:lnTo>
                    <a:lnTo>
                      <a:pt x="2512" y="2512"/>
                    </a:lnTo>
                    <a:lnTo>
                      <a:pt x="2658" y="2470"/>
                    </a:lnTo>
                    <a:lnTo>
                      <a:pt x="2867" y="2470"/>
                    </a:lnTo>
                    <a:lnTo>
                      <a:pt x="2888" y="963"/>
                    </a:lnTo>
                    <a:lnTo>
                      <a:pt x="4709" y="984"/>
                    </a:lnTo>
                    <a:lnTo>
                      <a:pt x="4709" y="168"/>
                    </a:lnTo>
                    <a:lnTo>
                      <a:pt x="4751" y="22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CustomShape 1006"/>
              <p:cNvSpPr/>
              <p:nvPr/>
            </p:nvSpPr>
            <p:spPr>
              <a:xfrm>
                <a:off x="3971880" y="2913120"/>
                <a:ext cx="300600" cy="284400"/>
              </a:xfrm>
              <a:custGeom>
                <a:avLst/>
                <a:gdLst/>
                <a:ahLst/>
                <a:rect l="l" t="t" r="r" b="b"/>
                <a:pathLst>
                  <a:path w="6822" h="7512">
                    <a:moveTo>
                      <a:pt x="4729" y="0"/>
                    </a:moveTo>
                    <a:lnTo>
                      <a:pt x="4729" y="816"/>
                    </a:lnTo>
                    <a:lnTo>
                      <a:pt x="2908" y="795"/>
                    </a:lnTo>
                    <a:lnTo>
                      <a:pt x="2887" y="2302"/>
                    </a:lnTo>
                    <a:lnTo>
                      <a:pt x="2678" y="2302"/>
                    </a:lnTo>
                    <a:lnTo>
                      <a:pt x="2532" y="2344"/>
                    </a:lnTo>
                    <a:lnTo>
                      <a:pt x="2406" y="2407"/>
                    </a:lnTo>
                    <a:lnTo>
                      <a:pt x="2323" y="2574"/>
                    </a:lnTo>
                    <a:lnTo>
                      <a:pt x="2364" y="3641"/>
                    </a:lnTo>
                    <a:lnTo>
                      <a:pt x="63" y="3641"/>
                    </a:lnTo>
                    <a:lnTo>
                      <a:pt x="63" y="3662"/>
                    </a:lnTo>
                    <a:lnTo>
                      <a:pt x="0" y="3808"/>
                    </a:lnTo>
                    <a:lnTo>
                      <a:pt x="0" y="4039"/>
                    </a:lnTo>
                    <a:lnTo>
                      <a:pt x="126" y="3871"/>
                    </a:lnTo>
                    <a:lnTo>
                      <a:pt x="188" y="4018"/>
                    </a:lnTo>
                    <a:lnTo>
                      <a:pt x="209" y="4039"/>
                    </a:lnTo>
                    <a:lnTo>
                      <a:pt x="293" y="3976"/>
                    </a:lnTo>
                    <a:lnTo>
                      <a:pt x="439" y="4248"/>
                    </a:lnTo>
                    <a:lnTo>
                      <a:pt x="398" y="4331"/>
                    </a:lnTo>
                    <a:lnTo>
                      <a:pt x="418" y="4436"/>
                    </a:lnTo>
                    <a:lnTo>
                      <a:pt x="398" y="4645"/>
                    </a:lnTo>
                    <a:lnTo>
                      <a:pt x="314" y="4645"/>
                    </a:lnTo>
                    <a:lnTo>
                      <a:pt x="230" y="4687"/>
                    </a:lnTo>
                    <a:lnTo>
                      <a:pt x="418" y="4917"/>
                    </a:lnTo>
                    <a:lnTo>
                      <a:pt x="523" y="5524"/>
                    </a:lnTo>
                    <a:lnTo>
                      <a:pt x="481" y="5943"/>
                    </a:lnTo>
                    <a:lnTo>
                      <a:pt x="335" y="6131"/>
                    </a:lnTo>
                    <a:lnTo>
                      <a:pt x="272" y="6487"/>
                    </a:lnTo>
                    <a:lnTo>
                      <a:pt x="209" y="6738"/>
                    </a:lnTo>
                    <a:lnTo>
                      <a:pt x="314" y="6654"/>
                    </a:lnTo>
                    <a:lnTo>
                      <a:pt x="398" y="6654"/>
                    </a:lnTo>
                    <a:lnTo>
                      <a:pt x="523" y="6549"/>
                    </a:lnTo>
                    <a:lnTo>
                      <a:pt x="837" y="6487"/>
                    </a:lnTo>
                    <a:lnTo>
                      <a:pt x="1130" y="6382"/>
                    </a:lnTo>
                    <a:lnTo>
                      <a:pt x="1235" y="6382"/>
                    </a:lnTo>
                    <a:lnTo>
                      <a:pt x="1486" y="6466"/>
                    </a:lnTo>
                    <a:lnTo>
                      <a:pt x="1653" y="6487"/>
                    </a:lnTo>
                    <a:lnTo>
                      <a:pt x="1779" y="6654"/>
                    </a:lnTo>
                    <a:lnTo>
                      <a:pt x="1779" y="6738"/>
                    </a:lnTo>
                    <a:lnTo>
                      <a:pt x="1862" y="6759"/>
                    </a:lnTo>
                    <a:lnTo>
                      <a:pt x="1946" y="6696"/>
                    </a:lnTo>
                    <a:lnTo>
                      <a:pt x="1988" y="6738"/>
                    </a:lnTo>
                    <a:lnTo>
                      <a:pt x="2071" y="6738"/>
                    </a:lnTo>
                    <a:lnTo>
                      <a:pt x="2113" y="6780"/>
                    </a:lnTo>
                    <a:lnTo>
                      <a:pt x="2155" y="6905"/>
                    </a:lnTo>
                    <a:lnTo>
                      <a:pt x="2281" y="7010"/>
                    </a:lnTo>
                    <a:lnTo>
                      <a:pt x="2281" y="7156"/>
                    </a:lnTo>
                    <a:lnTo>
                      <a:pt x="2406" y="7177"/>
                    </a:lnTo>
                    <a:lnTo>
                      <a:pt x="2427" y="7303"/>
                    </a:lnTo>
                    <a:lnTo>
                      <a:pt x="2532" y="7324"/>
                    </a:lnTo>
                    <a:lnTo>
                      <a:pt x="2699" y="7428"/>
                    </a:lnTo>
                    <a:lnTo>
                      <a:pt x="2720" y="7512"/>
                    </a:lnTo>
                    <a:lnTo>
                      <a:pt x="2846" y="7407"/>
                    </a:lnTo>
                    <a:lnTo>
                      <a:pt x="3034" y="7407"/>
                    </a:lnTo>
                    <a:lnTo>
                      <a:pt x="3097" y="7261"/>
                    </a:lnTo>
                    <a:lnTo>
                      <a:pt x="3097" y="7177"/>
                    </a:lnTo>
                    <a:lnTo>
                      <a:pt x="3097" y="6947"/>
                    </a:lnTo>
                    <a:lnTo>
                      <a:pt x="3264" y="6884"/>
                    </a:lnTo>
                    <a:lnTo>
                      <a:pt x="3411" y="6884"/>
                    </a:lnTo>
                    <a:lnTo>
                      <a:pt x="3431" y="7052"/>
                    </a:lnTo>
                    <a:lnTo>
                      <a:pt x="3515" y="7219"/>
                    </a:lnTo>
                    <a:lnTo>
                      <a:pt x="3578" y="7282"/>
                    </a:lnTo>
                    <a:lnTo>
                      <a:pt x="3724" y="6989"/>
                    </a:lnTo>
                    <a:lnTo>
                      <a:pt x="3996" y="6863"/>
                    </a:lnTo>
                    <a:lnTo>
                      <a:pt x="4143" y="6905"/>
                    </a:lnTo>
                    <a:lnTo>
                      <a:pt x="4164" y="7093"/>
                    </a:lnTo>
                    <a:lnTo>
                      <a:pt x="4206" y="7156"/>
                    </a:lnTo>
                    <a:lnTo>
                      <a:pt x="4310" y="7052"/>
                    </a:lnTo>
                    <a:lnTo>
                      <a:pt x="4394" y="7052"/>
                    </a:lnTo>
                    <a:lnTo>
                      <a:pt x="4457" y="7114"/>
                    </a:lnTo>
                    <a:lnTo>
                      <a:pt x="4520" y="7156"/>
                    </a:lnTo>
                    <a:lnTo>
                      <a:pt x="6570" y="7156"/>
                    </a:lnTo>
                    <a:lnTo>
                      <a:pt x="6758" y="6633"/>
                    </a:lnTo>
                    <a:lnTo>
                      <a:pt x="6570" y="6528"/>
                    </a:lnTo>
                    <a:lnTo>
                      <a:pt x="6131" y="1423"/>
                    </a:lnTo>
                    <a:lnTo>
                      <a:pt x="6821" y="142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CustomShape 1007"/>
              <p:cNvSpPr/>
              <p:nvPr/>
            </p:nvSpPr>
            <p:spPr>
              <a:xfrm>
                <a:off x="4091760" y="2967120"/>
                <a:ext cx="415080" cy="330480"/>
              </a:xfrm>
              <a:custGeom>
                <a:avLst/>
                <a:gdLst/>
                <a:ahLst/>
                <a:rect l="l" t="t" r="r" b="b"/>
                <a:pathLst>
                  <a:path w="9416" h="8726">
                    <a:moveTo>
                      <a:pt x="3411" y="0"/>
                    </a:moveTo>
                    <a:lnTo>
                      <a:pt x="3850" y="5105"/>
                    </a:lnTo>
                    <a:lnTo>
                      <a:pt x="4038" y="5210"/>
                    </a:lnTo>
                    <a:lnTo>
                      <a:pt x="3850" y="5733"/>
                    </a:lnTo>
                    <a:lnTo>
                      <a:pt x="1800" y="5733"/>
                    </a:lnTo>
                    <a:lnTo>
                      <a:pt x="1737" y="5691"/>
                    </a:lnTo>
                    <a:lnTo>
                      <a:pt x="1674" y="5629"/>
                    </a:lnTo>
                    <a:lnTo>
                      <a:pt x="1590" y="5629"/>
                    </a:lnTo>
                    <a:lnTo>
                      <a:pt x="1486" y="5733"/>
                    </a:lnTo>
                    <a:lnTo>
                      <a:pt x="1444" y="5670"/>
                    </a:lnTo>
                    <a:lnTo>
                      <a:pt x="1423" y="5482"/>
                    </a:lnTo>
                    <a:lnTo>
                      <a:pt x="1276" y="5440"/>
                    </a:lnTo>
                    <a:lnTo>
                      <a:pt x="1004" y="5566"/>
                    </a:lnTo>
                    <a:lnTo>
                      <a:pt x="858" y="5859"/>
                    </a:lnTo>
                    <a:lnTo>
                      <a:pt x="795" y="5796"/>
                    </a:lnTo>
                    <a:lnTo>
                      <a:pt x="711" y="5629"/>
                    </a:lnTo>
                    <a:lnTo>
                      <a:pt x="691" y="5461"/>
                    </a:lnTo>
                    <a:lnTo>
                      <a:pt x="544" y="5461"/>
                    </a:lnTo>
                    <a:lnTo>
                      <a:pt x="377" y="5524"/>
                    </a:lnTo>
                    <a:lnTo>
                      <a:pt x="377" y="5754"/>
                    </a:lnTo>
                    <a:lnTo>
                      <a:pt x="377" y="5838"/>
                    </a:lnTo>
                    <a:lnTo>
                      <a:pt x="314" y="5984"/>
                    </a:lnTo>
                    <a:lnTo>
                      <a:pt x="126" y="5984"/>
                    </a:lnTo>
                    <a:lnTo>
                      <a:pt x="0" y="6089"/>
                    </a:lnTo>
                    <a:lnTo>
                      <a:pt x="84" y="6173"/>
                    </a:lnTo>
                    <a:lnTo>
                      <a:pt x="84" y="6277"/>
                    </a:lnTo>
                    <a:lnTo>
                      <a:pt x="105" y="6361"/>
                    </a:lnTo>
                    <a:lnTo>
                      <a:pt x="63" y="6591"/>
                    </a:lnTo>
                    <a:lnTo>
                      <a:pt x="84" y="6675"/>
                    </a:lnTo>
                    <a:lnTo>
                      <a:pt x="209" y="6800"/>
                    </a:lnTo>
                    <a:lnTo>
                      <a:pt x="272" y="6926"/>
                    </a:lnTo>
                    <a:lnTo>
                      <a:pt x="335" y="7010"/>
                    </a:lnTo>
                    <a:lnTo>
                      <a:pt x="398" y="6989"/>
                    </a:lnTo>
                    <a:lnTo>
                      <a:pt x="481" y="7030"/>
                    </a:lnTo>
                    <a:lnTo>
                      <a:pt x="502" y="7114"/>
                    </a:lnTo>
                    <a:lnTo>
                      <a:pt x="586" y="7219"/>
                    </a:lnTo>
                    <a:lnTo>
                      <a:pt x="586" y="7261"/>
                    </a:lnTo>
                    <a:lnTo>
                      <a:pt x="523" y="7344"/>
                    </a:lnTo>
                    <a:lnTo>
                      <a:pt x="544" y="7428"/>
                    </a:lnTo>
                    <a:lnTo>
                      <a:pt x="691" y="7512"/>
                    </a:lnTo>
                    <a:lnTo>
                      <a:pt x="691" y="7616"/>
                    </a:lnTo>
                    <a:lnTo>
                      <a:pt x="649" y="7679"/>
                    </a:lnTo>
                    <a:lnTo>
                      <a:pt x="732" y="7721"/>
                    </a:lnTo>
                    <a:lnTo>
                      <a:pt x="837" y="7658"/>
                    </a:lnTo>
                    <a:lnTo>
                      <a:pt x="921" y="7679"/>
                    </a:lnTo>
                    <a:lnTo>
                      <a:pt x="1046" y="7784"/>
                    </a:lnTo>
                    <a:lnTo>
                      <a:pt x="1214" y="7784"/>
                    </a:lnTo>
                    <a:lnTo>
                      <a:pt x="1318" y="7721"/>
                    </a:lnTo>
                    <a:lnTo>
                      <a:pt x="1381" y="7679"/>
                    </a:lnTo>
                    <a:lnTo>
                      <a:pt x="1486" y="7533"/>
                    </a:lnTo>
                    <a:lnTo>
                      <a:pt x="1632" y="7533"/>
                    </a:lnTo>
                    <a:lnTo>
                      <a:pt x="1779" y="7616"/>
                    </a:lnTo>
                    <a:lnTo>
                      <a:pt x="1800" y="7554"/>
                    </a:lnTo>
                    <a:lnTo>
                      <a:pt x="1904" y="7533"/>
                    </a:lnTo>
                    <a:lnTo>
                      <a:pt x="1946" y="7574"/>
                    </a:lnTo>
                    <a:lnTo>
                      <a:pt x="2072" y="7679"/>
                    </a:lnTo>
                    <a:lnTo>
                      <a:pt x="2113" y="7826"/>
                    </a:lnTo>
                    <a:lnTo>
                      <a:pt x="2092" y="7972"/>
                    </a:lnTo>
                    <a:lnTo>
                      <a:pt x="2155" y="8035"/>
                    </a:lnTo>
                    <a:lnTo>
                      <a:pt x="2281" y="8056"/>
                    </a:lnTo>
                    <a:lnTo>
                      <a:pt x="2281" y="8098"/>
                    </a:lnTo>
                    <a:lnTo>
                      <a:pt x="2176" y="8265"/>
                    </a:lnTo>
                    <a:lnTo>
                      <a:pt x="2113" y="8411"/>
                    </a:lnTo>
                    <a:lnTo>
                      <a:pt x="2113" y="8411"/>
                    </a:lnTo>
                    <a:lnTo>
                      <a:pt x="2218" y="8390"/>
                    </a:lnTo>
                    <a:lnTo>
                      <a:pt x="2281" y="8307"/>
                    </a:lnTo>
                    <a:lnTo>
                      <a:pt x="2364" y="8307"/>
                    </a:lnTo>
                    <a:lnTo>
                      <a:pt x="2364" y="8411"/>
                    </a:lnTo>
                    <a:lnTo>
                      <a:pt x="2385" y="8495"/>
                    </a:lnTo>
                    <a:lnTo>
                      <a:pt x="2385" y="8558"/>
                    </a:lnTo>
                    <a:lnTo>
                      <a:pt x="2532" y="8579"/>
                    </a:lnTo>
                    <a:lnTo>
                      <a:pt x="2595" y="8621"/>
                    </a:lnTo>
                    <a:lnTo>
                      <a:pt x="2595" y="8704"/>
                    </a:lnTo>
                    <a:lnTo>
                      <a:pt x="2783" y="8600"/>
                    </a:lnTo>
                    <a:lnTo>
                      <a:pt x="2846" y="8600"/>
                    </a:lnTo>
                    <a:lnTo>
                      <a:pt x="2992" y="8683"/>
                    </a:lnTo>
                    <a:lnTo>
                      <a:pt x="3222" y="8683"/>
                    </a:lnTo>
                    <a:lnTo>
                      <a:pt x="3264" y="8662"/>
                    </a:lnTo>
                    <a:lnTo>
                      <a:pt x="3264" y="8600"/>
                    </a:lnTo>
                    <a:lnTo>
                      <a:pt x="3452" y="8558"/>
                    </a:lnTo>
                    <a:lnTo>
                      <a:pt x="3620" y="8579"/>
                    </a:lnTo>
                    <a:lnTo>
                      <a:pt x="3578" y="8621"/>
                    </a:lnTo>
                    <a:lnTo>
                      <a:pt x="3620" y="8683"/>
                    </a:lnTo>
                    <a:lnTo>
                      <a:pt x="3787" y="8725"/>
                    </a:lnTo>
                    <a:lnTo>
                      <a:pt x="3892" y="8579"/>
                    </a:lnTo>
                    <a:lnTo>
                      <a:pt x="3976" y="8516"/>
                    </a:lnTo>
                    <a:lnTo>
                      <a:pt x="3997" y="8390"/>
                    </a:lnTo>
                    <a:lnTo>
                      <a:pt x="3976" y="8307"/>
                    </a:lnTo>
                    <a:lnTo>
                      <a:pt x="3976" y="8181"/>
                    </a:lnTo>
                    <a:lnTo>
                      <a:pt x="4080" y="8160"/>
                    </a:lnTo>
                    <a:lnTo>
                      <a:pt x="4059" y="7993"/>
                    </a:lnTo>
                    <a:lnTo>
                      <a:pt x="4038" y="7888"/>
                    </a:lnTo>
                    <a:lnTo>
                      <a:pt x="4143" y="7826"/>
                    </a:lnTo>
                    <a:lnTo>
                      <a:pt x="4269" y="7679"/>
                    </a:lnTo>
                    <a:lnTo>
                      <a:pt x="4457" y="7407"/>
                    </a:lnTo>
                    <a:lnTo>
                      <a:pt x="4561" y="7219"/>
                    </a:lnTo>
                    <a:lnTo>
                      <a:pt x="4582" y="7135"/>
                    </a:lnTo>
                    <a:lnTo>
                      <a:pt x="4708" y="6926"/>
                    </a:lnTo>
                    <a:lnTo>
                      <a:pt x="4792" y="6905"/>
                    </a:lnTo>
                    <a:lnTo>
                      <a:pt x="4813" y="6821"/>
                    </a:lnTo>
                    <a:lnTo>
                      <a:pt x="4980" y="6800"/>
                    </a:lnTo>
                    <a:lnTo>
                      <a:pt x="5043" y="6821"/>
                    </a:lnTo>
                    <a:lnTo>
                      <a:pt x="5336" y="6738"/>
                    </a:lnTo>
                    <a:lnTo>
                      <a:pt x="5398" y="6612"/>
                    </a:lnTo>
                    <a:lnTo>
                      <a:pt x="5712" y="6403"/>
                    </a:lnTo>
                    <a:lnTo>
                      <a:pt x="6152" y="6173"/>
                    </a:lnTo>
                    <a:lnTo>
                      <a:pt x="6277" y="6047"/>
                    </a:lnTo>
                    <a:lnTo>
                      <a:pt x="6465" y="5942"/>
                    </a:lnTo>
                    <a:lnTo>
                      <a:pt x="6758" y="5901"/>
                    </a:lnTo>
                    <a:lnTo>
                      <a:pt x="6884" y="5880"/>
                    </a:lnTo>
                    <a:lnTo>
                      <a:pt x="7072" y="5942"/>
                    </a:lnTo>
                    <a:lnTo>
                      <a:pt x="7177" y="5942"/>
                    </a:lnTo>
                    <a:lnTo>
                      <a:pt x="7198" y="5984"/>
                    </a:lnTo>
                    <a:lnTo>
                      <a:pt x="7219" y="5963"/>
                    </a:lnTo>
                    <a:lnTo>
                      <a:pt x="7344" y="5984"/>
                    </a:lnTo>
                    <a:lnTo>
                      <a:pt x="7742" y="5963"/>
                    </a:lnTo>
                    <a:lnTo>
                      <a:pt x="7867" y="5963"/>
                    </a:lnTo>
                    <a:lnTo>
                      <a:pt x="8035" y="5880"/>
                    </a:lnTo>
                    <a:lnTo>
                      <a:pt x="8390" y="5880"/>
                    </a:lnTo>
                    <a:lnTo>
                      <a:pt x="8558" y="5775"/>
                    </a:lnTo>
                    <a:lnTo>
                      <a:pt x="8746" y="5775"/>
                    </a:lnTo>
                    <a:lnTo>
                      <a:pt x="8893" y="5670"/>
                    </a:lnTo>
                    <a:lnTo>
                      <a:pt x="9186" y="5524"/>
                    </a:lnTo>
                    <a:lnTo>
                      <a:pt x="9227" y="5377"/>
                    </a:lnTo>
                    <a:lnTo>
                      <a:pt x="9269" y="5210"/>
                    </a:lnTo>
                    <a:lnTo>
                      <a:pt x="9332" y="5126"/>
                    </a:lnTo>
                    <a:lnTo>
                      <a:pt x="9395" y="4624"/>
                    </a:lnTo>
                    <a:lnTo>
                      <a:pt x="9416" y="3494"/>
                    </a:lnTo>
                    <a:lnTo>
                      <a:pt x="9186" y="3578"/>
                    </a:lnTo>
                    <a:lnTo>
                      <a:pt x="8914" y="3599"/>
                    </a:lnTo>
                    <a:lnTo>
                      <a:pt x="8788" y="3557"/>
                    </a:lnTo>
                    <a:lnTo>
                      <a:pt x="8746" y="3473"/>
                    </a:lnTo>
                    <a:lnTo>
                      <a:pt x="8809" y="3285"/>
                    </a:lnTo>
                    <a:lnTo>
                      <a:pt x="8809" y="3180"/>
                    </a:lnTo>
                    <a:lnTo>
                      <a:pt x="8704" y="3118"/>
                    </a:lnTo>
                    <a:lnTo>
                      <a:pt x="8558" y="3055"/>
                    </a:lnTo>
                    <a:lnTo>
                      <a:pt x="8453" y="2929"/>
                    </a:lnTo>
                    <a:lnTo>
                      <a:pt x="8286" y="2867"/>
                    </a:lnTo>
                    <a:lnTo>
                      <a:pt x="8077" y="2867"/>
                    </a:lnTo>
                    <a:lnTo>
                      <a:pt x="7951" y="2762"/>
                    </a:lnTo>
                    <a:lnTo>
                      <a:pt x="7909" y="2511"/>
                    </a:lnTo>
                    <a:lnTo>
                      <a:pt x="4101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CustomShape 1008"/>
              <p:cNvSpPr/>
              <p:nvPr/>
            </p:nvSpPr>
            <p:spPr>
              <a:xfrm>
                <a:off x="4267440" y="3189960"/>
                <a:ext cx="191880" cy="119520"/>
              </a:xfrm>
              <a:custGeom>
                <a:avLst/>
                <a:gdLst/>
                <a:ahLst/>
                <a:rect l="l" t="t" r="r" b="b"/>
                <a:pathLst>
                  <a:path w="4353" h="3161">
                    <a:moveTo>
                      <a:pt x="2909" y="1"/>
                    </a:moveTo>
                    <a:lnTo>
                      <a:pt x="2783" y="22"/>
                    </a:lnTo>
                    <a:lnTo>
                      <a:pt x="2490" y="63"/>
                    </a:lnTo>
                    <a:lnTo>
                      <a:pt x="2302" y="168"/>
                    </a:lnTo>
                    <a:lnTo>
                      <a:pt x="2177" y="294"/>
                    </a:lnTo>
                    <a:lnTo>
                      <a:pt x="1737" y="524"/>
                    </a:lnTo>
                    <a:lnTo>
                      <a:pt x="1423" y="733"/>
                    </a:lnTo>
                    <a:lnTo>
                      <a:pt x="1361" y="859"/>
                    </a:lnTo>
                    <a:lnTo>
                      <a:pt x="1068" y="942"/>
                    </a:lnTo>
                    <a:lnTo>
                      <a:pt x="1005" y="921"/>
                    </a:lnTo>
                    <a:lnTo>
                      <a:pt x="838" y="942"/>
                    </a:lnTo>
                    <a:lnTo>
                      <a:pt x="817" y="1026"/>
                    </a:lnTo>
                    <a:lnTo>
                      <a:pt x="733" y="1047"/>
                    </a:lnTo>
                    <a:lnTo>
                      <a:pt x="607" y="1256"/>
                    </a:lnTo>
                    <a:lnTo>
                      <a:pt x="586" y="1340"/>
                    </a:lnTo>
                    <a:lnTo>
                      <a:pt x="482" y="1528"/>
                    </a:lnTo>
                    <a:lnTo>
                      <a:pt x="294" y="1800"/>
                    </a:lnTo>
                    <a:lnTo>
                      <a:pt x="168" y="1947"/>
                    </a:lnTo>
                    <a:lnTo>
                      <a:pt x="63" y="2009"/>
                    </a:lnTo>
                    <a:lnTo>
                      <a:pt x="84" y="2114"/>
                    </a:lnTo>
                    <a:lnTo>
                      <a:pt x="105" y="2281"/>
                    </a:lnTo>
                    <a:lnTo>
                      <a:pt x="1" y="2302"/>
                    </a:lnTo>
                    <a:lnTo>
                      <a:pt x="1" y="2428"/>
                    </a:lnTo>
                    <a:lnTo>
                      <a:pt x="22" y="2511"/>
                    </a:lnTo>
                    <a:lnTo>
                      <a:pt x="1" y="2637"/>
                    </a:lnTo>
                    <a:lnTo>
                      <a:pt x="22" y="2637"/>
                    </a:lnTo>
                    <a:lnTo>
                      <a:pt x="189" y="2783"/>
                    </a:lnTo>
                    <a:lnTo>
                      <a:pt x="398" y="2888"/>
                    </a:lnTo>
                    <a:lnTo>
                      <a:pt x="503" y="2888"/>
                    </a:lnTo>
                    <a:lnTo>
                      <a:pt x="545" y="2930"/>
                    </a:lnTo>
                    <a:lnTo>
                      <a:pt x="649" y="2930"/>
                    </a:lnTo>
                    <a:lnTo>
                      <a:pt x="754" y="2993"/>
                    </a:lnTo>
                    <a:lnTo>
                      <a:pt x="838" y="3097"/>
                    </a:lnTo>
                    <a:lnTo>
                      <a:pt x="1026" y="3160"/>
                    </a:lnTo>
                    <a:lnTo>
                      <a:pt x="1151" y="3139"/>
                    </a:lnTo>
                    <a:lnTo>
                      <a:pt x="1256" y="3055"/>
                    </a:lnTo>
                    <a:lnTo>
                      <a:pt x="1340" y="3055"/>
                    </a:lnTo>
                    <a:lnTo>
                      <a:pt x="1423" y="3139"/>
                    </a:lnTo>
                    <a:lnTo>
                      <a:pt x="1549" y="3139"/>
                    </a:lnTo>
                    <a:lnTo>
                      <a:pt x="1549" y="2993"/>
                    </a:lnTo>
                    <a:lnTo>
                      <a:pt x="1465" y="2825"/>
                    </a:lnTo>
                    <a:lnTo>
                      <a:pt x="1423" y="2783"/>
                    </a:lnTo>
                    <a:lnTo>
                      <a:pt x="1361" y="2595"/>
                    </a:lnTo>
                    <a:lnTo>
                      <a:pt x="1382" y="2470"/>
                    </a:lnTo>
                    <a:lnTo>
                      <a:pt x="1591" y="2428"/>
                    </a:lnTo>
                    <a:lnTo>
                      <a:pt x="2365" y="2428"/>
                    </a:lnTo>
                    <a:lnTo>
                      <a:pt x="2574" y="2386"/>
                    </a:lnTo>
                    <a:lnTo>
                      <a:pt x="2721" y="2386"/>
                    </a:lnTo>
                    <a:lnTo>
                      <a:pt x="2846" y="2323"/>
                    </a:lnTo>
                    <a:lnTo>
                      <a:pt x="2930" y="2323"/>
                    </a:lnTo>
                    <a:lnTo>
                      <a:pt x="3537" y="2491"/>
                    </a:lnTo>
                    <a:lnTo>
                      <a:pt x="3558" y="2428"/>
                    </a:lnTo>
                    <a:lnTo>
                      <a:pt x="3683" y="2386"/>
                    </a:lnTo>
                    <a:lnTo>
                      <a:pt x="3683" y="2281"/>
                    </a:lnTo>
                    <a:lnTo>
                      <a:pt x="3767" y="2198"/>
                    </a:lnTo>
                    <a:lnTo>
                      <a:pt x="3767" y="2093"/>
                    </a:lnTo>
                    <a:lnTo>
                      <a:pt x="3871" y="2051"/>
                    </a:lnTo>
                    <a:lnTo>
                      <a:pt x="3955" y="2072"/>
                    </a:lnTo>
                    <a:lnTo>
                      <a:pt x="4143" y="1967"/>
                    </a:lnTo>
                    <a:lnTo>
                      <a:pt x="4206" y="1967"/>
                    </a:lnTo>
                    <a:lnTo>
                      <a:pt x="4353" y="1800"/>
                    </a:lnTo>
                    <a:lnTo>
                      <a:pt x="4353" y="1737"/>
                    </a:lnTo>
                    <a:lnTo>
                      <a:pt x="4311" y="1737"/>
                    </a:lnTo>
                    <a:lnTo>
                      <a:pt x="4185" y="1570"/>
                    </a:lnTo>
                    <a:lnTo>
                      <a:pt x="4248" y="1465"/>
                    </a:lnTo>
                    <a:lnTo>
                      <a:pt x="4248" y="1361"/>
                    </a:lnTo>
                    <a:lnTo>
                      <a:pt x="4185" y="1319"/>
                    </a:lnTo>
                    <a:lnTo>
                      <a:pt x="4185" y="1256"/>
                    </a:lnTo>
                    <a:lnTo>
                      <a:pt x="4102" y="1214"/>
                    </a:lnTo>
                    <a:lnTo>
                      <a:pt x="3871" y="1340"/>
                    </a:lnTo>
                    <a:lnTo>
                      <a:pt x="3662" y="1214"/>
                    </a:lnTo>
                    <a:lnTo>
                      <a:pt x="3662" y="963"/>
                    </a:lnTo>
                    <a:lnTo>
                      <a:pt x="3118" y="607"/>
                    </a:lnTo>
                    <a:lnTo>
                      <a:pt x="3118" y="419"/>
                    </a:lnTo>
                    <a:lnTo>
                      <a:pt x="3202" y="314"/>
                    </a:lnTo>
                    <a:lnTo>
                      <a:pt x="3202" y="168"/>
                    </a:lnTo>
                    <a:lnTo>
                      <a:pt x="3223" y="105"/>
                    </a:lnTo>
                    <a:lnTo>
                      <a:pt x="3202" y="63"/>
                    </a:lnTo>
                    <a:lnTo>
                      <a:pt x="3097" y="63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2" name="CustomShape 1009"/>
              <p:cNvSpPr/>
              <p:nvPr/>
            </p:nvSpPr>
            <p:spPr>
              <a:xfrm>
                <a:off x="3957840" y="3155040"/>
                <a:ext cx="164160" cy="102960"/>
              </a:xfrm>
              <a:custGeom>
                <a:avLst/>
                <a:gdLst/>
                <a:ahLst/>
                <a:rect l="l" t="t" r="r" b="b"/>
                <a:pathLst>
                  <a:path w="3725" h="2722">
                    <a:moveTo>
                      <a:pt x="1444" y="1"/>
                    </a:moveTo>
                    <a:lnTo>
                      <a:pt x="1151" y="106"/>
                    </a:lnTo>
                    <a:lnTo>
                      <a:pt x="837" y="168"/>
                    </a:lnTo>
                    <a:lnTo>
                      <a:pt x="712" y="273"/>
                    </a:lnTo>
                    <a:lnTo>
                      <a:pt x="628" y="273"/>
                    </a:lnTo>
                    <a:lnTo>
                      <a:pt x="523" y="357"/>
                    </a:lnTo>
                    <a:lnTo>
                      <a:pt x="502" y="524"/>
                    </a:lnTo>
                    <a:lnTo>
                      <a:pt x="377" y="817"/>
                    </a:lnTo>
                    <a:lnTo>
                      <a:pt x="0" y="1131"/>
                    </a:lnTo>
                    <a:lnTo>
                      <a:pt x="188" y="1298"/>
                    </a:lnTo>
                    <a:lnTo>
                      <a:pt x="314" y="1528"/>
                    </a:lnTo>
                    <a:lnTo>
                      <a:pt x="419" y="1528"/>
                    </a:lnTo>
                    <a:lnTo>
                      <a:pt x="419" y="1654"/>
                    </a:lnTo>
                    <a:lnTo>
                      <a:pt x="398" y="1654"/>
                    </a:lnTo>
                    <a:lnTo>
                      <a:pt x="523" y="1759"/>
                    </a:lnTo>
                    <a:lnTo>
                      <a:pt x="440" y="1821"/>
                    </a:lnTo>
                    <a:lnTo>
                      <a:pt x="481" y="1863"/>
                    </a:lnTo>
                    <a:lnTo>
                      <a:pt x="732" y="1863"/>
                    </a:lnTo>
                    <a:lnTo>
                      <a:pt x="795" y="1842"/>
                    </a:lnTo>
                    <a:lnTo>
                      <a:pt x="900" y="1842"/>
                    </a:lnTo>
                    <a:lnTo>
                      <a:pt x="1109" y="1675"/>
                    </a:lnTo>
                    <a:lnTo>
                      <a:pt x="1256" y="1612"/>
                    </a:lnTo>
                    <a:lnTo>
                      <a:pt x="1360" y="1633"/>
                    </a:lnTo>
                    <a:lnTo>
                      <a:pt x="1486" y="1633"/>
                    </a:lnTo>
                    <a:lnTo>
                      <a:pt x="1674" y="1759"/>
                    </a:lnTo>
                    <a:lnTo>
                      <a:pt x="1779" y="1759"/>
                    </a:lnTo>
                    <a:lnTo>
                      <a:pt x="2051" y="1926"/>
                    </a:lnTo>
                    <a:lnTo>
                      <a:pt x="2093" y="1884"/>
                    </a:lnTo>
                    <a:lnTo>
                      <a:pt x="2155" y="1968"/>
                    </a:lnTo>
                    <a:lnTo>
                      <a:pt x="2093" y="2052"/>
                    </a:lnTo>
                    <a:lnTo>
                      <a:pt x="1967" y="2052"/>
                    </a:lnTo>
                    <a:lnTo>
                      <a:pt x="1779" y="1968"/>
                    </a:lnTo>
                    <a:lnTo>
                      <a:pt x="1632" y="1926"/>
                    </a:lnTo>
                    <a:lnTo>
                      <a:pt x="1528" y="1926"/>
                    </a:lnTo>
                    <a:lnTo>
                      <a:pt x="1381" y="1821"/>
                    </a:lnTo>
                    <a:lnTo>
                      <a:pt x="1318" y="1842"/>
                    </a:lnTo>
                    <a:lnTo>
                      <a:pt x="1235" y="1926"/>
                    </a:lnTo>
                    <a:lnTo>
                      <a:pt x="1214" y="1884"/>
                    </a:lnTo>
                    <a:lnTo>
                      <a:pt x="1130" y="1863"/>
                    </a:lnTo>
                    <a:lnTo>
                      <a:pt x="1005" y="1947"/>
                    </a:lnTo>
                    <a:lnTo>
                      <a:pt x="900" y="1968"/>
                    </a:lnTo>
                    <a:lnTo>
                      <a:pt x="795" y="2093"/>
                    </a:lnTo>
                    <a:lnTo>
                      <a:pt x="419" y="2093"/>
                    </a:lnTo>
                    <a:lnTo>
                      <a:pt x="377" y="2156"/>
                    </a:lnTo>
                    <a:lnTo>
                      <a:pt x="377" y="2282"/>
                    </a:lnTo>
                    <a:lnTo>
                      <a:pt x="314" y="2344"/>
                    </a:lnTo>
                    <a:lnTo>
                      <a:pt x="335" y="2386"/>
                    </a:lnTo>
                    <a:lnTo>
                      <a:pt x="481" y="2303"/>
                    </a:lnTo>
                    <a:lnTo>
                      <a:pt x="691" y="2386"/>
                    </a:lnTo>
                    <a:lnTo>
                      <a:pt x="544" y="2470"/>
                    </a:lnTo>
                    <a:lnTo>
                      <a:pt x="502" y="2449"/>
                    </a:lnTo>
                    <a:lnTo>
                      <a:pt x="398" y="2407"/>
                    </a:lnTo>
                    <a:lnTo>
                      <a:pt x="398" y="2407"/>
                    </a:lnTo>
                    <a:lnTo>
                      <a:pt x="440" y="2470"/>
                    </a:lnTo>
                    <a:lnTo>
                      <a:pt x="419" y="2575"/>
                    </a:lnTo>
                    <a:lnTo>
                      <a:pt x="586" y="2616"/>
                    </a:lnTo>
                    <a:lnTo>
                      <a:pt x="753" y="2512"/>
                    </a:lnTo>
                    <a:lnTo>
                      <a:pt x="1151" y="2554"/>
                    </a:lnTo>
                    <a:lnTo>
                      <a:pt x="1256" y="2407"/>
                    </a:lnTo>
                    <a:lnTo>
                      <a:pt x="1465" y="2344"/>
                    </a:lnTo>
                    <a:lnTo>
                      <a:pt x="1988" y="2344"/>
                    </a:lnTo>
                    <a:lnTo>
                      <a:pt x="2113" y="2386"/>
                    </a:lnTo>
                    <a:lnTo>
                      <a:pt x="2113" y="2365"/>
                    </a:lnTo>
                    <a:lnTo>
                      <a:pt x="2260" y="2344"/>
                    </a:lnTo>
                    <a:lnTo>
                      <a:pt x="2595" y="2365"/>
                    </a:lnTo>
                    <a:lnTo>
                      <a:pt x="2825" y="2470"/>
                    </a:lnTo>
                    <a:lnTo>
                      <a:pt x="2929" y="2554"/>
                    </a:lnTo>
                    <a:lnTo>
                      <a:pt x="3118" y="2554"/>
                    </a:lnTo>
                    <a:lnTo>
                      <a:pt x="3306" y="2616"/>
                    </a:lnTo>
                    <a:lnTo>
                      <a:pt x="3411" y="2554"/>
                    </a:lnTo>
                    <a:lnTo>
                      <a:pt x="3515" y="2575"/>
                    </a:lnTo>
                    <a:lnTo>
                      <a:pt x="3557" y="2616"/>
                    </a:lnTo>
                    <a:lnTo>
                      <a:pt x="3683" y="2616"/>
                    </a:lnTo>
                    <a:lnTo>
                      <a:pt x="3683" y="2721"/>
                    </a:lnTo>
                    <a:lnTo>
                      <a:pt x="3725" y="2658"/>
                    </a:lnTo>
                    <a:lnTo>
                      <a:pt x="3725" y="2554"/>
                    </a:lnTo>
                    <a:lnTo>
                      <a:pt x="3578" y="2470"/>
                    </a:lnTo>
                    <a:lnTo>
                      <a:pt x="3557" y="2386"/>
                    </a:lnTo>
                    <a:lnTo>
                      <a:pt x="3620" y="2303"/>
                    </a:lnTo>
                    <a:lnTo>
                      <a:pt x="3620" y="2261"/>
                    </a:lnTo>
                    <a:lnTo>
                      <a:pt x="3536" y="2156"/>
                    </a:lnTo>
                    <a:lnTo>
                      <a:pt x="3515" y="2072"/>
                    </a:lnTo>
                    <a:lnTo>
                      <a:pt x="3432" y="2031"/>
                    </a:lnTo>
                    <a:lnTo>
                      <a:pt x="3369" y="2052"/>
                    </a:lnTo>
                    <a:lnTo>
                      <a:pt x="3306" y="1968"/>
                    </a:lnTo>
                    <a:lnTo>
                      <a:pt x="3243" y="1842"/>
                    </a:lnTo>
                    <a:lnTo>
                      <a:pt x="3118" y="1717"/>
                    </a:lnTo>
                    <a:lnTo>
                      <a:pt x="3097" y="1633"/>
                    </a:lnTo>
                    <a:lnTo>
                      <a:pt x="3139" y="1403"/>
                    </a:lnTo>
                    <a:lnTo>
                      <a:pt x="3118" y="1319"/>
                    </a:lnTo>
                    <a:lnTo>
                      <a:pt x="3118" y="1215"/>
                    </a:lnTo>
                    <a:lnTo>
                      <a:pt x="3034" y="1131"/>
                    </a:lnTo>
                    <a:lnTo>
                      <a:pt x="3013" y="1047"/>
                    </a:lnTo>
                    <a:lnTo>
                      <a:pt x="2846" y="943"/>
                    </a:lnTo>
                    <a:lnTo>
                      <a:pt x="2741" y="922"/>
                    </a:lnTo>
                    <a:lnTo>
                      <a:pt x="2720" y="796"/>
                    </a:lnTo>
                    <a:lnTo>
                      <a:pt x="2595" y="775"/>
                    </a:lnTo>
                    <a:lnTo>
                      <a:pt x="2595" y="629"/>
                    </a:lnTo>
                    <a:lnTo>
                      <a:pt x="2469" y="524"/>
                    </a:lnTo>
                    <a:lnTo>
                      <a:pt x="2427" y="399"/>
                    </a:lnTo>
                    <a:lnTo>
                      <a:pt x="2385" y="357"/>
                    </a:lnTo>
                    <a:lnTo>
                      <a:pt x="2302" y="357"/>
                    </a:lnTo>
                    <a:lnTo>
                      <a:pt x="2260" y="315"/>
                    </a:lnTo>
                    <a:lnTo>
                      <a:pt x="2176" y="378"/>
                    </a:lnTo>
                    <a:lnTo>
                      <a:pt x="2093" y="357"/>
                    </a:lnTo>
                    <a:lnTo>
                      <a:pt x="2093" y="273"/>
                    </a:lnTo>
                    <a:lnTo>
                      <a:pt x="1967" y="106"/>
                    </a:lnTo>
                    <a:lnTo>
                      <a:pt x="1800" y="85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CustomShape 1010"/>
              <p:cNvSpPr/>
              <p:nvPr/>
            </p:nvSpPr>
            <p:spPr>
              <a:xfrm>
                <a:off x="3976560" y="3243960"/>
                <a:ext cx="78120" cy="40320"/>
              </a:xfrm>
              <a:custGeom>
                <a:avLst/>
                <a:gdLst/>
                <a:ahLst/>
                <a:rect l="l" t="t" r="r" b="b"/>
                <a:pathLst>
                  <a:path w="1780" h="1068">
                    <a:moveTo>
                      <a:pt x="1047" y="0"/>
                    </a:moveTo>
                    <a:lnTo>
                      <a:pt x="838" y="63"/>
                    </a:lnTo>
                    <a:lnTo>
                      <a:pt x="733" y="210"/>
                    </a:lnTo>
                    <a:lnTo>
                      <a:pt x="335" y="168"/>
                    </a:lnTo>
                    <a:lnTo>
                      <a:pt x="168" y="272"/>
                    </a:lnTo>
                    <a:lnTo>
                      <a:pt x="1" y="231"/>
                    </a:lnTo>
                    <a:lnTo>
                      <a:pt x="1" y="231"/>
                    </a:lnTo>
                    <a:lnTo>
                      <a:pt x="63" y="314"/>
                    </a:lnTo>
                    <a:lnTo>
                      <a:pt x="273" y="335"/>
                    </a:lnTo>
                    <a:lnTo>
                      <a:pt x="335" y="335"/>
                    </a:lnTo>
                    <a:lnTo>
                      <a:pt x="231" y="419"/>
                    </a:lnTo>
                    <a:lnTo>
                      <a:pt x="335" y="524"/>
                    </a:lnTo>
                    <a:lnTo>
                      <a:pt x="440" y="524"/>
                    </a:lnTo>
                    <a:lnTo>
                      <a:pt x="482" y="586"/>
                    </a:lnTo>
                    <a:lnTo>
                      <a:pt x="545" y="586"/>
                    </a:lnTo>
                    <a:lnTo>
                      <a:pt x="691" y="544"/>
                    </a:lnTo>
                    <a:lnTo>
                      <a:pt x="838" y="524"/>
                    </a:lnTo>
                    <a:lnTo>
                      <a:pt x="1005" y="586"/>
                    </a:lnTo>
                    <a:lnTo>
                      <a:pt x="942" y="649"/>
                    </a:lnTo>
                    <a:lnTo>
                      <a:pt x="649" y="649"/>
                    </a:lnTo>
                    <a:lnTo>
                      <a:pt x="691" y="691"/>
                    </a:lnTo>
                    <a:lnTo>
                      <a:pt x="796" y="691"/>
                    </a:lnTo>
                    <a:lnTo>
                      <a:pt x="838" y="754"/>
                    </a:lnTo>
                    <a:lnTo>
                      <a:pt x="817" y="796"/>
                    </a:lnTo>
                    <a:lnTo>
                      <a:pt x="859" y="796"/>
                    </a:lnTo>
                    <a:lnTo>
                      <a:pt x="733" y="963"/>
                    </a:lnTo>
                    <a:lnTo>
                      <a:pt x="963" y="942"/>
                    </a:lnTo>
                    <a:lnTo>
                      <a:pt x="963" y="1047"/>
                    </a:lnTo>
                    <a:lnTo>
                      <a:pt x="1005" y="1068"/>
                    </a:lnTo>
                    <a:lnTo>
                      <a:pt x="1131" y="1047"/>
                    </a:lnTo>
                    <a:lnTo>
                      <a:pt x="1214" y="879"/>
                    </a:lnTo>
                    <a:lnTo>
                      <a:pt x="1319" y="858"/>
                    </a:lnTo>
                    <a:lnTo>
                      <a:pt x="1465" y="775"/>
                    </a:lnTo>
                    <a:lnTo>
                      <a:pt x="1675" y="733"/>
                    </a:lnTo>
                    <a:lnTo>
                      <a:pt x="1758" y="670"/>
                    </a:lnTo>
                    <a:lnTo>
                      <a:pt x="1779" y="565"/>
                    </a:lnTo>
                    <a:lnTo>
                      <a:pt x="1695" y="482"/>
                    </a:lnTo>
                    <a:lnTo>
                      <a:pt x="1695" y="314"/>
                    </a:lnTo>
                    <a:lnTo>
                      <a:pt x="1737" y="210"/>
                    </a:lnTo>
                    <a:lnTo>
                      <a:pt x="1695" y="42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94" name="Group 1011"/>
              <p:cNvGrpSpPr/>
              <p:nvPr/>
            </p:nvGrpSpPr>
            <p:grpSpPr>
              <a:xfrm>
                <a:off x="3971880" y="3216240"/>
                <a:ext cx="234000" cy="150480"/>
                <a:chOff x="3971880" y="3216240"/>
                <a:chExt cx="234000" cy="150480"/>
              </a:xfrm>
            </p:grpSpPr>
            <p:sp>
              <p:nvSpPr>
                <p:cNvPr id="1295" name="CustomShape 1012"/>
                <p:cNvSpPr/>
                <p:nvPr/>
              </p:nvSpPr>
              <p:spPr>
                <a:xfrm>
                  <a:off x="3971880" y="3216240"/>
                  <a:ext cx="81000" cy="20160"/>
                </a:xfrm>
                <a:custGeom>
                  <a:avLst/>
                  <a:gdLst/>
                  <a:ahLst/>
                  <a:rect l="l" t="t" r="r" b="b"/>
                  <a:pathLst>
                    <a:path w="1842" h="545">
                      <a:moveTo>
                        <a:pt x="942" y="0"/>
                      </a:moveTo>
                      <a:lnTo>
                        <a:pt x="795" y="63"/>
                      </a:lnTo>
                      <a:lnTo>
                        <a:pt x="586" y="230"/>
                      </a:lnTo>
                      <a:lnTo>
                        <a:pt x="481" y="230"/>
                      </a:lnTo>
                      <a:lnTo>
                        <a:pt x="418" y="251"/>
                      </a:lnTo>
                      <a:lnTo>
                        <a:pt x="167" y="251"/>
                      </a:lnTo>
                      <a:lnTo>
                        <a:pt x="188" y="335"/>
                      </a:lnTo>
                      <a:lnTo>
                        <a:pt x="314" y="419"/>
                      </a:lnTo>
                      <a:lnTo>
                        <a:pt x="439" y="377"/>
                      </a:lnTo>
                      <a:lnTo>
                        <a:pt x="439" y="377"/>
                      </a:lnTo>
                      <a:lnTo>
                        <a:pt x="377" y="460"/>
                      </a:lnTo>
                      <a:lnTo>
                        <a:pt x="209" y="460"/>
                      </a:lnTo>
                      <a:lnTo>
                        <a:pt x="105" y="314"/>
                      </a:lnTo>
                      <a:lnTo>
                        <a:pt x="0" y="419"/>
                      </a:lnTo>
                      <a:lnTo>
                        <a:pt x="63" y="481"/>
                      </a:lnTo>
                      <a:lnTo>
                        <a:pt x="63" y="544"/>
                      </a:lnTo>
                      <a:lnTo>
                        <a:pt x="105" y="481"/>
                      </a:lnTo>
                      <a:lnTo>
                        <a:pt x="481" y="481"/>
                      </a:lnTo>
                      <a:lnTo>
                        <a:pt x="586" y="356"/>
                      </a:lnTo>
                      <a:lnTo>
                        <a:pt x="691" y="335"/>
                      </a:lnTo>
                      <a:lnTo>
                        <a:pt x="816" y="251"/>
                      </a:lnTo>
                      <a:lnTo>
                        <a:pt x="900" y="272"/>
                      </a:lnTo>
                      <a:lnTo>
                        <a:pt x="921" y="314"/>
                      </a:lnTo>
                      <a:lnTo>
                        <a:pt x="1004" y="230"/>
                      </a:lnTo>
                      <a:lnTo>
                        <a:pt x="1067" y="209"/>
                      </a:lnTo>
                      <a:lnTo>
                        <a:pt x="1214" y="314"/>
                      </a:lnTo>
                      <a:lnTo>
                        <a:pt x="1318" y="314"/>
                      </a:lnTo>
                      <a:lnTo>
                        <a:pt x="1465" y="356"/>
                      </a:lnTo>
                      <a:lnTo>
                        <a:pt x="1653" y="440"/>
                      </a:lnTo>
                      <a:lnTo>
                        <a:pt x="1779" y="440"/>
                      </a:lnTo>
                      <a:lnTo>
                        <a:pt x="1841" y="356"/>
                      </a:lnTo>
                      <a:lnTo>
                        <a:pt x="1779" y="272"/>
                      </a:lnTo>
                      <a:lnTo>
                        <a:pt x="1737" y="314"/>
                      </a:lnTo>
                      <a:lnTo>
                        <a:pt x="1465" y="147"/>
                      </a:lnTo>
                      <a:lnTo>
                        <a:pt x="1360" y="147"/>
                      </a:lnTo>
                      <a:lnTo>
                        <a:pt x="1172" y="21"/>
                      </a:lnTo>
                      <a:lnTo>
                        <a:pt x="1046" y="21"/>
                      </a:lnTo>
                      <a:lnTo>
                        <a:pt x="94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6" name="CustomShape 1013"/>
                <p:cNvSpPr/>
                <p:nvPr/>
              </p:nvSpPr>
              <p:spPr>
                <a:xfrm>
                  <a:off x="4026240" y="3243960"/>
                  <a:ext cx="179640" cy="122760"/>
                </a:xfrm>
                <a:custGeom>
                  <a:avLst/>
                  <a:gdLst/>
                  <a:ahLst/>
                  <a:rect l="l" t="t" r="r" b="b"/>
                  <a:pathLst>
                    <a:path w="4081" h="3244">
                      <a:moveTo>
                        <a:pt x="712" y="0"/>
                      </a:moveTo>
                      <a:lnTo>
                        <a:pt x="565" y="21"/>
                      </a:lnTo>
                      <a:lnTo>
                        <a:pt x="565" y="42"/>
                      </a:lnTo>
                      <a:lnTo>
                        <a:pt x="607" y="210"/>
                      </a:lnTo>
                      <a:lnTo>
                        <a:pt x="565" y="314"/>
                      </a:lnTo>
                      <a:lnTo>
                        <a:pt x="565" y="482"/>
                      </a:lnTo>
                      <a:lnTo>
                        <a:pt x="649" y="565"/>
                      </a:lnTo>
                      <a:lnTo>
                        <a:pt x="628" y="670"/>
                      </a:lnTo>
                      <a:lnTo>
                        <a:pt x="545" y="733"/>
                      </a:lnTo>
                      <a:lnTo>
                        <a:pt x="335" y="775"/>
                      </a:lnTo>
                      <a:lnTo>
                        <a:pt x="189" y="858"/>
                      </a:lnTo>
                      <a:lnTo>
                        <a:pt x="84" y="879"/>
                      </a:lnTo>
                      <a:lnTo>
                        <a:pt x="1" y="1046"/>
                      </a:lnTo>
                      <a:lnTo>
                        <a:pt x="21" y="1005"/>
                      </a:lnTo>
                      <a:lnTo>
                        <a:pt x="105" y="1109"/>
                      </a:lnTo>
                      <a:lnTo>
                        <a:pt x="42" y="1319"/>
                      </a:lnTo>
                      <a:lnTo>
                        <a:pt x="189" y="1507"/>
                      </a:lnTo>
                      <a:lnTo>
                        <a:pt x="314" y="1528"/>
                      </a:lnTo>
                      <a:lnTo>
                        <a:pt x="398" y="1570"/>
                      </a:lnTo>
                      <a:lnTo>
                        <a:pt x="440" y="1486"/>
                      </a:lnTo>
                      <a:lnTo>
                        <a:pt x="545" y="1528"/>
                      </a:lnTo>
                      <a:lnTo>
                        <a:pt x="503" y="1570"/>
                      </a:lnTo>
                      <a:lnTo>
                        <a:pt x="503" y="1674"/>
                      </a:lnTo>
                      <a:lnTo>
                        <a:pt x="545" y="1716"/>
                      </a:lnTo>
                      <a:lnTo>
                        <a:pt x="670" y="1716"/>
                      </a:lnTo>
                      <a:lnTo>
                        <a:pt x="733" y="1904"/>
                      </a:lnTo>
                      <a:lnTo>
                        <a:pt x="879" y="1988"/>
                      </a:lnTo>
                      <a:lnTo>
                        <a:pt x="963" y="2051"/>
                      </a:lnTo>
                      <a:lnTo>
                        <a:pt x="1047" y="2030"/>
                      </a:lnTo>
                      <a:lnTo>
                        <a:pt x="1235" y="1946"/>
                      </a:lnTo>
                      <a:lnTo>
                        <a:pt x="1235" y="1884"/>
                      </a:lnTo>
                      <a:lnTo>
                        <a:pt x="1381" y="1716"/>
                      </a:lnTo>
                      <a:lnTo>
                        <a:pt x="1486" y="1632"/>
                      </a:lnTo>
                      <a:lnTo>
                        <a:pt x="1612" y="1570"/>
                      </a:lnTo>
                      <a:lnTo>
                        <a:pt x="2114" y="1570"/>
                      </a:lnTo>
                      <a:lnTo>
                        <a:pt x="2197" y="1716"/>
                      </a:lnTo>
                      <a:lnTo>
                        <a:pt x="2239" y="1821"/>
                      </a:lnTo>
                      <a:lnTo>
                        <a:pt x="2407" y="2093"/>
                      </a:lnTo>
                      <a:lnTo>
                        <a:pt x="2386" y="2156"/>
                      </a:lnTo>
                      <a:lnTo>
                        <a:pt x="2490" y="2260"/>
                      </a:lnTo>
                      <a:lnTo>
                        <a:pt x="2490" y="2365"/>
                      </a:lnTo>
                      <a:lnTo>
                        <a:pt x="2407" y="2407"/>
                      </a:lnTo>
                      <a:lnTo>
                        <a:pt x="2407" y="2511"/>
                      </a:lnTo>
                      <a:lnTo>
                        <a:pt x="2449" y="2532"/>
                      </a:lnTo>
                      <a:lnTo>
                        <a:pt x="2449" y="2574"/>
                      </a:lnTo>
                      <a:lnTo>
                        <a:pt x="2595" y="2532"/>
                      </a:lnTo>
                      <a:lnTo>
                        <a:pt x="2637" y="2532"/>
                      </a:lnTo>
                      <a:lnTo>
                        <a:pt x="2867" y="2449"/>
                      </a:lnTo>
                      <a:lnTo>
                        <a:pt x="3014" y="2511"/>
                      </a:lnTo>
                      <a:lnTo>
                        <a:pt x="3055" y="2637"/>
                      </a:lnTo>
                      <a:lnTo>
                        <a:pt x="3181" y="2721"/>
                      </a:lnTo>
                      <a:lnTo>
                        <a:pt x="3160" y="2930"/>
                      </a:lnTo>
                      <a:lnTo>
                        <a:pt x="3139" y="3055"/>
                      </a:lnTo>
                      <a:lnTo>
                        <a:pt x="3286" y="3202"/>
                      </a:lnTo>
                      <a:lnTo>
                        <a:pt x="3369" y="3202"/>
                      </a:lnTo>
                      <a:lnTo>
                        <a:pt x="3537" y="3076"/>
                      </a:lnTo>
                      <a:lnTo>
                        <a:pt x="3578" y="3076"/>
                      </a:lnTo>
                      <a:lnTo>
                        <a:pt x="3683" y="3181"/>
                      </a:lnTo>
                      <a:lnTo>
                        <a:pt x="3704" y="3244"/>
                      </a:lnTo>
                      <a:lnTo>
                        <a:pt x="3704" y="3202"/>
                      </a:lnTo>
                      <a:lnTo>
                        <a:pt x="3809" y="3181"/>
                      </a:lnTo>
                      <a:lnTo>
                        <a:pt x="3976" y="2846"/>
                      </a:lnTo>
                      <a:lnTo>
                        <a:pt x="3976" y="2721"/>
                      </a:lnTo>
                      <a:lnTo>
                        <a:pt x="3955" y="2658"/>
                      </a:lnTo>
                      <a:lnTo>
                        <a:pt x="3850" y="2553"/>
                      </a:lnTo>
                      <a:lnTo>
                        <a:pt x="3850" y="2469"/>
                      </a:lnTo>
                      <a:lnTo>
                        <a:pt x="3913" y="2428"/>
                      </a:lnTo>
                      <a:lnTo>
                        <a:pt x="3997" y="2449"/>
                      </a:lnTo>
                      <a:lnTo>
                        <a:pt x="4018" y="2365"/>
                      </a:lnTo>
                      <a:lnTo>
                        <a:pt x="3955" y="2239"/>
                      </a:lnTo>
                      <a:lnTo>
                        <a:pt x="3871" y="2218"/>
                      </a:lnTo>
                      <a:lnTo>
                        <a:pt x="3871" y="2009"/>
                      </a:lnTo>
                      <a:lnTo>
                        <a:pt x="3892" y="1925"/>
                      </a:lnTo>
                      <a:lnTo>
                        <a:pt x="3871" y="1674"/>
                      </a:lnTo>
                      <a:lnTo>
                        <a:pt x="3809" y="1612"/>
                      </a:lnTo>
                      <a:lnTo>
                        <a:pt x="3809" y="1507"/>
                      </a:lnTo>
                      <a:lnTo>
                        <a:pt x="4060" y="1423"/>
                      </a:lnTo>
                      <a:lnTo>
                        <a:pt x="4081" y="1402"/>
                      </a:lnTo>
                      <a:lnTo>
                        <a:pt x="4081" y="1319"/>
                      </a:lnTo>
                      <a:lnTo>
                        <a:pt x="4018" y="1277"/>
                      </a:lnTo>
                      <a:lnTo>
                        <a:pt x="3871" y="1256"/>
                      </a:lnTo>
                      <a:lnTo>
                        <a:pt x="3871" y="1193"/>
                      </a:lnTo>
                      <a:lnTo>
                        <a:pt x="3850" y="1109"/>
                      </a:lnTo>
                      <a:lnTo>
                        <a:pt x="3850" y="1005"/>
                      </a:lnTo>
                      <a:lnTo>
                        <a:pt x="3767" y="1005"/>
                      </a:lnTo>
                      <a:lnTo>
                        <a:pt x="3704" y="1088"/>
                      </a:lnTo>
                      <a:lnTo>
                        <a:pt x="3599" y="1109"/>
                      </a:lnTo>
                      <a:lnTo>
                        <a:pt x="3599" y="1109"/>
                      </a:lnTo>
                      <a:lnTo>
                        <a:pt x="3662" y="963"/>
                      </a:lnTo>
                      <a:lnTo>
                        <a:pt x="3767" y="796"/>
                      </a:lnTo>
                      <a:lnTo>
                        <a:pt x="3767" y="754"/>
                      </a:lnTo>
                      <a:lnTo>
                        <a:pt x="3641" y="733"/>
                      </a:lnTo>
                      <a:lnTo>
                        <a:pt x="3578" y="670"/>
                      </a:lnTo>
                      <a:lnTo>
                        <a:pt x="3599" y="524"/>
                      </a:lnTo>
                      <a:lnTo>
                        <a:pt x="3558" y="377"/>
                      </a:lnTo>
                      <a:lnTo>
                        <a:pt x="3432" y="272"/>
                      </a:lnTo>
                      <a:lnTo>
                        <a:pt x="3390" y="231"/>
                      </a:lnTo>
                      <a:lnTo>
                        <a:pt x="3286" y="252"/>
                      </a:lnTo>
                      <a:lnTo>
                        <a:pt x="3265" y="314"/>
                      </a:lnTo>
                      <a:lnTo>
                        <a:pt x="3118" y="231"/>
                      </a:lnTo>
                      <a:lnTo>
                        <a:pt x="2972" y="231"/>
                      </a:lnTo>
                      <a:lnTo>
                        <a:pt x="2867" y="377"/>
                      </a:lnTo>
                      <a:lnTo>
                        <a:pt x="2804" y="419"/>
                      </a:lnTo>
                      <a:lnTo>
                        <a:pt x="2700" y="482"/>
                      </a:lnTo>
                      <a:lnTo>
                        <a:pt x="2532" y="482"/>
                      </a:lnTo>
                      <a:lnTo>
                        <a:pt x="2407" y="377"/>
                      </a:lnTo>
                      <a:lnTo>
                        <a:pt x="2323" y="356"/>
                      </a:lnTo>
                      <a:lnTo>
                        <a:pt x="2218" y="419"/>
                      </a:lnTo>
                      <a:lnTo>
                        <a:pt x="2135" y="377"/>
                      </a:lnTo>
                      <a:lnTo>
                        <a:pt x="2135" y="272"/>
                      </a:lnTo>
                      <a:lnTo>
                        <a:pt x="2009" y="272"/>
                      </a:lnTo>
                      <a:lnTo>
                        <a:pt x="1967" y="231"/>
                      </a:lnTo>
                      <a:lnTo>
                        <a:pt x="1863" y="210"/>
                      </a:lnTo>
                      <a:lnTo>
                        <a:pt x="1758" y="272"/>
                      </a:lnTo>
                      <a:lnTo>
                        <a:pt x="1570" y="210"/>
                      </a:lnTo>
                      <a:lnTo>
                        <a:pt x="1381" y="210"/>
                      </a:lnTo>
                      <a:lnTo>
                        <a:pt x="1277" y="126"/>
                      </a:lnTo>
                      <a:lnTo>
                        <a:pt x="1047" y="21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solidFill>
                  <a:srgbClr val="ff6d0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97" name="CustomShape 1014"/>
              <p:cNvSpPr/>
              <p:nvPr/>
            </p:nvSpPr>
            <p:spPr>
              <a:xfrm>
                <a:off x="4065120" y="3303360"/>
                <a:ext cx="70920" cy="72720"/>
              </a:xfrm>
              <a:custGeom>
                <a:avLst/>
                <a:gdLst/>
                <a:ahLst/>
                <a:rect l="l" t="t" r="r" b="b"/>
                <a:pathLst>
                  <a:path w="1612" h="1926">
                    <a:moveTo>
                      <a:pt x="733" y="1"/>
                    </a:moveTo>
                    <a:lnTo>
                      <a:pt x="607" y="63"/>
                    </a:lnTo>
                    <a:lnTo>
                      <a:pt x="502" y="147"/>
                    </a:lnTo>
                    <a:lnTo>
                      <a:pt x="356" y="315"/>
                    </a:lnTo>
                    <a:lnTo>
                      <a:pt x="356" y="377"/>
                    </a:lnTo>
                    <a:lnTo>
                      <a:pt x="168" y="461"/>
                    </a:lnTo>
                    <a:lnTo>
                      <a:pt x="84" y="482"/>
                    </a:lnTo>
                    <a:lnTo>
                      <a:pt x="42" y="587"/>
                    </a:lnTo>
                    <a:lnTo>
                      <a:pt x="0" y="670"/>
                    </a:lnTo>
                    <a:lnTo>
                      <a:pt x="105" y="733"/>
                    </a:lnTo>
                    <a:lnTo>
                      <a:pt x="42" y="880"/>
                    </a:lnTo>
                    <a:lnTo>
                      <a:pt x="63" y="963"/>
                    </a:lnTo>
                    <a:lnTo>
                      <a:pt x="168" y="984"/>
                    </a:lnTo>
                    <a:lnTo>
                      <a:pt x="251" y="1172"/>
                    </a:lnTo>
                    <a:lnTo>
                      <a:pt x="251" y="1298"/>
                    </a:lnTo>
                    <a:lnTo>
                      <a:pt x="377" y="1424"/>
                    </a:lnTo>
                    <a:lnTo>
                      <a:pt x="482" y="1382"/>
                    </a:lnTo>
                    <a:lnTo>
                      <a:pt x="482" y="1403"/>
                    </a:lnTo>
                    <a:lnTo>
                      <a:pt x="419" y="1507"/>
                    </a:lnTo>
                    <a:lnTo>
                      <a:pt x="502" y="1591"/>
                    </a:lnTo>
                    <a:lnTo>
                      <a:pt x="586" y="1675"/>
                    </a:lnTo>
                    <a:lnTo>
                      <a:pt x="565" y="1737"/>
                    </a:lnTo>
                    <a:lnTo>
                      <a:pt x="691" y="1779"/>
                    </a:lnTo>
                    <a:lnTo>
                      <a:pt x="1005" y="1926"/>
                    </a:lnTo>
                    <a:lnTo>
                      <a:pt x="1046" y="1926"/>
                    </a:lnTo>
                    <a:lnTo>
                      <a:pt x="1088" y="1842"/>
                    </a:lnTo>
                    <a:lnTo>
                      <a:pt x="1151" y="1696"/>
                    </a:lnTo>
                    <a:lnTo>
                      <a:pt x="1298" y="1633"/>
                    </a:lnTo>
                    <a:lnTo>
                      <a:pt x="1402" y="1507"/>
                    </a:lnTo>
                    <a:lnTo>
                      <a:pt x="1402" y="1403"/>
                    </a:lnTo>
                    <a:lnTo>
                      <a:pt x="1444" y="1256"/>
                    </a:lnTo>
                    <a:lnTo>
                      <a:pt x="1528" y="1214"/>
                    </a:lnTo>
                    <a:lnTo>
                      <a:pt x="1528" y="1152"/>
                    </a:lnTo>
                    <a:lnTo>
                      <a:pt x="1549" y="1005"/>
                    </a:lnTo>
                    <a:lnTo>
                      <a:pt x="1570" y="1005"/>
                    </a:lnTo>
                    <a:lnTo>
                      <a:pt x="1570" y="963"/>
                    </a:lnTo>
                    <a:lnTo>
                      <a:pt x="1528" y="942"/>
                    </a:lnTo>
                    <a:lnTo>
                      <a:pt x="1528" y="838"/>
                    </a:lnTo>
                    <a:lnTo>
                      <a:pt x="1611" y="796"/>
                    </a:lnTo>
                    <a:lnTo>
                      <a:pt x="1611" y="691"/>
                    </a:lnTo>
                    <a:lnTo>
                      <a:pt x="1507" y="587"/>
                    </a:lnTo>
                    <a:lnTo>
                      <a:pt x="1528" y="524"/>
                    </a:lnTo>
                    <a:lnTo>
                      <a:pt x="1360" y="252"/>
                    </a:lnTo>
                    <a:lnTo>
                      <a:pt x="1318" y="147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CustomShape 1015"/>
              <p:cNvSpPr/>
              <p:nvPr/>
            </p:nvSpPr>
            <p:spPr>
              <a:xfrm>
                <a:off x="4111200" y="3336840"/>
                <a:ext cx="102960" cy="95040"/>
              </a:xfrm>
              <a:custGeom>
                <a:avLst/>
                <a:gdLst/>
                <a:ahLst/>
                <a:rect l="l" t="t" r="r" b="b"/>
                <a:pathLst>
                  <a:path w="2344" h="2512">
                    <a:moveTo>
                      <a:pt x="942" y="1"/>
                    </a:moveTo>
                    <a:lnTo>
                      <a:pt x="712" y="84"/>
                    </a:lnTo>
                    <a:lnTo>
                      <a:pt x="670" y="84"/>
                    </a:lnTo>
                    <a:lnTo>
                      <a:pt x="524" y="126"/>
                    </a:lnTo>
                    <a:lnTo>
                      <a:pt x="503" y="126"/>
                    </a:lnTo>
                    <a:lnTo>
                      <a:pt x="482" y="273"/>
                    </a:lnTo>
                    <a:lnTo>
                      <a:pt x="482" y="335"/>
                    </a:lnTo>
                    <a:lnTo>
                      <a:pt x="398" y="377"/>
                    </a:lnTo>
                    <a:lnTo>
                      <a:pt x="356" y="524"/>
                    </a:lnTo>
                    <a:lnTo>
                      <a:pt x="356" y="628"/>
                    </a:lnTo>
                    <a:lnTo>
                      <a:pt x="252" y="754"/>
                    </a:lnTo>
                    <a:lnTo>
                      <a:pt x="105" y="817"/>
                    </a:lnTo>
                    <a:lnTo>
                      <a:pt x="42" y="963"/>
                    </a:lnTo>
                    <a:lnTo>
                      <a:pt x="0" y="1047"/>
                    </a:lnTo>
                    <a:lnTo>
                      <a:pt x="168" y="1047"/>
                    </a:lnTo>
                    <a:lnTo>
                      <a:pt x="252" y="1109"/>
                    </a:lnTo>
                    <a:lnTo>
                      <a:pt x="210" y="1172"/>
                    </a:lnTo>
                    <a:lnTo>
                      <a:pt x="293" y="1235"/>
                    </a:lnTo>
                    <a:lnTo>
                      <a:pt x="461" y="1444"/>
                    </a:lnTo>
                    <a:lnTo>
                      <a:pt x="524" y="1444"/>
                    </a:lnTo>
                    <a:lnTo>
                      <a:pt x="775" y="1591"/>
                    </a:lnTo>
                    <a:lnTo>
                      <a:pt x="796" y="1591"/>
                    </a:lnTo>
                    <a:lnTo>
                      <a:pt x="1130" y="1967"/>
                    </a:lnTo>
                    <a:lnTo>
                      <a:pt x="1256" y="1988"/>
                    </a:lnTo>
                    <a:lnTo>
                      <a:pt x="1716" y="2302"/>
                    </a:lnTo>
                    <a:lnTo>
                      <a:pt x="2260" y="2511"/>
                    </a:lnTo>
                    <a:lnTo>
                      <a:pt x="2260" y="2386"/>
                    </a:lnTo>
                    <a:lnTo>
                      <a:pt x="2197" y="2281"/>
                    </a:lnTo>
                    <a:lnTo>
                      <a:pt x="2260" y="2156"/>
                    </a:lnTo>
                    <a:lnTo>
                      <a:pt x="2239" y="2072"/>
                    </a:lnTo>
                    <a:lnTo>
                      <a:pt x="2260" y="1967"/>
                    </a:lnTo>
                    <a:lnTo>
                      <a:pt x="2302" y="1884"/>
                    </a:lnTo>
                    <a:lnTo>
                      <a:pt x="2260" y="1800"/>
                    </a:lnTo>
                    <a:lnTo>
                      <a:pt x="2344" y="1758"/>
                    </a:lnTo>
                    <a:lnTo>
                      <a:pt x="2302" y="1653"/>
                    </a:lnTo>
                    <a:lnTo>
                      <a:pt x="2239" y="1633"/>
                    </a:lnTo>
                    <a:lnTo>
                      <a:pt x="2156" y="1570"/>
                    </a:lnTo>
                    <a:lnTo>
                      <a:pt x="2093" y="1465"/>
                    </a:lnTo>
                    <a:lnTo>
                      <a:pt x="2030" y="1444"/>
                    </a:lnTo>
                    <a:lnTo>
                      <a:pt x="1967" y="1444"/>
                    </a:lnTo>
                    <a:lnTo>
                      <a:pt x="1884" y="1361"/>
                    </a:lnTo>
                    <a:lnTo>
                      <a:pt x="1779" y="1361"/>
                    </a:lnTo>
                    <a:lnTo>
                      <a:pt x="1758" y="1381"/>
                    </a:lnTo>
                    <a:lnTo>
                      <a:pt x="1653" y="1361"/>
                    </a:lnTo>
                    <a:lnTo>
                      <a:pt x="1633" y="1256"/>
                    </a:lnTo>
                    <a:lnTo>
                      <a:pt x="1716" y="1151"/>
                    </a:lnTo>
                    <a:lnTo>
                      <a:pt x="1821" y="942"/>
                    </a:lnTo>
                    <a:lnTo>
                      <a:pt x="1758" y="837"/>
                    </a:lnTo>
                    <a:lnTo>
                      <a:pt x="1779" y="796"/>
                    </a:lnTo>
                    <a:lnTo>
                      <a:pt x="1758" y="733"/>
                    </a:lnTo>
                    <a:lnTo>
                      <a:pt x="1653" y="628"/>
                    </a:lnTo>
                    <a:lnTo>
                      <a:pt x="1612" y="628"/>
                    </a:lnTo>
                    <a:lnTo>
                      <a:pt x="1444" y="754"/>
                    </a:lnTo>
                    <a:lnTo>
                      <a:pt x="1361" y="754"/>
                    </a:lnTo>
                    <a:lnTo>
                      <a:pt x="1214" y="607"/>
                    </a:lnTo>
                    <a:lnTo>
                      <a:pt x="1235" y="482"/>
                    </a:lnTo>
                    <a:lnTo>
                      <a:pt x="1256" y="273"/>
                    </a:lnTo>
                    <a:lnTo>
                      <a:pt x="1130" y="189"/>
                    </a:lnTo>
                    <a:lnTo>
                      <a:pt x="1089" y="63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CustomShape 1016"/>
              <p:cNvSpPr/>
              <p:nvPr/>
            </p:nvSpPr>
            <p:spPr>
              <a:xfrm>
                <a:off x="4183200" y="3290040"/>
                <a:ext cx="157680" cy="142560"/>
              </a:xfrm>
              <a:custGeom>
                <a:avLst/>
                <a:gdLst/>
                <a:ahLst/>
                <a:rect l="l" t="t" r="r" b="b"/>
                <a:pathLst>
                  <a:path w="3579" h="3767">
                    <a:moveTo>
                      <a:pt x="1905" y="0"/>
                    </a:moveTo>
                    <a:lnTo>
                      <a:pt x="1821" y="63"/>
                    </a:lnTo>
                    <a:lnTo>
                      <a:pt x="1716" y="209"/>
                    </a:lnTo>
                    <a:lnTo>
                      <a:pt x="1549" y="167"/>
                    </a:lnTo>
                    <a:lnTo>
                      <a:pt x="1507" y="105"/>
                    </a:lnTo>
                    <a:lnTo>
                      <a:pt x="1549" y="63"/>
                    </a:lnTo>
                    <a:lnTo>
                      <a:pt x="1381" y="42"/>
                    </a:lnTo>
                    <a:lnTo>
                      <a:pt x="1193" y="84"/>
                    </a:lnTo>
                    <a:lnTo>
                      <a:pt x="1193" y="146"/>
                    </a:lnTo>
                    <a:lnTo>
                      <a:pt x="1151" y="167"/>
                    </a:lnTo>
                    <a:lnTo>
                      <a:pt x="921" y="167"/>
                    </a:lnTo>
                    <a:lnTo>
                      <a:pt x="775" y="84"/>
                    </a:lnTo>
                    <a:lnTo>
                      <a:pt x="712" y="84"/>
                    </a:lnTo>
                    <a:lnTo>
                      <a:pt x="503" y="209"/>
                    </a:lnTo>
                    <a:lnTo>
                      <a:pt x="252" y="293"/>
                    </a:lnTo>
                    <a:lnTo>
                      <a:pt x="252" y="398"/>
                    </a:lnTo>
                    <a:lnTo>
                      <a:pt x="314" y="460"/>
                    </a:lnTo>
                    <a:lnTo>
                      <a:pt x="335" y="711"/>
                    </a:lnTo>
                    <a:lnTo>
                      <a:pt x="314" y="795"/>
                    </a:lnTo>
                    <a:lnTo>
                      <a:pt x="314" y="1004"/>
                    </a:lnTo>
                    <a:lnTo>
                      <a:pt x="398" y="1025"/>
                    </a:lnTo>
                    <a:lnTo>
                      <a:pt x="461" y="1151"/>
                    </a:lnTo>
                    <a:lnTo>
                      <a:pt x="440" y="1235"/>
                    </a:lnTo>
                    <a:lnTo>
                      <a:pt x="356" y="1214"/>
                    </a:lnTo>
                    <a:lnTo>
                      <a:pt x="293" y="1255"/>
                    </a:lnTo>
                    <a:lnTo>
                      <a:pt x="293" y="1339"/>
                    </a:lnTo>
                    <a:lnTo>
                      <a:pt x="398" y="1444"/>
                    </a:lnTo>
                    <a:lnTo>
                      <a:pt x="419" y="1507"/>
                    </a:lnTo>
                    <a:lnTo>
                      <a:pt x="419" y="1632"/>
                    </a:lnTo>
                    <a:lnTo>
                      <a:pt x="252" y="1967"/>
                    </a:lnTo>
                    <a:lnTo>
                      <a:pt x="147" y="1988"/>
                    </a:lnTo>
                    <a:lnTo>
                      <a:pt x="147" y="2030"/>
                    </a:lnTo>
                    <a:lnTo>
                      <a:pt x="126" y="2071"/>
                    </a:lnTo>
                    <a:lnTo>
                      <a:pt x="189" y="2176"/>
                    </a:lnTo>
                    <a:lnTo>
                      <a:pt x="84" y="2385"/>
                    </a:lnTo>
                    <a:lnTo>
                      <a:pt x="1" y="2490"/>
                    </a:lnTo>
                    <a:lnTo>
                      <a:pt x="21" y="2595"/>
                    </a:lnTo>
                    <a:lnTo>
                      <a:pt x="126" y="2615"/>
                    </a:lnTo>
                    <a:lnTo>
                      <a:pt x="147" y="2595"/>
                    </a:lnTo>
                    <a:lnTo>
                      <a:pt x="252" y="2595"/>
                    </a:lnTo>
                    <a:lnTo>
                      <a:pt x="335" y="2678"/>
                    </a:lnTo>
                    <a:lnTo>
                      <a:pt x="398" y="2678"/>
                    </a:lnTo>
                    <a:lnTo>
                      <a:pt x="461" y="2699"/>
                    </a:lnTo>
                    <a:lnTo>
                      <a:pt x="524" y="2804"/>
                    </a:lnTo>
                    <a:lnTo>
                      <a:pt x="607" y="2867"/>
                    </a:lnTo>
                    <a:lnTo>
                      <a:pt x="670" y="2887"/>
                    </a:lnTo>
                    <a:lnTo>
                      <a:pt x="712" y="2992"/>
                    </a:lnTo>
                    <a:lnTo>
                      <a:pt x="628" y="3034"/>
                    </a:lnTo>
                    <a:lnTo>
                      <a:pt x="670" y="3118"/>
                    </a:lnTo>
                    <a:lnTo>
                      <a:pt x="628" y="3201"/>
                    </a:lnTo>
                    <a:lnTo>
                      <a:pt x="607" y="3306"/>
                    </a:lnTo>
                    <a:lnTo>
                      <a:pt x="628" y="3390"/>
                    </a:lnTo>
                    <a:lnTo>
                      <a:pt x="565" y="3515"/>
                    </a:lnTo>
                    <a:lnTo>
                      <a:pt x="628" y="3620"/>
                    </a:lnTo>
                    <a:lnTo>
                      <a:pt x="628" y="3745"/>
                    </a:lnTo>
                    <a:lnTo>
                      <a:pt x="712" y="3766"/>
                    </a:lnTo>
                    <a:lnTo>
                      <a:pt x="879" y="3599"/>
                    </a:lnTo>
                    <a:lnTo>
                      <a:pt x="1026" y="3599"/>
                    </a:lnTo>
                    <a:lnTo>
                      <a:pt x="1068" y="3536"/>
                    </a:lnTo>
                    <a:lnTo>
                      <a:pt x="1465" y="3390"/>
                    </a:lnTo>
                    <a:lnTo>
                      <a:pt x="1465" y="3327"/>
                    </a:lnTo>
                    <a:lnTo>
                      <a:pt x="1674" y="3306"/>
                    </a:lnTo>
                    <a:lnTo>
                      <a:pt x="2449" y="3306"/>
                    </a:lnTo>
                    <a:lnTo>
                      <a:pt x="2742" y="3201"/>
                    </a:lnTo>
                    <a:lnTo>
                      <a:pt x="3014" y="3327"/>
                    </a:lnTo>
                    <a:lnTo>
                      <a:pt x="3034" y="3201"/>
                    </a:lnTo>
                    <a:lnTo>
                      <a:pt x="3139" y="3180"/>
                    </a:lnTo>
                    <a:lnTo>
                      <a:pt x="3223" y="3306"/>
                    </a:lnTo>
                    <a:lnTo>
                      <a:pt x="3244" y="3285"/>
                    </a:lnTo>
                    <a:lnTo>
                      <a:pt x="3348" y="3285"/>
                    </a:lnTo>
                    <a:lnTo>
                      <a:pt x="3453" y="3243"/>
                    </a:lnTo>
                    <a:lnTo>
                      <a:pt x="3453" y="3097"/>
                    </a:lnTo>
                    <a:lnTo>
                      <a:pt x="3390" y="2992"/>
                    </a:lnTo>
                    <a:lnTo>
                      <a:pt x="3265" y="2971"/>
                    </a:lnTo>
                    <a:lnTo>
                      <a:pt x="3244" y="2804"/>
                    </a:lnTo>
                    <a:lnTo>
                      <a:pt x="3160" y="2595"/>
                    </a:lnTo>
                    <a:lnTo>
                      <a:pt x="3076" y="2511"/>
                    </a:lnTo>
                    <a:lnTo>
                      <a:pt x="3118" y="2469"/>
                    </a:lnTo>
                    <a:lnTo>
                      <a:pt x="3139" y="2448"/>
                    </a:lnTo>
                    <a:lnTo>
                      <a:pt x="3139" y="2176"/>
                    </a:lnTo>
                    <a:lnTo>
                      <a:pt x="3181" y="2092"/>
                    </a:lnTo>
                    <a:lnTo>
                      <a:pt x="3223" y="1967"/>
                    </a:lnTo>
                    <a:lnTo>
                      <a:pt x="3244" y="1883"/>
                    </a:lnTo>
                    <a:lnTo>
                      <a:pt x="3244" y="1758"/>
                    </a:lnTo>
                    <a:lnTo>
                      <a:pt x="3432" y="1507"/>
                    </a:lnTo>
                    <a:lnTo>
                      <a:pt x="3537" y="1423"/>
                    </a:lnTo>
                    <a:lnTo>
                      <a:pt x="3537" y="1318"/>
                    </a:lnTo>
                    <a:lnTo>
                      <a:pt x="3578" y="1193"/>
                    </a:lnTo>
                    <a:lnTo>
                      <a:pt x="3537" y="1025"/>
                    </a:lnTo>
                    <a:lnTo>
                      <a:pt x="3453" y="942"/>
                    </a:lnTo>
                    <a:lnTo>
                      <a:pt x="3453" y="879"/>
                    </a:lnTo>
                    <a:lnTo>
                      <a:pt x="3390" y="732"/>
                    </a:lnTo>
                    <a:lnTo>
                      <a:pt x="3453" y="565"/>
                    </a:lnTo>
                    <a:lnTo>
                      <a:pt x="3453" y="502"/>
                    </a:lnTo>
                    <a:lnTo>
                      <a:pt x="3327" y="502"/>
                    </a:lnTo>
                    <a:lnTo>
                      <a:pt x="3244" y="418"/>
                    </a:lnTo>
                    <a:lnTo>
                      <a:pt x="3160" y="418"/>
                    </a:lnTo>
                    <a:lnTo>
                      <a:pt x="3055" y="502"/>
                    </a:lnTo>
                    <a:lnTo>
                      <a:pt x="2930" y="523"/>
                    </a:lnTo>
                    <a:lnTo>
                      <a:pt x="2742" y="460"/>
                    </a:lnTo>
                    <a:lnTo>
                      <a:pt x="2658" y="356"/>
                    </a:lnTo>
                    <a:lnTo>
                      <a:pt x="2553" y="293"/>
                    </a:lnTo>
                    <a:lnTo>
                      <a:pt x="2449" y="293"/>
                    </a:lnTo>
                    <a:lnTo>
                      <a:pt x="2407" y="251"/>
                    </a:lnTo>
                    <a:lnTo>
                      <a:pt x="2302" y="251"/>
                    </a:lnTo>
                    <a:lnTo>
                      <a:pt x="2093" y="146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CustomShape 1017"/>
              <p:cNvSpPr/>
              <p:nvPr/>
            </p:nvSpPr>
            <p:spPr>
              <a:xfrm>
                <a:off x="4318920" y="3278160"/>
                <a:ext cx="107640" cy="144720"/>
              </a:xfrm>
              <a:custGeom>
                <a:avLst/>
                <a:gdLst/>
                <a:ahLst/>
                <a:rect l="l" t="t" r="r" b="b"/>
                <a:pathLst>
                  <a:path w="2449" h="3830">
                    <a:moveTo>
                      <a:pt x="1674" y="0"/>
                    </a:moveTo>
                    <a:lnTo>
                      <a:pt x="1549" y="63"/>
                    </a:lnTo>
                    <a:lnTo>
                      <a:pt x="1402" y="63"/>
                    </a:lnTo>
                    <a:lnTo>
                      <a:pt x="1193" y="105"/>
                    </a:lnTo>
                    <a:lnTo>
                      <a:pt x="419" y="105"/>
                    </a:lnTo>
                    <a:lnTo>
                      <a:pt x="210" y="147"/>
                    </a:lnTo>
                    <a:lnTo>
                      <a:pt x="189" y="272"/>
                    </a:lnTo>
                    <a:lnTo>
                      <a:pt x="251" y="460"/>
                    </a:lnTo>
                    <a:lnTo>
                      <a:pt x="293" y="502"/>
                    </a:lnTo>
                    <a:lnTo>
                      <a:pt x="377" y="670"/>
                    </a:lnTo>
                    <a:lnTo>
                      <a:pt x="377" y="816"/>
                    </a:lnTo>
                    <a:lnTo>
                      <a:pt x="377" y="879"/>
                    </a:lnTo>
                    <a:lnTo>
                      <a:pt x="314" y="1046"/>
                    </a:lnTo>
                    <a:lnTo>
                      <a:pt x="377" y="1193"/>
                    </a:lnTo>
                    <a:lnTo>
                      <a:pt x="377" y="1256"/>
                    </a:lnTo>
                    <a:lnTo>
                      <a:pt x="461" y="1339"/>
                    </a:lnTo>
                    <a:lnTo>
                      <a:pt x="502" y="1507"/>
                    </a:lnTo>
                    <a:lnTo>
                      <a:pt x="461" y="1632"/>
                    </a:lnTo>
                    <a:lnTo>
                      <a:pt x="461" y="1737"/>
                    </a:lnTo>
                    <a:lnTo>
                      <a:pt x="356" y="1821"/>
                    </a:lnTo>
                    <a:lnTo>
                      <a:pt x="168" y="2072"/>
                    </a:lnTo>
                    <a:lnTo>
                      <a:pt x="168" y="2197"/>
                    </a:lnTo>
                    <a:lnTo>
                      <a:pt x="147" y="2281"/>
                    </a:lnTo>
                    <a:lnTo>
                      <a:pt x="105" y="2406"/>
                    </a:lnTo>
                    <a:lnTo>
                      <a:pt x="63" y="2490"/>
                    </a:lnTo>
                    <a:lnTo>
                      <a:pt x="63" y="2762"/>
                    </a:lnTo>
                    <a:lnTo>
                      <a:pt x="42" y="2783"/>
                    </a:lnTo>
                    <a:lnTo>
                      <a:pt x="0" y="2825"/>
                    </a:lnTo>
                    <a:lnTo>
                      <a:pt x="84" y="2909"/>
                    </a:lnTo>
                    <a:lnTo>
                      <a:pt x="168" y="3118"/>
                    </a:lnTo>
                    <a:lnTo>
                      <a:pt x="189" y="3285"/>
                    </a:lnTo>
                    <a:lnTo>
                      <a:pt x="314" y="3306"/>
                    </a:lnTo>
                    <a:lnTo>
                      <a:pt x="377" y="3411"/>
                    </a:lnTo>
                    <a:lnTo>
                      <a:pt x="377" y="3557"/>
                    </a:lnTo>
                    <a:lnTo>
                      <a:pt x="272" y="3599"/>
                    </a:lnTo>
                    <a:lnTo>
                      <a:pt x="168" y="3599"/>
                    </a:lnTo>
                    <a:lnTo>
                      <a:pt x="147" y="3620"/>
                    </a:lnTo>
                    <a:lnTo>
                      <a:pt x="168" y="3662"/>
                    </a:lnTo>
                    <a:lnTo>
                      <a:pt x="482" y="3725"/>
                    </a:lnTo>
                    <a:lnTo>
                      <a:pt x="712" y="3829"/>
                    </a:lnTo>
                    <a:lnTo>
                      <a:pt x="1214" y="3599"/>
                    </a:lnTo>
                    <a:lnTo>
                      <a:pt x="1549" y="3557"/>
                    </a:lnTo>
                    <a:lnTo>
                      <a:pt x="1863" y="3306"/>
                    </a:lnTo>
                    <a:lnTo>
                      <a:pt x="2135" y="3181"/>
                    </a:lnTo>
                    <a:lnTo>
                      <a:pt x="2448" y="3118"/>
                    </a:lnTo>
                    <a:lnTo>
                      <a:pt x="2386" y="3034"/>
                    </a:lnTo>
                    <a:lnTo>
                      <a:pt x="2302" y="2971"/>
                    </a:lnTo>
                    <a:lnTo>
                      <a:pt x="2260" y="2929"/>
                    </a:lnTo>
                    <a:lnTo>
                      <a:pt x="2197" y="2804"/>
                    </a:lnTo>
                    <a:lnTo>
                      <a:pt x="2176" y="2657"/>
                    </a:lnTo>
                    <a:lnTo>
                      <a:pt x="2197" y="2490"/>
                    </a:lnTo>
                    <a:lnTo>
                      <a:pt x="2197" y="2448"/>
                    </a:lnTo>
                    <a:lnTo>
                      <a:pt x="2260" y="2302"/>
                    </a:lnTo>
                    <a:lnTo>
                      <a:pt x="2260" y="1967"/>
                    </a:lnTo>
                    <a:lnTo>
                      <a:pt x="2197" y="1883"/>
                    </a:lnTo>
                    <a:lnTo>
                      <a:pt x="2239" y="1674"/>
                    </a:lnTo>
                    <a:lnTo>
                      <a:pt x="2176" y="1611"/>
                    </a:lnTo>
                    <a:lnTo>
                      <a:pt x="2239" y="1528"/>
                    </a:lnTo>
                    <a:lnTo>
                      <a:pt x="2197" y="1423"/>
                    </a:lnTo>
                    <a:lnTo>
                      <a:pt x="2155" y="1360"/>
                    </a:lnTo>
                    <a:lnTo>
                      <a:pt x="2176" y="1297"/>
                    </a:lnTo>
                    <a:lnTo>
                      <a:pt x="2197" y="1214"/>
                    </a:lnTo>
                    <a:lnTo>
                      <a:pt x="2197" y="1004"/>
                    </a:lnTo>
                    <a:lnTo>
                      <a:pt x="2155" y="1004"/>
                    </a:lnTo>
                    <a:lnTo>
                      <a:pt x="2093" y="942"/>
                    </a:lnTo>
                    <a:lnTo>
                      <a:pt x="2093" y="732"/>
                    </a:lnTo>
                    <a:lnTo>
                      <a:pt x="2135" y="586"/>
                    </a:lnTo>
                    <a:lnTo>
                      <a:pt x="1988" y="502"/>
                    </a:lnTo>
                    <a:lnTo>
                      <a:pt x="1946" y="419"/>
                    </a:lnTo>
                    <a:lnTo>
                      <a:pt x="1821" y="293"/>
                    </a:lnTo>
                    <a:lnTo>
                      <a:pt x="1821" y="209"/>
                    </a:lnTo>
                    <a:lnTo>
                      <a:pt x="1758" y="168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CustomShape 1018"/>
              <p:cNvSpPr/>
              <p:nvPr/>
            </p:nvSpPr>
            <p:spPr>
              <a:xfrm>
                <a:off x="4394880" y="3278160"/>
                <a:ext cx="51480" cy="117720"/>
              </a:xfrm>
              <a:custGeom>
                <a:avLst/>
                <a:gdLst/>
                <a:ahLst/>
                <a:rect l="l" t="t" r="r" b="b"/>
                <a:pathLst>
                  <a:path w="1172" h="3118">
                    <a:moveTo>
                      <a:pt x="0" y="0"/>
                    </a:moveTo>
                    <a:lnTo>
                      <a:pt x="42" y="168"/>
                    </a:lnTo>
                    <a:lnTo>
                      <a:pt x="105" y="209"/>
                    </a:lnTo>
                    <a:lnTo>
                      <a:pt x="105" y="293"/>
                    </a:lnTo>
                    <a:lnTo>
                      <a:pt x="230" y="419"/>
                    </a:lnTo>
                    <a:lnTo>
                      <a:pt x="272" y="502"/>
                    </a:lnTo>
                    <a:lnTo>
                      <a:pt x="419" y="586"/>
                    </a:lnTo>
                    <a:lnTo>
                      <a:pt x="377" y="732"/>
                    </a:lnTo>
                    <a:lnTo>
                      <a:pt x="377" y="942"/>
                    </a:lnTo>
                    <a:lnTo>
                      <a:pt x="439" y="1004"/>
                    </a:lnTo>
                    <a:lnTo>
                      <a:pt x="481" y="1004"/>
                    </a:lnTo>
                    <a:lnTo>
                      <a:pt x="481" y="1214"/>
                    </a:lnTo>
                    <a:lnTo>
                      <a:pt x="460" y="1297"/>
                    </a:lnTo>
                    <a:lnTo>
                      <a:pt x="439" y="1360"/>
                    </a:lnTo>
                    <a:lnTo>
                      <a:pt x="481" y="1423"/>
                    </a:lnTo>
                    <a:lnTo>
                      <a:pt x="523" y="1528"/>
                    </a:lnTo>
                    <a:lnTo>
                      <a:pt x="460" y="1611"/>
                    </a:lnTo>
                    <a:lnTo>
                      <a:pt x="523" y="1674"/>
                    </a:lnTo>
                    <a:lnTo>
                      <a:pt x="481" y="1883"/>
                    </a:lnTo>
                    <a:lnTo>
                      <a:pt x="544" y="1967"/>
                    </a:lnTo>
                    <a:lnTo>
                      <a:pt x="544" y="2302"/>
                    </a:lnTo>
                    <a:lnTo>
                      <a:pt x="481" y="2448"/>
                    </a:lnTo>
                    <a:lnTo>
                      <a:pt x="481" y="2490"/>
                    </a:lnTo>
                    <a:lnTo>
                      <a:pt x="460" y="2657"/>
                    </a:lnTo>
                    <a:lnTo>
                      <a:pt x="481" y="2804"/>
                    </a:lnTo>
                    <a:lnTo>
                      <a:pt x="544" y="2929"/>
                    </a:lnTo>
                    <a:lnTo>
                      <a:pt x="586" y="2971"/>
                    </a:lnTo>
                    <a:lnTo>
                      <a:pt x="670" y="3034"/>
                    </a:lnTo>
                    <a:lnTo>
                      <a:pt x="732" y="3118"/>
                    </a:lnTo>
                    <a:lnTo>
                      <a:pt x="774" y="3118"/>
                    </a:lnTo>
                    <a:lnTo>
                      <a:pt x="1088" y="2929"/>
                    </a:lnTo>
                    <a:lnTo>
                      <a:pt x="1151" y="2929"/>
                    </a:lnTo>
                    <a:lnTo>
                      <a:pt x="1172" y="2825"/>
                    </a:lnTo>
                    <a:lnTo>
                      <a:pt x="1088" y="2699"/>
                    </a:lnTo>
                    <a:lnTo>
                      <a:pt x="1088" y="2553"/>
                    </a:lnTo>
                    <a:lnTo>
                      <a:pt x="1046" y="2385"/>
                    </a:lnTo>
                    <a:lnTo>
                      <a:pt x="1067" y="1716"/>
                    </a:lnTo>
                    <a:lnTo>
                      <a:pt x="1067" y="1611"/>
                    </a:lnTo>
                    <a:lnTo>
                      <a:pt x="1109" y="1528"/>
                    </a:lnTo>
                    <a:lnTo>
                      <a:pt x="1109" y="1402"/>
                    </a:lnTo>
                    <a:lnTo>
                      <a:pt x="1088" y="1297"/>
                    </a:lnTo>
                    <a:lnTo>
                      <a:pt x="1088" y="1130"/>
                    </a:lnTo>
                    <a:lnTo>
                      <a:pt x="1046" y="900"/>
                    </a:lnTo>
                    <a:lnTo>
                      <a:pt x="900" y="586"/>
                    </a:lnTo>
                    <a:lnTo>
                      <a:pt x="858" y="565"/>
                    </a:lnTo>
                    <a:lnTo>
                      <a:pt x="774" y="481"/>
                    </a:lnTo>
                    <a:lnTo>
                      <a:pt x="649" y="398"/>
                    </a:lnTo>
                    <a:lnTo>
                      <a:pt x="628" y="209"/>
                    </a:lnTo>
                    <a:lnTo>
                      <a:pt x="649" y="16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CustomShape 1019"/>
              <p:cNvSpPr/>
              <p:nvPr/>
            </p:nvSpPr>
            <p:spPr>
              <a:xfrm>
                <a:off x="4422240" y="3247920"/>
                <a:ext cx="79200" cy="142560"/>
              </a:xfrm>
              <a:custGeom>
                <a:avLst/>
                <a:gdLst/>
                <a:ahLst/>
                <a:rect l="l" t="t" r="r" b="b"/>
                <a:pathLst>
                  <a:path w="1801" h="3767">
                    <a:moveTo>
                      <a:pt x="1047" y="0"/>
                    </a:moveTo>
                    <a:lnTo>
                      <a:pt x="984" y="105"/>
                    </a:lnTo>
                    <a:lnTo>
                      <a:pt x="1005" y="147"/>
                    </a:lnTo>
                    <a:lnTo>
                      <a:pt x="900" y="209"/>
                    </a:lnTo>
                    <a:lnTo>
                      <a:pt x="838" y="209"/>
                    </a:lnTo>
                    <a:lnTo>
                      <a:pt x="838" y="272"/>
                    </a:lnTo>
                    <a:lnTo>
                      <a:pt x="691" y="439"/>
                    </a:lnTo>
                    <a:lnTo>
                      <a:pt x="628" y="439"/>
                    </a:lnTo>
                    <a:lnTo>
                      <a:pt x="440" y="544"/>
                    </a:lnTo>
                    <a:lnTo>
                      <a:pt x="356" y="523"/>
                    </a:lnTo>
                    <a:lnTo>
                      <a:pt x="252" y="565"/>
                    </a:lnTo>
                    <a:lnTo>
                      <a:pt x="252" y="670"/>
                    </a:lnTo>
                    <a:lnTo>
                      <a:pt x="168" y="753"/>
                    </a:lnTo>
                    <a:lnTo>
                      <a:pt x="168" y="858"/>
                    </a:lnTo>
                    <a:lnTo>
                      <a:pt x="43" y="900"/>
                    </a:lnTo>
                    <a:lnTo>
                      <a:pt x="22" y="963"/>
                    </a:lnTo>
                    <a:lnTo>
                      <a:pt x="1" y="1004"/>
                    </a:lnTo>
                    <a:lnTo>
                      <a:pt x="22" y="1193"/>
                    </a:lnTo>
                    <a:lnTo>
                      <a:pt x="147" y="1276"/>
                    </a:lnTo>
                    <a:lnTo>
                      <a:pt x="231" y="1360"/>
                    </a:lnTo>
                    <a:lnTo>
                      <a:pt x="273" y="1381"/>
                    </a:lnTo>
                    <a:lnTo>
                      <a:pt x="419" y="1695"/>
                    </a:lnTo>
                    <a:lnTo>
                      <a:pt x="461" y="1925"/>
                    </a:lnTo>
                    <a:lnTo>
                      <a:pt x="461" y="2092"/>
                    </a:lnTo>
                    <a:lnTo>
                      <a:pt x="482" y="2197"/>
                    </a:lnTo>
                    <a:lnTo>
                      <a:pt x="482" y="2323"/>
                    </a:lnTo>
                    <a:lnTo>
                      <a:pt x="440" y="2406"/>
                    </a:lnTo>
                    <a:lnTo>
                      <a:pt x="440" y="2511"/>
                    </a:lnTo>
                    <a:lnTo>
                      <a:pt x="419" y="3180"/>
                    </a:lnTo>
                    <a:lnTo>
                      <a:pt x="461" y="3348"/>
                    </a:lnTo>
                    <a:lnTo>
                      <a:pt x="461" y="3494"/>
                    </a:lnTo>
                    <a:lnTo>
                      <a:pt x="545" y="3620"/>
                    </a:lnTo>
                    <a:lnTo>
                      <a:pt x="524" y="3724"/>
                    </a:lnTo>
                    <a:lnTo>
                      <a:pt x="733" y="3766"/>
                    </a:lnTo>
                    <a:lnTo>
                      <a:pt x="1110" y="3620"/>
                    </a:lnTo>
                    <a:lnTo>
                      <a:pt x="1152" y="3620"/>
                    </a:lnTo>
                    <a:lnTo>
                      <a:pt x="1110" y="3515"/>
                    </a:lnTo>
                    <a:lnTo>
                      <a:pt x="1152" y="3243"/>
                    </a:lnTo>
                    <a:lnTo>
                      <a:pt x="1110" y="3139"/>
                    </a:lnTo>
                    <a:lnTo>
                      <a:pt x="1152" y="3055"/>
                    </a:lnTo>
                    <a:lnTo>
                      <a:pt x="1110" y="2825"/>
                    </a:lnTo>
                    <a:lnTo>
                      <a:pt x="1110" y="2720"/>
                    </a:lnTo>
                    <a:lnTo>
                      <a:pt x="1110" y="2657"/>
                    </a:lnTo>
                    <a:lnTo>
                      <a:pt x="1089" y="2616"/>
                    </a:lnTo>
                    <a:lnTo>
                      <a:pt x="1110" y="2553"/>
                    </a:lnTo>
                    <a:lnTo>
                      <a:pt x="1089" y="2469"/>
                    </a:lnTo>
                    <a:lnTo>
                      <a:pt x="1089" y="2427"/>
                    </a:lnTo>
                    <a:lnTo>
                      <a:pt x="1089" y="2302"/>
                    </a:lnTo>
                    <a:lnTo>
                      <a:pt x="1110" y="2218"/>
                    </a:lnTo>
                    <a:lnTo>
                      <a:pt x="1110" y="2113"/>
                    </a:lnTo>
                    <a:lnTo>
                      <a:pt x="1152" y="2051"/>
                    </a:lnTo>
                    <a:lnTo>
                      <a:pt x="1256" y="2009"/>
                    </a:lnTo>
                    <a:lnTo>
                      <a:pt x="1298" y="2009"/>
                    </a:lnTo>
                    <a:lnTo>
                      <a:pt x="1361" y="1946"/>
                    </a:lnTo>
                    <a:lnTo>
                      <a:pt x="1403" y="1841"/>
                    </a:lnTo>
                    <a:lnTo>
                      <a:pt x="1486" y="1716"/>
                    </a:lnTo>
                    <a:lnTo>
                      <a:pt x="1528" y="1611"/>
                    </a:lnTo>
                    <a:lnTo>
                      <a:pt x="1612" y="1569"/>
                    </a:lnTo>
                    <a:lnTo>
                      <a:pt x="1696" y="1569"/>
                    </a:lnTo>
                    <a:lnTo>
                      <a:pt x="1716" y="1507"/>
                    </a:lnTo>
                    <a:lnTo>
                      <a:pt x="1591" y="1381"/>
                    </a:lnTo>
                    <a:lnTo>
                      <a:pt x="1591" y="1318"/>
                    </a:lnTo>
                    <a:lnTo>
                      <a:pt x="1633" y="1255"/>
                    </a:lnTo>
                    <a:lnTo>
                      <a:pt x="1779" y="1255"/>
                    </a:lnTo>
                    <a:lnTo>
                      <a:pt x="1800" y="1172"/>
                    </a:lnTo>
                    <a:lnTo>
                      <a:pt x="1737" y="963"/>
                    </a:lnTo>
                    <a:lnTo>
                      <a:pt x="1716" y="837"/>
                    </a:lnTo>
                    <a:lnTo>
                      <a:pt x="1570" y="691"/>
                    </a:lnTo>
                    <a:lnTo>
                      <a:pt x="1528" y="628"/>
                    </a:lnTo>
                    <a:lnTo>
                      <a:pt x="1570" y="481"/>
                    </a:lnTo>
                    <a:lnTo>
                      <a:pt x="1591" y="481"/>
                    </a:lnTo>
                    <a:lnTo>
                      <a:pt x="1465" y="314"/>
                    </a:lnTo>
                    <a:lnTo>
                      <a:pt x="1319" y="272"/>
                    </a:lnTo>
                    <a:lnTo>
                      <a:pt x="1214" y="147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CustomShape 1020"/>
              <p:cNvSpPr/>
              <p:nvPr/>
            </p:nvSpPr>
            <p:spPr>
              <a:xfrm>
                <a:off x="4733640" y="3002040"/>
                <a:ext cx="265680" cy="363240"/>
              </a:xfrm>
              <a:custGeom>
                <a:avLst/>
                <a:gdLst/>
                <a:ahLst/>
                <a:rect l="l" t="t" r="r" b="b"/>
                <a:pathLst>
                  <a:path w="6026" h="9584">
                    <a:moveTo>
                      <a:pt x="1318" y="1"/>
                    </a:moveTo>
                    <a:lnTo>
                      <a:pt x="690" y="252"/>
                    </a:lnTo>
                    <a:lnTo>
                      <a:pt x="732" y="336"/>
                    </a:lnTo>
                    <a:lnTo>
                      <a:pt x="1025" y="1110"/>
                    </a:lnTo>
                    <a:lnTo>
                      <a:pt x="1004" y="1277"/>
                    </a:lnTo>
                    <a:lnTo>
                      <a:pt x="962" y="1361"/>
                    </a:lnTo>
                    <a:lnTo>
                      <a:pt x="1360" y="1821"/>
                    </a:lnTo>
                    <a:lnTo>
                      <a:pt x="1339" y="2030"/>
                    </a:lnTo>
                    <a:lnTo>
                      <a:pt x="1255" y="2114"/>
                    </a:lnTo>
                    <a:lnTo>
                      <a:pt x="1109" y="3202"/>
                    </a:lnTo>
                    <a:lnTo>
                      <a:pt x="1130" y="4039"/>
                    </a:lnTo>
                    <a:lnTo>
                      <a:pt x="167" y="5022"/>
                    </a:lnTo>
                    <a:lnTo>
                      <a:pt x="126" y="5085"/>
                    </a:lnTo>
                    <a:lnTo>
                      <a:pt x="0" y="5085"/>
                    </a:lnTo>
                    <a:lnTo>
                      <a:pt x="0" y="5169"/>
                    </a:lnTo>
                    <a:lnTo>
                      <a:pt x="21" y="5901"/>
                    </a:lnTo>
                    <a:lnTo>
                      <a:pt x="105" y="5922"/>
                    </a:lnTo>
                    <a:lnTo>
                      <a:pt x="272" y="6131"/>
                    </a:lnTo>
                    <a:lnTo>
                      <a:pt x="335" y="6278"/>
                    </a:lnTo>
                    <a:lnTo>
                      <a:pt x="628" y="6424"/>
                    </a:lnTo>
                    <a:lnTo>
                      <a:pt x="753" y="6529"/>
                    </a:lnTo>
                    <a:lnTo>
                      <a:pt x="795" y="6717"/>
                    </a:lnTo>
                    <a:lnTo>
                      <a:pt x="837" y="6759"/>
                    </a:lnTo>
                    <a:lnTo>
                      <a:pt x="858" y="6864"/>
                    </a:lnTo>
                    <a:lnTo>
                      <a:pt x="942" y="7031"/>
                    </a:lnTo>
                    <a:lnTo>
                      <a:pt x="942" y="7115"/>
                    </a:lnTo>
                    <a:lnTo>
                      <a:pt x="921" y="7157"/>
                    </a:lnTo>
                    <a:lnTo>
                      <a:pt x="900" y="7219"/>
                    </a:lnTo>
                    <a:lnTo>
                      <a:pt x="962" y="7282"/>
                    </a:lnTo>
                    <a:lnTo>
                      <a:pt x="921" y="7429"/>
                    </a:lnTo>
                    <a:lnTo>
                      <a:pt x="837" y="7491"/>
                    </a:lnTo>
                    <a:lnTo>
                      <a:pt x="858" y="7596"/>
                    </a:lnTo>
                    <a:lnTo>
                      <a:pt x="962" y="7763"/>
                    </a:lnTo>
                    <a:lnTo>
                      <a:pt x="1046" y="7805"/>
                    </a:lnTo>
                    <a:lnTo>
                      <a:pt x="1067" y="7910"/>
                    </a:lnTo>
                    <a:lnTo>
                      <a:pt x="1234" y="8056"/>
                    </a:lnTo>
                    <a:lnTo>
                      <a:pt x="1276" y="8077"/>
                    </a:lnTo>
                    <a:lnTo>
                      <a:pt x="1234" y="8119"/>
                    </a:lnTo>
                    <a:lnTo>
                      <a:pt x="1151" y="8098"/>
                    </a:lnTo>
                    <a:lnTo>
                      <a:pt x="1067" y="8077"/>
                    </a:lnTo>
                    <a:lnTo>
                      <a:pt x="942" y="8056"/>
                    </a:lnTo>
                    <a:lnTo>
                      <a:pt x="900" y="8077"/>
                    </a:lnTo>
                    <a:lnTo>
                      <a:pt x="795" y="8056"/>
                    </a:lnTo>
                    <a:lnTo>
                      <a:pt x="690" y="8077"/>
                    </a:lnTo>
                    <a:lnTo>
                      <a:pt x="628" y="8056"/>
                    </a:lnTo>
                    <a:lnTo>
                      <a:pt x="439" y="8056"/>
                    </a:lnTo>
                    <a:lnTo>
                      <a:pt x="439" y="8161"/>
                    </a:lnTo>
                    <a:lnTo>
                      <a:pt x="418" y="8203"/>
                    </a:lnTo>
                    <a:lnTo>
                      <a:pt x="418" y="8307"/>
                    </a:lnTo>
                    <a:lnTo>
                      <a:pt x="418" y="8370"/>
                    </a:lnTo>
                    <a:lnTo>
                      <a:pt x="502" y="8412"/>
                    </a:lnTo>
                    <a:lnTo>
                      <a:pt x="502" y="8496"/>
                    </a:lnTo>
                    <a:lnTo>
                      <a:pt x="607" y="8517"/>
                    </a:lnTo>
                    <a:lnTo>
                      <a:pt x="816" y="8705"/>
                    </a:lnTo>
                    <a:lnTo>
                      <a:pt x="1025" y="8914"/>
                    </a:lnTo>
                    <a:lnTo>
                      <a:pt x="1109" y="8998"/>
                    </a:lnTo>
                    <a:lnTo>
                      <a:pt x="1214" y="9144"/>
                    </a:lnTo>
                    <a:lnTo>
                      <a:pt x="1276" y="9312"/>
                    </a:lnTo>
                    <a:lnTo>
                      <a:pt x="1318" y="9416"/>
                    </a:lnTo>
                    <a:lnTo>
                      <a:pt x="1360" y="9458"/>
                    </a:lnTo>
                    <a:lnTo>
                      <a:pt x="1381" y="9584"/>
                    </a:lnTo>
                    <a:lnTo>
                      <a:pt x="1486" y="9584"/>
                    </a:lnTo>
                    <a:lnTo>
                      <a:pt x="1590" y="9563"/>
                    </a:lnTo>
                    <a:lnTo>
                      <a:pt x="1758" y="9563"/>
                    </a:lnTo>
                    <a:lnTo>
                      <a:pt x="1799" y="9437"/>
                    </a:lnTo>
                    <a:lnTo>
                      <a:pt x="1799" y="9312"/>
                    </a:lnTo>
                    <a:lnTo>
                      <a:pt x="1883" y="9249"/>
                    </a:lnTo>
                    <a:lnTo>
                      <a:pt x="1946" y="9312"/>
                    </a:lnTo>
                    <a:lnTo>
                      <a:pt x="1988" y="9437"/>
                    </a:lnTo>
                    <a:lnTo>
                      <a:pt x="2051" y="9479"/>
                    </a:lnTo>
                    <a:lnTo>
                      <a:pt x="2155" y="9458"/>
                    </a:lnTo>
                    <a:lnTo>
                      <a:pt x="2281" y="9354"/>
                    </a:lnTo>
                    <a:lnTo>
                      <a:pt x="2469" y="9312"/>
                    </a:lnTo>
                    <a:lnTo>
                      <a:pt x="2595" y="9207"/>
                    </a:lnTo>
                    <a:lnTo>
                      <a:pt x="2929" y="9123"/>
                    </a:lnTo>
                    <a:lnTo>
                      <a:pt x="3097" y="9123"/>
                    </a:lnTo>
                    <a:lnTo>
                      <a:pt x="3159" y="9019"/>
                    </a:lnTo>
                    <a:lnTo>
                      <a:pt x="3327" y="8914"/>
                    </a:lnTo>
                    <a:lnTo>
                      <a:pt x="3306" y="8831"/>
                    </a:lnTo>
                    <a:lnTo>
                      <a:pt x="3243" y="8831"/>
                    </a:lnTo>
                    <a:lnTo>
                      <a:pt x="3139" y="8726"/>
                    </a:lnTo>
                    <a:lnTo>
                      <a:pt x="3159" y="8621"/>
                    </a:lnTo>
                    <a:lnTo>
                      <a:pt x="3243" y="8579"/>
                    </a:lnTo>
                    <a:lnTo>
                      <a:pt x="3327" y="8600"/>
                    </a:lnTo>
                    <a:lnTo>
                      <a:pt x="3452" y="8579"/>
                    </a:lnTo>
                    <a:lnTo>
                      <a:pt x="3557" y="8621"/>
                    </a:lnTo>
                    <a:lnTo>
                      <a:pt x="3683" y="8642"/>
                    </a:lnTo>
                    <a:lnTo>
                      <a:pt x="3850" y="8621"/>
                    </a:lnTo>
                    <a:lnTo>
                      <a:pt x="4080" y="8600"/>
                    </a:lnTo>
                    <a:lnTo>
                      <a:pt x="4185" y="8517"/>
                    </a:lnTo>
                    <a:lnTo>
                      <a:pt x="4289" y="8475"/>
                    </a:lnTo>
                    <a:lnTo>
                      <a:pt x="4310" y="8370"/>
                    </a:lnTo>
                    <a:lnTo>
                      <a:pt x="4289" y="8286"/>
                    </a:lnTo>
                    <a:lnTo>
                      <a:pt x="4310" y="8182"/>
                    </a:lnTo>
                    <a:lnTo>
                      <a:pt x="4394" y="8119"/>
                    </a:lnTo>
                    <a:lnTo>
                      <a:pt x="4394" y="8056"/>
                    </a:lnTo>
                    <a:lnTo>
                      <a:pt x="4478" y="7952"/>
                    </a:lnTo>
                    <a:lnTo>
                      <a:pt x="4520" y="7973"/>
                    </a:lnTo>
                    <a:lnTo>
                      <a:pt x="4582" y="7973"/>
                    </a:lnTo>
                    <a:lnTo>
                      <a:pt x="4687" y="7805"/>
                    </a:lnTo>
                    <a:lnTo>
                      <a:pt x="4771" y="7784"/>
                    </a:lnTo>
                    <a:lnTo>
                      <a:pt x="4729" y="7701"/>
                    </a:lnTo>
                    <a:lnTo>
                      <a:pt x="4771" y="7638"/>
                    </a:lnTo>
                    <a:lnTo>
                      <a:pt x="4917" y="7554"/>
                    </a:lnTo>
                    <a:lnTo>
                      <a:pt x="5022" y="7470"/>
                    </a:lnTo>
                    <a:lnTo>
                      <a:pt x="5147" y="7470"/>
                    </a:lnTo>
                    <a:lnTo>
                      <a:pt x="5231" y="7533"/>
                    </a:lnTo>
                    <a:lnTo>
                      <a:pt x="5356" y="7450"/>
                    </a:lnTo>
                    <a:lnTo>
                      <a:pt x="5398" y="7387"/>
                    </a:lnTo>
                    <a:lnTo>
                      <a:pt x="5419" y="7366"/>
                    </a:lnTo>
                    <a:lnTo>
                      <a:pt x="5419" y="7282"/>
                    </a:lnTo>
                    <a:lnTo>
                      <a:pt x="5461" y="7219"/>
                    </a:lnTo>
                    <a:lnTo>
                      <a:pt x="5419" y="7136"/>
                    </a:lnTo>
                    <a:lnTo>
                      <a:pt x="5189" y="7052"/>
                    </a:lnTo>
                    <a:lnTo>
                      <a:pt x="5147" y="6947"/>
                    </a:lnTo>
                    <a:lnTo>
                      <a:pt x="5147" y="6822"/>
                    </a:lnTo>
                    <a:lnTo>
                      <a:pt x="5105" y="6717"/>
                    </a:lnTo>
                    <a:lnTo>
                      <a:pt x="5147" y="6634"/>
                    </a:lnTo>
                    <a:lnTo>
                      <a:pt x="5084" y="6592"/>
                    </a:lnTo>
                    <a:lnTo>
                      <a:pt x="5126" y="6529"/>
                    </a:lnTo>
                    <a:lnTo>
                      <a:pt x="5126" y="6445"/>
                    </a:lnTo>
                    <a:lnTo>
                      <a:pt x="5084" y="6424"/>
                    </a:lnTo>
                    <a:lnTo>
                      <a:pt x="4938" y="6529"/>
                    </a:lnTo>
                    <a:lnTo>
                      <a:pt x="4875" y="6445"/>
                    </a:lnTo>
                    <a:lnTo>
                      <a:pt x="4875" y="6320"/>
                    </a:lnTo>
                    <a:lnTo>
                      <a:pt x="5043" y="6131"/>
                    </a:lnTo>
                    <a:lnTo>
                      <a:pt x="5105" y="6027"/>
                    </a:lnTo>
                    <a:lnTo>
                      <a:pt x="5084" y="5922"/>
                    </a:lnTo>
                    <a:lnTo>
                      <a:pt x="4980" y="5880"/>
                    </a:lnTo>
                    <a:lnTo>
                      <a:pt x="5001" y="5797"/>
                    </a:lnTo>
                    <a:lnTo>
                      <a:pt x="5126" y="5713"/>
                    </a:lnTo>
                    <a:lnTo>
                      <a:pt x="5189" y="5587"/>
                    </a:lnTo>
                    <a:lnTo>
                      <a:pt x="5126" y="5545"/>
                    </a:lnTo>
                    <a:lnTo>
                      <a:pt x="5105" y="5441"/>
                    </a:lnTo>
                    <a:lnTo>
                      <a:pt x="5210" y="5357"/>
                    </a:lnTo>
                    <a:lnTo>
                      <a:pt x="5252" y="5357"/>
                    </a:lnTo>
                    <a:lnTo>
                      <a:pt x="5461" y="5085"/>
                    </a:lnTo>
                    <a:lnTo>
                      <a:pt x="5524" y="4960"/>
                    </a:lnTo>
                    <a:lnTo>
                      <a:pt x="5461" y="4876"/>
                    </a:lnTo>
                    <a:lnTo>
                      <a:pt x="5461" y="4750"/>
                    </a:lnTo>
                    <a:lnTo>
                      <a:pt x="5566" y="4667"/>
                    </a:lnTo>
                    <a:lnTo>
                      <a:pt x="5712" y="4667"/>
                    </a:lnTo>
                    <a:lnTo>
                      <a:pt x="5817" y="4729"/>
                    </a:lnTo>
                    <a:lnTo>
                      <a:pt x="5921" y="4646"/>
                    </a:lnTo>
                    <a:lnTo>
                      <a:pt x="6026" y="4625"/>
                    </a:lnTo>
                    <a:lnTo>
                      <a:pt x="5963" y="2344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CustomShape 1021"/>
              <p:cNvSpPr/>
              <p:nvPr/>
            </p:nvSpPr>
            <p:spPr>
              <a:xfrm>
                <a:off x="4701240" y="3236760"/>
                <a:ext cx="7920" cy="3600"/>
              </a:xfrm>
              <a:custGeom>
                <a:avLst/>
                <a:gdLst/>
                <a:ahLst/>
                <a:rect l="l" t="t" r="r" b="b"/>
                <a:pathLst>
                  <a:path w="189" h="105">
                    <a:moveTo>
                      <a:pt x="189" y="0"/>
                    </a:moveTo>
                    <a:lnTo>
                      <a:pt x="1" y="42"/>
                    </a:lnTo>
                    <a:lnTo>
                      <a:pt x="63" y="105"/>
                    </a:lnTo>
                    <a:lnTo>
                      <a:pt x="168" y="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CustomShape 1022"/>
              <p:cNvSpPr/>
              <p:nvPr/>
            </p:nvSpPr>
            <p:spPr>
              <a:xfrm>
                <a:off x="4404960" y="3006720"/>
                <a:ext cx="388440" cy="259200"/>
              </a:xfrm>
              <a:custGeom>
                <a:avLst/>
                <a:gdLst/>
                <a:ahLst/>
                <a:rect l="l" t="t" r="r" b="b"/>
                <a:pathLst>
                  <a:path w="8810" h="6843">
                    <a:moveTo>
                      <a:pt x="6507" y="0"/>
                    </a:moveTo>
                    <a:lnTo>
                      <a:pt x="3913" y="1590"/>
                    </a:lnTo>
                    <a:lnTo>
                      <a:pt x="3181" y="2239"/>
                    </a:lnTo>
                    <a:lnTo>
                      <a:pt x="2323" y="2448"/>
                    </a:lnTo>
                    <a:lnTo>
                      <a:pt x="2302" y="3578"/>
                    </a:lnTo>
                    <a:lnTo>
                      <a:pt x="2239" y="4080"/>
                    </a:lnTo>
                    <a:lnTo>
                      <a:pt x="2176" y="4164"/>
                    </a:lnTo>
                    <a:lnTo>
                      <a:pt x="2134" y="4331"/>
                    </a:lnTo>
                    <a:lnTo>
                      <a:pt x="2093" y="4478"/>
                    </a:lnTo>
                    <a:lnTo>
                      <a:pt x="1800" y="4624"/>
                    </a:lnTo>
                    <a:lnTo>
                      <a:pt x="1653" y="4729"/>
                    </a:lnTo>
                    <a:lnTo>
                      <a:pt x="1465" y="4729"/>
                    </a:lnTo>
                    <a:lnTo>
                      <a:pt x="1297" y="4834"/>
                    </a:lnTo>
                    <a:lnTo>
                      <a:pt x="942" y="4834"/>
                    </a:lnTo>
                    <a:lnTo>
                      <a:pt x="774" y="4917"/>
                    </a:lnTo>
                    <a:lnTo>
                      <a:pt x="649" y="4917"/>
                    </a:lnTo>
                    <a:lnTo>
                      <a:pt x="251" y="4938"/>
                    </a:lnTo>
                    <a:lnTo>
                      <a:pt x="126" y="4917"/>
                    </a:lnTo>
                    <a:lnTo>
                      <a:pt x="84" y="5001"/>
                    </a:lnTo>
                    <a:lnTo>
                      <a:pt x="84" y="5147"/>
                    </a:lnTo>
                    <a:lnTo>
                      <a:pt x="0" y="5252"/>
                    </a:lnTo>
                    <a:lnTo>
                      <a:pt x="0" y="5440"/>
                    </a:lnTo>
                    <a:lnTo>
                      <a:pt x="544" y="5796"/>
                    </a:lnTo>
                    <a:lnTo>
                      <a:pt x="544" y="6047"/>
                    </a:lnTo>
                    <a:lnTo>
                      <a:pt x="753" y="6173"/>
                    </a:lnTo>
                    <a:lnTo>
                      <a:pt x="984" y="6047"/>
                    </a:lnTo>
                    <a:lnTo>
                      <a:pt x="1067" y="6089"/>
                    </a:lnTo>
                    <a:lnTo>
                      <a:pt x="1067" y="6152"/>
                    </a:lnTo>
                    <a:lnTo>
                      <a:pt x="1130" y="6194"/>
                    </a:lnTo>
                    <a:lnTo>
                      <a:pt x="1130" y="6298"/>
                    </a:lnTo>
                    <a:lnTo>
                      <a:pt x="1067" y="6403"/>
                    </a:lnTo>
                    <a:lnTo>
                      <a:pt x="1193" y="6570"/>
                    </a:lnTo>
                    <a:lnTo>
                      <a:pt x="1297" y="6570"/>
                    </a:lnTo>
                    <a:lnTo>
                      <a:pt x="1402" y="6508"/>
                    </a:lnTo>
                    <a:lnTo>
                      <a:pt x="1381" y="6466"/>
                    </a:lnTo>
                    <a:lnTo>
                      <a:pt x="1444" y="6361"/>
                    </a:lnTo>
                    <a:lnTo>
                      <a:pt x="1611" y="6508"/>
                    </a:lnTo>
                    <a:lnTo>
                      <a:pt x="1716" y="6633"/>
                    </a:lnTo>
                    <a:lnTo>
                      <a:pt x="1862" y="6675"/>
                    </a:lnTo>
                    <a:lnTo>
                      <a:pt x="1988" y="6842"/>
                    </a:lnTo>
                    <a:lnTo>
                      <a:pt x="2072" y="6780"/>
                    </a:lnTo>
                    <a:lnTo>
                      <a:pt x="2072" y="6717"/>
                    </a:lnTo>
                    <a:lnTo>
                      <a:pt x="2009" y="6696"/>
                    </a:lnTo>
                    <a:lnTo>
                      <a:pt x="1925" y="6528"/>
                    </a:lnTo>
                    <a:lnTo>
                      <a:pt x="1967" y="6487"/>
                    </a:lnTo>
                    <a:lnTo>
                      <a:pt x="1967" y="6403"/>
                    </a:lnTo>
                    <a:lnTo>
                      <a:pt x="2072" y="6298"/>
                    </a:lnTo>
                    <a:lnTo>
                      <a:pt x="2176" y="6298"/>
                    </a:lnTo>
                    <a:lnTo>
                      <a:pt x="2176" y="6215"/>
                    </a:lnTo>
                    <a:lnTo>
                      <a:pt x="2113" y="6173"/>
                    </a:lnTo>
                    <a:lnTo>
                      <a:pt x="2093" y="6068"/>
                    </a:lnTo>
                    <a:lnTo>
                      <a:pt x="2113" y="6005"/>
                    </a:lnTo>
                    <a:lnTo>
                      <a:pt x="2134" y="5984"/>
                    </a:lnTo>
                    <a:lnTo>
                      <a:pt x="2113" y="5943"/>
                    </a:lnTo>
                    <a:lnTo>
                      <a:pt x="2113" y="5880"/>
                    </a:lnTo>
                    <a:lnTo>
                      <a:pt x="2239" y="5775"/>
                    </a:lnTo>
                    <a:lnTo>
                      <a:pt x="2323" y="5754"/>
                    </a:lnTo>
                    <a:lnTo>
                      <a:pt x="2385" y="5733"/>
                    </a:lnTo>
                    <a:lnTo>
                      <a:pt x="2490" y="5692"/>
                    </a:lnTo>
                    <a:lnTo>
                      <a:pt x="2804" y="5692"/>
                    </a:lnTo>
                    <a:lnTo>
                      <a:pt x="2846" y="5650"/>
                    </a:lnTo>
                    <a:lnTo>
                      <a:pt x="2930" y="5650"/>
                    </a:lnTo>
                    <a:lnTo>
                      <a:pt x="3013" y="5671"/>
                    </a:lnTo>
                    <a:lnTo>
                      <a:pt x="3160" y="5692"/>
                    </a:lnTo>
                    <a:lnTo>
                      <a:pt x="3243" y="5733"/>
                    </a:lnTo>
                    <a:lnTo>
                      <a:pt x="3327" y="5754"/>
                    </a:lnTo>
                    <a:lnTo>
                      <a:pt x="3494" y="5796"/>
                    </a:lnTo>
                    <a:lnTo>
                      <a:pt x="3557" y="5880"/>
                    </a:lnTo>
                    <a:lnTo>
                      <a:pt x="3683" y="6068"/>
                    </a:lnTo>
                    <a:lnTo>
                      <a:pt x="3787" y="6152"/>
                    </a:lnTo>
                    <a:lnTo>
                      <a:pt x="3850" y="6110"/>
                    </a:lnTo>
                    <a:lnTo>
                      <a:pt x="3913" y="6047"/>
                    </a:lnTo>
                    <a:lnTo>
                      <a:pt x="3997" y="6005"/>
                    </a:lnTo>
                    <a:lnTo>
                      <a:pt x="4080" y="5984"/>
                    </a:lnTo>
                    <a:lnTo>
                      <a:pt x="4227" y="5964"/>
                    </a:lnTo>
                    <a:lnTo>
                      <a:pt x="4269" y="5943"/>
                    </a:lnTo>
                    <a:lnTo>
                      <a:pt x="4373" y="5943"/>
                    </a:lnTo>
                    <a:lnTo>
                      <a:pt x="4478" y="6005"/>
                    </a:lnTo>
                    <a:lnTo>
                      <a:pt x="4478" y="6068"/>
                    </a:lnTo>
                    <a:lnTo>
                      <a:pt x="4582" y="6089"/>
                    </a:lnTo>
                    <a:lnTo>
                      <a:pt x="4750" y="6194"/>
                    </a:lnTo>
                    <a:lnTo>
                      <a:pt x="4896" y="6215"/>
                    </a:lnTo>
                    <a:lnTo>
                      <a:pt x="5126" y="6298"/>
                    </a:lnTo>
                    <a:lnTo>
                      <a:pt x="5231" y="6319"/>
                    </a:lnTo>
                    <a:lnTo>
                      <a:pt x="5357" y="6256"/>
                    </a:lnTo>
                    <a:lnTo>
                      <a:pt x="5524" y="6047"/>
                    </a:lnTo>
                    <a:lnTo>
                      <a:pt x="5629" y="5984"/>
                    </a:lnTo>
                    <a:lnTo>
                      <a:pt x="5943" y="6005"/>
                    </a:lnTo>
                    <a:lnTo>
                      <a:pt x="6068" y="5964"/>
                    </a:lnTo>
                    <a:lnTo>
                      <a:pt x="6319" y="5984"/>
                    </a:lnTo>
                    <a:lnTo>
                      <a:pt x="6507" y="6068"/>
                    </a:lnTo>
                    <a:lnTo>
                      <a:pt x="6675" y="6089"/>
                    </a:lnTo>
                    <a:lnTo>
                      <a:pt x="6717" y="6110"/>
                    </a:lnTo>
                    <a:lnTo>
                      <a:pt x="6905" y="6068"/>
                    </a:lnTo>
                    <a:lnTo>
                      <a:pt x="6926" y="6047"/>
                    </a:lnTo>
                    <a:lnTo>
                      <a:pt x="7031" y="5984"/>
                    </a:lnTo>
                    <a:lnTo>
                      <a:pt x="7093" y="5943"/>
                    </a:lnTo>
                    <a:lnTo>
                      <a:pt x="7156" y="5901"/>
                    </a:lnTo>
                    <a:lnTo>
                      <a:pt x="7240" y="5943"/>
                    </a:lnTo>
                    <a:lnTo>
                      <a:pt x="7303" y="5901"/>
                    </a:lnTo>
                    <a:lnTo>
                      <a:pt x="7323" y="5838"/>
                    </a:lnTo>
                    <a:lnTo>
                      <a:pt x="7365" y="5733"/>
                    </a:lnTo>
                    <a:lnTo>
                      <a:pt x="7470" y="5775"/>
                    </a:lnTo>
                    <a:lnTo>
                      <a:pt x="7470" y="5775"/>
                    </a:lnTo>
                    <a:lnTo>
                      <a:pt x="7449" y="5043"/>
                    </a:lnTo>
                    <a:lnTo>
                      <a:pt x="7449" y="4959"/>
                    </a:lnTo>
                    <a:lnTo>
                      <a:pt x="7575" y="4959"/>
                    </a:lnTo>
                    <a:lnTo>
                      <a:pt x="7616" y="4896"/>
                    </a:lnTo>
                    <a:lnTo>
                      <a:pt x="8579" y="3913"/>
                    </a:lnTo>
                    <a:lnTo>
                      <a:pt x="8558" y="3076"/>
                    </a:lnTo>
                    <a:lnTo>
                      <a:pt x="8704" y="1988"/>
                    </a:lnTo>
                    <a:lnTo>
                      <a:pt x="8788" y="1904"/>
                    </a:lnTo>
                    <a:lnTo>
                      <a:pt x="8809" y="1695"/>
                    </a:lnTo>
                    <a:lnTo>
                      <a:pt x="8411" y="1235"/>
                    </a:lnTo>
                    <a:lnTo>
                      <a:pt x="8453" y="1151"/>
                    </a:lnTo>
                    <a:lnTo>
                      <a:pt x="8474" y="984"/>
                    </a:lnTo>
                    <a:lnTo>
                      <a:pt x="8181" y="210"/>
                    </a:lnTo>
                    <a:lnTo>
                      <a:pt x="8139" y="126"/>
                    </a:lnTo>
                    <a:lnTo>
                      <a:pt x="7616" y="335"/>
                    </a:lnTo>
                    <a:lnTo>
                      <a:pt x="7512" y="230"/>
                    </a:ln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CustomShape 1023"/>
              <p:cNvSpPr/>
              <p:nvPr/>
            </p:nvSpPr>
            <p:spPr>
              <a:xfrm>
                <a:off x="4470480" y="3220920"/>
                <a:ext cx="291600" cy="214560"/>
              </a:xfrm>
              <a:custGeom>
                <a:avLst/>
                <a:gdLst/>
                <a:ahLst/>
                <a:rect l="l" t="t" r="r" b="b"/>
                <a:pathLst>
                  <a:path w="6613" h="5671">
                    <a:moveTo>
                      <a:pt x="1361" y="1"/>
                    </a:moveTo>
                    <a:lnTo>
                      <a:pt x="1319" y="43"/>
                    </a:lnTo>
                    <a:lnTo>
                      <a:pt x="1005" y="43"/>
                    </a:lnTo>
                    <a:lnTo>
                      <a:pt x="900" y="84"/>
                    </a:lnTo>
                    <a:lnTo>
                      <a:pt x="838" y="105"/>
                    </a:lnTo>
                    <a:lnTo>
                      <a:pt x="754" y="126"/>
                    </a:lnTo>
                    <a:lnTo>
                      <a:pt x="628" y="231"/>
                    </a:lnTo>
                    <a:lnTo>
                      <a:pt x="628" y="294"/>
                    </a:lnTo>
                    <a:lnTo>
                      <a:pt x="649" y="335"/>
                    </a:lnTo>
                    <a:lnTo>
                      <a:pt x="628" y="356"/>
                    </a:lnTo>
                    <a:lnTo>
                      <a:pt x="608" y="419"/>
                    </a:lnTo>
                    <a:lnTo>
                      <a:pt x="628" y="524"/>
                    </a:lnTo>
                    <a:lnTo>
                      <a:pt x="691" y="566"/>
                    </a:lnTo>
                    <a:lnTo>
                      <a:pt x="691" y="649"/>
                    </a:lnTo>
                    <a:lnTo>
                      <a:pt x="587" y="649"/>
                    </a:lnTo>
                    <a:lnTo>
                      <a:pt x="482" y="754"/>
                    </a:lnTo>
                    <a:lnTo>
                      <a:pt x="482" y="838"/>
                    </a:lnTo>
                    <a:lnTo>
                      <a:pt x="440" y="879"/>
                    </a:lnTo>
                    <a:lnTo>
                      <a:pt x="524" y="1047"/>
                    </a:lnTo>
                    <a:lnTo>
                      <a:pt x="587" y="1068"/>
                    </a:lnTo>
                    <a:lnTo>
                      <a:pt x="587" y="1131"/>
                    </a:lnTo>
                    <a:lnTo>
                      <a:pt x="503" y="1193"/>
                    </a:lnTo>
                    <a:lnTo>
                      <a:pt x="482" y="1193"/>
                    </a:lnTo>
                    <a:lnTo>
                      <a:pt x="440" y="1340"/>
                    </a:lnTo>
                    <a:lnTo>
                      <a:pt x="482" y="1403"/>
                    </a:lnTo>
                    <a:lnTo>
                      <a:pt x="628" y="1549"/>
                    </a:lnTo>
                    <a:lnTo>
                      <a:pt x="649" y="1675"/>
                    </a:lnTo>
                    <a:lnTo>
                      <a:pt x="712" y="1884"/>
                    </a:lnTo>
                    <a:lnTo>
                      <a:pt x="691" y="1967"/>
                    </a:lnTo>
                    <a:lnTo>
                      <a:pt x="545" y="1967"/>
                    </a:lnTo>
                    <a:lnTo>
                      <a:pt x="503" y="2030"/>
                    </a:lnTo>
                    <a:lnTo>
                      <a:pt x="503" y="2093"/>
                    </a:lnTo>
                    <a:lnTo>
                      <a:pt x="628" y="2219"/>
                    </a:lnTo>
                    <a:lnTo>
                      <a:pt x="608" y="2281"/>
                    </a:lnTo>
                    <a:lnTo>
                      <a:pt x="524" y="2281"/>
                    </a:lnTo>
                    <a:lnTo>
                      <a:pt x="440" y="2323"/>
                    </a:lnTo>
                    <a:lnTo>
                      <a:pt x="398" y="2428"/>
                    </a:lnTo>
                    <a:lnTo>
                      <a:pt x="315" y="2553"/>
                    </a:lnTo>
                    <a:lnTo>
                      <a:pt x="273" y="2658"/>
                    </a:lnTo>
                    <a:lnTo>
                      <a:pt x="210" y="2721"/>
                    </a:lnTo>
                    <a:lnTo>
                      <a:pt x="168" y="2721"/>
                    </a:lnTo>
                    <a:lnTo>
                      <a:pt x="64" y="2763"/>
                    </a:lnTo>
                    <a:lnTo>
                      <a:pt x="22" y="2825"/>
                    </a:lnTo>
                    <a:lnTo>
                      <a:pt x="22" y="2930"/>
                    </a:lnTo>
                    <a:lnTo>
                      <a:pt x="1" y="3014"/>
                    </a:lnTo>
                    <a:lnTo>
                      <a:pt x="1" y="3139"/>
                    </a:lnTo>
                    <a:lnTo>
                      <a:pt x="1" y="3181"/>
                    </a:lnTo>
                    <a:lnTo>
                      <a:pt x="22" y="3265"/>
                    </a:lnTo>
                    <a:lnTo>
                      <a:pt x="1" y="3328"/>
                    </a:lnTo>
                    <a:lnTo>
                      <a:pt x="22" y="3369"/>
                    </a:lnTo>
                    <a:lnTo>
                      <a:pt x="22" y="3432"/>
                    </a:lnTo>
                    <a:lnTo>
                      <a:pt x="22" y="3537"/>
                    </a:lnTo>
                    <a:lnTo>
                      <a:pt x="64" y="3767"/>
                    </a:lnTo>
                    <a:lnTo>
                      <a:pt x="22" y="3851"/>
                    </a:lnTo>
                    <a:lnTo>
                      <a:pt x="64" y="3955"/>
                    </a:lnTo>
                    <a:lnTo>
                      <a:pt x="22" y="4227"/>
                    </a:lnTo>
                    <a:lnTo>
                      <a:pt x="64" y="4332"/>
                    </a:lnTo>
                    <a:lnTo>
                      <a:pt x="294" y="4395"/>
                    </a:lnTo>
                    <a:lnTo>
                      <a:pt x="482" y="4311"/>
                    </a:lnTo>
                    <a:lnTo>
                      <a:pt x="900" y="4541"/>
                    </a:lnTo>
                    <a:lnTo>
                      <a:pt x="1131" y="4750"/>
                    </a:lnTo>
                    <a:lnTo>
                      <a:pt x="1256" y="5043"/>
                    </a:lnTo>
                    <a:lnTo>
                      <a:pt x="1256" y="5232"/>
                    </a:lnTo>
                    <a:lnTo>
                      <a:pt x="1340" y="5273"/>
                    </a:lnTo>
                    <a:lnTo>
                      <a:pt x="1424" y="5462"/>
                    </a:lnTo>
                    <a:lnTo>
                      <a:pt x="1549" y="5587"/>
                    </a:lnTo>
                    <a:lnTo>
                      <a:pt x="1758" y="5671"/>
                    </a:lnTo>
                    <a:lnTo>
                      <a:pt x="2323" y="5629"/>
                    </a:lnTo>
                    <a:lnTo>
                      <a:pt x="2428" y="5566"/>
                    </a:lnTo>
                    <a:lnTo>
                      <a:pt x="2512" y="5587"/>
                    </a:lnTo>
                    <a:lnTo>
                      <a:pt x="2784" y="5483"/>
                    </a:lnTo>
                    <a:lnTo>
                      <a:pt x="2888" y="5545"/>
                    </a:lnTo>
                    <a:lnTo>
                      <a:pt x="3014" y="5524"/>
                    </a:lnTo>
                    <a:lnTo>
                      <a:pt x="3056" y="5357"/>
                    </a:lnTo>
                    <a:lnTo>
                      <a:pt x="3160" y="5462"/>
                    </a:lnTo>
                    <a:lnTo>
                      <a:pt x="3223" y="5441"/>
                    </a:lnTo>
                    <a:lnTo>
                      <a:pt x="3223" y="5357"/>
                    </a:lnTo>
                    <a:lnTo>
                      <a:pt x="3369" y="5211"/>
                    </a:lnTo>
                    <a:lnTo>
                      <a:pt x="3432" y="5043"/>
                    </a:lnTo>
                    <a:lnTo>
                      <a:pt x="3432" y="4918"/>
                    </a:lnTo>
                    <a:lnTo>
                      <a:pt x="3411" y="4792"/>
                    </a:lnTo>
                    <a:lnTo>
                      <a:pt x="3474" y="4729"/>
                    </a:lnTo>
                    <a:lnTo>
                      <a:pt x="3474" y="4646"/>
                    </a:lnTo>
                    <a:lnTo>
                      <a:pt x="3558" y="4583"/>
                    </a:lnTo>
                    <a:lnTo>
                      <a:pt x="3662" y="4499"/>
                    </a:lnTo>
                    <a:lnTo>
                      <a:pt x="3725" y="4436"/>
                    </a:lnTo>
                    <a:lnTo>
                      <a:pt x="3893" y="4311"/>
                    </a:lnTo>
                    <a:lnTo>
                      <a:pt x="3872" y="4206"/>
                    </a:lnTo>
                    <a:lnTo>
                      <a:pt x="3893" y="4123"/>
                    </a:lnTo>
                    <a:lnTo>
                      <a:pt x="4039" y="4123"/>
                    </a:lnTo>
                    <a:lnTo>
                      <a:pt x="4081" y="4060"/>
                    </a:lnTo>
                    <a:lnTo>
                      <a:pt x="4102" y="4081"/>
                    </a:lnTo>
                    <a:lnTo>
                      <a:pt x="4269" y="4123"/>
                    </a:lnTo>
                    <a:lnTo>
                      <a:pt x="4353" y="4123"/>
                    </a:lnTo>
                    <a:lnTo>
                      <a:pt x="4458" y="4185"/>
                    </a:lnTo>
                    <a:lnTo>
                      <a:pt x="4499" y="4311"/>
                    </a:lnTo>
                    <a:lnTo>
                      <a:pt x="4604" y="4374"/>
                    </a:lnTo>
                    <a:lnTo>
                      <a:pt x="4688" y="4395"/>
                    </a:lnTo>
                    <a:lnTo>
                      <a:pt x="4792" y="4332"/>
                    </a:lnTo>
                    <a:lnTo>
                      <a:pt x="4876" y="4206"/>
                    </a:lnTo>
                    <a:lnTo>
                      <a:pt x="4876" y="4164"/>
                    </a:lnTo>
                    <a:lnTo>
                      <a:pt x="4918" y="4081"/>
                    </a:lnTo>
                    <a:lnTo>
                      <a:pt x="5002" y="4060"/>
                    </a:lnTo>
                    <a:lnTo>
                      <a:pt x="5085" y="3955"/>
                    </a:lnTo>
                    <a:lnTo>
                      <a:pt x="5085" y="3872"/>
                    </a:lnTo>
                    <a:lnTo>
                      <a:pt x="5106" y="3746"/>
                    </a:lnTo>
                    <a:lnTo>
                      <a:pt x="5294" y="3558"/>
                    </a:lnTo>
                    <a:lnTo>
                      <a:pt x="5315" y="3453"/>
                    </a:lnTo>
                    <a:lnTo>
                      <a:pt x="5294" y="3369"/>
                    </a:lnTo>
                    <a:lnTo>
                      <a:pt x="5336" y="3286"/>
                    </a:lnTo>
                    <a:lnTo>
                      <a:pt x="5504" y="3139"/>
                    </a:lnTo>
                    <a:lnTo>
                      <a:pt x="5608" y="3056"/>
                    </a:lnTo>
                    <a:lnTo>
                      <a:pt x="5629" y="2930"/>
                    </a:lnTo>
                    <a:lnTo>
                      <a:pt x="5650" y="2846"/>
                    </a:lnTo>
                    <a:lnTo>
                      <a:pt x="5629" y="2658"/>
                    </a:lnTo>
                    <a:lnTo>
                      <a:pt x="5734" y="2595"/>
                    </a:lnTo>
                    <a:lnTo>
                      <a:pt x="5880" y="2553"/>
                    </a:lnTo>
                    <a:lnTo>
                      <a:pt x="5964" y="2428"/>
                    </a:lnTo>
                    <a:lnTo>
                      <a:pt x="5985" y="2302"/>
                    </a:lnTo>
                    <a:lnTo>
                      <a:pt x="5985" y="2135"/>
                    </a:lnTo>
                    <a:lnTo>
                      <a:pt x="5985" y="2030"/>
                    </a:lnTo>
                    <a:lnTo>
                      <a:pt x="6048" y="1926"/>
                    </a:lnTo>
                    <a:lnTo>
                      <a:pt x="6152" y="1758"/>
                    </a:lnTo>
                    <a:lnTo>
                      <a:pt x="6194" y="1695"/>
                    </a:lnTo>
                    <a:lnTo>
                      <a:pt x="6236" y="1654"/>
                    </a:lnTo>
                    <a:lnTo>
                      <a:pt x="6341" y="1570"/>
                    </a:lnTo>
                    <a:lnTo>
                      <a:pt x="6382" y="1570"/>
                    </a:lnTo>
                    <a:lnTo>
                      <a:pt x="6466" y="1465"/>
                    </a:lnTo>
                    <a:lnTo>
                      <a:pt x="6592" y="1403"/>
                    </a:lnTo>
                    <a:lnTo>
                      <a:pt x="6613" y="1340"/>
                    </a:lnTo>
                    <a:lnTo>
                      <a:pt x="6571" y="1193"/>
                    </a:lnTo>
                    <a:lnTo>
                      <a:pt x="6571" y="1131"/>
                    </a:lnTo>
                    <a:lnTo>
                      <a:pt x="6550" y="1047"/>
                    </a:lnTo>
                    <a:lnTo>
                      <a:pt x="6445" y="984"/>
                    </a:lnTo>
                    <a:lnTo>
                      <a:pt x="6382" y="921"/>
                    </a:lnTo>
                    <a:lnTo>
                      <a:pt x="6382" y="733"/>
                    </a:lnTo>
                    <a:lnTo>
                      <a:pt x="6362" y="628"/>
                    </a:lnTo>
                    <a:lnTo>
                      <a:pt x="6299" y="503"/>
                    </a:lnTo>
                    <a:lnTo>
                      <a:pt x="6236" y="356"/>
                    </a:lnTo>
                    <a:lnTo>
                      <a:pt x="6069" y="147"/>
                    </a:lnTo>
                    <a:lnTo>
                      <a:pt x="5985" y="126"/>
                    </a:lnTo>
                    <a:lnTo>
                      <a:pt x="5880" y="84"/>
                    </a:lnTo>
                    <a:lnTo>
                      <a:pt x="5838" y="189"/>
                    </a:lnTo>
                    <a:lnTo>
                      <a:pt x="5818" y="252"/>
                    </a:lnTo>
                    <a:lnTo>
                      <a:pt x="5755" y="294"/>
                    </a:lnTo>
                    <a:lnTo>
                      <a:pt x="5671" y="252"/>
                    </a:lnTo>
                    <a:lnTo>
                      <a:pt x="5608" y="294"/>
                    </a:lnTo>
                    <a:lnTo>
                      <a:pt x="5546" y="335"/>
                    </a:lnTo>
                    <a:lnTo>
                      <a:pt x="5441" y="398"/>
                    </a:lnTo>
                    <a:lnTo>
                      <a:pt x="5399" y="503"/>
                    </a:lnTo>
                    <a:lnTo>
                      <a:pt x="5294" y="524"/>
                    </a:lnTo>
                    <a:lnTo>
                      <a:pt x="5232" y="461"/>
                    </a:lnTo>
                    <a:lnTo>
                      <a:pt x="5190" y="440"/>
                    </a:lnTo>
                    <a:lnTo>
                      <a:pt x="5022" y="419"/>
                    </a:lnTo>
                    <a:lnTo>
                      <a:pt x="4834" y="335"/>
                    </a:lnTo>
                    <a:lnTo>
                      <a:pt x="4583" y="315"/>
                    </a:lnTo>
                    <a:lnTo>
                      <a:pt x="4458" y="356"/>
                    </a:lnTo>
                    <a:lnTo>
                      <a:pt x="4144" y="335"/>
                    </a:lnTo>
                    <a:lnTo>
                      <a:pt x="4039" y="398"/>
                    </a:lnTo>
                    <a:lnTo>
                      <a:pt x="3872" y="607"/>
                    </a:lnTo>
                    <a:lnTo>
                      <a:pt x="3746" y="670"/>
                    </a:lnTo>
                    <a:lnTo>
                      <a:pt x="3641" y="649"/>
                    </a:lnTo>
                    <a:lnTo>
                      <a:pt x="3411" y="566"/>
                    </a:lnTo>
                    <a:lnTo>
                      <a:pt x="3265" y="545"/>
                    </a:lnTo>
                    <a:lnTo>
                      <a:pt x="3097" y="440"/>
                    </a:lnTo>
                    <a:lnTo>
                      <a:pt x="2993" y="419"/>
                    </a:lnTo>
                    <a:lnTo>
                      <a:pt x="2993" y="356"/>
                    </a:lnTo>
                    <a:lnTo>
                      <a:pt x="2888" y="294"/>
                    </a:lnTo>
                    <a:lnTo>
                      <a:pt x="2784" y="294"/>
                    </a:lnTo>
                    <a:lnTo>
                      <a:pt x="2742" y="315"/>
                    </a:lnTo>
                    <a:lnTo>
                      <a:pt x="2595" y="335"/>
                    </a:lnTo>
                    <a:lnTo>
                      <a:pt x="2512" y="356"/>
                    </a:lnTo>
                    <a:lnTo>
                      <a:pt x="2428" y="398"/>
                    </a:lnTo>
                    <a:lnTo>
                      <a:pt x="2365" y="461"/>
                    </a:lnTo>
                    <a:lnTo>
                      <a:pt x="2302" y="503"/>
                    </a:lnTo>
                    <a:lnTo>
                      <a:pt x="2198" y="419"/>
                    </a:lnTo>
                    <a:lnTo>
                      <a:pt x="2072" y="231"/>
                    </a:lnTo>
                    <a:lnTo>
                      <a:pt x="2009" y="147"/>
                    </a:lnTo>
                    <a:lnTo>
                      <a:pt x="1842" y="105"/>
                    </a:lnTo>
                    <a:lnTo>
                      <a:pt x="1758" y="84"/>
                    </a:lnTo>
                    <a:lnTo>
                      <a:pt x="1675" y="43"/>
                    </a:lnTo>
                    <a:lnTo>
                      <a:pt x="1528" y="22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CustomShape 1024"/>
              <p:cNvSpPr/>
              <p:nvPr/>
            </p:nvSpPr>
            <p:spPr>
              <a:xfrm>
                <a:off x="4612680" y="3240000"/>
                <a:ext cx="193680" cy="249480"/>
              </a:xfrm>
              <a:custGeom>
                <a:avLst/>
                <a:gdLst/>
                <a:ahLst/>
                <a:rect l="l" t="t" r="r" b="b"/>
                <a:pathLst>
                  <a:path w="4394" h="6592">
                    <a:moveTo>
                      <a:pt x="3076" y="1"/>
                    </a:moveTo>
                    <a:lnTo>
                      <a:pt x="3139" y="126"/>
                    </a:lnTo>
                    <a:lnTo>
                      <a:pt x="3159" y="231"/>
                    </a:lnTo>
                    <a:lnTo>
                      <a:pt x="3159" y="419"/>
                    </a:lnTo>
                    <a:lnTo>
                      <a:pt x="3222" y="482"/>
                    </a:lnTo>
                    <a:lnTo>
                      <a:pt x="3327" y="545"/>
                    </a:lnTo>
                    <a:lnTo>
                      <a:pt x="3348" y="629"/>
                    </a:lnTo>
                    <a:lnTo>
                      <a:pt x="3348" y="691"/>
                    </a:lnTo>
                    <a:lnTo>
                      <a:pt x="3390" y="838"/>
                    </a:lnTo>
                    <a:lnTo>
                      <a:pt x="3369" y="901"/>
                    </a:lnTo>
                    <a:lnTo>
                      <a:pt x="3243" y="963"/>
                    </a:lnTo>
                    <a:lnTo>
                      <a:pt x="3159" y="1068"/>
                    </a:lnTo>
                    <a:lnTo>
                      <a:pt x="3118" y="1068"/>
                    </a:lnTo>
                    <a:lnTo>
                      <a:pt x="3013" y="1152"/>
                    </a:lnTo>
                    <a:lnTo>
                      <a:pt x="2971" y="1193"/>
                    </a:lnTo>
                    <a:lnTo>
                      <a:pt x="2929" y="1256"/>
                    </a:lnTo>
                    <a:lnTo>
                      <a:pt x="2825" y="1424"/>
                    </a:lnTo>
                    <a:lnTo>
                      <a:pt x="2762" y="1528"/>
                    </a:lnTo>
                    <a:lnTo>
                      <a:pt x="2762" y="1633"/>
                    </a:lnTo>
                    <a:lnTo>
                      <a:pt x="2762" y="1800"/>
                    </a:lnTo>
                    <a:lnTo>
                      <a:pt x="2741" y="1926"/>
                    </a:lnTo>
                    <a:lnTo>
                      <a:pt x="2657" y="2051"/>
                    </a:lnTo>
                    <a:lnTo>
                      <a:pt x="2511" y="2093"/>
                    </a:lnTo>
                    <a:lnTo>
                      <a:pt x="2406" y="2156"/>
                    </a:lnTo>
                    <a:lnTo>
                      <a:pt x="2427" y="2344"/>
                    </a:lnTo>
                    <a:lnTo>
                      <a:pt x="2406" y="2428"/>
                    </a:lnTo>
                    <a:lnTo>
                      <a:pt x="2385" y="2554"/>
                    </a:lnTo>
                    <a:lnTo>
                      <a:pt x="2281" y="2637"/>
                    </a:lnTo>
                    <a:lnTo>
                      <a:pt x="2113" y="2784"/>
                    </a:lnTo>
                    <a:lnTo>
                      <a:pt x="2071" y="2867"/>
                    </a:lnTo>
                    <a:lnTo>
                      <a:pt x="2092" y="2951"/>
                    </a:lnTo>
                    <a:lnTo>
                      <a:pt x="2071" y="3056"/>
                    </a:lnTo>
                    <a:lnTo>
                      <a:pt x="1883" y="3244"/>
                    </a:lnTo>
                    <a:lnTo>
                      <a:pt x="1862" y="3370"/>
                    </a:lnTo>
                    <a:lnTo>
                      <a:pt x="1862" y="3453"/>
                    </a:lnTo>
                    <a:lnTo>
                      <a:pt x="1779" y="3558"/>
                    </a:lnTo>
                    <a:lnTo>
                      <a:pt x="1695" y="3579"/>
                    </a:lnTo>
                    <a:lnTo>
                      <a:pt x="1653" y="3662"/>
                    </a:lnTo>
                    <a:lnTo>
                      <a:pt x="1653" y="3704"/>
                    </a:lnTo>
                    <a:lnTo>
                      <a:pt x="1569" y="3830"/>
                    </a:lnTo>
                    <a:lnTo>
                      <a:pt x="1465" y="3893"/>
                    </a:lnTo>
                    <a:lnTo>
                      <a:pt x="1381" y="3872"/>
                    </a:lnTo>
                    <a:lnTo>
                      <a:pt x="1276" y="3809"/>
                    </a:lnTo>
                    <a:lnTo>
                      <a:pt x="1235" y="3683"/>
                    </a:lnTo>
                    <a:lnTo>
                      <a:pt x="1130" y="3621"/>
                    </a:lnTo>
                    <a:lnTo>
                      <a:pt x="1046" y="3621"/>
                    </a:lnTo>
                    <a:lnTo>
                      <a:pt x="879" y="3579"/>
                    </a:lnTo>
                    <a:lnTo>
                      <a:pt x="858" y="3558"/>
                    </a:lnTo>
                    <a:lnTo>
                      <a:pt x="816" y="3621"/>
                    </a:lnTo>
                    <a:lnTo>
                      <a:pt x="670" y="3621"/>
                    </a:lnTo>
                    <a:lnTo>
                      <a:pt x="649" y="3704"/>
                    </a:lnTo>
                    <a:lnTo>
                      <a:pt x="670" y="3809"/>
                    </a:lnTo>
                    <a:lnTo>
                      <a:pt x="502" y="3934"/>
                    </a:lnTo>
                    <a:lnTo>
                      <a:pt x="439" y="3997"/>
                    </a:lnTo>
                    <a:lnTo>
                      <a:pt x="335" y="4081"/>
                    </a:lnTo>
                    <a:lnTo>
                      <a:pt x="251" y="4144"/>
                    </a:lnTo>
                    <a:lnTo>
                      <a:pt x="251" y="4227"/>
                    </a:lnTo>
                    <a:lnTo>
                      <a:pt x="188" y="4290"/>
                    </a:lnTo>
                    <a:lnTo>
                      <a:pt x="209" y="4416"/>
                    </a:lnTo>
                    <a:lnTo>
                      <a:pt x="209" y="4541"/>
                    </a:lnTo>
                    <a:lnTo>
                      <a:pt x="146" y="4709"/>
                    </a:lnTo>
                    <a:lnTo>
                      <a:pt x="0" y="4855"/>
                    </a:lnTo>
                    <a:lnTo>
                      <a:pt x="0" y="4939"/>
                    </a:lnTo>
                    <a:lnTo>
                      <a:pt x="84" y="4960"/>
                    </a:lnTo>
                    <a:lnTo>
                      <a:pt x="188" y="4918"/>
                    </a:lnTo>
                    <a:lnTo>
                      <a:pt x="230" y="5274"/>
                    </a:lnTo>
                    <a:lnTo>
                      <a:pt x="335" y="5274"/>
                    </a:lnTo>
                    <a:lnTo>
                      <a:pt x="398" y="5357"/>
                    </a:lnTo>
                    <a:lnTo>
                      <a:pt x="565" y="5274"/>
                    </a:lnTo>
                    <a:lnTo>
                      <a:pt x="649" y="5399"/>
                    </a:lnTo>
                    <a:lnTo>
                      <a:pt x="628" y="5483"/>
                    </a:lnTo>
                    <a:lnTo>
                      <a:pt x="628" y="5650"/>
                    </a:lnTo>
                    <a:lnTo>
                      <a:pt x="732" y="5797"/>
                    </a:lnTo>
                    <a:lnTo>
                      <a:pt x="732" y="6006"/>
                    </a:lnTo>
                    <a:lnTo>
                      <a:pt x="649" y="6215"/>
                    </a:lnTo>
                    <a:lnTo>
                      <a:pt x="753" y="6299"/>
                    </a:lnTo>
                    <a:lnTo>
                      <a:pt x="649" y="6403"/>
                    </a:lnTo>
                    <a:lnTo>
                      <a:pt x="649" y="6403"/>
                    </a:lnTo>
                    <a:lnTo>
                      <a:pt x="732" y="6383"/>
                    </a:lnTo>
                    <a:lnTo>
                      <a:pt x="816" y="6383"/>
                    </a:lnTo>
                    <a:lnTo>
                      <a:pt x="837" y="6403"/>
                    </a:lnTo>
                    <a:lnTo>
                      <a:pt x="1507" y="6403"/>
                    </a:lnTo>
                    <a:lnTo>
                      <a:pt x="1548" y="6383"/>
                    </a:lnTo>
                    <a:lnTo>
                      <a:pt x="1590" y="6341"/>
                    </a:lnTo>
                    <a:lnTo>
                      <a:pt x="1653" y="6383"/>
                    </a:lnTo>
                    <a:lnTo>
                      <a:pt x="1695" y="6320"/>
                    </a:lnTo>
                    <a:lnTo>
                      <a:pt x="1862" y="6341"/>
                    </a:lnTo>
                    <a:lnTo>
                      <a:pt x="1904" y="6320"/>
                    </a:lnTo>
                    <a:lnTo>
                      <a:pt x="2092" y="6320"/>
                    </a:lnTo>
                    <a:lnTo>
                      <a:pt x="2134" y="6341"/>
                    </a:lnTo>
                    <a:lnTo>
                      <a:pt x="2239" y="6320"/>
                    </a:lnTo>
                    <a:lnTo>
                      <a:pt x="2323" y="6320"/>
                    </a:lnTo>
                    <a:lnTo>
                      <a:pt x="2323" y="6341"/>
                    </a:lnTo>
                    <a:lnTo>
                      <a:pt x="2490" y="6383"/>
                    </a:lnTo>
                    <a:lnTo>
                      <a:pt x="2511" y="6341"/>
                    </a:lnTo>
                    <a:lnTo>
                      <a:pt x="2553" y="6341"/>
                    </a:lnTo>
                    <a:lnTo>
                      <a:pt x="2595" y="6403"/>
                    </a:lnTo>
                    <a:lnTo>
                      <a:pt x="3327" y="6403"/>
                    </a:lnTo>
                    <a:lnTo>
                      <a:pt x="3390" y="6424"/>
                    </a:lnTo>
                    <a:lnTo>
                      <a:pt x="3431" y="6403"/>
                    </a:lnTo>
                    <a:lnTo>
                      <a:pt x="3452" y="6403"/>
                    </a:lnTo>
                    <a:lnTo>
                      <a:pt x="3536" y="6487"/>
                    </a:lnTo>
                    <a:lnTo>
                      <a:pt x="3578" y="6445"/>
                    </a:lnTo>
                    <a:lnTo>
                      <a:pt x="3662" y="6487"/>
                    </a:lnTo>
                    <a:lnTo>
                      <a:pt x="3683" y="6529"/>
                    </a:lnTo>
                    <a:lnTo>
                      <a:pt x="3745" y="6508"/>
                    </a:lnTo>
                    <a:lnTo>
                      <a:pt x="3766" y="6487"/>
                    </a:lnTo>
                    <a:lnTo>
                      <a:pt x="3808" y="6487"/>
                    </a:lnTo>
                    <a:lnTo>
                      <a:pt x="3892" y="6550"/>
                    </a:lnTo>
                    <a:lnTo>
                      <a:pt x="3955" y="6529"/>
                    </a:lnTo>
                    <a:lnTo>
                      <a:pt x="4059" y="6529"/>
                    </a:lnTo>
                    <a:lnTo>
                      <a:pt x="4101" y="6550"/>
                    </a:lnTo>
                    <a:lnTo>
                      <a:pt x="4206" y="6550"/>
                    </a:lnTo>
                    <a:lnTo>
                      <a:pt x="4206" y="6592"/>
                    </a:lnTo>
                    <a:lnTo>
                      <a:pt x="4289" y="6592"/>
                    </a:lnTo>
                    <a:lnTo>
                      <a:pt x="4310" y="6529"/>
                    </a:lnTo>
                    <a:lnTo>
                      <a:pt x="4268" y="6424"/>
                    </a:lnTo>
                    <a:lnTo>
                      <a:pt x="4268" y="6403"/>
                    </a:lnTo>
                    <a:lnTo>
                      <a:pt x="4331" y="6299"/>
                    </a:lnTo>
                    <a:lnTo>
                      <a:pt x="4373" y="6215"/>
                    </a:lnTo>
                    <a:lnTo>
                      <a:pt x="4394" y="6194"/>
                    </a:lnTo>
                    <a:lnTo>
                      <a:pt x="4373" y="6194"/>
                    </a:lnTo>
                    <a:lnTo>
                      <a:pt x="4331" y="6131"/>
                    </a:lnTo>
                    <a:lnTo>
                      <a:pt x="4331" y="6069"/>
                    </a:lnTo>
                    <a:lnTo>
                      <a:pt x="4331" y="5922"/>
                    </a:lnTo>
                    <a:lnTo>
                      <a:pt x="4164" y="5797"/>
                    </a:lnTo>
                    <a:lnTo>
                      <a:pt x="4080" y="5713"/>
                    </a:lnTo>
                    <a:lnTo>
                      <a:pt x="3996" y="5567"/>
                    </a:lnTo>
                    <a:lnTo>
                      <a:pt x="3850" y="5357"/>
                    </a:lnTo>
                    <a:lnTo>
                      <a:pt x="3808" y="5232"/>
                    </a:lnTo>
                    <a:lnTo>
                      <a:pt x="3703" y="5127"/>
                    </a:lnTo>
                    <a:lnTo>
                      <a:pt x="3557" y="5043"/>
                    </a:lnTo>
                    <a:lnTo>
                      <a:pt x="3494" y="4981"/>
                    </a:lnTo>
                    <a:lnTo>
                      <a:pt x="3494" y="4750"/>
                    </a:lnTo>
                    <a:lnTo>
                      <a:pt x="3473" y="4625"/>
                    </a:lnTo>
                    <a:lnTo>
                      <a:pt x="3452" y="4458"/>
                    </a:lnTo>
                    <a:lnTo>
                      <a:pt x="3473" y="4332"/>
                    </a:lnTo>
                    <a:lnTo>
                      <a:pt x="3431" y="4186"/>
                    </a:lnTo>
                    <a:lnTo>
                      <a:pt x="3390" y="4039"/>
                    </a:lnTo>
                    <a:lnTo>
                      <a:pt x="3452" y="3976"/>
                    </a:lnTo>
                    <a:lnTo>
                      <a:pt x="3536" y="3976"/>
                    </a:lnTo>
                    <a:lnTo>
                      <a:pt x="3641" y="3788"/>
                    </a:lnTo>
                    <a:lnTo>
                      <a:pt x="3683" y="3662"/>
                    </a:lnTo>
                    <a:lnTo>
                      <a:pt x="3787" y="3474"/>
                    </a:lnTo>
                    <a:lnTo>
                      <a:pt x="3850" y="3349"/>
                    </a:lnTo>
                    <a:lnTo>
                      <a:pt x="3955" y="3307"/>
                    </a:lnTo>
                    <a:lnTo>
                      <a:pt x="4059" y="3160"/>
                    </a:lnTo>
                    <a:lnTo>
                      <a:pt x="4059" y="3139"/>
                    </a:lnTo>
                    <a:lnTo>
                      <a:pt x="4017" y="3035"/>
                    </a:lnTo>
                    <a:lnTo>
                      <a:pt x="3955" y="2867"/>
                    </a:lnTo>
                    <a:lnTo>
                      <a:pt x="3850" y="2721"/>
                    </a:lnTo>
                    <a:lnTo>
                      <a:pt x="3766" y="2637"/>
                    </a:lnTo>
                    <a:lnTo>
                      <a:pt x="3557" y="2428"/>
                    </a:lnTo>
                    <a:lnTo>
                      <a:pt x="3348" y="2240"/>
                    </a:lnTo>
                    <a:lnTo>
                      <a:pt x="3243" y="2219"/>
                    </a:lnTo>
                    <a:lnTo>
                      <a:pt x="3243" y="2135"/>
                    </a:lnTo>
                    <a:lnTo>
                      <a:pt x="3159" y="2093"/>
                    </a:lnTo>
                    <a:lnTo>
                      <a:pt x="3159" y="2030"/>
                    </a:lnTo>
                    <a:lnTo>
                      <a:pt x="3159" y="1926"/>
                    </a:lnTo>
                    <a:lnTo>
                      <a:pt x="3180" y="1884"/>
                    </a:lnTo>
                    <a:lnTo>
                      <a:pt x="3180" y="1779"/>
                    </a:lnTo>
                    <a:lnTo>
                      <a:pt x="3369" y="1779"/>
                    </a:lnTo>
                    <a:lnTo>
                      <a:pt x="3431" y="1800"/>
                    </a:lnTo>
                    <a:lnTo>
                      <a:pt x="3536" y="1779"/>
                    </a:lnTo>
                    <a:lnTo>
                      <a:pt x="3641" y="1800"/>
                    </a:lnTo>
                    <a:lnTo>
                      <a:pt x="3683" y="1779"/>
                    </a:lnTo>
                    <a:lnTo>
                      <a:pt x="3808" y="1800"/>
                    </a:lnTo>
                    <a:lnTo>
                      <a:pt x="3892" y="1821"/>
                    </a:lnTo>
                    <a:lnTo>
                      <a:pt x="3975" y="1842"/>
                    </a:lnTo>
                    <a:lnTo>
                      <a:pt x="4017" y="1800"/>
                    </a:lnTo>
                    <a:lnTo>
                      <a:pt x="3975" y="1779"/>
                    </a:lnTo>
                    <a:lnTo>
                      <a:pt x="3808" y="1633"/>
                    </a:lnTo>
                    <a:lnTo>
                      <a:pt x="3787" y="1528"/>
                    </a:lnTo>
                    <a:lnTo>
                      <a:pt x="3703" y="1486"/>
                    </a:lnTo>
                    <a:lnTo>
                      <a:pt x="3599" y="1319"/>
                    </a:lnTo>
                    <a:lnTo>
                      <a:pt x="3578" y="1214"/>
                    </a:lnTo>
                    <a:lnTo>
                      <a:pt x="3662" y="1152"/>
                    </a:lnTo>
                    <a:lnTo>
                      <a:pt x="3703" y="1005"/>
                    </a:lnTo>
                    <a:lnTo>
                      <a:pt x="3641" y="942"/>
                    </a:lnTo>
                    <a:lnTo>
                      <a:pt x="3662" y="880"/>
                    </a:lnTo>
                    <a:lnTo>
                      <a:pt x="3683" y="838"/>
                    </a:lnTo>
                    <a:lnTo>
                      <a:pt x="3683" y="754"/>
                    </a:lnTo>
                    <a:lnTo>
                      <a:pt x="3599" y="587"/>
                    </a:lnTo>
                    <a:lnTo>
                      <a:pt x="3578" y="482"/>
                    </a:lnTo>
                    <a:lnTo>
                      <a:pt x="3536" y="440"/>
                    </a:lnTo>
                    <a:lnTo>
                      <a:pt x="3494" y="252"/>
                    </a:lnTo>
                    <a:lnTo>
                      <a:pt x="3369" y="14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1025"/>
              <p:cNvSpPr/>
              <p:nvPr/>
            </p:nvSpPr>
            <p:spPr>
              <a:xfrm>
                <a:off x="4613400" y="3479760"/>
                <a:ext cx="145440" cy="135360"/>
              </a:xfrm>
              <a:custGeom>
                <a:avLst/>
                <a:gdLst/>
                <a:ahLst/>
                <a:rect l="l" t="t" r="r" b="b"/>
                <a:pathLst>
                  <a:path w="3307" h="3579">
                    <a:moveTo>
                      <a:pt x="1675" y="1"/>
                    </a:moveTo>
                    <a:lnTo>
                      <a:pt x="1633" y="64"/>
                    </a:lnTo>
                    <a:lnTo>
                      <a:pt x="1570" y="22"/>
                    </a:lnTo>
                    <a:lnTo>
                      <a:pt x="1528" y="64"/>
                    </a:lnTo>
                    <a:lnTo>
                      <a:pt x="1487" y="84"/>
                    </a:lnTo>
                    <a:lnTo>
                      <a:pt x="1487" y="754"/>
                    </a:lnTo>
                    <a:lnTo>
                      <a:pt x="712" y="754"/>
                    </a:lnTo>
                    <a:lnTo>
                      <a:pt x="691" y="733"/>
                    </a:lnTo>
                    <a:lnTo>
                      <a:pt x="608" y="754"/>
                    </a:lnTo>
                    <a:lnTo>
                      <a:pt x="524" y="817"/>
                    </a:lnTo>
                    <a:lnTo>
                      <a:pt x="482" y="796"/>
                    </a:lnTo>
                    <a:lnTo>
                      <a:pt x="482" y="921"/>
                    </a:lnTo>
                    <a:lnTo>
                      <a:pt x="336" y="942"/>
                    </a:lnTo>
                    <a:lnTo>
                      <a:pt x="440" y="1131"/>
                    </a:lnTo>
                    <a:lnTo>
                      <a:pt x="629" y="1172"/>
                    </a:lnTo>
                    <a:lnTo>
                      <a:pt x="378" y="1235"/>
                    </a:lnTo>
                    <a:lnTo>
                      <a:pt x="315" y="1152"/>
                    </a:lnTo>
                    <a:lnTo>
                      <a:pt x="294" y="1340"/>
                    </a:lnTo>
                    <a:lnTo>
                      <a:pt x="273" y="1654"/>
                    </a:lnTo>
                    <a:lnTo>
                      <a:pt x="168" y="1737"/>
                    </a:lnTo>
                    <a:lnTo>
                      <a:pt x="22" y="1675"/>
                    </a:lnTo>
                    <a:lnTo>
                      <a:pt x="1" y="1758"/>
                    </a:lnTo>
                    <a:lnTo>
                      <a:pt x="126" y="1988"/>
                    </a:lnTo>
                    <a:lnTo>
                      <a:pt x="210" y="2051"/>
                    </a:lnTo>
                    <a:lnTo>
                      <a:pt x="210" y="2156"/>
                    </a:lnTo>
                    <a:lnTo>
                      <a:pt x="315" y="2281"/>
                    </a:lnTo>
                    <a:lnTo>
                      <a:pt x="315" y="2470"/>
                    </a:lnTo>
                    <a:lnTo>
                      <a:pt x="398" y="2533"/>
                    </a:lnTo>
                    <a:lnTo>
                      <a:pt x="440" y="2679"/>
                    </a:lnTo>
                    <a:lnTo>
                      <a:pt x="608" y="2805"/>
                    </a:lnTo>
                    <a:lnTo>
                      <a:pt x="545" y="2825"/>
                    </a:lnTo>
                    <a:lnTo>
                      <a:pt x="712" y="2993"/>
                    </a:lnTo>
                    <a:lnTo>
                      <a:pt x="963" y="3202"/>
                    </a:lnTo>
                    <a:lnTo>
                      <a:pt x="1026" y="3328"/>
                    </a:lnTo>
                    <a:lnTo>
                      <a:pt x="1235" y="3432"/>
                    </a:lnTo>
                    <a:lnTo>
                      <a:pt x="1256" y="3537"/>
                    </a:lnTo>
                    <a:lnTo>
                      <a:pt x="1361" y="3558"/>
                    </a:lnTo>
                    <a:lnTo>
                      <a:pt x="1382" y="3579"/>
                    </a:lnTo>
                    <a:lnTo>
                      <a:pt x="1466" y="3474"/>
                    </a:lnTo>
                    <a:lnTo>
                      <a:pt x="1466" y="3411"/>
                    </a:lnTo>
                    <a:lnTo>
                      <a:pt x="1528" y="3369"/>
                    </a:lnTo>
                    <a:lnTo>
                      <a:pt x="1633" y="3369"/>
                    </a:lnTo>
                    <a:lnTo>
                      <a:pt x="1675" y="3307"/>
                    </a:lnTo>
                    <a:lnTo>
                      <a:pt x="1696" y="3307"/>
                    </a:lnTo>
                    <a:lnTo>
                      <a:pt x="1884" y="3432"/>
                    </a:lnTo>
                    <a:lnTo>
                      <a:pt x="1884" y="3328"/>
                    </a:lnTo>
                    <a:lnTo>
                      <a:pt x="1863" y="3035"/>
                    </a:lnTo>
                    <a:lnTo>
                      <a:pt x="1779" y="2951"/>
                    </a:lnTo>
                    <a:lnTo>
                      <a:pt x="1696" y="2930"/>
                    </a:lnTo>
                    <a:lnTo>
                      <a:pt x="1633" y="2951"/>
                    </a:lnTo>
                    <a:lnTo>
                      <a:pt x="1549" y="2993"/>
                    </a:lnTo>
                    <a:lnTo>
                      <a:pt x="1549" y="2846"/>
                    </a:lnTo>
                    <a:lnTo>
                      <a:pt x="1528" y="2784"/>
                    </a:lnTo>
                    <a:lnTo>
                      <a:pt x="1570" y="2721"/>
                    </a:lnTo>
                    <a:lnTo>
                      <a:pt x="1675" y="2721"/>
                    </a:lnTo>
                    <a:lnTo>
                      <a:pt x="1800" y="2784"/>
                    </a:lnTo>
                    <a:lnTo>
                      <a:pt x="1863" y="2721"/>
                    </a:lnTo>
                    <a:lnTo>
                      <a:pt x="1884" y="2679"/>
                    </a:lnTo>
                    <a:lnTo>
                      <a:pt x="1968" y="2679"/>
                    </a:lnTo>
                    <a:lnTo>
                      <a:pt x="2177" y="2637"/>
                    </a:lnTo>
                    <a:lnTo>
                      <a:pt x="2198" y="2574"/>
                    </a:lnTo>
                    <a:lnTo>
                      <a:pt x="2177" y="2407"/>
                    </a:lnTo>
                    <a:lnTo>
                      <a:pt x="2219" y="2365"/>
                    </a:lnTo>
                    <a:lnTo>
                      <a:pt x="2365" y="2365"/>
                    </a:lnTo>
                    <a:lnTo>
                      <a:pt x="2428" y="2595"/>
                    </a:lnTo>
                    <a:lnTo>
                      <a:pt x="2512" y="2700"/>
                    </a:lnTo>
                    <a:lnTo>
                      <a:pt x="2637" y="2637"/>
                    </a:lnTo>
                    <a:lnTo>
                      <a:pt x="2721" y="2679"/>
                    </a:lnTo>
                    <a:lnTo>
                      <a:pt x="2805" y="2616"/>
                    </a:lnTo>
                    <a:lnTo>
                      <a:pt x="2909" y="2616"/>
                    </a:lnTo>
                    <a:lnTo>
                      <a:pt x="3035" y="2679"/>
                    </a:lnTo>
                    <a:lnTo>
                      <a:pt x="3056" y="2742"/>
                    </a:lnTo>
                    <a:lnTo>
                      <a:pt x="3119" y="2742"/>
                    </a:lnTo>
                    <a:lnTo>
                      <a:pt x="3119" y="2637"/>
                    </a:lnTo>
                    <a:lnTo>
                      <a:pt x="3098" y="2533"/>
                    </a:lnTo>
                    <a:lnTo>
                      <a:pt x="3244" y="2114"/>
                    </a:lnTo>
                    <a:lnTo>
                      <a:pt x="3307" y="1884"/>
                    </a:lnTo>
                    <a:lnTo>
                      <a:pt x="3307" y="1779"/>
                    </a:lnTo>
                    <a:lnTo>
                      <a:pt x="3244" y="1696"/>
                    </a:lnTo>
                    <a:lnTo>
                      <a:pt x="3223" y="1654"/>
                    </a:lnTo>
                    <a:lnTo>
                      <a:pt x="3139" y="1570"/>
                    </a:lnTo>
                    <a:lnTo>
                      <a:pt x="3119" y="1528"/>
                    </a:lnTo>
                    <a:lnTo>
                      <a:pt x="3035" y="1486"/>
                    </a:lnTo>
                    <a:lnTo>
                      <a:pt x="3014" y="1444"/>
                    </a:lnTo>
                    <a:lnTo>
                      <a:pt x="2993" y="1382"/>
                    </a:lnTo>
                    <a:lnTo>
                      <a:pt x="2993" y="1340"/>
                    </a:lnTo>
                    <a:lnTo>
                      <a:pt x="3035" y="1319"/>
                    </a:lnTo>
                    <a:lnTo>
                      <a:pt x="3056" y="1277"/>
                    </a:lnTo>
                    <a:lnTo>
                      <a:pt x="3119" y="1277"/>
                    </a:lnTo>
                    <a:lnTo>
                      <a:pt x="3098" y="1214"/>
                    </a:lnTo>
                    <a:lnTo>
                      <a:pt x="3056" y="1172"/>
                    </a:lnTo>
                    <a:lnTo>
                      <a:pt x="3056" y="1110"/>
                    </a:lnTo>
                    <a:lnTo>
                      <a:pt x="3202" y="1026"/>
                    </a:lnTo>
                    <a:lnTo>
                      <a:pt x="3307" y="1005"/>
                    </a:lnTo>
                    <a:lnTo>
                      <a:pt x="3307" y="900"/>
                    </a:lnTo>
                    <a:lnTo>
                      <a:pt x="3265" y="838"/>
                    </a:lnTo>
                    <a:lnTo>
                      <a:pt x="3307" y="754"/>
                    </a:lnTo>
                    <a:lnTo>
                      <a:pt x="3307" y="587"/>
                    </a:lnTo>
                    <a:lnTo>
                      <a:pt x="3244" y="545"/>
                    </a:lnTo>
                    <a:lnTo>
                      <a:pt x="3056" y="524"/>
                    </a:lnTo>
                    <a:lnTo>
                      <a:pt x="2930" y="587"/>
                    </a:lnTo>
                    <a:lnTo>
                      <a:pt x="2805" y="628"/>
                    </a:lnTo>
                    <a:lnTo>
                      <a:pt x="2721" y="608"/>
                    </a:lnTo>
                    <a:lnTo>
                      <a:pt x="2616" y="649"/>
                    </a:lnTo>
                    <a:lnTo>
                      <a:pt x="2575" y="608"/>
                    </a:lnTo>
                    <a:lnTo>
                      <a:pt x="2595" y="545"/>
                    </a:lnTo>
                    <a:lnTo>
                      <a:pt x="2575" y="440"/>
                    </a:lnTo>
                    <a:lnTo>
                      <a:pt x="2575" y="315"/>
                    </a:lnTo>
                    <a:lnTo>
                      <a:pt x="2533" y="189"/>
                    </a:lnTo>
                    <a:lnTo>
                      <a:pt x="2575" y="84"/>
                    </a:lnTo>
                    <a:lnTo>
                      <a:pt x="2533" y="22"/>
                    </a:lnTo>
                    <a:lnTo>
                      <a:pt x="2491" y="22"/>
                    </a:lnTo>
                    <a:lnTo>
                      <a:pt x="2470" y="64"/>
                    </a:lnTo>
                    <a:lnTo>
                      <a:pt x="2303" y="22"/>
                    </a:lnTo>
                    <a:lnTo>
                      <a:pt x="2303" y="1"/>
                    </a:lnTo>
                    <a:lnTo>
                      <a:pt x="2219" y="1"/>
                    </a:lnTo>
                    <a:lnTo>
                      <a:pt x="2114" y="22"/>
                    </a:lnTo>
                    <a:lnTo>
                      <a:pt x="2072" y="1"/>
                    </a:lnTo>
                    <a:lnTo>
                      <a:pt x="1884" y="1"/>
                    </a:lnTo>
                    <a:lnTo>
                      <a:pt x="1842" y="22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CustomShape 1026"/>
              <p:cNvSpPr/>
              <p:nvPr/>
            </p:nvSpPr>
            <p:spPr>
              <a:xfrm>
                <a:off x="4627440" y="3481920"/>
                <a:ext cx="51480" cy="28080"/>
              </a:xfrm>
              <a:custGeom>
                <a:avLst/>
                <a:gdLst/>
                <a:ahLst/>
                <a:rect l="l" t="t" r="r" b="b"/>
                <a:pathLst>
                  <a:path w="1173" h="754">
                    <a:moveTo>
                      <a:pt x="398" y="1"/>
                    </a:moveTo>
                    <a:lnTo>
                      <a:pt x="315" y="21"/>
                    </a:lnTo>
                    <a:lnTo>
                      <a:pt x="294" y="42"/>
                    </a:lnTo>
                    <a:lnTo>
                      <a:pt x="336" y="147"/>
                    </a:lnTo>
                    <a:lnTo>
                      <a:pt x="168" y="335"/>
                    </a:lnTo>
                    <a:lnTo>
                      <a:pt x="1" y="628"/>
                    </a:lnTo>
                    <a:lnTo>
                      <a:pt x="168" y="691"/>
                    </a:lnTo>
                    <a:lnTo>
                      <a:pt x="168" y="733"/>
                    </a:lnTo>
                    <a:lnTo>
                      <a:pt x="210" y="754"/>
                    </a:lnTo>
                    <a:lnTo>
                      <a:pt x="294" y="691"/>
                    </a:lnTo>
                    <a:lnTo>
                      <a:pt x="377" y="670"/>
                    </a:lnTo>
                    <a:lnTo>
                      <a:pt x="398" y="691"/>
                    </a:lnTo>
                    <a:lnTo>
                      <a:pt x="1173" y="691"/>
                    </a:lnTo>
                    <a:lnTo>
                      <a:pt x="1173" y="21"/>
                    </a:lnTo>
                    <a:lnTo>
                      <a:pt x="503" y="21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0" name="CustomShape 1027"/>
              <p:cNvSpPr/>
              <p:nvPr/>
            </p:nvSpPr>
            <p:spPr>
              <a:xfrm>
                <a:off x="4674600" y="3444840"/>
                <a:ext cx="195480" cy="196560"/>
              </a:xfrm>
              <a:custGeom>
                <a:avLst/>
                <a:gdLst/>
                <a:ahLst/>
                <a:rect l="l" t="t" r="r" b="b"/>
                <a:pathLst>
                  <a:path w="4437" h="5190">
                    <a:moveTo>
                      <a:pt x="3935" y="0"/>
                    </a:moveTo>
                    <a:lnTo>
                      <a:pt x="3872" y="63"/>
                    </a:lnTo>
                    <a:lnTo>
                      <a:pt x="3767" y="42"/>
                    </a:lnTo>
                    <a:lnTo>
                      <a:pt x="3537" y="147"/>
                    </a:lnTo>
                    <a:lnTo>
                      <a:pt x="3495" y="188"/>
                    </a:lnTo>
                    <a:lnTo>
                      <a:pt x="3391" y="209"/>
                    </a:lnTo>
                    <a:lnTo>
                      <a:pt x="3244" y="377"/>
                    </a:lnTo>
                    <a:lnTo>
                      <a:pt x="2972" y="816"/>
                    </a:lnTo>
                    <a:lnTo>
                      <a:pt x="2930" y="900"/>
                    </a:lnTo>
                    <a:lnTo>
                      <a:pt x="2867" y="1004"/>
                    </a:lnTo>
                    <a:lnTo>
                      <a:pt x="2867" y="1025"/>
                    </a:lnTo>
                    <a:lnTo>
                      <a:pt x="2909" y="1130"/>
                    </a:lnTo>
                    <a:lnTo>
                      <a:pt x="2888" y="1193"/>
                    </a:lnTo>
                    <a:lnTo>
                      <a:pt x="2805" y="1193"/>
                    </a:lnTo>
                    <a:lnTo>
                      <a:pt x="2805" y="1151"/>
                    </a:lnTo>
                    <a:lnTo>
                      <a:pt x="2700" y="1151"/>
                    </a:lnTo>
                    <a:lnTo>
                      <a:pt x="2658" y="1130"/>
                    </a:lnTo>
                    <a:lnTo>
                      <a:pt x="2554" y="1130"/>
                    </a:lnTo>
                    <a:lnTo>
                      <a:pt x="2491" y="1151"/>
                    </a:lnTo>
                    <a:lnTo>
                      <a:pt x="2407" y="1088"/>
                    </a:lnTo>
                    <a:lnTo>
                      <a:pt x="2365" y="1088"/>
                    </a:lnTo>
                    <a:lnTo>
                      <a:pt x="2344" y="1109"/>
                    </a:lnTo>
                    <a:lnTo>
                      <a:pt x="2282" y="1130"/>
                    </a:lnTo>
                    <a:lnTo>
                      <a:pt x="2261" y="1088"/>
                    </a:lnTo>
                    <a:lnTo>
                      <a:pt x="2177" y="1046"/>
                    </a:lnTo>
                    <a:lnTo>
                      <a:pt x="2135" y="1088"/>
                    </a:lnTo>
                    <a:lnTo>
                      <a:pt x="2051" y="1004"/>
                    </a:lnTo>
                    <a:lnTo>
                      <a:pt x="2030" y="1004"/>
                    </a:lnTo>
                    <a:lnTo>
                      <a:pt x="1989" y="1025"/>
                    </a:lnTo>
                    <a:lnTo>
                      <a:pt x="1926" y="1004"/>
                    </a:lnTo>
                    <a:lnTo>
                      <a:pt x="1194" y="1004"/>
                    </a:lnTo>
                    <a:lnTo>
                      <a:pt x="1152" y="1109"/>
                    </a:lnTo>
                    <a:lnTo>
                      <a:pt x="1194" y="1235"/>
                    </a:lnTo>
                    <a:lnTo>
                      <a:pt x="1194" y="1360"/>
                    </a:lnTo>
                    <a:lnTo>
                      <a:pt x="1214" y="1465"/>
                    </a:lnTo>
                    <a:lnTo>
                      <a:pt x="1194" y="1528"/>
                    </a:lnTo>
                    <a:lnTo>
                      <a:pt x="1235" y="1569"/>
                    </a:lnTo>
                    <a:lnTo>
                      <a:pt x="1340" y="1528"/>
                    </a:lnTo>
                    <a:lnTo>
                      <a:pt x="1424" y="1548"/>
                    </a:lnTo>
                    <a:lnTo>
                      <a:pt x="1549" y="1507"/>
                    </a:lnTo>
                    <a:lnTo>
                      <a:pt x="1675" y="1444"/>
                    </a:lnTo>
                    <a:lnTo>
                      <a:pt x="1863" y="1465"/>
                    </a:lnTo>
                    <a:lnTo>
                      <a:pt x="1926" y="1507"/>
                    </a:lnTo>
                    <a:lnTo>
                      <a:pt x="1926" y="1674"/>
                    </a:lnTo>
                    <a:lnTo>
                      <a:pt x="1884" y="1758"/>
                    </a:lnTo>
                    <a:lnTo>
                      <a:pt x="1926" y="1820"/>
                    </a:lnTo>
                    <a:lnTo>
                      <a:pt x="1926" y="1925"/>
                    </a:lnTo>
                    <a:lnTo>
                      <a:pt x="1821" y="1946"/>
                    </a:lnTo>
                    <a:lnTo>
                      <a:pt x="1675" y="2030"/>
                    </a:lnTo>
                    <a:lnTo>
                      <a:pt x="1675" y="2092"/>
                    </a:lnTo>
                    <a:lnTo>
                      <a:pt x="1717" y="2134"/>
                    </a:lnTo>
                    <a:lnTo>
                      <a:pt x="1738" y="2197"/>
                    </a:lnTo>
                    <a:lnTo>
                      <a:pt x="1675" y="2197"/>
                    </a:lnTo>
                    <a:lnTo>
                      <a:pt x="1654" y="2239"/>
                    </a:lnTo>
                    <a:lnTo>
                      <a:pt x="1612" y="2260"/>
                    </a:lnTo>
                    <a:lnTo>
                      <a:pt x="1612" y="2302"/>
                    </a:lnTo>
                    <a:lnTo>
                      <a:pt x="1633" y="2364"/>
                    </a:lnTo>
                    <a:lnTo>
                      <a:pt x="1654" y="2406"/>
                    </a:lnTo>
                    <a:lnTo>
                      <a:pt x="1738" y="2448"/>
                    </a:lnTo>
                    <a:lnTo>
                      <a:pt x="1758" y="2490"/>
                    </a:lnTo>
                    <a:lnTo>
                      <a:pt x="1842" y="2574"/>
                    </a:lnTo>
                    <a:lnTo>
                      <a:pt x="1863" y="2616"/>
                    </a:lnTo>
                    <a:lnTo>
                      <a:pt x="1926" y="2699"/>
                    </a:lnTo>
                    <a:lnTo>
                      <a:pt x="1926" y="2804"/>
                    </a:lnTo>
                    <a:lnTo>
                      <a:pt x="1863" y="3034"/>
                    </a:lnTo>
                    <a:lnTo>
                      <a:pt x="1717" y="3453"/>
                    </a:lnTo>
                    <a:lnTo>
                      <a:pt x="1738" y="3557"/>
                    </a:lnTo>
                    <a:lnTo>
                      <a:pt x="1738" y="3662"/>
                    </a:lnTo>
                    <a:lnTo>
                      <a:pt x="1675" y="3662"/>
                    </a:lnTo>
                    <a:lnTo>
                      <a:pt x="1654" y="3599"/>
                    </a:lnTo>
                    <a:lnTo>
                      <a:pt x="1528" y="3536"/>
                    </a:lnTo>
                    <a:lnTo>
                      <a:pt x="1424" y="3536"/>
                    </a:lnTo>
                    <a:lnTo>
                      <a:pt x="1340" y="3599"/>
                    </a:lnTo>
                    <a:lnTo>
                      <a:pt x="1256" y="3557"/>
                    </a:lnTo>
                    <a:lnTo>
                      <a:pt x="1131" y="3620"/>
                    </a:lnTo>
                    <a:lnTo>
                      <a:pt x="1047" y="3515"/>
                    </a:lnTo>
                    <a:lnTo>
                      <a:pt x="984" y="3285"/>
                    </a:lnTo>
                    <a:lnTo>
                      <a:pt x="838" y="3285"/>
                    </a:lnTo>
                    <a:lnTo>
                      <a:pt x="796" y="3327"/>
                    </a:lnTo>
                    <a:lnTo>
                      <a:pt x="817" y="3494"/>
                    </a:lnTo>
                    <a:lnTo>
                      <a:pt x="796" y="3557"/>
                    </a:lnTo>
                    <a:lnTo>
                      <a:pt x="587" y="3599"/>
                    </a:lnTo>
                    <a:lnTo>
                      <a:pt x="503" y="3599"/>
                    </a:lnTo>
                    <a:lnTo>
                      <a:pt x="482" y="3641"/>
                    </a:lnTo>
                    <a:lnTo>
                      <a:pt x="419" y="3704"/>
                    </a:lnTo>
                    <a:lnTo>
                      <a:pt x="294" y="3641"/>
                    </a:lnTo>
                    <a:lnTo>
                      <a:pt x="189" y="3641"/>
                    </a:lnTo>
                    <a:lnTo>
                      <a:pt x="147" y="3704"/>
                    </a:lnTo>
                    <a:lnTo>
                      <a:pt x="168" y="3766"/>
                    </a:lnTo>
                    <a:lnTo>
                      <a:pt x="168" y="3913"/>
                    </a:lnTo>
                    <a:lnTo>
                      <a:pt x="252" y="3871"/>
                    </a:lnTo>
                    <a:lnTo>
                      <a:pt x="315" y="3850"/>
                    </a:lnTo>
                    <a:lnTo>
                      <a:pt x="398" y="3871"/>
                    </a:lnTo>
                    <a:lnTo>
                      <a:pt x="482" y="3955"/>
                    </a:lnTo>
                    <a:lnTo>
                      <a:pt x="503" y="4248"/>
                    </a:lnTo>
                    <a:lnTo>
                      <a:pt x="503" y="4352"/>
                    </a:lnTo>
                    <a:lnTo>
                      <a:pt x="315" y="4227"/>
                    </a:lnTo>
                    <a:lnTo>
                      <a:pt x="294" y="4227"/>
                    </a:lnTo>
                    <a:lnTo>
                      <a:pt x="252" y="4289"/>
                    </a:lnTo>
                    <a:lnTo>
                      <a:pt x="147" y="4289"/>
                    </a:lnTo>
                    <a:lnTo>
                      <a:pt x="85" y="4331"/>
                    </a:lnTo>
                    <a:lnTo>
                      <a:pt x="85" y="4394"/>
                    </a:lnTo>
                    <a:lnTo>
                      <a:pt x="1" y="4499"/>
                    </a:lnTo>
                    <a:lnTo>
                      <a:pt x="106" y="4603"/>
                    </a:lnTo>
                    <a:lnTo>
                      <a:pt x="168" y="4687"/>
                    </a:lnTo>
                    <a:lnTo>
                      <a:pt x="315" y="4792"/>
                    </a:lnTo>
                    <a:lnTo>
                      <a:pt x="315" y="4896"/>
                    </a:lnTo>
                    <a:lnTo>
                      <a:pt x="419" y="5001"/>
                    </a:lnTo>
                    <a:lnTo>
                      <a:pt x="419" y="5126"/>
                    </a:lnTo>
                    <a:lnTo>
                      <a:pt x="482" y="5189"/>
                    </a:lnTo>
                    <a:lnTo>
                      <a:pt x="524" y="5168"/>
                    </a:lnTo>
                    <a:lnTo>
                      <a:pt x="608" y="5022"/>
                    </a:lnTo>
                    <a:lnTo>
                      <a:pt x="629" y="5022"/>
                    </a:lnTo>
                    <a:lnTo>
                      <a:pt x="712" y="4980"/>
                    </a:lnTo>
                    <a:lnTo>
                      <a:pt x="775" y="4875"/>
                    </a:lnTo>
                    <a:lnTo>
                      <a:pt x="838" y="4854"/>
                    </a:lnTo>
                    <a:lnTo>
                      <a:pt x="942" y="4771"/>
                    </a:lnTo>
                    <a:lnTo>
                      <a:pt x="1005" y="4771"/>
                    </a:lnTo>
                    <a:lnTo>
                      <a:pt x="1047" y="4813"/>
                    </a:lnTo>
                    <a:lnTo>
                      <a:pt x="1110" y="4896"/>
                    </a:lnTo>
                    <a:lnTo>
                      <a:pt x="1110" y="5001"/>
                    </a:lnTo>
                    <a:lnTo>
                      <a:pt x="1131" y="4980"/>
                    </a:lnTo>
                    <a:lnTo>
                      <a:pt x="1194" y="5001"/>
                    </a:lnTo>
                    <a:lnTo>
                      <a:pt x="1298" y="4959"/>
                    </a:lnTo>
                    <a:lnTo>
                      <a:pt x="1319" y="5001"/>
                    </a:lnTo>
                    <a:lnTo>
                      <a:pt x="1319" y="5064"/>
                    </a:lnTo>
                    <a:lnTo>
                      <a:pt x="1424" y="5064"/>
                    </a:lnTo>
                    <a:lnTo>
                      <a:pt x="1507" y="4980"/>
                    </a:lnTo>
                    <a:lnTo>
                      <a:pt x="1507" y="4875"/>
                    </a:lnTo>
                    <a:lnTo>
                      <a:pt x="1570" y="4854"/>
                    </a:lnTo>
                    <a:lnTo>
                      <a:pt x="1654" y="4875"/>
                    </a:lnTo>
                    <a:lnTo>
                      <a:pt x="1758" y="4771"/>
                    </a:lnTo>
                    <a:lnTo>
                      <a:pt x="1947" y="4708"/>
                    </a:lnTo>
                    <a:lnTo>
                      <a:pt x="1947" y="4771"/>
                    </a:lnTo>
                    <a:lnTo>
                      <a:pt x="1863" y="4896"/>
                    </a:lnTo>
                    <a:lnTo>
                      <a:pt x="1884" y="4917"/>
                    </a:lnTo>
                    <a:lnTo>
                      <a:pt x="1947" y="5022"/>
                    </a:lnTo>
                    <a:lnTo>
                      <a:pt x="2072" y="5105"/>
                    </a:lnTo>
                    <a:lnTo>
                      <a:pt x="2198" y="5022"/>
                    </a:lnTo>
                    <a:lnTo>
                      <a:pt x="2282" y="4917"/>
                    </a:lnTo>
                    <a:lnTo>
                      <a:pt x="2512" y="4687"/>
                    </a:lnTo>
                    <a:lnTo>
                      <a:pt x="2574" y="4603"/>
                    </a:lnTo>
                    <a:lnTo>
                      <a:pt x="2658" y="4541"/>
                    </a:lnTo>
                    <a:lnTo>
                      <a:pt x="2763" y="4499"/>
                    </a:lnTo>
                    <a:lnTo>
                      <a:pt x="2867" y="4352"/>
                    </a:lnTo>
                    <a:lnTo>
                      <a:pt x="2867" y="4248"/>
                    </a:lnTo>
                    <a:lnTo>
                      <a:pt x="2888" y="4080"/>
                    </a:lnTo>
                    <a:lnTo>
                      <a:pt x="2909" y="3766"/>
                    </a:lnTo>
                    <a:lnTo>
                      <a:pt x="2888" y="3745"/>
                    </a:lnTo>
                    <a:lnTo>
                      <a:pt x="2867" y="3557"/>
                    </a:lnTo>
                    <a:lnTo>
                      <a:pt x="2909" y="3453"/>
                    </a:lnTo>
                    <a:lnTo>
                      <a:pt x="3098" y="3285"/>
                    </a:lnTo>
                    <a:lnTo>
                      <a:pt x="3098" y="3139"/>
                    </a:lnTo>
                    <a:lnTo>
                      <a:pt x="3202" y="3013"/>
                    </a:lnTo>
                    <a:lnTo>
                      <a:pt x="3328" y="2908"/>
                    </a:lnTo>
                    <a:lnTo>
                      <a:pt x="3411" y="2929"/>
                    </a:lnTo>
                    <a:lnTo>
                      <a:pt x="3516" y="2867"/>
                    </a:lnTo>
                    <a:lnTo>
                      <a:pt x="3621" y="2825"/>
                    </a:lnTo>
                    <a:lnTo>
                      <a:pt x="3809" y="2511"/>
                    </a:lnTo>
                    <a:lnTo>
                      <a:pt x="3809" y="2344"/>
                    </a:lnTo>
                    <a:lnTo>
                      <a:pt x="3851" y="2155"/>
                    </a:lnTo>
                    <a:lnTo>
                      <a:pt x="3935" y="2092"/>
                    </a:lnTo>
                    <a:lnTo>
                      <a:pt x="3955" y="1946"/>
                    </a:lnTo>
                    <a:lnTo>
                      <a:pt x="3935" y="1925"/>
                    </a:lnTo>
                    <a:lnTo>
                      <a:pt x="3955" y="1737"/>
                    </a:lnTo>
                    <a:lnTo>
                      <a:pt x="3955" y="1653"/>
                    </a:lnTo>
                    <a:lnTo>
                      <a:pt x="3955" y="1507"/>
                    </a:lnTo>
                    <a:lnTo>
                      <a:pt x="4060" y="1402"/>
                    </a:lnTo>
                    <a:lnTo>
                      <a:pt x="4060" y="1256"/>
                    </a:lnTo>
                    <a:lnTo>
                      <a:pt x="4081" y="1130"/>
                    </a:lnTo>
                    <a:lnTo>
                      <a:pt x="4039" y="921"/>
                    </a:lnTo>
                    <a:lnTo>
                      <a:pt x="4290" y="607"/>
                    </a:lnTo>
                    <a:lnTo>
                      <a:pt x="4332" y="502"/>
                    </a:lnTo>
                    <a:lnTo>
                      <a:pt x="4437" y="460"/>
                    </a:lnTo>
                    <a:lnTo>
                      <a:pt x="4437" y="209"/>
                    </a:lnTo>
                    <a:lnTo>
                      <a:pt x="4374" y="105"/>
                    </a:lnTo>
                    <a:lnTo>
                      <a:pt x="4374" y="63"/>
                    </a:lnTo>
                    <a:lnTo>
                      <a:pt x="4290" y="84"/>
                    </a:lnTo>
                    <a:lnTo>
                      <a:pt x="4248" y="105"/>
                    </a:lnTo>
                    <a:lnTo>
                      <a:pt x="4144" y="63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1" name="CustomShape 1028"/>
              <p:cNvSpPr/>
              <p:nvPr/>
            </p:nvSpPr>
            <p:spPr>
              <a:xfrm>
                <a:off x="4695840" y="3625560"/>
                <a:ext cx="27360" cy="32040"/>
              </a:xfrm>
              <a:custGeom>
                <a:avLst/>
                <a:gdLst/>
                <a:ahLst/>
                <a:rect l="l" t="t" r="r" b="b"/>
                <a:pathLst>
                  <a:path w="628" h="859">
                    <a:moveTo>
                      <a:pt x="460" y="1"/>
                    </a:moveTo>
                    <a:lnTo>
                      <a:pt x="356" y="84"/>
                    </a:lnTo>
                    <a:lnTo>
                      <a:pt x="293" y="105"/>
                    </a:lnTo>
                    <a:lnTo>
                      <a:pt x="230" y="210"/>
                    </a:lnTo>
                    <a:lnTo>
                      <a:pt x="147" y="252"/>
                    </a:lnTo>
                    <a:lnTo>
                      <a:pt x="126" y="252"/>
                    </a:lnTo>
                    <a:lnTo>
                      <a:pt x="42" y="398"/>
                    </a:lnTo>
                    <a:lnTo>
                      <a:pt x="0" y="419"/>
                    </a:lnTo>
                    <a:lnTo>
                      <a:pt x="84" y="503"/>
                    </a:lnTo>
                    <a:lnTo>
                      <a:pt x="105" y="670"/>
                    </a:lnTo>
                    <a:lnTo>
                      <a:pt x="42" y="775"/>
                    </a:lnTo>
                    <a:lnTo>
                      <a:pt x="84" y="859"/>
                    </a:lnTo>
                    <a:lnTo>
                      <a:pt x="188" y="775"/>
                    </a:lnTo>
                    <a:lnTo>
                      <a:pt x="293" y="775"/>
                    </a:lnTo>
                    <a:lnTo>
                      <a:pt x="356" y="712"/>
                    </a:lnTo>
                    <a:lnTo>
                      <a:pt x="335" y="503"/>
                    </a:lnTo>
                    <a:lnTo>
                      <a:pt x="398" y="440"/>
                    </a:lnTo>
                    <a:lnTo>
                      <a:pt x="523" y="335"/>
                    </a:lnTo>
                    <a:lnTo>
                      <a:pt x="628" y="231"/>
                    </a:lnTo>
                    <a:lnTo>
                      <a:pt x="628" y="126"/>
                    </a:lnTo>
                    <a:lnTo>
                      <a:pt x="565" y="43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2" name="CustomShape 1029"/>
              <p:cNvSpPr/>
              <p:nvPr/>
            </p:nvSpPr>
            <p:spPr>
              <a:xfrm>
                <a:off x="5139000" y="3549600"/>
                <a:ext cx="285120" cy="249480"/>
              </a:xfrm>
              <a:custGeom>
                <a:avLst/>
                <a:gdLst/>
                <a:ahLst/>
                <a:rect l="l" t="t" r="r" b="b"/>
                <a:pathLst>
                  <a:path w="6466" h="6591">
                    <a:moveTo>
                      <a:pt x="2553" y="0"/>
                    </a:moveTo>
                    <a:lnTo>
                      <a:pt x="1779" y="42"/>
                    </a:lnTo>
                    <a:lnTo>
                      <a:pt x="858" y="42"/>
                    </a:lnTo>
                    <a:lnTo>
                      <a:pt x="816" y="105"/>
                    </a:lnTo>
                    <a:lnTo>
                      <a:pt x="754" y="105"/>
                    </a:lnTo>
                    <a:lnTo>
                      <a:pt x="712" y="146"/>
                    </a:lnTo>
                    <a:lnTo>
                      <a:pt x="775" y="230"/>
                    </a:lnTo>
                    <a:lnTo>
                      <a:pt x="858" y="314"/>
                    </a:lnTo>
                    <a:lnTo>
                      <a:pt x="858" y="356"/>
                    </a:lnTo>
                    <a:lnTo>
                      <a:pt x="921" y="439"/>
                    </a:lnTo>
                    <a:lnTo>
                      <a:pt x="963" y="628"/>
                    </a:lnTo>
                    <a:lnTo>
                      <a:pt x="984" y="732"/>
                    </a:lnTo>
                    <a:lnTo>
                      <a:pt x="942" y="795"/>
                    </a:lnTo>
                    <a:lnTo>
                      <a:pt x="942" y="879"/>
                    </a:lnTo>
                    <a:lnTo>
                      <a:pt x="879" y="942"/>
                    </a:lnTo>
                    <a:lnTo>
                      <a:pt x="816" y="963"/>
                    </a:lnTo>
                    <a:lnTo>
                      <a:pt x="754" y="963"/>
                    </a:lnTo>
                    <a:lnTo>
                      <a:pt x="733" y="942"/>
                    </a:lnTo>
                    <a:lnTo>
                      <a:pt x="733" y="983"/>
                    </a:lnTo>
                    <a:lnTo>
                      <a:pt x="754" y="1046"/>
                    </a:lnTo>
                    <a:lnTo>
                      <a:pt x="754" y="1109"/>
                    </a:lnTo>
                    <a:lnTo>
                      <a:pt x="858" y="1151"/>
                    </a:lnTo>
                    <a:lnTo>
                      <a:pt x="858" y="1214"/>
                    </a:lnTo>
                    <a:lnTo>
                      <a:pt x="942" y="1214"/>
                    </a:lnTo>
                    <a:lnTo>
                      <a:pt x="963" y="1402"/>
                    </a:lnTo>
                    <a:lnTo>
                      <a:pt x="963" y="1486"/>
                    </a:lnTo>
                    <a:lnTo>
                      <a:pt x="858" y="1590"/>
                    </a:lnTo>
                    <a:lnTo>
                      <a:pt x="775" y="1674"/>
                    </a:lnTo>
                    <a:lnTo>
                      <a:pt x="733" y="1716"/>
                    </a:lnTo>
                    <a:lnTo>
                      <a:pt x="565" y="1883"/>
                    </a:lnTo>
                    <a:lnTo>
                      <a:pt x="461" y="2030"/>
                    </a:lnTo>
                    <a:lnTo>
                      <a:pt x="293" y="2092"/>
                    </a:lnTo>
                    <a:lnTo>
                      <a:pt x="0" y="2092"/>
                    </a:lnTo>
                    <a:lnTo>
                      <a:pt x="84" y="2553"/>
                    </a:lnTo>
                    <a:lnTo>
                      <a:pt x="210" y="3243"/>
                    </a:lnTo>
                    <a:lnTo>
                      <a:pt x="628" y="3808"/>
                    </a:lnTo>
                    <a:lnTo>
                      <a:pt x="754" y="4248"/>
                    </a:lnTo>
                    <a:lnTo>
                      <a:pt x="942" y="4352"/>
                    </a:lnTo>
                    <a:lnTo>
                      <a:pt x="1026" y="4352"/>
                    </a:lnTo>
                    <a:lnTo>
                      <a:pt x="1130" y="4394"/>
                    </a:lnTo>
                    <a:lnTo>
                      <a:pt x="1172" y="4394"/>
                    </a:lnTo>
                    <a:lnTo>
                      <a:pt x="1256" y="4436"/>
                    </a:lnTo>
                    <a:lnTo>
                      <a:pt x="1256" y="4499"/>
                    </a:lnTo>
                    <a:lnTo>
                      <a:pt x="1340" y="4561"/>
                    </a:lnTo>
                    <a:lnTo>
                      <a:pt x="1444" y="4561"/>
                    </a:lnTo>
                    <a:lnTo>
                      <a:pt x="1695" y="4645"/>
                    </a:lnTo>
                    <a:lnTo>
                      <a:pt x="1779" y="4645"/>
                    </a:lnTo>
                    <a:lnTo>
                      <a:pt x="1821" y="4708"/>
                    </a:lnTo>
                    <a:lnTo>
                      <a:pt x="1884" y="4729"/>
                    </a:lnTo>
                    <a:lnTo>
                      <a:pt x="1925" y="4812"/>
                    </a:lnTo>
                    <a:lnTo>
                      <a:pt x="2030" y="4917"/>
                    </a:lnTo>
                    <a:lnTo>
                      <a:pt x="2093" y="4917"/>
                    </a:lnTo>
                    <a:lnTo>
                      <a:pt x="2093" y="4938"/>
                    </a:lnTo>
                    <a:lnTo>
                      <a:pt x="2114" y="4917"/>
                    </a:lnTo>
                    <a:lnTo>
                      <a:pt x="2177" y="4917"/>
                    </a:lnTo>
                    <a:lnTo>
                      <a:pt x="2197" y="4980"/>
                    </a:lnTo>
                    <a:lnTo>
                      <a:pt x="2281" y="4980"/>
                    </a:lnTo>
                    <a:lnTo>
                      <a:pt x="2302" y="5022"/>
                    </a:lnTo>
                    <a:lnTo>
                      <a:pt x="2323" y="4980"/>
                    </a:lnTo>
                    <a:lnTo>
                      <a:pt x="2407" y="5022"/>
                    </a:lnTo>
                    <a:lnTo>
                      <a:pt x="2428" y="5043"/>
                    </a:lnTo>
                    <a:lnTo>
                      <a:pt x="2490" y="5043"/>
                    </a:lnTo>
                    <a:lnTo>
                      <a:pt x="2511" y="5084"/>
                    </a:lnTo>
                    <a:lnTo>
                      <a:pt x="2553" y="5126"/>
                    </a:lnTo>
                    <a:lnTo>
                      <a:pt x="2637" y="5189"/>
                    </a:lnTo>
                    <a:lnTo>
                      <a:pt x="2825" y="5398"/>
                    </a:lnTo>
                    <a:lnTo>
                      <a:pt x="2846" y="5608"/>
                    </a:lnTo>
                    <a:lnTo>
                      <a:pt x="2846" y="6591"/>
                    </a:lnTo>
                    <a:lnTo>
                      <a:pt x="2951" y="6193"/>
                    </a:lnTo>
                    <a:lnTo>
                      <a:pt x="3495" y="6173"/>
                    </a:lnTo>
                    <a:lnTo>
                      <a:pt x="3599" y="6131"/>
                    </a:lnTo>
                    <a:lnTo>
                      <a:pt x="3641" y="6110"/>
                    </a:lnTo>
                    <a:lnTo>
                      <a:pt x="3704" y="6089"/>
                    </a:lnTo>
                    <a:lnTo>
                      <a:pt x="3704" y="6131"/>
                    </a:lnTo>
                    <a:lnTo>
                      <a:pt x="3788" y="6173"/>
                    </a:lnTo>
                    <a:lnTo>
                      <a:pt x="3871" y="6214"/>
                    </a:lnTo>
                    <a:lnTo>
                      <a:pt x="3955" y="6214"/>
                    </a:lnTo>
                    <a:lnTo>
                      <a:pt x="3997" y="6298"/>
                    </a:lnTo>
                    <a:lnTo>
                      <a:pt x="3976" y="6319"/>
                    </a:lnTo>
                    <a:lnTo>
                      <a:pt x="4164" y="6298"/>
                    </a:lnTo>
                    <a:lnTo>
                      <a:pt x="4269" y="6193"/>
                    </a:lnTo>
                    <a:lnTo>
                      <a:pt x="4332" y="6193"/>
                    </a:lnTo>
                    <a:lnTo>
                      <a:pt x="4394" y="6131"/>
                    </a:lnTo>
                    <a:lnTo>
                      <a:pt x="4436" y="6173"/>
                    </a:lnTo>
                    <a:lnTo>
                      <a:pt x="4436" y="6214"/>
                    </a:lnTo>
                    <a:lnTo>
                      <a:pt x="4520" y="6214"/>
                    </a:lnTo>
                    <a:lnTo>
                      <a:pt x="4604" y="6277"/>
                    </a:lnTo>
                    <a:lnTo>
                      <a:pt x="4729" y="6214"/>
                    </a:lnTo>
                    <a:lnTo>
                      <a:pt x="4897" y="6193"/>
                    </a:lnTo>
                    <a:lnTo>
                      <a:pt x="4918" y="6110"/>
                    </a:lnTo>
                    <a:lnTo>
                      <a:pt x="4897" y="6068"/>
                    </a:lnTo>
                    <a:lnTo>
                      <a:pt x="4938" y="6005"/>
                    </a:lnTo>
                    <a:lnTo>
                      <a:pt x="5043" y="6026"/>
                    </a:lnTo>
                    <a:lnTo>
                      <a:pt x="5127" y="6026"/>
                    </a:lnTo>
                    <a:lnTo>
                      <a:pt x="5210" y="6089"/>
                    </a:lnTo>
                    <a:lnTo>
                      <a:pt x="5315" y="6068"/>
                    </a:lnTo>
                    <a:lnTo>
                      <a:pt x="5357" y="6026"/>
                    </a:lnTo>
                    <a:lnTo>
                      <a:pt x="5566" y="5963"/>
                    </a:lnTo>
                    <a:lnTo>
                      <a:pt x="5650" y="5984"/>
                    </a:lnTo>
                    <a:lnTo>
                      <a:pt x="5754" y="5963"/>
                    </a:lnTo>
                    <a:lnTo>
                      <a:pt x="5775" y="5900"/>
                    </a:lnTo>
                    <a:lnTo>
                      <a:pt x="5901" y="5900"/>
                    </a:lnTo>
                    <a:lnTo>
                      <a:pt x="5985" y="5817"/>
                    </a:lnTo>
                    <a:lnTo>
                      <a:pt x="6110" y="5796"/>
                    </a:lnTo>
                    <a:lnTo>
                      <a:pt x="6194" y="5712"/>
                    </a:lnTo>
                    <a:lnTo>
                      <a:pt x="6278" y="5649"/>
                    </a:lnTo>
                    <a:lnTo>
                      <a:pt x="6382" y="5670"/>
                    </a:lnTo>
                    <a:lnTo>
                      <a:pt x="6424" y="5608"/>
                    </a:lnTo>
                    <a:lnTo>
                      <a:pt x="6466" y="5587"/>
                    </a:lnTo>
                    <a:lnTo>
                      <a:pt x="6424" y="5587"/>
                    </a:lnTo>
                    <a:lnTo>
                      <a:pt x="6424" y="5545"/>
                    </a:lnTo>
                    <a:lnTo>
                      <a:pt x="6298" y="5440"/>
                    </a:lnTo>
                    <a:lnTo>
                      <a:pt x="6173" y="5398"/>
                    </a:lnTo>
                    <a:lnTo>
                      <a:pt x="5964" y="5189"/>
                    </a:lnTo>
                    <a:lnTo>
                      <a:pt x="5985" y="5126"/>
                    </a:lnTo>
                    <a:lnTo>
                      <a:pt x="5901" y="4938"/>
                    </a:lnTo>
                    <a:lnTo>
                      <a:pt x="5859" y="4875"/>
                    </a:lnTo>
                    <a:lnTo>
                      <a:pt x="5901" y="4771"/>
                    </a:lnTo>
                    <a:lnTo>
                      <a:pt x="5859" y="4729"/>
                    </a:lnTo>
                    <a:lnTo>
                      <a:pt x="5838" y="4624"/>
                    </a:lnTo>
                    <a:lnTo>
                      <a:pt x="5796" y="4540"/>
                    </a:lnTo>
                    <a:lnTo>
                      <a:pt x="5838" y="4540"/>
                    </a:lnTo>
                    <a:lnTo>
                      <a:pt x="5775" y="4394"/>
                    </a:lnTo>
                    <a:lnTo>
                      <a:pt x="5754" y="4248"/>
                    </a:lnTo>
                    <a:lnTo>
                      <a:pt x="5838" y="4206"/>
                    </a:lnTo>
                    <a:lnTo>
                      <a:pt x="5838" y="4038"/>
                    </a:lnTo>
                    <a:lnTo>
                      <a:pt x="5754" y="3976"/>
                    </a:lnTo>
                    <a:lnTo>
                      <a:pt x="5754" y="3766"/>
                    </a:lnTo>
                    <a:lnTo>
                      <a:pt x="5775" y="3620"/>
                    </a:lnTo>
                    <a:lnTo>
                      <a:pt x="5859" y="3578"/>
                    </a:lnTo>
                    <a:lnTo>
                      <a:pt x="5880" y="3599"/>
                    </a:lnTo>
                    <a:lnTo>
                      <a:pt x="5943" y="3515"/>
                    </a:lnTo>
                    <a:lnTo>
                      <a:pt x="5859" y="3306"/>
                    </a:lnTo>
                    <a:lnTo>
                      <a:pt x="5775" y="3306"/>
                    </a:lnTo>
                    <a:lnTo>
                      <a:pt x="5650" y="3180"/>
                    </a:lnTo>
                    <a:lnTo>
                      <a:pt x="5482" y="3055"/>
                    </a:lnTo>
                    <a:lnTo>
                      <a:pt x="5482" y="2929"/>
                    </a:lnTo>
                    <a:lnTo>
                      <a:pt x="5566" y="2657"/>
                    </a:lnTo>
                    <a:lnTo>
                      <a:pt x="5692" y="2302"/>
                    </a:lnTo>
                    <a:lnTo>
                      <a:pt x="5754" y="2239"/>
                    </a:lnTo>
                    <a:lnTo>
                      <a:pt x="5734" y="2134"/>
                    </a:lnTo>
                    <a:lnTo>
                      <a:pt x="5692" y="2113"/>
                    </a:lnTo>
                    <a:lnTo>
                      <a:pt x="5734" y="2113"/>
                    </a:lnTo>
                    <a:lnTo>
                      <a:pt x="5022" y="1611"/>
                    </a:lnTo>
                    <a:lnTo>
                      <a:pt x="4959" y="1527"/>
                    </a:lnTo>
                    <a:lnTo>
                      <a:pt x="4938" y="1486"/>
                    </a:lnTo>
                    <a:lnTo>
                      <a:pt x="4959" y="1402"/>
                    </a:lnTo>
                    <a:lnTo>
                      <a:pt x="4834" y="1214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CustomShape 1030"/>
              <p:cNvSpPr/>
              <p:nvPr/>
            </p:nvSpPr>
            <p:spPr>
              <a:xfrm>
                <a:off x="5130720" y="3554280"/>
                <a:ext cx="51480" cy="36360"/>
              </a:xfrm>
              <a:custGeom>
                <a:avLst/>
                <a:gdLst/>
                <a:ahLst/>
                <a:rect l="l" t="t" r="r" b="b"/>
                <a:pathLst>
                  <a:path w="1172" h="964">
                    <a:moveTo>
                      <a:pt x="795" y="1"/>
                    </a:moveTo>
                    <a:lnTo>
                      <a:pt x="795" y="84"/>
                    </a:lnTo>
                    <a:lnTo>
                      <a:pt x="732" y="126"/>
                    </a:lnTo>
                    <a:lnTo>
                      <a:pt x="649" y="126"/>
                    </a:lnTo>
                    <a:lnTo>
                      <a:pt x="607" y="84"/>
                    </a:lnTo>
                    <a:lnTo>
                      <a:pt x="544" y="42"/>
                    </a:lnTo>
                    <a:lnTo>
                      <a:pt x="440" y="126"/>
                    </a:lnTo>
                    <a:lnTo>
                      <a:pt x="377" y="147"/>
                    </a:lnTo>
                    <a:lnTo>
                      <a:pt x="335" y="126"/>
                    </a:lnTo>
                    <a:lnTo>
                      <a:pt x="209" y="231"/>
                    </a:lnTo>
                    <a:lnTo>
                      <a:pt x="105" y="356"/>
                    </a:lnTo>
                    <a:lnTo>
                      <a:pt x="0" y="733"/>
                    </a:lnTo>
                    <a:lnTo>
                      <a:pt x="0" y="817"/>
                    </a:lnTo>
                    <a:lnTo>
                      <a:pt x="209" y="817"/>
                    </a:lnTo>
                    <a:lnTo>
                      <a:pt x="272" y="921"/>
                    </a:lnTo>
                    <a:lnTo>
                      <a:pt x="335" y="963"/>
                    </a:lnTo>
                    <a:lnTo>
                      <a:pt x="398" y="921"/>
                    </a:lnTo>
                    <a:lnTo>
                      <a:pt x="419" y="921"/>
                    </a:lnTo>
                    <a:lnTo>
                      <a:pt x="481" y="963"/>
                    </a:lnTo>
                    <a:lnTo>
                      <a:pt x="607" y="921"/>
                    </a:lnTo>
                    <a:lnTo>
                      <a:pt x="607" y="858"/>
                    </a:lnTo>
                    <a:lnTo>
                      <a:pt x="691" y="670"/>
                    </a:lnTo>
                    <a:lnTo>
                      <a:pt x="649" y="566"/>
                    </a:lnTo>
                    <a:lnTo>
                      <a:pt x="712" y="566"/>
                    </a:lnTo>
                    <a:lnTo>
                      <a:pt x="753" y="628"/>
                    </a:lnTo>
                    <a:lnTo>
                      <a:pt x="816" y="628"/>
                    </a:lnTo>
                    <a:lnTo>
                      <a:pt x="858" y="733"/>
                    </a:lnTo>
                    <a:lnTo>
                      <a:pt x="921" y="754"/>
                    </a:lnTo>
                    <a:lnTo>
                      <a:pt x="921" y="817"/>
                    </a:lnTo>
                    <a:lnTo>
                      <a:pt x="942" y="838"/>
                    </a:lnTo>
                    <a:lnTo>
                      <a:pt x="1004" y="838"/>
                    </a:lnTo>
                    <a:lnTo>
                      <a:pt x="1067" y="817"/>
                    </a:lnTo>
                    <a:lnTo>
                      <a:pt x="1130" y="754"/>
                    </a:lnTo>
                    <a:lnTo>
                      <a:pt x="1130" y="670"/>
                    </a:lnTo>
                    <a:lnTo>
                      <a:pt x="1172" y="607"/>
                    </a:lnTo>
                    <a:lnTo>
                      <a:pt x="1151" y="503"/>
                    </a:lnTo>
                    <a:lnTo>
                      <a:pt x="1109" y="314"/>
                    </a:lnTo>
                    <a:lnTo>
                      <a:pt x="1046" y="231"/>
                    </a:lnTo>
                    <a:lnTo>
                      <a:pt x="1046" y="189"/>
                    </a:lnTo>
                    <a:lnTo>
                      <a:pt x="963" y="105"/>
                    </a:lnTo>
                    <a:lnTo>
                      <a:pt x="900" y="21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CustomShape 1031"/>
              <p:cNvSpPr/>
              <p:nvPr/>
            </p:nvSpPr>
            <p:spPr>
              <a:xfrm>
                <a:off x="5130720" y="3575520"/>
                <a:ext cx="50400" cy="52920"/>
              </a:xfrm>
              <a:custGeom>
                <a:avLst/>
                <a:gdLst/>
                <a:ahLst/>
                <a:rect l="l" t="t" r="r" b="b"/>
                <a:pathLst>
                  <a:path w="1151" h="1403">
                    <a:moveTo>
                      <a:pt x="649" y="1"/>
                    </a:moveTo>
                    <a:lnTo>
                      <a:pt x="691" y="105"/>
                    </a:lnTo>
                    <a:lnTo>
                      <a:pt x="607" y="293"/>
                    </a:lnTo>
                    <a:lnTo>
                      <a:pt x="607" y="356"/>
                    </a:lnTo>
                    <a:lnTo>
                      <a:pt x="481" y="398"/>
                    </a:lnTo>
                    <a:lnTo>
                      <a:pt x="419" y="356"/>
                    </a:lnTo>
                    <a:lnTo>
                      <a:pt x="398" y="356"/>
                    </a:lnTo>
                    <a:lnTo>
                      <a:pt x="335" y="398"/>
                    </a:lnTo>
                    <a:lnTo>
                      <a:pt x="272" y="356"/>
                    </a:lnTo>
                    <a:lnTo>
                      <a:pt x="209" y="252"/>
                    </a:lnTo>
                    <a:lnTo>
                      <a:pt x="0" y="252"/>
                    </a:lnTo>
                    <a:lnTo>
                      <a:pt x="0" y="314"/>
                    </a:lnTo>
                    <a:lnTo>
                      <a:pt x="63" y="419"/>
                    </a:lnTo>
                    <a:lnTo>
                      <a:pt x="84" y="565"/>
                    </a:lnTo>
                    <a:lnTo>
                      <a:pt x="84" y="712"/>
                    </a:lnTo>
                    <a:lnTo>
                      <a:pt x="188" y="1402"/>
                    </a:lnTo>
                    <a:lnTo>
                      <a:pt x="481" y="1402"/>
                    </a:lnTo>
                    <a:lnTo>
                      <a:pt x="649" y="1340"/>
                    </a:lnTo>
                    <a:lnTo>
                      <a:pt x="753" y="1193"/>
                    </a:lnTo>
                    <a:lnTo>
                      <a:pt x="921" y="1026"/>
                    </a:lnTo>
                    <a:lnTo>
                      <a:pt x="963" y="984"/>
                    </a:lnTo>
                    <a:lnTo>
                      <a:pt x="1046" y="900"/>
                    </a:lnTo>
                    <a:lnTo>
                      <a:pt x="1151" y="796"/>
                    </a:lnTo>
                    <a:lnTo>
                      <a:pt x="1151" y="712"/>
                    </a:lnTo>
                    <a:lnTo>
                      <a:pt x="1130" y="524"/>
                    </a:lnTo>
                    <a:lnTo>
                      <a:pt x="1046" y="524"/>
                    </a:lnTo>
                    <a:lnTo>
                      <a:pt x="1046" y="461"/>
                    </a:lnTo>
                    <a:lnTo>
                      <a:pt x="942" y="419"/>
                    </a:lnTo>
                    <a:lnTo>
                      <a:pt x="942" y="356"/>
                    </a:lnTo>
                    <a:lnTo>
                      <a:pt x="921" y="293"/>
                    </a:lnTo>
                    <a:lnTo>
                      <a:pt x="921" y="252"/>
                    </a:lnTo>
                    <a:lnTo>
                      <a:pt x="921" y="189"/>
                    </a:lnTo>
                    <a:lnTo>
                      <a:pt x="858" y="168"/>
                    </a:lnTo>
                    <a:lnTo>
                      <a:pt x="816" y="63"/>
                    </a:lnTo>
                    <a:lnTo>
                      <a:pt x="753" y="63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CustomShape 1032"/>
              <p:cNvSpPr/>
              <p:nvPr/>
            </p:nvSpPr>
            <p:spPr>
              <a:xfrm>
                <a:off x="4699440" y="3411360"/>
                <a:ext cx="486360" cy="414000"/>
              </a:xfrm>
              <a:custGeom>
                <a:avLst/>
                <a:gdLst/>
                <a:ahLst/>
                <a:rect l="l" t="t" r="r" b="b"/>
                <a:pathLst>
                  <a:path w="11028" h="10923">
                    <a:moveTo>
                      <a:pt x="7701" y="0"/>
                    </a:moveTo>
                    <a:lnTo>
                      <a:pt x="7701" y="42"/>
                    </a:lnTo>
                    <a:lnTo>
                      <a:pt x="7743" y="84"/>
                    </a:lnTo>
                    <a:lnTo>
                      <a:pt x="7659" y="189"/>
                    </a:lnTo>
                    <a:lnTo>
                      <a:pt x="7575" y="189"/>
                    </a:lnTo>
                    <a:lnTo>
                      <a:pt x="7491" y="210"/>
                    </a:lnTo>
                    <a:lnTo>
                      <a:pt x="7366" y="210"/>
                    </a:lnTo>
                    <a:lnTo>
                      <a:pt x="7282" y="251"/>
                    </a:lnTo>
                    <a:lnTo>
                      <a:pt x="7240" y="251"/>
                    </a:lnTo>
                    <a:lnTo>
                      <a:pt x="7219" y="189"/>
                    </a:lnTo>
                    <a:lnTo>
                      <a:pt x="7178" y="189"/>
                    </a:lnTo>
                    <a:lnTo>
                      <a:pt x="7157" y="147"/>
                    </a:lnTo>
                    <a:lnTo>
                      <a:pt x="7073" y="126"/>
                    </a:lnTo>
                    <a:lnTo>
                      <a:pt x="6843" y="230"/>
                    </a:lnTo>
                    <a:lnTo>
                      <a:pt x="6759" y="293"/>
                    </a:lnTo>
                    <a:lnTo>
                      <a:pt x="6717" y="335"/>
                    </a:lnTo>
                    <a:lnTo>
                      <a:pt x="6487" y="356"/>
                    </a:lnTo>
                    <a:lnTo>
                      <a:pt x="6403" y="398"/>
                    </a:lnTo>
                    <a:lnTo>
                      <a:pt x="6320" y="314"/>
                    </a:lnTo>
                    <a:lnTo>
                      <a:pt x="6215" y="293"/>
                    </a:lnTo>
                    <a:lnTo>
                      <a:pt x="6111" y="293"/>
                    </a:lnTo>
                    <a:lnTo>
                      <a:pt x="6027" y="398"/>
                    </a:lnTo>
                    <a:lnTo>
                      <a:pt x="5922" y="502"/>
                    </a:lnTo>
                    <a:lnTo>
                      <a:pt x="5964" y="544"/>
                    </a:lnTo>
                    <a:lnTo>
                      <a:pt x="6006" y="607"/>
                    </a:lnTo>
                    <a:lnTo>
                      <a:pt x="5985" y="649"/>
                    </a:lnTo>
                    <a:lnTo>
                      <a:pt x="5859" y="670"/>
                    </a:lnTo>
                    <a:lnTo>
                      <a:pt x="5797" y="649"/>
                    </a:lnTo>
                    <a:lnTo>
                      <a:pt x="5671" y="628"/>
                    </a:lnTo>
                    <a:lnTo>
                      <a:pt x="5567" y="565"/>
                    </a:lnTo>
                    <a:lnTo>
                      <a:pt x="5483" y="565"/>
                    </a:lnTo>
                    <a:lnTo>
                      <a:pt x="5399" y="628"/>
                    </a:lnTo>
                    <a:lnTo>
                      <a:pt x="5336" y="607"/>
                    </a:lnTo>
                    <a:lnTo>
                      <a:pt x="5190" y="607"/>
                    </a:lnTo>
                    <a:lnTo>
                      <a:pt x="5064" y="523"/>
                    </a:lnTo>
                    <a:lnTo>
                      <a:pt x="4939" y="544"/>
                    </a:lnTo>
                    <a:lnTo>
                      <a:pt x="4918" y="502"/>
                    </a:lnTo>
                    <a:lnTo>
                      <a:pt x="4750" y="356"/>
                    </a:lnTo>
                    <a:lnTo>
                      <a:pt x="4667" y="335"/>
                    </a:lnTo>
                    <a:lnTo>
                      <a:pt x="4499" y="210"/>
                    </a:lnTo>
                    <a:lnTo>
                      <a:pt x="4437" y="189"/>
                    </a:lnTo>
                    <a:lnTo>
                      <a:pt x="4353" y="126"/>
                    </a:lnTo>
                    <a:lnTo>
                      <a:pt x="4290" y="126"/>
                    </a:lnTo>
                    <a:lnTo>
                      <a:pt x="4290" y="189"/>
                    </a:lnTo>
                    <a:lnTo>
                      <a:pt x="4186" y="147"/>
                    </a:lnTo>
                    <a:lnTo>
                      <a:pt x="4102" y="251"/>
                    </a:lnTo>
                    <a:lnTo>
                      <a:pt x="4018" y="251"/>
                    </a:lnTo>
                    <a:lnTo>
                      <a:pt x="3976" y="293"/>
                    </a:lnTo>
                    <a:lnTo>
                      <a:pt x="3976" y="356"/>
                    </a:lnTo>
                    <a:lnTo>
                      <a:pt x="3914" y="440"/>
                    </a:lnTo>
                    <a:lnTo>
                      <a:pt x="3914" y="502"/>
                    </a:lnTo>
                    <a:lnTo>
                      <a:pt x="3872" y="544"/>
                    </a:lnTo>
                    <a:lnTo>
                      <a:pt x="3788" y="544"/>
                    </a:lnTo>
                    <a:lnTo>
                      <a:pt x="3788" y="607"/>
                    </a:lnTo>
                    <a:lnTo>
                      <a:pt x="3893" y="733"/>
                    </a:lnTo>
                    <a:lnTo>
                      <a:pt x="3830" y="774"/>
                    </a:lnTo>
                    <a:lnTo>
                      <a:pt x="3809" y="858"/>
                    </a:lnTo>
                    <a:lnTo>
                      <a:pt x="3809" y="984"/>
                    </a:lnTo>
                    <a:lnTo>
                      <a:pt x="3872" y="1088"/>
                    </a:lnTo>
                    <a:lnTo>
                      <a:pt x="3872" y="1339"/>
                    </a:lnTo>
                    <a:lnTo>
                      <a:pt x="3767" y="1381"/>
                    </a:lnTo>
                    <a:lnTo>
                      <a:pt x="3725" y="1486"/>
                    </a:lnTo>
                    <a:lnTo>
                      <a:pt x="3474" y="1800"/>
                    </a:lnTo>
                    <a:lnTo>
                      <a:pt x="3516" y="2009"/>
                    </a:lnTo>
                    <a:lnTo>
                      <a:pt x="3495" y="2135"/>
                    </a:lnTo>
                    <a:lnTo>
                      <a:pt x="3495" y="2281"/>
                    </a:lnTo>
                    <a:lnTo>
                      <a:pt x="3390" y="2386"/>
                    </a:lnTo>
                    <a:lnTo>
                      <a:pt x="3390" y="2532"/>
                    </a:lnTo>
                    <a:lnTo>
                      <a:pt x="3390" y="2616"/>
                    </a:lnTo>
                    <a:lnTo>
                      <a:pt x="3370" y="2804"/>
                    </a:lnTo>
                    <a:lnTo>
                      <a:pt x="3390" y="2825"/>
                    </a:lnTo>
                    <a:lnTo>
                      <a:pt x="3370" y="2971"/>
                    </a:lnTo>
                    <a:lnTo>
                      <a:pt x="3286" y="3034"/>
                    </a:lnTo>
                    <a:lnTo>
                      <a:pt x="3244" y="3223"/>
                    </a:lnTo>
                    <a:lnTo>
                      <a:pt x="3244" y="3390"/>
                    </a:lnTo>
                    <a:lnTo>
                      <a:pt x="3056" y="3704"/>
                    </a:lnTo>
                    <a:lnTo>
                      <a:pt x="2951" y="3746"/>
                    </a:lnTo>
                    <a:lnTo>
                      <a:pt x="2846" y="3808"/>
                    </a:lnTo>
                    <a:lnTo>
                      <a:pt x="2763" y="3787"/>
                    </a:lnTo>
                    <a:lnTo>
                      <a:pt x="2637" y="3892"/>
                    </a:lnTo>
                    <a:lnTo>
                      <a:pt x="2533" y="4018"/>
                    </a:lnTo>
                    <a:lnTo>
                      <a:pt x="2533" y="4164"/>
                    </a:lnTo>
                    <a:lnTo>
                      <a:pt x="2344" y="4332"/>
                    </a:lnTo>
                    <a:lnTo>
                      <a:pt x="2302" y="4436"/>
                    </a:lnTo>
                    <a:lnTo>
                      <a:pt x="2323" y="4624"/>
                    </a:lnTo>
                    <a:lnTo>
                      <a:pt x="2344" y="4645"/>
                    </a:lnTo>
                    <a:lnTo>
                      <a:pt x="2323" y="4959"/>
                    </a:lnTo>
                    <a:lnTo>
                      <a:pt x="2302" y="5127"/>
                    </a:lnTo>
                    <a:lnTo>
                      <a:pt x="2302" y="5231"/>
                    </a:lnTo>
                    <a:lnTo>
                      <a:pt x="2198" y="5378"/>
                    </a:lnTo>
                    <a:lnTo>
                      <a:pt x="2093" y="5420"/>
                    </a:lnTo>
                    <a:lnTo>
                      <a:pt x="2009" y="5482"/>
                    </a:lnTo>
                    <a:lnTo>
                      <a:pt x="1947" y="5566"/>
                    </a:lnTo>
                    <a:lnTo>
                      <a:pt x="1717" y="5796"/>
                    </a:lnTo>
                    <a:lnTo>
                      <a:pt x="1633" y="5901"/>
                    </a:lnTo>
                    <a:lnTo>
                      <a:pt x="1507" y="5984"/>
                    </a:lnTo>
                    <a:lnTo>
                      <a:pt x="1382" y="5901"/>
                    </a:lnTo>
                    <a:lnTo>
                      <a:pt x="1319" y="5796"/>
                    </a:lnTo>
                    <a:lnTo>
                      <a:pt x="1298" y="5775"/>
                    </a:lnTo>
                    <a:lnTo>
                      <a:pt x="1382" y="5650"/>
                    </a:lnTo>
                    <a:lnTo>
                      <a:pt x="1382" y="5587"/>
                    </a:lnTo>
                    <a:lnTo>
                      <a:pt x="1193" y="5650"/>
                    </a:lnTo>
                    <a:lnTo>
                      <a:pt x="1089" y="5754"/>
                    </a:lnTo>
                    <a:lnTo>
                      <a:pt x="1005" y="5733"/>
                    </a:lnTo>
                    <a:lnTo>
                      <a:pt x="942" y="5754"/>
                    </a:lnTo>
                    <a:lnTo>
                      <a:pt x="942" y="5859"/>
                    </a:lnTo>
                    <a:lnTo>
                      <a:pt x="859" y="5943"/>
                    </a:lnTo>
                    <a:lnTo>
                      <a:pt x="754" y="5943"/>
                    </a:lnTo>
                    <a:lnTo>
                      <a:pt x="754" y="5880"/>
                    </a:lnTo>
                    <a:lnTo>
                      <a:pt x="733" y="5838"/>
                    </a:lnTo>
                    <a:lnTo>
                      <a:pt x="629" y="5880"/>
                    </a:lnTo>
                    <a:lnTo>
                      <a:pt x="566" y="5859"/>
                    </a:lnTo>
                    <a:lnTo>
                      <a:pt x="440" y="5984"/>
                    </a:lnTo>
                    <a:lnTo>
                      <a:pt x="315" y="6089"/>
                    </a:lnTo>
                    <a:lnTo>
                      <a:pt x="252" y="6152"/>
                    </a:lnTo>
                    <a:lnTo>
                      <a:pt x="273" y="6361"/>
                    </a:lnTo>
                    <a:lnTo>
                      <a:pt x="210" y="6424"/>
                    </a:lnTo>
                    <a:lnTo>
                      <a:pt x="105" y="6424"/>
                    </a:lnTo>
                    <a:lnTo>
                      <a:pt x="1" y="6508"/>
                    </a:lnTo>
                    <a:lnTo>
                      <a:pt x="22" y="6570"/>
                    </a:lnTo>
                    <a:lnTo>
                      <a:pt x="210" y="6591"/>
                    </a:lnTo>
                    <a:lnTo>
                      <a:pt x="252" y="6633"/>
                    </a:lnTo>
                    <a:lnTo>
                      <a:pt x="273" y="6633"/>
                    </a:lnTo>
                    <a:lnTo>
                      <a:pt x="273" y="6612"/>
                    </a:lnTo>
                    <a:lnTo>
                      <a:pt x="315" y="6591"/>
                    </a:lnTo>
                    <a:lnTo>
                      <a:pt x="377" y="6591"/>
                    </a:lnTo>
                    <a:lnTo>
                      <a:pt x="482" y="6570"/>
                    </a:lnTo>
                    <a:lnTo>
                      <a:pt x="566" y="6528"/>
                    </a:lnTo>
                    <a:lnTo>
                      <a:pt x="1256" y="6528"/>
                    </a:lnTo>
                    <a:lnTo>
                      <a:pt x="1424" y="6570"/>
                    </a:lnTo>
                    <a:lnTo>
                      <a:pt x="1633" y="6528"/>
                    </a:lnTo>
                    <a:lnTo>
                      <a:pt x="2637" y="6528"/>
                    </a:lnTo>
                    <a:lnTo>
                      <a:pt x="2637" y="6612"/>
                    </a:lnTo>
                    <a:lnTo>
                      <a:pt x="2637" y="6633"/>
                    </a:lnTo>
                    <a:lnTo>
                      <a:pt x="2637" y="6717"/>
                    </a:lnTo>
                    <a:lnTo>
                      <a:pt x="2679" y="6780"/>
                    </a:lnTo>
                    <a:lnTo>
                      <a:pt x="2721" y="6842"/>
                    </a:lnTo>
                    <a:lnTo>
                      <a:pt x="2679" y="6905"/>
                    </a:lnTo>
                    <a:lnTo>
                      <a:pt x="2679" y="6989"/>
                    </a:lnTo>
                    <a:lnTo>
                      <a:pt x="2742" y="7093"/>
                    </a:lnTo>
                    <a:lnTo>
                      <a:pt x="2763" y="7219"/>
                    </a:lnTo>
                    <a:lnTo>
                      <a:pt x="2784" y="7261"/>
                    </a:lnTo>
                    <a:lnTo>
                      <a:pt x="2784" y="7345"/>
                    </a:lnTo>
                    <a:lnTo>
                      <a:pt x="2846" y="7365"/>
                    </a:lnTo>
                    <a:lnTo>
                      <a:pt x="2888" y="7449"/>
                    </a:lnTo>
                    <a:lnTo>
                      <a:pt x="2972" y="7554"/>
                    </a:lnTo>
                    <a:lnTo>
                      <a:pt x="2993" y="7763"/>
                    </a:lnTo>
                    <a:lnTo>
                      <a:pt x="3056" y="7784"/>
                    </a:lnTo>
                    <a:lnTo>
                      <a:pt x="3202" y="7784"/>
                    </a:lnTo>
                    <a:lnTo>
                      <a:pt x="3307" y="7763"/>
                    </a:lnTo>
                    <a:lnTo>
                      <a:pt x="3390" y="7784"/>
                    </a:lnTo>
                    <a:lnTo>
                      <a:pt x="3579" y="7826"/>
                    </a:lnTo>
                    <a:lnTo>
                      <a:pt x="3662" y="7763"/>
                    </a:lnTo>
                    <a:lnTo>
                      <a:pt x="4102" y="7742"/>
                    </a:lnTo>
                    <a:lnTo>
                      <a:pt x="4102" y="7575"/>
                    </a:lnTo>
                    <a:lnTo>
                      <a:pt x="4081" y="7470"/>
                    </a:lnTo>
                    <a:lnTo>
                      <a:pt x="4123" y="7449"/>
                    </a:lnTo>
                    <a:lnTo>
                      <a:pt x="4186" y="7345"/>
                    </a:lnTo>
                    <a:lnTo>
                      <a:pt x="4186" y="7198"/>
                    </a:lnTo>
                    <a:lnTo>
                      <a:pt x="4750" y="7156"/>
                    </a:lnTo>
                    <a:lnTo>
                      <a:pt x="4750" y="7114"/>
                    </a:lnTo>
                    <a:lnTo>
                      <a:pt x="4939" y="7135"/>
                    </a:lnTo>
                    <a:lnTo>
                      <a:pt x="4918" y="7219"/>
                    </a:lnTo>
                    <a:lnTo>
                      <a:pt x="4876" y="7261"/>
                    </a:lnTo>
                    <a:lnTo>
                      <a:pt x="4918" y="7324"/>
                    </a:lnTo>
                    <a:lnTo>
                      <a:pt x="5567" y="7365"/>
                    </a:lnTo>
                    <a:lnTo>
                      <a:pt x="5587" y="7449"/>
                    </a:lnTo>
                    <a:lnTo>
                      <a:pt x="5587" y="7533"/>
                    </a:lnTo>
                    <a:lnTo>
                      <a:pt x="5587" y="7617"/>
                    </a:lnTo>
                    <a:lnTo>
                      <a:pt x="5546" y="7721"/>
                    </a:lnTo>
                    <a:lnTo>
                      <a:pt x="5504" y="7826"/>
                    </a:lnTo>
                    <a:lnTo>
                      <a:pt x="5567" y="7889"/>
                    </a:lnTo>
                    <a:lnTo>
                      <a:pt x="5567" y="7972"/>
                    </a:lnTo>
                    <a:lnTo>
                      <a:pt x="5546" y="8035"/>
                    </a:lnTo>
                    <a:lnTo>
                      <a:pt x="5546" y="8056"/>
                    </a:lnTo>
                    <a:lnTo>
                      <a:pt x="5567" y="8140"/>
                    </a:lnTo>
                    <a:lnTo>
                      <a:pt x="5567" y="8349"/>
                    </a:lnTo>
                    <a:lnTo>
                      <a:pt x="5504" y="8453"/>
                    </a:lnTo>
                    <a:lnTo>
                      <a:pt x="5567" y="8495"/>
                    </a:lnTo>
                    <a:lnTo>
                      <a:pt x="5567" y="8579"/>
                    </a:lnTo>
                    <a:lnTo>
                      <a:pt x="5608" y="8621"/>
                    </a:lnTo>
                    <a:lnTo>
                      <a:pt x="5608" y="8705"/>
                    </a:lnTo>
                    <a:lnTo>
                      <a:pt x="5650" y="8725"/>
                    </a:lnTo>
                    <a:lnTo>
                      <a:pt x="5671" y="8788"/>
                    </a:lnTo>
                    <a:lnTo>
                      <a:pt x="5713" y="8809"/>
                    </a:lnTo>
                    <a:lnTo>
                      <a:pt x="5755" y="8872"/>
                    </a:lnTo>
                    <a:lnTo>
                      <a:pt x="5713" y="8935"/>
                    </a:lnTo>
                    <a:lnTo>
                      <a:pt x="5713" y="9018"/>
                    </a:lnTo>
                    <a:lnTo>
                      <a:pt x="5797" y="9081"/>
                    </a:lnTo>
                    <a:lnTo>
                      <a:pt x="5797" y="9144"/>
                    </a:lnTo>
                    <a:lnTo>
                      <a:pt x="5776" y="9186"/>
                    </a:lnTo>
                    <a:lnTo>
                      <a:pt x="5776" y="9311"/>
                    </a:lnTo>
                    <a:lnTo>
                      <a:pt x="5859" y="9353"/>
                    </a:lnTo>
                    <a:lnTo>
                      <a:pt x="5818" y="9437"/>
                    </a:lnTo>
                    <a:lnTo>
                      <a:pt x="5818" y="9458"/>
                    </a:lnTo>
                    <a:lnTo>
                      <a:pt x="5776" y="9500"/>
                    </a:lnTo>
                    <a:lnTo>
                      <a:pt x="5776" y="9625"/>
                    </a:lnTo>
                    <a:lnTo>
                      <a:pt x="5797" y="9646"/>
                    </a:lnTo>
                    <a:lnTo>
                      <a:pt x="5859" y="9646"/>
                    </a:lnTo>
                    <a:lnTo>
                      <a:pt x="5901" y="9625"/>
                    </a:lnTo>
                    <a:lnTo>
                      <a:pt x="5964" y="9604"/>
                    </a:lnTo>
                    <a:lnTo>
                      <a:pt x="5985" y="9562"/>
                    </a:lnTo>
                    <a:lnTo>
                      <a:pt x="6027" y="9562"/>
                    </a:lnTo>
                    <a:lnTo>
                      <a:pt x="6111" y="9625"/>
                    </a:lnTo>
                    <a:lnTo>
                      <a:pt x="6173" y="9646"/>
                    </a:lnTo>
                    <a:lnTo>
                      <a:pt x="6320" y="9646"/>
                    </a:lnTo>
                    <a:lnTo>
                      <a:pt x="6383" y="9667"/>
                    </a:lnTo>
                    <a:lnTo>
                      <a:pt x="6424" y="9646"/>
                    </a:lnTo>
                    <a:lnTo>
                      <a:pt x="6508" y="9625"/>
                    </a:lnTo>
                    <a:lnTo>
                      <a:pt x="6592" y="9562"/>
                    </a:lnTo>
                    <a:lnTo>
                      <a:pt x="6696" y="9541"/>
                    </a:lnTo>
                    <a:lnTo>
                      <a:pt x="6801" y="9541"/>
                    </a:lnTo>
                    <a:lnTo>
                      <a:pt x="6843" y="9604"/>
                    </a:lnTo>
                    <a:lnTo>
                      <a:pt x="6906" y="9562"/>
                    </a:lnTo>
                    <a:lnTo>
                      <a:pt x="7010" y="9625"/>
                    </a:lnTo>
                    <a:lnTo>
                      <a:pt x="7031" y="9646"/>
                    </a:lnTo>
                    <a:lnTo>
                      <a:pt x="7031" y="9751"/>
                    </a:lnTo>
                    <a:lnTo>
                      <a:pt x="7052" y="9772"/>
                    </a:lnTo>
                    <a:lnTo>
                      <a:pt x="7073" y="9814"/>
                    </a:lnTo>
                    <a:lnTo>
                      <a:pt x="7157" y="9751"/>
                    </a:lnTo>
                    <a:lnTo>
                      <a:pt x="7240" y="9709"/>
                    </a:lnTo>
                    <a:lnTo>
                      <a:pt x="7324" y="9709"/>
                    </a:lnTo>
                    <a:lnTo>
                      <a:pt x="7345" y="9667"/>
                    </a:lnTo>
                    <a:lnTo>
                      <a:pt x="7491" y="9625"/>
                    </a:lnTo>
                    <a:lnTo>
                      <a:pt x="7554" y="9625"/>
                    </a:lnTo>
                    <a:lnTo>
                      <a:pt x="7554" y="9751"/>
                    </a:lnTo>
                    <a:lnTo>
                      <a:pt x="7575" y="9814"/>
                    </a:lnTo>
                    <a:lnTo>
                      <a:pt x="7575" y="9876"/>
                    </a:lnTo>
                    <a:lnTo>
                      <a:pt x="7575" y="9939"/>
                    </a:lnTo>
                    <a:lnTo>
                      <a:pt x="7638" y="9939"/>
                    </a:lnTo>
                    <a:lnTo>
                      <a:pt x="7743" y="9981"/>
                    </a:lnTo>
                    <a:lnTo>
                      <a:pt x="7784" y="9981"/>
                    </a:lnTo>
                    <a:lnTo>
                      <a:pt x="7910" y="10065"/>
                    </a:lnTo>
                    <a:lnTo>
                      <a:pt x="8056" y="10086"/>
                    </a:lnTo>
                    <a:lnTo>
                      <a:pt x="8182" y="10127"/>
                    </a:lnTo>
                    <a:lnTo>
                      <a:pt x="8182" y="10148"/>
                    </a:lnTo>
                    <a:lnTo>
                      <a:pt x="8287" y="10148"/>
                    </a:lnTo>
                    <a:lnTo>
                      <a:pt x="8433" y="10086"/>
                    </a:lnTo>
                    <a:lnTo>
                      <a:pt x="8475" y="10044"/>
                    </a:lnTo>
                    <a:lnTo>
                      <a:pt x="8517" y="9876"/>
                    </a:lnTo>
                    <a:lnTo>
                      <a:pt x="8600" y="9876"/>
                    </a:lnTo>
                    <a:lnTo>
                      <a:pt x="8642" y="9855"/>
                    </a:lnTo>
                    <a:lnTo>
                      <a:pt x="8684" y="9855"/>
                    </a:lnTo>
                    <a:lnTo>
                      <a:pt x="8684" y="10023"/>
                    </a:lnTo>
                    <a:lnTo>
                      <a:pt x="8789" y="10127"/>
                    </a:lnTo>
                    <a:lnTo>
                      <a:pt x="8789" y="10190"/>
                    </a:lnTo>
                    <a:lnTo>
                      <a:pt x="8935" y="10274"/>
                    </a:lnTo>
                    <a:lnTo>
                      <a:pt x="9144" y="10337"/>
                    </a:lnTo>
                    <a:lnTo>
                      <a:pt x="9270" y="10441"/>
                    </a:lnTo>
                    <a:lnTo>
                      <a:pt x="9375" y="10588"/>
                    </a:lnTo>
                    <a:lnTo>
                      <a:pt x="9479" y="10671"/>
                    </a:lnTo>
                    <a:lnTo>
                      <a:pt x="9584" y="10797"/>
                    </a:lnTo>
                    <a:lnTo>
                      <a:pt x="9730" y="10922"/>
                    </a:lnTo>
                    <a:lnTo>
                      <a:pt x="9793" y="10922"/>
                    </a:lnTo>
                    <a:lnTo>
                      <a:pt x="9898" y="10902"/>
                    </a:lnTo>
                    <a:lnTo>
                      <a:pt x="9981" y="10860"/>
                    </a:lnTo>
                    <a:lnTo>
                      <a:pt x="10002" y="10881"/>
                    </a:lnTo>
                    <a:lnTo>
                      <a:pt x="10044" y="10902"/>
                    </a:lnTo>
                    <a:lnTo>
                      <a:pt x="10107" y="10922"/>
                    </a:lnTo>
                    <a:lnTo>
                      <a:pt x="10170" y="10881"/>
                    </a:lnTo>
                    <a:lnTo>
                      <a:pt x="10107" y="10253"/>
                    </a:lnTo>
                    <a:lnTo>
                      <a:pt x="10065" y="10232"/>
                    </a:lnTo>
                    <a:lnTo>
                      <a:pt x="9940" y="10253"/>
                    </a:lnTo>
                    <a:lnTo>
                      <a:pt x="9940" y="10337"/>
                    </a:lnTo>
                    <a:lnTo>
                      <a:pt x="9981" y="10378"/>
                    </a:lnTo>
                    <a:lnTo>
                      <a:pt x="9688" y="10378"/>
                    </a:lnTo>
                    <a:lnTo>
                      <a:pt x="9647" y="10295"/>
                    </a:lnTo>
                    <a:lnTo>
                      <a:pt x="9626" y="10232"/>
                    </a:lnTo>
                    <a:lnTo>
                      <a:pt x="9458" y="10065"/>
                    </a:lnTo>
                    <a:lnTo>
                      <a:pt x="9375" y="9981"/>
                    </a:lnTo>
                    <a:lnTo>
                      <a:pt x="9375" y="9855"/>
                    </a:lnTo>
                    <a:lnTo>
                      <a:pt x="9375" y="9521"/>
                    </a:lnTo>
                    <a:lnTo>
                      <a:pt x="9375" y="9437"/>
                    </a:lnTo>
                    <a:lnTo>
                      <a:pt x="9479" y="9332"/>
                    </a:lnTo>
                    <a:lnTo>
                      <a:pt x="9542" y="9290"/>
                    </a:lnTo>
                    <a:lnTo>
                      <a:pt x="9521" y="9249"/>
                    </a:lnTo>
                    <a:lnTo>
                      <a:pt x="9563" y="9228"/>
                    </a:lnTo>
                    <a:lnTo>
                      <a:pt x="9563" y="9102"/>
                    </a:lnTo>
                    <a:lnTo>
                      <a:pt x="9563" y="9018"/>
                    </a:lnTo>
                    <a:lnTo>
                      <a:pt x="9563" y="8935"/>
                    </a:lnTo>
                    <a:lnTo>
                      <a:pt x="9563" y="8872"/>
                    </a:lnTo>
                    <a:lnTo>
                      <a:pt x="9584" y="8809"/>
                    </a:lnTo>
                    <a:lnTo>
                      <a:pt x="9626" y="8767"/>
                    </a:lnTo>
                    <a:lnTo>
                      <a:pt x="9542" y="8725"/>
                    </a:lnTo>
                    <a:lnTo>
                      <a:pt x="9479" y="8663"/>
                    </a:lnTo>
                    <a:lnTo>
                      <a:pt x="9458" y="8558"/>
                    </a:lnTo>
                    <a:lnTo>
                      <a:pt x="9688" y="8077"/>
                    </a:lnTo>
                    <a:lnTo>
                      <a:pt x="10630" y="7868"/>
                    </a:lnTo>
                    <a:lnTo>
                      <a:pt x="10714" y="7889"/>
                    </a:lnTo>
                    <a:lnTo>
                      <a:pt x="10588" y="7449"/>
                    </a:lnTo>
                    <a:lnTo>
                      <a:pt x="10170" y="6884"/>
                    </a:lnTo>
                    <a:lnTo>
                      <a:pt x="10044" y="6194"/>
                    </a:lnTo>
                    <a:lnTo>
                      <a:pt x="9960" y="5733"/>
                    </a:lnTo>
                    <a:lnTo>
                      <a:pt x="9856" y="5043"/>
                    </a:lnTo>
                    <a:lnTo>
                      <a:pt x="9856" y="4896"/>
                    </a:lnTo>
                    <a:lnTo>
                      <a:pt x="9835" y="4750"/>
                    </a:lnTo>
                    <a:lnTo>
                      <a:pt x="9772" y="4645"/>
                    </a:lnTo>
                    <a:lnTo>
                      <a:pt x="9772" y="4583"/>
                    </a:lnTo>
                    <a:lnTo>
                      <a:pt x="9772" y="4499"/>
                    </a:lnTo>
                    <a:lnTo>
                      <a:pt x="9877" y="4122"/>
                    </a:lnTo>
                    <a:lnTo>
                      <a:pt x="9981" y="3997"/>
                    </a:lnTo>
                    <a:lnTo>
                      <a:pt x="10107" y="3892"/>
                    </a:lnTo>
                    <a:lnTo>
                      <a:pt x="10149" y="3871"/>
                    </a:lnTo>
                    <a:lnTo>
                      <a:pt x="10107" y="3746"/>
                    </a:lnTo>
                    <a:lnTo>
                      <a:pt x="10191" y="3536"/>
                    </a:lnTo>
                    <a:lnTo>
                      <a:pt x="10212" y="3327"/>
                    </a:lnTo>
                    <a:lnTo>
                      <a:pt x="10212" y="3160"/>
                    </a:lnTo>
                    <a:lnTo>
                      <a:pt x="10253" y="3118"/>
                    </a:lnTo>
                    <a:lnTo>
                      <a:pt x="10484" y="2699"/>
                    </a:lnTo>
                    <a:lnTo>
                      <a:pt x="10525" y="2616"/>
                    </a:lnTo>
                    <a:lnTo>
                      <a:pt x="10714" y="2407"/>
                    </a:lnTo>
                    <a:lnTo>
                      <a:pt x="11007" y="2009"/>
                    </a:lnTo>
                    <a:lnTo>
                      <a:pt x="11028" y="1925"/>
                    </a:lnTo>
                    <a:lnTo>
                      <a:pt x="10986" y="1863"/>
                    </a:lnTo>
                    <a:lnTo>
                      <a:pt x="10923" y="1779"/>
                    </a:lnTo>
                    <a:lnTo>
                      <a:pt x="10839" y="1716"/>
                    </a:lnTo>
                    <a:lnTo>
                      <a:pt x="10881" y="1591"/>
                    </a:lnTo>
                    <a:lnTo>
                      <a:pt x="10902" y="1381"/>
                    </a:lnTo>
                    <a:lnTo>
                      <a:pt x="10902" y="1235"/>
                    </a:lnTo>
                    <a:lnTo>
                      <a:pt x="10944" y="1151"/>
                    </a:lnTo>
                    <a:lnTo>
                      <a:pt x="10986" y="1047"/>
                    </a:lnTo>
                    <a:lnTo>
                      <a:pt x="10944" y="1026"/>
                    </a:lnTo>
                    <a:lnTo>
                      <a:pt x="10776" y="1026"/>
                    </a:lnTo>
                    <a:lnTo>
                      <a:pt x="10776" y="942"/>
                    </a:lnTo>
                    <a:lnTo>
                      <a:pt x="10735" y="858"/>
                    </a:lnTo>
                    <a:lnTo>
                      <a:pt x="10693" y="837"/>
                    </a:lnTo>
                    <a:lnTo>
                      <a:pt x="10672" y="733"/>
                    </a:lnTo>
                    <a:lnTo>
                      <a:pt x="10588" y="670"/>
                    </a:lnTo>
                    <a:lnTo>
                      <a:pt x="10463" y="628"/>
                    </a:lnTo>
                    <a:lnTo>
                      <a:pt x="10400" y="565"/>
                    </a:lnTo>
                    <a:lnTo>
                      <a:pt x="10358" y="502"/>
                    </a:lnTo>
                    <a:lnTo>
                      <a:pt x="10274" y="335"/>
                    </a:lnTo>
                    <a:lnTo>
                      <a:pt x="10212" y="314"/>
                    </a:lnTo>
                    <a:lnTo>
                      <a:pt x="10086" y="314"/>
                    </a:lnTo>
                    <a:lnTo>
                      <a:pt x="10044" y="398"/>
                    </a:lnTo>
                    <a:lnTo>
                      <a:pt x="9981" y="440"/>
                    </a:lnTo>
                    <a:lnTo>
                      <a:pt x="9877" y="502"/>
                    </a:lnTo>
                    <a:lnTo>
                      <a:pt x="9835" y="502"/>
                    </a:lnTo>
                    <a:lnTo>
                      <a:pt x="9793" y="440"/>
                    </a:lnTo>
                    <a:lnTo>
                      <a:pt x="9584" y="440"/>
                    </a:lnTo>
                    <a:lnTo>
                      <a:pt x="9521" y="502"/>
                    </a:lnTo>
                    <a:lnTo>
                      <a:pt x="9479" y="544"/>
                    </a:lnTo>
                    <a:lnTo>
                      <a:pt x="9416" y="565"/>
                    </a:lnTo>
                    <a:lnTo>
                      <a:pt x="9312" y="523"/>
                    </a:lnTo>
                    <a:lnTo>
                      <a:pt x="9165" y="440"/>
                    </a:lnTo>
                    <a:lnTo>
                      <a:pt x="9124" y="356"/>
                    </a:lnTo>
                    <a:lnTo>
                      <a:pt x="9040" y="335"/>
                    </a:lnTo>
                    <a:lnTo>
                      <a:pt x="8998" y="293"/>
                    </a:lnTo>
                    <a:lnTo>
                      <a:pt x="8956" y="189"/>
                    </a:lnTo>
                    <a:lnTo>
                      <a:pt x="8935" y="147"/>
                    </a:lnTo>
                    <a:lnTo>
                      <a:pt x="8831" y="105"/>
                    </a:lnTo>
                    <a:lnTo>
                      <a:pt x="8705" y="105"/>
                    </a:lnTo>
                    <a:lnTo>
                      <a:pt x="8517" y="189"/>
                    </a:lnTo>
                    <a:lnTo>
                      <a:pt x="8496" y="147"/>
                    </a:lnTo>
                    <a:lnTo>
                      <a:pt x="8266" y="147"/>
                    </a:lnTo>
                    <a:lnTo>
                      <a:pt x="8182" y="105"/>
                    </a:lnTo>
                    <a:lnTo>
                      <a:pt x="8098" y="84"/>
                    </a:lnTo>
                    <a:lnTo>
                      <a:pt x="8056" y="42"/>
                    </a:lnTo>
                    <a:lnTo>
                      <a:pt x="7868" y="42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CustomShape 1033"/>
              <p:cNvSpPr/>
              <p:nvPr/>
            </p:nvSpPr>
            <p:spPr>
              <a:xfrm>
                <a:off x="5222880" y="3736080"/>
                <a:ext cx="81000" cy="175680"/>
              </a:xfrm>
              <a:custGeom>
                <a:avLst/>
                <a:gdLst/>
                <a:ahLst/>
                <a:rect l="l" t="t" r="r" b="b"/>
                <a:pathLst>
                  <a:path w="1842" h="4646">
                    <a:moveTo>
                      <a:pt x="210" y="0"/>
                    </a:moveTo>
                    <a:lnTo>
                      <a:pt x="189" y="21"/>
                    </a:lnTo>
                    <a:lnTo>
                      <a:pt x="210" y="105"/>
                    </a:lnTo>
                    <a:lnTo>
                      <a:pt x="231" y="126"/>
                    </a:lnTo>
                    <a:lnTo>
                      <a:pt x="273" y="209"/>
                    </a:lnTo>
                    <a:lnTo>
                      <a:pt x="377" y="251"/>
                    </a:lnTo>
                    <a:lnTo>
                      <a:pt x="419" y="272"/>
                    </a:lnTo>
                    <a:lnTo>
                      <a:pt x="419" y="314"/>
                    </a:lnTo>
                    <a:lnTo>
                      <a:pt x="377" y="460"/>
                    </a:lnTo>
                    <a:lnTo>
                      <a:pt x="377" y="523"/>
                    </a:lnTo>
                    <a:lnTo>
                      <a:pt x="482" y="586"/>
                    </a:lnTo>
                    <a:lnTo>
                      <a:pt x="503" y="670"/>
                    </a:lnTo>
                    <a:lnTo>
                      <a:pt x="503" y="795"/>
                    </a:lnTo>
                    <a:lnTo>
                      <a:pt x="482" y="837"/>
                    </a:lnTo>
                    <a:lnTo>
                      <a:pt x="482" y="879"/>
                    </a:lnTo>
                    <a:lnTo>
                      <a:pt x="335" y="1004"/>
                    </a:lnTo>
                    <a:lnTo>
                      <a:pt x="335" y="1088"/>
                    </a:lnTo>
                    <a:lnTo>
                      <a:pt x="377" y="1193"/>
                    </a:lnTo>
                    <a:lnTo>
                      <a:pt x="377" y="1276"/>
                    </a:lnTo>
                    <a:lnTo>
                      <a:pt x="398" y="1360"/>
                    </a:lnTo>
                    <a:lnTo>
                      <a:pt x="335" y="1423"/>
                    </a:lnTo>
                    <a:lnTo>
                      <a:pt x="398" y="1507"/>
                    </a:lnTo>
                    <a:lnTo>
                      <a:pt x="398" y="1590"/>
                    </a:lnTo>
                    <a:lnTo>
                      <a:pt x="335" y="1611"/>
                    </a:lnTo>
                    <a:lnTo>
                      <a:pt x="377" y="1695"/>
                    </a:lnTo>
                    <a:lnTo>
                      <a:pt x="398" y="1737"/>
                    </a:lnTo>
                    <a:lnTo>
                      <a:pt x="440" y="1779"/>
                    </a:lnTo>
                    <a:lnTo>
                      <a:pt x="440" y="1820"/>
                    </a:lnTo>
                    <a:lnTo>
                      <a:pt x="398" y="1820"/>
                    </a:lnTo>
                    <a:lnTo>
                      <a:pt x="377" y="1904"/>
                    </a:lnTo>
                    <a:lnTo>
                      <a:pt x="293" y="1925"/>
                    </a:lnTo>
                    <a:lnTo>
                      <a:pt x="168" y="2030"/>
                    </a:lnTo>
                    <a:lnTo>
                      <a:pt x="126" y="2051"/>
                    </a:lnTo>
                    <a:lnTo>
                      <a:pt x="126" y="2134"/>
                    </a:lnTo>
                    <a:lnTo>
                      <a:pt x="168" y="2197"/>
                    </a:lnTo>
                    <a:lnTo>
                      <a:pt x="126" y="2260"/>
                    </a:lnTo>
                    <a:lnTo>
                      <a:pt x="126" y="2344"/>
                    </a:lnTo>
                    <a:lnTo>
                      <a:pt x="63" y="2448"/>
                    </a:lnTo>
                    <a:lnTo>
                      <a:pt x="1" y="2469"/>
                    </a:lnTo>
                    <a:lnTo>
                      <a:pt x="1" y="2532"/>
                    </a:lnTo>
                    <a:lnTo>
                      <a:pt x="84" y="2636"/>
                    </a:lnTo>
                    <a:lnTo>
                      <a:pt x="126" y="2741"/>
                    </a:lnTo>
                    <a:lnTo>
                      <a:pt x="168" y="2783"/>
                    </a:lnTo>
                    <a:lnTo>
                      <a:pt x="314" y="2762"/>
                    </a:lnTo>
                    <a:lnTo>
                      <a:pt x="335" y="2825"/>
                    </a:lnTo>
                    <a:lnTo>
                      <a:pt x="377" y="2867"/>
                    </a:lnTo>
                    <a:lnTo>
                      <a:pt x="419" y="2929"/>
                    </a:lnTo>
                    <a:lnTo>
                      <a:pt x="419" y="2992"/>
                    </a:lnTo>
                    <a:lnTo>
                      <a:pt x="524" y="3055"/>
                    </a:lnTo>
                    <a:lnTo>
                      <a:pt x="586" y="3034"/>
                    </a:lnTo>
                    <a:lnTo>
                      <a:pt x="628" y="3034"/>
                    </a:lnTo>
                    <a:lnTo>
                      <a:pt x="691" y="2971"/>
                    </a:lnTo>
                    <a:lnTo>
                      <a:pt x="817" y="2971"/>
                    </a:lnTo>
                    <a:lnTo>
                      <a:pt x="963" y="2992"/>
                    </a:lnTo>
                    <a:lnTo>
                      <a:pt x="1026" y="3097"/>
                    </a:lnTo>
                    <a:lnTo>
                      <a:pt x="1026" y="3264"/>
                    </a:lnTo>
                    <a:lnTo>
                      <a:pt x="1005" y="3390"/>
                    </a:lnTo>
                    <a:lnTo>
                      <a:pt x="900" y="3515"/>
                    </a:lnTo>
                    <a:lnTo>
                      <a:pt x="837" y="3662"/>
                    </a:lnTo>
                    <a:lnTo>
                      <a:pt x="796" y="3766"/>
                    </a:lnTo>
                    <a:lnTo>
                      <a:pt x="796" y="3871"/>
                    </a:lnTo>
                    <a:lnTo>
                      <a:pt x="837" y="3996"/>
                    </a:lnTo>
                    <a:lnTo>
                      <a:pt x="837" y="4080"/>
                    </a:lnTo>
                    <a:lnTo>
                      <a:pt x="942" y="4206"/>
                    </a:lnTo>
                    <a:lnTo>
                      <a:pt x="1047" y="4289"/>
                    </a:lnTo>
                    <a:lnTo>
                      <a:pt x="1130" y="4331"/>
                    </a:lnTo>
                    <a:lnTo>
                      <a:pt x="1172" y="4394"/>
                    </a:lnTo>
                    <a:lnTo>
                      <a:pt x="1256" y="4499"/>
                    </a:lnTo>
                    <a:lnTo>
                      <a:pt x="1235" y="4541"/>
                    </a:lnTo>
                    <a:lnTo>
                      <a:pt x="1256" y="4645"/>
                    </a:lnTo>
                    <a:lnTo>
                      <a:pt x="1361" y="4624"/>
                    </a:lnTo>
                    <a:lnTo>
                      <a:pt x="1381" y="4499"/>
                    </a:lnTo>
                    <a:lnTo>
                      <a:pt x="1361" y="4352"/>
                    </a:lnTo>
                    <a:lnTo>
                      <a:pt x="1423" y="4248"/>
                    </a:lnTo>
                    <a:lnTo>
                      <a:pt x="1423" y="4143"/>
                    </a:lnTo>
                    <a:lnTo>
                      <a:pt x="1486" y="3996"/>
                    </a:lnTo>
                    <a:lnTo>
                      <a:pt x="1591" y="3976"/>
                    </a:lnTo>
                    <a:lnTo>
                      <a:pt x="1674" y="3913"/>
                    </a:lnTo>
                    <a:lnTo>
                      <a:pt x="1695" y="3808"/>
                    </a:lnTo>
                    <a:lnTo>
                      <a:pt x="1737" y="3599"/>
                    </a:lnTo>
                    <a:lnTo>
                      <a:pt x="1653" y="3515"/>
                    </a:lnTo>
                    <a:lnTo>
                      <a:pt x="1674" y="3473"/>
                    </a:lnTo>
                    <a:lnTo>
                      <a:pt x="1653" y="3452"/>
                    </a:lnTo>
                    <a:lnTo>
                      <a:pt x="1674" y="3390"/>
                    </a:lnTo>
                    <a:lnTo>
                      <a:pt x="1737" y="3390"/>
                    </a:lnTo>
                    <a:lnTo>
                      <a:pt x="1758" y="3306"/>
                    </a:lnTo>
                    <a:lnTo>
                      <a:pt x="1842" y="3306"/>
                    </a:lnTo>
                    <a:lnTo>
                      <a:pt x="1842" y="3243"/>
                    </a:lnTo>
                    <a:lnTo>
                      <a:pt x="1779" y="3160"/>
                    </a:lnTo>
                    <a:lnTo>
                      <a:pt x="1737" y="3034"/>
                    </a:lnTo>
                    <a:lnTo>
                      <a:pt x="1591" y="2846"/>
                    </a:lnTo>
                    <a:lnTo>
                      <a:pt x="1570" y="2741"/>
                    </a:lnTo>
                    <a:lnTo>
                      <a:pt x="1361" y="2553"/>
                    </a:lnTo>
                    <a:lnTo>
                      <a:pt x="1319" y="2532"/>
                    </a:lnTo>
                    <a:lnTo>
                      <a:pt x="1277" y="2469"/>
                    </a:lnTo>
                    <a:lnTo>
                      <a:pt x="1172" y="2406"/>
                    </a:lnTo>
                    <a:lnTo>
                      <a:pt x="1005" y="2323"/>
                    </a:lnTo>
                    <a:lnTo>
                      <a:pt x="921" y="1779"/>
                    </a:lnTo>
                    <a:lnTo>
                      <a:pt x="942" y="1674"/>
                    </a:lnTo>
                    <a:lnTo>
                      <a:pt x="942" y="691"/>
                    </a:lnTo>
                    <a:lnTo>
                      <a:pt x="921" y="481"/>
                    </a:lnTo>
                    <a:lnTo>
                      <a:pt x="733" y="272"/>
                    </a:lnTo>
                    <a:lnTo>
                      <a:pt x="649" y="209"/>
                    </a:lnTo>
                    <a:lnTo>
                      <a:pt x="607" y="167"/>
                    </a:lnTo>
                    <a:lnTo>
                      <a:pt x="586" y="126"/>
                    </a:lnTo>
                    <a:lnTo>
                      <a:pt x="524" y="126"/>
                    </a:lnTo>
                    <a:lnTo>
                      <a:pt x="503" y="105"/>
                    </a:lnTo>
                    <a:lnTo>
                      <a:pt x="419" y="63"/>
                    </a:lnTo>
                    <a:lnTo>
                      <a:pt x="398" y="105"/>
                    </a:lnTo>
                    <a:lnTo>
                      <a:pt x="377" y="63"/>
                    </a:lnTo>
                    <a:lnTo>
                      <a:pt x="293" y="6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CustomShape 1034"/>
              <p:cNvSpPr/>
              <p:nvPr/>
            </p:nvSpPr>
            <p:spPr>
              <a:xfrm>
                <a:off x="4944240" y="3709800"/>
                <a:ext cx="300600" cy="220320"/>
              </a:xfrm>
              <a:custGeom>
                <a:avLst/>
                <a:gdLst/>
                <a:ahLst/>
                <a:rect l="l" t="t" r="r" b="b"/>
                <a:pathLst>
                  <a:path w="6822" h="5818">
                    <a:moveTo>
                      <a:pt x="5085" y="1"/>
                    </a:moveTo>
                    <a:lnTo>
                      <a:pt x="4143" y="210"/>
                    </a:lnTo>
                    <a:lnTo>
                      <a:pt x="3913" y="691"/>
                    </a:lnTo>
                    <a:lnTo>
                      <a:pt x="3934" y="796"/>
                    </a:lnTo>
                    <a:lnTo>
                      <a:pt x="3997" y="858"/>
                    </a:lnTo>
                    <a:lnTo>
                      <a:pt x="4081" y="900"/>
                    </a:lnTo>
                    <a:lnTo>
                      <a:pt x="4039" y="942"/>
                    </a:lnTo>
                    <a:lnTo>
                      <a:pt x="4018" y="1005"/>
                    </a:lnTo>
                    <a:lnTo>
                      <a:pt x="4018" y="1068"/>
                    </a:lnTo>
                    <a:lnTo>
                      <a:pt x="4018" y="1151"/>
                    </a:lnTo>
                    <a:lnTo>
                      <a:pt x="4018" y="1235"/>
                    </a:lnTo>
                    <a:lnTo>
                      <a:pt x="4018" y="1361"/>
                    </a:lnTo>
                    <a:lnTo>
                      <a:pt x="3976" y="1382"/>
                    </a:lnTo>
                    <a:lnTo>
                      <a:pt x="3997" y="1423"/>
                    </a:lnTo>
                    <a:lnTo>
                      <a:pt x="3934" y="1465"/>
                    </a:lnTo>
                    <a:lnTo>
                      <a:pt x="3830" y="1570"/>
                    </a:lnTo>
                    <a:lnTo>
                      <a:pt x="3830" y="1654"/>
                    </a:lnTo>
                    <a:lnTo>
                      <a:pt x="3830" y="1988"/>
                    </a:lnTo>
                    <a:lnTo>
                      <a:pt x="3830" y="2114"/>
                    </a:lnTo>
                    <a:lnTo>
                      <a:pt x="3913" y="2198"/>
                    </a:lnTo>
                    <a:lnTo>
                      <a:pt x="4081" y="2365"/>
                    </a:lnTo>
                    <a:lnTo>
                      <a:pt x="4102" y="2428"/>
                    </a:lnTo>
                    <a:lnTo>
                      <a:pt x="4143" y="2511"/>
                    </a:lnTo>
                    <a:lnTo>
                      <a:pt x="4436" y="2511"/>
                    </a:lnTo>
                    <a:lnTo>
                      <a:pt x="4395" y="2470"/>
                    </a:lnTo>
                    <a:lnTo>
                      <a:pt x="4395" y="2386"/>
                    </a:lnTo>
                    <a:lnTo>
                      <a:pt x="4520" y="2365"/>
                    </a:lnTo>
                    <a:lnTo>
                      <a:pt x="4562" y="2386"/>
                    </a:lnTo>
                    <a:lnTo>
                      <a:pt x="4625" y="3014"/>
                    </a:lnTo>
                    <a:lnTo>
                      <a:pt x="4562" y="3055"/>
                    </a:lnTo>
                    <a:lnTo>
                      <a:pt x="4499" y="3035"/>
                    </a:lnTo>
                    <a:lnTo>
                      <a:pt x="4457" y="3014"/>
                    </a:lnTo>
                    <a:lnTo>
                      <a:pt x="4436" y="2993"/>
                    </a:lnTo>
                    <a:lnTo>
                      <a:pt x="4353" y="3035"/>
                    </a:lnTo>
                    <a:lnTo>
                      <a:pt x="4248" y="3055"/>
                    </a:lnTo>
                    <a:lnTo>
                      <a:pt x="4185" y="3055"/>
                    </a:lnTo>
                    <a:lnTo>
                      <a:pt x="4039" y="2930"/>
                    </a:lnTo>
                    <a:lnTo>
                      <a:pt x="3934" y="2804"/>
                    </a:lnTo>
                    <a:lnTo>
                      <a:pt x="3830" y="2721"/>
                    </a:lnTo>
                    <a:lnTo>
                      <a:pt x="3725" y="2574"/>
                    </a:lnTo>
                    <a:lnTo>
                      <a:pt x="3599" y="2470"/>
                    </a:lnTo>
                    <a:lnTo>
                      <a:pt x="3390" y="2407"/>
                    </a:lnTo>
                    <a:lnTo>
                      <a:pt x="3244" y="2323"/>
                    </a:lnTo>
                    <a:lnTo>
                      <a:pt x="3244" y="2260"/>
                    </a:lnTo>
                    <a:lnTo>
                      <a:pt x="3139" y="2156"/>
                    </a:lnTo>
                    <a:lnTo>
                      <a:pt x="3139" y="1988"/>
                    </a:lnTo>
                    <a:lnTo>
                      <a:pt x="3097" y="1988"/>
                    </a:lnTo>
                    <a:lnTo>
                      <a:pt x="3055" y="2009"/>
                    </a:lnTo>
                    <a:lnTo>
                      <a:pt x="2972" y="2009"/>
                    </a:lnTo>
                    <a:lnTo>
                      <a:pt x="2930" y="2177"/>
                    </a:lnTo>
                    <a:lnTo>
                      <a:pt x="2888" y="2219"/>
                    </a:lnTo>
                    <a:lnTo>
                      <a:pt x="2742" y="2281"/>
                    </a:lnTo>
                    <a:lnTo>
                      <a:pt x="2637" y="2281"/>
                    </a:lnTo>
                    <a:lnTo>
                      <a:pt x="2637" y="2260"/>
                    </a:lnTo>
                    <a:lnTo>
                      <a:pt x="2511" y="2219"/>
                    </a:lnTo>
                    <a:lnTo>
                      <a:pt x="2365" y="2198"/>
                    </a:lnTo>
                    <a:lnTo>
                      <a:pt x="2239" y="2114"/>
                    </a:lnTo>
                    <a:lnTo>
                      <a:pt x="2198" y="2114"/>
                    </a:lnTo>
                    <a:lnTo>
                      <a:pt x="2093" y="2072"/>
                    </a:lnTo>
                    <a:lnTo>
                      <a:pt x="2030" y="2072"/>
                    </a:lnTo>
                    <a:lnTo>
                      <a:pt x="2030" y="2009"/>
                    </a:lnTo>
                    <a:lnTo>
                      <a:pt x="2030" y="1947"/>
                    </a:lnTo>
                    <a:lnTo>
                      <a:pt x="2009" y="1884"/>
                    </a:lnTo>
                    <a:lnTo>
                      <a:pt x="2009" y="1758"/>
                    </a:lnTo>
                    <a:lnTo>
                      <a:pt x="1946" y="1758"/>
                    </a:lnTo>
                    <a:lnTo>
                      <a:pt x="1800" y="1800"/>
                    </a:lnTo>
                    <a:lnTo>
                      <a:pt x="1779" y="1842"/>
                    </a:lnTo>
                    <a:lnTo>
                      <a:pt x="1695" y="1842"/>
                    </a:lnTo>
                    <a:lnTo>
                      <a:pt x="1612" y="1884"/>
                    </a:lnTo>
                    <a:lnTo>
                      <a:pt x="1528" y="1947"/>
                    </a:lnTo>
                    <a:lnTo>
                      <a:pt x="1507" y="1905"/>
                    </a:lnTo>
                    <a:lnTo>
                      <a:pt x="1486" y="1884"/>
                    </a:lnTo>
                    <a:lnTo>
                      <a:pt x="1486" y="1779"/>
                    </a:lnTo>
                    <a:lnTo>
                      <a:pt x="1465" y="1758"/>
                    </a:lnTo>
                    <a:lnTo>
                      <a:pt x="1361" y="1695"/>
                    </a:lnTo>
                    <a:lnTo>
                      <a:pt x="1298" y="1737"/>
                    </a:lnTo>
                    <a:lnTo>
                      <a:pt x="1256" y="1674"/>
                    </a:lnTo>
                    <a:lnTo>
                      <a:pt x="1256" y="1695"/>
                    </a:lnTo>
                    <a:lnTo>
                      <a:pt x="1256" y="1758"/>
                    </a:lnTo>
                    <a:lnTo>
                      <a:pt x="1214" y="1779"/>
                    </a:lnTo>
                    <a:lnTo>
                      <a:pt x="1256" y="2009"/>
                    </a:lnTo>
                    <a:lnTo>
                      <a:pt x="1256" y="2219"/>
                    </a:lnTo>
                    <a:lnTo>
                      <a:pt x="1256" y="2365"/>
                    </a:lnTo>
                    <a:lnTo>
                      <a:pt x="1298" y="2470"/>
                    </a:lnTo>
                    <a:lnTo>
                      <a:pt x="1298" y="2574"/>
                    </a:lnTo>
                    <a:lnTo>
                      <a:pt x="1277" y="2616"/>
                    </a:lnTo>
                    <a:lnTo>
                      <a:pt x="1256" y="2783"/>
                    </a:lnTo>
                    <a:lnTo>
                      <a:pt x="1277" y="2825"/>
                    </a:lnTo>
                    <a:lnTo>
                      <a:pt x="42" y="2825"/>
                    </a:lnTo>
                    <a:lnTo>
                      <a:pt x="1" y="4771"/>
                    </a:lnTo>
                    <a:lnTo>
                      <a:pt x="22" y="4813"/>
                    </a:lnTo>
                    <a:lnTo>
                      <a:pt x="105" y="4918"/>
                    </a:lnTo>
                    <a:lnTo>
                      <a:pt x="168" y="4980"/>
                    </a:lnTo>
                    <a:lnTo>
                      <a:pt x="231" y="5043"/>
                    </a:lnTo>
                    <a:lnTo>
                      <a:pt x="314" y="5085"/>
                    </a:lnTo>
                    <a:lnTo>
                      <a:pt x="419" y="5232"/>
                    </a:lnTo>
                    <a:lnTo>
                      <a:pt x="482" y="5294"/>
                    </a:lnTo>
                    <a:lnTo>
                      <a:pt x="566" y="5336"/>
                    </a:lnTo>
                    <a:lnTo>
                      <a:pt x="628" y="5399"/>
                    </a:lnTo>
                    <a:lnTo>
                      <a:pt x="670" y="5462"/>
                    </a:lnTo>
                    <a:lnTo>
                      <a:pt x="754" y="5504"/>
                    </a:lnTo>
                    <a:lnTo>
                      <a:pt x="775" y="5608"/>
                    </a:lnTo>
                    <a:lnTo>
                      <a:pt x="1319" y="5462"/>
                    </a:lnTo>
                    <a:lnTo>
                      <a:pt x="1402" y="5504"/>
                    </a:lnTo>
                    <a:lnTo>
                      <a:pt x="1528" y="5441"/>
                    </a:lnTo>
                    <a:lnTo>
                      <a:pt x="1570" y="5462"/>
                    </a:lnTo>
                    <a:lnTo>
                      <a:pt x="1591" y="5462"/>
                    </a:lnTo>
                    <a:lnTo>
                      <a:pt x="1612" y="5504"/>
                    </a:lnTo>
                    <a:lnTo>
                      <a:pt x="1695" y="5504"/>
                    </a:lnTo>
                    <a:lnTo>
                      <a:pt x="1716" y="5524"/>
                    </a:lnTo>
                    <a:lnTo>
                      <a:pt x="1737" y="5524"/>
                    </a:lnTo>
                    <a:lnTo>
                      <a:pt x="1821" y="5629"/>
                    </a:lnTo>
                    <a:lnTo>
                      <a:pt x="1884" y="5629"/>
                    </a:lnTo>
                    <a:lnTo>
                      <a:pt x="2030" y="5650"/>
                    </a:lnTo>
                    <a:lnTo>
                      <a:pt x="2135" y="5713"/>
                    </a:lnTo>
                    <a:lnTo>
                      <a:pt x="2198" y="5755"/>
                    </a:lnTo>
                    <a:lnTo>
                      <a:pt x="2239" y="5755"/>
                    </a:lnTo>
                    <a:lnTo>
                      <a:pt x="2344" y="5671"/>
                    </a:lnTo>
                    <a:lnTo>
                      <a:pt x="2470" y="5650"/>
                    </a:lnTo>
                    <a:lnTo>
                      <a:pt x="2532" y="5713"/>
                    </a:lnTo>
                    <a:lnTo>
                      <a:pt x="2553" y="5671"/>
                    </a:lnTo>
                    <a:lnTo>
                      <a:pt x="2574" y="5713"/>
                    </a:lnTo>
                    <a:lnTo>
                      <a:pt x="2616" y="5713"/>
                    </a:lnTo>
                    <a:lnTo>
                      <a:pt x="2679" y="5776"/>
                    </a:lnTo>
                    <a:lnTo>
                      <a:pt x="2783" y="5817"/>
                    </a:lnTo>
                    <a:lnTo>
                      <a:pt x="2951" y="5755"/>
                    </a:lnTo>
                    <a:lnTo>
                      <a:pt x="3139" y="5504"/>
                    </a:lnTo>
                    <a:lnTo>
                      <a:pt x="3390" y="5190"/>
                    </a:lnTo>
                    <a:lnTo>
                      <a:pt x="3725" y="4939"/>
                    </a:lnTo>
                    <a:lnTo>
                      <a:pt x="3934" y="4876"/>
                    </a:lnTo>
                    <a:lnTo>
                      <a:pt x="3976" y="4834"/>
                    </a:lnTo>
                    <a:lnTo>
                      <a:pt x="3997" y="4792"/>
                    </a:lnTo>
                    <a:lnTo>
                      <a:pt x="3976" y="4729"/>
                    </a:lnTo>
                    <a:lnTo>
                      <a:pt x="3997" y="4687"/>
                    </a:lnTo>
                    <a:lnTo>
                      <a:pt x="3997" y="4625"/>
                    </a:lnTo>
                    <a:lnTo>
                      <a:pt x="4039" y="4562"/>
                    </a:lnTo>
                    <a:lnTo>
                      <a:pt x="4206" y="4457"/>
                    </a:lnTo>
                    <a:lnTo>
                      <a:pt x="4290" y="4415"/>
                    </a:lnTo>
                    <a:lnTo>
                      <a:pt x="4353" y="4395"/>
                    </a:lnTo>
                    <a:lnTo>
                      <a:pt x="4499" y="4353"/>
                    </a:lnTo>
                    <a:lnTo>
                      <a:pt x="4646" y="4353"/>
                    </a:lnTo>
                    <a:lnTo>
                      <a:pt x="4667" y="4395"/>
                    </a:lnTo>
                    <a:lnTo>
                      <a:pt x="4729" y="4374"/>
                    </a:lnTo>
                    <a:lnTo>
                      <a:pt x="4855" y="4395"/>
                    </a:lnTo>
                    <a:lnTo>
                      <a:pt x="4918" y="4395"/>
                    </a:lnTo>
                    <a:lnTo>
                      <a:pt x="4918" y="4311"/>
                    </a:lnTo>
                    <a:lnTo>
                      <a:pt x="4876" y="4143"/>
                    </a:lnTo>
                    <a:lnTo>
                      <a:pt x="4918" y="4060"/>
                    </a:lnTo>
                    <a:lnTo>
                      <a:pt x="5148" y="3955"/>
                    </a:lnTo>
                    <a:lnTo>
                      <a:pt x="5273" y="3955"/>
                    </a:lnTo>
                    <a:lnTo>
                      <a:pt x="5859" y="3683"/>
                    </a:lnTo>
                    <a:lnTo>
                      <a:pt x="5964" y="3662"/>
                    </a:lnTo>
                    <a:lnTo>
                      <a:pt x="6299" y="3537"/>
                    </a:lnTo>
                    <a:lnTo>
                      <a:pt x="6487" y="3474"/>
                    </a:lnTo>
                    <a:lnTo>
                      <a:pt x="6445" y="3432"/>
                    </a:lnTo>
                    <a:lnTo>
                      <a:pt x="6403" y="3327"/>
                    </a:lnTo>
                    <a:lnTo>
                      <a:pt x="6320" y="3223"/>
                    </a:lnTo>
                    <a:lnTo>
                      <a:pt x="6320" y="3160"/>
                    </a:lnTo>
                    <a:lnTo>
                      <a:pt x="6382" y="3139"/>
                    </a:lnTo>
                    <a:lnTo>
                      <a:pt x="6445" y="3035"/>
                    </a:lnTo>
                    <a:lnTo>
                      <a:pt x="6445" y="2951"/>
                    </a:lnTo>
                    <a:lnTo>
                      <a:pt x="6487" y="2888"/>
                    </a:lnTo>
                    <a:lnTo>
                      <a:pt x="6445" y="2825"/>
                    </a:lnTo>
                    <a:lnTo>
                      <a:pt x="6445" y="2742"/>
                    </a:lnTo>
                    <a:lnTo>
                      <a:pt x="6487" y="2721"/>
                    </a:lnTo>
                    <a:lnTo>
                      <a:pt x="6612" y="2616"/>
                    </a:lnTo>
                    <a:lnTo>
                      <a:pt x="6696" y="2595"/>
                    </a:lnTo>
                    <a:lnTo>
                      <a:pt x="6717" y="2511"/>
                    </a:lnTo>
                    <a:lnTo>
                      <a:pt x="6759" y="2511"/>
                    </a:lnTo>
                    <a:lnTo>
                      <a:pt x="6759" y="2470"/>
                    </a:lnTo>
                    <a:lnTo>
                      <a:pt x="6717" y="2428"/>
                    </a:lnTo>
                    <a:lnTo>
                      <a:pt x="6696" y="2386"/>
                    </a:lnTo>
                    <a:lnTo>
                      <a:pt x="6654" y="2302"/>
                    </a:lnTo>
                    <a:lnTo>
                      <a:pt x="6717" y="2281"/>
                    </a:lnTo>
                    <a:lnTo>
                      <a:pt x="6717" y="2198"/>
                    </a:lnTo>
                    <a:lnTo>
                      <a:pt x="6654" y="2114"/>
                    </a:lnTo>
                    <a:lnTo>
                      <a:pt x="6717" y="2051"/>
                    </a:lnTo>
                    <a:lnTo>
                      <a:pt x="6696" y="1967"/>
                    </a:lnTo>
                    <a:lnTo>
                      <a:pt x="6696" y="1884"/>
                    </a:lnTo>
                    <a:lnTo>
                      <a:pt x="6654" y="1779"/>
                    </a:lnTo>
                    <a:lnTo>
                      <a:pt x="6654" y="1695"/>
                    </a:lnTo>
                    <a:lnTo>
                      <a:pt x="6801" y="1570"/>
                    </a:lnTo>
                    <a:lnTo>
                      <a:pt x="6801" y="1528"/>
                    </a:lnTo>
                    <a:lnTo>
                      <a:pt x="6822" y="1486"/>
                    </a:lnTo>
                    <a:lnTo>
                      <a:pt x="6822" y="1361"/>
                    </a:lnTo>
                    <a:lnTo>
                      <a:pt x="6801" y="1277"/>
                    </a:lnTo>
                    <a:lnTo>
                      <a:pt x="6696" y="1214"/>
                    </a:lnTo>
                    <a:lnTo>
                      <a:pt x="6696" y="1151"/>
                    </a:lnTo>
                    <a:lnTo>
                      <a:pt x="6738" y="1005"/>
                    </a:lnTo>
                    <a:lnTo>
                      <a:pt x="6738" y="963"/>
                    </a:lnTo>
                    <a:lnTo>
                      <a:pt x="6696" y="942"/>
                    </a:lnTo>
                    <a:lnTo>
                      <a:pt x="6592" y="900"/>
                    </a:lnTo>
                    <a:lnTo>
                      <a:pt x="6550" y="817"/>
                    </a:lnTo>
                    <a:lnTo>
                      <a:pt x="6529" y="796"/>
                    </a:lnTo>
                    <a:lnTo>
                      <a:pt x="6508" y="712"/>
                    </a:lnTo>
                    <a:lnTo>
                      <a:pt x="6508" y="691"/>
                    </a:lnTo>
                    <a:lnTo>
                      <a:pt x="6445" y="691"/>
                    </a:lnTo>
                    <a:lnTo>
                      <a:pt x="6340" y="586"/>
                    </a:lnTo>
                    <a:lnTo>
                      <a:pt x="6299" y="503"/>
                    </a:lnTo>
                    <a:lnTo>
                      <a:pt x="6236" y="482"/>
                    </a:lnTo>
                    <a:lnTo>
                      <a:pt x="6194" y="419"/>
                    </a:lnTo>
                    <a:lnTo>
                      <a:pt x="6110" y="419"/>
                    </a:lnTo>
                    <a:lnTo>
                      <a:pt x="5859" y="335"/>
                    </a:lnTo>
                    <a:lnTo>
                      <a:pt x="5755" y="335"/>
                    </a:lnTo>
                    <a:lnTo>
                      <a:pt x="5671" y="273"/>
                    </a:lnTo>
                    <a:lnTo>
                      <a:pt x="5671" y="210"/>
                    </a:lnTo>
                    <a:lnTo>
                      <a:pt x="5587" y="168"/>
                    </a:lnTo>
                    <a:lnTo>
                      <a:pt x="5545" y="168"/>
                    </a:lnTo>
                    <a:lnTo>
                      <a:pt x="5441" y="126"/>
                    </a:lnTo>
                    <a:lnTo>
                      <a:pt x="5357" y="126"/>
                    </a:lnTo>
                    <a:lnTo>
                      <a:pt x="5169" y="22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1035"/>
              <p:cNvSpPr/>
              <p:nvPr/>
            </p:nvSpPr>
            <p:spPr>
              <a:xfrm>
                <a:off x="4681800" y="3659040"/>
                <a:ext cx="318960" cy="271080"/>
              </a:xfrm>
              <a:custGeom>
                <a:avLst/>
                <a:gdLst/>
                <a:ahLst/>
                <a:rect l="l" t="t" r="r" b="b"/>
                <a:pathLst>
                  <a:path w="7240" h="7157">
                    <a:moveTo>
                      <a:pt x="963" y="0"/>
                    </a:moveTo>
                    <a:lnTo>
                      <a:pt x="879" y="42"/>
                    </a:lnTo>
                    <a:lnTo>
                      <a:pt x="774" y="63"/>
                    </a:lnTo>
                    <a:lnTo>
                      <a:pt x="712" y="63"/>
                    </a:lnTo>
                    <a:lnTo>
                      <a:pt x="670" y="84"/>
                    </a:lnTo>
                    <a:lnTo>
                      <a:pt x="670" y="105"/>
                    </a:lnTo>
                    <a:lnTo>
                      <a:pt x="649" y="105"/>
                    </a:lnTo>
                    <a:lnTo>
                      <a:pt x="502" y="189"/>
                    </a:lnTo>
                    <a:lnTo>
                      <a:pt x="544" y="273"/>
                    </a:lnTo>
                    <a:lnTo>
                      <a:pt x="544" y="356"/>
                    </a:lnTo>
                    <a:lnTo>
                      <a:pt x="858" y="712"/>
                    </a:lnTo>
                    <a:lnTo>
                      <a:pt x="879" y="1151"/>
                    </a:lnTo>
                    <a:lnTo>
                      <a:pt x="1046" y="1402"/>
                    </a:lnTo>
                    <a:lnTo>
                      <a:pt x="1026" y="1633"/>
                    </a:lnTo>
                    <a:lnTo>
                      <a:pt x="837" y="1863"/>
                    </a:lnTo>
                    <a:lnTo>
                      <a:pt x="942" y="1925"/>
                    </a:lnTo>
                    <a:lnTo>
                      <a:pt x="942" y="2135"/>
                    </a:lnTo>
                    <a:lnTo>
                      <a:pt x="1046" y="2260"/>
                    </a:lnTo>
                    <a:lnTo>
                      <a:pt x="1046" y="2407"/>
                    </a:lnTo>
                    <a:lnTo>
                      <a:pt x="1256" y="2783"/>
                    </a:lnTo>
                    <a:lnTo>
                      <a:pt x="1256" y="2867"/>
                    </a:lnTo>
                    <a:lnTo>
                      <a:pt x="1339" y="2972"/>
                    </a:lnTo>
                    <a:lnTo>
                      <a:pt x="1339" y="3453"/>
                    </a:lnTo>
                    <a:lnTo>
                      <a:pt x="1088" y="3871"/>
                    </a:lnTo>
                    <a:lnTo>
                      <a:pt x="1026" y="3871"/>
                    </a:lnTo>
                    <a:lnTo>
                      <a:pt x="754" y="4081"/>
                    </a:lnTo>
                    <a:lnTo>
                      <a:pt x="754" y="4227"/>
                    </a:lnTo>
                    <a:lnTo>
                      <a:pt x="440" y="4499"/>
                    </a:lnTo>
                    <a:lnTo>
                      <a:pt x="440" y="4687"/>
                    </a:lnTo>
                    <a:lnTo>
                      <a:pt x="398" y="4750"/>
                    </a:lnTo>
                    <a:lnTo>
                      <a:pt x="398" y="5210"/>
                    </a:lnTo>
                    <a:lnTo>
                      <a:pt x="230" y="5399"/>
                    </a:lnTo>
                    <a:lnTo>
                      <a:pt x="210" y="5608"/>
                    </a:lnTo>
                    <a:lnTo>
                      <a:pt x="42" y="5796"/>
                    </a:lnTo>
                    <a:lnTo>
                      <a:pt x="42" y="6006"/>
                    </a:lnTo>
                    <a:lnTo>
                      <a:pt x="21" y="6173"/>
                    </a:lnTo>
                    <a:lnTo>
                      <a:pt x="21" y="6466"/>
                    </a:lnTo>
                    <a:lnTo>
                      <a:pt x="0" y="6654"/>
                    </a:lnTo>
                    <a:lnTo>
                      <a:pt x="21" y="6696"/>
                    </a:lnTo>
                    <a:lnTo>
                      <a:pt x="105" y="6738"/>
                    </a:lnTo>
                    <a:lnTo>
                      <a:pt x="126" y="6759"/>
                    </a:lnTo>
                    <a:lnTo>
                      <a:pt x="189" y="6738"/>
                    </a:lnTo>
                    <a:lnTo>
                      <a:pt x="210" y="6654"/>
                    </a:lnTo>
                    <a:lnTo>
                      <a:pt x="398" y="6654"/>
                    </a:lnTo>
                    <a:lnTo>
                      <a:pt x="461" y="6696"/>
                    </a:lnTo>
                    <a:lnTo>
                      <a:pt x="523" y="6675"/>
                    </a:lnTo>
                    <a:lnTo>
                      <a:pt x="523" y="6591"/>
                    </a:lnTo>
                    <a:lnTo>
                      <a:pt x="712" y="6466"/>
                    </a:lnTo>
                    <a:lnTo>
                      <a:pt x="754" y="6466"/>
                    </a:lnTo>
                    <a:lnTo>
                      <a:pt x="858" y="6529"/>
                    </a:lnTo>
                    <a:lnTo>
                      <a:pt x="879" y="6529"/>
                    </a:lnTo>
                    <a:lnTo>
                      <a:pt x="921" y="6487"/>
                    </a:lnTo>
                    <a:lnTo>
                      <a:pt x="963" y="6466"/>
                    </a:lnTo>
                    <a:lnTo>
                      <a:pt x="1046" y="6529"/>
                    </a:lnTo>
                    <a:lnTo>
                      <a:pt x="1046" y="6550"/>
                    </a:lnTo>
                    <a:lnTo>
                      <a:pt x="1130" y="6571"/>
                    </a:lnTo>
                    <a:lnTo>
                      <a:pt x="1088" y="6633"/>
                    </a:lnTo>
                    <a:lnTo>
                      <a:pt x="1151" y="6654"/>
                    </a:lnTo>
                    <a:lnTo>
                      <a:pt x="1256" y="6759"/>
                    </a:lnTo>
                    <a:lnTo>
                      <a:pt x="1381" y="6801"/>
                    </a:lnTo>
                    <a:lnTo>
                      <a:pt x="1486" y="6759"/>
                    </a:lnTo>
                    <a:lnTo>
                      <a:pt x="1507" y="6759"/>
                    </a:lnTo>
                    <a:lnTo>
                      <a:pt x="1590" y="6696"/>
                    </a:lnTo>
                    <a:lnTo>
                      <a:pt x="1653" y="6696"/>
                    </a:lnTo>
                    <a:lnTo>
                      <a:pt x="1674" y="6738"/>
                    </a:lnTo>
                    <a:lnTo>
                      <a:pt x="3850" y="6738"/>
                    </a:lnTo>
                    <a:lnTo>
                      <a:pt x="3871" y="6759"/>
                    </a:lnTo>
                    <a:lnTo>
                      <a:pt x="3913" y="6863"/>
                    </a:lnTo>
                    <a:lnTo>
                      <a:pt x="3976" y="6905"/>
                    </a:lnTo>
                    <a:lnTo>
                      <a:pt x="4101" y="6968"/>
                    </a:lnTo>
                    <a:lnTo>
                      <a:pt x="4206" y="6989"/>
                    </a:lnTo>
                    <a:lnTo>
                      <a:pt x="4311" y="6968"/>
                    </a:lnTo>
                    <a:lnTo>
                      <a:pt x="4373" y="6989"/>
                    </a:lnTo>
                    <a:lnTo>
                      <a:pt x="4394" y="7052"/>
                    </a:lnTo>
                    <a:lnTo>
                      <a:pt x="4478" y="7073"/>
                    </a:lnTo>
                    <a:lnTo>
                      <a:pt x="4541" y="7010"/>
                    </a:lnTo>
                    <a:lnTo>
                      <a:pt x="4645" y="6989"/>
                    </a:lnTo>
                    <a:lnTo>
                      <a:pt x="4792" y="7010"/>
                    </a:lnTo>
                    <a:lnTo>
                      <a:pt x="4855" y="7010"/>
                    </a:lnTo>
                    <a:lnTo>
                      <a:pt x="4896" y="6947"/>
                    </a:lnTo>
                    <a:lnTo>
                      <a:pt x="4917" y="6968"/>
                    </a:lnTo>
                    <a:lnTo>
                      <a:pt x="4959" y="6968"/>
                    </a:lnTo>
                    <a:lnTo>
                      <a:pt x="5106" y="7094"/>
                    </a:lnTo>
                    <a:lnTo>
                      <a:pt x="5210" y="7115"/>
                    </a:lnTo>
                    <a:lnTo>
                      <a:pt x="5357" y="7115"/>
                    </a:lnTo>
                    <a:lnTo>
                      <a:pt x="5357" y="7073"/>
                    </a:lnTo>
                    <a:lnTo>
                      <a:pt x="5440" y="7052"/>
                    </a:lnTo>
                    <a:lnTo>
                      <a:pt x="5482" y="7073"/>
                    </a:lnTo>
                    <a:lnTo>
                      <a:pt x="5545" y="7094"/>
                    </a:lnTo>
                    <a:lnTo>
                      <a:pt x="5587" y="7073"/>
                    </a:lnTo>
                    <a:lnTo>
                      <a:pt x="5629" y="7115"/>
                    </a:lnTo>
                    <a:lnTo>
                      <a:pt x="5671" y="7115"/>
                    </a:lnTo>
                    <a:lnTo>
                      <a:pt x="5692" y="7156"/>
                    </a:lnTo>
                    <a:lnTo>
                      <a:pt x="5838" y="7156"/>
                    </a:lnTo>
                    <a:lnTo>
                      <a:pt x="6717" y="6947"/>
                    </a:lnTo>
                    <a:lnTo>
                      <a:pt x="6696" y="6843"/>
                    </a:lnTo>
                    <a:lnTo>
                      <a:pt x="6612" y="6801"/>
                    </a:lnTo>
                    <a:lnTo>
                      <a:pt x="6570" y="6738"/>
                    </a:lnTo>
                    <a:lnTo>
                      <a:pt x="6508" y="6675"/>
                    </a:lnTo>
                    <a:lnTo>
                      <a:pt x="6424" y="6633"/>
                    </a:lnTo>
                    <a:lnTo>
                      <a:pt x="6361" y="6571"/>
                    </a:lnTo>
                    <a:lnTo>
                      <a:pt x="6256" y="6424"/>
                    </a:lnTo>
                    <a:lnTo>
                      <a:pt x="6173" y="6382"/>
                    </a:lnTo>
                    <a:lnTo>
                      <a:pt x="6110" y="6319"/>
                    </a:lnTo>
                    <a:lnTo>
                      <a:pt x="6047" y="6257"/>
                    </a:lnTo>
                    <a:lnTo>
                      <a:pt x="5964" y="6152"/>
                    </a:lnTo>
                    <a:lnTo>
                      <a:pt x="5943" y="6110"/>
                    </a:lnTo>
                    <a:lnTo>
                      <a:pt x="5984" y="4164"/>
                    </a:lnTo>
                    <a:lnTo>
                      <a:pt x="7219" y="4164"/>
                    </a:lnTo>
                    <a:lnTo>
                      <a:pt x="7198" y="4122"/>
                    </a:lnTo>
                    <a:lnTo>
                      <a:pt x="7219" y="3955"/>
                    </a:lnTo>
                    <a:lnTo>
                      <a:pt x="7240" y="3913"/>
                    </a:lnTo>
                    <a:lnTo>
                      <a:pt x="7240" y="3809"/>
                    </a:lnTo>
                    <a:lnTo>
                      <a:pt x="7198" y="3704"/>
                    </a:lnTo>
                    <a:lnTo>
                      <a:pt x="7198" y="3558"/>
                    </a:lnTo>
                    <a:lnTo>
                      <a:pt x="7198" y="3348"/>
                    </a:lnTo>
                    <a:lnTo>
                      <a:pt x="7156" y="3118"/>
                    </a:lnTo>
                    <a:lnTo>
                      <a:pt x="7198" y="3097"/>
                    </a:lnTo>
                    <a:lnTo>
                      <a:pt x="7198" y="3034"/>
                    </a:lnTo>
                    <a:lnTo>
                      <a:pt x="7198" y="3013"/>
                    </a:lnTo>
                    <a:lnTo>
                      <a:pt x="7093" y="3013"/>
                    </a:lnTo>
                    <a:lnTo>
                      <a:pt x="6989" y="3034"/>
                    </a:lnTo>
                    <a:lnTo>
                      <a:pt x="6905" y="3097"/>
                    </a:lnTo>
                    <a:lnTo>
                      <a:pt x="6821" y="3118"/>
                    </a:lnTo>
                    <a:lnTo>
                      <a:pt x="6780" y="3139"/>
                    </a:lnTo>
                    <a:lnTo>
                      <a:pt x="6717" y="3118"/>
                    </a:lnTo>
                    <a:lnTo>
                      <a:pt x="6570" y="3118"/>
                    </a:lnTo>
                    <a:lnTo>
                      <a:pt x="6508" y="3097"/>
                    </a:lnTo>
                    <a:lnTo>
                      <a:pt x="6424" y="3034"/>
                    </a:lnTo>
                    <a:lnTo>
                      <a:pt x="6382" y="3034"/>
                    </a:lnTo>
                    <a:lnTo>
                      <a:pt x="6361" y="3076"/>
                    </a:lnTo>
                    <a:lnTo>
                      <a:pt x="6298" y="3097"/>
                    </a:lnTo>
                    <a:lnTo>
                      <a:pt x="6256" y="3118"/>
                    </a:lnTo>
                    <a:lnTo>
                      <a:pt x="6194" y="3118"/>
                    </a:lnTo>
                    <a:lnTo>
                      <a:pt x="6173" y="3097"/>
                    </a:lnTo>
                    <a:lnTo>
                      <a:pt x="6173" y="2972"/>
                    </a:lnTo>
                    <a:lnTo>
                      <a:pt x="6215" y="2930"/>
                    </a:lnTo>
                    <a:lnTo>
                      <a:pt x="6215" y="2909"/>
                    </a:lnTo>
                    <a:lnTo>
                      <a:pt x="6256" y="2825"/>
                    </a:lnTo>
                    <a:lnTo>
                      <a:pt x="6173" y="2783"/>
                    </a:lnTo>
                    <a:lnTo>
                      <a:pt x="6173" y="2658"/>
                    </a:lnTo>
                    <a:lnTo>
                      <a:pt x="6194" y="2616"/>
                    </a:lnTo>
                    <a:lnTo>
                      <a:pt x="6194" y="2553"/>
                    </a:lnTo>
                    <a:lnTo>
                      <a:pt x="6110" y="2490"/>
                    </a:lnTo>
                    <a:lnTo>
                      <a:pt x="6110" y="2407"/>
                    </a:lnTo>
                    <a:lnTo>
                      <a:pt x="6152" y="2344"/>
                    </a:lnTo>
                    <a:lnTo>
                      <a:pt x="6110" y="2281"/>
                    </a:lnTo>
                    <a:lnTo>
                      <a:pt x="6068" y="2260"/>
                    </a:lnTo>
                    <a:lnTo>
                      <a:pt x="6047" y="2197"/>
                    </a:lnTo>
                    <a:lnTo>
                      <a:pt x="6005" y="2177"/>
                    </a:lnTo>
                    <a:lnTo>
                      <a:pt x="6005" y="2093"/>
                    </a:lnTo>
                    <a:lnTo>
                      <a:pt x="5964" y="2051"/>
                    </a:lnTo>
                    <a:lnTo>
                      <a:pt x="5964" y="1967"/>
                    </a:lnTo>
                    <a:lnTo>
                      <a:pt x="5901" y="1925"/>
                    </a:lnTo>
                    <a:lnTo>
                      <a:pt x="5964" y="1821"/>
                    </a:lnTo>
                    <a:lnTo>
                      <a:pt x="5964" y="1612"/>
                    </a:lnTo>
                    <a:lnTo>
                      <a:pt x="5943" y="1528"/>
                    </a:lnTo>
                    <a:lnTo>
                      <a:pt x="5943" y="1507"/>
                    </a:lnTo>
                    <a:lnTo>
                      <a:pt x="5964" y="1444"/>
                    </a:lnTo>
                    <a:lnTo>
                      <a:pt x="5964" y="1361"/>
                    </a:lnTo>
                    <a:lnTo>
                      <a:pt x="5901" y="1298"/>
                    </a:lnTo>
                    <a:lnTo>
                      <a:pt x="5943" y="1193"/>
                    </a:lnTo>
                    <a:lnTo>
                      <a:pt x="5984" y="1089"/>
                    </a:lnTo>
                    <a:lnTo>
                      <a:pt x="5984" y="1005"/>
                    </a:lnTo>
                    <a:lnTo>
                      <a:pt x="5984" y="921"/>
                    </a:lnTo>
                    <a:lnTo>
                      <a:pt x="5964" y="837"/>
                    </a:lnTo>
                    <a:lnTo>
                      <a:pt x="5315" y="796"/>
                    </a:lnTo>
                    <a:lnTo>
                      <a:pt x="5273" y="733"/>
                    </a:lnTo>
                    <a:lnTo>
                      <a:pt x="5315" y="691"/>
                    </a:lnTo>
                    <a:lnTo>
                      <a:pt x="5336" y="607"/>
                    </a:lnTo>
                    <a:lnTo>
                      <a:pt x="5147" y="586"/>
                    </a:lnTo>
                    <a:lnTo>
                      <a:pt x="5147" y="628"/>
                    </a:lnTo>
                    <a:lnTo>
                      <a:pt x="4583" y="670"/>
                    </a:lnTo>
                    <a:lnTo>
                      <a:pt x="4583" y="817"/>
                    </a:lnTo>
                    <a:lnTo>
                      <a:pt x="4520" y="921"/>
                    </a:lnTo>
                    <a:lnTo>
                      <a:pt x="4478" y="942"/>
                    </a:lnTo>
                    <a:lnTo>
                      <a:pt x="4499" y="1047"/>
                    </a:lnTo>
                    <a:lnTo>
                      <a:pt x="4499" y="1214"/>
                    </a:lnTo>
                    <a:lnTo>
                      <a:pt x="4059" y="1235"/>
                    </a:lnTo>
                    <a:lnTo>
                      <a:pt x="3976" y="1298"/>
                    </a:lnTo>
                    <a:lnTo>
                      <a:pt x="3787" y="1256"/>
                    </a:lnTo>
                    <a:lnTo>
                      <a:pt x="3704" y="1235"/>
                    </a:lnTo>
                    <a:lnTo>
                      <a:pt x="3599" y="1256"/>
                    </a:lnTo>
                    <a:lnTo>
                      <a:pt x="3453" y="1256"/>
                    </a:lnTo>
                    <a:lnTo>
                      <a:pt x="3390" y="1235"/>
                    </a:lnTo>
                    <a:lnTo>
                      <a:pt x="3369" y="1026"/>
                    </a:lnTo>
                    <a:lnTo>
                      <a:pt x="3285" y="921"/>
                    </a:lnTo>
                    <a:lnTo>
                      <a:pt x="3243" y="837"/>
                    </a:lnTo>
                    <a:lnTo>
                      <a:pt x="3181" y="817"/>
                    </a:lnTo>
                    <a:lnTo>
                      <a:pt x="3181" y="733"/>
                    </a:lnTo>
                    <a:lnTo>
                      <a:pt x="3160" y="691"/>
                    </a:lnTo>
                    <a:lnTo>
                      <a:pt x="3139" y="565"/>
                    </a:lnTo>
                    <a:lnTo>
                      <a:pt x="3076" y="461"/>
                    </a:lnTo>
                    <a:lnTo>
                      <a:pt x="3076" y="377"/>
                    </a:lnTo>
                    <a:lnTo>
                      <a:pt x="3118" y="314"/>
                    </a:lnTo>
                    <a:lnTo>
                      <a:pt x="3076" y="252"/>
                    </a:lnTo>
                    <a:lnTo>
                      <a:pt x="3034" y="189"/>
                    </a:lnTo>
                    <a:lnTo>
                      <a:pt x="3034" y="105"/>
                    </a:lnTo>
                    <a:lnTo>
                      <a:pt x="3034" y="84"/>
                    </a:lnTo>
                    <a:lnTo>
                      <a:pt x="3034" y="0"/>
                    </a:lnTo>
                    <a:lnTo>
                      <a:pt x="2030" y="0"/>
                    </a:lnTo>
                    <a:lnTo>
                      <a:pt x="1821" y="42"/>
                    </a:lnTo>
                    <a:lnTo>
                      <a:pt x="1653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1036"/>
              <p:cNvSpPr/>
              <p:nvPr/>
            </p:nvSpPr>
            <p:spPr>
              <a:xfrm>
                <a:off x="5024520" y="3874680"/>
                <a:ext cx="199080" cy="155880"/>
              </a:xfrm>
              <a:custGeom>
                <a:avLst/>
                <a:gdLst/>
                <a:ahLst/>
                <a:rect l="l" t="t" r="r" b="b"/>
                <a:pathLst>
                  <a:path w="4521" h="4123">
                    <a:moveTo>
                      <a:pt x="2679" y="1"/>
                    </a:moveTo>
                    <a:lnTo>
                      <a:pt x="2533" y="43"/>
                    </a:lnTo>
                    <a:lnTo>
                      <a:pt x="2470" y="63"/>
                    </a:lnTo>
                    <a:lnTo>
                      <a:pt x="2386" y="105"/>
                    </a:lnTo>
                    <a:lnTo>
                      <a:pt x="2219" y="210"/>
                    </a:lnTo>
                    <a:lnTo>
                      <a:pt x="2177" y="273"/>
                    </a:lnTo>
                    <a:lnTo>
                      <a:pt x="2177" y="335"/>
                    </a:lnTo>
                    <a:lnTo>
                      <a:pt x="2156" y="377"/>
                    </a:lnTo>
                    <a:lnTo>
                      <a:pt x="2177" y="440"/>
                    </a:lnTo>
                    <a:lnTo>
                      <a:pt x="2156" y="482"/>
                    </a:lnTo>
                    <a:lnTo>
                      <a:pt x="2114" y="524"/>
                    </a:lnTo>
                    <a:lnTo>
                      <a:pt x="1905" y="587"/>
                    </a:lnTo>
                    <a:lnTo>
                      <a:pt x="1570" y="838"/>
                    </a:lnTo>
                    <a:lnTo>
                      <a:pt x="1319" y="1152"/>
                    </a:lnTo>
                    <a:lnTo>
                      <a:pt x="1131" y="1403"/>
                    </a:lnTo>
                    <a:lnTo>
                      <a:pt x="963" y="1465"/>
                    </a:lnTo>
                    <a:lnTo>
                      <a:pt x="859" y="1424"/>
                    </a:lnTo>
                    <a:lnTo>
                      <a:pt x="796" y="1361"/>
                    </a:lnTo>
                    <a:lnTo>
                      <a:pt x="754" y="1361"/>
                    </a:lnTo>
                    <a:lnTo>
                      <a:pt x="733" y="1319"/>
                    </a:lnTo>
                    <a:lnTo>
                      <a:pt x="712" y="1361"/>
                    </a:lnTo>
                    <a:lnTo>
                      <a:pt x="650" y="1298"/>
                    </a:lnTo>
                    <a:lnTo>
                      <a:pt x="524" y="1319"/>
                    </a:lnTo>
                    <a:lnTo>
                      <a:pt x="419" y="1403"/>
                    </a:lnTo>
                    <a:lnTo>
                      <a:pt x="378" y="1403"/>
                    </a:lnTo>
                    <a:lnTo>
                      <a:pt x="315" y="1361"/>
                    </a:lnTo>
                    <a:lnTo>
                      <a:pt x="210" y="1298"/>
                    </a:lnTo>
                    <a:lnTo>
                      <a:pt x="64" y="1277"/>
                    </a:lnTo>
                    <a:lnTo>
                      <a:pt x="1" y="1277"/>
                    </a:lnTo>
                    <a:lnTo>
                      <a:pt x="22" y="1319"/>
                    </a:lnTo>
                    <a:lnTo>
                      <a:pt x="22" y="1382"/>
                    </a:lnTo>
                    <a:lnTo>
                      <a:pt x="22" y="1424"/>
                    </a:lnTo>
                    <a:lnTo>
                      <a:pt x="22" y="1486"/>
                    </a:lnTo>
                    <a:lnTo>
                      <a:pt x="106" y="1570"/>
                    </a:lnTo>
                    <a:lnTo>
                      <a:pt x="168" y="1591"/>
                    </a:lnTo>
                    <a:lnTo>
                      <a:pt x="231" y="1633"/>
                    </a:lnTo>
                    <a:lnTo>
                      <a:pt x="294" y="1716"/>
                    </a:lnTo>
                    <a:lnTo>
                      <a:pt x="294" y="1779"/>
                    </a:lnTo>
                    <a:lnTo>
                      <a:pt x="315" y="1800"/>
                    </a:lnTo>
                    <a:lnTo>
                      <a:pt x="378" y="1884"/>
                    </a:lnTo>
                    <a:lnTo>
                      <a:pt x="398" y="1988"/>
                    </a:lnTo>
                    <a:lnTo>
                      <a:pt x="440" y="2030"/>
                    </a:lnTo>
                    <a:lnTo>
                      <a:pt x="503" y="2114"/>
                    </a:lnTo>
                    <a:lnTo>
                      <a:pt x="545" y="2156"/>
                    </a:lnTo>
                    <a:lnTo>
                      <a:pt x="587" y="2156"/>
                    </a:lnTo>
                    <a:lnTo>
                      <a:pt x="629" y="2240"/>
                    </a:lnTo>
                    <a:lnTo>
                      <a:pt x="796" y="2512"/>
                    </a:lnTo>
                    <a:lnTo>
                      <a:pt x="901" y="2574"/>
                    </a:lnTo>
                    <a:lnTo>
                      <a:pt x="1005" y="2637"/>
                    </a:lnTo>
                    <a:lnTo>
                      <a:pt x="1047" y="2679"/>
                    </a:lnTo>
                    <a:lnTo>
                      <a:pt x="1131" y="2742"/>
                    </a:lnTo>
                    <a:lnTo>
                      <a:pt x="1131" y="2763"/>
                    </a:lnTo>
                    <a:lnTo>
                      <a:pt x="1131" y="2825"/>
                    </a:lnTo>
                    <a:lnTo>
                      <a:pt x="1152" y="2867"/>
                    </a:lnTo>
                    <a:lnTo>
                      <a:pt x="1256" y="2888"/>
                    </a:lnTo>
                    <a:lnTo>
                      <a:pt x="1340" y="2972"/>
                    </a:lnTo>
                    <a:lnTo>
                      <a:pt x="1319" y="3056"/>
                    </a:lnTo>
                    <a:lnTo>
                      <a:pt x="1340" y="3181"/>
                    </a:lnTo>
                    <a:lnTo>
                      <a:pt x="1340" y="3265"/>
                    </a:lnTo>
                    <a:lnTo>
                      <a:pt x="1382" y="3369"/>
                    </a:lnTo>
                    <a:lnTo>
                      <a:pt x="1487" y="3453"/>
                    </a:lnTo>
                    <a:lnTo>
                      <a:pt x="1549" y="3558"/>
                    </a:lnTo>
                    <a:lnTo>
                      <a:pt x="1675" y="3579"/>
                    </a:lnTo>
                    <a:lnTo>
                      <a:pt x="1759" y="3558"/>
                    </a:lnTo>
                    <a:lnTo>
                      <a:pt x="1884" y="3600"/>
                    </a:lnTo>
                    <a:lnTo>
                      <a:pt x="1968" y="3600"/>
                    </a:lnTo>
                    <a:lnTo>
                      <a:pt x="2093" y="3683"/>
                    </a:lnTo>
                    <a:lnTo>
                      <a:pt x="2156" y="3683"/>
                    </a:lnTo>
                    <a:lnTo>
                      <a:pt x="2198" y="3725"/>
                    </a:lnTo>
                    <a:lnTo>
                      <a:pt x="2198" y="3788"/>
                    </a:lnTo>
                    <a:lnTo>
                      <a:pt x="2261" y="3830"/>
                    </a:lnTo>
                    <a:lnTo>
                      <a:pt x="2303" y="3893"/>
                    </a:lnTo>
                    <a:lnTo>
                      <a:pt x="2491" y="3872"/>
                    </a:lnTo>
                    <a:lnTo>
                      <a:pt x="2616" y="3893"/>
                    </a:lnTo>
                    <a:lnTo>
                      <a:pt x="2679" y="3976"/>
                    </a:lnTo>
                    <a:lnTo>
                      <a:pt x="2742" y="3976"/>
                    </a:lnTo>
                    <a:lnTo>
                      <a:pt x="2888" y="4018"/>
                    </a:lnTo>
                    <a:lnTo>
                      <a:pt x="2909" y="4039"/>
                    </a:lnTo>
                    <a:lnTo>
                      <a:pt x="3014" y="4018"/>
                    </a:lnTo>
                    <a:lnTo>
                      <a:pt x="3160" y="3997"/>
                    </a:lnTo>
                    <a:lnTo>
                      <a:pt x="3349" y="4039"/>
                    </a:lnTo>
                    <a:lnTo>
                      <a:pt x="3453" y="4123"/>
                    </a:lnTo>
                    <a:lnTo>
                      <a:pt x="4081" y="3474"/>
                    </a:lnTo>
                    <a:lnTo>
                      <a:pt x="4081" y="3286"/>
                    </a:lnTo>
                    <a:lnTo>
                      <a:pt x="4102" y="3202"/>
                    </a:lnTo>
                    <a:lnTo>
                      <a:pt x="4144" y="3056"/>
                    </a:lnTo>
                    <a:lnTo>
                      <a:pt x="4165" y="2972"/>
                    </a:lnTo>
                    <a:lnTo>
                      <a:pt x="4144" y="2867"/>
                    </a:lnTo>
                    <a:lnTo>
                      <a:pt x="4165" y="2784"/>
                    </a:lnTo>
                    <a:lnTo>
                      <a:pt x="4248" y="2784"/>
                    </a:lnTo>
                    <a:lnTo>
                      <a:pt x="4269" y="2742"/>
                    </a:lnTo>
                    <a:lnTo>
                      <a:pt x="4374" y="2637"/>
                    </a:lnTo>
                    <a:lnTo>
                      <a:pt x="4458" y="2532"/>
                    </a:lnTo>
                    <a:lnTo>
                      <a:pt x="4416" y="2449"/>
                    </a:lnTo>
                    <a:lnTo>
                      <a:pt x="4374" y="2407"/>
                    </a:lnTo>
                    <a:lnTo>
                      <a:pt x="4374" y="2302"/>
                    </a:lnTo>
                    <a:lnTo>
                      <a:pt x="4416" y="2240"/>
                    </a:lnTo>
                    <a:lnTo>
                      <a:pt x="4395" y="2135"/>
                    </a:lnTo>
                    <a:lnTo>
                      <a:pt x="4290" y="2051"/>
                    </a:lnTo>
                    <a:lnTo>
                      <a:pt x="4290" y="2009"/>
                    </a:lnTo>
                    <a:lnTo>
                      <a:pt x="4374" y="1988"/>
                    </a:lnTo>
                    <a:lnTo>
                      <a:pt x="4374" y="1842"/>
                    </a:lnTo>
                    <a:lnTo>
                      <a:pt x="4374" y="1737"/>
                    </a:lnTo>
                    <a:lnTo>
                      <a:pt x="4479" y="1696"/>
                    </a:lnTo>
                    <a:lnTo>
                      <a:pt x="4500" y="1612"/>
                    </a:lnTo>
                    <a:lnTo>
                      <a:pt x="4416" y="1612"/>
                    </a:lnTo>
                    <a:lnTo>
                      <a:pt x="4374" y="1570"/>
                    </a:lnTo>
                    <a:lnTo>
                      <a:pt x="4416" y="1465"/>
                    </a:lnTo>
                    <a:lnTo>
                      <a:pt x="4458" y="1298"/>
                    </a:lnTo>
                    <a:lnTo>
                      <a:pt x="4500" y="1214"/>
                    </a:lnTo>
                    <a:lnTo>
                      <a:pt x="4500" y="1152"/>
                    </a:lnTo>
                    <a:lnTo>
                      <a:pt x="4479" y="1068"/>
                    </a:lnTo>
                    <a:lnTo>
                      <a:pt x="4500" y="984"/>
                    </a:lnTo>
                    <a:lnTo>
                      <a:pt x="4479" y="900"/>
                    </a:lnTo>
                    <a:lnTo>
                      <a:pt x="4520" y="796"/>
                    </a:lnTo>
                    <a:lnTo>
                      <a:pt x="4520" y="733"/>
                    </a:lnTo>
                    <a:lnTo>
                      <a:pt x="4395" y="691"/>
                    </a:lnTo>
                    <a:lnTo>
                      <a:pt x="4353" y="628"/>
                    </a:lnTo>
                    <a:lnTo>
                      <a:pt x="4248" y="545"/>
                    </a:lnTo>
                    <a:lnTo>
                      <a:pt x="4060" y="545"/>
                    </a:lnTo>
                    <a:lnTo>
                      <a:pt x="3956" y="524"/>
                    </a:lnTo>
                    <a:lnTo>
                      <a:pt x="3851" y="377"/>
                    </a:lnTo>
                    <a:lnTo>
                      <a:pt x="3683" y="273"/>
                    </a:lnTo>
                    <a:lnTo>
                      <a:pt x="3537" y="252"/>
                    </a:lnTo>
                    <a:lnTo>
                      <a:pt x="3474" y="315"/>
                    </a:lnTo>
                    <a:lnTo>
                      <a:pt x="3432" y="335"/>
                    </a:lnTo>
                    <a:lnTo>
                      <a:pt x="3411" y="252"/>
                    </a:lnTo>
                    <a:lnTo>
                      <a:pt x="3328" y="252"/>
                    </a:lnTo>
                    <a:lnTo>
                      <a:pt x="3119" y="231"/>
                    </a:lnTo>
                    <a:lnTo>
                      <a:pt x="3098" y="43"/>
                    </a:lnTo>
                    <a:lnTo>
                      <a:pt x="3035" y="43"/>
                    </a:lnTo>
                    <a:lnTo>
                      <a:pt x="2909" y="22"/>
                    </a:lnTo>
                    <a:lnTo>
                      <a:pt x="2847" y="43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CustomShape 1037"/>
              <p:cNvSpPr/>
              <p:nvPr/>
            </p:nvSpPr>
            <p:spPr>
              <a:xfrm>
                <a:off x="4887000" y="3923280"/>
                <a:ext cx="238680" cy="205200"/>
              </a:xfrm>
              <a:custGeom>
                <a:avLst/>
                <a:gdLst/>
                <a:ahLst/>
                <a:rect l="l" t="t" r="r" b="b"/>
                <a:pathLst>
                  <a:path w="5420" h="5420">
                    <a:moveTo>
                      <a:pt x="3118" y="0"/>
                    </a:moveTo>
                    <a:lnTo>
                      <a:pt x="3013" y="21"/>
                    </a:lnTo>
                    <a:lnTo>
                      <a:pt x="2825" y="105"/>
                    </a:lnTo>
                    <a:lnTo>
                      <a:pt x="2762" y="147"/>
                    </a:lnTo>
                    <a:lnTo>
                      <a:pt x="2679" y="126"/>
                    </a:lnTo>
                    <a:lnTo>
                      <a:pt x="2658" y="105"/>
                    </a:lnTo>
                    <a:lnTo>
                      <a:pt x="2511" y="105"/>
                    </a:lnTo>
                    <a:lnTo>
                      <a:pt x="2407" y="230"/>
                    </a:lnTo>
                    <a:lnTo>
                      <a:pt x="2281" y="356"/>
                    </a:lnTo>
                    <a:lnTo>
                      <a:pt x="2093" y="502"/>
                    </a:lnTo>
                    <a:lnTo>
                      <a:pt x="2051" y="502"/>
                    </a:lnTo>
                    <a:lnTo>
                      <a:pt x="2072" y="419"/>
                    </a:lnTo>
                    <a:lnTo>
                      <a:pt x="2093" y="356"/>
                    </a:lnTo>
                    <a:lnTo>
                      <a:pt x="2051" y="335"/>
                    </a:lnTo>
                    <a:lnTo>
                      <a:pt x="2030" y="251"/>
                    </a:lnTo>
                    <a:lnTo>
                      <a:pt x="1988" y="230"/>
                    </a:lnTo>
                    <a:lnTo>
                      <a:pt x="1883" y="230"/>
                    </a:lnTo>
                    <a:lnTo>
                      <a:pt x="1716" y="293"/>
                    </a:lnTo>
                    <a:lnTo>
                      <a:pt x="1151" y="419"/>
                    </a:lnTo>
                    <a:lnTo>
                      <a:pt x="733" y="419"/>
                    </a:lnTo>
                    <a:lnTo>
                      <a:pt x="628" y="2490"/>
                    </a:lnTo>
                    <a:lnTo>
                      <a:pt x="105" y="2490"/>
                    </a:lnTo>
                    <a:lnTo>
                      <a:pt x="0" y="4310"/>
                    </a:lnTo>
                    <a:lnTo>
                      <a:pt x="210" y="4436"/>
                    </a:lnTo>
                    <a:lnTo>
                      <a:pt x="272" y="4624"/>
                    </a:lnTo>
                    <a:lnTo>
                      <a:pt x="419" y="4938"/>
                    </a:lnTo>
                    <a:lnTo>
                      <a:pt x="398" y="5105"/>
                    </a:lnTo>
                    <a:lnTo>
                      <a:pt x="314" y="5273"/>
                    </a:lnTo>
                    <a:lnTo>
                      <a:pt x="314" y="5377"/>
                    </a:lnTo>
                    <a:lnTo>
                      <a:pt x="482" y="5357"/>
                    </a:lnTo>
                    <a:lnTo>
                      <a:pt x="628" y="5419"/>
                    </a:lnTo>
                    <a:lnTo>
                      <a:pt x="712" y="5357"/>
                    </a:lnTo>
                    <a:lnTo>
                      <a:pt x="879" y="5377"/>
                    </a:lnTo>
                    <a:lnTo>
                      <a:pt x="942" y="5294"/>
                    </a:lnTo>
                    <a:lnTo>
                      <a:pt x="1088" y="5273"/>
                    </a:lnTo>
                    <a:lnTo>
                      <a:pt x="1193" y="5210"/>
                    </a:lnTo>
                    <a:lnTo>
                      <a:pt x="1235" y="5126"/>
                    </a:lnTo>
                    <a:lnTo>
                      <a:pt x="1423" y="5043"/>
                    </a:lnTo>
                    <a:lnTo>
                      <a:pt x="1528" y="4938"/>
                    </a:lnTo>
                    <a:lnTo>
                      <a:pt x="1611" y="4708"/>
                    </a:lnTo>
                    <a:lnTo>
                      <a:pt x="1758" y="4582"/>
                    </a:lnTo>
                    <a:lnTo>
                      <a:pt x="1925" y="4540"/>
                    </a:lnTo>
                    <a:lnTo>
                      <a:pt x="2093" y="4603"/>
                    </a:lnTo>
                    <a:lnTo>
                      <a:pt x="2155" y="4645"/>
                    </a:lnTo>
                    <a:lnTo>
                      <a:pt x="2239" y="4687"/>
                    </a:lnTo>
                    <a:lnTo>
                      <a:pt x="2448" y="4771"/>
                    </a:lnTo>
                    <a:lnTo>
                      <a:pt x="2511" y="4771"/>
                    </a:lnTo>
                    <a:lnTo>
                      <a:pt x="2616" y="4812"/>
                    </a:lnTo>
                    <a:lnTo>
                      <a:pt x="2762" y="4771"/>
                    </a:lnTo>
                    <a:lnTo>
                      <a:pt x="2888" y="4771"/>
                    </a:lnTo>
                    <a:lnTo>
                      <a:pt x="2992" y="4750"/>
                    </a:lnTo>
                    <a:lnTo>
                      <a:pt x="3013" y="4812"/>
                    </a:lnTo>
                    <a:lnTo>
                      <a:pt x="3097" y="4854"/>
                    </a:lnTo>
                    <a:lnTo>
                      <a:pt x="3223" y="4750"/>
                    </a:lnTo>
                    <a:lnTo>
                      <a:pt x="3202" y="4729"/>
                    </a:lnTo>
                    <a:lnTo>
                      <a:pt x="3223" y="4624"/>
                    </a:lnTo>
                    <a:lnTo>
                      <a:pt x="3223" y="4540"/>
                    </a:lnTo>
                    <a:lnTo>
                      <a:pt x="3285" y="4499"/>
                    </a:lnTo>
                    <a:lnTo>
                      <a:pt x="3285" y="4331"/>
                    </a:lnTo>
                    <a:lnTo>
                      <a:pt x="3327" y="4227"/>
                    </a:lnTo>
                    <a:lnTo>
                      <a:pt x="3432" y="4206"/>
                    </a:lnTo>
                    <a:lnTo>
                      <a:pt x="3515" y="4164"/>
                    </a:lnTo>
                    <a:lnTo>
                      <a:pt x="3599" y="4164"/>
                    </a:lnTo>
                    <a:lnTo>
                      <a:pt x="3641" y="4101"/>
                    </a:lnTo>
                    <a:lnTo>
                      <a:pt x="3662" y="4080"/>
                    </a:lnTo>
                    <a:lnTo>
                      <a:pt x="3704" y="3996"/>
                    </a:lnTo>
                    <a:lnTo>
                      <a:pt x="3767" y="3955"/>
                    </a:lnTo>
                    <a:lnTo>
                      <a:pt x="3850" y="3913"/>
                    </a:lnTo>
                    <a:lnTo>
                      <a:pt x="3871" y="3871"/>
                    </a:lnTo>
                    <a:lnTo>
                      <a:pt x="3955" y="3850"/>
                    </a:lnTo>
                    <a:lnTo>
                      <a:pt x="3955" y="3766"/>
                    </a:lnTo>
                    <a:lnTo>
                      <a:pt x="3934" y="3704"/>
                    </a:lnTo>
                    <a:lnTo>
                      <a:pt x="3955" y="3578"/>
                    </a:lnTo>
                    <a:lnTo>
                      <a:pt x="4080" y="3369"/>
                    </a:lnTo>
                    <a:lnTo>
                      <a:pt x="4185" y="3327"/>
                    </a:lnTo>
                    <a:lnTo>
                      <a:pt x="4248" y="3327"/>
                    </a:lnTo>
                    <a:lnTo>
                      <a:pt x="4290" y="3264"/>
                    </a:lnTo>
                    <a:lnTo>
                      <a:pt x="4373" y="3243"/>
                    </a:lnTo>
                    <a:lnTo>
                      <a:pt x="4394" y="3180"/>
                    </a:lnTo>
                    <a:lnTo>
                      <a:pt x="4457" y="3139"/>
                    </a:lnTo>
                    <a:lnTo>
                      <a:pt x="4541" y="3076"/>
                    </a:lnTo>
                    <a:lnTo>
                      <a:pt x="4645" y="2971"/>
                    </a:lnTo>
                    <a:lnTo>
                      <a:pt x="4771" y="2950"/>
                    </a:lnTo>
                    <a:lnTo>
                      <a:pt x="4792" y="2971"/>
                    </a:lnTo>
                    <a:lnTo>
                      <a:pt x="4855" y="2950"/>
                    </a:lnTo>
                    <a:lnTo>
                      <a:pt x="4959" y="2950"/>
                    </a:lnTo>
                    <a:lnTo>
                      <a:pt x="5022" y="2867"/>
                    </a:lnTo>
                    <a:lnTo>
                      <a:pt x="5106" y="2867"/>
                    </a:lnTo>
                    <a:lnTo>
                      <a:pt x="5127" y="2762"/>
                    </a:lnTo>
                    <a:lnTo>
                      <a:pt x="5127" y="2720"/>
                    </a:lnTo>
                    <a:lnTo>
                      <a:pt x="5189" y="2657"/>
                    </a:lnTo>
                    <a:lnTo>
                      <a:pt x="5294" y="2657"/>
                    </a:lnTo>
                    <a:lnTo>
                      <a:pt x="5336" y="2616"/>
                    </a:lnTo>
                    <a:lnTo>
                      <a:pt x="5420" y="2616"/>
                    </a:lnTo>
                    <a:lnTo>
                      <a:pt x="5378" y="2553"/>
                    </a:lnTo>
                    <a:lnTo>
                      <a:pt x="5315" y="2511"/>
                    </a:lnTo>
                    <a:lnTo>
                      <a:pt x="5315" y="2448"/>
                    </a:lnTo>
                    <a:lnTo>
                      <a:pt x="5273" y="2406"/>
                    </a:lnTo>
                    <a:lnTo>
                      <a:pt x="5210" y="2406"/>
                    </a:lnTo>
                    <a:lnTo>
                      <a:pt x="5085" y="2323"/>
                    </a:lnTo>
                    <a:lnTo>
                      <a:pt x="5001" y="2323"/>
                    </a:lnTo>
                    <a:lnTo>
                      <a:pt x="4876" y="2281"/>
                    </a:lnTo>
                    <a:lnTo>
                      <a:pt x="4792" y="2302"/>
                    </a:lnTo>
                    <a:lnTo>
                      <a:pt x="4666" y="2281"/>
                    </a:lnTo>
                    <a:lnTo>
                      <a:pt x="4604" y="2176"/>
                    </a:lnTo>
                    <a:lnTo>
                      <a:pt x="4499" y="2092"/>
                    </a:lnTo>
                    <a:lnTo>
                      <a:pt x="4457" y="1988"/>
                    </a:lnTo>
                    <a:lnTo>
                      <a:pt x="4457" y="1904"/>
                    </a:lnTo>
                    <a:lnTo>
                      <a:pt x="4436" y="1779"/>
                    </a:lnTo>
                    <a:lnTo>
                      <a:pt x="4457" y="1695"/>
                    </a:lnTo>
                    <a:lnTo>
                      <a:pt x="4373" y="1611"/>
                    </a:lnTo>
                    <a:lnTo>
                      <a:pt x="4269" y="1590"/>
                    </a:lnTo>
                    <a:lnTo>
                      <a:pt x="4248" y="1548"/>
                    </a:lnTo>
                    <a:lnTo>
                      <a:pt x="4248" y="1486"/>
                    </a:lnTo>
                    <a:lnTo>
                      <a:pt x="4248" y="1465"/>
                    </a:lnTo>
                    <a:lnTo>
                      <a:pt x="4164" y="1402"/>
                    </a:lnTo>
                    <a:lnTo>
                      <a:pt x="4122" y="1360"/>
                    </a:lnTo>
                    <a:lnTo>
                      <a:pt x="4018" y="1297"/>
                    </a:lnTo>
                    <a:lnTo>
                      <a:pt x="3913" y="1235"/>
                    </a:lnTo>
                    <a:lnTo>
                      <a:pt x="3746" y="963"/>
                    </a:lnTo>
                    <a:lnTo>
                      <a:pt x="3704" y="879"/>
                    </a:lnTo>
                    <a:lnTo>
                      <a:pt x="3662" y="879"/>
                    </a:lnTo>
                    <a:lnTo>
                      <a:pt x="3620" y="837"/>
                    </a:lnTo>
                    <a:lnTo>
                      <a:pt x="3557" y="753"/>
                    </a:lnTo>
                    <a:lnTo>
                      <a:pt x="3515" y="711"/>
                    </a:lnTo>
                    <a:lnTo>
                      <a:pt x="3495" y="607"/>
                    </a:lnTo>
                    <a:lnTo>
                      <a:pt x="3432" y="523"/>
                    </a:lnTo>
                    <a:lnTo>
                      <a:pt x="3411" y="502"/>
                    </a:lnTo>
                    <a:lnTo>
                      <a:pt x="3411" y="439"/>
                    </a:lnTo>
                    <a:lnTo>
                      <a:pt x="3348" y="356"/>
                    </a:lnTo>
                    <a:lnTo>
                      <a:pt x="3285" y="314"/>
                    </a:lnTo>
                    <a:lnTo>
                      <a:pt x="3223" y="293"/>
                    </a:lnTo>
                    <a:lnTo>
                      <a:pt x="3139" y="209"/>
                    </a:lnTo>
                    <a:lnTo>
                      <a:pt x="3139" y="147"/>
                    </a:lnTo>
                    <a:lnTo>
                      <a:pt x="3139" y="105"/>
                    </a:lnTo>
                    <a:lnTo>
                      <a:pt x="3139" y="42"/>
                    </a:lnTo>
                    <a:lnTo>
                      <a:pt x="3118" y="0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CustomShape 1038"/>
              <p:cNvSpPr/>
              <p:nvPr/>
            </p:nvSpPr>
            <p:spPr>
              <a:xfrm>
                <a:off x="4682880" y="3904200"/>
                <a:ext cx="341280" cy="275760"/>
              </a:xfrm>
              <a:custGeom>
                <a:avLst/>
                <a:gdLst/>
                <a:ahLst/>
                <a:rect l="l" t="t" r="r" b="b"/>
                <a:pathLst>
                  <a:path w="7742" h="7283">
                    <a:moveTo>
                      <a:pt x="691" y="1"/>
                    </a:moveTo>
                    <a:lnTo>
                      <a:pt x="502" y="126"/>
                    </a:lnTo>
                    <a:lnTo>
                      <a:pt x="502" y="210"/>
                    </a:lnTo>
                    <a:lnTo>
                      <a:pt x="440" y="231"/>
                    </a:lnTo>
                    <a:lnTo>
                      <a:pt x="377" y="189"/>
                    </a:lnTo>
                    <a:lnTo>
                      <a:pt x="189" y="189"/>
                    </a:lnTo>
                    <a:lnTo>
                      <a:pt x="168" y="273"/>
                    </a:lnTo>
                    <a:lnTo>
                      <a:pt x="105" y="294"/>
                    </a:lnTo>
                    <a:lnTo>
                      <a:pt x="84" y="273"/>
                    </a:lnTo>
                    <a:lnTo>
                      <a:pt x="0" y="231"/>
                    </a:lnTo>
                    <a:lnTo>
                      <a:pt x="21" y="733"/>
                    </a:lnTo>
                    <a:lnTo>
                      <a:pt x="377" y="1068"/>
                    </a:lnTo>
                    <a:lnTo>
                      <a:pt x="544" y="1382"/>
                    </a:lnTo>
                    <a:lnTo>
                      <a:pt x="837" y="2051"/>
                    </a:lnTo>
                    <a:lnTo>
                      <a:pt x="858" y="2302"/>
                    </a:lnTo>
                    <a:lnTo>
                      <a:pt x="1151" y="2700"/>
                    </a:lnTo>
                    <a:lnTo>
                      <a:pt x="1151" y="2847"/>
                    </a:lnTo>
                    <a:lnTo>
                      <a:pt x="1465" y="3307"/>
                    </a:lnTo>
                    <a:lnTo>
                      <a:pt x="1465" y="3537"/>
                    </a:lnTo>
                    <a:lnTo>
                      <a:pt x="1381" y="3579"/>
                    </a:lnTo>
                    <a:lnTo>
                      <a:pt x="1465" y="3872"/>
                    </a:lnTo>
                    <a:lnTo>
                      <a:pt x="1486" y="4311"/>
                    </a:lnTo>
                    <a:lnTo>
                      <a:pt x="1674" y="4751"/>
                    </a:lnTo>
                    <a:lnTo>
                      <a:pt x="1653" y="5023"/>
                    </a:lnTo>
                    <a:lnTo>
                      <a:pt x="1695" y="5190"/>
                    </a:lnTo>
                    <a:lnTo>
                      <a:pt x="1632" y="5232"/>
                    </a:lnTo>
                    <a:lnTo>
                      <a:pt x="1674" y="5315"/>
                    </a:lnTo>
                    <a:lnTo>
                      <a:pt x="1737" y="5629"/>
                    </a:lnTo>
                    <a:lnTo>
                      <a:pt x="1800" y="5650"/>
                    </a:lnTo>
                    <a:lnTo>
                      <a:pt x="1862" y="5755"/>
                    </a:lnTo>
                    <a:lnTo>
                      <a:pt x="1800" y="5797"/>
                    </a:lnTo>
                    <a:lnTo>
                      <a:pt x="1800" y="5943"/>
                    </a:lnTo>
                    <a:lnTo>
                      <a:pt x="1883" y="6027"/>
                    </a:lnTo>
                    <a:lnTo>
                      <a:pt x="1904" y="6257"/>
                    </a:lnTo>
                    <a:lnTo>
                      <a:pt x="2009" y="6383"/>
                    </a:lnTo>
                    <a:lnTo>
                      <a:pt x="2155" y="6676"/>
                    </a:lnTo>
                    <a:lnTo>
                      <a:pt x="2281" y="6801"/>
                    </a:lnTo>
                    <a:lnTo>
                      <a:pt x="2302" y="6885"/>
                    </a:lnTo>
                    <a:lnTo>
                      <a:pt x="2511" y="7031"/>
                    </a:lnTo>
                    <a:lnTo>
                      <a:pt x="2595" y="6989"/>
                    </a:lnTo>
                    <a:lnTo>
                      <a:pt x="2720" y="6968"/>
                    </a:lnTo>
                    <a:lnTo>
                      <a:pt x="2720" y="6885"/>
                    </a:lnTo>
                    <a:lnTo>
                      <a:pt x="2678" y="6843"/>
                    </a:lnTo>
                    <a:lnTo>
                      <a:pt x="2720" y="6759"/>
                    </a:lnTo>
                    <a:lnTo>
                      <a:pt x="2888" y="6696"/>
                    </a:lnTo>
                    <a:lnTo>
                      <a:pt x="2930" y="6801"/>
                    </a:lnTo>
                    <a:lnTo>
                      <a:pt x="3055" y="6822"/>
                    </a:lnTo>
                    <a:lnTo>
                      <a:pt x="3013" y="6927"/>
                    </a:lnTo>
                    <a:lnTo>
                      <a:pt x="3097" y="7115"/>
                    </a:lnTo>
                    <a:lnTo>
                      <a:pt x="3264" y="7136"/>
                    </a:lnTo>
                    <a:lnTo>
                      <a:pt x="3411" y="7220"/>
                    </a:lnTo>
                    <a:lnTo>
                      <a:pt x="3515" y="7199"/>
                    </a:lnTo>
                    <a:lnTo>
                      <a:pt x="3557" y="7220"/>
                    </a:lnTo>
                    <a:lnTo>
                      <a:pt x="3662" y="7240"/>
                    </a:lnTo>
                    <a:lnTo>
                      <a:pt x="3725" y="7199"/>
                    </a:lnTo>
                    <a:lnTo>
                      <a:pt x="3787" y="7199"/>
                    </a:lnTo>
                    <a:lnTo>
                      <a:pt x="3850" y="7282"/>
                    </a:lnTo>
                    <a:lnTo>
                      <a:pt x="3976" y="7282"/>
                    </a:lnTo>
                    <a:lnTo>
                      <a:pt x="3997" y="7178"/>
                    </a:lnTo>
                    <a:lnTo>
                      <a:pt x="4038" y="7115"/>
                    </a:lnTo>
                    <a:lnTo>
                      <a:pt x="4101" y="7094"/>
                    </a:lnTo>
                    <a:lnTo>
                      <a:pt x="4164" y="6968"/>
                    </a:lnTo>
                    <a:lnTo>
                      <a:pt x="4310" y="6885"/>
                    </a:lnTo>
                    <a:lnTo>
                      <a:pt x="4499" y="6906"/>
                    </a:lnTo>
                    <a:lnTo>
                      <a:pt x="4562" y="6906"/>
                    </a:lnTo>
                    <a:lnTo>
                      <a:pt x="4624" y="4813"/>
                    </a:lnTo>
                    <a:lnTo>
                      <a:pt x="4729" y="2993"/>
                    </a:lnTo>
                    <a:lnTo>
                      <a:pt x="5252" y="2993"/>
                    </a:lnTo>
                    <a:lnTo>
                      <a:pt x="5357" y="922"/>
                    </a:lnTo>
                    <a:lnTo>
                      <a:pt x="5775" y="922"/>
                    </a:lnTo>
                    <a:lnTo>
                      <a:pt x="6340" y="796"/>
                    </a:lnTo>
                    <a:lnTo>
                      <a:pt x="6507" y="733"/>
                    </a:lnTo>
                    <a:lnTo>
                      <a:pt x="6612" y="733"/>
                    </a:lnTo>
                    <a:lnTo>
                      <a:pt x="6654" y="754"/>
                    </a:lnTo>
                    <a:lnTo>
                      <a:pt x="6675" y="838"/>
                    </a:lnTo>
                    <a:lnTo>
                      <a:pt x="6717" y="859"/>
                    </a:lnTo>
                    <a:lnTo>
                      <a:pt x="6696" y="922"/>
                    </a:lnTo>
                    <a:lnTo>
                      <a:pt x="6675" y="1005"/>
                    </a:lnTo>
                    <a:lnTo>
                      <a:pt x="6717" y="1005"/>
                    </a:lnTo>
                    <a:lnTo>
                      <a:pt x="6905" y="859"/>
                    </a:lnTo>
                    <a:lnTo>
                      <a:pt x="7031" y="733"/>
                    </a:lnTo>
                    <a:lnTo>
                      <a:pt x="7135" y="608"/>
                    </a:lnTo>
                    <a:lnTo>
                      <a:pt x="7282" y="608"/>
                    </a:lnTo>
                    <a:lnTo>
                      <a:pt x="7303" y="629"/>
                    </a:lnTo>
                    <a:lnTo>
                      <a:pt x="7386" y="650"/>
                    </a:lnTo>
                    <a:lnTo>
                      <a:pt x="7449" y="608"/>
                    </a:lnTo>
                    <a:lnTo>
                      <a:pt x="7637" y="524"/>
                    </a:lnTo>
                    <a:lnTo>
                      <a:pt x="7742" y="503"/>
                    </a:lnTo>
                    <a:lnTo>
                      <a:pt x="7658" y="398"/>
                    </a:lnTo>
                    <a:lnTo>
                      <a:pt x="7637" y="398"/>
                    </a:lnTo>
                    <a:lnTo>
                      <a:pt x="7616" y="378"/>
                    </a:lnTo>
                    <a:lnTo>
                      <a:pt x="7533" y="378"/>
                    </a:lnTo>
                    <a:lnTo>
                      <a:pt x="7512" y="336"/>
                    </a:lnTo>
                    <a:lnTo>
                      <a:pt x="7491" y="336"/>
                    </a:lnTo>
                    <a:lnTo>
                      <a:pt x="7449" y="315"/>
                    </a:lnTo>
                    <a:lnTo>
                      <a:pt x="7323" y="378"/>
                    </a:lnTo>
                    <a:lnTo>
                      <a:pt x="7240" y="336"/>
                    </a:lnTo>
                    <a:lnTo>
                      <a:pt x="6696" y="482"/>
                    </a:lnTo>
                    <a:lnTo>
                      <a:pt x="5817" y="691"/>
                    </a:lnTo>
                    <a:lnTo>
                      <a:pt x="5671" y="691"/>
                    </a:lnTo>
                    <a:lnTo>
                      <a:pt x="5650" y="650"/>
                    </a:lnTo>
                    <a:lnTo>
                      <a:pt x="5608" y="650"/>
                    </a:lnTo>
                    <a:lnTo>
                      <a:pt x="5566" y="608"/>
                    </a:lnTo>
                    <a:lnTo>
                      <a:pt x="5524" y="629"/>
                    </a:lnTo>
                    <a:lnTo>
                      <a:pt x="5461" y="608"/>
                    </a:lnTo>
                    <a:lnTo>
                      <a:pt x="5419" y="587"/>
                    </a:lnTo>
                    <a:lnTo>
                      <a:pt x="5336" y="608"/>
                    </a:lnTo>
                    <a:lnTo>
                      <a:pt x="5336" y="650"/>
                    </a:lnTo>
                    <a:lnTo>
                      <a:pt x="5189" y="650"/>
                    </a:lnTo>
                    <a:lnTo>
                      <a:pt x="5085" y="629"/>
                    </a:lnTo>
                    <a:lnTo>
                      <a:pt x="4938" y="503"/>
                    </a:lnTo>
                    <a:lnTo>
                      <a:pt x="4896" y="503"/>
                    </a:lnTo>
                    <a:lnTo>
                      <a:pt x="4875" y="482"/>
                    </a:lnTo>
                    <a:lnTo>
                      <a:pt x="4834" y="545"/>
                    </a:lnTo>
                    <a:lnTo>
                      <a:pt x="4771" y="545"/>
                    </a:lnTo>
                    <a:lnTo>
                      <a:pt x="4624" y="524"/>
                    </a:lnTo>
                    <a:lnTo>
                      <a:pt x="4520" y="545"/>
                    </a:lnTo>
                    <a:lnTo>
                      <a:pt x="4457" y="608"/>
                    </a:lnTo>
                    <a:lnTo>
                      <a:pt x="4373" y="587"/>
                    </a:lnTo>
                    <a:lnTo>
                      <a:pt x="4352" y="524"/>
                    </a:lnTo>
                    <a:lnTo>
                      <a:pt x="4290" y="503"/>
                    </a:lnTo>
                    <a:lnTo>
                      <a:pt x="4185" y="524"/>
                    </a:lnTo>
                    <a:lnTo>
                      <a:pt x="4080" y="503"/>
                    </a:lnTo>
                    <a:lnTo>
                      <a:pt x="3955" y="440"/>
                    </a:lnTo>
                    <a:lnTo>
                      <a:pt x="3892" y="398"/>
                    </a:lnTo>
                    <a:lnTo>
                      <a:pt x="3850" y="294"/>
                    </a:lnTo>
                    <a:lnTo>
                      <a:pt x="3829" y="273"/>
                    </a:lnTo>
                    <a:lnTo>
                      <a:pt x="1653" y="273"/>
                    </a:lnTo>
                    <a:lnTo>
                      <a:pt x="1632" y="231"/>
                    </a:lnTo>
                    <a:lnTo>
                      <a:pt x="1569" y="231"/>
                    </a:lnTo>
                    <a:lnTo>
                      <a:pt x="1486" y="294"/>
                    </a:lnTo>
                    <a:lnTo>
                      <a:pt x="1465" y="294"/>
                    </a:lnTo>
                    <a:lnTo>
                      <a:pt x="1360" y="336"/>
                    </a:lnTo>
                    <a:lnTo>
                      <a:pt x="1235" y="294"/>
                    </a:lnTo>
                    <a:lnTo>
                      <a:pt x="1130" y="189"/>
                    </a:lnTo>
                    <a:lnTo>
                      <a:pt x="1067" y="168"/>
                    </a:lnTo>
                    <a:lnTo>
                      <a:pt x="1109" y="106"/>
                    </a:lnTo>
                    <a:lnTo>
                      <a:pt x="1025" y="85"/>
                    </a:lnTo>
                    <a:lnTo>
                      <a:pt x="1025" y="64"/>
                    </a:lnTo>
                    <a:lnTo>
                      <a:pt x="942" y="1"/>
                    </a:lnTo>
                    <a:lnTo>
                      <a:pt x="900" y="22"/>
                    </a:lnTo>
                    <a:lnTo>
                      <a:pt x="858" y="64"/>
                    </a:lnTo>
                    <a:lnTo>
                      <a:pt x="837" y="64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1039"/>
              <p:cNvSpPr/>
              <p:nvPr/>
            </p:nvSpPr>
            <p:spPr>
              <a:xfrm>
                <a:off x="5159160" y="3761280"/>
                <a:ext cx="265680" cy="367920"/>
              </a:xfrm>
              <a:custGeom>
                <a:avLst/>
                <a:gdLst/>
                <a:ahLst/>
                <a:rect l="l" t="t" r="r" b="b"/>
                <a:pathLst>
                  <a:path w="6027" h="9710">
                    <a:moveTo>
                      <a:pt x="6006" y="1"/>
                    </a:moveTo>
                    <a:lnTo>
                      <a:pt x="5964" y="22"/>
                    </a:lnTo>
                    <a:lnTo>
                      <a:pt x="5922" y="84"/>
                    </a:lnTo>
                    <a:lnTo>
                      <a:pt x="5818" y="63"/>
                    </a:lnTo>
                    <a:lnTo>
                      <a:pt x="5734" y="126"/>
                    </a:lnTo>
                    <a:lnTo>
                      <a:pt x="5650" y="210"/>
                    </a:lnTo>
                    <a:lnTo>
                      <a:pt x="5525" y="231"/>
                    </a:lnTo>
                    <a:lnTo>
                      <a:pt x="5441" y="314"/>
                    </a:lnTo>
                    <a:lnTo>
                      <a:pt x="5315" y="314"/>
                    </a:lnTo>
                    <a:lnTo>
                      <a:pt x="5294" y="377"/>
                    </a:lnTo>
                    <a:lnTo>
                      <a:pt x="5190" y="398"/>
                    </a:lnTo>
                    <a:lnTo>
                      <a:pt x="5106" y="377"/>
                    </a:lnTo>
                    <a:lnTo>
                      <a:pt x="4897" y="440"/>
                    </a:lnTo>
                    <a:lnTo>
                      <a:pt x="4855" y="482"/>
                    </a:lnTo>
                    <a:lnTo>
                      <a:pt x="4750" y="503"/>
                    </a:lnTo>
                    <a:lnTo>
                      <a:pt x="4667" y="440"/>
                    </a:lnTo>
                    <a:lnTo>
                      <a:pt x="4583" y="440"/>
                    </a:lnTo>
                    <a:lnTo>
                      <a:pt x="4478" y="419"/>
                    </a:lnTo>
                    <a:lnTo>
                      <a:pt x="4437" y="482"/>
                    </a:lnTo>
                    <a:lnTo>
                      <a:pt x="4458" y="524"/>
                    </a:lnTo>
                    <a:lnTo>
                      <a:pt x="4437" y="607"/>
                    </a:lnTo>
                    <a:lnTo>
                      <a:pt x="4269" y="628"/>
                    </a:lnTo>
                    <a:lnTo>
                      <a:pt x="4144" y="691"/>
                    </a:lnTo>
                    <a:lnTo>
                      <a:pt x="4060" y="628"/>
                    </a:lnTo>
                    <a:lnTo>
                      <a:pt x="3976" y="628"/>
                    </a:lnTo>
                    <a:lnTo>
                      <a:pt x="3976" y="587"/>
                    </a:lnTo>
                    <a:lnTo>
                      <a:pt x="3934" y="545"/>
                    </a:lnTo>
                    <a:lnTo>
                      <a:pt x="3872" y="607"/>
                    </a:lnTo>
                    <a:lnTo>
                      <a:pt x="3809" y="607"/>
                    </a:lnTo>
                    <a:lnTo>
                      <a:pt x="3704" y="712"/>
                    </a:lnTo>
                    <a:lnTo>
                      <a:pt x="3516" y="733"/>
                    </a:lnTo>
                    <a:lnTo>
                      <a:pt x="3537" y="712"/>
                    </a:lnTo>
                    <a:lnTo>
                      <a:pt x="3495" y="628"/>
                    </a:lnTo>
                    <a:lnTo>
                      <a:pt x="3411" y="628"/>
                    </a:lnTo>
                    <a:lnTo>
                      <a:pt x="3328" y="587"/>
                    </a:lnTo>
                    <a:lnTo>
                      <a:pt x="3244" y="545"/>
                    </a:lnTo>
                    <a:lnTo>
                      <a:pt x="3244" y="503"/>
                    </a:lnTo>
                    <a:lnTo>
                      <a:pt x="3181" y="524"/>
                    </a:lnTo>
                    <a:lnTo>
                      <a:pt x="3139" y="545"/>
                    </a:lnTo>
                    <a:lnTo>
                      <a:pt x="3035" y="587"/>
                    </a:lnTo>
                    <a:lnTo>
                      <a:pt x="2491" y="607"/>
                    </a:lnTo>
                    <a:lnTo>
                      <a:pt x="2365" y="1110"/>
                    </a:lnTo>
                    <a:lnTo>
                      <a:pt x="2449" y="1654"/>
                    </a:lnTo>
                    <a:lnTo>
                      <a:pt x="2616" y="1737"/>
                    </a:lnTo>
                    <a:lnTo>
                      <a:pt x="2721" y="1800"/>
                    </a:lnTo>
                    <a:lnTo>
                      <a:pt x="2763" y="1863"/>
                    </a:lnTo>
                    <a:lnTo>
                      <a:pt x="2805" y="1884"/>
                    </a:lnTo>
                    <a:lnTo>
                      <a:pt x="3014" y="2072"/>
                    </a:lnTo>
                    <a:lnTo>
                      <a:pt x="3035" y="2177"/>
                    </a:lnTo>
                    <a:lnTo>
                      <a:pt x="3181" y="2365"/>
                    </a:lnTo>
                    <a:lnTo>
                      <a:pt x="3223" y="2491"/>
                    </a:lnTo>
                    <a:lnTo>
                      <a:pt x="3286" y="2574"/>
                    </a:lnTo>
                    <a:lnTo>
                      <a:pt x="3286" y="2637"/>
                    </a:lnTo>
                    <a:lnTo>
                      <a:pt x="3202" y="2637"/>
                    </a:lnTo>
                    <a:lnTo>
                      <a:pt x="3181" y="2721"/>
                    </a:lnTo>
                    <a:lnTo>
                      <a:pt x="3118" y="2721"/>
                    </a:lnTo>
                    <a:lnTo>
                      <a:pt x="3097" y="2783"/>
                    </a:lnTo>
                    <a:lnTo>
                      <a:pt x="3118" y="2804"/>
                    </a:lnTo>
                    <a:lnTo>
                      <a:pt x="3097" y="2846"/>
                    </a:lnTo>
                    <a:lnTo>
                      <a:pt x="3181" y="2930"/>
                    </a:lnTo>
                    <a:lnTo>
                      <a:pt x="3139" y="3139"/>
                    </a:lnTo>
                    <a:lnTo>
                      <a:pt x="3118" y="3244"/>
                    </a:lnTo>
                    <a:lnTo>
                      <a:pt x="3035" y="3307"/>
                    </a:lnTo>
                    <a:lnTo>
                      <a:pt x="2930" y="3327"/>
                    </a:lnTo>
                    <a:lnTo>
                      <a:pt x="2867" y="3474"/>
                    </a:lnTo>
                    <a:lnTo>
                      <a:pt x="2867" y="3579"/>
                    </a:lnTo>
                    <a:lnTo>
                      <a:pt x="2805" y="3683"/>
                    </a:lnTo>
                    <a:lnTo>
                      <a:pt x="2825" y="3830"/>
                    </a:lnTo>
                    <a:lnTo>
                      <a:pt x="2805" y="3955"/>
                    </a:lnTo>
                    <a:lnTo>
                      <a:pt x="2700" y="3976"/>
                    </a:lnTo>
                    <a:lnTo>
                      <a:pt x="2679" y="3872"/>
                    </a:lnTo>
                    <a:lnTo>
                      <a:pt x="2700" y="3830"/>
                    </a:lnTo>
                    <a:lnTo>
                      <a:pt x="2616" y="3725"/>
                    </a:lnTo>
                    <a:lnTo>
                      <a:pt x="2574" y="3662"/>
                    </a:lnTo>
                    <a:lnTo>
                      <a:pt x="2491" y="3620"/>
                    </a:lnTo>
                    <a:lnTo>
                      <a:pt x="2386" y="3537"/>
                    </a:lnTo>
                    <a:lnTo>
                      <a:pt x="2281" y="3411"/>
                    </a:lnTo>
                    <a:lnTo>
                      <a:pt x="2281" y="3327"/>
                    </a:lnTo>
                    <a:lnTo>
                      <a:pt x="2240" y="3202"/>
                    </a:lnTo>
                    <a:lnTo>
                      <a:pt x="2240" y="3097"/>
                    </a:lnTo>
                    <a:lnTo>
                      <a:pt x="2281" y="2993"/>
                    </a:lnTo>
                    <a:lnTo>
                      <a:pt x="2344" y="2846"/>
                    </a:lnTo>
                    <a:lnTo>
                      <a:pt x="2449" y="2721"/>
                    </a:lnTo>
                    <a:lnTo>
                      <a:pt x="2470" y="2595"/>
                    </a:lnTo>
                    <a:lnTo>
                      <a:pt x="2470" y="2428"/>
                    </a:lnTo>
                    <a:lnTo>
                      <a:pt x="2407" y="2323"/>
                    </a:lnTo>
                    <a:lnTo>
                      <a:pt x="2261" y="2302"/>
                    </a:lnTo>
                    <a:lnTo>
                      <a:pt x="2135" y="2302"/>
                    </a:lnTo>
                    <a:lnTo>
                      <a:pt x="2072" y="2365"/>
                    </a:lnTo>
                    <a:lnTo>
                      <a:pt x="2030" y="2365"/>
                    </a:lnTo>
                    <a:lnTo>
                      <a:pt x="1968" y="2386"/>
                    </a:lnTo>
                    <a:lnTo>
                      <a:pt x="1863" y="2323"/>
                    </a:lnTo>
                    <a:lnTo>
                      <a:pt x="1863" y="2260"/>
                    </a:lnTo>
                    <a:lnTo>
                      <a:pt x="1821" y="2198"/>
                    </a:lnTo>
                    <a:lnTo>
                      <a:pt x="1779" y="2156"/>
                    </a:lnTo>
                    <a:lnTo>
                      <a:pt x="1758" y="2093"/>
                    </a:lnTo>
                    <a:lnTo>
                      <a:pt x="1612" y="2114"/>
                    </a:lnTo>
                    <a:lnTo>
                      <a:pt x="1424" y="2177"/>
                    </a:lnTo>
                    <a:lnTo>
                      <a:pt x="1089" y="2302"/>
                    </a:lnTo>
                    <a:lnTo>
                      <a:pt x="984" y="2323"/>
                    </a:lnTo>
                    <a:lnTo>
                      <a:pt x="398" y="2595"/>
                    </a:lnTo>
                    <a:lnTo>
                      <a:pt x="273" y="2595"/>
                    </a:lnTo>
                    <a:lnTo>
                      <a:pt x="43" y="2700"/>
                    </a:lnTo>
                    <a:lnTo>
                      <a:pt x="1" y="2783"/>
                    </a:lnTo>
                    <a:lnTo>
                      <a:pt x="43" y="2951"/>
                    </a:lnTo>
                    <a:lnTo>
                      <a:pt x="43" y="3035"/>
                    </a:lnTo>
                    <a:lnTo>
                      <a:pt x="64" y="3223"/>
                    </a:lnTo>
                    <a:lnTo>
                      <a:pt x="273" y="3244"/>
                    </a:lnTo>
                    <a:lnTo>
                      <a:pt x="356" y="3244"/>
                    </a:lnTo>
                    <a:lnTo>
                      <a:pt x="377" y="3327"/>
                    </a:lnTo>
                    <a:lnTo>
                      <a:pt x="419" y="3307"/>
                    </a:lnTo>
                    <a:lnTo>
                      <a:pt x="482" y="3244"/>
                    </a:lnTo>
                    <a:lnTo>
                      <a:pt x="628" y="3265"/>
                    </a:lnTo>
                    <a:lnTo>
                      <a:pt x="796" y="3369"/>
                    </a:lnTo>
                    <a:lnTo>
                      <a:pt x="901" y="3516"/>
                    </a:lnTo>
                    <a:lnTo>
                      <a:pt x="1005" y="3537"/>
                    </a:lnTo>
                    <a:lnTo>
                      <a:pt x="1193" y="3537"/>
                    </a:lnTo>
                    <a:lnTo>
                      <a:pt x="1298" y="3620"/>
                    </a:lnTo>
                    <a:lnTo>
                      <a:pt x="1340" y="3683"/>
                    </a:lnTo>
                    <a:lnTo>
                      <a:pt x="1465" y="3725"/>
                    </a:lnTo>
                    <a:lnTo>
                      <a:pt x="1465" y="3788"/>
                    </a:lnTo>
                    <a:lnTo>
                      <a:pt x="1424" y="3892"/>
                    </a:lnTo>
                    <a:lnTo>
                      <a:pt x="1445" y="3976"/>
                    </a:lnTo>
                    <a:lnTo>
                      <a:pt x="1424" y="4060"/>
                    </a:lnTo>
                    <a:lnTo>
                      <a:pt x="1445" y="4144"/>
                    </a:lnTo>
                    <a:lnTo>
                      <a:pt x="1445" y="4206"/>
                    </a:lnTo>
                    <a:lnTo>
                      <a:pt x="1403" y="4290"/>
                    </a:lnTo>
                    <a:lnTo>
                      <a:pt x="1361" y="4457"/>
                    </a:lnTo>
                    <a:lnTo>
                      <a:pt x="1319" y="4562"/>
                    </a:lnTo>
                    <a:lnTo>
                      <a:pt x="1361" y="4604"/>
                    </a:lnTo>
                    <a:lnTo>
                      <a:pt x="1445" y="4604"/>
                    </a:lnTo>
                    <a:lnTo>
                      <a:pt x="1424" y="4688"/>
                    </a:lnTo>
                    <a:lnTo>
                      <a:pt x="1319" y="4729"/>
                    </a:lnTo>
                    <a:lnTo>
                      <a:pt x="1319" y="4834"/>
                    </a:lnTo>
                    <a:lnTo>
                      <a:pt x="1319" y="4980"/>
                    </a:lnTo>
                    <a:lnTo>
                      <a:pt x="1235" y="5001"/>
                    </a:lnTo>
                    <a:lnTo>
                      <a:pt x="1235" y="5043"/>
                    </a:lnTo>
                    <a:lnTo>
                      <a:pt x="1340" y="5127"/>
                    </a:lnTo>
                    <a:lnTo>
                      <a:pt x="1361" y="5232"/>
                    </a:lnTo>
                    <a:lnTo>
                      <a:pt x="1319" y="5294"/>
                    </a:lnTo>
                    <a:lnTo>
                      <a:pt x="1319" y="5399"/>
                    </a:lnTo>
                    <a:lnTo>
                      <a:pt x="1361" y="5441"/>
                    </a:lnTo>
                    <a:lnTo>
                      <a:pt x="1403" y="5524"/>
                    </a:lnTo>
                    <a:lnTo>
                      <a:pt x="1319" y="5629"/>
                    </a:lnTo>
                    <a:lnTo>
                      <a:pt x="1214" y="5734"/>
                    </a:lnTo>
                    <a:lnTo>
                      <a:pt x="1193" y="5776"/>
                    </a:lnTo>
                    <a:lnTo>
                      <a:pt x="1110" y="5776"/>
                    </a:lnTo>
                    <a:lnTo>
                      <a:pt x="1089" y="5859"/>
                    </a:lnTo>
                    <a:lnTo>
                      <a:pt x="1110" y="5964"/>
                    </a:lnTo>
                    <a:lnTo>
                      <a:pt x="1089" y="6048"/>
                    </a:lnTo>
                    <a:lnTo>
                      <a:pt x="1047" y="6194"/>
                    </a:lnTo>
                    <a:lnTo>
                      <a:pt x="1026" y="6278"/>
                    </a:lnTo>
                    <a:lnTo>
                      <a:pt x="1026" y="6466"/>
                    </a:lnTo>
                    <a:lnTo>
                      <a:pt x="398" y="7115"/>
                    </a:lnTo>
                    <a:lnTo>
                      <a:pt x="461" y="7282"/>
                    </a:lnTo>
                    <a:lnTo>
                      <a:pt x="482" y="7429"/>
                    </a:lnTo>
                    <a:lnTo>
                      <a:pt x="566" y="7554"/>
                    </a:lnTo>
                    <a:lnTo>
                      <a:pt x="566" y="7847"/>
                    </a:lnTo>
                    <a:lnTo>
                      <a:pt x="524" y="7868"/>
                    </a:lnTo>
                    <a:lnTo>
                      <a:pt x="524" y="7973"/>
                    </a:lnTo>
                    <a:lnTo>
                      <a:pt x="587" y="8077"/>
                    </a:lnTo>
                    <a:lnTo>
                      <a:pt x="608" y="8224"/>
                    </a:lnTo>
                    <a:lnTo>
                      <a:pt x="608" y="8684"/>
                    </a:lnTo>
                    <a:lnTo>
                      <a:pt x="566" y="8851"/>
                    </a:lnTo>
                    <a:lnTo>
                      <a:pt x="566" y="9019"/>
                    </a:lnTo>
                    <a:lnTo>
                      <a:pt x="566" y="9207"/>
                    </a:lnTo>
                    <a:lnTo>
                      <a:pt x="566" y="9228"/>
                    </a:lnTo>
                    <a:lnTo>
                      <a:pt x="628" y="9270"/>
                    </a:lnTo>
                    <a:lnTo>
                      <a:pt x="691" y="9333"/>
                    </a:lnTo>
                    <a:lnTo>
                      <a:pt x="733" y="9395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691" y="9626"/>
                    </a:lnTo>
                    <a:lnTo>
                      <a:pt x="691" y="9646"/>
                    </a:lnTo>
                    <a:lnTo>
                      <a:pt x="733" y="9646"/>
                    </a:lnTo>
                    <a:lnTo>
                      <a:pt x="942" y="9709"/>
                    </a:lnTo>
                    <a:lnTo>
                      <a:pt x="1047" y="9709"/>
                    </a:lnTo>
                    <a:lnTo>
                      <a:pt x="1089" y="9605"/>
                    </a:lnTo>
                    <a:lnTo>
                      <a:pt x="1131" y="9500"/>
                    </a:lnTo>
                    <a:lnTo>
                      <a:pt x="1152" y="9333"/>
                    </a:lnTo>
                    <a:lnTo>
                      <a:pt x="1131" y="9291"/>
                    </a:lnTo>
                    <a:lnTo>
                      <a:pt x="1110" y="9291"/>
                    </a:lnTo>
                    <a:lnTo>
                      <a:pt x="1089" y="9395"/>
                    </a:lnTo>
                    <a:lnTo>
                      <a:pt x="1005" y="9374"/>
                    </a:lnTo>
                    <a:lnTo>
                      <a:pt x="942" y="9437"/>
                    </a:lnTo>
                    <a:lnTo>
                      <a:pt x="942" y="9333"/>
                    </a:lnTo>
                    <a:lnTo>
                      <a:pt x="901" y="9228"/>
                    </a:lnTo>
                    <a:lnTo>
                      <a:pt x="880" y="9207"/>
                    </a:lnTo>
                    <a:lnTo>
                      <a:pt x="921" y="9165"/>
                    </a:lnTo>
                    <a:lnTo>
                      <a:pt x="984" y="9165"/>
                    </a:lnTo>
                    <a:lnTo>
                      <a:pt x="1026" y="9019"/>
                    </a:lnTo>
                    <a:lnTo>
                      <a:pt x="1110" y="8977"/>
                    </a:lnTo>
                    <a:lnTo>
                      <a:pt x="1131" y="8893"/>
                    </a:lnTo>
                    <a:lnTo>
                      <a:pt x="1298" y="8872"/>
                    </a:lnTo>
                    <a:lnTo>
                      <a:pt x="1465" y="8663"/>
                    </a:lnTo>
                    <a:lnTo>
                      <a:pt x="1989" y="8579"/>
                    </a:lnTo>
                    <a:lnTo>
                      <a:pt x="2365" y="8391"/>
                    </a:lnTo>
                    <a:lnTo>
                      <a:pt x="2574" y="8182"/>
                    </a:lnTo>
                    <a:lnTo>
                      <a:pt x="2616" y="8035"/>
                    </a:lnTo>
                    <a:lnTo>
                      <a:pt x="2679" y="7931"/>
                    </a:lnTo>
                    <a:lnTo>
                      <a:pt x="2679" y="7847"/>
                    </a:lnTo>
                    <a:lnTo>
                      <a:pt x="2574" y="7910"/>
                    </a:lnTo>
                    <a:lnTo>
                      <a:pt x="2553" y="7805"/>
                    </a:lnTo>
                    <a:lnTo>
                      <a:pt x="2595" y="7805"/>
                    </a:lnTo>
                    <a:lnTo>
                      <a:pt x="2595" y="7701"/>
                    </a:lnTo>
                    <a:lnTo>
                      <a:pt x="2658" y="7617"/>
                    </a:lnTo>
                    <a:lnTo>
                      <a:pt x="2658" y="7533"/>
                    </a:lnTo>
                    <a:lnTo>
                      <a:pt x="2721" y="7345"/>
                    </a:lnTo>
                    <a:lnTo>
                      <a:pt x="2700" y="7324"/>
                    </a:lnTo>
                    <a:lnTo>
                      <a:pt x="2700" y="7177"/>
                    </a:lnTo>
                    <a:lnTo>
                      <a:pt x="2763" y="7115"/>
                    </a:lnTo>
                    <a:lnTo>
                      <a:pt x="2763" y="6968"/>
                    </a:lnTo>
                    <a:lnTo>
                      <a:pt x="2721" y="6968"/>
                    </a:lnTo>
                    <a:lnTo>
                      <a:pt x="2721" y="6822"/>
                    </a:lnTo>
                    <a:lnTo>
                      <a:pt x="2658" y="6968"/>
                    </a:lnTo>
                    <a:lnTo>
                      <a:pt x="2658" y="7073"/>
                    </a:lnTo>
                    <a:lnTo>
                      <a:pt x="2595" y="7094"/>
                    </a:lnTo>
                    <a:lnTo>
                      <a:pt x="2574" y="6968"/>
                    </a:lnTo>
                    <a:lnTo>
                      <a:pt x="2595" y="6592"/>
                    </a:lnTo>
                    <a:lnTo>
                      <a:pt x="2553" y="6466"/>
                    </a:lnTo>
                    <a:lnTo>
                      <a:pt x="2553" y="6340"/>
                    </a:lnTo>
                    <a:lnTo>
                      <a:pt x="2470" y="6236"/>
                    </a:lnTo>
                    <a:lnTo>
                      <a:pt x="2407" y="6194"/>
                    </a:lnTo>
                    <a:lnTo>
                      <a:pt x="2491" y="6152"/>
                    </a:lnTo>
                    <a:lnTo>
                      <a:pt x="2491" y="6068"/>
                    </a:lnTo>
                    <a:lnTo>
                      <a:pt x="2302" y="5838"/>
                    </a:lnTo>
                    <a:lnTo>
                      <a:pt x="2386" y="5755"/>
                    </a:lnTo>
                    <a:lnTo>
                      <a:pt x="2365" y="5650"/>
                    </a:lnTo>
                    <a:lnTo>
                      <a:pt x="2407" y="5608"/>
                    </a:lnTo>
                    <a:lnTo>
                      <a:pt x="2407" y="5524"/>
                    </a:lnTo>
                    <a:lnTo>
                      <a:pt x="2365" y="5441"/>
                    </a:lnTo>
                    <a:lnTo>
                      <a:pt x="2365" y="5399"/>
                    </a:lnTo>
                    <a:lnTo>
                      <a:pt x="2407" y="5399"/>
                    </a:lnTo>
                    <a:lnTo>
                      <a:pt x="2512" y="5462"/>
                    </a:lnTo>
                    <a:lnTo>
                      <a:pt x="2574" y="5399"/>
                    </a:lnTo>
                    <a:lnTo>
                      <a:pt x="2721" y="5399"/>
                    </a:lnTo>
                    <a:lnTo>
                      <a:pt x="2825" y="5315"/>
                    </a:lnTo>
                    <a:lnTo>
                      <a:pt x="2805" y="5190"/>
                    </a:lnTo>
                    <a:lnTo>
                      <a:pt x="3118" y="4980"/>
                    </a:lnTo>
                    <a:lnTo>
                      <a:pt x="3244" y="4980"/>
                    </a:lnTo>
                    <a:lnTo>
                      <a:pt x="3244" y="4897"/>
                    </a:lnTo>
                    <a:lnTo>
                      <a:pt x="3307" y="4876"/>
                    </a:lnTo>
                    <a:lnTo>
                      <a:pt x="3349" y="4813"/>
                    </a:lnTo>
                    <a:lnTo>
                      <a:pt x="3349" y="4771"/>
                    </a:lnTo>
                    <a:lnTo>
                      <a:pt x="3600" y="4625"/>
                    </a:lnTo>
                    <a:lnTo>
                      <a:pt x="3621" y="4562"/>
                    </a:lnTo>
                    <a:lnTo>
                      <a:pt x="3662" y="4520"/>
                    </a:lnTo>
                    <a:lnTo>
                      <a:pt x="3704" y="4374"/>
                    </a:lnTo>
                    <a:lnTo>
                      <a:pt x="3746" y="4478"/>
                    </a:lnTo>
                    <a:lnTo>
                      <a:pt x="3830" y="4416"/>
                    </a:lnTo>
                    <a:lnTo>
                      <a:pt x="3955" y="4269"/>
                    </a:lnTo>
                    <a:lnTo>
                      <a:pt x="3955" y="4185"/>
                    </a:lnTo>
                    <a:lnTo>
                      <a:pt x="4018" y="4248"/>
                    </a:lnTo>
                    <a:lnTo>
                      <a:pt x="4248" y="4081"/>
                    </a:lnTo>
                    <a:lnTo>
                      <a:pt x="4437" y="3997"/>
                    </a:lnTo>
                    <a:lnTo>
                      <a:pt x="4437" y="3976"/>
                    </a:lnTo>
                    <a:lnTo>
                      <a:pt x="4562" y="3976"/>
                    </a:lnTo>
                    <a:lnTo>
                      <a:pt x="4918" y="3788"/>
                    </a:lnTo>
                    <a:lnTo>
                      <a:pt x="4960" y="3725"/>
                    </a:lnTo>
                    <a:lnTo>
                      <a:pt x="5022" y="3683"/>
                    </a:lnTo>
                    <a:lnTo>
                      <a:pt x="5399" y="3474"/>
                    </a:lnTo>
                    <a:lnTo>
                      <a:pt x="5399" y="3369"/>
                    </a:lnTo>
                    <a:lnTo>
                      <a:pt x="5504" y="3369"/>
                    </a:lnTo>
                    <a:lnTo>
                      <a:pt x="5608" y="3223"/>
                    </a:lnTo>
                    <a:lnTo>
                      <a:pt x="5608" y="3139"/>
                    </a:lnTo>
                    <a:lnTo>
                      <a:pt x="5734" y="2993"/>
                    </a:lnTo>
                    <a:lnTo>
                      <a:pt x="5818" y="2951"/>
                    </a:lnTo>
                    <a:lnTo>
                      <a:pt x="5818" y="2846"/>
                    </a:lnTo>
                    <a:lnTo>
                      <a:pt x="5859" y="2783"/>
                    </a:lnTo>
                    <a:lnTo>
                      <a:pt x="5797" y="2783"/>
                    </a:lnTo>
                    <a:lnTo>
                      <a:pt x="5755" y="2804"/>
                    </a:lnTo>
                    <a:lnTo>
                      <a:pt x="5734" y="2742"/>
                    </a:lnTo>
                    <a:lnTo>
                      <a:pt x="5838" y="2679"/>
                    </a:lnTo>
                    <a:lnTo>
                      <a:pt x="5901" y="2679"/>
                    </a:lnTo>
                    <a:lnTo>
                      <a:pt x="5922" y="2616"/>
                    </a:lnTo>
                    <a:lnTo>
                      <a:pt x="5901" y="2574"/>
                    </a:lnTo>
                    <a:lnTo>
                      <a:pt x="5943" y="2532"/>
                    </a:lnTo>
                    <a:lnTo>
                      <a:pt x="6006" y="2470"/>
                    </a:lnTo>
                    <a:lnTo>
                      <a:pt x="5964" y="2219"/>
                    </a:lnTo>
                    <a:lnTo>
                      <a:pt x="5943" y="2198"/>
                    </a:lnTo>
                    <a:lnTo>
                      <a:pt x="5838" y="2198"/>
                    </a:lnTo>
                    <a:lnTo>
                      <a:pt x="5797" y="2177"/>
                    </a:lnTo>
                    <a:lnTo>
                      <a:pt x="5818" y="2114"/>
                    </a:lnTo>
                    <a:lnTo>
                      <a:pt x="5901" y="2114"/>
                    </a:lnTo>
                    <a:lnTo>
                      <a:pt x="5901" y="1863"/>
                    </a:lnTo>
                    <a:lnTo>
                      <a:pt x="5859" y="1800"/>
                    </a:lnTo>
                    <a:lnTo>
                      <a:pt x="5901" y="1800"/>
                    </a:lnTo>
                    <a:lnTo>
                      <a:pt x="5922" y="1528"/>
                    </a:lnTo>
                    <a:lnTo>
                      <a:pt x="5901" y="1361"/>
                    </a:lnTo>
                    <a:lnTo>
                      <a:pt x="5964" y="1319"/>
                    </a:lnTo>
                    <a:lnTo>
                      <a:pt x="5943" y="1151"/>
                    </a:lnTo>
                    <a:lnTo>
                      <a:pt x="5922" y="1131"/>
                    </a:lnTo>
                    <a:lnTo>
                      <a:pt x="5922" y="963"/>
                    </a:lnTo>
                    <a:lnTo>
                      <a:pt x="5964" y="942"/>
                    </a:lnTo>
                    <a:lnTo>
                      <a:pt x="5901" y="817"/>
                    </a:lnTo>
                    <a:lnTo>
                      <a:pt x="5859" y="628"/>
                    </a:lnTo>
                    <a:lnTo>
                      <a:pt x="5922" y="587"/>
                    </a:lnTo>
                    <a:lnTo>
                      <a:pt x="5901" y="545"/>
                    </a:lnTo>
                    <a:lnTo>
                      <a:pt x="5901" y="503"/>
                    </a:lnTo>
                    <a:lnTo>
                      <a:pt x="5901" y="440"/>
                    </a:lnTo>
                    <a:lnTo>
                      <a:pt x="6027" y="273"/>
                    </a:lnTo>
                    <a:lnTo>
                      <a:pt x="5964" y="231"/>
                    </a:lnTo>
                    <a:lnTo>
                      <a:pt x="6027" y="168"/>
                    </a:lnTo>
                    <a:lnTo>
                      <a:pt x="6027" y="22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1040"/>
              <p:cNvSpPr/>
              <p:nvPr/>
            </p:nvSpPr>
            <p:spPr>
              <a:xfrm>
                <a:off x="5154480" y="4102560"/>
                <a:ext cx="36720" cy="35280"/>
              </a:xfrm>
              <a:custGeom>
                <a:avLst/>
                <a:gdLst/>
                <a:ahLst/>
                <a:rect l="l" t="t" r="r" b="b"/>
                <a:pathLst>
                  <a:path w="838" h="943">
                    <a:moveTo>
                      <a:pt x="314" y="1"/>
                    </a:moveTo>
                    <a:lnTo>
                      <a:pt x="209" y="43"/>
                    </a:lnTo>
                    <a:lnTo>
                      <a:pt x="188" y="189"/>
                    </a:lnTo>
                    <a:lnTo>
                      <a:pt x="63" y="440"/>
                    </a:lnTo>
                    <a:lnTo>
                      <a:pt x="0" y="566"/>
                    </a:lnTo>
                    <a:lnTo>
                      <a:pt x="42" y="649"/>
                    </a:lnTo>
                    <a:lnTo>
                      <a:pt x="105" y="712"/>
                    </a:lnTo>
                    <a:lnTo>
                      <a:pt x="168" y="817"/>
                    </a:lnTo>
                    <a:lnTo>
                      <a:pt x="377" y="921"/>
                    </a:lnTo>
                    <a:lnTo>
                      <a:pt x="586" y="942"/>
                    </a:lnTo>
                    <a:lnTo>
                      <a:pt x="670" y="921"/>
                    </a:lnTo>
                    <a:lnTo>
                      <a:pt x="712" y="817"/>
                    </a:lnTo>
                    <a:lnTo>
                      <a:pt x="691" y="712"/>
                    </a:lnTo>
                    <a:lnTo>
                      <a:pt x="774" y="691"/>
                    </a:lnTo>
                    <a:lnTo>
                      <a:pt x="795" y="649"/>
                    </a:lnTo>
                    <a:lnTo>
                      <a:pt x="795" y="629"/>
                    </a:lnTo>
                    <a:lnTo>
                      <a:pt x="816" y="524"/>
                    </a:lnTo>
                    <a:lnTo>
                      <a:pt x="816" y="440"/>
                    </a:lnTo>
                    <a:lnTo>
                      <a:pt x="837" y="398"/>
                    </a:lnTo>
                    <a:lnTo>
                      <a:pt x="795" y="336"/>
                    </a:lnTo>
                    <a:lnTo>
                      <a:pt x="732" y="273"/>
                    </a:lnTo>
                    <a:lnTo>
                      <a:pt x="670" y="231"/>
                    </a:lnTo>
                    <a:lnTo>
                      <a:pt x="670" y="210"/>
                    </a:lnTo>
                    <a:lnTo>
                      <a:pt x="565" y="189"/>
                    </a:lnTo>
                    <a:lnTo>
                      <a:pt x="481" y="105"/>
                    </a:lnTo>
                    <a:lnTo>
                      <a:pt x="314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1041"/>
              <p:cNvSpPr/>
              <p:nvPr/>
            </p:nvSpPr>
            <p:spPr>
              <a:xfrm>
                <a:off x="5055840" y="4173120"/>
                <a:ext cx="58680" cy="47160"/>
              </a:xfrm>
              <a:custGeom>
                <a:avLst/>
                <a:gdLst/>
                <a:ahLst/>
                <a:rect l="l" t="t" r="r" b="b"/>
                <a:pathLst>
                  <a:path w="1340" h="1257">
                    <a:moveTo>
                      <a:pt x="775" y="1"/>
                    </a:moveTo>
                    <a:lnTo>
                      <a:pt x="754" y="43"/>
                    </a:lnTo>
                    <a:lnTo>
                      <a:pt x="670" y="106"/>
                    </a:lnTo>
                    <a:lnTo>
                      <a:pt x="628" y="147"/>
                    </a:lnTo>
                    <a:lnTo>
                      <a:pt x="419" y="189"/>
                    </a:lnTo>
                    <a:lnTo>
                      <a:pt x="293" y="315"/>
                    </a:lnTo>
                    <a:lnTo>
                      <a:pt x="231" y="440"/>
                    </a:lnTo>
                    <a:lnTo>
                      <a:pt x="84" y="566"/>
                    </a:lnTo>
                    <a:lnTo>
                      <a:pt x="0" y="629"/>
                    </a:lnTo>
                    <a:lnTo>
                      <a:pt x="42" y="733"/>
                    </a:lnTo>
                    <a:lnTo>
                      <a:pt x="126" y="796"/>
                    </a:lnTo>
                    <a:lnTo>
                      <a:pt x="126" y="859"/>
                    </a:lnTo>
                    <a:lnTo>
                      <a:pt x="210" y="943"/>
                    </a:lnTo>
                    <a:lnTo>
                      <a:pt x="210" y="1047"/>
                    </a:lnTo>
                    <a:lnTo>
                      <a:pt x="293" y="1131"/>
                    </a:lnTo>
                    <a:lnTo>
                      <a:pt x="356" y="1194"/>
                    </a:lnTo>
                    <a:lnTo>
                      <a:pt x="503" y="1256"/>
                    </a:lnTo>
                    <a:lnTo>
                      <a:pt x="607" y="1256"/>
                    </a:lnTo>
                    <a:lnTo>
                      <a:pt x="628" y="1194"/>
                    </a:lnTo>
                    <a:lnTo>
                      <a:pt x="670" y="1152"/>
                    </a:lnTo>
                    <a:lnTo>
                      <a:pt x="712" y="1026"/>
                    </a:lnTo>
                    <a:lnTo>
                      <a:pt x="816" y="984"/>
                    </a:lnTo>
                    <a:lnTo>
                      <a:pt x="879" y="943"/>
                    </a:lnTo>
                    <a:lnTo>
                      <a:pt x="984" y="922"/>
                    </a:lnTo>
                    <a:lnTo>
                      <a:pt x="1067" y="943"/>
                    </a:lnTo>
                    <a:lnTo>
                      <a:pt x="1172" y="859"/>
                    </a:lnTo>
                    <a:lnTo>
                      <a:pt x="1193" y="775"/>
                    </a:lnTo>
                    <a:lnTo>
                      <a:pt x="1151" y="733"/>
                    </a:lnTo>
                    <a:lnTo>
                      <a:pt x="1130" y="650"/>
                    </a:lnTo>
                    <a:lnTo>
                      <a:pt x="1235" y="608"/>
                    </a:lnTo>
                    <a:lnTo>
                      <a:pt x="1339" y="524"/>
                    </a:lnTo>
                    <a:lnTo>
                      <a:pt x="1339" y="399"/>
                    </a:lnTo>
                    <a:lnTo>
                      <a:pt x="1256" y="147"/>
                    </a:lnTo>
                    <a:lnTo>
                      <a:pt x="1130" y="43"/>
                    </a:lnTo>
                    <a:lnTo>
                      <a:pt x="1026" y="85"/>
                    </a:lnTo>
                    <a:lnTo>
                      <a:pt x="942" y="22"/>
                    </a:lnTo>
                    <a:lnTo>
                      <a:pt x="921" y="43"/>
                    </a:lnTo>
                    <a:lnTo>
                      <a:pt x="858" y="22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f6d0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1042"/>
              <p:cNvSpPr/>
              <p:nvPr/>
            </p:nvSpPr>
            <p:spPr>
              <a:xfrm>
                <a:off x="6172920" y="2642400"/>
                <a:ext cx="185400" cy="131400"/>
              </a:xfrm>
              <a:custGeom>
                <a:avLst/>
                <a:gdLst/>
                <a:ahLst/>
                <a:rect l="l" t="t" r="r" b="b"/>
                <a:pathLst>
                  <a:path w="4207" h="3474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1043"/>
              <p:cNvSpPr/>
              <p:nvPr/>
            </p:nvSpPr>
            <p:spPr>
              <a:xfrm>
                <a:off x="6172920" y="2642400"/>
                <a:ext cx="185400" cy="131400"/>
              </a:xfrm>
              <a:custGeom>
                <a:avLst/>
                <a:gdLst/>
                <a:ahLst/>
                <a:rect l="l" t="t" r="r" b="b"/>
                <a:pathLst>
                  <a:path w="4207" h="3474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CustomShape 1044"/>
              <p:cNvSpPr/>
              <p:nvPr/>
            </p:nvSpPr>
            <p:spPr>
              <a:xfrm>
                <a:off x="5388120" y="2531520"/>
                <a:ext cx="124200" cy="29880"/>
              </a:xfrm>
              <a:custGeom>
                <a:avLst/>
                <a:gdLst/>
                <a:ahLst/>
                <a:rect l="l" t="t" r="r" b="b"/>
                <a:pathLst>
                  <a:path w="2826" h="796">
                    <a:moveTo>
                      <a:pt x="2240" y="0"/>
                    </a:moveTo>
                    <a:cubicBezTo>
                      <a:pt x="2240" y="0"/>
                      <a:pt x="1717" y="230"/>
                      <a:pt x="1612" y="230"/>
                    </a:cubicBezTo>
                    <a:cubicBezTo>
                      <a:pt x="1507" y="230"/>
                      <a:pt x="1382" y="105"/>
                      <a:pt x="1382" y="105"/>
                    </a:cubicBezTo>
                    <a:lnTo>
                      <a:pt x="733" y="126"/>
                    </a:lnTo>
                    <a:lnTo>
                      <a:pt x="754" y="293"/>
                    </a:lnTo>
                    <a:cubicBezTo>
                      <a:pt x="775" y="419"/>
                      <a:pt x="231" y="419"/>
                      <a:pt x="22" y="419"/>
                    </a:cubicBezTo>
                    <a:lnTo>
                      <a:pt x="22" y="439"/>
                    </a:lnTo>
                    <a:lnTo>
                      <a:pt x="1" y="481"/>
                    </a:lnTo>
                    <a:lnTo>
                      <a:pt x="85" y="481"/>
                    </a:lnTo>
                    <a:lnTo>
                      <a:pt x="105" y="586"/>
                    </a:lnTo>
                    <a:lnTo>
                      <a:pt x="189" y="586"/>
                    </a:lnTo>
                    <a:lnTo>
                      <a:pt x="231" y="502"/>
                    </a:lnTo>
                    <a:lnTo>
                      <a:pt x="398" y="544"/>
                    </a:lnTo>
                    <a:lnTo>
                      <a:pt x="461" y="544"/>
                    </a:lnTo>
                    <a:lnTo>
                      <a:pt x="545" y="460"/>
                    </a:lnTo>
                    <a:lnTo>
                      <a:pt x="649" y="502"/>
                    </a:lnTo>
                    <a:lnTo>
                      <a:pt x="880" y="711"/>
                    </a:lnTo>
                    <a:lnTo>
                      <a:pt x="984" y="732"/>
                    </a:lnTo>
                    <a:lnTo>
                      <a:pt x="1173" y="691"/>
                    </a:lnTo>
                    <a:lnTo>
                      <a:pt x="1424" y="628"/>
                    </a:lnTo>
                    <a:lnTo>
                      <a:pt x="1507" y="649"/>
                    </a:lnTo>
                    <a:lnTo>
                      <a:pt x="1821" y="649"/>
                    </a:lnTo>
                    <a:lnTo>
                      <a:pt x="1863" y="691"/>
                    </a:lnTo>
                    <a:lnTo>
                      <a:pt x="1863" y="586"/>
                    </a:lnTo>
                    <a:lnTo>
                      <a:pt x="2072" y="502"/>
                    </a:lnTo>
                    <a:lnTo>
                      <a:pt x="2386" y="691"/>
                    </a:lnTo>
                    <a:lnTo>
                      <a:pt x="2595" y="691"/>
                    </a:lnTo>
                    <a:lnTo>
                      <a:pt x="2805" y="795"/>
                    </a:lnTo>
                    <a:lnTo>
                      <a:pt x="2826" y="586"/>
                    </a:lnTo>
                    <a:lnTo>
                      <a:pt x="2742" y="481"/>
                    </a:lnTo>
                    <a:lnTo>
                      <a:pt x="2595" y="377"/>
                    </a:lnTo>
                    <a:lnTo>
                      <a:pt x="2637" y="188"/>
                    </a:lnTo>
                    <a:cubicBezTo>
                      <a:pt x="2628" y="188"/>
                      <a:pt x="2594" y="197"/>
                      <a:pt x="2555" y="197"/>
                    </a:cubicBezTo>
                    <a:cubicBezTo>
                      <a:pt x="2507" y="197"/>
                      <a:pt x="2451" y="184"/>
                      <a:pt x="2428" y="126"/>
                    </a:cubicBezTo>
                    <a:cubicBezTo>
                      <a:pt x="2386" y="21"/>
                      <a:pt x="2240" y="0"/>
                      <a:pt x="2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1045"/>
              <p:cNvSpPr/>
              <p:nvPr/>
            </p:nvSpPr>
            <p:spPr>
              <a:xfrm>
                <a:off x="5469480" y="2556000"/>
                <a:ext cx="4320" cy="3600"/>
              </a:xfrm>
              <a:custGeom>
                <a:avLst/>
                <a:gdLst/>
                <a:ahLst/>
                <a:rect l="l" t="t" r="r" b="b"/>
                <a:pathLst>
                  <a:path w="105" h="106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1046"/>
              <p:cNvSpPr/>
              <p:nvPr/>
            </p:nvSpPr>
            <p:spPr>
              <a:xfrm>
                <a:off x="6617160" y="2871720"/>
                <a:ext cx="78120" cy="39240"/>
              </a:xfrm>
              <a:custGeom>
                <a:avLst/>
                <a:gdLst/>
                <a:ahLst/>
                <a:rect l="l" t="t" r="r" b="b"/>
                <a:pathLst>
                  <a:path w="1779" h="1047">
                    <a:moveTo>
                      <a:pt x="753" y="0"/>
                    </a:moveTo>
                    <a:lnTo>
                      <a:pt x="586" y="21"/>
                    </a:lnTo>
                    <a:lnTo>
                      <a:pt x="314" y="189"/>
                    </a:lnTo>
                    <a:lnTo>
                      <a:pt x="188" y="440"/>
                    </a:lnTo>
                    <a:lnTo>
                      <a:pt x="63" y="502"/>
                    </a:lnTo>
                    <a:lnTo>
                      <a:pt x="63" y="628"/>
                    </a:lnTo>
                    <a:lnTo>
                      <a:pt x="0" y="733"/>
                    </a:lnTo>
                    <a:lnTo>
                      <a:pt x="105" y="921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691" y="1046"/>
                    </a:lnTo>
                    <a:lnTo>
                      <a:pt x="837" y="1046"/>
                    </a:lnTo>
                    <a:lnTo>
                      <a:pt x="942" y="921"/>
                    </a:lnTo>
                    <a:lnTo>
                      <a:pt x="1067" y="879"/>
                    </a:lnTo>
                    <a:lnTo>
                      <a:pt x="1172" y="942"/>
                    </a:lnTo>
                    <a:lnTo>
                      <a:pt x="1381" y="879"/>
                    </a:lnTo>
                    <a:lnTo>
                      <a:pt x="1549" y="921"/>
                    </a:lnTo>
                    <a:lnTo>
                      <a:pt x="1779" y="837"/>
                    </a:lnTo>
                    <a:lnTo>
                      <a:pt x="1779" y="733"/>
                    </a:lnTo>
                    <a:lnTo>
                      <a:pt x="1779" y="565"/>
                    </a:lnTo>
                    <a:lnTo>
                      <a:pt x="1590" y="502"/>
                    </a:lnTo>
                    <a:lnTo>
                      <a:pt x="1590" y="398"/>
                    </a:lnTo>
                    <a:lnTo>
                      <a:pt x="1632" y="230"/>
                    </a:lnTo>
                    <a:lnTo>
                      <a:pt x="1590" y="230"/>
                    </a:lnTo>
                    <a:lnTo>
                      <a:pt x="1528" y="126"/>
                    </a:lnTo>
                    <a:lnTo>
                      <a:pt x="1360" y="105"/>
                    </a:lnTo>
                    <a:lnTo>
                      <a:pt x="1214" y="189"/>
                    </a:lnTo>
                    <a:lnTo>
                      <a:pt x="1109" y="126"/>
                    </a:lnTo>
                    <a:lnTo>
                      <a:pt x="837" y="1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6b2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1047"/>
              <p:cNvSpPr/>
              <p:nvPr/>
            </p:nvSpPr>
            <p:spPr>
              <a:xfrm>
                <a:off x="4884120" y="2536200"/>
                <a:ext cx="61560" cy="45000"/>
              </a:xfrm>
              <a:custGeom>
                <a:avLst/>
                <a:gdLst/>
                <a:ahLst/>
                <a:rect l="l" t="t" r="r" b="b"/>
                <a:pathLst>
                  <a:path w="1403" h="1194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1048"/>
              <p:cNvSpPr/>
              <p:nvPr/>
            </p:nvSpPr>
            <p:spPr>
              <a:xfrm>
                <a:off x="4833360" y="2434680"/>
                <a:ext cx="102960" cy="116280"/>
              </a:xfrm>
              <a:custGeom>
                <a:avLst/>
                <a:gdLst/>
                <a:ahLst/>
                <a:rect l="l" t="t" r="r" b="b"/>
                <a:pathLst>
                  <a:path w="2345" h="3077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fff2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32" name="CustomShape 1049"/>
            <p:cNvSpPr/>
            <p:nvPr/>
          </p:nvSpPr>
          <p:spPr>
            <a:xfrm>
              <a:off x="5196960" y="1790640"/>
              <a:ext cx="822600" cy="29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12.5%</a:t>
              </a:r>
              <a:endParaRPr b="1" lang="fr-FR" sz="1800" spc="-1" strike="noStrike">
                <a:latin typeface="Arial"/>
              </a:endParaRPr>
            </a:p>
          </p:txBody>
        </p:sp>
        <p:sp>
          <p:nvSpPr>
            <p:cNvPr id="1333" name="CustomShape 1050"/>
            <p:cNvSpPr/>
            <p:nvPr/>
          </p:nvSpPr>
          <p:spPr>
            <a:xfrm>
              <a:off x="6347520" y="2396520"/>
              <a:ext cx="731160" cy="22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55%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334" name="CustomShape 1051"/>
            <p:cNvSpPr/>
            <p:nvPr/>
          </p:nvSpPr>
          <p:spPr>
            <a:xfrm>
              <a:off x="7482960" y="3931920"/>
              <a:ext cx="82260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000000"/>
                  </a:solidFill>
                  <a:latin typeface="Fira Sans"/>
                  <a:ea typeface="Fira Sans"/>
                </a:rPr>
                <a:t>30%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335" name="CustomShape 1052"/>
            <p:cNvSpPr/>
            <p:nvPr/>
          </p:nvSpPr>
          <p:spPr>
            <a:xfrm>
              <a:off x="4572720" y="2834280"/>
              <a:ext cx="952200" cy="57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900" spc="-1" strike="noStrike">
                  <a:solidFill>
                    <a:srgbClr val="010101"/>
                  </a:solidFill>
                  <a:latin typeface="Fira Sans"/>
                  <a:ea typeface="Fira Sans"/>
                </a:rPr>
                <a:t>61%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1336" name="CustomShape 1053"/>
            <p:cNvSpPr/>
            <p:nvPr/>
          </p:nvSpPr>
          <p:spPr>
            <a:xfrm>
              <a:off x="1744920" y="2088000"/>
              <a:ext cx="73116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010101"/>
                  </a:solidFill>
                  <a:latin typeface="Fira Sans"/>
                  <a:ea typeface="Fira Sans"/>
                </a:rPr>
                <a:t>47%</a:t>
              </a:r>
              <a:endParaRPr b="0" lang="fr-FR" sz="1800" spc="-1" strike="noStrike">
                <a:latin typeface="Arial"/>
              </a:endParaRPr>
            </a:p>
          </p:txBody>
        </p:sp>
      </p:grpSp>
      <p:pic>
        <p:nvPicPr>
          <p:cNvPr id="1337" name="Google Shape;1369;p27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1338" name="CustomShape 1054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1055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1056"/>
          <p:cNvSpPr/>
          <p:nvPr/>
        </p:nvSpPr>
        <p:spPr>
          <a:xfrm>
            <a:off x="741240" y="-58320"/>
            <a:ext cx="766116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Etude complémentaire :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Taux de sous nutrition par région du monde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341" name="CustomShape 1057"/>
          <p:cNvSpPr/>
          <p:nvPr/>
        </p:nvSpPr>
        <p:spPr>
          <a:xfrm>
            <a:off x="200880" y="457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Fira Sans"/>
                <a:ea typeface="Fira Sans"/>
              </a:rPr>
              <a:t>10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1342" name="CustomShape 1058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1059"/>
          <p:cNvSpPr/>
          <p:nvPr/>
        </p:nvSpPr>
        <p:spPr>
          <a:xfrm>
            <a:off x="200880" y="457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Fira Sans"/>
                <a:ea typeface="Fira Sans"/>
              </a:rPr>
              <a:t>12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1344" name="CustomShape 1060"/>
          <p:cNvSpPr/>
          <p:nvPr/>
        </p:nvSpPr>
        <p:spPr>
          <a:xfrm>
            <a:off x="347760" y="3072240"/>
            <a:ext cx="1865520" cy="11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Taux de sous nutrition par région du monde</a:t>
            </a:r>
            <a:endParaRPr b="0" lang="fr-FR" sz="1400" spc="-1" strike="noStrike">
              <a:latin typeface="Arial"/>
            </a:endParaRPr>
          </a:p>
        </p:txBody>
      </p:sp>
      <p:grpSp>
        <p:nvGrpSpPr>
          <p:cNvPr id="1345" name="Group 1061"/>
          <p:cNvGrpSpPr/>
          <p:nvPr/>
        </p:nvGrpSpPr>
        <p:grpSpPr>
          <a:xfrm>
            <a:off x="468720" y="4024080"/>
            <a:ext cx="1884960" cy="418680"/>
            <a:chOff x="468720" y="4024080"/>
            <a:chExt cx="1884960" cy="418680"/>
          </a:xfrm>
        </p:grpSpPr>
        <p:sp>
          <p:nvSpPr>
            <p:cNvPr id="1346" name="CustomShape 1062"/>
            <p:cNvSpPr/>
            <p:nvPr/>
          </p:nvSpPr>
          <p:spPr>
            <a:xfrm>
              <a:off x="669960" y="4024080"/>
              <a:ext cx="168372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b5394"/>
                  </a:solidFill>
                  <a:latin typeface="Fira Sans"/>
                  <a:ea typeface="Fira Sans"/>
                </a:rPr>
                <a:t>Pays les plus touchés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347" name="CustomShape 1063"/>
            <p:cNvSpPr/>
            <p:nvPr/>
          </p:nvSpPr>
          <p:spPr>
            <a:xfrm>
              <a:off x="468720" y="4126680"/>
              <a:ext cx="200880" cy="213480"/>
            </a:xfrm>
            <a:prstGeom prst="rect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8" name="CustomShape 1064"/>
          <p:cNvSpPr/>
          <p:nvPr/>
        </p:nvSpPr>
        <p:spPr>
          <a:xfrm>
            <a:off x="347760" y="3510720"/>
            <a:ext cx="1969920" cy="9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Proportion de pays touchés par la sous nutrition par région du monde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" name="Google Shape;1385;p28" descr=""/>
          <p:cNvPicPr/>
          <p:nvPr/>
        </p:nvPicPr>
        <p:blipFill>
          <a:blip r:embed="rId1"/>
          <a:stretch/>
        </p:blipFill>
        <p:spPr>
          <a:xfrm>
            <a:off x="0" y="-72360"/>
            <a:ext cx="9217800" cy="5645160"/>
          </a:xfrm>
          <a:prstGeom prst="rect">
            <a:avLst/>
          </a:prstGeom>
          <a:ln w="0">
            <a:noFill/>
          </a:ln>
        </p:spPr>
      </p:pic>
      <p:sp>
        <p:nvSpPr>
          <p:cNvPr id="1350" name="CustomShape 1"/>
          <p:cNvSpPr/>
          <p:nvPr/>
        </p:nvSpPr>
        <p:spPr>
          <a:xfrm>
            <a:off x="1509480" y="370440"/>
            <a:ext cx="640116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b5394"/>
                </a:solidFill>
                <a:latin typeface="Fira Sans"/>
                <a:ea typeface="Fira Sans"/>
              </a:rPr>
              <a:t>Conclusion</a:t>
            </a:r>
            <a:endParaRPr b="0" lang="fr-FR" sz="3000" spc="-1" strike="noStrike">
              <a:latin typeface="Arial"/>
            </a:endParaRPr>
          </a:p>
        </p:txBody>
      </p:sp>
      <p:pic>
        <p:nvPicPr>
          <p:cNvPr id="1351" name="Google Shape;1387;p28" descr=""/>
          <p:cNvPicPr/>
          <p:nvPr/>
        </p:nvPicPr>
        <p:blipFill>
          <a:blip r:embed="rId2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1352" name="CustomShape 2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3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4"/>
          <p:cNvSpPr/>
          <p:nvPr/>
        </p:nvSpPr>
        <p:spPr>
          <a:xfrm>
            <a:off x="4011480" y="2096640"/>
            <a:ext cx="1397520" cy="102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010101"/>
                </a:solidFill>
                <a:latin typeface="Fira Sans"/>
                <a:ea typeface="Fira Sans"/>
              </a:rPr>
              <a:t>4</a:t>
            </a:r>
            <a:endParaRPr b="0" lang="fr-FR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97960" y="464400"/>
            <a:ext cx="6147720" cy="8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b5394"/>
                </a:solidFill>
                <a:latin typeface="Fira Sans"/>
                <a:ea typeface="Fira Sans"/>
              </a:rPr>
              <a:t>Analyse de la période 2013 à 2017</a:t>
            </a:r>
            <a:endParaRPr b="0" lang="fr-FR" sz="3000" spc="-1" strike="noStrike">
              <a:latin typeface="Arial"/>
            </a:endParaRPr>
          </a:p>
        </p:txBody>
      </p:sp>
      <p:pic>
        <p:nvPicPr>
          <p:cNvPr id="140" name="Google Shape;120;p14" descr=""/>
          <p:cNvPicPr/>
          <p:nvPr/>
        </p:nvPicPr>
        <p:blipFill>
          <a:blip r:embed="rId1"/>
          <a:stretch/>
        </p:blipFill>
        <p:spPr>
          <a:xfrm>
            <a:off x="4776120" y="1721880"/>
            <a:ext cx="1641960" cy="164196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21;p14" descr=""/>
          <p:cNvPicPr/>
          <p:nvPr/>
        </p:nvPicPr>
        <p:blipFill>
          <a:blip r:embed="rId2"/>
          <a:stretch/>
        </p:blipFill>
        <p:spPr>
          <a:xfrm>
            <a:off x="910800" y="1750680"/>
            <a:ext cx="1641960" cy="164196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22;p14" descr=""/>
          <p:cNvPicPr/>
          <p:nvPr/>
        </p:nvPicPr>
        <p:blipFill>
          <a:blip r:embed="rId3"/>
          <a:stretch/>
        </p:blipFill>
        <p:spPr>
          <a:xfrm>
            <a:off x="2769840" y="1721880"/>
            <a:ext cx="1641960" cy="16419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23;p14" descr=""/>
          <p:cNvPicPr/>
          <p:nvPr/>
        </p:nvPicPr>
        <p:blipFill>
          <a:blip r:embed="rId4"/>
          <a:stretch/>
        </p:blipFill>
        <p:spPr>
          <a:xfrm>
            <a:off x="6738480" y="1721880"/>
            <a:ext cx="1641960" cy="164196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990360" y="3364200"/>
            <a:ext cx="138492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40786"/>
                </a:solidFill>
                <a:latin typeface="Fira Sans"/>
                <a:ea typeface="Fira Sans"/>
              </a:rPr>
              <a:t>population.csv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725920" y="3364200"/>
            <a:ext cx="17294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40786"/>
                </a:solidFill>
                <a:latin typeface="Fira Sans"/>
                <a:ea typeface="Fira Sans"/>
              </a:rPr>
              <a:t>sous_nutrition.csv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521760" y="3364200"/>
            <a:ext cx="20750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40786"/>
                </a:solidFill>
                <a:latin typeface="Fira Sans"/>
                <a:ea typeface="Fira Sans"/>
              </a:rPr>
              <a:t>dispo_alimentaire.csv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4672440" y="3364200"/>
            <a:ext cx="18489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40786"/>
                </a:solidFill>
                <a:latin typeface="Fira Sans"/>
                <a:ea typeface="Fira Sans"/>
              </a:rPr>
              <a:t>aide_alimentaire.csv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148" name="Google Shape;128;p14" descr=""/>
          <p:cNvPicPr/>
          <p:nvPr/>
        </p:nvPicPr>
        <p:blipFill>
          <a:blip r:embed="rId5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33;p15" descr=""/>
          <p:cNvPicPr/>
          <p:nvPr/>
        </p:nvPicPr>
        <p:blipFill>
          <a:blip r:embed="rId1"/>
          <a:stretch/>
        </p:blipFill>
        <p:spPr>
          <a:xfrm>
            <a:off x="954000" y="1031400"/>
            <a:ext cx="7235640" cy="271332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1668240" y="393480"/>
            <a:ext cx="5807160" cy="7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b5394"/>
                </a:solidFill>
                <a:latin typeface="Fira Sans"/>
                <a:ea typeface="Fira Sans"/>
              </a:rPr>
              <a:t>Méthodologie</a:t>
            </a:r>
            <a:endParaRPr b="0" lang="fr-FR" sz="3000" spc="-1" strike="noStrike">
              <a:latin typeface="Arial"/>
            </a:endParaRPr>
          </a:p>
        </p:txBody>
      </p:sp>
      <p:pic>
        <p:nvPicPr>
          <p:cNvPr id="151" name="Google Shape;135;p15" descr=""/>
          <p:cNvPicPr/>
          <p:nvPr/>
        </p:nvPicPr>
        <p:blipFill>
          <a:blip r:embed="rId2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136;p15" descr=""/>
          <p:cNvPicPr/>
          <p:nvPr/>
        </p:nvPicPr>
        <p:blipFill>
          <a:blip r:embed="rId3"/>
          <a:stretch/>
        </p:blipFill>
        <p:spPr>
          <a:xfrm>
            <a:off x="1986120" y="3659760"/>
            <a:ext cx="5171760" cy="4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41;p16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93800" y="300600"/>
            <a:ext cx="757692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Proportion de personnes en état de sous nutrition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188000" y="1076040"/>
            <a:ext cx="6767280" cy="11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9760" algn="ctr">
              <a:lnSpc>
                <a:spcPct val="100000"/>
              </a:lnSpc>
              <a:buClr>
                <a:srgbClr val="6e94c9"/>
              </a:buClr>
              <a:buFont typeface="Fira Sans"/>
              <a:buChar char="●"/>
            </a:pPr>
            <a:r>
              <a:rPr b="1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535 millions de personnes</a:t>
            </a: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 sous nourris sur 7.5 milliard d’habitants</a:t>
            </a:r>
            <a:endParaRPr b="0" lang="fr-F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158" name="Google Shape;146;p16" descr=""/>
          <p:cNvPicPr/>
          <p:nvPr/>
        </p:nvPicPr>
        <p:blipFill>
          <a:blip r:embed="rId2"/>
          <a:stretch/>
        </p:blipFill>
        <p:spPr>
          <a:xfrm>
            <a:off x="1646640" y="1911960"/>
            <a:ext cx="2703240" cy="21632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5"/>
          <p:cNvSpPr/>
          <p:nvPr/>
        </p:nvSpPr>
        <p:spPr>
          <a:xfrm>
            <a:off x="1188000" y="1597680"/>
            <a:ext cx="5771880" cy="6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29760">
              <a:lnSpc>
                <a:spcPct val="100000"/>
              </a:lnSpc>
              <a:buClr>
                <a:srgbClr val="6e94c9"/>
              </a:buClr>
              <a:buFont typeface="Fira Sans"/>
              <a:buChar char="●"/>
            </a:pPr>
            <a:r>
              <a:rPr b="1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7% de la population mondiale</a:t>
            </a: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 (1 personne sur 14 )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3646080" y="3992760"/>
            <a:ext cx="212616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1.5 fois la population des USA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Google Shape;151;p16" descr=""/>
          <p:cNvPicPr/>
          <p:nvPr/>
        </p:nvPicPr>
        <p:blipFill>
          <a:blip r:embed="rId3"/>
          <a:stretch/>
        </p:blipFill>
        <p:spPr>
          <a:xfrm>
            <a:off x="4612320" y="1907640"/>
            <a:ext cx="2703240" cy="216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56;p17" descr=""/>
          <p:cNvPicPr/>
          <p:nvPr/>
        </p:nvPicPr>
        <p:blipFill>
          <a:blip r:embed="rId1"/>
          <a:stretch/>
        </p:blipFill>
        <p:spPr>
          <a:xfrm>
            <a:off x="286200" y="466848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2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215000" y="88200"/>
            <a:ext cx="67136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Nombre théorique de personne qui pourrait être nourrit en 2017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22800" y="2545920"/>
            <a:ext cx="25160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Avec répartition des disponibilités intérieures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622800" y="1921680"/>
            <a:ext cx="25160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e94c9"/>
                </a:solidFill>
                <a:latin typeface="Fira Sans"/>
                <a:ea typeface="Fira Sans"/>
              </a:rPr>
              <a:t>Population mondiale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70" name="Google Shape;162;p17" descr=""/>
          <p:cNvPicPr/>
          <p:nvPr/>
        </p:nvPicPr>
        <p:blipFill>
          <a:blip r:embed="rId2"/>
          <a:stretch/>
        </p:blipFill>
        <p:spPr>
          <a:xfrm>
            <a:off x="3090240" y="1616400"/>
            <a:ext cx="5554800" cy="196416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3437640" y="2683080"/>
            <a:ext cx="30535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Fira Sans"/>
                <a:ea typeface="Fira Sans"/>
              </a:rPr>
              <a:t>8.83 milliard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437640" y="1953720"/>
            <a:ext cx="30535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Fira Sans"/>
                <a:ea typeface="Fira Sans"/>
              </a:rPr>
              <a:t>7.55 milliard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73" name="Group 8"/>
          <p:cNvGrpSpPr/>
          <p:nvPr/>
        </p:nvGrpSpPr>
        <p:grpSpPr>
          <a:xfrm>
            <a:off x="3924720" y="3012120"/>
            <a:ext cx="4755240" cy="1173240"/>
            <a:chOff x="3924720" y="3012120"/>
            <a:chExt cx="4755240" cy="1173240"/>
          </a:xfrm>
        </p:grpSpPr>
        <p:sp>
          <p:nvSpPr>
            <p:cNvPr id="174" name="CustomShape 9"/>
            <p:cNvSpPr/>
            <p:nvPr/>
          </p:nvSpPr>
          <p:spPr>
            <a:xfrm flipH="1">
              <a:off x="7543080" y="3012120"/>
              <a:ext cx="2160" cy="28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b539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0"/>
            <p:cNvSpPr/>
            <p:nvPr/>
          </p:nvSpPr>
          <p:spPr>
            <a:xfrm flipH="1" rot="10800000">
              <a:off x="7542720" y="3290400"/>
              <a:ext cx="73692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b539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1"/>
            <p:cNvSpPr/>
            <p:nvPr/>
          </p:nvSpPr>
          <p:spPr>
            <a:xfrm flipH="1">
              <a:off x="8280360" y="3012120"/>
              <a:ext cx="2160" cy="28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b539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2"/>
            <p:cNvSpPr/>
            <p:nvPr/>
          </p:nvSpPr>
          <p:spPr>
            <a:xfrm>
              <a:off x="3924720" y="3580920"/>
              <a:ext cx="4755240" cy="60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800" spc="-1" strike="noStrike">
                  <a:solidFill>
                    <a:srgbClr val="688fc9"/>
                  </a:solidFill>
                  <a:latin typeface="Fira Sans"/>
                  <a:ea typeface="Fira Sans"/>
                </a:rPr>
                <a:t>+1.28 milliard de personne</a:t>
              </a:r>
              <a:r>
                <a:rPr b="0" lang="en" sz="1800" spc="-1" strike="noStrike">
                  <a:solidFill>
                    <a:srgbClr val="688fc9"/>
                  </a:solidFill>
                  <a:latin typeface="Fira Sans"/>
                  <a:ea typeface="Fira Sans"/>
                </a:rPr>
                <a:t>, soit 17% de la population mondiale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8" name="CustomShape 13"/>
            <p:cNvSpPr/>
            <p:nvPr/>
          </p:nvSpPr>
          <p:spPr>
            <a:xfrm flipH="1">
              <a:off x="6301800" y="3290760"/>
              <a:ext cx="1653480" cy="28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b539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CustomShape 14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6"/>
          <p:cNvSpPr/>
          <p:nvPr/>
        </p:nvSpPr>
        <p:spPr>
          <a:xfrm>
            <a:off x="787320" y="3760200"/>
            <a:ext cx="2266560" cy="9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88fc9"/>
                </a:solidFill>
                <a:latin typeface="Fira Sans"/>
                <a:ea typeface="Fira Sans"/>
              </a:rPr>
              <a:t>(2369 calories par jour et par personne)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78;p18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3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79400" y="118800"/>
            <a:ext cx="758448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Nombre de personne théorique pouvant être nourries uniquement avec les végétaux en 2017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712080" y="2286720"/>
            <a:ext cx="214848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Avec répartition des disponibilités en végétaux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042960" y="3027960"/>
            <a:ext cx="307260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688fc9"/>
              </a:buClr>
              <a:buFont typeface="Fira Sans"/>
              <a:buChar char="●"/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96.6% de la population mondiale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6042960" y="2012760"/>
            <a:ext cx="284868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688fc9"/>
              </a:buClr>
              <a:buFont typeface="Fira Sans"/>
              <a:buChar char="●"/>
            </a:pPr>
            <a:r>
              <a:rPr b="1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7.29 milliard de personnes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Google Shape;187;p18" descr=""/>
          <p:cNvPicPr/>
          <p:nvPr/>
        </p:nvPicPr>
        <p:blipFill>
          <a:blip r:embed="rId2"/>
          <a:stretch/>
        </p:blipFill>
        <p:spPr>
          <a:xfrm>
            <a:off x="2405880" y="1492920"/>
            <a:ext cx="4352760" cy="272052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188;p18" descr=""/>
          <p:cNvPicPr/>
          <p:nvPr/>
        </p:nvPicPr>
        <p:blipFill>
          <a:blip r:embed="rId3"/>
          <a:stretch/>
        </p:blipFill>
        <p:spPr>
          <a:xfrm>
            <a:off x="2325960" y="1185480"/>
            <a:ext cx="4352760" cy="33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4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276920" y="139680"/>
            <a:ext cx="658980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Répartition de la disponibilité intérieure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588360" y="1954800"/>
            <a:ext cx="16333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e69138"/>
                </a:solidFill>
                <a:latin typeface="Fira Sans"/>
                <a:ea typeface="Fira Sans"/>
              </a:rPr>
              <a:t>1.6%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6399360" y="1297440"/>
            <a:ext cx="16333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cc0000"/>
                </a:solidFill>
                <a:latin typeface="Fira Sans"/>
                <a:ea typeface="Fira Sans"/>
              </a:rPr>
              <a:t>4.6%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4772880" y="610920"/>
            <a:ext cx="29275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c78d8"/>
                </a:solidFill>
                <a:latin typeface="Fira Sans"/>
                <a:ea typeface="Fira Sans"/>
              </a:rPr>
              <a:t>13.2%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501960" y="3119760"/>
            <a:ext cx="211500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6aa84f"/>
                </a:solidFill>
                <a:latin typeface="Fira Sans"/>
                <a:ea typeface="Fira Sans"/>
              </a:rPr>
              <a:t>22.4%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5141160" y="4451760"/>
            <a:ext cx="237960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d966"/>
                </a:solidFill>
                <a:latin typeface="Fira Sans"/>
                <a:ea typeface="Fira Sans"/>
              </a:rPr>
              <a:t>8.8%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1482840" y="2541600"/>
            <a:ext cx="178920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d5a6bd"/>
                </a:solidFill>
                <a:latin typeface="Fira Sans"/>
                <a:ea typeface="Fira Sans"/>
              </a:rPr>
              <a:t>49.3%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1482840" y="2878200"/>
            <a:ext cx="15235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Nourriture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6588360" y="2253960"/>
            <a:ext cx="15235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Semences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6399360" y="1584720"/>
            <a:ext cx="20113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Pertes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4772880" y="972360"/>
            <a:ext cx="24220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Alimentation animale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6501960" y="3481560"/>
            <a:ext cx="15235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Traitement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5141160" y="4750920"/>
            <a:ext cx="211500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Autres utilisations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7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Google Shape;211;p19" descr=""/>
          <p:cNvPicPr/>
          <p:nvPr/>
        </p:nvPicPr>
        <p:blipFill>
          <a:blip r:embed="rId2"/>
          <a:stretch/>
        </p:blipFill>
        <p:spPr>
          <a:xfrm rot="10800000">
            <a:off x="2693520" y="1296360"/>
            <a:ext cx="3514680" cy="328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6;p20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5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89960" y="140400"/>
            <a:ext cx="865368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Utilisation de la disponibilité intérieure pour les céréales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16" name="Google Shape;220;p20" descr=""/>
          <p:cNvPicPr/>
          <p:nvPr/>
        </p:nvPicPr>
        <p:blipFill>
          <a:blip r:embed="rId2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6472800" y="3332160"/>
            <a:ext cx="16333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e69138"/>
                </a:solidFill>
                <a:latin typeface="Fira Sans"/>
                <a:ea typeface="Fira Sans"/>
              </a:rPr>
              <a:t>2.8%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817320" y="2759760"/>
            <a:ext cx="16333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cc0000"/>
                </a:solidFill>
                <a:latin typeface="Fira Sans"/>
                <a:ea typeface="Fira Sans"/>
              </a:rPr>
              <a:t>4.5%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5907960" y="785880"/>
            <a:ext cx="29275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3c78d8"/>
                </a:solidFill>
                <a:latin typeface="Fira Sans"/>
                <a:ea typeface="Fira Sans"/>
              </a:rPr>
              <a:t>36.1%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6009480" y="3994560"/>
            <a:ext cx="211500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6aa84f"/>
                </a:solidFill>
                <a:latin typeface="Fira Sans"/>
                <a:ea typeface="Fira Sans"/>
              </a:rPr>
              <a:t>3.9%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4630320" y="4365000"/>
            <a:ext cx="237960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d966"/>
                </a:solidFill>
                <a:latin typeface="Fira Sans"/>
                <a:ea typeface="Fira Sans"/>
              </a:rPr>
              <a:t>9.8%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551240" y="2423160"/>
            <a:ext cx="178920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d5a6bd"/>
                </a:solidFill>
                <a:latin typeface="Fira Sans"/>
                <a:ea typeface="Fira Sans"/>
              </a:rPr>
              <a:t>42.9%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1551240" y="2759760"/>
            <a:ext cx="15235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Nourriture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6472800" y="3630600"/>
            <a:ext cx="15235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Semences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6824160" y="3084480"/>
            <a:ext cx="201132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Pertes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5907960" y="1101600"/>
            <a:ext cx="24220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Alimentation animale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6009480" y="4293720"/>
            <a:ext cx="152352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Traitement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4630320" y="4689360"/>
            <a:ext cx="211500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88fc9"/>
                </a:solidFill>
                <a:latin typeface="Fira Sans"/>
                <a:ea typeface="Fira Sans"/>
              </a:rPr>
              <a:t>Autres utilisations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16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7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235;p20" descr=""/>
          <p:cNvPicPr/>
          <p:nvPr/>
        </p:nvPicPr>
        <p:blipFill>
          <a:blip r:embed="rId3"/>
          <a:stretch/>
        </p:blipFill>
        <p:spPr>
          <a:xfrm rot="10800000">
            <a:off x="2659680" y="987480"/>
            <a:ext cx="3813120" cy="34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40;p21" descr=""/>
          <p:cNvPicPr/>
          <p:nvPr/>
        </p:nvPicPr>
        <p:blipFill>
          <a:blip r:embed="rId1"/>
          <a:stretch/>
        </p:blipFill>
        <p:spPr>
          <a:xfrm>
            <a:off x="0" y="4451760"/>
            <a:ext cx="711720" cy="69156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181080" y="88200"/>
            <a:ext cx="393120" cy="33552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88fc9"/>
          </a:solidFill>
          <a:ln w="9525">
            <a:solidFill>
              <a:srgbClr val="4d4d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230040" y="34920"/>
            <a:ext cx="59760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Fira Sans"/>
                <a:ea typeface="Fira Sans"/>
              </a:rPr>
              <a:t>6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41240" y="119520"/>
            <a:ext cx="766116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b5394"/>
                </a:solidFill>
                <a:latin typeface="Fira Sans"/>
                <a:ea typeface="Fira Sans"/>
              </a:rPr>
              <a:t>Liste des 10 pays où la proportion en sous nutrition la plus forte en 2017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36" name="Google Shape;244;p21" descr=""/>
          <p:cNvPicPr/>
          <p:nvPr/>
        </p:nvPicPr>
        <p:blipFill>
          <a:blip r:embed="rId2"/>
          <a:stretch/>
        </p:blipFill>
        <p:spPr>
          <a:xfrm>
            <a:off x="1521360" y="929880"/>
            <a:ext cx="6009840" cy="3895200"/>
          </a:xfrm>
          <a:prstGeom prst="rect">
            <a:avLst/>
          </a:prstGeom>
          <a:ln w="0">
            <a:noFill/>
          </a:ln>
        </p:spPr>
      </p:pic>
      <p:sp>
        <p:nvSpPr>
          <p:cNvPr id="237" name="CustomShape 4"/>
          <p:cNvSpPr/>
          <p:nvPr/>
        </p:nvSpPr>
        <p:spPr>
          <a:xfrm flipH="1">
            <a:off x="897552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 flipH="1">
            <a:off x="180360" y="929880"/>
            <a:ext cx="7560" cy="32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8e7c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3310920" y="4695120"/>
            <a:ext cx="252180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b5394"/>
                </a:solidFill>
                <a:latin typeface="Fira Sans"/>
                <a:ea typeface="Fira Sans"/>
              </a:rPr>
              <a:t>(Taux de sous nutrition)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b9100"/>
      </a:lt2>
      <a:accent1>
        <a:srgbClr val="54a498"/>
      </a:accent1>
      <a:accent2>
        <a:srgbClr val="54a498"/>
      </a:accent2>
      <a:accent3>
        <a:srgbClr val="078db2"/>
      </a:accent3>
      <a:accent4>
        <a:srgbClr val="078db2"/>
      </a:accent4>
      <a:accent5>
        <a:srgbClr val="04647c"/>
      </a:accent5>
      <a:accent6>
        <a:srgbClr val="04647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fb9100"/>
      </a:lt2>
      <a:accent1>
        <a:srgbClr val="54a498"/>
      </a:accent1>
      <a:accent2>
        <a:srgbClr val="54a498"/>
      </a:accent2>
      <a:accent3>
        <a:srgbClr val="078db2"/>
      </a:accent3>
      <a:accent4>
        <a:srgbClr val="078db2"/>
      </a:accent4>
      <a:accent5>
        <a:srgbClr val="04647c"/>
      </a:accent5>
      <a:accent6>
        <a:srgbClr val="04647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2024-11-27T17:07:02Z</dcterms:modified>
  <cp:revision>1</cp:revision>
  <dc:subject/>
  <dc:title/>
</cp:coreProperties>
</file>